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93" r:id="rId2"/>
    <p:sldId id="494" r:id="rId3"/>
    <p:sldId id="520" r:id="rId4"/>
    <p:sldId id="258" r:id="rId5"/>
    <p:sldId id="514" r:id="rId6"/>
    <p:sldId id="515" r:id="rId7"/>
    <p:sldId id="516" r:id="rId8"/>
    <p:sldId id="517" r:id="rId9"/>
    <p:sldId id="518" r:id="rId10"/>
    <p:sldId id="378" r:id="rId11"/>
    <p:sldId id="519" r:id="rId12"/>
    <p:sldId id="529" r:id="rId13"/>
    <p:sldId id="371" r:id="rId14"/>
    <p:sldId id="410" r:id="rId15"/>
    <p:sldId id="411" r:id="rId16"/>
    <p:sldId id="387" r:id="rId17"/>
    <p:sldId id="401" r:id="rId18"/>
    <p:sldId id="403" r:id="rId19"/>
    <p:sldId id="402" r:id="rId20"/>
    <p:sldId id="406" r:id="rId21"/>
    <p:sldId id="407" r:id="rId22"/>
    <p:sldId id="415" r:id="rId23"/>
    <p:sldId id="531" r:id="rId24"/>
    <p:sldId id="416" r:id="rId25"/>
    <p:sldId id="532" r:id="rId26"/>
    <p:sldId id="530" r:id="rId27"/>
    <p:sldId id="528" r:id="rId28"/>
    <p:sldId id="536" r:id="rId29"/>
    <p:sldId id="527" r:id="rId30"/>
    <p:sldId id="533" r:id="rId31"/>
    <p:sldId id="534" r:id="rId32"/>
    <p:sldId id="535" r:id="rId33"/>
    <p:sldId id="454" r:id="rId34"/>
    <p:sldId id="455" r:id="rId35"/>
    <p:sldId id="523" r:id="rId36"/>
    <p:sldId id="524" r:id="rId37"/>
    <p:sldId id="525" r:id="rId38"/>
    <p:sldId id="459" r:id="rId39"/>
    <p:sldId id="462" r:id="rId40"/>
    <p:sldId id="463" r:id="rId41"/>
    <p:sldId id="464" r:id="rId42"/>
    <p:sldId id="334" r:id="rId43"/>
    <p:sldId id="497" r:id="rId44"/>
    <p:sldId id="498" r:id="rId45"/>
    <p:sldId id="499" r:id="rId46"/>
    <p:sldId id="500" r:id="rId47"/>
    <p:sldId id="501" r:id="rId48"/>
    <p:sldId id="502" r:id="rId49"/>
    <p:sldId id="503" r:id="rId50"/>
    <p:sldId id="504" r:id="rId51"/>
    <p:sldId id="505" r:id="rId52"/>
    <p:sldId id="506" r:id="rId53"/>
    <p:sldId id="507" r:id="rId54"/>
    <p:sldId id="508" r:id="rId55"/>
    <p:sldId id="509" r:id="rId56"/>
    <p:sldId id="510" r:id="rId57"/>
    <p:sldId id="511" r:id="rId58"/>
    <p:sldId id="466" r:id="rId59"/>
    <p:sldId id="468" r:id="rId60"/>
    <p:sldId id="469" r:id="rId61"/>
    <p:sldId id="470" r:id="rId62"/>
    <p:sldId id="471" r:id="rId63"/>
    <p:sldId id="472" r:id="rId64"/>
    <p:sldId id="475" r:id="rId65"/>
    <p:sldId id="476" r:id="rId66"/>
    <p:sldId id="477" r:id="rId67"/>
    <p:sldId id="479" r:id="rId68"/>
    <p:sldId id="481" r:id="rId69"/>
    <p:sldId id="483" r:id="rId70"/>
    <p:sldId id="484" r:id="rId71"/>
    <p:sldId id="485" r:id="rId72"/>
    <p:sldId id="486" r:id="rId73"/>
    <p:sldId id="487" r:id="rId74"/>
    <p:sldId id="488" r:id="rId75"/>
    <p:sldId id="489" r:id="rId76"/>
    <p:sldId id="491" r:id="rId77"/>
    <p:sldId id="492" r:id="rId7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03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82CCCE-02F7-40FD-9D98-643D3BFFF20A}" type="datetimeFigureOut">
              <a:rPr lang="en-US" smtClean="0"/>
              <a:pPr/>
              <a:t>11/16/2016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942B71-98E2-42BD-84F6-76CC3AF0F0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esdis.noaa.gov/news_archives/dscovr.html"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cience.nasa.gov/media/medialibrary/2012/03/01/Nguyen-DSCOVR-Mission-Briefing-HPS-v01b.pdf"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From a Talk by 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r>
              <a:rPr lang="en-US" sz="1200" b="1" spc="-165" dirty="0" smtClean="0">
                <a:solidFill>
                  <a:srgbClr val="7030A0"/>
                </a:solidFill>
                <a:latin typeface="Georgia"/>
                <a:cs typeface="Georgia"/>
              </a:rPr>
              <a:t> </a:t>
            </a:r>
            <a:r>
              <a:rPr lang="en-US" sz="1200" b="1" spc="-165" baseline="0" dirty="0" smtClean="0">
                <a:solidFill>
                  <a:srgbClr val="7030A0"/>
                </a:solidFill>
                <a:latin typeface="Georgia"/>
                <a:cs typeface="Georgia"/>
              </a:rPr>
              <a:t>  NASA/GSFC/SSAI</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5</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18</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19</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20</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21</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http://www.star.nesdis.noaa.gov/icvs/status_NPP_OMPS_NP.php</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30</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31</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1EF731-22BE-4C24-AB47-A3BF5656124F}"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r>
              <a:rPr lang="en-US" dirty="0" smtClean="0"/>
              <a:t>Proxy</a:t>
            </a:r>
            <a:r>
              <a:rPr lang="en-US" baseline="0" dirty="0" smtClean="0"/>
              <a:t> B uses the reference Colin Seftor, NASA SSAI provided and Proxy A  uses the reference </a:t>
            </a:r>
            <a:r>
              <a:rPr lang="en-US" baseline="0" dirty="0" err="1" smtClean="0"/>
              <a:t>Ruediger</a:t>
            </a:r>
            <a:r>
              <a:rPr lang="en-US" baseline="0" dirty="0" smtClean="0"/>
              <a:t> Lang </a:t>
            </a:r>
            <a:r>
              <a:rPr lang="en-US" baseline="0" dirty="0" smtClean="0"/>
              <a:t>EUMETSAT </a:t>
            </a:r>
            <a:r>
              <a:rPr lang="en-US" baseline="0" dirty="0" smtClean="0"/>
              <a:t>provided.</a:t>
            </a:r>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35</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695325"/>
            <a:ext cx="503555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38</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6</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fontAlgn="base"/>
            <a:r>
              <a:rPr lang="en-US" b="1" dirty="0" smtClean="0">
                <a:latin typeface="+mn-lt"/>
              </a:rPr>
              <a:t>Composite Mg II solar activity index for solar cycles 21 and 22</a:t>
            </a:r>
          </a:p>
          <a:p>
            <a:pPr fontAlgn="base"/>
            <a:r>
              <a:rPr lang="en-US" dirty="0" smtClean="0">
                <a:latin typeface="+mn-lt"/>
              </a:rPr>
              <a:t>Matthew T. </a:t>
            </a:r>
            <a:r>
              <a:rPr lang="en-US" dirty="0" err="1" smtClean="0">
                <a:latin typeface="+mn-lt"/>
              </a:rPr>
              <a:t>DeLand</a:t>
            </a:r>
            <a:r>
              <a:rPr lang="en-US" dirty="0" smtClean="0">
                <a:latin typeface="+mn-lt"/>
              </a:rPr>
              <a:t>, Richard P. </a:t>
            </a:r>
            <a:r>
              <a:rPr lang="en-US" dirty="0" err="1" smtClean="0">
                <a:latin typeface="+mn-lt"/>
              </a:rPr>
              <a:t>Cebula</a:t>
            </a:r>
            <a:endParaRPr lang="en-US" dirty="0" smtClean="0">
              <a:latin typeface="+mn-lt"/>
            </a:endParaRPr>
          </a:p>
          <a:p>
            <a:pPr fontAlgn="base"/>
            <a:r>
              <a:rPr lang="en-US" dirty="0" smtClean="0">
                <a:latin typeface="+mn-lt"/>
              </a:rPr>
              <a:t>DOI: 10.1029/93JD00421</a:t>
            </a:r>
          </a:p>
          <a:p>
            <a:pPr fontAlgn="base"/>
            <a:r>
              <a:rPr lang="en-US" b="1" dirty="0" smtClean="0">
                <a:latin typeface="+mn-lt"/>
              </a:rPr>
              <a:t>Creation of a composite solar ultraviolet irradiance data set</a:t>
            </a:r>
          </a:p>
          <a:p>
            <a:pPr fontAlgn="base"/>
            <a:r>
              <a:rPr lang="en-US" dirty="0" smtClean="0">
                <a:latin typeface="+mn-lt"/>
              </a:rPr>
              <a:t>Matthew T. </a:t>
            </a:r>
            <a:r>
              <a:rPr lang="en-US" dirty="0" err="1" smtClean="0">
                <a:latin typeface="+mn-lt"/>
              </a:rPr>
              <a:t>DeLand</a:t>
            </a:r>
            <a:r>
              <a:rPr lang="en-US" dirty="0" smtClean="0">
                <a:latin typeface="+mn-lt"/>
              </a:rPr>
              <a:t>, Richard P. </a:t>
            </a:r>
            <a:r>
              <a:rPr lang="en-US" dirty="0" err="1" smtClean="0">
                <a:latin typeface="+mn-lt"/>
              </a:rPr>
              <a:t>Cebula</a:t>
            </a:r>
            <a:endParaRPr lang="en-US" dirty="0" smtClean="0">
              <a:latin typeface="+mn-lt"/>
            </a:endParaRPr>
          </a:p>
          <a:p>
            <a:pPr fontAlgn="base"/>
            <a:r>
              <a:rPr lang="en-US" dirty="0" smtClean="0">
                <a:latin typeface="+mn-lt"/>
              </a:rPr>
              <a:t>DOI: 10.1029/2008JA013401</a:t>
            </a:r>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hlinkClick r:id="rId3"/>
              </a:rPr>
              <a:t>http://www.nesdis.noaa.gov/news_archives/dscovr.html</a:t>
            </a:r>
            <a:endParaRPr lang="en-US" dirty="0" smtClean="0"/>
          </a:p>
          <a:p>
            <a:r>
              <a:rPr lang="en-US" dirty="0" smtClean="0">
                <a:hlinkClick r:id="rId4"/>
              </a:rPr>
              <a:t>http://science.nasa.gov/media/medialibrary/2012/03/01/Nguyen-DSCOVR-Mission-Briefing-HPS-v01b.pdf</a:t>
            </a:r>
            <a:endParaRPr lang="en-US" dirty="0" smtClean="0"/>
          </a:p>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believe</a:t>
            </a:r>
            <a:r>
              <a:rPr lang="en-US" baseline="0" dirty="0" smtClean="0"/>
              <a:t> a similar method was used to check the GOME long-term calibration by assuming stable equatorial ozone profiles.</a:t>
            </a:r>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C311A4-F30E-49BC-90D1-DF413A9D0DAE}" type="slidenum">
              <a:rPr lang="en-US" smtClean="0"/>
              <a:pPr/>
              <a:t>54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FFBF3-559E-4F31-BF9E-52BFD785AB66}" type="slidenum">
              <a:rPr lang="en-US"/>
              <a:pPr/>
              <a:t>56</a:t>
            </a:fld>
            <a:endParaRPr lang="en-US"/>
          </a:p>
        </p:txBody>
      </p:sp>
      <p:sp>
        <p:nvSpPr>
          <p:cNvPr id="14338" name="Rectangle 2"/>
          <p:cNvSpPr>
            <a:spLocks noGrp="1" noRot="1" noChangeAspect="1" noChangeArrowheads="1" noTextEdit="1"/>
          </p:cNvSpPr>
          <p:nvPr>
            <p:ph type="sldImg"/>
          </p:nvPr>
        </p:nvSpPr>
        <p:spPr>
          <a:xfrm>
            <a:off x="1181100" y="696913"/>
            <a:ext cx="4648200" cy="3486150"/>
          </a:xfrm>
          <a:ln/>
        </p:spPr>
      </p:sp>
      <p:sp>
        <p:nvSpPr>
          <p:cNvPr id="14339" name="Rectangle 3"/>
          <p:cNvSpPr>
            <a:spLocks noGrp="1" noChangeArrowheads="1"/>
          </p:cNvSpPr>
          <p:nvPr>
            <p:ph type="body" idx="1"/>
          </p:nvPr>
        </p:nvSpPr>
        <p:spPr>
          <a:xfrm>
            <a:off x="935253" y="4415273"/>
            <a:ext cx="5106439" cy="4590167"/>
          </a:xfrm>
        </p:spPr>
        <p:txBody>
          <a:bodyPr/>
          <a:lstStyle/>
          <a:p>
            <a:r>
              <a:rPr lang="en-US" sz="1000" b="1" dirty="0"/>
              <a:t>Figure 2.  </a:t>
            </a:r>
            <a:r>
              <a:rPr lang="en-US" sz="1000" dirty="0"/>
              <a:t>Normalized weighting functions for SBUV/2 measurements for a standard 325 DU (0.325 atm.-cm.) ozone profile for two SZAs (Eight wavelengths from </a:t>
            </a:r>
            <a:r>
              <a:rPr lang="en-US" sz="1000" dirty="0" smtClean="0"/>
              <a:t>252, 273, 283, 288, 292, 298, 302 </a:t>
            </a:r>
            <a:r>
              <a:rPr lang="en-US" sz="1000" dirty="0"/>
              <a:t>to 306 nm) </a:t>
            </a:r>
          </a:p>
          <a:p>
            <a:r>
              <a:rPr lang="en-US" sz="1000" dirty="0"/>
              <a:t>The normalized single-scattering weighting functions, which show how sensitive the measurements are to ozone changes as functions of pressure, are given for eight wavelengths (252, 273, 283, 288, 292, 298, 302, and 306 nm) in </a:t>
            </a:r>
            <a:r>
              <a:rPr lang="en-US" sz="1000" b="1" dirty="0"/>
              <a:t>Figure 2</a:t>
            </a:r>
            <a:r>
              <a:rPr lang="en-US" sz="1000" dirty="0"/>
              <a:t>. The two sets of curves from top to bottom are for the wavelengths from short to long. This shows, for example, that the measurement by a space-based instrument looking down on a sunlit atmosphere of the radiance at 252 nm is primarily affected by changes in the ozone above 2.0 mbar while the measurement at 306 nm is affected by changes in ozone throughout the stratosphere. Ozone profile retrieval algorithms make use of this physical difference in the spectral measurements to obtain estimates of vertical ozone profiles. </a:t>
            </a:r>
            <a:endParaRPr lang="en-US" sz="1000" b="1" dirty="0"/>
          </a:p>
          <a:p>
            <a:r>
              <a:rPr lang="en-US" sz="1000" dirty="0"/>
              <a:t>The information at wavelengths measured by a BUV instrument shifts upward as the Solar Zenith Angle (SZA) or the Satellite Viewing Angle (SVA) increases and the path length of photons through the atmosphere increases. For the example in </a:t>
            </a:r>
            <a:r>
              <a:rPr lang="en-US" sz="1000" b="1" dirty="0"/>
              <a:t>Figure 2</a:t>
            </a:r>
            <a:r>
              <a:rPr lang="en-US" sz="1000" dirty="0"/>
              <a:t>, at 70</a:t>
            </a:r>
            <a:r>
              <a:rPr lang="en-US" sz="1000" dirty="0">
                <a:sym typeface="Symbol" pitchFamily="18" charset="2"/>
              </a:rPr>
              <a:t></a:t>
            </a:r>
            <a:r>
              <a:rPr lang="en-US" sz="1000" dirty="0"/>
              <a:t> SZA, the 273 nm measurements responds to changes in the ozone vertical profile in almost the same manner as the 252 nm measurements do at 30</a:t>
            </a:r>
            <a:r>
              <a:rPr lang="en-US" sz="1000" dirty="0">
                <a:sym typeface="Symbol" pitchFamily="18" charset="2"/>
              </a:rPr>
              <a:t></a:t>
            </a:r>
            <a:r>
              <a:rPr lang="en-US" sz="1000" dirty="0"/>
              <a:t> SZA. Notice that the second highest dotted curve and the highest dashed curve almost coincide.</a:t>
            </a:r>
          </a:p>
          <a:p>
            <a:r>
              <a:rPr lang="en-US" sz="1000" dirty="0"/>
              <a:t>The eight wavelengths in </a:t>
            </a:r>
            <a:r>
              <a:rPr lang="en-US" sz="1000" b="1" dirty="0"/>
              <a:t>Figure 2</a:t>
            </a:r>
            <a:r>
              <a:rPr lang="en-US" sz="1000" dirty="0"/>
              <a:t> are the standard profiling wavelengths for normal SBUV/2 observations. They provide good coverage of the stratosphere. The gradual decrease in the weighting function (the lack of sharp cutoffs) limits the resolution of the vertical profile information. Even these eight wavelengths have some redundancy in their information and it remains to be seen how much new information will be obtained by denser spectral coverage. </a:t>
            </a:r>
          </a:p>
          <a:p>
            <a:r>
              <a:rPr lang="en-US" sz="1000" dirty="0" err="1"/>
              <a:t>Hyperspectral</a:t>
            </a:r>
            <a:r>
              <a:rPr lang="en-US" sz="1000" dirty="0"/>
              <a:t> algorithms for profile retrievals are under development. The duplication of measurement information both spectral and spatial, should help to provide internal consistency and calibration checks. It will also help with methods for radiance comparisons between measurements for Cal/Val work.</a:t>
            </a:r>
          </a:p>
          <a:p>
            <a:r>
              <a:rPr lang="en-US" sz="1000" dirty="0"/>
              <a:t>Limb viewing produces a geometric magnification of layer response compared to nadir viewing, but with at the cost of a large increase in the optical path.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8</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30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9</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By Jianguo Niu, NOAA/NESDIS/SRG</a:t>
            </a:r>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dirty="0" smtClean="0"/>
              <a:t>Many UV solar spectra can be modeled well with three terms</a:t>
            </a:r>
          </a:p>
          <a:p>
            <a:pPr lvl="1"/>
            <a:r>
              <a:rPr lang="en-US" dirty="0" smtClean="0"/>
              <a:t>Solar activity (Mg II Index with Scale factors)</a:t>
            </a:r>
          </a:p>
          <a:p>
            <a:pPr lvl="1"/>
            <a:r>
              <a:rPr lang="en-US" dirty="0" smtClean="0"/>
              <a:t>Wavelength shifts (wavelength shift patterns)</a:t>
            </a:r>
          </a:p>
          <a:p>
            <a:pPr lvl="1"/>
            <a:r>
              <a:rPr lang="en-US" dirty="0" smtClean="0"/>
              <a:t>Diffuser and instrument degradation</a:t>
            </a:r>
          </a:p>
          <a:p>
            <a:r>
              <a:rPr lang="en-US" dirty="0" smtClean="0"/>
              <a:t>Linear Regression or EOF analysis can help to identify these patterns.</a:t>
            </a:r>
          </a:p>
          <a:p>
            <a:endParaRPr lang="en-US" dirty="0"/>
          </a:p>
        </p:txBody>
      </p:sp>
      <p:sp>
        <p:nvSpPr>
          <p:cNvPr id="4" name="Slide Number Placeholder 3"/>
          <p:cNvSpPr>
            <a:spLocks noGrp="1"/>
          </p:cNvSpPr>
          <p:nvPr>
            <p:ph type="sldNum" sz="quarter" idx="10"/>
          </p:nvPr>
        </p:nvSpPr>
        <p:spPr/>
        <p:txBody>
          <a:bodyPr/>
          <a:lstStyle/>
          <a:p>
            <a:fld id="{38942B71-98E2-42BD-84F6-76CC3AF0F02F}"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working diffuser for the OMPS has 13 times the exposure of the reference diffuser.</a:t>
            </a: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14</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8200" cy="3486150"/>
          </a:xfrm>
        </p:spPr>
      </p:sp>
      <p:sp>
        <p:nvSpPr>
          <p:cNvPr id="3" name="Notes Placeholder 2"/>
          <p:cNvSpPr>
            <a:spLocks noGrp="1"/>
          </p:cNvSpPr>
          <p:nvPr>
            <p:ph type="body" idx="1"/>
          </p:nvPr>
        </p:nvSpPr>
        <p:spPr/>
        <p:txBody>
          <a:bodyPr>
            <a:normAutofit/>
          </a:bodyPr>
          <a:lstStyle/>
          <a:p>
            <a:pPr marL="635" algn="l">
              <a:lnSpc>
                <a:spcPts val="3675"/>
              </a:lnSpc>
            </a:pPr>
            <a:r>
              <a:rPr lang="en-US" sz="1200" b="1" spc="60" dirty="0" smtClean="0">
                <a:solidFill>
                  <a:srgbClr val="7030A0"/>
                </a:solidFill>
                <a:latin typeface="Georgia"/>
                <a:cs typeface="Georgia"/>
              </a:rPr>
              <a:t>M</a:t>
            </a:r>
            <a:r>
              <a:rPr lang="en-US" sz="1200" b="1" spc="-40" dirty="0" smtClean="0">
                <a:solidFill>
                  <a:srgbClr val="7030A0"/>
                </a:solidFill>
                <a:latin typeface="Georgia"/>
                <a:cs typeface="Georgia"/>
              </a:rPr>
              <a:t>a</a:t>
            </a:r>
            <a:r>
              <a:rPr lang="en-US" sz="1200" b="1" spc="-175" dirty="0" smtClean="0">
                <a:solidFill>
                  <a:srgbClr val="7030A0"/>
                </a:solidFill>
                <a:latin typeface="Georgia"/>
                <a:cs typeface="Georgia"/>
              </a:rPr>
              <a:t>t</a:t>
            </a:r>
            <a:r>
              <a:rPr lang="en-US" sz="1200" b="1" spc="-170" dirty="0" smtClean="0">
                <a:solidFill>
                  <a:srgbClr val="7030A0"/>
                </a:solidFill>
                <a:latin typeface="Georgia"/>
                <a:cs typeface="Georgia"/>
              </a:rPr>
              <a:t>t</a:t>
            </a:r>
            <a:r>
              <a:rPr lang="en-US" sz="1200" b="1" spc="-95" dirty="0" smtClean="0">
                <a:solidFill>
                  <a:srgbClr val="7030A0"/>
                </a:solidFill>
                <a:latin typeface="Georgia"/>
                <a:cs typeface="Georgia"/>
              </a:rPr>
              <a:t>h</a:t>
            </a:r>
            <a:r>
              <a:rPr lang="en-US" sz="1200" b="1" spc="-130" dirty="0" smtClean="0">
                <a:solidFill>
                  <a:srgbClr val="7030A0"/>
                </a:solidFill>
                <a:latin typeface="Georgia"/>
                <a:cs typeface="Georgia"/>
              </a:rPr>
              <a:t>e</a:t>
            </a:r>
            <a:r>
              <a:rPr lang="en-US" sz="1200" b="1" spc="-160" dirty="0" smtClean="0">
                <a:solidFill>
                  <a:srgbClr val="7030A0"/>
                </a:solidFill>
                <a:latin typeface="Georgia"/>
                <a:cs typeface="Georgia"/>
              </a:rPr>
              <a:t>w</a:t>
            </a:r>
            <a:r>
              <a:rPr lang="en-US" sz="1200" b="1" spc="-35" dirty="0" smtClean="0">
                <a:solidFill>
                  <a:srgbClr val="7030A0"/>
                </a:solidFill>
                <a:latin typeface="Georgia"/>
                <a:cs typeface="Georgia"/>
              </a:rPr>
              <a:t> </a:t>
            </a:r>
            <a:r>
              <a:rPr lang="en-US" sz="1200" b="1" spc="-105" dirty="0" err="1" smtClean="0">
                <a:solidFill>
                  <a:srgbClr val="7030A0"/>
                </a:solidFill>
                <a:latin typeface="Georgia"/>
                <a:cs typeface="Georgia"/>
              </a:rPr>
              <a:t>D</a:t>
            </a:r>
            <a:r>
              <a:rPr lang="en-US" sz="1200" b="1" spc="-60" dirty="0" err="1" smtClean="0">
                <a:solidFill>
                  <a:srgbClr val="7030A0"/>
                </a:solidFill>
                <a:latin typeface="Georgia"/>
                <a:cs typeface="Georgia"/>
              </a:rPr>
              <a:t>e</a:t>
            </a:r>
            <a:r>
              <a:rPr lang="en-US" sz="1200" b="1" spc="-75" dirty="0" err="1" smtClean="0">
                <a:solidFill>
                  <a:srgbClr val="7030A0"/>
                </a:solidFill>
                <a:latin typeface="Georgia"/>
                <a:cs typeface="Georgia"/>
              </a:rPr>
              <a:t>L</a:t>
            </a:r>
            <a:r>
              <a:rPr lang="en-US" sz="1200" b="1" spc="-40" dirty="0" err="1" smtClean="0">
                <a:solidFill>
                  <a:srgbClr val="7030A0"/>
                </a:solidFill>
                <a:latin typeface="Georgia"/>
                <a:cs typeface="Georgia"/>
              </a:rPr>
              <a:t>a</a:t>
            </a:r>
            <a:r>
              <a:rPr lang="en-US" sz="1200" b="1" spc="-165" dirty="0" err="1" smtClean="0">
                <a:solidFill>
                  <a:srgbClr val="7030A0"/>
                </a:solidFill>
                <a:latin typeface="Georgia"/>
                <a:cs typeface="Georgia"/>
              </a:rPr>
              <a:t>nd</a:t>
            </a:r>
            <a:endParaRPr lang="en-US" sz="1200" dirty="0" smtClean="0">
              <a:latin typeface="Georgia"/>
              <a:cs typeface="Georgia"/>
            </a:endParaRPr>
          </a:p>
          <a:p>
            <a:pPr marL="12700" marR="5080" algn="l">
              <a:lnSpc>
                <a:spcPts val="3030"/>
              </a:lnSpc>
              <a:spcBef>
                <a:spcPts val="210"/>
              </a:spcBef>
              <a:tabLst>
                <a:tab pos="3445510" algn="l"/>
              </a:tabLst>
            </a:pPr>
            <a:r>
              <a:rPr lang="en-US" sz="1100" b="1" i="1" spc="40" dirty="0" smtClean="0">
                <a:solidFill>
                  <a:srgbClr val="7030A0"/>
                </a:solidFill>
                <a:latin typeface="Book Antiqua"/>
                <a:cs typeface="Book Antiqua"/>
              </a:rPr>
              <a:t>Sc</a:t>
            </a:r>
            <a:r>
              <a:rPr lang="en-US" sz="1100" b="1" i="1" spc="30" dirty="0" smtClean="0">
                <a:solidFill>
                  <a:srgbClr val="7030A0"/>
                </a:solidFill>
                <a:latin typeface="Book Antiqua"/>
                <a:cs typeface="Book Antiqua"/>
              </a:rPr>
              <a:t>i</a:t>
            </a:r>
            <a:r>
              <a:rPr lang="en-US" sz="1100" b="1" i="1" spc="300" dirty="0" smtClean="0">
                <a:solidFill>
                  <a:srgbClr val="7030A0"/>
                </a:solidFill>
                <a:latin typeface="Book Antiqua"/>
                <a:cs typeface="Book Antiqua"/>
              </a:rPr>
              <a:t>e</a:t>
            </a:r>
            <a:r>
              <a:rPr lang="en-US" sz="1100" b="1" i="1" spc="220" dirty="0" smtClean="0">
                <a:solidFill>
                  <a:srgbClr val="7030A0"/>
                </a:solidFill>
                <a:latin typeface="Book Antiqua"/>
                <a:cs typeface="Book Antiqua"/>
              </a:rPr>
              <a:t>nce</a:t>
            </a:r>
            <a:r>
              <a:rPr lang="en-US" sz="1100" b="1" i="1" dirty="0" smtClean="0">
                <a:solidFill>
                  <a:srgbClr val="7030A0"/>
                </a:solidFill>
                <a:latin typeface="Book Antiqua"/>
                <a:cs typeface="Book Antiqua"/>
              </a:rPr>
              <a:t> </a:t>
            </a:r>
            <a:r>
              <a:rPr lang="en-US" sz="1100" b="1" i="1" spc="-60" dirty="0" smtClean="0">
                <a:solidFill>
                  <a:srgbClr val="7030A0"/>
                </a:solidFill>
                <a:latin typeface="Book Antiqua"/>
                <a:cs typeface="Book Antiqua"/>
              </a:rPr>
              <a:t>S</a:t>
            </a:r>
            <a:r>
              <a:rPr lang="en-US" sz="1100" b="1" i="1" spc="-65" dirty="0" smtClean="0">
                <a:solidFill>
                  <a:srgbClr val="7030A0"/>
                </a:solidFill>
                <a:latin typeface="Book Antiqua"/>
                <a:cs typeface="Book Antiqua"/>
              </a:rPr>
              <a:t>y</a:t>
            </a:r>
            <a:r>
              <a:rPr lang="en-US" sz="1100" b="1" i="1" spc="120" dirty="0" smtClean="0">
                <a:solidFill>
                  <a:srgbClr val="7030A0"/>
                </a:solidFill>
                <a:latin typeface="Book Antiqua"/>
                <a:cs typeface="Book Antiqua"/>
              </a:rPr>
              <a:t>s</a:t>
            </a:r>
            <a:r>
              <a:rPr lang="en-US" sz="1100" b="1" i="1" spc="-155" dirty="0" smtClean="0">
                <a:solidFill>
                  <a:srgbClr val="7030A0"/>
                </a:solidFill>
                <a:latin typeface="Book Antiqua"/>
                <a:cs typeface="Book Antiqua"/>
              </a:rPr>
              <a:t>t</a:t>
            </a:r>
            <a:r>
              <a:rPr lang="en-US" sz="1100" b="1" i="1" spc="300" dirty="0" smtClean="0">
                <a:solidFill>
                  <a:srgbClr val="7030A0"/>
                </a:solidFill>
                <a:latin typeface="Book Antiqua"/>
                <a:cs typeface="Book Antiqua"/>
              </a:rPr>
              <a:t>e</a:t>
            </a:r>
            <a:r>
              <a:rPr lang="en-US" sz="1100" b="1" i="1" spc="250" dirty="0" smtClean="0">
                <a:solidFill>
                  <a:srgbClr val="7030A0"/>
                </a:solidFill>
                <a:latin typeface="Book Antiqua"/>
                <a:cs typeface="Book Antiqua"/>
              </a:rPr>
              <a:t>ms</a:t>
            </a:r>
            <a:r>
              <a:rPr lang="en-US" sz="1100" b="1" i="1" spc="15" dirty="0" smtClean="0">
                <a:solidFill>
                  <a:srgbClr val="7030A0"/>
                </a:solidFill>
                <a:latin typeface="Book Antiqua"/>
                <a:cs typeface="Book Antiqua"/>
              </a:rPr>
              <a:t> </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spc="-15" dirty="0" smtClean="0">
                <a:solidFill>
                  <a:srgbClr val="7030A0"/>
                </a:solidFill>
                <a:latin typeface="Book Antiqua"/>
                <a:cs typeface="Book Antiqua"/>
              </a:rPr>
              <a:t> </a:t>
            </a:r>
            <a:r>
              <a:rPr lang="en-US" sz="1100" b="1" i="1" spc="-215" dirty="0" smtClean="0">
                <a:solidFill>
                  <a:srgbClr val="7030A0"/>
                </a:solidFill>
                <a:latin typeface="Book Antiqua"/>
                <a:cs typeface="Book Antiqua"/>
              </a:rPr>
              <a:t>A</a:t>
            </a:r>
            <a:r>
              <a:rPr lang="en-US" sz="1100" b="1" i="1" spc="85" dirty="0" smtClean="0">
                <a:solidFill>
                  <a:srgbClr val="7030A0"/>
                </a:solidFill>
                <a:latin typeface="Book Antiqua"/>
                <a:cs typeface="Book Antiqua"/>
              </a:rPr>
              <a:t>ppl</a:t>
            </a:r>
            <a:r>
              <a:rPr lang="en-US" sz="1100" b="1" i="1" dirty="0" smtClean="0">
                <a:solidFill>
                  <a:srgbClr val="7030A0"/>
                </a:solidFill>
                <a:latin typeface="Book Antiqua"/>
                <a:cs typeface="Book Antiqua"/>
              </a:rPr>
              <a:t>i</a:t>
            </a:r>
            <a:r>
              <a:rPr lang="en-US" sz="1100" b="1" i="1" spc="125" dirty="0" smtClean="0">
                <a:solidFill>
                  <a:srgbClr val="7030A0"/>
                </a:solidFill>
                <a:latin typeface="Book Antiqua"/>
                <a:cs typeface="Book Antiqua"/>
              </a:rPr>
              <a:t>c</a:t>
            </a:r>
            <a:r>
              <a:rPr lang="en-US" sz="1100" b="1" i="1" spc="160" dirty="0" smtClean="0">
                <a:solidFill>
                  <a:srgbClr val="7030A0"/>
                </a:solidFill>
                <a:latin typeface="Book Antiqua"/>
                <a:cs typeface="Book Antiqua"/>
              </a:rPr>
              <a:t>a</a:t>
            </a:r>
            <a:r>
              <a:rPr lang="en-US" sz="1100" b="1" i="1" spc="-160" dirty="0" smtClean="0">
                <a:solidFill>
                  <a:srgbClr val="7030A0"/>
                </a:solidFill>
                <a:latin typeface="Book Antiqua"/>
                <a:cs typeface="Book Antiqua"/>
              </a:rPr>
              <a:t>t</a:t>
            </a:r>
            <a:r>
              <a:rPr lang="en-US" sz="1100" b="1" i="1" dirty="0" smtClean="0">
                <a:solidFill>
                  <a:srgbClr val="7030A0"/>
                </a:solidFill>
                <a:latin typeface="Book Antiqua"/>
                <a:cs typeface="Book Antiqua"/>
              </a:rPr>
              <a:t>i</a:t>
            </a:r>
            <a:r>
              <a:rPr lang="en-US" sz="1100" b="1" i="1" spc="50" dirty="0" smtClean="0">
                <a:solidFill>
                  <a:srgbClr val="7030A0"/>
                </a:solidFill>
                <a:latin typeface="Book Antiqua"/>
                <a:cs typeface="Book Antiqua"/>
              </a:rPr>
              <a:t>o</a:t>
            </a:r>
            <a:r>
              <a:rPr lang="en-US" sz="1100" b="1" i="1" spc="140" dirty="0" smtClean="0">
                <a:solidFill>
                  <a:srgbClr val="7030A0"/>
                </a:solidFill>
                <a:latin typeface="Book Antiqua"/>
                <a:cs typeface="Book Antiqua"/>
              </a:rPr>
              <a:t>n</a:t>
            </a:r>
            <a:r>
              <a:rPr lang="en-US" sz="1100" b="1" i="1" spc="110" dirty="0" smtClean="0">
                <a:solidFill>
                  <a:srgbClr val="7030A0"/>
                </a:solidFill>
                <a:latin typeface="Book Antiqua"/>
                <a:cs typeface="Book Antiqua"/>
              </a:rPr>
              <a:t>s</a:t>
            </a:r>
            <a:r>
              <a:rPr lang="en-US" sz="1100" b="1" i="1" spc="229" dirty="0" smtClean="0">
                <a:solidFill>
                  <a:srgbClr val="7030A0"/>
                </a:solidFill>
                <a:latin typeface="Book Antiqua"/>
                <a:cs typeface="Book Antiqua"/>
              </a:rPr>
              <a:t>,</a:t>
            </a:r>
            <a:r>
              <a:rPr lang="en-US" sz="1100" b="1" i="1" spc="-24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I</a:t>
            </a:r>
            <a:r>
              <a:rPr lang="en-US" sz="1100" b="1" i="1" spc="200" dirty="0" smtClean="0">
                <a:solidFill>
                  <a:srgbClr val="7030A0"/>
                </a:solidFill>
                <a:latin typeface="Book Antiqua"/>
                <a:cs typeface="Book Antiqua"/>
              </a:rPr>
              <a:t>nc.</a:t>
            </a:r>
            <a:r>
              <a:rPr lang="en-US" sz="1100" b="1" i="1" spc="-215" dirty="0" smtClean="0">
                <a:solidFill>
                  <a:srgbClr val="7030A0"/>
                </a:solidFill>
                <a:latin typeface="Book Antiqua"/>
                <a:cs typeface="Book Antiqua"/>
              </a:rPr>
              <a:t> </a:t>
            </a:r>
            <a:r>
              <a:rPr lang="en-US" sz="1100" b="1" i="1" spc="25" dirty="0" smtClean="0">
                <a:solidFill>
                  <a:srgbClr val="7030A0"/>
                </a:solidFill>
                <a:latin typeface="Book Antiqua"/>
                <a:cs typeface="Book Antiqua"/>
              </a:rPr>
              <a:t>(</a:t>
            </a:r>
            <a:r>
              <a:rPr lang="en-US" sz="1100" b="1" i="1" spc="-145" dirty="0" smtClean="0">
                <a:solidFill>
                  <a:srgbClr val="7030A0"/>
                </a:solidFill>
                <a:latin typeface="Book Antiqua"/>
                <a:cs typeface="Book Antiqua"/>
              </a:rPr>
              <a:t>SS</a:t>
            </a:r>
            <a:r>
              <a:rPr lang="en-US" sz="1100" b="1" i="1" spc="-185" dirty="0" smtClean="0">
                <a:solidFill>
                  <a:srgbClr val="7030A0"/>
                </a:solidFill>
                <a:latin typeface="Book Antiqua"/>
                <a:cs typeface="Book Antiqua"/>
              </a:rPr>
              <a:t>A</a:t>
            </a:r>
            <a:r>
              <a:rPr lang="en-US" sz="1100" b="1" i="1" spc="10" dirty="0" smtClean="0">
                <a:solidFill>
                  <a:srgbClr val="7030A0"/>
                </a:solidFill>
                <a:latin typeface="Book Antiqua"/>
                <a:cs typeface="Book Antiqua"/>
              </a:rPr>
              <a:t>I</a:t>
            </a:r>
            <a:r>
              <a:rPr lang="en-US" sz="1100" b="1" i="1" spc="30" dirty="0" smtClean="0">
                <a:solidFill>
                  <a:srgbClr val="7030A0"/>
                </a:solidFill>
                <a:latin typeface="Book Antiqua"/>
                <a:cs typeface="Book Antiqua"/>
              </a:rPr>
              <a:t>)</a:t>
            </a:r>
            <a:r>
              <a:rPr lang="en-US" sz="1100" b="1" i="1" spc="20" dirty="0" smtClean="0">
                <a:solidFill>
                  <a:srgbClr val="7030A0"/>
                </a:solidFill>
                <a:latin typeface="Book Antiqua"/>
                <a:cs typeface="Book Antiqua"/>
              </a:rPr>
              <a:t> </a:t>
            </a:r>
            <a:r>
              <a:rPr lang="en-US" sz="1100" b="1" i="1" spc="10" dirty="0" smtClean="0">
                <a:solidFill>
                  <a:srgbClr val="7030A0"/>
                </a:solidFill>
                <a:latin typeface="Book Antiqua"/>
                <a:cs typeface="Book Antiqua"/>
              </a:rPr>
              <a:t>L</a:t>
            </a:r>
            <a:r>
              <a:rPr lang="en-US" sz="1100" b="1" i="1" spc="15" dirty="0" smtClean="0">
                <a:solidFill>
                  <a:srgbClr val="7030A0"/>
                </a:solidFill>
                <a:latin typeface="Book Antiqua"/>
                <a:cs typeface="Book Antiqua"/>
              </a:rPr>
              <a:t>a</a:t>
            </a:r>
            <a:r>
              <a:rPr lang="en-US" sz="1100" b="1" i="1" spc="100" dirty="0" smtClean="0">
                <a:solidFill>
                  <a:srgbClr val="7030A0"/>
                </a:solidFill>
                <a:latin typeface="Book Antiqua"/>
                <a:cs typeface="Book Antiqua"/>
              </a:rPr>
              <a:t>nh</a:t>
            </a:r>
            <a:r>
              <a:rPr lang="en-US" sz="1100" b="1" i="1" spc="105" dirty="0" smtClean="0">
                <a:solidFill>
                  <a:srgbClr val="7030A0"/>
                </a:solidFill>
                <a:latin typeface="Book Antiqua"/>
                <a:cs typeface="Book Antiqua"/>
              </a:rPr>
              <a:t>a</a:t>
            </a:r>
            <a:r>
              <a:rPr lang="en-US" sz="1100" b="1" i="1" spc="300" dirty="0" smtClean="0">
                <a:solidFill>
                  <a:srgbClr val="7030A0"/>
                </a:solidFill>
                <a:latin typeface="Book Antiqua"/>
                <a:cs typeface="Book Antiqua"/>
              </a:rPr>
              <a:t>m,</a:t>
            </a:r>
            <a:r>
              <a:rPr lang="en-US" sz="1100" b="1" i="1" spc="-254" dirty="0" smtClean="0">
                <a:solidFill>
                  <a:srgbClr val="7030A0"/>
                </a:solidFill>
                <a:latin typeface="Book Antiqua"/>
                <a:cs typeface="Book Antiqua"/>
              </a:rPr>
              <a:t> </a:t>
            </a:r>
            <a:r>
              <a:rPr lang="en-US" sz="1100" b="1" i="1" spc="210" dirty="0" smtClean="0">
                <a:solidFill>
                  <a:srgbClr val="7030A0"/>
                </a:solidFill>
                <a:latin typeface="Book Antiqua"/>
                <a:cs typeface="Book Antiqua"/>
              </a:rPr>
              <a:t>M</a:t>
            </a:r>
            <a:r>
              <a:rPr lang="en-US" sz="1100" b="1" i="1" spc="50" dirty="0" smtClean="0">
                <a:solidFill>
                  <a:srgbClr val="7030A0"/>
                </a:solidFill>
                <a:latin typeface="Book Antiqua"/>
                <a:cs typeface="Book Antiqua"/>
              </a:rPr>
              <a:t>a</a:t>
            </a:r>
            <a:r>
              <a:rPr lang="en-US" sz="1100" b="1" i="1" spc="215" dirty="0" smtClean="0">
                <a:solidFill>
                  <a:srgbClr val="7030A0"/>
                </a:solidFill>
                <a:latin typeface="Book Antiqua"/>
                <a:cs typeface="Book Antiqua"/>
              </a:rPr>
              <a:t>r</a:t>
            </a:r>
            <a:r>
              <a:rPr lang="en-US" sz="1100" b="1" i="1" spc="10" dirty="0" smtClean="0">
                <a:solidFill>
                  <a:srgbClr val="7030A0"/>
                </a:solidFill>
                <a:latin typeface="Book Antiqua"/>
                <a:cs typeface="Book Antiqua"/>
              </a:rPr>
              <a:t>y</a:t>
            </a:r>
            <a:r>
              <a:rPr lang="en-US" sz="1100" b="1" i="1" dirty="0" smtClean="0">
                <a:solidFill>
                  <a:srgbClr val="7030A0"/>
                </a:solidFill>
                <a:latin typeface="Book Antiqua"/>
                <a:cs typeface="Book Antiqua"/>
              </a:rPr>
              <a:t>l</a:t>
            </a:r>
            <a:r>
              <a:rPr lang="en-US" sz="1100" b="1" i="1" spc="50" dirty="0" smtClean="0">
                <a:solidFill>
                  <a:srgbClr val="7030A0"/>
                </a:solidFill>
                <a:latin typeface="Book Antiqua"/>
                <a:cs typeface="Book Antiqua"/>
              </a:rPr>
              <a:t>a</a:t>
            </a:r>
            <a:r>
              <a:rPr lang="en-US" sz="1100" b="1" i="1" spc="130" dirty="0" smtClean="0">
                <a:solidFill>
                  <a:srgbClr val="7030A0"/>
                </a:solidFill>
                <a:latin typeface="Book Antiqua"/>
                <a:cs typeface="Book Antiqua"/>
              </a:rPr>
              <a:t>nd</a:t>
            </a:r>
            <a:r>
              <a:rPr lang="en-US" sz="1100" b="1" i="1" dirty="0" smtClean="0">
                <a:solidFill>
                  <a:srgbClr val="7030A0"/>
                </a:solidFill>
                <a:latin typeface="Book Antiqua"/>
                <a:cs typeface="Book Antiqua"/>
              </a:rPr>
              <a:t>	</a:t>
            </a:r>
            <a:r>
              <a:rPr lang="en-US" sz="1100" b="1" i="1" spc="-200" dirty="0" smtClean="0">
                <a:solidFill>
                  <a:srgbClr val="7030A0"/>
                </a:solidFill>
                <a:latin typeface="Book Antiqua"/>
                <a:cs typeface="Book Antiqua"/>
              </a:rPr>
              <a:t>U</a:t>
            </a:r>
            <a:r>
              <a:rPr lang="en-US" sz="1100" b="1" i="1" spc="-175" dirty="0" smtClean="0">
                <a:solidFill>
                  <a:srgbClr val="7030A0"/>
                </a:solidFill>
                <a:latin typeface="Book Antiqua"/>
                <a:cs typeface="Book Antiqua"/>
              </a:rPr>
              <a:t>SA</a:t>
            </a:r>
            <a:endParaRPr lang="en-US" sz="1100" b="0" i="0" spc="0" dirty="0" smtClean="0">
              <a:solidFill>
                <a:schemeClr val="tx1"/>
              </a:solidFill>
              <a:latin typeface="Times New Roman"/>
              <a:cs typeface="Times New Roman"/>
            </a:endParaRPr>
          </a:p>
          <a:p>
            <a:pPr marL="12700" marR="5080" algn="l">
              <a:lnSpc>
                <a:spcPts val="3030"/>
              </a:lnSpc>
              <a:spcBef>
                <a:spcPts val="210"/>
              </a:spcBef>
              <a:tabLst>
                <a:tab pos="3445510" algn="l"/>
              </a:tabLst>
            </a:pPr>
            <a:r>
              <a:rPr lang="en-US" sz="1050" dirty="0" smtClean="0">
                <a:solidFill>
                  <a:srgbClr val="00B050"/>
                </a:solidFill>
                <a:latin typeface="Verdana"/>
                <a:cs typeface="Verdana"/>
              </a:rPr>
              <a:t>GRWG</a:t>
            </a:r>
            <a:r>
              <a:rPr lang="en-US" sz="1050" spc="15" dirty="0" smtClean="0">
                <a:solidFill>
                  <a:srgbClr val="00B050"/>
                </a:solidFill>
                <a:latin typeface="Verdana"/>
                <a:cs typeface="Verdana"/>
              </a:rPr>
              <a:t> </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ee</a:t>
            </a:r>
            <a:r>
              <a:rPr lang="en-US" sz="1050" dirty="0" smtClean="0">
                <a:solidFill>
                  <a:srgbClr val="00B050"/>
                </a:solidFill>
                <a:latin typeface="Verdana"/>
                <a:cs typeface="Verdana"/>
              </a:rPr>
              <a:t>ting – </a:t>
            </a:r>
            <a:r>
              <a:rPr lang="en-US" sz="1050" spc="-5" dirty="0" smtClean="0">
                <a:solidFill>
                  <a:srgbClr val="00B050"/>
                </a:solidFill>
                <a:latin typeface="Verdana"/>
                <a:cs typeface="Verdana"/>
              </a:rPr>
              <a:t>U</a:t>
            </a:r>
            <a:r>
              <a:rPr lang="en-US" sz="1050" dirty="0" smtClean="0">
                <a:solidFill>
                  <a:srgbClr val="00B050"/>
                </a:solidFill>
                <a:latin typeface="Verdana"/>
                <a:cs typeface="Verdana"/>
              </a:rPr>
              <a:t>V</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Subg</a:t>
            </a:r>
            <a:r>
              <a:rPr lang="en-US" sz="1050" spc="-5" dirty="0" smtClean="0">
                <a:solidFill>
                  <a:srgbClr val="00B050"/>
                </a:solidFill>
                <a:latin typeface="Verdana"/>
                <a:cs typeface="Verdana"/>
              </a:rPr>
              <a:t>ro</a:t>
            </a:r>
            <a:r>
              <a:rPr lang="en-US" sz="1050" dirty="0" smtClean="0">
                <a:solidFill>
                  <a:srgbClr val="00B050"/>
                </a:solidFill>
                <a:latin typeface="Verdana"/>
                <a:cs typeface="Verdana"/>
              </a:rPr>
              <a:t>up </a:t>
            </a:r>
            <a:r>
              <a:rPr lang="en-US" sz="1050" spc="-5" dirty="0" smtClean="0">
                <a:solidFill>
                  <a:srgbClr val="00B050"/>
                </a:solidFill>
                <a:latin typeface="Verdana"/>
                <a:cs typeface="Verdana"/>
              </a:rPr>
              <a:t>Dar</a:t>
            </a:r>
            <a:r>
              <a:rPr lang="en-US" sz="1050" dirty="0" smtClean="0">
                <a:solidFill>
                  <a:srgbClr val="00B050"/>
                </a:solidFill>
                <a:latin typeface="Verdana"/>
                <a:cs typeface="Verdana"/>
              </a:rPr>
              <a:t>m</a:t>
            </a:r>
            <a:r>
              <a:rPr lang="en-US" sz="1050" spc="-5" dirty="0" smtClean="0">
                <a:solidFill>
                  <a:srgbClr val="00B050"/>
                </a:solidFill>
                <a:latin typeface="Verdana"/>
                <a:cs typeface="Verdana"/>
              </a:rPr>
              <a:t>s</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a</a:t>
            </a:r>
            <a:r>
              <a:rPr lang="en-US" sz="1050" spc="5" dirty="0" smtClean="0">
                <a:solidFill>
                  <a:srgbClr val="00B050"/>
                </a:solidFill>
                <a:latin typeface="Verdana"/>
                <a:cs typeface="Verdana"/>
              </a:rPr>
              <a:t>d</a:t>
            </a:r>
            <a:r>
              <a:rPr lang="en-US" sz="1050" dirty="0" smtClean="0">
                <a:solidFill>
                  <a:srgbClr val="00B050"/>
                </a:solidFill>
                <a:latin typeface="Verdana"/>
                <a:cs typeface="Verdana"/>
              </a:rPr>
              <a:t>t,</a:t>
            </a:r>
            <a:r>
              <a:rPr lang="en-US" sz="1050" spc="5" dirty="0" smtClean="0">
                <a:solidFill>
                  <a:srgbClr val="00B050"/>
                </a:solidFill>
                <a:latin typeface="Verdana"/>
                <a:cs typeface="Verdana"/>
              </a:rPr>
              <a:t> </a:t>
            </a:r>
            <a:r>
              <a:rPr lang="en-US" sz="1050" dirty="0" smtClean="0">
                <a:solidFill>
                  <a:srgbClr val="00B050"/>
                </a:solidFill>
                <a:latin typeface="Verdana"/>
                <a:cs typeface="Verdana"/>
              </a:rPr>
              <a:t>G</a:t>
            </a:r>
            <a:r>
              <a:rPr lang="en-US" sz="1050" spc="-5" dirty="0" smtClean="0">
                <a:solidFill>
                  <a:srgbClr val="00B050"/>
                </a:solidFill>
                <a:latin typeface="Verdana"/>
                <a:cs typeface="Verdana"/>
              </a:rPr>
              <a:t>E</a:t>
            </a:r>
            <a:r>
              <a:rPr lang="en-US" sz="1050" dirty="0" smtClean="0">
                <a:solidFill>
                  <a:srgbClr val="00B050"/>
                </a:solidFill>
                <a:latin typeface="Verdana"/>
                <a:cs typeface="Verdana"/>
              </a:rPr>
              <a:t>RMANY	</a:t>
            </a:r>
            <a:r>
              <a:rPr lang="en-US" sz="1050" spc="-5" dirty="0" smtClean="0">
                <a:solidFill>
                  <a:srgbClr val="00B050"/>
                </a:solidFill>
                <a:latin typeface="Verdana"/>
                <a:cs typeface="Verdana"/>
              </a:rPr>
              <a:t>2</a:t>
            </a:r>
            <a:r>
              <a:rPr lang="en-US" sz="1050" dirty="0" smtClean="0">
                <a:solidFill>
                  <a:srgbClr val="00B050"/>
                </a:solidFill>
                <a:latin typeface="Verdana"/>
                <a:cs typeface="Verdana"/>
              </a:rPr>
              <a:t>7 M</a:t>
            </a:r>
            <a:r>
              <a:rPr lang="en-US" sz="1050" spc="-5" dirty="0" smtClean="0">
                <a:solidFill>
                  <a:srgbClr val="00B050"/>
                </a:solidFill>
                <a:latin typeface="Verdana"/>
                <a:cs typeface="Verdana"/>
              </a:rPr>
              <a:t>arc</a:t>
            </a:r>
            <a:r>
              <a:rPr lang="en-US" sz="1050" dirty="0" smtClean="0">
                <a:solidFill>
                  <a:srgbClr val="00B050"/>
                </a:solidFill>
                <a:latin typeface="Verdana"/>
                <a:cs typeface="Verdana"/>
              </a:rPr>
              <a:t>h</a:t>
            </a:r>
            <a:r>
              <a:rPr lang="en-US" sz="1050" spc="10" dirty="0" smtClean="0">
                <a:solidFill>
                  <a:srgbClr val="00B050"/>
                </a:solidFill>
                <a:latin typeface="Verdana"/>
                <a:cs typeface="Verdana"/>
              </a:rPr>
              <a:t> </a:t>
            </a:r>
            <a:r>
              <a:rPr lang="en-US" sz="1050" spc="-5" dirty="0" smtClean="0">
                <a:solidFill>
                  <a:srgbClr val="00B050"/>
                </a:solidFill>
                <a:latin typeface="Verdana"/>
                <a:cs typeface="Verdana"/>
              </a:rPr>
              <a:t>2014</a:t>
            </a:r>
            <a:endParaRPr lang="en-US" sz="1050" dirty="0" smtClean="0">
              <a:latin typeface="Verdana"/>
              <a:cs typeface="Verdana"/>
            </a:endParaRPr>
          </a:p>
          <a:p>
            <a:endParaRPr lang="en-US" dirty="0"/>
          </a:p>
        </p:txBody>
      </p:sp>
      <p:sp>
        <p:nvSpPr>
          <p:cNvPr id="4" name="Date Placeholder 3"/>
          <p:cNvSpPr>
            <a:spLocks noGrp="1"/>
          </p:cNvSpPr>
          <p:nvPr>
            <p:ph type="dt" idx="10"/>
          </p:nvPr>
        </p:nvSpPr>
        <p:spPr/>
        <p:txBody>
          <a:bodyPr/>
          <a:lstStyle/>
          <a:p>
            <a:pPr>
              <a:defRPr/>
            </a:pPr>
            <a:fld id="{AF3C147A-0D2F-4A49-8F4F-33980B94F1F7}" type="datetime4">
              <a:rPr lang="en-GB" smtClean="0"/>
              <a:pPr>
                <a:defRPr/>
              </a:pPr>
              <a:t>28 November 2016</a:t>
            </a:fld>
            <a:endParaRPr lang="de-DE"/>
          </a:p>
        </p:txBody>
      </p:sp>
      <p:sp>
        <p:nvSpPr>
          <p:cNvPr id="5" name="Slide Number Placeholder 4"/>
          <p:cNvSpPr>
            <a:spLocks noGrp="1"/>
          </p:cNvSpPr>
          <p:nvPr>
            <p:ph type="sldNum" sz="quarter" idx="11"/>
          </p:nvPr>
        </p:nvSpPr>
        <p:spPr/>
        <p:txBody>
          <a:bodyPr/>
          <a:lstStyle/>
          <a:p>
            <a:pPr>
              <a:defRPr/>
            </a:pPr>
            <a:fld id="{123812D3-E89D-4B71-A037-BF846B8DE299}" type="slidenum">
              <a:rPr lang="de-DE" smtClean="0"/>
              <a:pPr>
                <a:defRPr/>
              </a:pPr>
              <a:t>17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9A4748-410E-4DE8-AECD-1A203E6ECD41}" type="datetimeFigureOut">
              <a:rPr lang="en-US" smtClean="0"/>
              <a:pPr/>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A1D69D-861D-4010-9769-E0F02C4DD18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A4748-410E-4DE8-AECD-1A203E6ECD41}" type="datetimeFigureOut">
              <a:rPr lang="en-US" smtClean="0"/>
              <a:pPr/>
              <a:t>11/16/2016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1D69D-861D-4010-9769-E0F02C4DD18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google.co.jp/url?sa=i&amp;rct=j&amp;q=&amp;esrc=s&amp;source=images&amp;cd=&amp;cad=rja&amp;uact=8&amp;ved=0ahUKEwjY3tCAn6PLAhWBMpQKHUGiCgEQjRwIBw&amp;url=http://stackoverflow.com/questions/19452530/how-to-render-a-rainbow-spectrum&amp;psig=AFQjCNEBnI5b_2i0ip0R9bkcXYdLTPHtaw&amp;ust=1457050704948003"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8.tif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star.nesdis.noaa.gov/smcd/spb/OMPSDemo/proOMPSbeta.O3PRO_V8.php" TargetMode="External"/><Relationship Id="rId2" Type="http://schemas.openxmlformats.org/officeDocument/2006/relationships/hyperlink" Target="http://www.star.nesdis.noaa.gov/smcd/spb/OMPSDemo/proSBUV2released-2.php"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Solar </a:t>
            </a:r>
            <a:r>
              <a:rPr lang="en-US" dirty="0" smtClean="0"/>
              <a:t>Ultraviolet Spectra </a:t>
            </a:r>
            <a:r>
              <a:rPr lang="en-US" dirty="0" smtClean="0"/>
              <a:t>Project Summary for 2016/12/01 Meeting </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L. Flynn (NOAA), M. Deland (SSAI – NASA), </a:t>
            </a:r>
            <a:r>
              <a:rPr lang="en-US" dirty="0" smtClean="0"/>
              <a:t>R. Lang (EUMETSAT), J</a:t>
            </a:r>
            <a:r>
              <a:rPr lang="en-US" dirty="0" smtClean="0"/>
              <a:t>. Niu (SRG NOAA), C. </a:t>
            </a:r>
            <a:r>
              <a:rPr lang="en-US" dirty="0" smtClean="0"/>
              <a:t>Pan, C. Seftor (SSAI – NASA) and M. Bali (ESSIC </a:t>
            </a:r>
            <a:r>
              <a:rPr lang="en-US" dirty="0" smtClean="0"/>
              <a:t>UMD</a:t>
            </a:r>
            <a:r>
              <a:rPr lang="en-US" dirty="0" smtClean="0"/>
              <a:t>)</a:t>
            </a:r>
          </a:p>
          <a:p>
            <a:r>
              <a:rPr lang="en-US" dirty="0" smtClean="0"/>
              <a:t>a</a:t>
            </a:r>
            <a:r>
              <a:rPr lang="en-US" dirty="0" smtClean="0"/>
              <a:t>nd many others</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Autofit/>
          </a:bodyPr>
          <a:lstStyle/>
          <a:p>
            <a:r>
              <a:rPr lang="en-US" sz="3200" dirty="0" smtClean="0"/>
              <a:t>Comparison at NOAA of reference spectra </a:t>
            </a:r>
            <a:br>
              <a:rPr lang="en-US" sz="3200" dirty="0" smtClean="0"/>
            </a:br>
            <a:r>
              <a:rPr lang="en-US" sz="3200" dirty="0" smtClean="0"/>
              <a:t>provided by NASA C. Seftor, EUMETSAT R. Lang</a:t>
            </a:r>
          </a:p>
        </p:txBody>
      </p:sp>
      <p:sp>
        <p:nvSpPr>
          <p:cNvPr id="15362" name="AutoShape 2" descr="Displaying figure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isplaying figure_2.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5" name="Picture 5" descr="C:\Users\lflynn\Downloads\figure_2.png"/>
          <p:cNvPicPr>
            <a:picLocks noChangeAspect="1" noChangeArrowheads="1"/>
          </p:cNvPicPr>
          <p:nvPr/>
        </p:nvPicPr>
        <p:blipFill>
          <a:blip r:embed="rId3" cstate="print"/>
          <a:srcRect t="4800"/>
          <a:stretch>
            <a:fillRect/>
          </a:stretch>
        </p:blipFill>
        <p:spPr bwMode="auto">
          <a:xfrm>
            <a:off x="228602" y="1524000"/>
            <a:ext cx="8452437" cy="50292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33400"/>
            <a:ext cx="8229600" cy="6096000"/>
          </a:xfrm>
        </p:spPr>
        <p:txBody>
          <a:bodyPr>
            <a:normAutofit fontScale="70000" lnSpcReduction="20000"/>
          </a:bodyPr>
          <a:lstStyle/>
          <a:p>
            <a:pPr>
              <a:buNone/>
            </a:pPr>
            <a:r>
              <a:rPr lang="en-US" dirty="0" smtClean="0"/>
              <a:t>The fundamental </a:t>
            </a:r>
            <a:r>
              <a:rPr lang="en-US" dirty="0" smtClean="0"/>
              <a:t>measurements used in </a:t>
            </a:r>
            <a:r>
              <a:rPr lang="en-US" dirty="0" smtClean="0"/>
              <a:t>BUV retrievals are </a:t>
            </a:r>
            <a:r>
              <a:rPr lang="en-US" dirty="0" smtClean="0"/>
              <a:t>ratios </a:t>
            </a:r>
            <a:r>
              <a:rPr lang="en-US" dirty="0" smtClean="0"/>
              <a:t>of </a:t>
            </a:r>
            <a:r>
              <a:rPr lang="en-US" dirty="0" smtClean="0"/>
              <a:t>Earth Radiance</a:t>
            </a:r>
            <a:r>
              <a:rPr lang="en-US" dirty="0" smtClean="0"/>
              <a:t>, </a:t>
            </a:r>
            <a:r>
              <a:rPr lang="en-US" i="1" dirty="0" smtClean="0"/>
              <a:t>R</a:t>
            </a:r>
            <a:r>
              <a:rPr lang="en-US" dirty="0" smtClean="0"/>
              <a:t>, to Solar </a:t>
            </a:r>
            <a:r>
              <a:rPr lang="en-US" dirty="0" smtClean="0"/>
              <a:t>Irradiance</a:t>
            </a:r>
            <a:r>
              <a:rPr lang="en-US" dirty="0" smtClean="0"/>
              <a:t>, </a:t>
            </a:r>
            <a:r>
              <a:rPr lang="en-US" i="1" dirty="0" smtClean="0"/>
              <a:t>F</a:t>
            </a:r>
            <a:r>
              <a:rPr lang="en-US" dirty="0" smtClean="0"/>
              <a:t>.  </a:t>
            </a:r>
            <a:r>
              <a:rPr lang="en-US" dirty="0" smtClean="0"/>
              <a:t>Given </a:t>
            </a:r>
            <a:r>
              <a:rPr lang="en-US" dirty="0" smtClean="0"/>
              <a:t>{</a:t>
            </a:r>
            <a:r>
              <a:rPr lang="en-US" i="1" dirty="0" err="1" smtClean="0"/>
              <a:t>b</a:t>
            </a:r>
            <a:r>
              <a:rPr lang="en-US" i="1" baseline="-25000" dirty="0" err="1" smtClean="0"/>
              <a:t>k</a:t>
            </a:r>
            <a:r>
              <a:rPr lang="en-US" dirty="0" smtClean="0"/>
              <a:t>}, the </a:t>
            </a:r>
            <a:r>
              <a:rPr lang="en-US" dirty="0" smtClean="0"/>
              <a:t>normalized </a:t>
            </a:r>
            <a:r>
              <a:rPr lang="en-US" dirty="0" smtClean="0"/>
              <a:t>bandpass </a:t>
            </a:r>
            <a:r>
              <a:rPr lang="en-US" dirty="0" smtClean="0"/>
              <a:t>weights </a:t>
            </a:r>
            <a:r>
              <a:rPr lang="en-US" dirty="0" smtClean="0"/>
              <a:t>for </a:t>
            </a:r>
            <a:r>
              <a:rPr lang="en-US" dirty="0" smtClean="0"/>
              <a:t>a </a:t>
            </a:r>
            <a:r>
              <a:rPr lang="en-US" dirty="0" smtClean="0"/>
              <a:t>channel centered at </a:t>
            </a:r>
            <a:r>
              <a:rPr lang="en-US" dirty="0" smtClean="0"/>
              <a:t>wavelength </a:t>
            </a:r>
            <a:r>
              <a:rPr lang="en-US" dirty="0" smtClean="0"/>
              <a:t>λ for K evenly spaced </a:t>
            </a:r>
            <a:r>
              <a:rPr lang="en-US" dirty="0" smtClean="0"/>
              <a:t>discrete </a:t>
            </a:r>
            <a:r>
              <a:rPr lang="en-US" dirty="0" smtClean="0"/>
              <a:t>locations, {</a:t>
            </a:r>
            <a:r>
              <a:rPr lang="en-US" i="1" dirty="0" err="1" smtClean="0"/>
              <a:t>λ</a:t>
            </a:r>
            <a:r>
              <a:rPr lang="en-US" i="1" baseline="-25000" dirty="0" err="1" smtClean="0"/>
              <a:t>k</a:t>
            </a:r>
            <a:r>
              <a:rPr lang="en-US" dirty="0" smtClean="0"/>
              <a:t>}, about λ, </a:t>
            </a:r>
            <a:endParaRPr lang="en-US" dirty="0" smtClean="0"/>
          </a:p>
          <a:p>
            <a:endParaRPr lang="en-US" dirty="0" smtClean="0"/>
          </a:p>
          <a:p>
            <a:pPr>
              <a:buNone/>
            </a:pPr>
            <a:endParaRPr lang="en-US" dirty="0" smtClean="0"/>
          </a:p>
          <a:p>
            <a:pPr>
              <a:buNone/>
            </a:pPr>
            <a:r>
              <a:rPr lang="en-US" dirty="0" smtClean="0"/>
              <a:t>The forward models can compute, </a:t>
            </a:r>
            <a:r>
              <a:rPr lang="en-US" i="1" dirty="0" err="1" smtClean="0"/>
              <a:t>I</a:t>
            </a:r>
            <a:r>
              <a:rPr lang="en-US" i="1" baseline="-25000" dirty="0" err="1" smtClean="0"/>
              <a:t>λk</a:t>
            </a:r>
            <a:r>
              <a:rPr lang="en-US" dirty="0" smtClean="0"/>
              <a:t>, estimates of the radiance out per unit radiance in for the discrete wavelengths. These must be combined with a high reference solar and the bandpasses to produce estimates of the measurements</a:t>
            </a:r>
            <a:r>
              <a:rPr lang="en-US" dirty="0" smtClean="0"/>
              <a:t>.</a:t>
            </a:r>
          </a:p>
          <a:p>
            <a:endParaRPr lang="en-US" dirty="0" smtClean="0"/>
          </a:p>
          <a:p>
            <a:endParaRPr lang="en-US" dirty="0" smtClean="0"/>
          </a:p>
          <a:p>
            <a:pPr>
              <a:buNone/>
            </a:pPr>
            <a:r>
              <a:rPr lang="en-US" dirty="0" smtClean="0"/>
              <a:t>Notice that when we create a model </a:t>
            </a:r>
            <a:endParaRPr lang="en-US" dirty="0" smtClean="0"/>
          </a:p>
          <a:p>
            <a:pPr>
              <a:buNone/>
            </a:pPr>
            <a:r>
              <a:rPr lang="en-US" dirty="0" smtClean="0"/>
              <a:t>albedo, </a:t>
            </a:r>
            <a:r>
              <a:rPr lang="en-US" dirty="0" err="1" smtClean="0"/>
              <a:t>Rmod</a:t>
            </a:r>
            <a:r>
              <a:rPr lang="en-US" dirty="0" smtClean="0"/>
              <a:t>/</a:t>
            </a:r>
            <a:r>
              <a:rPr lang="en-US" dirty="0" err="1" smtClean="0"/>
              <a:t>Fmod</a:t>
            </a:r>
            <a:r>
              <a:rPr lang="en-US" dirty="0" smtClean="0"/>
              <a:t>, </a:t>
            </a:r>
            <a:r>
              <a:rPr lang="en-US" dirty="0" smtClean="0"/>
              <a:t>any shared bias </a:t>
            </a:r>
            <a:endParaRPr lang="en-US" dirty="0" smtClean="0"/>
          </a:p>
          <a:p>
            <a:pPr>
              <a:buNone/>
            </a:pPr>
            <a:r>
              <a:rPr lang="en-US" dirty="0" smtClean="0"/>
              <a:t>in </a:t>
            </a:r>
            <a:r>
              <a:rPr lang="en-US" dirty="0" smtClean="0"/>
              <a:t>the </a:t>
            </a:r>
            <a:r>
              <a:rPr lang="en-US" dirty="0" smtClean="0"/>
              <a:t>reference </a:t>
            </a:r>
            <a:r>
              <a:rPr lang="en-US" dirty="0" smtClean="0"/>
              <a:t>solar over the spectral </a:t>
            </a:r>
            <a:endParaRPr lang="en-US" dirty="0" smtClean="0"/>
          </a:p>
          <a:p>
            <a:pPr>
              <a:buNone/>
            </a:pPr>
            <a:r>
              <a:rPr lang="en-US" dirty="0" smtClean="0"/>
              <a:t>response </a:t>
            </a:r>
            <a:r>
              <a:rPr lang="en-US" dirty="0" smtClean="0"/>
              <a:t>interval will cancel.</a:t>
            </a:r>
          </a:p>
          <a:p>
            <a:pPr>
              <a:buNone/>
            </a:pPr>
            <a:r>
              <a:rPr lang="en-US" dirty="0" smtClean="0"/>
              <a:t>The key time-dependent calibration </a:t>
            </a:r>
          </a:p>
          <a:p>
            <a:pPr>
              <a:buNone/>
            </a:pPr>
            <a:r>
              <a:rPr lang="en-US" dirty="0" smtClean="0"/>
              <a:t>factor is the degradation of the </a:t>
            </a:r>
          </a:p>
          <a:p>
            <a:pPr>
              <a:buNone/>
            </a:pPr>
            <a:r>
              <a:rPr lang="en-US" dirty="0" smtClean="0"/>
              <a:t>unshared element, the solar diffuser.</a:t>
            </a:r>
            <a:endParaRPr lang="en-US" dirty="0"/>
          </a:p>
        </p:txBody>
      </p:sp>
      <p:sp>
        <p:nvSpPr>
          <p:cNvPr id="159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9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97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9749"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53000" y="1600200"/>
            <a:ext cx="1804736" cy="762000"/>
          </a:xfrm>
          <a:prstGeom prst="rect">
            <a:avLst/>
          </a:prstGeom>
          <a:noFill/>
        </p:spPr>
      </p:pic>
      <p:sp>
        <p:nvSpPr>
          <p:cNvPr id="159751" name="Rectangle 7"/>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9752" name="Picture 8"/>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76399" y="1643507"/>
            <a:ext cx="1752601" cy="718693"/>
          </a:xfrm>
          <a:prstGeom prst="rect">
            <a:avLst/>
          </a:prstGeom>
          <a:noFill/>
        </p:spPr>
      </p:pic>
      <p:sp>
        <p:nvSpPr>
          <p:cNvPr id="159754" name="Rectangle 10"/>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9755"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447800" y="3429000"/>
            <a:ext cx="2286000" cy="762000"/>
          </a:xfrm>
          <a:prstGeom prst="rect">
            <a:avLst/>
          </a:prstGeom>
          <a:noFill/>
        </p:spPr>
      </p:pic>
      <p:sp>
        <p:nvSpPr>
          <p:cNvPr id="159757" name="Rectangle 13"/>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975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59758"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038600" y="3429000"/>
            <a:ext cx="2005263" cy="762000"/>
          </a:xfrm>
          <a:prstGeom prst="rect">
            <a:avLst/>
          </a:prstGeom>
          <a:noFill/>
        </p:spPr>
      </p:pic>
      <p:sp>
        <p:nvSpPr>
          <p:cNvPr id="159760" name="Rectangle 16"/>
          <p:cNvSpPr>
            <a:spLocks noChangeArrowheads="1"/>
          </p:cNvSpPr>
          <p:nvPr/>
        </p:nvSpPr>
        <p:spPr bwMode="auto">
          <a:xfrm>
            <a:off x="0" y="1533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0" name="Group 39"/>
          <p:cNvGrpSpPr/>
          <p:nvPr/>
        </p:nvGrpSpPr>
        <p:grpSpPr>
          <a:xfrm>
            <a:off x="4953000" y="4094158"/>
            <a:ext cx="4173465" cy="2763842"/>
            <a:chOff x="464974" y="3516313"/>
            <a:chExt cx="4173465" cy="2763842"/>
          </a:xfrm>
        </p:grpSpPr>
        <p:sp>
          <p:nvSpPr>
            <p:cNvPr id="21" name="AutoShape 6"/>
            <p:cNvSpPr>
              <a:spLocks noChangeAspect="1" noChangeArrowheads="1"/>
            </p:cNvSpPr>
            <p:nvPr/>
          </p:nvSpPr>
          <p:spPr bwMode="auto">
            <a:xfrm rot="1928642" flipV="1">
              <a:off x="2889768" y="5714641"/>
              <a:ext cx="691049" cy="420687"/>
            </a:xfrm>
            <a:prstGeom prst="rtTriangle">
              <a:avLst/>
            </a:prstGeom>
            <a:solidFill>
              <a:schemeClr val="accent1"/>
            </a:solidFill>
            <a:ln w="9525">
              <a:solidFill>
                <a:schemeClr val="tx1"/>
              </a:solidFill>
              <a:miter lim="800000"/>
              <a:headEnd/>
              <a:tailEnd/>
            </a:ln>
          </p:spPr>
          <p:txBody>
            <a:bodyPr wrap="none" anchor="ctr"/>
            <a:lstStyle/>
            <a:p>
              <a:endParaRPr lang="en-US" dirty="0"/>
            </a:p>
          </p:txBody>
        </p:sp>
        <p:sp>
          <p:nvSpPr>
            <p:cNvPr id="22" name="Line 7"/>
            <p:cNvSpPr>
              <a:spLocks noChangeAspect="1" noChangeShapeType="1"/>
            </p:cNvSpPr>
            <p:nvPr/>
          </p:nvSpPr>
          <p:spPr bwMode="auto">
            <a:xfrm rot="1928642">
              <a:off x="3006985" y="5686425"/>
              <a:ext cx="687549" cy="0"/>
            </a:xfrm>
            <a:prstGeom prst="line">
              <a:avLst/>
            </a:prstGeom>
            <a:noFill/>
            <a:ln w="38100" cap="rnd">
              <a:solidFill>
                <a:schemeClr val="tx1"/>
              </a:solidFill>
              <a:prstDash val="sysDot"/>
              <a:round/>
              <a:headEnd/>
              <a:tailEnd/>
            </a:ln>
          </p:spPr>
          <p:txBody>
            <a:bodyPr/>
            <a:lstStyle/>
            <a:p>
              <a:endParaRPr lang="en-US" dirty="0"/>
            </a:p>
          </p:txBody>
        </p:sp>
        <p:sp>
          <p:nvSpPr>
            <p:cNvPr id="23" name="Line 8"/>
            <p:cNvSpPr>
              <a:spLocks noChangeAspect="1" noChangeShapeType="1"/>
            </p:cNvSpPr>
            <p:nvPr/>
          </p:nvSpPr>
          <p:spPr bwMode="auto">
            <a:xfrm>
              <a:off x="2462893" y="4719638"/>
              <a:ext cx="626318" cy="0"/>
            </a:xfrm>
            <a:prstGeom prst="line">
              <a:avLst/>
            </a:prstGeom>
            <a:noFill/>
            <a:ln w="38100">
              <a:solidFill>
                <a:schemeClr val="tx1"/>
              </a:solidFill>
              <a:round/>
              <a:headEnd/>
              <a:tailEnd/>
            </a:ln>
          </p:spPr>
          <p:txBody>
            <a:bodyPr/>
            <a:lstStyle/>
            <a:p>
              <a:endParaRPr lang="en-US" dirty="0"/>
            </a:p>
          </p:txBody>
        </p:sp>
        <p:sp>
          <p:nvSpPr>
            <p:cNvPr id="24" name="Line 9"/>
            <p:cNvSpPr>
              <a:spLocks noChangeAspect="1" noChangeShapeType="1"/>
            </p:cNvSpPr>
            <p:nvPr/>
          </p:nvSpPr>
          <p:spPr bwMode="auto">
            <a:xfrm>
              <a:off x="3402370" y="4719638"/>
              <a:ext cx="689299" cy="0"/>
            </a:xfrm>
            <a:prstGeom prst="line">
              <a:avLst/>
            </a:prstGeom>
            <a:noFill/>
            <a:ln w="38100">
              <a:solidFill>
                <a:schemeClr val="tx1"/>
              </a:solidFill>
              <a:round/>
              <a:headEnd/>
              <a:tailEnd/>
            </a:ln>
          </p:spPr>
          <p:txBody>
            <a:bodyPr/>
            <a:lstStyle/>
            <a:p>
              <a:endParaRPr lang="en-US" dirty="0"/>
            </a:p>
          </p:txBody>
        </p:sp>
        <p:sp>
          <p:nvSpPr>
            <p:cNvPr id="25" name="Freeform 24"/>
            <p:cNvSpPr>
              <a:spLocks noChangeAspect="1"/>
            </p:cNvSpPr>
            <p:nvPr/>
          </p:nvSpPr>
          <p:spPr bwMode="auto">
            <a:xfrm>
              <a:off x="3089210" y="3992563"/>
              <a:ext cx="313159"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26" name="Freeform 25"/>
            <p:cNvSpPr>
              <a:spLocks noChangeAspect="1"/>
            </p:cNvSpPr>
            <p:nvPr/>
          </p:nvSpPr>
          <p:spPr bwMode="auto">
            <a:xfrm>
              <a:off x="2462893" y="470376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27" name="Oval 26"/>
            <p:cNvSpPr>
              <a:spLocks noChangeAspect="1" noChangeArrowheads="1"/>
            </p:cNvSpPr>
            <p:nvPr/>
          </p:nvSpPr>
          <p:spPr bwMode="auto">
            <a:xfrm>
              <a:off x="4243874" y="5426075"/>
              <a:ext cx="253677" cy="239713"/>
            </a:xfrm>
            <a:prstGeom prst="ellipse">
              <a:avLst/>
            </a:prstGeom>
            <a:solidFill>
              <a:srgbClr val="FFCC00"/>
            </a:solidFill>
            <a:ln w="9525">
              <a:solidFill>
                <a:schemeClr val="tx1"/>
              </a:solidFill>
              <a:round/>
              <a:headEnd/>
              <a:tailEnd/>
            </a:ln>
          </p:spPr>
          <p:txBody>
            <a:bodyPr wrap="none" anchor="ctr"/>
            <a:lstStyle/>
            <a:p>
              <a:endParaRPr lang="en-US" dirty="0"/>
            </a:p>
          </p:txBody>
        </p:sp>
        <p:sp>
          <p:nvSpPr>
            <p:cNvPr id="28" name="Line 13"/>
            <p:cNvSpPr>
              <a:spLocks noChangeAspect="1" noChangeShapeType="1"/>
            </p:cNvSpPr>
            <p:nvPr/>
          </p:nvSpPr>
          <p:spPr bwMode="auto">
            <a:xfrm>
              <a:off x="582191" y="4719638"/>
              <a:ext cx="626318" cy="0"/>
            </a:xfrm>
            <a:prstGeom prst="line">
              <a:avLst/>
            </a:prstGeom>
            <a:noFill/>
            <a:ln w="38100">
              <a:solidFill>
                <a:schemeClr val="tx1"/>
              </a:solidFill>
              <a:round/>
              <a:headEnd/>
              <a:tailEnd/>
            </a:ln>
          </p:spPr>
          <p:txBody>
            <a:bodyPr/>
            <a:lstStyle/>
            <a:p>
              <a:endParaRPr lang="en-US" dirty="0"/>
            </a:p>
          </p:txBody>
        </p:sp>
        <p:sp>
          <p:nvSpPr>
            <p:cNvPr id="29" name="Line 14"/>
            <p:cNvSpPr>
              <a:spLocks noChangeAspect="1" noChangeShapeType="1"/>
            </p:cNvSpPr>
            <p:nvPr/>
          </p:nvSpPr>
          <p:spPr bwMode="auto">
            <a:xfrm>
              <a:off x="1523417" y="4719638"/>
              <a:ext cx="687549" cy="0"/>
            </a:xfrm>
            <a:prstGeom prst="line">
              <a:avLst/>
            </a:prstGeom>
            <a:noFill/>
            <a:ln w="38100">
              <a:solidFill>
                <a:schemeClr val="tx1"/>
              </a:solidFill>
              <a:round/>
              <a:headEnd/>
              <a:tailEnd/>
            </a:ln>
          </p:spPr>
          <p:txBody>
            <a:bodyPr/>
            <a:lstStyle/>
            <a:p>
              <a:endParaRPr lang="en-US" dirty="0"/>
            </a:p>
          </p:txBody>
        </p:sp>
        <p:sp>
          <p:nvSpPr>
            <p:cNvPr id="30" name="Freeform 29"/>
            <p:cNvSpPr>
              <a:spLocks noChangeAspect="1"/>
            </p:cNvSpPr>
            <p:nvPr/>
          </p:nvSpPr>
          <p:spPr bwMode="auto">
            <a:xfrm>
              <a:off x="1208508" y="3992563"/>
              <a:ext cx="314908" cy="727075"/>
            </a:xfrm>
            <a:custGeom>
              <a:avLst/>
              <a:gdLst>
                <a:gd name="T0" fmla="*/ 0 w 240"/>
                <a:gd name="T1" fmla="*/ 2147483647 h 576"/>
                <a:gd name="T2" fmla="*/ 2147483647 w 240"/>
                <a:gd name="T3" fmla="*/ 0 h 576"/>
                <a:gd name="T4" fmla="*/ 2147483647 w 240"/>
                <a:gd name="T5" fmla="*/ 2147483647 h 576"/>
                <a:gd name="T6" fmla="*/ 0 60000 65536"/>
                <a:gd name="T7" fmla="*/ 0 60000 65536"/>
                <a:gd name="T8" fmla="*/ 0 60000 65536"/>
                <a:gd name="T9" fmla="*/ 0 w 240"/>
                <a:gd name="T10" fmla="*/ 0 h 576"/>
                <a:gd name="T11" fmla="*/ 240 w 240"/>
                <a:gd name="T12" fmla="*/ 576 h 576"/>
              </a:gdLst>
              <a:ahLst/>
              <a:cxnLst>
                <a:cxn ang="T6">
                  <a:pos x="T0" y="T1"/>
                </a:cxn>
                <a:cxn ang="T7">
                  <a:pos x="T2" y="T3"/>
                </a:cxn>
                <a:cxn ang="T8">
                  <a:pos x="T4" y="T5"/>
                </a:cxn>
              </a:cxnLst>
              <a:rect l="T9" t="T10" r="T11" b="T12"/>
              <a:pathLst>
                <a:path w="240" h="576">
                  <a:moveTo>
                    <a:pt x="0" y="576"/>
                  </a:moveTo>
                  <a:lnTo>
                    <a:pt x="96" y="0"/>
                  </a:lnTo>
                  <a:lnTo>
                    <a:pt x="240" y="576"/>
                  </a:lnTo>
                </a:path>
              </a:pathLst>
            </a:custGeom>
            <a:noFill/>
            <a:ln w="9525">
              <a:solidFill>
                <a:schemeClr val="tx1"/>
              </a:solidFill>
              <a:round/>
              <a:headEnd/>
              <a:tailEnd/>
            </a:ln>
          </p:spPr>
          <p:txBody>
            <a:bodyPr/>
            <a:lstStyle/>
            <a:p>
              <a:endParaRPr lang="en-US" dirty="0"/>
            </a:p>
          </p:txBody>
        </p:sp>
        <p:sp>
          <p:nvSpPr>
            <p:cNvPr id="31" name="Freeform 30"/>
            <p:cNvSpPr>
              <a:spLocks noChangeAspect="1"/>
            </p:cNvSpPr>
            <p:nvPr/>
          </p:nvSpPr>
          <p:spPr bwMode="auto">
            <a:xfrm flipV="1">
              <a:off x="582191" y="3516313"/>
              <a:ext cx="374391" cy="1211262"/>
            </a:xfrm>
            <a:custGeom>
              <a:avLst/>
              <a:gdLst>
                <a:gd name="T0" fmla="*/ 0 w 288"/>
                <a:gd name="T1" fmla="*/ 0 h 960"/>
                <a:gd name="T2" fmla="*/ 0 w 288"/>
                <a:gd name="T3" fmla="*/ 2147483647 h 960"/>
                <a:gd name="T4" fmla="*/ 2147483647 w 288"/>
                <a:gd name="T5" fmla="*/ 2147483647 h 960"/>
                <a:gd name="T6" fmla="*/ 0 60000 65536"/>
                <a:gd name="T7" fmla="*/ 0 60000 65536"/>
                <a:gd name="T8" fmla="*/ 0 60000 65536"/>
                <a:gd name="T9" fmla="*/ 0 w 288"/>
                <a:gd name="T10" fmla="*/ 0 h 960"/>
                <a:gd name="T11" fmla="*/ 288 w 288"/>
                <a:gd name="T12" fmla="*/ 960 h 960"/>
              </a:gdLst>
              <a:ahLst/>
              <a:cxnLst>
                <a:cxn ang="T6">
                  <a:pos x="T0" y="T1"/>
                </a:cxn>
                <a:cxn ang="T7">
                  <a:pos x="T2" y="T3"/>
                </a:cxn>
                <a:cxn ang="T8">
                  <a:pos x="T4" y="T5"/>
                </a:cxn>
              </a:cxnLst>
              <a:rect l="T9" t="T10" r="T11" b="T12"/>
              <a:pathLst>
                <a:path w="288" h="960">
                  <a:moveTo>
                    <a:pt x="0" y="0"/>
                  </a:moveTo>
                  <a:lnTo>
                    <a:pt x="0" y="816"/>
                  </a:lnTo>
                  <a:lnTo>
                    <a:pt x="288" y="960"/>
                  </a:lnTo>
                </a:path>
              </a:pathLst>
            </a:custGeom>
            <a:noFill/>
            <a:ln w="28575" cmpd="sng">
              <a:solidFill>
                <a:schemeClr val="tx1"/>
              </a:solidFill>
              <a:round/>
              <a:headEnd/>
              <a:tailEnd/>
            </a:ln>
          </p:spPr>
          <p:txBody>
            <a:bodyPr/>
            <a:lstStyle/>
            <a:p>
              <a:endParaRPr lang="en-US" dirty="0"/>
            </a:p>
          </p:txBody>
        </p:sp>
        <p:sp>
          <p:nvSpPr>
            <p:cNvPr id="32" name="Oval 31"/>
            <p:cNvSpPr>
              <a:spLocks noChangeAspect="1" noChangeArrowheads="1"/>
            </p:cNvSpPr>
            <p:nvPr/>
          </p:nvSpPr>
          <p:spPr bwMode="auto">
            <a:xfrm>
              <a:off x="1149026" y="5627688"/>
              <a:ext cx="433874" cy="425450"/>
            </a:xfrm>
            <a:prstGeom prst="ellipse">
              <a:avLst/>
            </a:prstGeom>
            <a:solidFill>
              <a:srgbClr val="339966"/>
            </a:solidFill>
            <a:ln w="9525">
              <a:solidFill>
                <a:schemeClr val="tx1"/>
              </a:solidFill>
              <a:round/>
              <a:headEnd/>
              <a:tailEnd/>
            </a:ln>
          </p:spPr>
          <p:txBody>
            <a:bodyPr wrap="none" anchor="ctr"/>
            <a:lstStyle/>
            <a:p>
              <a:endParaRPr lang="en-US" dirty="0"/>
            </a:p>
          </p:txBody>
        </p:sp>
        <p:sp>
          <p:nvSpPr>
            <p:cNvPr id="33" name="Text Box 18"/>
            <p:cNvSpPr txBox="1">
              <a:spLocks noChangeArrowheads="1"/>
            </p:cNvSpPr>
            <p:nvPr/>
          </p:nvSpPr>
          <p:spPr bwMode="auto">
            <a:xfrm>
              <a:off x="464974" y="5668963"/>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Earth</a:t>
              </a:r>
            </a:p>
            <a:p>
              <a:r>
                <a:rPr lang="en-US" sz="1800" dirty="0" smtClean="0">
                  <a:latin typeface="Times New Roman" pitchFamily="18" charset="0"/>
                </a:rPr>
                <a:t>Mode</a:t>
              </a:r>
              <a:endParaRPr lang="en-US" sz="1800" dirty="0">
                <a:latin typeface="Times New Roman" pitchFamily="18" charset="0"/>
              </a:endParaRPr>
            </a:p>
          </p:txBody>
        </p:sp>
        <p:sp>
          <p:nvSpPr>
            <p:cNvPr id="34" name="Text Box 19"/>
            <p:cNvSpPr txBox="1">
              <a:spLocks noChangeArrowheads="1"/>
            </p:cNvSpPr>
            <p:nvPr/>
          </p:nvSpPr>
          <p:spPr bwMode="auto">
            <a:xfrm>
              <a:off x="4099830" y="5670555"/>
              <a:ext cx="538609" cy="553998"/>
            </a:xfrm>
            <a:prstGeom prst="rect">
              <a:avLst/>
            </a:prstGeom>
            <a:noFill/>
            <a:ln w="9525">
              <a:noFill/>
              <a:miter lim="800000"/>
              <a:headEnd/>
              <a:tailEnd/>
            </a:ln>
          </p:spPr>
          <p:txBody>
            <a:bodyPr wrap="none" lIns="0" tIns="0" rIns="0" bIns="0">
              <a:spAutoFit/>
            </a:bodyPr>
            <a:lstStyle/>
            <a:p>
              <a:r>
                <a:rPr lang="en-US" sz="1800" dirty="0" smtClean="0">
                  <a:latin typeface="Times New Roman" pitchFamily="18" charset="0"/>
                </a:rPr>
                <a:t>Solar</a:t>
              </a:r>
            </a:p>
            <a:p>
              <a:r>
                <a:rPr lang="en-US" sz="1800" dirty="0" smtClean="0">
                  <a:latin typeface="Times New Roman" pitchFamily="18" charset="0"/>
                </a:rPr>
                <a:t>Mode</a:t>
              </a:r>
              <a:endParaRPr lang="en-US" sz="1800" dirty="0">
                <a:latin typeface="Times New Roman" pitchFamily="18" charset="0"/>
              </a:endParaRPr>
            </a:p>
          </p:txBody>
        </p:sp>
        <p:sp>
          <p:nvSpPr>
            <p:cNvPr id="35" name="Text Box 21"/>
            <p:cNvSpPr txBox="1">
              <a:spLocks noChangeArrowheads="1"/>
            </p:cNvSpPr>
            <p:nvPr/>
          </p:nvSpPr>
          <p:spPr bwMode="auto">
            <a:xfrm>
              <a:off x="2895600" y="5943600"/>
              <a:ext cx="733662" cy="246221"/>
            </a:xfrm>
            <a:prstGeom prst="rect">
              <a:avLst/>
            </a:prstGeom>
            <a:noFill/>
            <a:ln w="9525">
              <a:noFill/>
              <a:miter lim="800000"/>
              <a:headEnd/>
              <a:tailEnd/>
            </a:ln>
          </p:spPr>
          <p:txBody>
            <a:bodyPr wrap="none" lIns="0" tIns="0" rIns="0" bIns="0">
              <a:spAutoFit/>
            </a:bodyPr>
            <a:lstStyle/>
            <a:p>
              <a:r>
                <a:rPr lang="en-US" sz="1600" dirty="0">
                  <a:latin typeface="Times New Roman" pitchFamily="18" charset="0"/>
                </a:rPr>
                <a:t>Diffuser </a:t>
              </a:r>
            </a:p>
          </p:txBody>
        </p:sp>
        <p:sp>
          <p:nvSpPr>
            <p:cNvPr id="36" name="Text Box 22"/>
            <p:cNvSpPr txBox="1">
              <a:spLocks noChangeArrowheads="1"/>
            </p:cNvSpPr>
            <p:nvPr/>
          </p:nvSpPr>
          <p:spPr bwMode="auto">
            <a:xfrm>
              <a:off x="522514"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sp>
          <p:nvSpPr>
            <p:cNvPr id="37" name="Line 23"/>
            <p:cNvSpPr>
              <a:spLocks noChangeShapeType="1"/>
            </p:cNvSpPr>
            <p:nvPr/>
          </p:nvSpPr>
          <p:spPr bwMode="auto">
            <a:xfrm flipV="1">
              <a:off x="1353716" y="4800600"/>
              <a:ext cx="0" cy="804863"/>
            </a:xfrm>
            <a:prstGeom prst="line">
              <a:avLst/>
            </a:prstGeom>
            <a:noFill/>
            <a:ln w="12700">
              <a:solidFill>
                <a:schemeClr val="tx1"/>
              </a:solidFill>
              <a:round/>
              <a:headEnd/>
              <a:tailEnd type="stealth" w="lg" len="med"/>
            </a:ln>
          </p:spPr>
          <p:txBody>
            <a:bodyPr/>
            <a:lstStyle/>
            <a:p>
              <a:endParaRPr lang="en-US" dirty="0"/>
            </a:p>
          </p:txBody>
        </p:sp>
        <p:sp>
          <p:nvSpPr>
            <p:cNvPr id="38" name="Line 28"/>
            <p:cNvSpPr>
              <a:spLocks noChangeShapeType="1"/>
            </p:cNvSpPr>
            <p:nvPr/>
          </p:nvSpPr>
          <p:spPr bwMode="auto">
            <a:xfrm flipV="1">
              <a:off x="3236167" y="4757738"/>
              <a:ext cx="0" cy="804862"/>
            </a:xfrm>
            <a:prstGeom prst="line">
              <a:avLst/>
            </a:prstGeom>
            <a:noFill/>
            <a:ln w="12700">
              <a:solidFill>
                <a:schemeClr val="tx1"/>
              </a:solidFill>
              <a:round/>
              <a:headEnd/>
              <a:tailEnd type="stealth" w="lg" len="med"/>
            </a:ln>
          </p:spPr>
          <p:txBody>
            <a:bodyPr/>
            <a:lstStyle/>
            <a:p>
              <a:endParaRPr lang="en-US" dirty="0"/>
            </a:p>
          </p:txBody>
        </p:sp>
        <p:sp>
          <p:nvSpPr>
            <p:cNvPr id="39" name="Line 29"/>
            <p:cNvSpPr>
              <a:spLocks noChangeShapeType="1"/>
            </p:cNvSpPr>
            <p:nvPr/>
          </p:nvSpPr>
          <p:spPr bwMode="auto">
            <a:xfrm rot="16200000" flipV="1">
              <a:off x="3993697" y="5294798"/>
              <a:ext cx="0" cy="503853"/>
            </a:xfrm>
            <a:prstGeom prst="line">
              <a:avLst/>
            </a:prstGeom>
            <a:noFill/>
            <a:ln w="12700">
              <a:solidFill>
                <a:schemeClr val="tx1"/>
              </a:solidFill>
              <a:round/>
              <a:headEnd/>
              <a:tailEnd type="stealth" w="lg" len="med"/>
            </a:ln>
          </p:spPr>
          <p:txBody>
            <a:bodyPr/>
            <a:lstStyle/>
            <a:p>
              <a:endParaRPr lang="en-US" dirty="0"/>
            </a:p>
          </p:txBody>
        </p:sp>
        <p:cxnSp>
          <p:nvCxnSpPr>
            <p:cNvPr id="40" name="Straight Connector 39"/>
            <p:cNvCxnSpPr/>
            <p:nvPr/>
          </p:nvCxnSpPr>
          <p:spPr>
            <a:xfrm flipH="1">
              <a:off x="2271028" y="3733800"/>
              <a:ext cx="0" cy="2546355"/>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Box 22"/>
            <p:cNvSpPr txBox="1">
              <a:spLocks noChangeArrowheads="1"/>
            </p:cNvSpPr>
            <p:nvPr/>
          </p:nvSpPr>
          <p:spPr bwMode="auto">
            <a:xfrm>
              <a:off x="2394850" y="4343400"/>
              <a:ext cx="1638013" cy="246221"/>
            </a:xfrm>
            <a:prstGeom prst="rect">
              <a:avLst/>
            </a:prstGeom>
            <a:noFill/>
            <a:ln w="9525">
              <a:noFill/>
              <a:miter lim="800000"/>
              <a:headEnd/>
              <a:tailEnd/>
            </a:ln>
          </p:spPr>
          <p:txBody>
            <a:bodyPr wrap="none" lIns="0" tIns="0" rIns="0" bIns="0">
              <a:spAutoFit/>
            </a:bodyPr>
            <a:lstStyle/>
            <a:p>
              <a:r>
                <a:rPr lang="en-US" sz="1600" dirty="0" smtClean="0">
                  <a:latin typeface="Times New Roman" pitchFamily="18" charset="0"/>
                </a:rPr>
                <a:t>  </a:t>
              </a:r>
              <a:r>
                <a:rPr lang="en-US" sz="1400" dirty="0" smtClean="0">
                  <a:latin typeface="Times New Roman" pitchFamily="18" charset="0"/>
                </a:rPr>
                <a:t>Entrance      </a:t>
              </a:r>
              <a:r>
                <a:rPr lang="en-US" sz="1400" dirty="0">
                  <a:latin typeface="Times New Roman" pitchFamily="18" charset="0"/>
                </a:rPr>
                <a:t>Aperture</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4294967295"/>
          </p:nvPr>
        </p:nvSpPr>
        <p:spPr>
          <a:xfrm>
            <a:off x="4380074" y="6407948"/>
            <a:ext cx="2350681" cy="365125"/>
          </a:xfrm>
          <a:prstGeom prst="rect">
            <a:avLst/>
          </a:prstGeom>
        </p:spPr>
        <p:txBody>
          <a:bodyPr/>
          <a:lstStyle/>
          <a:p>
            <a:pPr>
              <a:defRPr/>
            </a:pPr>
            <a:r>
              <a:rPr lang="en-US" smtClean="0"/>
              <a:t>EUMETSAT 22 - 26 September 2014 </a:t>
            </a:r>
            <a:endParaRPr lang="en-US" dirty="0"/>
          </a:p>
        </p:txBody>
      </p:sp>
      <p:sp>
        <p:nvSpPr>
          <p:cNvPr id="2" name="Title 1"/>
          <p:cNvSpPr>
            <a:spLocks noGrp="1"/>
          </p:cNvSpPr>
          <p:nvPr>
            <p:ph type="title"/>
          </p:nvPr>
        </p:nvSpPr>
        <p:spPr>
          <a:xfrm>
            <a:off x="457200" y="339433"/>
            <a:ext cx="8229600" cy="658091"/>
          </a:xfrm>
        </p:spPr>
        <p:txBody>
          <a:bodyPr>
            <a:normAutofit/>
          </a:bodyPr>
          <a:lstStyle/>
          <a:p>
            <a:r>
              <a:rPr lang="en-US" sz="2400" b="1" dirty="0" smtClean="0">
                <a:solidFill>
                  <a:srgbClr val="333399"/>
                </a:solidFill>
              </a:rPr>
              <a:t>Trending of  OMPS measured solar data </a:t>
            </a:r>
            <a:endParaRPr lang="en-US" sz="2400" b="1" dirty="0">
              <a:solidFill>
                <a:srgbClr val="333399"/>
              </a:solidFill>
            </a:endParaRPr>
          </a:p>
        </p:txBody>
      </p:sp>
      <p:pic>
        <p:nvPicPr>
          <p:cNvPr id="5" name="Picture 4" descr="star.tif"/>
          <p:cNvPicPr>
            <a:picLocks noChangeAspect="1"/>
          </p:cNvPicPr>
          <p:nvPr/>
        </p:nvPicPr>
        <p:blipFill>
          <a:blip r:embed="rId2" cstate="print"/>
          <a:stretch>
            <a:fillRect/>
          </a:stretch>
        </p:blipFill>
        <p:spPr>
          <a:xfrm>
            <a:off x="661116" y="4"/>
            <a:ext cx="4162425" cy="561975"/>
          </a:xfrm>
          <a:prstGeom prst="rect">
            <a:avLst/>
          </a:prstGeom>
        </p:spPr>
      </p:pic>
      <p:pic>
        <p:nvPicPr>
          <p:cNvPr id="6" name="Picture 5" descr="JPSS Logo5.png"/>
          <p:cNvPicPr/>
          <p:nvPr/>
        </p:nvPicPr>
        <p:blipFill>
          <a:blip r:embed="rId3" cstate="print"/>
          <a:srcRect/>
          <a:stretch>
            <a:fillRect/>
          </a:stretch>
        </p:blipFill>
        <p:spPr bwMode="auto">
          <a:xfrm>
            <a:off x="8305800" y="0"/>
            <a:ext cx="838200" cy="762000"/>
          </a:xfrm>
          <a:prstGeom prst="rect">
            <a:avLst/>
          </a:prstGeom>
          <a:noFill/>
          <a:ln w="9525">
            <a:noFill/>
            <a:miter lim="800000"/>
            <a:headEnd/>
            <a:tailEnd/>
          </a:ln>
          <a:effectLst>
            <a:outerShdw blurRad="50800" dist="50800" dir="5400000" algn="ctr" rotWithShape="0">
              <a:srgbClr val="000000">
                <a:alpha val="57000"/>
              </a:srgbClr>
            </a:outerShdw>
          </a:effectLst>
        </p:spPr>
      </p:pic>
      <p:pic>
        <p:nvPicPr>
          <p:cNvPr id="7" name="Picture 3"/>
          <p:cNvPicPr>
            <a:picLocks noChangeAspect="1" noChangeArrowheads="1"/>
          </p:cNvPicPr>
          <p:nvPr/>
        </p:nvPicPr>
        <p:blipFill>
          <a:blip r:embed="rId4" cstate="print"/>
          <a:srcRect/>
          <a:stretch>
            <a:fillRect/>
          </a:stretch>
        </p:blipFill>
        <p:spPr bwMode="auto">
          <a:xfrm>
            <a:off x="0" y="0"/>
            <a:ext cx="723900" cy="704850"/>
          </a:xfrm>
          <a:prstGeom prst="rect">
            <a:avLst/>
          </a:prstGeom>
          <a:noFill/>
          <a:ln w="9525">
            <a:noFill/>
            <a:miter lim="800000"/>
            <a:headEnd/>
            <a:tailEnd/>
          </a:ln>
        </p:spPr>
      </p:pic>
      <p:sp>
        <p:nvSpPr>
          <p:cNvPr id="19" name="TextBox 18"/>
          <p:cNvSpPr txBox="1"/>
          <p:nvPr/>
        </p:nvSpPr>
        <p:spPr>
          <a:xfrm>
            <a:off x="6705602" y="976742"/>
            <a:ext cx="1453662" cy="338554"/>
          </a:xfrm>
          <a:prstGeom prst="rect">
            <a:avLst/>
          </a:prstGeom>
          <a:solidFill>
            <a:schemeClr val="accent2">
              <a:lumMod val="20000"/>
              <a:lumOff val="80000"/>
            </a:schemeClr>
          </a:solidFill>
        </p:spPr>
        <p:txBody>
          <a:bodyPr wrap="square" rtlCol="0">
            <a:spAutoFit/>
          </a:bodyPr>
          <a:lstStyle/>
          <a:p>
            <a:r>
              <a:rPr lang="en-US" sz="1600" dirty="0" smtClean="0">
                <a:solidFill>
                  <a:schemeClr val="tx1"/>
                </a:solidFill>
              </a:rPr>
              <a:t>Nadir </a:t>
            </a:r>
            <a:r>
              <a:rPr lang="en-US" sz="1600" dirty="0" err="1" smtClean="0">
                <a:solidFill>
                  <a:schemeClr val="tx1"/>
                </a:solidFill>
              </a:rPr>
              <a:t>Mapper</a:t>
            </a:r>
            <a:endParaRPr lang="en-US" sz="1600" dirty="0">
              <a:solidFill>
                <a:schemeClr val="tx1"/>
              </a:solidFill>
            </a:endParaRPr>
          </a:p>
        </p:txBody>
      </p:sp>
      <p:sp>
        <p:nvSpPr>
          <p:cNvPr id="16" name="TextBox 15"/>
          <p:cNvSpPr txBox="1"/>
          <p:nvPr/>
        </p:nvSpPr>
        <p:spPr>
          <a:xfrm>
            <a:off x="818492" y="1066797"/>
            <a:ext cx="1624180" cy="338554"/>
          </a:xfrm>
          <a:prstGeom prst="rect">
            <a:avLst/>
          </a:prstGeom>
          <a:solidFill>
            <a:schemeClr val="accent2">
              <a:lumMod val="20000"/>
              <a:lumOff val="80000"/>
            </a:schemeClr>
          </a:solidFill>
        </p:spPr>
        <p:txBody>
          <a:bodyPr wrap="square" rtlCol="0">
            <a:spAutoFit/>
          </a:bodyPr>
          <a:lstStyle/>
          <a:p>
            <a:r>
              <a:rPr lang="en-US" sz="1600" dirty="0" smtClean="0">
                <a:solidFill>
                  <a:schemeClr val="tx1"/>
                </a:solidFill>
              </a:rPr>
              <a:t>Nadir Profiler</a:t>
            </a:r>
            <a:endParaRPr lang="en-US" sz="1400" dirty="0">
              <a:solidFill>
                <a:schemeClr val="tx1"/>
              </a:solidFill>
            </a:endParaRPr>
          </a:p>
        </p:txBody>
      </p:sp>
      <p:sp>
        <p:nvSpPr>
          <p:cNvPr id="14" name="Slide Number Placeholder 13"/>
          <p:cNvSpPr>
            <a:spLocks noGrp="1"/>
          </p:cNvSpPr>
          <p:nvPr>
            <p:ph type="sldNum" sz="quarter" idx="4294967295"/>
          </p:nvPr>
        </p:nvSpPr>
        <p:spPr>
          <a:xfrm>
            <a:off x="8647272" y="6407948"/>
            <a:ext cx="365760" cy="365125"/>
          </a:xfrm>
          <a:prstGeom prst="rect">
            <a:avLst/>
          </a:prstGeom>
        </p:spPr>
        <p:txBody>
          <a:bodyPr/>
          <a:lstStyle/>
          <a:p>
            <a:fld id="{115E31E0-F193-4D57-852B-3900D3557679}" type="slidenum">
              <a:rPr lang="en-US" smtClean="0"/>
              <a:pPr/>
              <a:t>12</a:t>
            </a:fld>
            <a:endParaRPr lang="en-US"/>
          </a:p>
        </p:txBody>
      </p:sp>
      <p:sp>
        <p:nvSpPr>
          <p:cNvPr id="21" name="TextBox 20"/>
          <p:cNvSpPr txBox="1"/>
          <p:nvPr/>
        </p:nvSpPr>
        <p:spPr>
          <a:xfrm>
            <a:off x="4744650" y="864071"/>
            <a:ext cx="2225253" cy="584775"/>
          </a:xfrm>
          <a:prstGeom prst="rect">
            <a:avLst/>
          </a:prstGeom>
          <a:noFill/>
        </p:spPr>
        <p:txBody>
          <a:bodyPr wrap="square" rtlCol="0">
            <a:spAutoFit/>
          </a:bodyPr>
          <a:lstStyle/>
          <a:p>
            <a:r>
              <a:rPr lang="en-US" sz="1600" b="1" dirty="0" smtClean="0">
                <a:solidFill>
                  <a:srgbClr val="FF0000"/>
                </a:solidFill>
              </a:rPr>
              <a:t>Working Diffuser</a:t>
            </a:r>
          </a:p>
          <a:p>
            <a:r>
              <a:rPr lang="en-US" sz="1600" dirty="0" smtClean="0">
                <a:solidFill>
                  <a:srgbClr val="FF0000"/>
                </a:solidFill>
              </a:rPr>
              <a:t>Every two weeks</a:t>
            </a:r>
            <a:endParaRPr lang="en-US" sz="1600" b="1" dirty="0">
              <a:solidFill>
                <a:srgbClr val="FF0000"/>
              </a:solidFill>
            </a:endParaRPr>
          </a:p>
        </p:txBody>
      </p:sp>
      <p:pic>
        <p:nvPicPr>
          <p:cNvPr id="23" name="Picture 22" descr="Untitled.png"/>
          <p:cNvPicPr>
            <a:picLocks noChangeAspect="1"/>
          </p:cNvPicPr>
          <p:nvPr/>
        </p:nvPicPr>
        <p:blipFill>
          <a:blip r:embed="rId5" cstate="print"/>
          <a:stretch>
            <a:fillRect/>
          </a:stretch>
        </p:blipFill>
        <p:spPr>
          <a:xfrm>
            <a:off x="12943" y="1427021"/>
            <a:ext cx="8940825" cy="5361723"/>
          </a:xfrm>
          <a:prstGeom prst="rect">
            <a:avLst/>
          </a:prstGeom>
        </p:spPr>
      </p:pic>
      <p:sp>
        <p:nvSpPr>
          <p:cNvPr id="12" name="TextBox 11"/>
          <p:cNvSpPr txBox="1"/>
          <p:nvPr/>
        </p:nvSpPr>
        <p:spPr>
          <a:xfrm>
            <a:off x="2608910" y="877926"/>
            <a:ext cx="1995044" cy="584775"/>
          </a:xfrm>
          <a:prstGeom prst="rect">
            <a:avLst/>
          </a:prstGeom>
          <a:noFill/>
        </p:spPr>
        <p:txBody>
          <a:bodyPr wrap="square" rtlCol="0">
            <a:spAutoFit/>
          </a:bodyPr>
          <a:lstStyle/>
          <a:p>
            <a:r>
              <a:rPr lang="en-US" sz="1600" b="1" dirty="0" smtClean="0">
                <a:solidFill>
                  <a:srgbClr val="00CC00"/>
                </a:solidFill>
              </a:rPr>
              <a:t>Reference Diffuser</a:t>
            </a:r>
          </a:p>
          <a:p>
            <a:r>
              <a:rPr lang="en-US" sz="1600" dirty="0" smtClean="0">
                <a:solidFill>
                  <a:srgbClr val="00CC00"/>
                </a:solidFill>
              </a:rPr>
              <a:t>Every six months</a:t>
            </a:r>
            <a:endParaRPr lang="en-US" sz="1600" b="1" dirty="0" smtClean="0">
              <a:solidFill>
                <a:srgbClr val="00CC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Analysis of Time Series of Solar Spectra</a:t>
            </a:r>
            <a:endParaRPr lang="en-US" dirty="0"/>
          </a:p>
        </p:txBody>
      </p:sp>
      <p:sp>
        <p:nvSpPr>
          <p:cNvPr id="3" name="Content Placeholder 2"/>
          <p:cNvSpPr>
            <a:spLocks noGrp="1"/>
          </p:cNvSpPr>
          <p:nvPr>
            <p:ph idx="1"/>
          </p:nvPr>
        </p:nvSpPr>
        <p:spPr>
          <a:xfrm>
            <a:off x="304800" y="914400"/>
            <a:ext cx="7848600" cy="5715000"/>
          </a:xfrm>
        </p:spPr>
        <p:txBody>
          <a:bodyPr>
            <a:noAutofit/>
          </a:bodyPr>
          <a:lstStyle/>
          <a:p>
            <a:pPr marL="0" indent="0">
              <a:spcBef>
                <a:spcPts val="0"/>
              </a:spcBef>
              <a:buNone/>
            </a:pPr>
            <a:r>
              <a:rPr lang="en-US" sz="2000" dirty="0" smtClean="0"/>
              <a:t>The OMI, GOME-2 and OMPS teams have generated models of their time series of solar </a:t>
            </a:r>
            <a:r>
              <a:rPr lang="en-US" sz="2000" dirty="0" smtClean="0"/>
              <a:t>measurements </a:t>
            </a:r>
            <a:r>
              <a:rPr lang="en-US" sz="2000" dirty="0" smtClean="0"/>
              <a:t>by using </a:t>
            </a:r>
          </a:p>
          <a:p>
            <a:pPr>
              <a:spcBef>
                <a:spcPts val="0"/>
              </a:spcBef>
            </a:pPr>
            <a:r>
              <a:rPr lang="en-US" sz="2000" dirty="0" smtClean="0"/>
              <a:t>Solar activity </a:t>
            </a:r>
            <a:r>
              <a:rPr lang="en-US" sz="2000" dirty="0" smtClean="0"/>
              <a:t>scale factors</a:t>
            </a:r>
            <a:endParaRPr lang="en-US" sz="2000" dirty="0" smtClean="0"/>
          </a:p>
          <a:p>
            <a:pPr lvl="1">
              <a:spcBef>
                <a:spcPts val="0"/>
              </a:spcBef>
            </a:pPr>
            <a:r>
              <a:rPr lang="en-US" sz="2000" dirty="0" smtClean="0"/>
              <a:t>w</a:t>
            </a:r>
            <a:r>
              <a:rPr lang="en-US" sz="2000" dirty="0" smtClean="0"/>
              <a:t>ith </a:t>
            </a:r>
            <a:r>
              <a:rPr lang="en-US" sz="2000" dirty="0" smtClean="0"/>
              <a:t>proxies (e.g., Mg II Indices)</a:t>
            </a:r>
          </a:p>
          <a:p>
            <a:pPr lvl="1">
              <a:spcBef>
                <a:spcPts val="0"/>
              </a:spcBef>
            </a:pPr>
            <a:r>
              <a:rPr lang="en-US" sz="2000" dirty="0" smtClean="0"/>
              <a:t>d</a:t>
            </a:r>
            <a:r>
              <a:rPr lang="en-US" sz="2000" dirty="0" smtClean="0"/>
              <a:t>irectly </a:t>
            </a:r>
            <a:r>
              <a:rPr lang="en-US" sz="2000" dirty="0" smtClean="0"/>
              <a:t>estimating pattern over solar rotations</a:t>
            </a:r>
          </a:p>
          <a:p>
            <a:pPr>
              <a:spcBef>
                <a:spcPts val="0"/>
              </a:spcBef>
            </a:pPr>
            <a:r>
              <a:rPr lang="en-US" sz="2000" dirty="0" smtClean="0"/>
              <a:t>Wavelength </a:t>
            </a:r>
            <a:r>
              <a:rPr lang="en-US" sz="2000" dirty="0" smtClean="0"/>
              <a:t>shift patterns</a:t>
            </a:r>
            <a:endParaRPr lang="en-US" sz="2000" dirty="0" smtClean="0"/>
          </a:p>
          <a:p>
            <a:pPr lvl="1">
              <a:spcBef>
                <a:spcPts val="0"/>
              </a:spcBef>
            </a:pPr>
            <a:r>
              <a:rPr lang="en-US" sz="2000" dirty="0" smtClean="0"/>
              <a:t>w</a:t>
            </a:r>
            <a:r>
              <a:rPr lang="en-US" sz="2000" dirty="0" smtClean="0"/>
              <a:t>ith </a:t>
            </a:r>
            <a:r>
              <a:rPr lang="en-US" sz="2000" dirty="0" smtClean="0"/>
              <a:t>proxies (e.g., optical bench temperatures)</a:t>
            </a:r>
          </a:p>
          <a:p>
            <a:pPr lvl="1">
              <a:spcBef>
                <a:spcPts val="0"/>
              </a:spcBef>
            </a:pPr>
            <a:r>
              <a:rPr lang="en-US" sz="2000" dirty="0" smtClean="0"/>
              <a:t>d</a:t>
            </a:r>
            <a:r>
              <a:rPr lang="en-US" sz="2000" dirty="0" smtClean="0"/>
              <a:t>irectly </a:t>
            </a:r>
            <a:r>
              <a:rPr lang="en-US" sz="2000" dirty="0" smtClean="0"/>
              <a:t>from fits of solar features</a:t>
            </a:r>
          </a:p>
          <a:p>
            <a:pPr>
              <a:spcBef>
                <a:spcPts val="0"/>
              </a:spcBef>
            </a:pPr>
            <a:r>
              <a:rPr lang="en-US" sz="2000" dirty="0" smtClean="0"/>
              <a:t>Diffuser and instrument degradation </a:t>
            </a:r>
            <a:r>
              <a:rPr lang="en-US" sz="2000" dirty="0" smtClean="0"/>
              <a:t> estimated</a:t>
            </a:r>
            <a:endParaRPr lang="en-US" sz="2000" dirty="0" smtClean="0"/>
          </a:p>
          <a:p>
            <a:pPr lvl="1">
              <a:spcBef>
                <a:spcPts val="0"/>
              </a:spcBef>
            </a:pPr>
            <a:r>
              <a:rPr lang="en-US" sz="2000" dirty="0" smtClean="0"/>
              <a:t>w</a:t>
            </a:r>
            <a:r>
              <a:rPr lang="en-US" sz="2000" dirty="0" smtClean="0"/>
              <a:t>ith </a:t>
            </a:r>
            <a:r>
              <a:rPr lang="en-US" sz="2000" dirty="0" smtClean="0"/>
              <a:t>proxies (e.g., diffuser exposure times</a:t>
            </a:r>
            <a:r>
              <a:rPr lang="en-US" sz="2000" dirty="0" smtClean="0"/>
              <a:t>)</a:t>
            </a:r>
          </a:p>
          <a:p>
            <a:pPr lvl="1">
              <a:spcBef>
                <a:spcPts val="0"/>
              </a:spcBef>
            </a:pPr>
            <a:r>
              <a:rPr lang="en-US" sz="2000" dirty="0" smtClean="0"/>
              <a:t>w</a:t>
            </a:r>
            <a:r>
              <a:rPr lang="en-US" sz="2000" dirty="0" smtClean="0"/>
              <a:t>ith on-board references</a:t>
            </a:r>
            <a:endParaRPr lang="en-US" sz="2000" dirty="0" smtClean="0"/>
          </a:p>
          <a:p>
            <a:pPr lvl="1">
              <a:spcBef>
                <a:spcPts val="0"/>
              </a:spcBef>
            </a:pPr>
            <a:r>
              <a:rPr lang="en-US" sz="2000" dirty="0" smtClean="0"/>
              <a:t>f</a:t>
            </a:r>
            <a:r>
              <a:rPr lang="en-US" sz="2000" dirty="0" smtClean="0"/>
              <a:t>rom </a:t>
            </a:r>
            <a:r>
              <a:rPr lang="en-US" sz="2000" dirty="0" smtClean="0"/>
              <a:t>working and reference diffuser measurements</a:t>
            </a:r>
          </a:p>
          <a:p>
            <a:pPr lvl="1">
              <a:spcBef>
                <a:spcPts val="0"/>
              </a:spcBef>
            </a:pPr>
            <a:r>
              <a:rPr lang="en-US" sz="2000" dirty="0" smtClean="0"/>
              <a:t>f</a:t>
            </a:r>
            <a:r>
              <a:rPr lang="en-US" sz="2000" dirty="0" smtClean="0"/>
              <a:t>rom </a:t>
            </a:r>
            <a:r>
              <a:rPr lang="en-US" sz="2000" dirty="0" smtClean="0"/>
              <a:t>residual changes after identifying activity and wavelength changes</a:t>
            </a:r>
          </a:p>
          <a:p>
            <a:pPr lvl="1">
              <a:spcBef>
                <a:spcPts val="0"/>
              </a:spcBef>
            </a:pPr>
            <a:r>
              <a:rPr lang="en-US" sz="2000" dirty="0" smtClean="0"/>
              <a:t>c</a:t>
            </a:r>
            <a:r>
              <a:rPr lang="en-US" sz="2000" dirty="0" smtClean="0"/>
              <a:t>onsidering </a:t>
            </a:r>
            <a:r>
              <a:rPr lang="en-US" sz="2000" dirty="0" smtClean="0"/>
              <a:t>albedo changes over targets or compared to other </a:t>
            </a:r>
            <a:r>
              <a:rPr lang="en-US" sz="2000" dirty="0" smtClean="0"/>
              <a:t>sensors</a:t>
            </a:r>
          </a:p>
          <a:p>
            <a:pPr>
              <a:spcBef>
                <a:spcPts val="0"/>
              </a:spcBef>
              <a:buNone/>
            </a:pPr>
            <a:r>
              <a:rPr lang="en-US" sz="2000" dirty="0" smtClean="0"/>
              <a:t>The model results match the measurements at the tenths of percent level.</a:t>
            </a:r>
            <a:endParaRPr lang="en-US" sz="20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l="52088"/>
          <a:stretch>
            <a:fillRect/>
          </a:stretch>
        </p:blipFill>
        <p:spPr bwMode="auto">
          <a:xfrm>
            <a:off x="4193528" y="432467"/>
            <a:ext cx="4381081" cy="641313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51502"/>
          <a:stretch>
            <a:fillRect/>
          </a:stretch>
        </p:blipFill>
        <p:spPr bwMode="auto">
          <a:xfrm>
            <a:off x="13399" y="410692"/>
            <a:ext cx="4434673" cy="6413137"/>
          </a:xfrm>
          <a:prstGeom prst="rect">
            <a:avLst/>
          </a:prstGeom>
          <a:noFill/>
          <a:ln w="9525">
            <a:noFill/>
            <a:miter lim="800000"/>
            <a:headEnd/>
            <a:tailEnd/>
          </a:ln>
        </p:spPr>
      </p:pic>
      <p:sp>
        <p:nvSpPr>
          <p:cNvPr id="4" name="Slide Number Placeholder 3"/>
          <p:cNvSpPr>
            <a:spLocks noGrp="1"/>
          </p:cNvSpPr>
          <p:nvPr>
            <p:ph type="sldNum" sz="quarter" idx="4294967295"/>
          </p:nvPr>
        </p:nvSpPr>
        <p:spPr>
          <a:xfrm>
            <a:off x="5963708" y="6356360"/>
            <a:ext cx="2133600" cy="365125"/>
          </a:xfrm>
          <a:prstGeom prst="rect">
            <a:avLst/>
          </a:prstGeom>
        </p:spPr>
        <p:txBody>
          <a:bodyPr/>
          <a:lstStyle/>
          <a:p>
            <a:fld id="{C9ACADC3-C9E3-4686-91B5-E7A1D7E458D8}" type="slidenum">
              <a:rPr lang="en-US" smtClean="0"/>
              <a:pPr/>
              <a:t>14</a:t>
            </a:fld>
            <a:endParaRPr lang="en-US"/>
          </a:p>
        </p:txBody>
      </p:sp>
      <p:sp>
        <p:nvSpPr>
          <p:cNvPr id="5" name="TextBox 4"/>
          <p:cNvSpPr txBox="1"/>
          <p:nvPr/>
        </p:nvSpPr>
        <p:spPr>
          <a:xfrm>
            <a:off x="365760" y="3275154"/>
            <a:ext cx="4333238" cy="307777"/>
          </a:xfrm>
          <a:prstGeom prst="rect">
            <a:avLst/>
          </a:prstGeom>
          <a:noFill/>
        </p:spPr>
        <p:txBody>
          <a:bodyPr wrap="none" rtlCol="0">
            <a:spAutoFit/>
          </a:bodyPr>
          <a:lstStyle/>
          <a:p>
            <a:r>
              <a:rPr lang="en-US" sz="1400" dirty="0" smtClean="0">
                <a:solidFill>
                  <a:schemeClr val="tx1"/>
                </a:solidFill>
              </a:rPr>
              <a:t>250 nm                                                                            310 nm</a:t>
            </a:r>
            <a:endParaRPr lang="en-US" sz="1400" dirty="0">
              <a:solidFill>
                <a:schemeClr val="tx1"/>
              </a:solidFill>
            </a:endParaRPr>
          </a:p>
        </p:txBody>
      </p:sp>
      <p:sp>
        <p:nvSpPr>
          <p:cNvPr id="6" name="TextBox 5"/>
          <p:cNvSpPr txBox="1"/>
          <p:nvPr/>
        </p:nvSpPr>
        <p:spPr>
          <a:xfrm>
            <a:off x="347003" y="6441440"/>
            <a:ext cx="4333238" cy="307777"/>
          </a:xfrm>
          <a:prstGeom prst="rect">
            <a:avLst/>
          </a:prstGeom>
          <a:noFill/>
        </p:spPr>
        <p:txBody>
          <a:bodyPr wrap="none" rtlCol="0">
            <a:spAutoFit/>
          </a:bodyPr>
          <a:lstStyle/>
          <a:p>
            <a:r>
              <a:rPr lang="en-US" sz="1400" dirty="0" smtClean="0">
                <a:solidFill>
                  <a:schemeClr val="tx1"/>
                </a:solidFill>
              </a:rPr>
              <a:t>250 nm                                                                            310 nm</a:t>
            </a:r>
            <a:endParaRPr lang="en-US" sz="1400" dirty="0">
              <a:solidFill>
                <a:schemeClr val="tx1"/>
              </a:solidFill>
            </a:endParaRPr>
          </a:p>
        </p:txBody>
      </p:sp>
      <p:sp>
        <p:nvSpPr>
          <p:cNvPr id="7" name="TextBox 6"/>
          <p:cNvSpPr txBox="1"/>
          <p:nvPr/>
        </p:nvSpPr>
        <p:spPr>
          <a:xfrm>
            <a:off x="4484256" y="3241770"/>
            <a:ext cx="4333238" cy="307777"/>
          </a:xfrm>
          <a:prstGeom prst="rect">
            <a:avLst/>
          </a:prstGeom>
          <a:noFill/>
        </p:spPr>
        <p:txBody>
          <a:bodyPr wrap="none" rtlCol="0">
            <a:spAutoFit/>
          </a:bodyPr>
          <a:lstStyle/>
          <a:p>
            <a:r>
              <a:rPr lang="en-US" sz="1400" dirty="0" smtClean="0">
                <a:solidFill>
                  <a:schemeClr val="tx1"/>
                </a:solidFill>
              </a:rPr>
              <a:t>250 nm                                                                            310 nm</a:t>
            </a:r>
            <a:endParaRPr lang="en-US" sz="1400" dirty="0">
              <a:solidFill>
                <a:schemeClr val="tx1"/>
              </a:solidFill>
            </a:endParaRPr>
          </a:p>
        </p:txBody>
      </p:sp>
      <p:sp>
        <p:nvSpPr>
          <p:cNvPr id="8" name="TextBox 7"/>
          <p:cNvSpPr txBox="1"/>
          <p:nvPr/>
        </p:nvSpPr>
        <p:spPr>
          <a:xfrm>
            <a:off x="4484256" y="6461760"/>
            <a:ext cx="4333238" cy="307777"/>
          </a:xfrm>
          <a:prstGeom prst="rect">
            <a:avLst/>
          </a:prstGeom>
          <a:noFill/>
        </p:spPr>
        <p:txBody>
          <a:bodyPr wrap="none" rtlCol="0">
            <a:spAutoFit/>
          </a:bodyPr>
          <a:lstStyle/>
          <a:p>
            <a:r>
              <a:rPr lang="en-US" sz="1400" dirty="0" smtClean="0">
                <a:solidFill>
                  <a:schemeClr val="tx1"/>
                </a:solidFill>
              </a:rPr>
              <a:t>250 nm                                                                            310 nm</a:t>
            </a:r>
            <a:endParaRPr lang="en-US" sz="1400" dirty="0">
              <a:solidFill>
                <a:schemeClr val="tx1"/>
              </a:solidFill>
            </a:endParaRPr>
          </a:p>
        </p:txBody>
      </p:sp>
      <p:sp>
        <p:nvSpPr>
          <p:cNvPr id="10" name="object 2"/>
          <p:cNvSpPr txBox="1">
            <a:spLocks noGrp="1"/>
          </p:cNvSpPr>
          <p:nvPr>
            <p:ph type="title"/>
          </p:nvPr>
        </p:nvSpPr>
        <p:spPr>
          <a:xfrm>
            <a:off x="457200" y="-10045"/>
            <a:ext cx="8229600" cy="478401"/>
          </a:xfrm>
          <a:prstGeom prst="rect">
            <a:avLst/>
          </a:prstGeom>
        </p:spPr>
        <p:txBody>
          <a:bodyPr vert="horz" wrap="square" lIns="0" tIns="0" rIns="0" bIns="0" rtlCol="0">
            <a:spAutoFit/>
          </a:bodyPr>
          <a:lstStyle/>
          <a:p>
            <a:pPr>
              <a:lnSpc>
                <a:spcPts val="4220"/>
              </a:lnSpc>
            </a:pPr>
            <a:r>
              <a:rPr lang="en-US" sz="2800" dirty="0" smtClean="0">
                <a:latin typeface="Verdana"/>
                <a:cs typeface="Verdana"/>
              </a:rPr>
              <a:t>OMPS Nadir Profiler Solar Measurements</a:t>
            </a:r>
            <a:endParaRPr sz="2800" dirty="0">
              <a:latin typeface="Verdana"/>
              <a:cs typeface="Verdana"/>
            </a:endParaRPr>
          </a:p>
        </p:txBody>
      </p:sp>
      <p:sp>
        <p:nvSpPr>
          <p:cNvPr id="11" name="TextBox 10"/>
          <p:cNvSpPr txBox="1"/>
          <p:nvPr/>
        </p:nvSpPr>
        <p:spPr>
          <a:xfrm>
            <a:off x="806825" y="5696663"/>
            <a:ext cx="2970557" cy="584775"/>
          </a:xfrm>
          <a:prstGeom prst="rect">
            <a:avLst/>
          </a:prstGeom>
          <a:noFill/>
        </p:spPr>
        <p:txBody>
          <a:bodyPr wrap="none" rtlCol="0">
            <a:spAutoFit/>
          </a:bodyPr>
          <a:lstStyle/>
          <a:p>
            <a:r>
              <a:rPr lang="en-US" sz="1600" dirty="0" smtClean="0">
                <a:solidFill>
                  <a:schemeClr val="tx1"/>
                </a:solidFill>
              </a:rPr>
              <a:t>Wavelength shifts track optical </a:t>
            </a:r>
          </a:p>
          <a:p>
            <a:r>
              <a:rPr lang="en-US" sz="1600" dirty="0" smtClean="0">
                <a:solidFill>
                  <a:schemeClr val="tx1"/>
                </a:solidFill>
              </a:rPr>
              <a:t>bench annual thermal variations. </a:t>
            </a:r>
            <a:endParaRPr lang="en-US" sz="1600" dirty="0">
              <a:solidFill>
                <a:schemeClr val="tx1"/>
              </a:solidFill>
            </a:endParaRPr>
          </a:p>
        </p:txBody>
      </p:sp>
      <p:sp>
        <p:nvSpPr>
          <p:cNvPr id="12" name="TextBox 11"/>
          <p:cNvSpPr txBox="1"/>
          <p:nvPr/>
        </p:nvSpPr>
        <p:spPr>
          <a:xfrm>
            <a:off x="4938265" y="5480690"/>
            <a:ext cx="2778581" cy="584775"/>
          </a:xfrm>
          <a:prstGeom prst="rect">
            <a:avLst/>
          </a:prstGeom>
          <a:noFill/>
        </p:spPr>
        <p:txBody>
          <a:bodyPr wrap="none" rtlCol="0">
            <a:spAutoFit/>
          </a:bodyPr>
          <a:lstStyle/>
          <a:p>
            <a:r>
              <a:rPr lang="en-US" sz="1600" dirty="0" smtClean="0">
                <a:solidFill>
                  <a:schemeClr val="tx1"/>
                </a:solidFill>
              </a:rPr>
              <a:t>Patterns are Mg II scale factors </a:t>
            </a:r>
          </a:p>
          <a:p>
            <a:r>
              <a:rPr lang="en-US" sz="1600" dirty="0" smtClean="0">
                <a:solidFill>
                  <a:schemeClr val="tx1"/>
                </a:solidFill>
              </a:rPr>
              <a:t>and track Solar activity.</a:t>
            </a:r>
            <a:endParaRPr lang="en-US" sz="1600" dirty="0">
              <a:solidFill>
                <a:schemeClr val="tx1"/>
              </a:solidFill>
            </a:endParaRPr>
          </a:p>
        </p:txBody>
      </p:sp>
      <p:sp>
        <p:nvSpPr>
          <p:cNvPr id="13" name="TextBox 12"/>
          <p:cNvSpPr txBox="1"/>
          <p:nvPr/>
        </p:nvSpPr>
        <p:spPr>
          <a:xfrm>
            <a:off x="4821303" y="2288445"/>
            <a:ext cx="3053785" cy="584775"/>
          </a:xfrm>
          <a:prstGeom prst="rect">
            <a:avLst/>
          </a:prstGeom>
          <a:noFill/>
        </p:spPr>
        <p:txBody>
          <a:bodyPr wrap="none" rtlCol="0">
            <a:spAutoFit/>
          </a:bodyPr>
          <a:lstStyle/>
          <a:p>
            <a:r>
              <a:rPr lang="en-US" sz="1600" dirty="0" smtClean="0">
                <a:solidFill>
                  <a:schemeClr val="tx1"/>
                </a:solidFill>
              </a:rPr>
              <a:t>The working diffuser’s exposure is </a:t>
            </a:r>
          </a:p>
          <a:p>
            <a:r>
              <a:rPr lang="en-US" sz="1600" dirty="0" smtClean="0">
                <a:solidFill>
                  <a:schemeClr val="tx1"/>
                </a:solidFill>
              </a:rPr>
              <a:t>13 times the reference exposure.</a:t>
            </a:r>
            <a:endParaRPr lang="en-US" sz="1600" dirty="0">
              <a:solidFill>
                <a:schemeClr val="tx1"/>
              </a:solidFill>
            </a:endParaRPr>
          </a:p>
        </p:txBody>
      </p:sp>
      <p:sp>
        <p:nvSpPr>
          <p:cNvPr id="14" name="TextBox 13"/>
          <p:cNvSpPr txBox="1"/>
          <p:nvPr/>
        </p:nvSpPr>
        <p:spPr>
          <a:xfrm>
            <a:off x="921902" y="2454700"/>
            <a:ext cx="2571217" cy="584775"/>
          </a:xfrm>
          <a:prstGeom prst="rect">
            <a:avLst/>
          </a:prstGeom>
          <a:noFill/>
        </p:spPr>
        <p:txBody>
          <a:bodyPr wrap="none" rtlCol="0">
            <a:spAutoFit/>
          </a:bodyPr>
          <a:lstStyle/>
          <a:p>
            <a:r>
              <a:rPr lang="en-US" sz="1600" dirty="0" smtClean="0">
                <a:solidFill>
                  <a:schemeClr val="tx1"/>
                </a:solidFill>
              </a:rPr>
              <a:t>Two years of measurements </a:t>
            </a:r>
          </a:p>
          <a:p>
            <a:r>
              <a:rPr lang="en-US" sz="1600" dirty="0" smtClean="0">
                <a:solidFill>
                  <a:schemeClr val="tx1"/>
                </a:solidFill>
              </a:rPr>
              <a:t>Compared to their average.</a:t>
            </a:r>
            <a:endParaRPr lang="en-US" sz="1600" dirty="0">
              <a:solidFill>
                <a:schemeClr val="tx1"/>
              </a:solidFill>
            </a:endParaRPr>
          </a:p>
        </p:txBody>
      </p:sp>
      <p:sp>
        <p:nvSpPr>
          <p:cNvPr id="15" name="TextBox 14"/>
          <p:cNvSpPr txBox="1"/>
          <p:nvPr/>
        </p:nvSpPr>
        <p:spPr>
          <a:xfrm>
            <a:off x="5230552" y="750532"/>
            <a:ext cx="2239652" cy="338554"/>
          </a:xfrm>
          <a:prstGeom prst="rect">
            <a:avLst/>
          </a:prstGeom>
          <a:noFill/>
        </p:spPr>
        <p:txBody>
          <a:bodyPr wrap="none" rtlCol="0">
            <a:spAutoFit/>
          </a:bodyPr>
          <a:lstStyle/>
          <a:p>
            <a:r>
              <a:rPr lang="en-US" sz="1600" dirty="0" smtClean="0">
                <a:solidFill>
                  <a:schemeClr val="tx1"/>
                </a:solidFill>
              </a:rPr>
              <a:t>Degradation Component</a:t>
            </a:r>
            <a:endParaRPr lang="en-US" sz="1600" dirty="0">
              <a:solidFill>
                <a:schemeClr val="tx1"/>
              </a:solidFill>
            </a:endParaRPr>
          </a:p>
        </p:txBody>
      </p:sp>
      <p:sp>
        <p:nvSpPr>
          <p:cNvPr id="16" name="TextBox 15"/>
          <p:cNvSpPr txBox="1"/>
          <p:nvPr/>
        </p:nvSpPr>
        <p:spPr>
          <a:xfrm>
            <a:off x="870754" y="3895514"/>
            <a:ext cx="2629374" cy="338554"/>
          </a:xfrm>
          <a:prstGeom prst="rect">
            <a:avLst/>
          </a:prstGeom>
          <a:noFill/>
        </p:spPr>
        <p:txBody>
          <a:bodyPr wrap="none" rtlCol="0">
            <a:spAutoFit/>
          </a:bodyPr>
          <a:lstStyle/>
          <a:p>
            <a:r>
              <a:rPr lang="en-US" sz="1600" dirty="0" smtClean="0">
                <a:solidFill>
                  <a:schemeClr val="tx1"/>
                </a:solidFill>
              </a:rPr>
              <a:t>Wavelength Shift Component</a:t>
            </a:r>
            <a:endParaRPr lang="en-US" sz="1600" dirty="0">
              <a:solidFill>
                <a:schemeClr val="tx1"/>
              </a:solidFill>
            </a:endParaRPr>
          </a:p>
        </p:txBody>
      </p:sp>
      <p:sp>
        <p:nvSpPr>
          <p:cNvPr id="18" name="TextBox 17"/>
          <p:cNvSpPr txBox="1"/>
          <p:nvPr/>
        </p:nvSpPr>
        <p:spPr>
          <a:xfrm>
            <a:off x="5294502" y="3937077"/>
            <a:ext cx="2301912" cy="338554"/>
          </a:xfrm>
          <a:prstGeom prst="rect">
            <a:avLst/>
          </a:prstGeom>
          <a:noFill/>
        </p:spPr>
        <p:txBody>
          <a:bodyPr wrap="none" rtlCol="0">
            <a:spAutoFit/>
          </a:bodyPr>
          <a:lstStyle/>
          <a:p>
            <a:r>
              <a:rPr lang="en-US" sz="1600" dirty="0" smtClean="0">
                <a:solidFill>
                  <a:schemeClr val="tx1"/>
                </a:solidFill>
              </a:rPr>
              <a:t>Solar Activity Component</a:t>
            </a:r>
            <a:endParaRPr lang="en-US" sz="1600" dirty="0">
              <a:solidFill>
                <a:schemeClr val="tx1"/>
              </a:solidFill>
            </a:endParaRPr>
          </a:p>
        </p:txBody>
      </p:sp>
      <p:pic>
        <p:nvPicPr>
          <p:cNvPr id="35842" name="Picture 2" descr="http://i.stack.imgur.com/jgEQe.png">
            <a:hlinkClick r:id="rId4"/>
          </p:cNvPr>
          <p:cNvPicPr>
            <a:picLocks noChangeAspect="1" noChangeArrowheads="1"/>
          </p:cNvPicPr>
          <p:nvPr/>
        </p:nvPicPr>
        <p:blipFill>
          <a:blip r:embed="rId5" cstate="print"/>
          <a:srcRect t="75236" r="10116"/>
          <a:stretch>
            <a:fillRect/>
          </a:stretch>
        </p:blipFill>
        <p:spPr bwMode="auto">
          <a:xfrm rot="16200000">
            <a:off x="6234181" y="3275574"/>
            <a:ext cx="5136861" cy="133464"/>
          </a:xfrm>
          <a:prstGeom prst="rect">
            <a:avLst/>
          </a:prstGeom>
          <a:noFill/>
        </p:spPr>
      </p:pic>
      <p:sp>
        <p:nvSpPr>
          <p:cNvPr id="19" name="TextBox 18"/>
          <p:cNvSpPr txBox="1"/>
          <p:nvPr/>
        </p:nvSpPr>
        <p:spPr>
          <a:xfrm>
            <a:off x="8336462" y="466903"/>
            <a:ext cx="814325" cy="338554"/>
          </a:xfrm>
          <a:prstGeom prst="rect">
            <a:avLst/>
          </a:prstGeom>
          <a:noFill/>
        </p:spPr>
        <p:txBody>
          <a:bodyPr wrap="none" rtlCol="0">
            <a:spAutoFit/>
          </a:bodyPr>
          <a:lstStyle/>
          <a:p>
            <a:r>
              <a:rPr lang="en-US" sz="1600" dirty="0" smtClean="0">
                <a:solidFill>
                  <a:schemeClr val="tx1"/>
                </a:solidFill>
              </a:rPr>
              <a:t>Newest</a:t>
            </a:r>
            <a:endParaRPr lang="en-US" sz="1600" dirty="0">
              <a:solidFill>
                <a:schemeClr val="tx1"/>
              </a:solidFill>
            </a:endParaRPr>
          </a:p>
        </p:txBody>
      </p:sp>
      <p:sp>
        <p:nvSpPr>
          <p:cNvPr id="20" name="TextBox 19"/>
          <p:cNvSpPr txBox="1"/>
          <p:nvPr/>
        </p:nvSpPr>
        <p:spPr>
          <a:xfrm>
            <a:off x="8402842" y="5844435"/>
            <a:ext cx="724173" cy="338554"/>
          </a:xfrm>
          <a:prstGeom prst="rect">
            <a:avLst/>
          </a:prstGeom>
          <a:noFill/>
        </p:spPr>
        <p:txBody>
          <a:bodyPr wrap="none" rtlCol="0">
            <a:spAutoFit/>
          </a:bodyPr>
          <a:lstStyle/>
          <a:p>
            <a:r>
              <a:rPr lang="en-US" sz="1600" dirty="0" smtClean="0">
                <a:solidFill>
                  <a:schemeClr val="tx1"/>
                </a:solidFill>
              </a:rPr>
              <a:t>Oldest</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487362"/>
          </a:xfrm>
        </p:spPr>
        <p:txBody>
          <a:bodyPr>
            <a:normAutofit fontScale="90000"/>
          </a:bodyPr>
          <a:lstStyle/>
          <a:p>
            <a:r>
              <a:rPr lang="en-US" dirty="0" smtClean="0"/>
              <a:t>OMPS NP Working Solar residuals after fits</a:t>
            </a:r>
            <a:endParaRPr lang="en-US" dirty="0"/>
          </a:p>
        </p:txBody>
      </p:sp>
      <p:pic>
        <p:nvPicPr>
          <p:cNvPr id="2050" name="Picture 2"/>
          <p:cNvPicPr>
            <a:picLocks noChangeAspect="1" noChangeArrowheads="1"/>
          </p:cNvPicPr>
          <p:nvPr/>
        </p:nvPicPr>
        <p:blipFill>
          <a:blip r:embed="rId2" cstate="print">
            <a:lum bright="-20000" contrast="40000"/>
          </a:blip>
          <a:srcRect/>
          <a:stretch>
            <a:fillRect/>
          </a:stretch>
        </p:blipFill>
        <p:spPr bwMode="auto">
          <a:xfrm>
            <a:off x="533400" y="654636"/>
            <a:ext cx="8077200" cy="6127164"/>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6553200" y="6356360"/>
            <a:ext cx="2133600" cy="365125"/>
          </a:xfrm>
          <a:prstGeom prst="rect">
            <a:avLst/>
          </a:prstGeom>
        </p:spPr>
        <p:txBody>
          <a:bodyPr/>
          <a:lstStyle/>
          <a:p>
            <a:fld id="{C9ACADC3-C9E3-4686-91B5-E7A1D7E458D8}"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2" cstate="print">
            <a:lum bright="-20000" contrast="40000"/>
          </a:blip>
          <a:srcRect/>
          <a:stretch>
            <a:fillRect/>
          </a:stretch>
        </p:blipFill>
        <p:spPr bwMode="auto">
          <a:xfrm>
            <a:off x="4648202" y="838201"/>
            <a:ext cx="4024313" cy="5267325"/>
          </a:xfrm>
          <a:prstGeom prst="rect">
            <a:avLst/>
          </a:prstGeom>
          <a:noFill/>
          <a:ln w="9525">
            <a:noFill/>
            <a:miter lim="800000"/>
            <a:headEnd/>
            <a:tailEnd/>
          </a:ln>
        </p:spPr>
      </p:pic>
      <p:pic>
        <p:nvPicPr>
          <p:cNvPr id="24578" name="Picture 2"/>
          <p:cNvPicPr>
            <a:picLocks noChangeArrowheads="1"/>
          </p:cNvPicPr>
          <p:nvPr/>
        </p:nvPicPr>
        <p:blipFill>
          <a:blip r:embed="rId3" cstate="print">
            <a:lum bright="-20000" contrast="40000"/>
          </a:blip>
          <a:srcRect/>
          <a:stretch>
            <a:fillRect/>
          </a:stretch>
        </p:blipFill>
        <p:spPr bwMode="auto">
          <a:xfrm>
            <a:off x="533400" y="915520"/>
            <a:ext cx="4038600" cy="50863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C9ACADC3-C9E3-4686-91B5-E7A1D7E458D8}" type="slidenum">
              <a:rPr lang="en-US" smtClean="0"/>
              <a:pPr/>
              <a:t>16</a:t>
            </a:fld>
            <a:endParaRPr lang="en-US" dirty="0"/>
          </a:p>
        </p:txBody>
      </p:sp>
      <p:sp>
        <p:nvSpPr>
          <p:cNvPr id="9" name="Rectangle 8"/>
          <p:cNvSpPr/>
          <p:nvPr/>
        </p:nvSpPr>
        <p:spPr>
          <a:xfrm>
            <a:off x="-762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-7.3    7.3   -0.127   -0.349</a:t>
            </a:r>
            <a:endParaRPr lang="en-US" dirty="0">
              <a:latin typeface="Courier" pitchFamily="49" charset="0"/>
            </a:endParaRPr>
          </a:p>
        </p:txBody>
      </p:sp>
      <p:sp>
        <p:nvSpPr>
          <p:cNvPr id="13" name="Rectangle 12"/>
          <p:cNvSpPr/>
          <p:nvPr/>
        </p:nvSpPr>
        <p:spPr>
          <a:xfrm>
            <a:off x="4495800" y="5934670"/>
            <a:ext cx="4724400" cy="923330"/>
          </a:xfrm>
          <a:prstGeom prst="rect">
            <a:avLst/>
          </a:prstGeom>
        </p:spPr>
        <p:txBody>
          <a:bodyPr wrap="square">
            <a:spAutoFit/>
          </a:bodyPr>
          <a:lstStyle/>
          <a:p>
            <a:r>
              <a:rPr lang="en-US" dirty="0" smtClean="0"/>
              <a:t>Working Day 81 </a:t>
            </a:r>
            <a:r>
              <a:rPr lang="en-US" dirty="0" err="1" smtClean="0"/>
              <a:t>vs</a:t>
            </a:r>
            <a:r>
              <a:rPr lang="en-US" dirty="0" smtClean="0"/>
              <a:t> Solstice Synthetic (1.1% </a:t>
            </a:r>
            <a:r>
              <a:rPr lang="en-US" dirty="0" err="1" smtClean="0"/>
              <a:t>rmsr</a:t>
            </a:r>
            <a:r>
              <a:rPr lang="en-US" dirty="0" smtClean="0"/>
              <a:t>)</a:t>
            </a:r>
          </a:p>
          <a:p>
            <a:r>
              <a:rPr lang="en-US" dirty="0" smtClean="0">
                <a:latin typeface="Courier" pitchFamily="49" charset="0"/>
              </a:rPr>
              <a:t> %offset %Mg II Shift nm </a:t>
            </a:r>
            <a:r>
              <a:rPr lang="en-US" dirty="0" err="1" smtClean="0">
                <a:latin typeface="Courier" pitchFamily="49" charset="0"/>
              </a:rPr>
              <a:t>Dich</a:t>
            </a:r>
            <a:r>
              <a:rPr lang="en-US" dirty="0" smtClean="0">
                <a:latin typeface="Courier" pitchFamily="49" charset="0"/>
              </a:rPr>
              <a:t> nm</a:t>
            </a:r>
          </a:p>
          <a:p>
            <a:r>
              <a:rPr lang="en-US" dirty="0" smtClean="0">
                <a:latin typeface="Courier" pitchFamily="49" charset="0"/>
              </a:rPr>
              <a:t>  -7.5    7.7   -0.004   -0.347</a:t>
            </a:r>
            <a:endParaRPr lang="en-US" dirty="0">
              <a:latin typeface="Courier" pitchFamily="49" charset="0"/>
            </a:endParaRPr>
          </a:p>
        </p:txBody>
      </p:sp>
      <p:sp>
        <p:nvSpPr>
          <p:cNvPr id="7" name="TextBox 6"/>
          <p:cNvSpPr txBox="1"/>
          <p:nvPr/>
        </p:nvSpPr>
        <p:spPr>
          <a:xfrm>
            <a:off x="0" y="0"/>
            <a:ext cx="9144000" cy="923330"/>
          </a:xfrm>
          <a:prstGeom prst="rect">
            <a:avLst/>
          </a:prstGeom>
          <a:noFill/>
        </p:spPr>
        <p:txBody>
          <a:bodyPr wrap="square" rtlCol="0">
            <a:spAutoFit/>
          </a:bodyPr>
          <a:lstStyle/>
          <a:p>
            <a:r>
              <a:rPr lang="en-US" dirty="0" smtClean="0"/>
              <a:t>Comparison of OMPS NP Solar spectrum to synthetic from Solstice and prelaunch data. Fits of the differences with a model using three patterns of the form:  </a:t>
            </a:r>
          </a:p>
          <a:p>
            <a:r>
              <a:rPr lang="en-US" dirty="0" smtClean="0"/>
              <a:t>                  </a:t>
            </a:r>
            <a:r>
              <a:rPr lang="en-US" dirty="0" err="1" smtClean="0"/>
              <a:t>Meas</a:t>
            </a:r>
            <a:r>
              <a:rPr lang="en-US" dirty="0" smtClean="0"/>
              <a:t>/</a:t>
            </a:r>
            <a:r>
              <a:rPr lang="en-US" dirty="0" err="1" smtClean="0"/>
              <a:t>Synth</a:t>
            </a:r>
            <a:r>
              <a:rPr lang="en-US" dirty="0" smtClean="0"/>
              <a:t> = a0 + a1*</a:t>
            </a:r>
            <a:r>
              <a:rPr lang="en-US" dirty="0" err="1" smtClean="0"/>
              <a:t>WavelengthShift</a:t>
            </a:r>
            <a:r>
              <a:rPr lang="en-US" dirty="0" smtClean="0"/>
              <a:t> + a2*</a:t>
            </a:r>
            <a:r>
              <a:rPr lang="en-US" dirty="0" err="1" smtClean="0"/>
              <a:t>SolarActivity</a:t>
            </a:r>
            <a:r>
              <a:rPr lang="en-US" dirty="0" smtClean="0"/>
              <a:t> + a3*</a:t>
            </a:r>
            <a:r>
              <a:rPr lang="en-US" dirty="0" err="1" smtClean="0"/>
              <a:t>DihroicShift</a:t>
            </a:r>
            <a:endParaRPr lang="en-US" dirty="0" smtClean="0"/>
          </a:p>
        </p:txBody>
      </p:sp>
      <p:cxnSp>
        <p:nvCxnSpPr>
          <p:cNvPr id="12" name="Straight Connector 11"/>
          <p:cNvCxnSpPr/>
          <p:nvPr/>
        </p:nvCxnSpPr>
        <p:spPr>
          <a:xfrm>
            <a:off x="5867400" y="4182035"/>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4392705"/>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77000" y="3810000"/>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18" name="Straight Connector 17"/>
          <p:cNvCxnSpPr/>
          <p:nvPr/>
        </p:nvCxnSpPr>
        <p:spPr>
          <a:xfrm>
            <a:off x="5638800" y="1623536"/>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248402" y="1242536"/>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0" name="Straight Connector 19"/>
          <p:cNvCxnSpPr/>
          <p:nvPr/>
        </p:nvCxnSpPr>
        <p:spPr>
          <a:xfrm>
            <a:off x="1542370" y="3871829"/>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542370" y="4082499"/>
            <a:ext cx="609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542370" y="4293169"/>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151970" y="3710464"/>
            <a:ext cx="1429430" cy="738664"/>
          </a:xfrm>
          <a:prstGeom prst="rect">
            <a:avLst/>
          </a:prstGeom>
          <a:noFill/>
        </p:spPr>
        <p:txBody>
          <a:bodyPr wrap="none" rtlCol="0">
            <a:spAutoFit/>
          </a:bodyPr>
          <a:lstStyle/>
          <a:p>
            <a:r>
              <a:rPr lang="en-US" sz="1400" dirty="0" smtClean="0"/>
              <a:t>Solar Activity</a:t>
            </a:r>
          </a:p>
          <a:p>
            <a:r>
              <a:rPr lang="en-US" sz="1400" dirty="0" smtClean="0"/>
              <a:t>Dichroic Shift</a:t>
            </a:r>
          </a:p>
          <a:p>
            <a:r>
              <a:rPr lang="en-US" sz="1400" dirty="0" smtClean="0"/>
              <a:t>Wavelength Shift</a:t>
            </a:r>
            <a:endParaRPr lang="en-US" sz="1400" dirty="0"/>
          </a:p>
        </p:txBody>
      </p:sp>
      <p:cxnSp>
        <p:nvCxnSpPr>
          <p:cNvPr id="25" name="Straight Connector 24"/>
          <p:cNvCxnSpPr/>
          <p:nvPr/>
        </p:nvCxnSpPr>
        <p:spPr>
          <a:xfrm>
            <a:off x="1313770" y="1524000"/>
            <a:ext cx="609600"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923372" y="1143000"/>
            <a:ext cx="1216167" cy="523220"/>
          </a:xfrm>
          <a:prstGeom prst="rect">
            <a:avLst/>
          </a:prstGeom>
          <a:noFill/>
        </p:spPr>
        <p:txBody>
          <a:bodyPr wrap="none" rtlCol="0">
            <a:spAutoFit/>
          </a:bodyPr>
          <a:lstStyle/>
          <a:p>
            <a:r>
              <a:rPr lang="en-US" sz="1400" dirty="0" smtClean="0"/>
              <a:t>Model</a:t>
            </a:r>
          </a:p>
          <a:p>
            <a:r>
              <a:rPr lang="en-US" sz="1400" dirty="0" smtClean="0"/>
              <a:t>Measurement</a:t>
            </a:r>
            <a:endParaRPr lang="en-US" sz="1400" dirty="0"/>
          </a:p>
        </p:txBody>
      </p:sp>
      <p:cxnSp>
        <p:nvCxnSpPr>
          <p:cNvPr id="27" name="Straight Connector 26"/>
          <p:cNvCxnSpPr/>
          <p:nvPr/>
        </p:nvCxnSpPr>
        <p:spPr>
          <a:xfrm>
            <a:off x="5867400" y="3962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8800" y="140746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304365" y="1295400"/>
            <a:ext cx="60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33219" y="3124200"/>
            <a:ext cx="4091185" cy="369332"/>
          </a:xfrm>
          <a:prstGeom prst="rect">
            <a:avLst/>
          </a:prstGeom>
          <a:noFill/>
        </p:spPr>
        <p:txBody>
          <a:bodyPr wrap="none" rtlCol="0">
            <a:spAutoFit/>
          </a:bodyPr>
          <a:lstStyle/>
          <a:p>
            <a:r>
              <a:rPr lang="en-US" dirty="0" smtClean="0"/>
              <a:t>250 nm                                               310 nm</a:t>
            </a:r>
            <a:endParaRPr lang="en-US" dirty="0"/>
          </a:p>
        </p:txBody>
      </p:sp>
      <p:sp>
        <p:nvSpPr>
          <p:cNvPr id="30" name="TextBox 29"/>
          <p:cNvSpPr txBox="1"/>
          <p:nvPr/>
        </p:nvSpPr>
        <p:spPr>
          <a:xfrm>
            <a:off x="4748019" y="3124200"/>
            <a:ext cx="4091185" cy="369332"/>
          </a:xfrm>
          <a:prstGeom prst="rect">
            <a:avLst/>
          </a:prstGeom>
          <a:noFill/>
        </p:spPr>
        <p:txBody>
          <a:bodyPr wrap="none" rtlCol="0">
            <a:spAutoFit/>
          </a:bodyPr>
          <a:lstStyle/>
          <a:p>
            <a:r>
              <a:rPr lang="en-US" dirty="0" smtClean="0"/>
              <a:t>250 nm                                               310 nm</a:t>
            </a:r>
            <a:endParaRPr lang="en-US" dirty="0"/>
          </a:p>
        </p:txBody>
      </p:sp>
      <p:sp>
        <p:nvSpPr>
          <p:cNvPr id="31" name="TextBox 30"/>
          <p:cNvSpPr txBox="1"/>
          <p:nvPr/>
        </p:nvSpPr>
        <p:spPr>
          <a:xfrm>
            <a:off x="633219" y="5650468"/>
            <a:ext cx="4091185" cy="369332"/>
          </a:xfrm>
          <a:prstGeom prst="rect">
            <a:avLst/>
          </a:prstGeom>
          <a:noFill/>
        </p:spPr>
        <p:txBody>
          <a:bodyPr wrap="none" rtlCol="0">
            <a:spAutoFit/>
          </a:bodyPr>
          <a:lstStyle/>
          <a:p>
            <a:r>
              <a:rPr lang="en-US" dirty="0" smtClean="0"/>
              <a:t>250 nm                                               310 nm</a:t>
            </a:r>
            <a:endParaRPr lang="en-US" dirty="0"/>
          </a:p>
        </p:txBody>
      </p:sp>
      <p:sp>
        <p:nvSpPr>
          <p:cNvPr id="32" name="TextBox 31"/>
          <p:cNvSpPr txBox="1"/>
          <p:nvPr/>
        </p:nvSpPr>
        <p:spPr>
          <a:xfrm>
            <a:off x="4748019" y="5650468"/>
            <a:ext cx="4091185" cy="369332"/>
          </a:xfrm>
          <a:prstGeom prst="rect">
            <a:avLst/>
          </a:prstGeom>
          <a:noFill/>
        </p:spPr>
        <p:txBody>
          <a:bodyPr wrap="none" rtlCol="0">
            <a:spAutoFit/>
          </a:bodyPr>
          <a:lstStyle/>
          <a:p>
            <a:r>
              <a:rPr lang="en-US" dirty="0" smtClean="0"/>
              <a:t>250 nm                                               310 nm</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71368"/>
            <a:ext cx="8229600" cy="538609"/>
          </a:xfrm>
          <a:prstGeom prst="rect">
            <a:avLst/>
          </a:prstGeom>
        </p:spPr>
        <p:txBody>
          <a:bodyPr vert="horz" wrap="square" lIns="0" tIns="0" rIns="0" bIns="0" rtlCol="0">
            <a:spAutoFit/>
          </a:bodyPr>
          <a:lstStyle/>
          <a:p>
            <a:pPr>
              <a:lnSpc>
                <a:spcPts val="4220"/>
              </a:lnSpc>
            </a:pPr>
            <a:r>
              <a:rPr dirty="0">
                <a:latin typeface="Verdana"/>
                <a:cs typeface="Verdana"/>
              </a:rPr>
              <a:t>Sol</a:t>
            </a:r>
            <a:r>
              <a:rPr spc="-5" dirty="0">
                <a:latin typeface="Verdana"/>
                <a:cs typeface="Verdana"/>
              </a:rPr>
              <a:t>a</a:t>
            </a:r>
            <a:r>
              <a:rPr dirty="0">
                <a:latin typeface="Verdana"/>
                <a:cs typeface="Verdana"/>
              </a:rPr>
              <a:t>r</a:t>
            </a:r>
            <a:r>
              <a:rPr spc="-10" dirty="0">
                <a:latin typeface="Verdana"/>
                <a:cs typeface="Verdana"/>
              </a:rPr>
              <a:t> </a:t>
            </a:r>
            <a:r>
              <a:rPr dirty="0">
                <a:latin typeface="Verdana"/>
                <a:cs typeface="Verdana"/>
              </a:rPr>
              <a:t>A</a:t>
            </a:r>
            <a:r>
              <a:rPr spc="5" dirty="0">
                <a:latin typeface="Verdana"/>
                <a:cs typeface="Verdana"/>
              </a:rPr>
              <a:t>c</a:t>
            </a:r>
            <a:r>
              <a:rPr dirty="0">
                <a:latin typeface="Verdana"/>
                <a:cs typeface="Verdana"/>
              </a:rPr>
              <a:t>tivi</a:t>
            </a:r>
            <a:r>
              <a:rPr spc="-10" dirty="0">
                <a:latin typeface="Verdana"/>
                <a:cs typeface="Verdana"/>
              </a:rPr>
              <a:t>t</a:t>
            </a:r>
            <a:r>
              <a:rPr dirty="0">
                <a:latin typeface="Verdana"/>
                <a:cs typeface="Verdana"/>
              </a:rPr>
              <a:t>y</a:t>
            </a:r>
          </a:p>
        </p:txBody>
      </p:sp>
      <p:sp>
        <p:nvSpPr>
          <p:cNvPr id="3" name="object 3"/>
          <p:cNvSpPr txBox="1"/>
          <p:nvPr/>
        </p:nvSpPr>
        <p:spPr>
          <a:xfrm>
            <a:off x="535939" y="961293"/>
            <a:ext cx="8034532" cy="5524589"/>
          </a:xfrm>
          <a:prstGeom prst="rect">
            <a:avLst/>
          </a:prstGeom>
        </p:spPr>
        <p:txBody>
          <a:bodyPr vert="horz" wrap="square" lIns="0" tIns="0" rIns="0" bIns="0" rtlCol="0">
            <a:spAutoFit/>
          </a:bodyPr>
          <a:lstStyle/>
          <a:p>
            <a:pPr marL="355600" marR="554355" indent="-342900">
              <a:buFont typeface="Arial"/>
              <a:buChar char="•"/>
              <a:tabLst>
                <a:tab pos="355600" algn="l"/>
              </a:tabLst>
            </a:pPr>
            <a:r>
              <a:rPr sz="2800" spc="-5" dirty="0">
                <a:solidFill>
                  <a:schemeClr val="tx1"/>
                </a:solidFill>
                <a:latin typeface="Times New Roman"/>
                <a:cs typeface="Times New Roman"/>
              </a:rPr>
              <a:t>S</a:t>
            </a:r>
            <a:r>
              <a:rPr sz="2800" dirty="0">
                <a:solidFill>
                  <a:schemeClr val="tx1"/>
                </a:solidFill>
                <a:latin typeface="Times New Roman"/>
                <a:cs typeface="Times New Roman"/>
              </a:rPr>
              <a:t>olar</a:t>
            </a:r>
            <a:r>
              <a:rPr sz="2800" spc="-10" dirty="0">
                <a:solidFill>
                  <a:schemeClr val="tx1"/>
                </a:solidFill>
                <a:latin typeface="Times New Roman"/>
                <a:cs typeface="Times New Roman"/>
              </a:rPr>
              <a:t> </a:t>
            </a:r>
            <a:r>
              <a:rPr sz="2800" dirty="0">
                <a:solidFill>
                  <a:schemeClr val="tx1"/>
                </a:solidFill>
                <a:latin typeface="Times New Roman"/>
                <a:cs typeface="Times New Roman"/>
              </a:rPr>
              <a:t>irradian</a:t>
            </a:r>
            <a:r>
              <a:rPr sz="2800" spc="-10" dirty="0">
                <a:solidFill>
                  <a:schemeClr val="tx1"/>
                </a:solidFill>
                <a:latin typeface="Times New Roman"/>
                <a:cs typeface="Times New Roman"/>
              </a:rPr>
              <a:t>c</a:t>
            </a:r>
            <a:r>
              <a:rPr sz="2800" dirty="0">
                <a:solidFill>
                  <a:schemeClr val="tx1"/>
                </a:solidFill>
                <a:latin typeface="Times New Roman"/>
                <a:cs typeface="Times New Roman"/>
              </a:rPr>
              <a:t>e</a:t>
            </a:r>
            <a:r>
              <a:rPr sz="2800" spc="-35" dirty="0">
                <a:solidFill>
                  <a:schemeClr val="tx1"/>
                </a:solidFill>
                <a:latin typeface="Times New Roman"/>
                <a:cs typeface="Times New Roman"/>
              </a:rPr>
              <a:t> </a:t>
            </a:r>
            <a:r>
              <a:rPr sz="2800" dirty="0">
                <a:solidFill>
                  <a:schemeClr val="tx1"/>
                </a:solidFill>
                <a:latin typeface="Times New Roman"/>
                <a:cs typeface="Times New Roman"/>
              </a:rPr>
              <a:t>short</a:t>
            </a:r>
            <a:r>
              <a:rPr sz="2800" spc="-5" dirty="0">
                <a:solidFill>
                  <a:schemeClr val="tx1"/>
                </a:solidFill>
                <a:latin typeface="Times New Roman"/>
                <a:cs typeface="Times New Roman"/>
              </a:rPr>
              <a:t>w</a:t>
            </a:r>
            <a:r>
              <a:rPr sz="2800" dirty="0">
                <a:solidFill>
                  <a:schemeClr val="tx1"/>
                </a:solidFill>
                <a:latin typeface="Times New Roman"/>
                <a:cs typeface="Times New Roman"/>
              </a:rPr>
              <a:t>ard</a:t>
            </a:r>
            <a:r>
              <a:rPr sz="2800" spc="-15" dirty="0">
                <a:solidFill>
                  <a:schemeClr val="tx1"/>
                </a:solidFill>
                <a:latin typeface="Times New Roman"/>
                <a:cs typeface="Times New Roman"/>
              </a:rPr>
              <a:t> </a:t>
            </a:r>
            <a:r>
              <a:rPr sz="2800" dirty="0">
                <a:solidFill>
                  <a:schemeClr val="tx1"/>
                </a:solidFill>
                <a:latin typeface="Times New Roman"/>
                <a:cs typeface="Times New Roman"/>
              </a:rPr>
              <a:t>of</a:t>
            </a:r>
            <a:r>
              <a:rPr sz="2800" spc="-10" dirty="0">
                <a:solidFill>
                  <a:schemeClr val="tx1"/>
                </a:solidFill>
                <a:latin typeface="Times New Roman"/>
                <a:cs typeface="Times New Roman"/>
              </a:rPr>
              <a:t> </a:t>
            </a:r>
            <a:r>
              <a:rPr sz="2800" dirty="0">
                <a:solidFill>
                  <a:schemeClr val="tx1"/>
                </a:solidFill>
                <a:latin typeface="Times New Roman"/>
                <a:cs typeface="Times New Roman"/>
              </a:rPr>
              <a:t>300 nm varies</a:t>
            </a:r>
            <a:r>
              <a:rPr sz="2800" spc="-25" dirty="0">
                <a:solidFill>
                  <a:schemeClr val="tx1"/>
                </a:solidFill>
                <a:latin typeface="Times New Roman"/>
                <a:cs typeface="Times New Roman"/>
              </a:rPr>
              <a:t> </a:t>
            </a:r>
            <a:r>
              <a:rPr sz="2800" dirty="0">
                <a:solidFill>
                  <a:schemeClr val="tx1"/>
                </a:solidFill>
                <a:latin typeface="Times New Roman"/>
                <a:cs typeface="Times New Roman"/>
              </a:rPr>
              <a:t>on short-term (</a:t>
            </a:r>
            <a:r>
              <a:rPr sz="2800" spc="-5" dirty="0">
                <a:solidFill>
                  <a:schemeClr val="tx1"/>
                </a:solidFill>
                <a:latin typeface="Times New Roman"/>
                <a:cs typeface="Times New Roman"/>
              </a:rPr>
              <a:t>~</a:t>
            </a:r>
            <a:r>
              <a:rPr sz="2800" dirty="0">
                <a:solidFill>
                  <a:schemeClr val="tx1"/>
                </a:solidFill>
                <a:latin typeface="Times New Roman"/>
                <a:cs typeface="Times New Roman"/>
              </a:rPr>
              <a:t>27-day)</a:t>
            </a:r>
            <a:r>
              <a:rPr sz="2800" spc="-10" dirty="0">
                <a:solidFill>
                  <a:schemeClr val="tx1"/>
                </a:solidFill>
                <a:latin typeface="Times New Roman"/>
                <a:cs typeface="Times New Roman"/>
              </a:rPr>
              <a:t> </a:t>
            </a:r>
            <a:r>
              <a:rPr sz="2800" dirty="0">
                <a:solidFill>
                  <a:schemeClr val="tx1"/>
                </a:solidFill>
                <a:latin typeface="Times New Roman"/>
                <a:cs typeface="Times New Roman"/>
              </a:rPr>
              <a:t>and</a:t>
            </a:r>
            <a:r>
              <a:rPr sz="2800" spc="-15" dirty="0">
                <a:solidFill>
                  <a:schemeClr val="tx1"/>
                </a:solidFill>
                <a:latin typeface="Times New Roman"/>
                <a:cs typeface="Times New Roman"/>
              </a:rPr>
              <a:t> </a:t>
            </a:r>
            <a:r>
              <a:rPr sz="2800" dirty="0">
                <a:solidFill>
                  <a:schemeClr val="tx1"/>
                </a:solidFill>
                <a:latin typeface="Times New Roman"/>
                <a:cs typeface="Times New Roman"/>
              </a:rPr>
              <a:t>long-term</a:t>
            </a:r>
            <a:r>
              <a:rPr sz="2800" spc="-35" dirty="0">
                <a:solidFill>
                  <a:schemeClr val="tx1"/>
                </a:solidFill>
                <a:latin typeface="Times New Roman"/>
                <a:cs typeface="Times New Roman"/>
              </a:rPr>
              <a:t> </a:t>
            </a:r>
            <a:r>
              <a:rPr sz="2800" dirty="0">
                <a:solidFill>
                  <a:schemeClr val="tx1"/>
                </a:solidFill>
                <a:latin typeface="Times New Roman"/>
                <a:cs typeface="Times New Roman"/>
              </a:rPr>
              <a:t>(</a:t>
            </a:r>
            <a:r>
              <a:rPr sz="2800" spc="-5" dirty="0">
                <a:solidFill>
                  <a:schemeClr val="tx1"/>
                </a:solidFill>
                <a:latin typeface="Times New Roman"/>
                <a:cs typeface="Times New Roman"/>
              </a:rPr>
              <a:t>~</a:t>
            </a:r>
            <a:r>
              <a:rPr sz="2800" spc="-85" dirty="0">
                <a:solidFill>
                  <a:schemeClr val="tx1"/>
                </a:solidFill>
                <a:latin typeface="Times New Roman"/>
                <a:cs typeface="Times New Roman"/>
              </a:rPr>
              <a:t>1</a:t>
            </a:r>
            <a:r>
              <a:rPr sz="2800" dirty="0">
                <a:solidFill>
                  <a:schemeClr val="tx1"/>
                </a:solidFill>
                <a:latin typeface="Times New Roman"/>
                <a:cs typeface="Times New Roman"/>
              </a:rPr>
              <a:t>1-year)</a:t>
            </a:r>
            <a:r>
              <a:rPr sz="2800" spc="-20" dirty="0">
                <a:solidFill>
                  <a:schemeClr val="tx1"/>
                </a:solidFill>
                <a:latin typeface="Times New Roman"/>
                <a:cs typeface="Times New Roman"/>
              </a:rPr>
              <a:t> </a:t>
            </a:r>
            <a:r>
              <a:rPr sz="2800" dirty="0">
                <a:solidFill>
                  <a:schemeClr val="tx1"/>
                </a:solidFill>
                <a:latin typeface="Times New Roman"/>
                <a:cs typeface="Times New Roman"/>
              </a:rPr>
              <a:t>ti</a:t>
            </a:r>
            <a:r>
              <a:rPr sz="2800" spc="-20" dirty="0">
                <a:solidFill>
                  <a:schemeClr val="tx1"/>
                </a:solidFill>
                <a:latin typeface="Times New Roman"/>
                <a:cs typeface="Times New Roman"/>
              </a:rPr>
              <a:t>m</a:t>
            </a:r>
            <a:r>
              <a:rPr sz="2800" dirty="0">
                <a:solidFill>
                  <a:schemeClr val="tx1"/>
                </a:solidFill>
                <a:latin typeface="Times New Roman"/>
                <a:cs typeface="Times New Roman"/>
              </a:rPr>
              <a:t>e</a:t>
            </a:r>
            <a:r>
              <a:rPr sz="2800" spc="-10" dirty="0">
                <a:solidFill>
                  <a:schemeClr val="tx1"/>
                </a:solidFill>
                <a:latin typeface="Times New Roman"/>
                <a:cs typeface="Times New Roman"/>
              </a:rPr>
              <a:t> </a:t>
            </a:r>
            <a:r>
              <a:rPr sz="2800" dirty="0">
                <a:solidFill>
                  <a:schemeClr val="tx1"/>
                </a:solidFill>
                <a:latin typeface="Times New Roman"/>
                <a:cs typeface="Times New Roman"/>
              </a:rPr>
              <a:t>scales.</a:t>
            </a:r>
          </a:p>
          <a:p>
            <a:pPr marL="355600" marR="291465" indent="-342900">
              <a:spcBef>
                <a:spcPts val="580"/>
              </a:spcBef>
              <a:buFont typeface="Arial"/>
              <a:buChar char="•"/>
              <a:tabLst>
                <a:tab pos="355600" algn="l"/>
              </a:tabLst>
            </a:pPr>
            <a:r>
              <a:rPr sz="2800" spc="-5" dirty="0">
                <a:solidFill>
                  <a:schemeClr val="tx1"/>
                </a:solidFill>
                <a:latin typeface="Times New Roman"/>
                <a:cs typeface="Times New Roman"/>
              </a:rPr>
              <a:t>L</a:t>
            </a:r>
            <a:r>
              <a:rPr sz="2800" dirty="0">
                <a:solidFill>
                  <a:schemeClr val="tx1"/>
                </a:solidFill>
                <a:latin typeface="Times New Roman"/>
                <a:cs typeface="Times New Roman"/>
              </a:rPr>
              <a:t>ong</a:t>
            </a:r>
            <a:r>
              <a:rPr sz="2800" spc="-5" dirty="0">
                <a:solidFill>
                  <a:schemeClr val="tx1"/>
                </a:solidFill>
                <a:latin typeface="Times New Roman"/>
                <a:cs typeface="Times New Roman"/>
              </a:rPr>
              <a:t>w</a:t>
            </a:r>
            <a:r>
              <a:rPr sz="2800" dirty="0">
                <a:solidFill>
                  <a:schemeClr val="tx1"/>
                </a:solidFill>
                <a:latin typeface="Times New Roman"/>
                <a:cs typeface="Times New Roman"/>
              </a:rPr>
              <a:t>ard of 300 n</a:t>
            </a:r>
            <a:r>
              <a:rPr sz="2800" spc="-20" dirty="0">
                <a:solidFill>
                  <a:schemeClr val="tx1"/>
                </a:solidFill>
                <a:latin typeface="Times New Roman"/>
                <a:cs typeface="Times New Roman"/>
              </a:rPr>
              <a:t>m</a:t>
            </a:r>
            <a:r>
              <a:rPr sz="2800" dirty="0">
                <a:solidFill>
                  <a:schemeClr val="tx1"/>
                </a:solidFill>
                <a:latin typeface="Times New Roman"/>
                <a:cs typeface="Times New Roman"/>
              </a:rPr>
              <a:t>,</a:t>
            </a:r>
            <a:r>
              <a:rPr sz="2800" spc="10" dirty="0">
                <a:solidFill>
                  <a:schemeClr val="tx1"/>
                </a:solidFill>
                <a:latin typeface="Times New Roman"/>
                <a:cs typeface="Times New Roman"/>
              </a:rPr>
              <a:t> </a:t>
            </a:r>
            <a:r>
              <a:rPr sz="2800" dirty="0">
                <a:solidFill>
                  <a:schemeClr val="tx1"/>
                </a:solidFill>
                <a:latin typeface="Times New Roman"/>
                <a:cs typeface="Times New Roman"/>
              </a:rPr>
              <a:t>only</a:t>
            </a:r>
            <a:r>
              <a:rPr sz="2800" spc="-15" dirty="0">
                <a:solidFill>
                  <a:schemeClr val="tx1"/>
                </a:solidFill>
                <a:latin typeface="Times New Roman"/>
                <a:cs typeface="Times New Roman"/>
              </a:rPr>
              <a:t> </a:t>
            </a:r>
            <a:r>
              <a:rPr sz="2800" spc="-5" dirty="0">
                <a:solidFill>
                  <a:schemeClr val="tx1"/>
                </a:solidFill>
                <a:latin typeface="Times New Roman"/>
                <a:cs typeface="Times New Roman"/>
              </a:rPr>
              <a:t>F</a:t>
            </a:r>
            <a:r>
              <a:rPr sz="2800" dirty="0">
                <a:solidFill>
                  <a:schemeClr val="tx1"/>
                </a:solidFill>
                <a:latin typeface="Times New Roman"/>
                <a:cs typeface="Times New Roman"/>
              </a:rPr>
              <a:t>raunho</a:t>
            </a:r>
            <a:r>
              <a:rPr sz="2800" spc="-10" dirty="0">
                <a:solidFill>
                  <a:schemeClr val="tx1"/>
                </a:solidFill>
                <a:latin typeface="Times New Roman"/>
                <a:cs typeface="Times New Roman"/>
              </a:rPr>
              <a:t>f</a:t>
            </a:r>
            <a:r>
              <a:rPr sz="2800" dirty="0">
                <a:solidFill>
                  <a:schemeClr val="tx1"/>
                </a:solidFill>
                <a:latin typeface="Times New Roman"/>
                <a:cs typeface="Times New Roman"/>
              </a:rPr>
              <a:t>er lines</a:t>
            </a:r>
            <a:r>
              <a:rPr sz="2800" spc="-25" dirty="0">
                <a:solidFill>
                  <a:schemeClr val="tx1"/>
                </a:solidFill>
                <a:latin typeface="Times New Roman"/>
                <a:cs typeface="Times New Roman"/>
              </a:rPr>
              <a:t> </a:t>
            </a:r>
            <a:r>
              <a:rPr sz="2800" dirty="0">
                <a:solidFill>
                  <a:schemeClr val="tx1"/>
                </a:solidFill>
                <a:latin typeface="Times New Roman"/>
                <a:cs typeface="Times New Roman"/>
              </a:rPr>
              <a:t>show</a:t>
            </a:r>
            <a:r>
              <a:rPr sz="2800" spc="5" dirty="0">
                <a:solidFill>
                  <a:schemeClr val="tx1"/>
                </a:solidFill>
                <a:latin typeface="Times New Roman"/>
                <a:cs typeface="Times New Roman"/>
              </a:rPr>
              <a:t> </a:t>
            </a:r>
            <a:r>
              <a:rPr sz="2800" dirty="0">
                <a:solidFill>
                  <a:schemeClr val="tx1"/>
                </a:solidFill>
                <a:latin typeface="Times New Roman"/>
                <a:cs typeface="Times New Roman"/>
              </a:rPr>
              <a:t>variat</a:t>
            </a:r>
            <a:r>
              <a:rPr sz="2800" spc="-10" dirty="0">
                <a:solidFill>
                  <a:schemeClr val="tx1"/>
                </a:solidFill>
                <a:latin typeface="Times New Roman"/>
                <a:cs typeface="Times New Roman"/>
              </a:rPr>
              <a:t>i</a:t>
            </a:r>
            <a:r>
              <a:rPr sz="2800" dirty="0">
                <a:solidFill>
                  <a:schemeClr val="tx1"/>
                </a:solidFill>
                <a:latin typeface="Times New Roman"/>
                <a:cs typeface="Times New Roman"/>
              </a:rPr>
              <a:t>ons exceeding</a:t>
            </a:r>
            <a:r>
              <a:rPr sz="2800" spc="-40" dirty="0">
                <a:solidFill>
                  <a:schemeClr val="tx1"/>
                </a:solidFill>
                <a:latin typeface="Times New Roman"/>
                <a:cs typeface="Times New Roman"/>
              </a:rPr>
              <a:t> </a:t>
            </a:r>
            <a:r>
              <a:rPr sz="2800" spc="-5" dirty="0">
                <a:solidFill>
                  <a:schemeClr val="tx1"/>
                </a:solidFill>
                <a:latin typeface="Times New Roman"/>
                <a:cs typeface="Times New Roman"/>
              </a:rPr>
              <a:t>~</a:t>
            </a:r>
            <a:r>
              <a:rPr sz="2800" dirty="0">
                <a:solidFill>
                  <a:schemeClr val="tx1"/>
                </a:solidFill>
                <a:latin typeface="Times New Roman"/>
                <a:cs typeface="Times New Roman"/>
              </a:rPr>
              <a:t>0.5% </a:t>
            </a:r>
            <a:r>
              <a:rPr sz="2800" dirty="0" smtClean="0">
                <a:solidFill>
                  <a:schemeClr val="tx1"/>
                </a:solidFill>
                <a:latin typeface="Times New Roman"/>
                <a:cs typeface="Times New Roman"/>
              </a:rPr>
              <a:t>(</a:t>
            </a:r>
            <a:r>
              <a:rPr lang="en-US" sz="2800" dirty="0" smtClean="0">
                <a:solidFill>
                  <a:schemeClr val="tx1"/>
                </a:solidFill>
                <a:latin typeface="Times New Roman"/>
                <a:cs typeface="Times New Roman"/>
              </a:rPr>
              <a:t>the </a:t>
            </a:r>
            <a:r>
              <a:rPr sz="2800" spc="-20" dirty="0" smtClean="0">
                <a:solidFill>
                  <a:schemeClr val="tx1"/>
                </a:solidFill>
                <a:latin typeface="Times New Roman"/>
                <a:cs typeface="Times New Roman"/>
              </a:rPr>
              <a:t>m</a:t>
            </a:r>
            <a:r>
              <a:rPr sz="2800" dirty="0" smtClean="0">
                <a:solidFill>
                  <a:schemeClr val="tx1"/>
                </a:solidFill>
                <a:latin typeface="Times New Roman"/>
                <a:cs typeface="Times New Roman"/>
              </a:rPr>
              <a:t>agnitude</a:t>
            </a:r>
            <a:r>
              <a:rPr sz="2800" spc="-10" dirty="0" smtClean="0">
                <a:solidFill>
                  <a:schemeClr val="tx1"/>
                </a:solidFill>
                <a:latin typeface="Times New Roman"/>
                <a:cs typeface="Times New Roman"/>
              </a:rPr>
              <a:t> </a:t>
            </a:r>
            <a:r>
              <a:rPr sz="2800" dirty="0" smtClean="0">
                <a:solidFill>
                  <a:schemeClr val="tx1"/>
                </a:solidFill>
                <a:latin typeface="Times New Roman"/>
                <a:cs typeface="Times New Roman"/>
              </a:rPr>
              <a:t>of</a:t>
            </a:r>
            <a:r>
              <a:rPr lang="en-US" sz="2800" dirty="0" smtClean="0">
                <a:solidFill>
                  <a:schemeClr val="tx1"/>
                </a:solidFill>
                <a:latin typeface="Times New Roman"/>
                <a:cs typeface="Times New Roman"/>
              </a:rPr>
              <a:t> this</a:t>
            </a:r>
            <a:r>
              <a:rPr sz="2800" spc="-10" dirty="0" smtClean="0">
                <a:solidFill>
                  <a:schemeClr val="tx1"/>
                </a:solidFill>
                <a:latin typeface="Times New Roman"/>
                <a:cs typeface="Times New Roman"/>
              </a:rPr>
              <a:t> </a:t>
            </a:r>
            <a:r>
              <a:rPr sz="2800" dirty="0">
                <a:solidFill>
                  <a:schemeClr val="tx1"/>
                </a:solidFill>
                <a:latin typeface="Times New Roman"/>
                <a:cs typeface="Times New Roman"/>
              </a:rPr>
              <a:t>variabil</a:t>
            </a:r>
            <a:r>
              <a:rPr sz="2800" spc="-10" dirty="0">
                <a:solidFill>
                  <a:schemeClr val="tx1"/>
                </a:solidFill>
                <a:latin typeface="Times New Roman"/>
                <a:cs typeface="Times New Roman"/>
              </a:rPr>
              <a:t>it</a:t>
            </a:r>
            <a:r>
              <a:rPr sz="2800" dirty="0">
                <a:solidFill>
                  <a:schemeClr val="tx1"/>
                </a:solidFill>
                <a:latin typeface="Times New Roman"/>
                <a:cs typeface="Times New Roman"/>
              </a:rPr>
              <a:t>y</a:t>
            </a:r>
            <a:r>
              <a:rPr sz="2800" spc="-40" dirty="0">
                <a:solidFill>
                  <a:schemeClr val="tx1"/>
                </a:solidFill>
                <a:latin typeface="Times New Roman"/>
                <a:cs typeface="Times New Roman"/>
              </a:rPr>
              <a:t> </a:t>
            </a:r>
            <a:r>
              <a:rPr sz="2800" dirty="0">
                <a:solidFill>
                  <a:schemeClr val="tx1"/>
                </a:solidFill>
                <a:latin typeface="Times New Roman"/>
                <a:cs typeface="Times New Roman"/>
              </a:rPr>
              <a:t>is resolution- dependent).</a:t>
            </a:r>
          </a:p>
          <a:p>
            <a:pPr marL="355600" marR="561975" indent="-342900">
              <a:spcBef>
                <a:spcPts val="580"/>
              </a:spcBef>
              <a:buFont typeface="Arial"/>
              <a:buChar char="•"/>
              <a:tabLst>
                <a:tab pos="355600" algn="l"/>
              </a:tabLst>
            </a:pPr>
            <a:r>
              <a:rPr lang="en-US" sz="2800" spc="-5" dirty="0" smtClean="0">
                <a:solidFill>
                  <a:schemeClr val="tx1"/>
                </a:solidFill>
                <a:latin typeface="Times New Roman"/>
                <a:cs typeface="Times New Roman"/>
              </a:rPr>
              <a:t>The s</a:t>
            </a:r>
            <a:r>
              <a:rPr sz="2800" dirty="0" smtClean="0">
                <a:solidFill>
                  <a:schemeClr val="tx1"/>
                </a:solidFill>
                <a:latin typeface="Times New Roman"/>
                <a:cs typeface="Times New Roman"/>
              </a:rPr>
              <a:t>pectral</a:t>
            </a:r>
            <a:r>
              <a:rPr sz="2800" spc="-35" dirty="0" smtClean="0">
                <a:solidFill>
                  <a:schemeClr val="tx1"/>
                </a:solidFill>
                <a:latin typeface="Times New Roman"/>
                <a:cs typeface="Times New Roman"/>
              </a:rPr>
              <a:t> </a:t>
            </a:r>
            <a:r>
              <a:rPr sz="2800" dirty="0">
                <a:solidFill>
                  <a:schemeClr val="tx1"/>
                </a:solidFill>
                <a:latin typeface="Times New Roman"/>
                <a:cs typeface="Times New Roman"/>
              </a:rPr>
              <a:t>dependence</a:t>
            </a:r>
            <a:r>
              <a:rPr sz="2800" spc="-25" dirty="0">
                <a:solidFill>
                  <a:schemeClr val="tx1"/>
                </a:solidFill>
                <a:latin typeface="Times New Roman"/>
                <a:cs typeface="Times New Roman"/>
              </a:rPr>
              <a:t> </a:t>
            </a:r>
            <a:r>
              <a:rPr sz="2800" spc="-5" dirty="0">
                <a:solidFill>
                  <a:schemeClr val="tx1"/>
                </a:solidFill>
                <a:latin typeface="Times New Roman"/>
                <a:cs typeface="Times New Roman"/>
              </a:rPr>
              <a:t>o</a:t>
            </a:r>
            <a:r>
              <a:rPr sz="2800" dirty="0">
                <a:solidFill>
                  <a:schemeClr val="tx1"/>
                </a:solidFill>
                <a:latin typeface="Times New Roman"/>
                <a:cs typeface="Times New Roman"/>
              </a:rPr>
              <a:t>f solar</a:t>
            </a:r>
            <a:r>
              <a:rPr sz="2800" spc="-20" dirty="0">
                <a:solidFill>
                  <a:schemeClr val="tx1"/>
                </a:solidFill>
                <a:latin typeface="Times New Roman"/>
                <a:cs typeface="Times New Roman"/>
              </a:rPr>
              <a:t> </a:t>
            </a:r>
            <a:r>
              <a:rPr sz="2800" dirty="0">
                <a:solidFill>
                  <a:schemeClr val="tx1"/>
                </a:solidFill>
                <a:latin typeface="Times New Roman"/>
                <a:cs typeface="Times New Roman"/>
              </a:rPr>
              <a:t>variat</a:t>
            </a:r>
            <a:r>
              <a:rPr sz="2800" spc="-10" dirty="0">
                <a:solidFill>
                  <a:schemeClr val="tx1"/>
                </a:solidFill>
                <a:latin typeface="Times New Roman"/>
                <a:cs typeface="Times New Roman"/>
              </a:rPr>
              <a:t>i</a:t>
            </a:r>
            <a:r>
              <a:rPr sz="2800" spc="-5" dirty="0">
                <a:solidFill>
                  <a:schemeClr val="tx1"/>
                </a:solidFill>
                <a:latin typeface="Times New Roman"/>
                <a:cs typeface="Times New Roman"/>
              </a:rPr>
              <a:t>o</a:t>
            </a:r>
            <a:r>
              <a:rPr sz="2800" dirty="0">
                <a:solidFill>
                  <a:schemeClr val="tx1"/>
                </a:solidFill>
                <a:latin typeface="Times New Roman"/>
                <a:cs typeface="Times New Roman"/>
              </a:rPr>
              <a:t>ns</a:t>
            </a:r>
            <a:r>
              <a:rPr sz="2800" spc="-25" dirty="0">
                <a:solidFill>
                  <a:schemeClr val="tx1"/>
                </a:solidFill>
                <a:latin typeface="Times New Roman"/>
                <a:cs typeface="Times New Roman"/>
              </a:rPr>
              <a:t> </a:t>
            </a:r>
            <a:r>
              <a:rPr sz="2800" dirty="0">
                <a:solidFill>
                  <a:schemeClr val="tx1"/>
                </a:solidFill>
                <a:latin typeface="Times New Roman"/>
                <a:cs typeface="Times New Roman"/>
              </a:rPr>
              <a:t>appears</a:t>
            </a:r>
            <a:r>
              <a:rPr sz="2800" spc="-25" dirty="0">
                <a:solidFill>
                  <a:schemeClr val="tx1"/>
                </a:solidFill>
                <a:latin typeface="Times New Roman"/>
                <a:cs typeface="Times New Roman"/>
              </a:rPr>
              <a:t> </a:t>
            </a:r>
            <a:r>
              <a:rPr sz="2800" dirty="0">
                <a:solidFill>
                  <a:schemeClr val="tx1"/>
                </a:solidFill>
                <a:latin typeface="Times New Roman"/>
                <a:cs typeface="Times New Roman"/>
              </a:rPr>
              <a:t>to</a:t>
            </a:r>
            <a:r>
              <a:rPr sz="2800" spc="-15" dirty="0">
                <a:solidFill>
                  <a:schemeClr val="tx1"/>
                </a:solidFill>
                <a:latin typeface="Times New Roman"/>
                <a:cs typeface="Times New Roman"/>
              </a:rPr>
              <a:t> </a:t>
            </a:r>
            <a:r>
              <a:rPr sz="2800" dirty="0">
                <a:solidFill>
                  <a:schemeClr val="tx1"/>
                </a:solidFill>
                <a:latin typeface="Times New Roman"/>
                <a:cs typeface="Times New Roman"/>
              </a:rPr>
              <a:t>be very consistent</a:t>
            </a:r>
            <a:r>
              <a:rPr sz="2800" spc="-35" dirty="0">
                <a:solidFill>
                  <a:schemeClr val="tx1"/>
                </a:solidFill>
                <a:latin typeface="Times New Roman"/>
                <a:cs typeface="Times New Roman"/>
              </a:rPr>
              <a:t> </a:t>
            </a:r>
            <a:r>
              <a:rPr sz="2800" spc="-10" dirty="0">
                <a:solidFill>
                  <a:schemeClr val="tx1"/>
                </a:solidFill>
                <a:latin typeface="Times New Roman"/>
                <a:cs typeface="Times New Roman"/>
              </a:rPr>
              <a:t>f</a:t>
            </a:r>
            <a:r>
              <a:rPr sz="2800" dirty="0">
                <a:solidFill>
                  <a:schemeClr val="tx1"/>
                </a:solidFill>
                <a:latin typeface="Times New Roman"/>
                <a:cs typeface="Times New Roman"/>
              </a:rPr>
              <a:t>or both short</a:t>
            </a:r>
            <a:r>
              <a:rPr sz="2800" spc="-10" dirty="0">
                <a:solidFill>
                  <a:schemeClr val="tx1"/>
                </a:solidFill>
                <a:latin typeface="Times New Roman"/>
                <a:cs typeface="Times New Roman"/>
              </a:rPr>
              <a:t> </a:t>
            </a:r>
            <a:r>
              <a:rPr sz="2800" dirty="0">
                <a:solidFill>
                  <a:schemeClr val="tx1"/>
                </a:solidFill>
                <a:latin typeface="Times New Roman"/>
                <a:cs typeface="Times New Roman"/>
              </a:rPr>
              <a:t>and</a:t>
            </a:r>
            <a:r>
              <a:rPr sz="2800" spc="-15" dirty="0">
                <a:solidFill>
                  <a:schemeClr val="tx1"/>
                </a:solidFill>
                <a:latin typeface="Times New Roman"/>
                <a:cs typeface="Times New Roman"/>
              </a:rPr>
              <a:t> </a:t>
            </a:r>
            <a:r>
              <a:rPr sz="2800" dirty="0">
                <a:solidFill>
                  <a:schemeClr val="tx1"/>
                </a:solidFill>
                <a:latin typeface="Times New Roman"/>
                <a:cs typeface="Times New Roman"/>
              </a:rPr>
              <a:t>long</a:t>
            </a:r>
            <a:r>
              <a:rPr sz="2800" spc="-15" dirty="0">
                <a:solidFill>
                  <a:schemeClr val="tx1"/>
                </a:solidFill>
                <a:latin typeface="Times New Roman"/>
                <a:cs typeface="Times New Roman"/>
              </a:rPr>
              <a:t> </a:t>
            </a:r>
            <a:r>
              <a:rPr sz="2800" dirty="0">
                <a:solidFill>
                  <a:schemeClr val="tx1"/>
                </a:solidFill>
                <a:latin typeface="Times New Roman"/>
                <a:cs typeface="Times New Roman"/>
              </a:rPr>
              <a:t>ti</a:t>
            </a:r>
            <a:r>
              <a:rPr sz="2800" spc="-20" dirty="0">
                <a:solidFill>
                  <a:schemeClr val="tx1"/>
                </a:solidFill>
                <a:latin typeface="Times New Roman"/>
                <a:cs typeface="Times New Roman"/>
              </a:rPr>
              <a:t>m</a:t>
            </a:r>
            <a:r>
              <a:rPr sz="2800" dirty="0">
                <a:solidFill>
                  <a:schemeClr val="tx1"/>
                </a:solidFill>
                <a:latin typeface="Times New Roman"/>
                <a:cs typeface="Times New Roman"/>
              </a:rPr>
              <a:t>e</a:t>
            </a:r>
            <a:r>
              <a:rPr sz="2800" spc="-10" dirty="0">
                <a:solidFill>
                  <a:schemeClr val="tx1"/>
                </a:solidFill>
                <a:latin typeface="Times New Roman"/>
                <a:cs typeface="Times New Roman"/>
              </a:rPr>
              <a:t> </a:t>
            </a:r>
            <a:r>
              <a:rPr sz="2800" dirty="0">
                <a:solidFill>
                  <a:schemeClr val="tx1"/>
                </a:solidFill>
                <a:latin typeface="Times New Roman"/>
                <a:cs typeface="Times New Roman"/>
              </a:rPr>
              <a:t>scales.</a:t>
            </a:r>
          </a:p>
          <a:p>
            <a:pPr marL="355600" marR="5080" indent="-342900">
              <a:spcBef>
                <a:spcPts val="580"/>
              </a:spcBef>
              <a:buFont typeface="Arial"/>
              <a:buChar char="•"/>
              <a:tabLst>
                <a:tab pos="355600" algn="l"/>
              </a:tabLst>
            </a:pPr>
            <a:r>
              <a:rPr sz="2800" spc="-5" dirty="0">
                <a:solidFill>
                  <a:schemeClr val="tx1"/>
                </a:solidFill>
                <a:latin typeface="Times New Roman"/>
                <a:cs typeface="Times New Roman"/>
              </a:rPr>
              <a:t>T</a:t>
            </a:r>
            <a:r>
              <a:rPr sz="2800" dirty="0">
                <a:solidFill>
                  <a:schemeClr val="tx1"/>
                </a:solidFill>
                <a:latin typeface="Times New Roman"/>
                <a:cs typeface="Times New Roman"/>
              </a:rPr>
              <a:t>here</a:t>
            </a:r>
            <a:r>
              <a:rPr sz="2800" spc="-10" dirty="0">
                <a:solidFill>
                  <a:schemeClr val="tx1"/>
                </a:solidFill>
                <a:latin typeface="Times New Roman"/>
                <a:cs typeface="Times New Roman"/>
              </a:rPr>
              <a:t>f</a:t>
            </a:r>
            <a:r>
              <a:rPr sz="2800" dirty="0">
                <a:solidFill>
                  <a:schemeClr val="tx1"/>
                </a:solidFill>
                <a:latin typeface="Times New Roman"/>
                <a:cs typeface="Times New Roman"/>
              </a:rPr>
              <a:t>ore,</a:t>
            </a:r>
            <a:r>
              <a:rPr sz="2800" spc="-25" dirty="0">
                <a:solidFill>
                  <a:schemeClr val="tx1"/>
                </a:solidFill>
                <a:latin typeface="Times New Roman"/>
                <a:cs typeface="Times New Roman"/>
              </a:rPr>
              <a:t> </a:t>
            </a:r>
            <a:r>
              <a:rPr sz="2800" spc="-5" dirty="0">
                <a:solidFill>
                  <a:schemeClr val="tx1"/>
                </a:solidFill>
                <a:latin typeface="Times New Roman"/>
                <a:cs typeface="Times New Roman"/>
              </a:rPr>
              <a:t>w</a:t>
            </a:r>
            <a:r>
              <a:rPr sz="2800" dirty="0">
                <a:solidFill>
                  <a:schemeClr val="tx1"/>
                </a:solidFill>
                <a:latin typeface="Times New Roman"/>
                <a:cs typeface="Times New Roman"/>
              </a:rPr>
              <a:t>e</a:t>
            </a:r>
            <a:r>
              <a:rPr sz="2800" spc="10" dirty="0">
                <a:solidFill>
                  <a:schemeClr val="tx1"/>
                </a:solidFill>
                <a:latin typeface="Times New Roman"/>
                <a:cs typeface="Times New Roman"/>
              </a:rPr>
              <a:t> </a:t>
            </a:r>
            <a:r>
              <a:rPr sz="2800" dirty="0">
                <a:solidFill>
                  <a:schemeClr val="tx1"/>
                </a:solidFill>
                <a:latin typeface="Times New Roman"/>
                <a:cs typeface="Times New Roman"/>
              </a:rPr>
              <a:t>can</a:t>
            </a:r>
            <a:r>
              <a:rPr sz="2800" spc="-15" dirty="0">
                <a:solidFill>
                  <a:schemeClr val="tx1"/>
                </a:solidFill>
                <a:latin typeface="Times New Roman"/>
                <a:cs typeface="Times New Roman"/>
              </a:rPr>
              <a:t> </a:t>
            </a:r>
            <a:r>
              <a:rPr sz="2800" dirty="0">
                <a:solidFill>
                  <a:schemeClr val="tx1"/>
                </a:solidFill>
                <a:latin typeface="Times New Roman"/>
                <a:cs typeface="Times New Roman"/>
              </a:rPr>
              <a:t>use solar</a:t>
            </a:r>
            <a:r>
              <a:rPr sz="2800" spc="-20" dirty="0">
                <a:solidFill>
                  <a:schemeClr val="tx1"/>
                </a:solidFill>
                <a:latin typeface="Times New Roman"/>
                <a:cs typeface="Times New Roman"/>
              </a:rPr>
              <a:t> </a:t>
            </a:r>
            <a:r>
              <a:rPr sz="2800" spc="-5" dirty="0">
                <a:solidFill>
                  <a:schemeClr val="tx1"/>
                </a:solidFill>
                <a:latin typeface="Times New Roman"/>
                <a:cs typeface="Times New Roman"/>
              </a:rPr>
              <a:t>U</a:t>
            </a:r>
            <a:r>
              <a:rPr sz="2800" dirty="0">
                <a:solidFill>
                  <a:schemeClr val="tx1"/>
                </a:solidFill>
                <a:latin typeface="Times New Roman"/>
                <a:cs typeface="Times New Roman"/>
              </a:rPr>
              <a:t>V</a:t>
            </a:r>
            <a:r>
              <a:rPr sz="2800" spc="-30" dirty="0">
                <a:solidFill>
                  <a:schemeClr val="tx1"/>
                </a:solidFill>
                <a:latin typeface="Times New Roman"/>
                <a:cs typeface="Times New Roman"/>
              </a:rPr>
              <a:t> </a:t>
            </a:r>
            <a:r>
              <a:rPr sz="2800" dirty="0">
                <a:solidFill>
                  <a:schemeClr val="tx1"/>
                </a:solidFill>
                <a:latin typeface="Times New Roman"/>
                <a:cs typeface="Times New Roman"/>
              </a:rPr>
              <a:t>activi</a:t>
            </a:r>
            <a:r>
              <a:rPr sz="2800" spc="-10" dirty="0">
                <a:solidFill>
                  <a:schemeClr val="tx1"/>
                </a:solidFill>
                <a:latin typeface="Times New Roman"/>
                <a:cs typeface="Times New Roman"/>
              </a:rPr>
              <a:t>t</a:t>
            </a:r>
            <a:r>
              <a:rPr sz="2800" dirty="0">
                <a:solidFill>
                  <a:schemeClr val="tx1"/>
                </a:solidFill>
                <a:latin typeface="Times New Roman"/>
                <a:cs typeface="Times New Roman"/>
              </a:rPr>
              <a:t>y</a:t>
            </a:r>
            <a:r>
              <a:rPr sz="2800" spc="-40" dirty="0">
                <a:solidFill>
                  <a:schemeClr val="tx1"/>
                </a:solidFill>
                <a:latin typeface="Times New Roman"/>
                <a:cs typeface="Times New Roman"/>
              </a:rPr>
              <a:t> </a:t>
            </a:r>
            <a:r>
              <a:rPr sz="2800" dirty="0">
                <a:solidFill>
                  <a:schemeClr val="tx1"/>
                </a:solidFill>
                <a:latin typeface="Times New Roman"/>
                <a:cs typeface="Times New Roman"/>
              </a:rPr>
              <a:t>proxy (</a:t>
            </a:r>
            <a:r>
              <a:rPr sz="2800" i="1" dirty="0">
                <a:solidFill>
                  <a:schemeClr val="tx1"/>
                </a:solidFill>
                <a:latin typeface="Times New Roman"/>
                <a:cs typeface="Times New Roman"/>
              </a:rPr>
              <a:t>e.g</a:t>
            </a:r>
            <a:r>
              <a:rPr sz="2800" dirty="0">
                <a:solidFill>
                  <a:schemeClr val="tx1"/>
                </a:solidFill>
                <a:latin typeface="Times New Roman"/>
                <a:cs typeface="Times New Roman"/>
              </a:rPr>
              <a:t>.</a:t>
            </a:r>
            <a:r>
              <a:rPr sz="2800" spc="-15" dirty="0">
                <a:solidFill>
                  <a:schemeClr val="tx1"/>
                </a:solidFill>
                <a:latin typeface="Times New Roman"/>
                <a:cs typeface="Times New Roman"/>
              </a:rPr>
              <a:t> </a:t>
            </a:r>
            <a:r>
              <a:rPr sz="2800" dirty="0">
                <a:solidFill>
                  <a:schemeClr val="tx1"/>
                </a:solidFill>
                <a:latin typeface="Times New Roman"/>
                <a:cs typeface="Times New Roman"/>
              </a:rPr>
              <a:t>Mg II index)</a:t>
            </a:r>
            <a:r>
              <a:rPr sz="2800" spc="-20" dirty="0">
                <a:solidFill>
                  <a:schemeClr val="tx1"/>
                </a:solidFill>
                <a:latin typeface="Times New Roman"/>
                <a:cs typeface="Times New Roman"/>
              </a:rPr>
              <a:t> </a:t>
            </a:r>
            <a:r>
              <a:rPr sz="2800" dirty="0">
                <a:solidFill>
                  <a:schemeClr val="tx1"/>
                </a:solidFill>
                <a:latin typeface="Times New Roman"/>
                <a:cs typeface="Times New Roman"/>
              </a:rPr>
              <a:t>and </a:t>
            </a:r>
            <a:r>
              <a:rPr sz="2800" spc="-5" dirty="0">
                <a:solidFill>
                  <a:schemeClr val="tx1"/>
                </a:solidFill>
                <a:latin typeface="Times New Roman"/>
                <a:cs typeface="Times New Roman"/>
              </a:rPr>
              <a:t>w</a:t>
            </a:r>
            <a:r>
              <a:rPr sz="2800" dirty="0">
                <a:solidFill>
                  <a:schemeClr val="tx1"/>
                </a:solidFill>
                <a:latin typeface="Times New Roman"/>
                <a:cs typeface="Times New Roman"/>
              </a:rPr>
              <a:t>avelength-depend</a:t>
            </a:r>
            <a:r>
              <a:rPr sz="2800" spc="-10" dirty="0">
                <a:solidFill>
                  <a:schemeClr val="tx1"/>
                </a:solidFill>
                <a:latin typeface="Times New Roman"/>
                <a:cs typeface="Times New Roman"/>
              </a:rPr>
              <a:t>e</a:t>
            </a:r>
            <a:r>
              <a:rPr sz="2800" spc="-5" dirty="0">
                <a:solidFill>
                  <a:schemeClr val="tx1"/>
                </a:solidFill>
                <a:latin typeface="Times New Roman"/>
                <a:cs typeface="Times New Roman"/>
              </a:rPr>
              <a:t>n</a:t>
            </a:r>
            <a:r>
              <a:rPr sz="2800" dirty="0">
                <a:solidFill>
                  <a:schemeClr val="tx1"/>
                </a:solidFill>
                <a:latin typeface="Times New Roman"/>
                <a:cs typeface="Times New Roman"/>
              </a:rPr>
              <a:t>t</a:t>
            </a:r>
            <a:r>
              <a:rPr sz="2800" spc="-45" dirty="0">
                <a:solidFill>
                  <a:schemeClr val="tx1"/>
                </a:solidFill>
                <a:latin typeface="Times New Roman"/>
                <a:cs typeface="Times New Roman"/>
              </a:rPr>
              <a:t> </a:t>
            </a:r>
            <a:r>
              <a:rPr sz="2800" dirty="0">
                <a:solidFill>
                  <a:schemeClr val="tx1"/>
                </a:solidFill>
                <a:latin typeface="Times New Roman"/>
                <a:cs typeface="Times New Roman"/>
              </a:rPr>
              <a:t>“scaling</a:t>
            </a:r>
            <a:r>
              <a:rPr sz="2800" spc="-40" dirty="0">
                <a:solidFill>
                  <a:schemeClr val="tx1"/>
                </a:solidFill>
                <a:latin typeface="Times New Roman"/>
                <a:cs typeface="Times New Roman"/>
              </a:rPr>
              <a:t> </a:t>
            </a:r>
            <a:r>
              <a:rPr sz="2800" spc="-10" dirty="0">
                <a:solidFill>
                  <a:schemeClr val="tx1"/>
                </a:solidFill>
                <a:latin typeface="Times New Roman"/>
                <a:cs typeface="Times New Roman"/>
              </a:rPr>
              <a:t>f</a:t>
            </a:r>
            <a:r>
              <a:rPr sz="2800" dirty="0">
                <a:solidFill>
                  <a:schemeClr val="tx1"/>
                </a:solidFill>
                <a:latin typeface="Times New Roman"/>
                <a:cs typeface="Times New Roman"/>
              </a:rPr>
              <a:t>actors”</a:t>
            </a:r>
            <a:r>
              <a:rPr sz="2800" spc="-10" dirty="0">
                <a:solidFill>
                  <a:schemeClr val="tx1"/>
                </a:solidFill>
                <a:latin typeface="Times New Roman"/>
                <a:cs typeface="Times New Roman"/>
              </a:rPr>
              <a:t> </a:t>
            </a:r>
            <a:r>
              <a:rPr sz="2800" dirty="0">
                <a:solidFill>
                  <a:schemeClr val="tx1"/>
                </a:solidFill>
                <a:latin typeface="Times New Roman"/>
                <a:cs typeface="Times New Roman"/>
              </a:rPr>
              <a:t>to</a:t>
            </a:r>
            <a:r>
              <a:rPr sz="2800" spc="-15" dirty="0">
                <a:solidFill>
                  <a:schemeClr val="tx1"/>
                </a:solidFill>
                <a:latin typeface="Times New Roman"/>
                <a:cs typeface="Times New Roman"/>
              </a:rPr>
              <a:t> </a:t>
            </a:r>
            <a:r>
              <a:rPr sz="2800" dirty="0">
                <a:solidFill>
                  <a:schemeClr val="tx1"/>
                </a:solidFill>
                <a:latin typeface="Times New Roman"/>
                <a:cs typeface="Times New Roman"/>
              </a:rPr>
              <a:t>esti</a:t>
            </a:r>
            <a:r>
              <a:rPr sz="2800" spc="-20" dirty="0">
                <a:solidFill>
                  <a:schemeClr val="tx1"/>
                </a:solidFill>
                <a:latin typeface="Times New Roman"/>
                <a:cs typeface="Times New Roman"/>
              </a:rPr>
              <a:t>m</a:t>
            </a:r>
            <a:r>
              <a:rPr sz="2800" dirty="0">
                <a:solidFill>
                  <a:schemeClr val="tx1"/>
                </a:solidFill>
                <a:latin typeface="Times New Roman"/>
                <a:cs typeface="Times New Roman"/>
              </a:rPr>
              <a:t>ate irradian</a:t>
            </a:r>
            <a:r>
              <a:rPr sz="2800" spc="-10" dirty="0">
                <a:solidFill>
                  <a:schemeClr val="tx1"/>
                </a:solidFill>
                <a:latin typeface="Times New Roman"/>
                <a:cs typeface="Times New Roman"/>
              </a:rPr>
              <a:t>c</a:t>
            </a:r>
            <a:r>
              <a:rPr sz="2800" dirty="0">
                <a:solidFill>
                  <a:schemeClr val="tx1"/>
                </a:solidFill>
                <a:latin typeface="Times New Roman"/>
                <a:cs typeface="Times New Roman"/>
              </a:rPr>
              <a:t>e</a:t>
            </a:r>
            <a:r>
              <a:rPr sz="2800" spc="-35" dirty="0">
                <a:solidFill>
                  <a:schemeClr val="tx1"/>
                </a:solidFill>
                <a:latin typeface="Times New Roman"/>
                <a:cs typeface="Times New Roman"/>
              </a:rPr>
              <a:t> </a:t>
            </a:r>
            <a:r>
              <a:rPr sz="2800" dirty="0" smtClean="0">
                <a:solidFill>
                  <a:schemeClr val="tx1"/>
                </a:solidFill>
                <a:latin typeface="Times New Roman"/>
                <a:cs typeface="Times New Roman"/>
              </a:rPr>
              <a:t>change</a:t>
            </a:r>
            <a:r>
              <a:rPr lang="en-US" sz="2800" dirty="0" smtClean="0">
                <a:solidFill>
                  <a:schemeClr val="tx1"/>
                </a:solidFill>
                <a:latin typeface="Times New Roman"/>
                <a:cs typeface="Times New Roman"/>
              </a:rPr>
              <a:t>s</a:t>
            </a:r>
            <a:r>
              <a:rPr sz="2800" spc="-10" dirty="0" smtClean="0">
                <a:solidFill>
                  <a:schemeClr val="tx1"/>
                </a:solidFill>
                <a:latin typeface="Times New Roman"/>
                <a:cs typeface="Times New Roman"/>
              </a:rPr>
              <a:t> </a:t>
            </a:r>
            <a:r>
              <a:rPr lang="en-US" sz="2800" spc="-5" dirty="0" smtClean="0">
                <a:solidFill>
                  <a:schemeClr val="tx1"/>
                </a:solidFill>
                <a:latin typeface="Times New Roman"/>
                <a:cs typeface="Times New Roman"/>
              </a:rPr>
              <a:t>over</a:t>
            </a:r>
            <a:r>
              <a:rPr sz="2800" spc="-15" dirty="0" smtClean="0">
                <a:solidFill>
                  <a:schemeClr val="tx1"/>
                </a:solidFill>
                <a:latin typeface="Times New Roman"/>
                <a:cs typeface="Times New Roman"/>
              </a:rPr>
              <a:t> </a:t>
            </a:r>
            <a:r>
              <a:rPr sz="2800" dirty="0">
                <a:solidFill>
                  <a:schemeClr val="tx1"/>
                </a:solidFill>
                <a:latin typeface="Times New Roman"/>
                <a:cs typeface="Times New Roman"/>
              </a:rPr>
              <a:t>ti</a:t>
            </a:r>
            <a:r>
              <a:rPr sz="2800" spc="-20" dirty="0">
                <a:solidFill>
                  <a:schemeClr val="tx1"/>
                </a:solidFill>
                <a:latin typeface="Times New Roman"/>
                <a:cs typeface="Times New Roman"/>
              </a:rPr>
              <a:t>m</a:t>
            </a:r>
            <a:r>
              <a:rPr sz="2800" dirty="0">
                <a:solidFill>
                  <a:schemeClr val="tx1"/>
                </a:solidFill>
                <a:latin typeface="Times New Roman"/>
                <a:cs typeface="Times New Roman"/>
              </a:rPr>
              <a:t>e</a:t>
            </a:r>
            <a:r>
              <a:rPr sz="3600" dirty="0">
                <a:solidFill>
                  <a:schemeClr val="tx1"/>
                </a:solidFill>
                <a:latin typeface="Times New Roman"/>
                <a:cs typeface="Times New Roman"/>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9024" y="828042"/>
            <a:ext cx="6554683" cy="5206999"/>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3" name="object 3"/>
          <p:cNvSpPr txBox="1">
            <a:spLocks noGrp="1"/>
          </p:cNvSpPr>
          <p:nvPr>
            <p:ph type="title"/>
          </p:nvPr>
        </p:nvSpPr>
        <p:spPr>
          <a:xfrm>
            <a:off x="457200" y="187738"/>
            <a:ext cx="8229600" cy="538609"/>
          </a:xfrm>
          <a:prstGeom prst="rect">
            <a:avLst/>
          </a:prstGeom>
        </p:spPr>
        <p:txBody>
          <a:bodyPr vert="horz" wrap="square" lIns="0" tIns="0" rIns="0" bIns="0" rtlCol="0">
            <a:spAutoFit/>
          </a:bodyPr>
          <a:lstStyle/>
          <a:p>
            <a:pPr marL="239395">
              <a:lnSpc>
                <a:spcPts val="4220"/>
              </a:lnSpc>
            </a:pPr>
            <a:r>
              <a:rPr sz="4000" dirty="0">
                <a:latin typeface="Verdana"/>
                <a:cs typeface="Verdana"/>
              </a:rPr>
              <a:t>Sol</a:t>
            </a:r>
            <a:r>
              <a:rPr sz="4000" spc="-5" dirty="0">
                <a:latin typeface="Verdana"/>
                <a:cs typeface="Verdana"/>
              </a:rPr>
              <a:t>a</a:t>
            </a:r>
            <a:r>
              <a:rPr sz="4000" dirty="0">
                <a:latin typeface="Verdana"/>
                <a:cs typeface="Verdana"/>
              </a:rPr>
              <a:t>r</a:t>
            </a:r>
            <a:r>
              <a:rPr sz="4000" spc="-10" dirty="0">
                <a:latin typeface="Verdana"/>
                <a:cs typeface="Verdana"/>
              </a:rPr>
              <a:t> </a:t>
            </a:r>
            <a:r>
              <a:rPr sz="4000" spc="-5" dirty="0">
                <a:latin typeface="Verdana"/>
                <a:cs typeface="Verdana"/>
              </a:rPr>
              <a:t>Va</a:t>
            </a:r>
            <a:r>
              <a:rPr sz="4000" dirty="0">
                <a:latin typeface="Verdana"/>
                <a:cs typeface="Verdana"/>
              </a:rPr>
              <a:t>ri</a:t>
            </a:r>
            <a:r>
              <a:rPr sz="4000" spc="-5" dirty="0">
                <a:latin typeface="Verdana"/>
                <a:cs typeface="Verdana"/>
              </a:rPr>
              <a:t>a</a:t>
            </a:r>
            <a:r>
              <a:rPr sz="4000" dirty="0">
                <a:latin typeface="Verdana"/>
                <a:cs typeface="Verdana"/>
              </a:rPr>
              <a:t>tions</a:t>
            </a:r>
            <a:r>
              <a:rPr sz="4000" spc="-35" dirty="0">
                <a:latin typeface="Verdana"/>
                <a:cs typeface="Verdana"/>
              </a:rPr>
              <a:t> </a:t>
            </a:r>
            <a:r>
              <a:rPr sz="4000" dirty="0">
                <a:latin typeface="Verdana"/>
                <a:cs typeface="Verdana"/>
              </a:rPr>
              <a:t>–</a:t>
            </a:r>
            <a:r>
              <a:rPr sz="4000" spc="-15" dirty="0">
                <a:latin typeface="Verdana"/>
                <a:cs typeface="Verdana"/>
              </a:rPr>
              <a:t> </a:t>
            </a:r>
            <a:r>
              <a:rPr sz="4000" dirty="0">
                <a:latin typeface="Verdana"/>
                <a:cs typeface="Verdana"/>
              </a:rPr>
              <a:t>U</a:t>
            </a:r>
            <a:r>
              <a:rPr sz="4000" spc="-5" dirty="0">
                <a:latin typeface="Verdana"/>
                <a:cs typeface="Verdana"/>
              </a:rPr>
              <a:t>V</a:t>
            </a:r>
            <a:r>
              <a:rPr sz="4000" dirty="0">
                <a:latin typeface="Verdana"/>
                <a:cs typeface="Verdana"/>
              </a:rPr>
              <a:t>, </a:t>
            </a:r>
            <a:r>
              <a:rPr sz="4000" spc="-5" dirty="0">
                <a:latin typeface="Verdana"/>
                <a:cs typeface="Verdana"/>
              </a:rPr>
              <a:t>V</a:t>
            </a:r>
            <a:r>
              <a:rPr sz="4000" spc="5" dirty="0">
                <a:latin typeface="Verdana"/>
                <a:cs typeface="Verdana"/>
              </a:rPr>
              <a:t>i</a:t>
            </a:r>
            <a:r>
              <a:rPr sz="4000" dirty="0">
                <a:latin typeface="Verdana"/>
                <a:cs typeface="Verdana"/>
              </a:rPr>
              <a:t>sib</a:t>
            </a:r>
            <a:r>
              <a:rPr sz="4000" spc="5" dirty="0">
                <a:latin typeface="Verdana"/>
                <a:cs typeface="Verdana"/>
              </a:rPr>
              <a:t>l</a:t>
            </a:r>
            <a:r>
              <a:rPr sz="4000" dirty="0">
                <a:latin typeface="Verdana"/>
                <a:cs typeface="Verdana"/>
              </a:rPr>
              <a:t>e</a:t>
            </a:r>
          </a:p>
        </p:txBody>
      </p:sp>
      <p:sp>
        <p:nvSpPr>
          <p:cNvPr id="4" name="object 4"/>
          <p:cNvSpPr txBox="1"/>
          <p:nvPr/>
        </p:nvSpPr>
        <p:spPr>
          <a:xfrm>
            <a:off x="0" y="918879"/>
            <a:ext cx="2241452" cy="5395323"/>
          </a:xfrm>
          <a:prstGeom prst="rect">
            <a:avLst/>
          </a:prstGeom>
        </p:spPr>
        <p:txBody>
          <a:bodyPr vert="horz" wrap="square" lIns="0" tIns="0" rIns="0" bIns="0" rtlCol="0">
            <a:spAutoFit/>
          </a:bodyPr>
          <a:lstStyle/>
          <a:p>
            <a:pPr marL="355600" marR="241300" indent="-342900">
              <a:lnSpc>
                <a:spcPct val="80000"/>
              </a:lnSpc>
              <a:buFont typeface="Arial"/>
              <a:buChar char="•"/>
              <a:tabLst>
                <a:tab pos="355600" algn="l"/>
              </a:tabLst>
            </a:pPr>
            <a:r>
              <a:rPr sz="2400" spc="-5" dirty="0" smtClean="0">
                <a:solidFill>
                  <a:schemeClr val="tx1"/>
                </a:solidFill>
                <a:latin typeface="Times New Roman"/>
                <a:cs typeface="Times New Roman"/>
              </a:rPr>
              <a:t>O</a:t>
            </a:r>
            <a:r>
              <a:rPr sz="2400" dirty="0" smtClean="0">
                <a:solidFill>
                  <a:schemeClr val="tx1"/>
                </a:solidFill>
                <a:latin typeface="Times New Roman"/>
                <a:cs typeface="Times New Roman"/>
              </a:rPr>
              <a:t>MI </a:t>
            </a:r>
            <a:r>
              <a:rPr sz="2400" dirty="0">
                <a:solidFill>
                  <a:schemeClr val="tx1"/>
                </a:solidFill>
                <a:latin typeface="Times New Roman"/>
                <a:cs typeface="Times New Roman"/>
              </a:rPr>
              <a:t>instru</a:t>
            </a:r>
            <a:r>
              <a:rPr sz="2400" spc="-20" dirty="0">
                <a:solidFill>
                  <a:schemeClr val="tx1"/>
                </a:solidFill>
                <a:latin typeface="Times New Roman"/>
                <a:cs typeface="Times New Roman"/>
              </a:rPr>
              <a:t>m</a:t>
            </a:r>
            <a:r>
              <a:rPr sz="2400" dirty="0">
                <a:solidFill>
                  <a:schemeClr val="tx1"/>
                </a:solidFill>
                <a:latin typeface="Times New Roman"/>
                <a:cs typeface="Times New Roman"/>
              </a:rPr>
              <a:t>ent resolution (0.4 n</a:t>
            </a:r>
            <a:r>
              <a:rPr sz="2400" spc="-20" dirty="0">
                <a:solidFill>
                  <a:schemeClr val="tx1"/>
                </a:solidFill>
                <a:latin typeface="Times New Roman"/>
                <a:cs typeface="Times New Roman"/>
              </a:rPr>
              <a:t>m</a:t>
            </a:r>
            <a:r>
              <a:rPr sz="2400" dirty="0">
                <a:solidFill>
                  <a:schemeClr val="tx1"/>
                </a:solidFill>
                <a:latin typeface="Times New Roman"/>
                <a:cs typeface="Times New Roman"/>
              </a:rPr>
              <a:t>) sho</a:t>
            </a:r>
            <a:r>
              <a:rPr sz="2400" spc="-5" dirty="0">
                <a:solidFill>
                  <a:schemeClr val="tx1"/>
                </a:solidFill>
                <a:latin typeface="Times New Roman"/>
                <a:cs typeface="Times New Roman"/>
              </a:rPr>
              <a:t>w</a:t>
            </a:r>
            <a:r>
              <a:rPr sz="2400" dirty="0">
                <a:solidFill>
                  <a:schemeClr val="tx1"/>
                </a:solidFill>
                <a:latin typeface="Times New Roman"/>
                <a:cs typeface="Times New Roman"/>
              </a:rPr>
              <a:t>s</a:t>
            </a:r>
            <a:r>
              <a:rPr sz="2400" spc="10" dirty="0">
                <a:solidFill>
                  <a:schemeClr val="tx1"/>
                </a:solidFill>
                <a:latin typeface="Times New Roman"/>
                <a:cs typeface="Times New Roman"/>
              </a:rPr>
              <a:t> </a:t>
            </a:r>
            <a:r>
              <a:rPr sz="2400" dirty="0">
                <a:solidFill>
                  <a:schemeClr val="tx1"/>
                </a:solidFill>
                <a:latin typeface="Times New Roman"/>
                <a:cs typeface="Times New Roman"/>
              </a:rPr>
              <a:t>s</a:t>
            </a:r>
            <a:r>
              <a:rPr sz="2400" spc="-20" dirty="0">
                <a:solidFill>
                  <a:schemeClr val="tx1"/>
                </a:solidFill>
                <a:latin typeface="Times New Roman"/>
                <a:cs typeface="Times New Roman"/>
              </a:rPr>
              <a:t>m</a:t>
            </a:r>
            <a:r>
              <a:rPr sz="2400" dirty="0">
                <a:solidFill>
                  <a:schemeClr val="tx1"/>
                </a:solidFill>
                <a:latin typeface="Times New Roman"/>
                <a:cs typeface="Times New Roman"/>
              </a:rPr>
              <a:t>all </a:t>
            </a:r>
            <a:r>
              <a:rPr sz="2400" spc="-10" dirty="0">
                <a:solidFill>
                  <a:schemeClr val="tx1"/>
                </a:solidFill>
                <a:latin typeface="Times New Roman"/>
                <a:cs typeface="Times New Roman"/>
              </a:rPr>
              <a:t>f</a:t>
            </a:r>
            <a:r>
              <a:rPr sz="2400" dirty="0">
                <a:solidFill>
                  <a:schemeClr val="tx1"/>
                </a:solidFill>
                <a:latin typeface="Times New Roman"/>
                <a:cs typeface="Times New Roman"/>
              </a:rPr>
              <a:t>eatures</a:t>
            </a:r>
            <a:r>
              <a:rPr sz="2400" spc="-25" dirty="0">
                <a:solidFill>
                  <a:schemeClr val="tx1"/>
                </a:solidFill>
                <a:latin typeface="Times New Roman"/>
                <a:cs typeface="Times New Roman"/>
              </a:rPr>
              <a:t> </a:t>
            </a:r>
            <a:r>
              <a:rPr sz="2400" dirty="0">
                <a:solidFill>
                  <a:schemeClr val="tx1"/>
                </a:solidFill>
                <a:latin typeface="Times New Roman"/>
                <a:cs typeface="Times New Roman"/>
              </a:rPr>
              <a:t>at </a:t>
            </a:r>
            <a:r>
              <a:rPr sz="2400" spc="-5" dirty="0">
                <a:solidFill>
                  <a:schemeClr val="tx1"/>
                </a:solidFill>
                <a:latin typeface="Times New Roman"/>
                <a:cs typeface="Times New Roman"/>
              </a:rPr>
              <a:t>F</a:t>
            </a:r>
            <a:r>
              <a:rPr sz="2400" dirty="0">
                <a:solidFill>
                  <a:schemeClr val="tx1"/>
                </a:solidFill>
                <a:latin typeface="Times New Roman"/>
                <a:cs typeface="Times New Roman"/>
              </a:rPr>
              <a:t>raunho</a:t>
            </a:r>
            <a:r>
              <a:rPr sz="2400" spc="-10" dirty="0">
                <a:solidFill>
                  <a:schemeClr val="tx1"/>
                </a:solidFill>
                <a:latin typeface="Times New Roman"/>
                <a:cs typeface="Times New Roman"/>
              </a:rPr>
              <a:t>f</a:t>
            </a:r>
            <a:r>
              <a:rPr sz="2400" dirty="0">
                <a:solidFill>
                  <a:schemeClr val="tx1"/>
                </a:solidFill>
                <a:latin typeface="Times New Roman"/>
                <a:cs typeface="Times New Roman"/>
              </a:rPr>
              <a:t>er lines</a:t>
            </a:r>
            <a:r>
              <a:rPr sz="2400" dirty="0" smtClean="0">
                <a:solidFill>
                  <a:schemeClr val="tx1"/>
                </a:solidFill>
                <a:latin typeface="Times New Roman"/>
                <a:cs typeface="Times New Roman"/>
              </a:rPr>
              <a:t>.</a:t>
            </a:r>
            <a:endParaRPr lang="en-US" sz="2400" dirty="0" smtClean="0">
              <a:solidFill>
                <a:schemeClr val="tx1"/>
              </a:solidFill>
              <a:latin typeface="Times New Roman"/>
              <a:cs typeface="Times New Roman"/>
            </a:endParaRPr>
          </a:p>
          <a:p>
            <a:pPr marL="355600" marR="241300" indent="-342900">
              <a:lnSpc>
                <a:spcPct val="80000"/>
              </a:lnSpc>
              <a:buFont typeface="Arial"/>
              <a:buChar char="•"/>
              <a:tabLst>
                <a:tab pos="355600" algn="l"/>
              </a:tabLst>
            </a:pPr>
            <a:endParaRPr sz="2400" dirty="0">
              <a:solidFill>
                <a:schemeClr val="tx1"/>
              </a:solidFill>
              <a:latin typeface="Times New Roman"/>
              <a:cs typeface="Times New Roman"/>
            </a:endParaRPr>
          </a:p>
          <a:p>
            <a:pPr marL="355600" marR="5080" indent="-342900">
              <a:lnSpc>
                <a:spcPct val="80000"/>
              </a:lnSpc>
              <a:spcBef>
                <a:spcPts val="575"/>
              </a:spcBef>
              <a:buFont typeface="Arial"/>
              <a:buChar char="•"/>
              <a:tabLst>
                <a:tab pos="355600" algn="l"/>
              </a:tabLst>
            </a:pPr>
            <a:r>
              <a:rPr sz="2400" spc="-5" dirty="0">
                <a:solidFill>
                  <a:schemeClr val="tx1"/>
                </a:solidFill>
                <a:latin typeface="Times New Roman"/>
                <a:cs typeface="Times New Roman"/>
              </a:rPr>
              <a:t>G</a:t>
            </a:r>
            <a:r>
              <a:rPr sz="2400" dirty="0">
                <a:solidFill>
                  <a:schemeClr val="tx1"/>
                </a:solidFill>
                <a:latin typeface="Times New Roman"/>
                <a:cs typeface="Times New Roman"/>
              </a:rPr>
              <a:t>enerally very</a:t>
            </a:r>
            <a:r>
              <a:rPr sz="2400" spc="-15" dirty="0">
                <a:solidFill>
                  <a:schemeClr val="tx1"/>
                </a:solidFill>
                <a:latin typeface="Times New Roman"/>
                <a:cs typeface="Times New Roman"/>
              </a:rPr>
              <a:t> </a:t>
            </a:r>
            <a:r>
              <a:rPr sz="2400" dirty="0">
                <a:solidFill>
                  <a:schemeClr val="tx1"/>
                </a:solidFill>
                <a:latin typeface="Times New Roman"/>
                <a:cs typeface="Times New Roman"/>
              </a:rPr>
              <a:t>good agree</a:t>
            </a:r>
            <a:r>
              <a:rPr sz="2400" spc="-20" dirty="0">
                <a:solidFill>
                  <a:schemeClr val="tx1"/>
                </a:solidFill>
                <a:latin typeface="Times New Roman"/>
                <a:cs typeface="Times New Roman"/>
              </a:rPr>
              <a:t>m</a:t>
            </a:r>
            <a:r>
              <a:rPr sz="2400" dirty="0">
                <a:solidFill>
                  <a:schemeClr val="tx1"/>
                </a:solidFill>
                <a:latin typeface="Times New Roman"/>
                <a:cs typeface="Times New Roman"/>
              </a:rPr>
              <a:t>ent bet</a:t>
            </a:r>
            <a:r>
              <a:rPr sz="2400" spc="-5" dirty="0">
                <a:solidFill>
                  <a:schemeClr val="tx1"/>
                </a:solidFill>
                <a:latin typeface="Times New Roman"/>
                <a:cs typeface="Times New Roman"/>
              </a:rPr>
              <a:t>w</a:t>
            </a:r>
            <a:r>
              <a:rPr sz="2400" dirty="0">
                <a:solidFill>
                  <a:schemeClr val="tx1"/>
                </a:solidFill>
                <a:latin typeface="Times New Roman"/>
                <a:cs typeface="Times New Roman"/>
              </a:rPr>
              <a:t>een</a:t>
            </a:r>
            <a:r>
              <a:rPr sz="2400" spc="-15" dirty="0">
                <a:solidFill>
                  <a:schemeClr val="tx1"/>
                </a:solidFill>
                <a:latin typeface="Times New Roman"/>
                <a:cs typeface="Times New Roman"/>
              </a:rPr>
              <a:t> </a:t>
            </a:r>
            <a:r>
              <a:rPr sz="2400" dirty="0">
                <a:solidFill>
                  <a:srgbClr val="FF0000"/>
                </a:solidFill>
                <a:latin typeface="Times New Roman"/>
                <a:cs typeface="Times New Roman"/>
              </a:rPr>
              <a:t>long- term</a:t>
            </a:r>
            <a:r>
              <a:rPr sz="2400" spc="-20" dirty="0">
                <a:solidFill>
                  <a:srgbClr val="FF0000"/>
                </a:solidFill>
                <a:latin typeface="Times New Roman"/>
                <a:cs typeface="Times New Roman"/>
              </a:rPr>
              <a:t> </a:t>
            </a:r>
            <a:r>
              <a:rPr sz="2400" dirty="0">
                <a:solidFill>
                  <a:srgbClr val="FF0000"/>
                </a:solidFill>
                <a:latin typeface="Times New Roman"/>
                <a:cs typeface="Times New Roman"/>
              </a:rPr>
              <a:t>cha</a:t>
            </a:r>
            <a:r>
              <a:rPr sz="2400" spc="-5" dirty="0">
                <a:solidFill>
                  <a:srgbClr val="FF0000"/>
                </a:solidFill>
                <a:latin typeface="Times New Roman"/>
                <a:cs typeface="Times New Roman"/>
              </a:rPr>
              <a:t>n</a:t>
            </a:r>
            <a:r>
              <a:rPr sz="2400" dirty="0">
                <a:solidFill>
                  <a:srgbClr val="FF0000"/>
                </a:solidFill>
                <a:latin typeface="Times New Roman"/>
                <a:cs typeface="Times New Roman"/>
              </a:rPr>
              <a:t>ges (</a:t>
            </a:r>
            <a:r>
              <a:rPr sz="2400" i="1" spc="-85" dirty="0">
                <a:solidFill>
                  <a:srgbClr val="FF0000"/>
                </a:solidFill>
                <a:latin typeface="Times New Roman"/>
                <a:cs typeface="Times New Roman"/>
              </a:rPr>
              <a:t>r</a:t>
            </a:r>
            <a:r>
              <a:rPr sz="2400" i="1" dirty="0">
                <a:solidFill>
                  <a:srgbClr val="FF0000"/>
                </a:solidFill>
                <a:latin typeface="Times New Roman"/>
                <a:cs typeface="Times New Roman"/>
              </a:rPr>
              <a:t>ed</a:t>
            </a:r>
            <a:r>
              <a:rPr sz="2400" dirty="0">
                <a:solidFill>
                  <a:srgbClr val="FF0000"/>
                </a:solidFill>
                <a:latin typeface="Times New Roman"/>
                <a:cs typeface="Times New Roman"/>
              </a:rPr>
              <a:t>)</a:t>
            </a:r>
            <a:r>
              <a:rPr sz="2400" spc="-10" dirty="0">
                <a:solidFill>
                  <a:schemeClr val="tx1"/>
                </a:solidFill>
                <a:latin typeface="Times New Roman"/>
                <a:cs typeface="Times New Roman"/>
              </a:rPr>
              <a:t> </a:t>
            </a:r>
            <a:r>
              <a:rPr sz="2400" dirty="0">
                <a:solidFill>
                  <a:schemeClr val="tx1"/>
                </a:solidFill>
                <a:latin typeface="Times New Roman"/>
                <a:cs typeface="Times New Roman"/>
              </a:rPr>
              <a:t>and short-term </a:t>
            </a:r>
            <a:r>
              <a:rPr sz="2400" dirty="0" smtClean="0">
                <a:solidFill>
                  <a:schemeClr val="tx1"/>
                </a:solidFill>
                <a:latin typeface="Times New Roman"/>
                <a:cs typeface="Times New Roman"/>
              </a:rPr>
              <a:t>changes</a:t>
            </a:r>
            <a:r>
              <a:rPr lang="en-US" sz="2400" dirty="0" smtClean="0">
                <a:solidFill>
                  <a:schemeClr val="tx1"/>
                </a:solidFill>
                <a:latin typeface="Times New Roman"/>
                <a:cs typeface="Times New Roman"/>
              </a:rPr>
              <a:t> (black).</a:t>
            </a:r>
            <a:endParaRPr sz="2400" dirty="0">
              <a:solidFill>
                <a:schemeClr val="tx1"/>
              </a:solidFill>
              <a:latin typeface="Times New Roman"/>
              <a:cs typeface="Times New Roman"/>
            </a:endParaRPr>
          </a:p>
        </p:txBody>
      </p:sp>
      <p:sp>
        <p:nvSpPr>
          <p:cNvPr id="6" name="object 6"/>
          <p:cNvSpPr txBox="1"/>
          <p:nvPr/>
        </p:nvSpPr>
        <p:spPr>
          <a:xfrm>
            <a:off x="328246" y="6209729"/>
            <a:ext cx="7210584" cy="564257"/>
          </a:xfrm>
          <a:prstGeom prst="rect">
            <a:avLst/>
          </a:prstGeom>
        </p:spPr>
        <p:txBody>
          <a:bodyPr vert="horz" wrap="square" lIns="0" tIns="0" rIns="0" bIns="0" rtlCol="0">
            <a:spAutoFit/>
          </a:bodyPr>
          <a:lstStyle/>
          <a:p>
            <a:pPr algn="ctr">
              <a:lnSpc>
                <a:spcPts val="2220"/>
              </a:lnSpc>
            </a:pPr>
            <a:r>
              <a:rPr lang="en-US" sz="1800" b="0" dirty="0" err="1" smtClean="0">
                <a:solidFill>
                  <a:schemeClr val="tx1"/>
                </a:solidFill>
              </a:rPr>
              <a:t>Marchenko</a:t>
            </a:r>
            <a:r>
              <a:rPr lang="en-US" sz="1800" b="0" dirty="0" smtClean="0">
                <a:solidFill>
                  <a:schemeClr val="tx1"/>
                </a:solidFill>
              </a:rPr>
              <a:t>, S. V., and M. T. </a:t>
            </a:r>
            <a:r>
              <a:rPr lang="en-US" sz="1800" b="0" dirty="0" err="1" smtClean="0">
                <a:solidFill>
                  <a:schemeClr val="tx1"/>
                </a:solidFill>
              </a:rPr>
              <a:t>DeLand</a:t>
            </a:r>
            <a:r>
              <a:rPr lang="en-US" sz="1800" b="0" dirty="0" smtClean="0">
                <a:solidFill>
                  <a:schemeClr val="tx1"/>
                </a:solidFill>
              </a:rPr>
              <a:t> [2014], Solar spectral irradiance changes during Cycle 24, </a:t>
            </a:r>
            <a:r>
              <a:rPr lang="en-US" sz="1800" b="0" i="1" dirty="0" err="1" smtClean="0">
                <a:solidFill>
                  <a:schemeClr val="tx1"/>
                </a:solidFill>
              </a:rPr>
              <a:t>Astrophys</a:t>
            </a:r>
            <a:r>
              <a:rPr lang="en-US" sz="1800" b="0" i="1" dirty="0" smtClean="0">
                <a:solidFill>
                  <a:schemeClr val="tx1"/>
                </a:solidFill>
              </a:rPr>
              <a:t>. J.</a:t>
            </a:r>
            <a:r>
              <a:rPr lang="en-US" sz="1800" b="0" dirty="0" smtClean="0">
                <a:solidFill>
                  <a:schemeClr val="tx1"/>
                </a:solidFill>
              </a:rPr>
              <a:t>, </a:t>
            </a:r>
            <a:r>
              <a:rPr lang="en-US" sz="1800" b="0" i="1" dirty="0" smtClean="0">
                <a:solidFill>
                  <a:schemeClr val="tx1"/>
                </a:solidFill>
              </a:rPr>
              <a:t>789</a:t>
            </a:r>
            <a:r>
              <a:rPr lang="en-US" sz="1800" b="0" dirty="0" smtClean="0">
                <a:solidFill>
                  <a:schemeClr val="tx1"/>
                </a:solidFill>
              </a:rPr>
              <a:t>:117, doi:10.1088/0004-637X/789/2/117.</a:t>
            </a:r>
            <a:endParaRPr sz="1800" dirty="0">
              <a:solidFill>
                <a:schemeClr val="tx1"/>
              </a:solidFill>
              <a:latin typeface="Tahoma"/>
              <a:cs typeface="Tahom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32758"/>
            <a:ext cx="8229600" cy="538609"/>
          </a:xfrm>
          <a:prstGeom prst="rect">
            <a:avLst/>
          </a:prstGeom>
        </p:spPr>
        <p:txBody>
          <a:bodyPr vert="horz" wrap="square" lIns="0" tIns="0" rIns="0" bIns="0" rtlCol="0">
            <a:spAutoFit/>
          </a:bodyPr>
          <a:lstStyle/>
          <a:p>
            <a:pPr>
              <a:lnSpc>
                <a:spcPts val="4220"/>
              </a:lnSpc>
            </a:pPr>
            <a:r>
              <a:rPr dirty="0">
                <a:latin typeface="Verdana"/>
                <a:cs typeface="Verdana"/>
              </a:rPr>
              <a:t>Sol</a:t>
            </a:r>
            <a:r>
              <a:rPr spc="-5" dirty="0">
                <a:latin typeface="Verdana"/>
                <a:cs typeface="Verdana"/>
              </a:rPr>
              <a:t>a</a:t>
            </a:r>
            <a:r>
              <a:rPr dirty="0">
                <a:latin typeface="Verdana"/>
                <a:cs typeface="Verdana"/>
              </a:rPr>
              <a:t>r</a:t>
            </a:r>
            <a:r>
              <a:rPr spc="-10" dirty="0">
                <a:latin typeface="Verdana"/>
                <a:cs typeface="Verdana"/>
              </a:rPr>
              <a:t> </a:t>
            </a:r>
            <a:r>
              <a:rPr spc="-5" dirty="0">
                <a:latin typeface="Verdana"/>
                <a:cs typeface="Verdana"/>
              </a:rPr>
              <a:t>Cy</a:t>
            </a:r>
            <a:r>
              <a:rPr spc="5" dirty="0">
                <a:latin typeface="Verdana"/>
                <a:cs typeface="Verdana"/>
              </a:rPr>
              <a:t>c</a:t>
            </a:r>
            <a:r>
              <a:rPr dirty="0">
                <a:latin typeface="Verdana"/>
                <a:cs typeface="Verdana"/>
              </a:rPr>
              <a:t>le</a:t>
            </a:r>
            <a:r>
              <a:rPr spc="-35" dirty="0">
                <a:latin typeface="Verdana"/>
                <a:cs typeface="Verdana"/>
              </a:rPr>
              <a:t> </a:t>
            </a:r>
            <a:r>
              <a:rPr spc="-5" dirty="0">
                <a:latin typeface="Verdana"/>
                <a:cs typeface="Verdana"/>
              </a:rPr>
              <a:t>Va</a:t>
            </a:r>
            <a:r>
              <a:rPr dirty="0">
                <a:latin typeface="Verdana"/>
                <a:cs typeface="Verdana"/>
              </a:rPr>
              <a:t>r</a:t>
            </a:r>
            <a:r>
              <a:rPr spc="5" dirty="0">
                <a:latin typeface="Verdana"/>
                <a:cs typeface="Verdana"/>
              </a:rPr>
              <a:t>i</a:t>
            </a:r>
            <a:r>
              <a:rPr spc="-5" dirty="0">
                <a:latin typeface="Verdana"/>
                <a:cs typeface="Verdana"/>
              </a:rPr>
              <a:t>a</a:t>
            </a:r>
            <a:r>
              <a:rPr dirty="0">
                <a:latin typeface="Verdana"/>
                <a:cs typeface="Verdana"/>
              </a:rPr>
              <a:t>tions</a:t>
            </a:r>
          </a:p>
        </p:txBody>
      </p:sp>
      <p:sp>
        <p:nvSpPr>
          <p:cNvPr id="3" name="object 3"/>
          <p:cNvSpPr txBox="1"/>
          <p:nvPr/>
        </p:nvSpPr>
        <p:spPr>
          <a:xfrm>
            <a:off x="177841" y="954890"/>
            <a:ext cx="2558964" cy="5834931"/>
          </a:xfrm>
          <a:prstGeom prst="rect">
            <a:avLst/>
          </a:prstGeom>
        </p:spPr>
        <p:txBody>
          <a:bodyPr vert="horz" wrap="square" lIns="0" tIns="0" rIns="0" bIns="0" rtlCol="0">
            <a:spAutoFit/>
          </a:bodyPr>
          <a:lstStyle/>
          <a:p>
            <a:pPr marL="355600" marR="190500" indent="-342900">
              <a:lnSpc>
                <a:spcPts val="2300"/>
              </a:lnSpc>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pectral dependence sho</a:t>
            </a:r>
            <a:r>
              <a:rPr sz="2400" spc="-5" dirty="0">
                <a:solidFill>
                  <a:schemeClr val="tx1"/>
                </a:solidFill>
                <a:latin typeface="Times New Roman"/>
                <a:cs typeface="Times New Roman"/>
              </a:rPr>
              <a:t>w</a:t>
            </a:r>
            <a:r>
              <a:rPr sz="2400" dirty="0">
                <a:solidFill>
                  <a:schemeClr val="tx1"/>
                </a:solidFill>
                <a:latin typeface="Times New Roman"/>
                <a:cs typeface="Times New Roman"/>
              </a:rPr>
              <a:t>s</a:t>
            </a:r>
            <a:r>
              <a:rPr sz="2400" spc="10" dirty="0">
                <a:solidFill>
                  <a:schemeClr val="tx1"/>
                </a:solidFill>
                <a:latin typeface="Times New Roman"/>
                <a:cs typeface="Times New Roman"/>
              </a:rPr>
              <a:t> </a:t>
            </a:r>
            <a:r>
              <a:rPr sz="2400" dirty="0">
                <a:solidFill>
                  <a:schemeClr val="tx1"/>
                </a:solidFill>
                <a:latin typeface="Times New Roman"/>
                <a:cs typeface="Times New Roman"/>
              </a:rPr>
              <a:t>distinct </a:t>
            </a:r>
            <a:r>
              <a:rPr sz="2400" spc="-10" dirty="0">
                <a:solidFill>
                  <a:schemeClr val="tx1"/>
                </a:solidFill>
                <a:latin typeface="Times New Roman"/>
                <a:cs typeface="Times New Roman"/>
              </a:rPr>
              <a:t>f</a:t>
            </a:r>
            <a:r>
              <a:rPr sz="2400" dirty="0">
                <a:solidFill>
                  <a:schemeClr val="tx1"/>
                </a:solidFill>
                <a:latin typeface="Times New Roman"/>
                <a:cs typeface="Times New Roman"/>
              </a:rPr>
              <a:t>eatures</a:t>
            </a:r>
            <a:r>
              <a:rPr sz="2400" spc="-25" dirty="0">
                <a:solidFill>
                  <a:schemeClr val="tx1"/>
                </a:solidFill>
                <a:latin typeface="Times New Roman"/>
                <a:cs typeface="Times New Roman"/>
              </a:rPr>
              <a:t> </a:t>
            </a:r>
            <a:r>
              <a:rPr sz="2400" dirty="0">
                <a:solidFill>
                  <a:schemeClr val="tx1"/>
                </a:solidFill>
                <a:latin typeface="Times New Roman"/>
                <a:cs typeface="Times New Roman"/>
              </a:rPr>
              <a:t>due to ato</a:t>
            </a:r>
            <a:r>
              <a:rPr sz="2400" spc="-20" dirty="0">
                <a:solidFill>
                  <a:schemeClr val="tx1"/>
                </a:solidFill>
                <a:latin typeface="Times New Roman"/>
                <a:cs typeface="Times New Roman"/>
              </a:rPr>
              <a:t>m</a:t>
            </a:r>
            <a:r>
              <a:rPr sz="2400" dirty="0">
                <a:solidFill>
                  <a:schemeClr val="tx1"/>
                </a:solidFill>
                <a:latin typeface="Times New Roman"/>
                <a:cs typeface="Times New Roman"/>
              </a:rPr>
              <a:t>ic</a:t>
            </a:r>
            <a:r>
              <a:rPr sz="2400" spc="-10" dirty="0">
                <a:solidFill>
                  <a:schemeClr val="tx1"/>
                </a:solidFill>
                <a:latin typeface="Times New Roman"/>
                <a:cs typeface="Times New Roman"/>
              </a:rPr>
              <a:t> </a:t>
            </a:r>
            <a:r>
              <a:rPr sz="2400" dirty="0">
                <a:solidFill>
                  <a:schemeClr val="tx1"/>
                </a:solidFill>
                <a:latin typeface="Times New Roman"/>
                <a:cs typeface="Times New Roman"/>
              </a:rPr>
              <a:t>species in</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S</a:t>
            </a:r>
            <a:r>
              <a:rPr sz="2400" dirty="0">
                <a:solidFill>
                  <a:schemeClr val="tx1"/>
                </a:solidFill>
                <a:latin typeface="Times New Roman"/>
                <a:cs typeface="Times New Roman"/>
              </a:rPr>
              <a:t>un.</a:t>
            </a:r>
          </a:p>
          <a:p>
            <a:pPr marL="355600" marR="5080" indent="-342900">
              <a:lnSpc>
                <a:spcPts val="2300"/>
              </a:lnSpc>
              <a:spcBef>
                <a:spcPts val="580"/>
              </a:spcBef>
              <a:buFont typeface="Arial"/>
              <a:buChar char="•"/>
              <a:tabLst>
                <a:tab pos="355600" algn="l"/>
              </a:tabLst>
            </a:pPr>
            <a:r>
              <a:rPr sz="2400" spc="-270" dirty="0">
                <a:solidFill>
                  <a:schemeClr val="tx1"/>
                </a:solidFill>
                <a:latin typeface="Times New Roman"/>
                <a:cs typeface="Times New Roman"/>
              </a:rPr>
              <a:t>V</a:t>
            </a:r>
            <a:r>
              <a:rPr sz="2400" dirty="0">
                <a:solidFill>
                  <a:schemeClr val="tx1"/>
                </a:solidFill>
                <a:latin typeface="Times New Roman"/>
                <a:cs typeface="Times New Roman"/>
              </a:rPr>
              <a:t>ariations generally</a:t>
            </a:r>
            <a:r>
              <a:rPr sz="2400" spc="-40" dirty="0">
                <a:solidFill>
                  <a:schemeClr val="tx1"/>
                </a:solidFill>
                <a:latin typeface="Times New Roman"/>
                <a:cs typeface="Times New Roman"/>
              </a:rPr>
              <a:t> </a:t>
            </a:r>
            <a:r>
              <a:rPr sz="2400" dirty="0">
                <a:solidFill>
                  <a:schemeClr val="tx1"/>
                </a:solidFill>
                <a:latin typeface="Times New Roman"/>
                <a:cs typeface="Times New Roman"/>
              </a:rPr>
              <a:t>less than</a:t>
            </a:r>
            <a:r>
              <a:rPr sz="2400" spc="-15" dirty="0">
                <a:solidFill>
                  <a:schemeClr val="tx1"/>
                </a:solidFill>
                <a:latin typeface="Times New Roman"/>
                <a:cs typeface="Times New Roman"/>
              </a:rPr>
              <a:t> </a:t>
            </a:r>
            <a:r>
              <a:rPr sz="2400" dirty="0">
                <a:solidFill>
                  <a:schemeClr val="tx1"/>
                </a:solidFill>
                <a:latin typeface="Times New Roman"/>
                <a:cs typeface="Times New Roman"/>
              </a:rPr>
              <a:t>1%</a:t>
            </a:r>
            <a:r>
              <a:rPr sz="2400" spc="-10" dirty="0">
                <a:solidFill>
                  <a:schemeClr val="tx1"/>
                </a:solidFill>
                <a:latin typeface="Times New Roman"/>
                <a:cs typeface="Times New Roman"/>
              </a:rPr>
              <a:t> </a:t>
            </a:r>
            <a:r>
              <a:rPr sz="2400" dirty="0">
                <a:solidFill>
                  <a:schemeClr val="tx1"/>
                </a:solidFill>
                <a:latin typeface="Times New Roman"/>
                <a:cs typeface="Times New Roman"/>
              </a:rPr>
              <a:t>beyond</a:t>
            </a:r>
          </a:p>
          <a:p>
            <a:pPr marL="355600">
              <a:lnSpc>
                <a:spcPts val="2325"/>
              </a:lnSpc>
            </a:pPr>
            <a:r>
              <a:rPr sz="2400" spc="-5" dirty="0">
                <a:solidFill>
                  <a:schemeClr val="tx1"/>
                </a:solidFill>
                <a:latin typeface="Times New Roman"/>
                <a:cs typeface="Times New Roman"/>
              </a:rPr>
              <a:t>~</a:t>
            </a:r>
            <a:r>
              <a:rPr sz="2400" dirty="0">
                <a:solidFill>
                  <a:schemeClr val="tx1"/>
                </a:solidFill>
                <a:latin typeface="Times New Roman"/>
                <a:cs typeface="Times New Roman"/>
              </a:rPr>
              <a:t>300 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p>
          <a:p>
            <a:pPr marL="355600" marR="325120" indent="-342900">
              <a:lnSpc>
                <a:spcPts val="2300"/>
              </a:lnSpc>
              <a:spcBef>
                <a:spcPts val="560"/>
              </a:spcBef>
              <a:buFont typeface="Arial"/>
              <a:buChar char="•"/>
              <a:tabLst>
                <a:tab pos="355600" algn="l"/>
              </a:tabLst>
            </a:pPr>
            <a:r>
              <a:rPr sz="2400" spc="-5" dirty="0">
                <a:solidFill>
                  <a:schemeClr val="tx1"/>
                </a:solidFill>
                <a:latin typeface="Times New Roman"/>
                <a:cs typeface="Times New Roman"/>
              </a:rPr>
              <a:t>G</a:t>
            </a:r>
            <a:r>
              <a:rPr sz="2400" dirty="0">
                <a:solidFill>
                  <a:schemeClr val="tx1"/>
                </a:solidFill>
                <a:latin typeface="Times New Roman"/>
                <a:cs typeface="Times New Roman"/>
              </a:rPr>
              <a:t>ood agree</a:t>
            </a:r>
            <a:r>
              <a:rPr sz="2400" spc="-20" dirty="0">
                <a:solidFill>
                  <a:schemeClr val="tx1"/>
                </a:solidFill>
                <a:latin typeface="Times New Roman"/>
                <a:cs typeface="Times New Roman"/>
              </a:rPr>
              <a:t>m</a:t>
            </a:r>
            <a:r>
              <a:rPr sz="2400" dirty="0">
                <a:solidFill>
                  <a:schemeClr val="tx1"/>
                </a:solidFill>
                <a:latin typeface="Times New Roman"/>
                <a:cs typeface="Times New Roman"/>
              </a:rPr>
              <a:t>ent bet</a:t>
            </a:r>
            <a:r>
              <a:rPr sz="2400" spc="-5" dirty="0">
                <a:solidFill>
                  <a:schemeClr val="tx1"/>
                </a:solidFill>
                <a:latin typeface="Times New Roman"/>
                <a:cs typeface="Times New Roman"/>
              </a:rPr>
              <a:t>w</a:t>
            </a:r>
            <a:r>
              <a:rPr sz="2400" dirty="0">
                <a:solidFill>
                  <a:schemeClr val="tx1"/>
                </a:solidFill>
                <a:latin typeface="Times New Roman"/>
                <a:cs typeface="Times New Roman"/>
              </a:rPr>
              <a:t>een</a:t>
            </a:r>
            <a:r>
              <a:rPr sz="2400" spc="-15" dirty="0">
                <a:solidFill>
                  <a:schemeClr val="tx1"/>
                </a:solidFill>
                <a:latin typeface="Times New Roman"/>
                <a:cs typeface="Times New Roman"/>
              </a:rPr>
              <a:t> </a:t>
            </a:r>
            <a:r>
              <a:rPr sz="2400" dirty="0">
                <a:solidFill>
                  <a:schemeClr val="tx1"/>
                </a:solidFill>
                <a:latin typeface="Times New Roman"/>
                <a:cs typeface="Times New Roman"/>
              </a:rPr>
              <a:t>data sets</a:t>
            </a:r>
            <a:r>
              <a:rPr sz="2400" spc="-10" dirty="0">
                <a:solidFill>
                  <a:schemeClr val="tx1"/>
                </a:solidFill>
                <a:latin typeface="Times New Roman"/>
                <a:cs typeface="Times New Roman"/>
              </a:rPr>
              <a:t> f</a:t>
            </a:r>
            <a:r>
              <a:rPr sz="2400" dirty="0">
                <a:solidFill>
                  <a:schemeClr val="tx1"/>
                </a:solidFill>
                <a:latin typeface="Times New Roman"/>
                <a:cs typeface="Times New Roman"/>
              </a:rPr>
              <a:t>r</a:t>
            </a:r>
            <a:r>
              <a:rPr sz="2400" spc="-5" dirty="0">
                <a:solidFill>
                  <a:schemeClr val="tx1"/>
                </a:solidFill>
                <a:latin typeface="Times New Roman"/>
                <a:cs typeface="Times New Roman"/>
              </a:rPr>
              <a:t>o</a:t>
            </a:r>
            <a:r>
              <a:rPr sz="2400" dirty="0">
                <a:solidFill>
                  <a:schemeClr val="tx1"/>
                </a:solidFill>
                <a:latin typeface="Times New Roman"/>
                <a:cs typeface="Times New Roman"/>
              </a:rPr>
              <a:t>m t</a:t>
            </a:r>
            <a:r>
              <a:rPr sz="2400" spc="-5" dirty="0">
                <a:solidFill>
                  <a:schemeClr val="tx1"/>
                </a:solidFill>
                <a:latin typeface="Times New Roman"/>
                <a:cs typeface="Times New Roman"/>
              </a:rPr>
              <a:t>w</a:t>
            </a:r>
            <a:r>
              <a:rPr sz="2400" dirty="0">
                <a:solidFill>
                  <a:schemeClr val="tx1"/>
                </a:solidFill>
                <a:latin typeface="Times New Roman"/>
                <a:cs typeface="Times New Roman"/>
              </a:rPr>
              <a:t>o solar</a:t>
            </a:r>
            <a:r>
              <a:rPr sz="2400" spc="-10" dirty="0">
                <a:solidFill>
                  <a:schemeClr val="tx1"/>
                </a:solidFill>
                <a:latin typeface="Times New Roman"/>
                <a:cs typeface="Times New Roman"/>
              </a:rPr>
              <a:t> </a:t>
            </a:r>
            <a:r>
              <a:rPr sz="2400" dirty="0" smtClean="0">
                <a:solidFill>
                  <a:schemeClr val="tx1"/>
                </a:solidFill>
                <a:latin typeface="Times New Roman"/>
                <a:cs typeface="Times New Roman"/>
              </a:rPr>
              <a:t>c</a:t>
            </a:r>
            <a:r>
              <a:rPr sz="2400" spc="-5" dirty="0" smtClean="0">
                <a:solidFill>
                  <a:schemeClr val="tx1"/>
                </a:solidFill>
                <a:latin typeface="Times New Roman"/>
                <a:cs typeface="Times New Roman"/>
              </a:rPr>
              <a:t>y</a:t>
            </a:r>
            <a:r>
              <a:rPr sz="2400" dirty="0" smtClean="0">
                <a:solidFill>
                  <a:schemeClr val="tx1"/>
                </a:solidFill>
                <a:latin typeface="Times New Roman"/>
                <a:cs typeface="Times New Roman"/>
              </a:rPr>
              <a:t>cles</a:t>
            </a:r>
            <a:r>
              <a:rPr lang="en-US" sz="2400" dirty="0" smtClean="0">
                <a:solidFill>
                  <a:schemeClr val="tx1"/>
                </a:solidFill>
                <a:latin typeface="Times New Roman"/>
                <a:cs typeface="Times New Roman"/>
              </a:rPr>
              <a:t> with se</a:t>
            </a:r>
            <a:r>
              <a:rPr lang="en-US" sz="2400" spc="-20" dirty="0" smtClean="0">
                <a:solidFill>
                  <a:schemeClr val="tx1"/>
                </a:solidFill>
                <a:latin typeface="Times New Roman"/>
                <a:cs typeface="Times New Roman"/>
              </a:rPr>
              <a:t>m</a:t>
            </a:r>
            <a:r>
              <a:rPr lang="en-US" sz="2400" dirty="0" smtClean="0">
                <a:solidFill>
                  <a:schemeClr val="tx1"/>
                </a:solidFill>
                <a:latin typeface="Times New Roman"/>
                <a:cs typeface="Times New Roman"/>
              </a:rPr>
              <a:t>i-e</a:t>
            </a:r>
            <a:r>
              <a:rPr lang="en-US" sz="2400" spc="-20" dirty="0" smtClean="0">
                <a:solidFill>
                  <a:schemeClr val="tx1"/>
                </a:solidFill>
                <a:latin typeface="Times New Roman"/>
                <a:cs typeface="Times New Roman"/>
              </a:rPr>
              <a:t>m</a:t>
            </a:r>
            <a:r>
              <a:rPr lang="en-US" sz="2400" dirty="0" smtClean="0">
                <a:solidFill>
                  <a:schemeClr val="tx1"/>
                </a:solidFill>
                <a:latin typeface="Times New Roman"/>
                <a:cs typeface="Times New Roman"/>
              </a:rPr>
              <a:t>pirical </a:t>
            </a:r>
            <a:r>
              <a:rPr lang="en-US" sz="2400" spc="-20" dirty="0" smtClean="0">
                <a:solidFill>
                  <a:schemeClr val="tx1"/>
                </a:solidFill>
                <a:latin typeface="Times New Roman"/>
                <a:cs typeface="Times New Roman"/>
              </a:rPr>
              <a:t>m</a:t>
            </a:r>
            <a:r>
              <a:rPr lang="en-US" sz="2400" dirty="0" smtClean="0">
                <a:solidFill>
                  <a:schemeClr val="tx1"/>
                </a:solidFill>
                <a:latin typeface="Times New Roman"/>
                <a:cs typeface="Times New Roman"/>
              </a:rPr>
              <a:t>odel.</a:t>
            </a:r>
          </a:p>
          <a:p>
            <a:pPr marL="355600" marR="325120" indent="-342900">
              <a:lnSpc>
                <a:spcPts val="2300"/>
              </a:lnSpc>
              <a:spcBef>
                <a:spcPts val="560"/>
              </a:spcBef>
              <a:buFont typeface="Arial"/>
              <a:buChar char="•"/>
              <a:tabLst>
                <a:tab pos="355600" algn="l"/>
              </a:tabLst>
            </a:pPr>
            <a:endParaRPr sz="2400" dirty="0">
              <a:solidFill>
                <a:schemeClr val="tx1"/>
              </a:solidFill>
              <a:latin typeface="Times New Roman"/>
              <a:cs typeface="Times New Roman"/>
            </a:endParaRPr>
          </a:p>
        </p:txBody>
      </p:sp>
      <p:sp>
        <p:nvSpPr>
          <p:cNvPr id="5" name="object 5"/>
          <p:cNvSpPr/>
          <p:nvPr/>
        </p:nvSpPr>
        <p:spPr>
          <a:xfrm>
            <a:off x="2730790" y="995082"/>
            <a:ext cx="6256888" cy="4684440"/>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6" name="object 6"/>
          <p:cNvSpPr txBox="1"/>
          <p:nvPr/>
        </p:nvSpPr>
        <p:spPr>
          <a:xfrm>
            <a:off x="4581208" y="5851563"/>
            <a:ext cx="3097530" cy="292388"/>
          </a:xfrm>
          <a:prstGeom prst="rect">
            <a:avLst/>
          </a:prstGeom>
        </p:spPr>
        <p:txBody>
          <a:bodyPr vert="horz" wrap="square" lIns="0" tIns="0" rIns="0" bIns="0" rtlCol="0">
            <a:spAutoFit/>
          </a:bodyPr>
          <a:lstStyle/>
          <a:p>
            <a:pPr marL="12700">
              <a:lnSpc>
                <a:spcPct val="100000"/>
              </a:lnSpc>
            </a:pPr>
            <a:r>
              <a:rPr sz="1900" b="1" i="1" spc="-80" dirty="0">
                <a:solidFill>
                  <a:schemeClr val="tx1"/>
                </a:solidFill>
                <a:latin typeface="Tahoma"/>
                <a:cs typeface="Tahoma"/>
              </a:rPr>
              <a:t>D</a:t>
            </a:r>
            <a:r>
              <a:rPr sz="1900" b="1" i="1" spc="-60" dirty="0">
                <a:solidFill>
                  <a:schemeClr val="tx1"/>
                </a:solidFill>
                <a:latin typeface="Tahoma"/>
                <a:cs typeface="Tahoma"/>
              </a:rPr>
              <a:t>eLa</a:t>
            </a:r>
            <a:r>
              <a:rPr sz="1900" b="1" i="1" spc="-65" dirty="0">
                <a:solidFill>
                  <a:schemeClr val="tx1"/>
                </a:solidFill>
                <a:latin typeface="Tahoma"/>
                <a:cs typeface="Tahoma"/>
              </a:rPr>
              <a:t>n</a:t>
            </a:r>
            <a:r>
              <a:rPr sz="1900" b="1" i="1" spc="-204" dirty="0">
                <a:solidFill>
                  <a:schemeClr val="tx1"/>
                </a:solidFill>
                <a:latin typeface="Tahoma"/>
                <a:cs typeface="Tahoma"/>
              </a:rPr>
              <a:t>d</a:t>
            </a:r>
            <a:r>
              <a:rPr sz="1900" b="1" i="1" spc="90" dirty="0">
                <a:solidFill>
                  <a:schemeClr val="tx1"/>
                </a:solidFill>
                <a:latin typeface="Tahoma"/>
                <a:cs typeface="Tahoma"/>
              </a:rPr>
              <a:t> </a:t>
            </a:r>
            <a:r>
              <a:rPr sz="1900" b="1" i="1" spc="-65" dirty="0">
                <a:solidFill>
                  <a:schemeClr val="tx1"/>
                </a:solidFill>
                <a:latin typeface="Tahoma"/>
                <a:cs typeface="Tahoma"/>
              </a:rPr>
              <a:t>an</a:t>
            </a:r>
            <a:r>
              <a:rPr sz="1900" b="1" i="1" spc="-200" dirty="0">
                <a:solidFill>
                  <a:schemeClr val="tx1"/>
                </a:solidFill>
                <a:latin typeface="Tahoma"/>
                <a:cs typeface="Tahoma"/>
              </a:rPr>
              <a:t>d</a:t>
            </a:r>
            <a:r>
              <a:rPr sz="1900" b="1" i="1" spc="100" dirty="0">
                <a:solidFill>
                  <a:schemeClr val="tx1"/>
                </a:solidFill>
                <a:latin typeface="Tahoma"/>
                <a:cs typeface="Tahoma"/>
              </a:rPr>
              <a:t> </a:t>
            </a:r>
            <a:r>
              <a:rPr sz="1900" b="1" i="1" spc="-75" dirty="0">
                <a:solidFill>
                  <a:schemeClr val="tx1"/>
                </a:solidFill>
                <a:latin typeface="Tahoma"/>
                <a:cs typeface="Tahoma"/>
              </a:rPr>
              <a:t>C</a:t>
            </a:r>
            <a:r>
              <a:rPr sz="1900" b="1" i="1" spc="-65" dirty="0">
                <a:solidFill>
                  <a:schemeClr val="tx1"/>
                </a:solidFill>
                <a:latin typeface="Tahoma"/>
                <a:cs typeface="Tahoma"/>
              </a:rPr>
              <a:t>e</a:t>
            </a:r>
            <a:r>
              <a:rPr sz="1900" b="1" i="1" spc="-70" dirty="0">
                <a:solidFill>
                  <a:schemeClr val="tx1"/>
                </a:solidFill>
                <a:latin typeface="Tahoma"/>
                <a:cs typeface="Tahoma"/>
              </a:rPr>
              <a:t>bu</a:t>
            </a:r>
            <a:r>
              <a:rPr sz="1900" b="1" i="1" spc="-40" dirty="0">
                <a:solidFill>
                  <a:schemeClr val="tx1"/>
                </a:solidFill>
                <a:latin typeface="Tahoma"/>
                <a:cs typeface="Tahoma"/>
              </a:rPr>
              <a:t>l</a:t>
            </a:r>
            <a:r>
              <a:rPr sz="1900" b="1" i="1" spc="-195" dirty="0">
                <a:solidFill>
                  <a:schemeClr val="tx1"/>
                </a:solidFill>
                <a:latin typeface="Tahoma"/>
                <a:cs typeface="Tahoma"/>
              </a:rPr>
              <a:t>a</a:t>
            </a:r>
            <a:r>
              <a:rPr sz="1900" b="1" i="1" spc="105" dirty="0">
                <a:solidFill>
                  <a:schemeClr val="tx1"/>
                </a:solidFill>
                <a:latin typeface="Tahoma"/>
                <a:cs typeface="Tahoma"/>
              </a:rPr>
              <a:t> </a:t>
            </a:r>
            <a:r>
              <a:rPr sz="1800" b="1" spc="-5" dirty="0">
                <a:solidFill>
                  <a:schemeClr val="tx1"/>
                </a:solidFill>
                <a:latin typeface="Tahoma"/>
                <a:cs typeface="Tahoma"/>
              </a:rPr>
              <a:t>[</a:t>
            </a:r>
            <a:r>
              <a:rPr sz="1800" b="1" spc="5" dirty="0">
                <a:solidFill>
                  <a:schemeClr val="tx1"/>
                </a:solidFill>
                <a:latin typeface="Tahoma"/>
                <a:cs typeface="Tahoma"/>
              </a:rPr>
              <a:t>2012]</a:t>
            </a:r>
            <a:endParaRPr sz="1800">
              <a:solidFill>
                <a:schemeClr val="tx1"/>
              </a:solidFill>
              <a:latin typeface="Tahoma"/>
              <a:cs typeface="Tahom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Outline</a:t>
            </a:r>
            <a:endParaRPr lang="en-US" sz="4000" dirty="0"/>
          </a:p>
        </p:txBody>
      </p:sp>
      <p:sp>
        <p:nvSpPr>
          <p:cNvPr id="3" name="Content Placeholder 2"/>
          <p:cNvSpPr>
            <a:spLocks noGrp="1"/>
          </p:cNvSpPr>
          <p:nvPr>
            <p:ph idx="1"/>
          </p:nvPr>
        </p:nvSpPr>
        <p:spPr/>
        <p:txBody>
          <a:bodyPr/>
          <a:lstStyle/>
          <a:p>
            <a:r>
              <a:rPr lang="en-US" sz="3600" dirty="0" smtClean="0"/>
              <a:t>Project Summary / Objectives</a:t>
            </a:r>
          </a:p>
          <a:p>
            <a:r>
              <a:rPr lang="en-US" sz="3600" dirty="0" smtClean="0"/>
              <a:t>Review of reference spectra resources</a:t>
            </a:r>
          </a:p>
          <a:p>
            <a:r>
              <a:rPr lang="en-US" sz="3600" dirty="0" smtClean="0"/>
              <a:t>Representing variations with solar activity</a:t>
            </a:r>
          </a:p>
          <a:p>
            <a:r>
              <a:rPr lang="en-US" sz="3600" dirty="0" smtClean="0"/>
              <a:t>Examples</a:t>
            </a:r>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551" y="20018"/>
            <a:ext cx="8229600" cy="677108"/>
          </a:xfrm>
          <a:prstGeom prst="rect">
            <a:avLst/>
          </a:prstGeom>
        </p:spPr>
        <p:txBody>
          <a:bodyPr vert="horz" wrap="square" lIns="0" tIns="0" rIns="0" bIns="0" rtlCol="0">
            <a:spAutoFit/>
          </a:bodyPr>
          <a:lstStyle/>
          <a:p>
            <a:pPr>
              <a:lnSpc>
                <a:spcPct val="100000"/>
              </a:lnSpc>
            </a:pPr>
            <a:r>
              <a:rPr dirty="0">
                <a:latin typeface="Verdana"/>
                <a:cs typeface="Verdana"/>
              </a:rPr>
              <a:t>Sol</a:t>
            </a:r>
            <a:r>
              <a:rPr spc="-5" dirty="0">
                <a:latin typeface="Verdana"/>
                <a:cs typeface="Verdana"/>
              </a:rPr>
              <a:t>a</a:t>
            </a:r>
            <a:r>
              <a:rPr dirty="0">
                <a:latin typeface="Verdana"/>
                <a:cs typeface="Verdana"/>
              </a:rPr>
              <a:t>r</a:t>
            </a:r>
            <a:r>
              <a:rPr spc="-10" dirty="0">
                <a:latin typeface="Verdana"/>
                <a:cs typeface="Verdana"/>
              </a:rPr>
              <a:t> </a:t>
            </a:r>
            <a:r>
              <a:rPr spc="5" dirty="0">
                <a:latin typeface="Verdana"/>
                <a:cs typeface="Verdana"/>
              </a:rPr>
              <a:t>U</a:t>
            </a:r>
            <a:r>
              <a:rPr dirty="0">
                <a:latin typeface="Verdana"/>
                <a:cs typeface="Verdana"/>
              </a:rPr>
              <a:t>V</a:t>
            </a:r>
            <a:r>
              <a:rPr spc="-10" dirty="0">
                <a:latin typeface="Verdana"/>
                <a:cs typeface="Verdana"/>
              </a:rPr>
              <a:t> </a:t>
            </a:r>
            <a:r>
              <a:rPr lang="en-US" spc="-10" dirty="0" smtClean="0">
                <a:latin typeface="Verdana"/>
                <a:cs typeface="Verdana"/>
              </a:rPr>
              <a:t>Activity </a:t>
            </a:r>
            <a:r>
              <a:rPr dirty="0" smtClean="0">
                <a:latin typeface="Verdana"/>
                <a:cs typeface="Verdana"/>
              </a:rPr>
              <a:t>Proxy</a:t>
            </a:r>
            <a:endParaRPr dirty="0">
              <a:latin typeface="Verdana"/>
              <a:cs typeface="Verdana"/>
            </a:endParaRPr>
          </a:p>
        </p:txBody>
      </p:sp>
      <p:sp>
        <p:nvSpPr>
          <p:cNvPr id="4" name="object 4"/>
          <p:cNvSpPr/>
          <p:nvPr/>
        </p:nvSpPr>
        <p:spPr>
          <a:xfrm>
            <a:off x="2452501" y="598940"/>
            <a:ext cx="6576674" cy="6037383"/>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6" name="object 4"/>
          <p:cNvSpPr txBox="1"/>
          <p:nvPr/>
        </p:nvSpPr>
        <p:spPr>
          <a:xfrm>
            <a:off x="2" y="797174"/>
            <a:ext cx="2616846" cy="4431983"/>
          </a:xfrm>
          <a:prstGeom prst="rect">
            <a:avLst/>
          </a:prstGeom>
        </p:spPr>
        <p:txBody>
          <a:bodyPr vert="horz" wrap="square" lIns="0" tIns="0" rIns="0" bIns="0" rtlCol="0">
            <a:spAutoFit/>
          </a:bodyPr>
          <a:lstStyle/>
          <a:p>
            <a:pPr marL="355600" marR="240029" indent="-342900">
              <a:lnSpc>
                <a:spcPct val="80000"/>
              </a:lnSpc>
              <a:buFont typeface="Arial"/>
              <a:buChar char="•"/>
              <a:tabLst>
                <a:tab pos="355600" algn="l"/>
              </a:tabLst>
            </a:pPr>
            <a:endParaRPr lang="en-US" sz="2400" dirty="0" smtClean="0">
              <a:solidFill>
                <a:schemeClr val="tx1"/>
              </a:solidFill>
              <a:latin typeface="Times New Roman"/>
              <a:cs typeface="Times New Roman"/>
            </a:endParaRPr>
          </a:p>
          <a:p>
            <a:pPr marL="355600" marR="240029" indent="-342900">
              <a:lnSpc>
                <a:spcPct val="80000"/>
              </a:lnSpc>
              <a:buFont typeface="Arial"/>
              <a:buChar char="•"/>
              <a:tabLst>
                <a:tab pos="355600" algn="l"/>
              </a:tabLst>
            </a:pPr>
            <a:r>
              <a:rPr lang="en-US" sz="2400" dirty="0" smtClean="0">
                <a:solidFill>
                  <a:schemeClr val="tx1"/>
                </a:solidFill>
              </a:rPr>
              <a:t>Numerous data sets are available, with similar overall behavior.</a:t>
            </a:r>
          </a:p>
          <a:p>
            <a:pPr marL="355600" marR="240029" indent="-342900">
              <a:lnSpc>
                <a:spcPct val="80000"/>
              </a:lnSpc>
              <a:buFont typeface="Arial"/>
              <a:buChar char="•"/>
              <a:tabLst>
                <a:tab pos="355600" algn="l"/>
              </a:tabLst>
            </a:pPr>
            <a:endParaRPr lang="en-US" sz="2400" dirty="0" smtClean="0">
              <a:solidFill>
                <a:schemeClr val="tx1"/>
              </a:solidFill>
            </a:endParaRPr>
          </a:p>
          <a:p>
            <a:pPr marL="355600" marR="240029" indent="-342900">
              <a:lnSpc>
                <a:spcPct val="80000"/>
              </a:lnSpc>
              <a:buFont typeface="Arial"/>
              <a:buChar char="•"/>
              <a:tabLst>
                <a:tab pos="355600" algn="l"/>
              </a:tabLst>
            </a:pPr>
            <a:r>
              <a:rPr lang="en-US" sz="2400" dirty="0" smtClean="0">
                <a:solidFill>
                  <a:schemeClr val="tx1"/>
                </a:solidFill>
              </a:rPr>
              <a:t>Mg II index has best physical connection to UV irradiance.</a:t>
            </a:r>
          </a:p>
          <a:p>
            <a:pPr marL="355600" marR="240029" indent="-342900">
              <a:lnSpc>
                <a:spcPct val="80000"/>
              </a:lnSpc>
              <a:buFont typeface="Arial"/>
              <a:buChar char="•"/>
              <a:tabLst>
                <a:tab pos="355600" algn="l"/>
              </a:tabLst>
            </a:pPr>
            <a:endParaRPr lang="en-US" sz="2400" dirty="0" smtClean="0">
              <a:solidFill>
                <a:schemeClr val="tx1"/>
              </a:solidFill>
            </a:endParaRPr>
          </a:p>
          <a:p>
            <a:pPr marL="355600" marR="240029" indent="-342900">
              <a:lnSpc>
                <a:spcPct val="80000"/>
              </a:lnSpc>
              <a:buFont typeface="Arial"/>
              <a:buChar char="•"/>
              <a:tabLst>
                <a:tab pos="355600" algn="l"/>
              </a:tabLst>
            </a:pPr>
            <a:r>
              <a:rPr lang="en-US" sz="2400" dirty="0" smtClean="0">
                <a:solidFill>
                  <a:schemeClr val="tx1"/>
                </a:solidFill>
              </a:rPr>
              <a:t>Be aware of resolution (see next slide).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3093" y="28516"/>
            <a:ext cx="8229600" cy="538609"/>
          </a:xfrm>
          <a:prstGeom prst="rect">
            <a:avLst/>
          </a:prstGeom>
        </p:spPr>
        <p:txBody>
          <a:bodyPr vert="horz" wrap="square" lIns="0" tIns="0" rIns="0" bIns="0" rtlCol="0">
            <a:spAutoFit/>
          </a:bodyPr>
          <a:lstStyle/>
          <a:p>
            <a:pPr>
              <a:lnSpc>
                <a:spcPts val="4220"/>
              </a:lnSpc>
            </a:pPr>
            <a:r>
              <a:rPr lang="en-US" dirty="0" smtClean="0">
                <a:latin typeface="Verdana"/>
                <a:cs typeface="Verdana"/>
              </a:rPr>
              <a:t>MG II Index </a:t>
            </a:r>
            <a:r>
              <a:rPr dirty="0" smtClean="0">
                <a:latin typeface="Verdana"/>
                <a:cs typeface="Verdana"/>
              </a:rPr>
              <a:t>S</a:t>
            </a:r>
            <a:r>
              <a:rPr spc="5" dirty="0" smtClean="0">
                <a:latin typeface="Verdana"/>
                <a:cs typeface="Verdana"/>
              </a:rPr>
              <a:t>c</a:t>
            </a:r>
            <a:r>
              <a:rPr spc="-5" dirty="0" smtClean="0">
                <a:latin typeface="Verdana"/>
                <a:cs typeface="Verdana"/>
              </a:rPr>
              <a:t>a</a:t>
            </a:r>
            <a:r>
              <a:rPr dirty="0" smtClean="0">
                <a:latin typeface="Verdana"/>
                <a:cs typeface="Verdana"/>
              </a:rPr>
              <a:t>li</a:t>
            </a:r>
            <a:r>
              <a:rPr spc="5" dirty="0" smtClean="0">
                <a:latin typeface="Verdana"/>
                <a:cs typeface="Verdana"/>
              </a:rPr>
              <a:t>n</a:t>
            </a:r>
            <a:r>
              <a:rPr dirty="0" smtClean="0">
                <a:latin typeface="Verdana"/>
                <a:cs typeface="Verdana"/>
              </a:rPr>
              <a:t>g</a:t>
            </a:r>
            <a:r>
              <a:rPr spc="-40" dirty="0" smtClean="0">
                <a:latin typeface="Verdana"/>
                <a:cs typeface="Verdana"/>
              </a:rPr>
              <a:t> </a:t>
            </a:r>
            <a:r>
              <a:rPr dirty="0">
                <a:latin typeface="Verdana"/>
                <a:cs typeface="Verdana"/>
              </a:rPr>
              <a:t>F</a:t>
            </a:r>
            <a:r>
              <a:rPr spc="-5" dirty="0">
                <a:latin typeface="Verdana"/>
                <a:cs typeface="Verdana"/>
              </a:rPr>
              <a:t>a</a:t>
            </a:r>
            <a:r>
              <a:rPr spc="5" dirty="0">
                <a:latin typeface="Verdana"/>
                <a:cs typeface="Verdana"/>
              </a:rPr>
              <a:t>c</a:t>
            </a:r>
            <a:r>
              <a:rPr dirty="0">
                <a:latin typeface="Verdana"/>
                <a:cs typeface="Verdana"/>
              </a:rPr>
              <a:t>tors</a:t>
            </a:r>
          </a:p>
        </p:txBody>
      </p:sp>
      <p:sp>
        <p:nvSpPr>
          <p:cNvPr id="3" name="object 3"/>
          <p:cNvSpPr txBox="1"/>
          <p:nvPr/>
        </p:nvSpPr>
        <p:spPr>
          <a:xfrm>
            <a:off x="0" y="845129"/>
            <a:ext cx="3451274" cy="5594352"/>
          </a:xfrm>
          <a:prstGeom prst="rect">
            <a:avLst/>
          </a:prstGeom>
        </p:spPr>
        <p:txBody>
          <a:bodyPr vert="horz" wrap="square" lIns="0" tIns="0" rIns="0" bIns="0" rtlCol="0">
            <a:spAutoFit/>
          </a:bodyPr>
          <a:lstStyle/>
          <a:p>
            <a:pPr marL="355600" marR="12700" indent="-342900">
              <a:lnSpc>
                <a:spcPct val="70000"/>
              </a:lnSpc>
              <a:buFont typeface="Arial"/>
              <a:buChar char="•"/>
              <a:tabLst>
                <a:tab pos="355600" algn="l"/>
              </a:tabLst>
            </a:pPr>
            <a:r>
              <a:rPr sz="2400" spc="-5" dirty="0">
                <a:solidFill>
                  <a:schemeClr val="tx1"/>
                </a:solidFill>
                <a:latin typeface="Times New Roman"/>
                <a:cs typeface="Times New Roman"/>
              </a:rPr>
              <a:t>C</a:t>
            </a:r>
            <a:r>
              <a:rPr sz="2400" dirty="0">
                <a:solidFill>
                  <a:schemeClr val="tx1"/>
                </a:solidFill>
                <a:latin typeface="Times New Roman"/>
                <a:cs typeface="Times New Roman"/>
              </a:rPr>
              <a:t>alculate</a:t>
            </a:r>
            <a:r>
              <a:rPr sz="2400" spc="-50" dirty="0">
                <a:solidFill>
                  <a:schemeClr val="tx1"/>
                </a:solidFill>
                <a:latin typeface="Times New Roman"/>
                <a:cs typeface="Times New Roman"/>
              </a:rPr>
              <a:t> </a:t>
            </a:r>
            <a:r>
              <a:rPr sz="2400" spc="-20" dirty="0">
                <a:solidFill>
                  <a:schemeClr val="tx1"/>
                </a:solidFill>
                <a:latin typeface="Times New Roman"/>
                <a:cs typeface="Times New Roman"/>
              </a:rPr>
              <a:t>m</a:t>
            </a:r>
            <a:r>
              <a:rPr sz="2400" dirty="0">
                <a:solidFill>
                  <a:schemeClr val="tx1"/>
                </a:solidFill>
                <a:latin typeface="Times New Roman"/>
                <a:cs typeface="Times New Roman"/>
              </a:rPr>
              <a:t>ax/</a:t>
            </a:r>
            <a:r>
              <a:rPr sz="2400" spc="-20" dirty="0">
                <a:solidFill>
                  <a:schemeClr val="tx1"/>
                </a:solidFill>
                <a:latin typeface="Times New Roman"/>
                <a:cs typeface="Times New Roman"/>
              </a:rPr>
              <a:t>m</a:t>
            </a:r>
            <a:r>
              <a:rPr sz="2400" dirty="0">
                <a:solidFill>
                  <a:schemeClr val="tx1"/>
                </a:solidFill>
                <a:latin typeface="Times New Roman"/>
                <a:cs typeface="Times New Roman"/>
              </a:rPr>
              <a:t>in ratio</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 irradian</a:t>
            </a:r>
            <a:r>
              <a:rPr sz="2400" spc="-10" dirty="0">
                <a:solidFill>
                  <a:schemeClr val="tx1"/>
                </a:solidFill>
                <a:latin typeface="Times New Roman"/>
                <a:cs typeface="Times New Roman"/>
              </a:rPr>
              <a:t>c</a:t>
            </a:r>
            <a:r>
              <a:rPr sz="2400" dirty="0">
                <a:solidFill>
                  <a:schemeClr val="tx1"/>
                </a:solidFill>
                <a:latin typeface="Times New Roman"/>
                <a:cs typeface="Times New Roman"/>
              </a:rPr>
              <a:t>e over</a:t>
            </a:r>
            <a:r>
              <a:rPr sz="2400" spc="-10" dirty="0">
                <a:solidFill>
                  <a:schemeClr val="tx1"/>
                </a:solidFill>
                <a:latin typeface="Times New Roman"/>
                <a:cs typeface="Times New Roman"/>
              </a:rPr>
              <a:t> </a:t>
            </a:r>
            <a:r>
              <a:rPr sz="2400" dirty="0">
                <a:solidFill>
                  <a:schemeClr val="tx1"/>
                </a:solidFill>
                <a:latin typeface="Times New Roman"/>
                <a:cs typeface="Times New Roman"/>
              </a:rPr>
              <a:t>solar</a:t>
            </a:r>
            <a:r>
              <a:rPr sz="2400" spc="-10" dirty="0">
                <a:solidFill>
                  <a:schemeClr val="tx1"/>
                </a:solidFill>
                <a:latin typeface="Times New Roman"/>
                <a:cs typeface="Times New Roman"/>
              </a:rPr>
              <a:t> </a:t>
            </a:r>
            <a:r>
              <a:rPr sz="2400" dirty="0">
                <a:solidFill>
                  <a:schemeClr val="tx1"/>
                </a:solidFill>
                <a:latin typeface="Times New Roman"/>
                <a:cs typeface="Times New Roman"/>
              </a:rPr>
              <a:t>rotation</a:t>
            </a:r>
            <a:r>
              <a:rPr sz="2400" spc="-40" dirty="0">
                <a:solidFill>
                  <a:schemeClr val="tx1"/>
                </a:solidFill>
                <a:latin typeface="Times New Roman"/>
                <a:cs typeface="Times New Roman"/>
              </a:rPr>
              <a:t> </a:t>
            </a:r>
            <a:r>
              <a:rPr sz="2400" dirty="0">
                <a:solidFill>
                  <a:schemeClr val="tx1"/>
                </a:solidFill>
                <a:latin typeface="Times New Roman"/>
                <a:cs typeface="Times New Roman"/>
              </a:rPr>
              <a:t>to </a:t>
            </a:r>
            <a:r>
              <a:rPr sz="2400" spc="-20" dirty="0">
                <a:solidFill>
                  <a:schemeClr val="tx1"/>
                </a:solidFill>
                <a:latin typeface="Times New Roman"/>
                <a:cs typeface="Times New Roman"/>
              </a:rPr>
              <a:t>m</a:t>
            </a:r>
            <a:r>
              <a:rPr sz="2400" dirty="0">
                <a:solidFill>
                  <a:schemeClr val="tx1"/>
                </a:solidFill>
                <a:latin typeface="Times New Roman"/>
                <a:cs typeface="Times New Roman"/>
              </a:rPr>
              <a:t>ini</a:t>
            </a:r>
            <a:r>
              <a:rPr sz="2400" spc="-20" dirty="0">
                <a:solidFill>
                  <a:schemeClr val="tx1"/>
                </a:solidFill>
                <a:latin typeface="Times New Roman"/>
                <a:cs typeface="Times New Roman"/>
              </a:rPr>
              <a:t>m</a:t>
            </a:r>
            <a:r>
              <a:rPr sz="2400" dirty="0">
                <a:solidFill>
                  <a:schemeClr val="tx1"/>
                </a:solidFill>
                <a:latin typeface="Times New Roman"/>
                <a:cs typeface="Times New Roman"/>
              </a:rPr>
              <a:t>ize</a:t>
            </a:r>
            <a:r>
              <a:rPr sz="2400" spc="-10" dirty="0">
                <a:solidFill>
                  <a:schemeClr val="tx1"/>
                </a:solidFill>
                <a:latin typeface="Times New Roman"/>
                <a:cs typeface="Times New Roman"/>
              </a:rPr>
              <a:t> </a:t>
            </a:r>
            <a:r>
              <a:rPr lang="en-US" sz="2400" dirty="0" smtClean="0">
                <a:solidFill>
                  <a:schemeClr val="tx1"/>
                </a:solidFill>
                <a:latin typeface="Times New Roman"/>
                <a:cs typeface="Times New Roman"/>
              </a:rPr>
              <a:t>instrument</a:t>
            </a:r>
            <a:r>
              <a:rPr sz="2400" dirty="0" smtClean="0">
                <a:solidFill>
                  <a:schemeClr val="tx1"/>
                </a:solidFill>
                <a:latin typeface="Times New Roman"/>
                <a:cs typeface="Times New Roman"/>
              </a:rPr>
              <a:t> </a:t>
            </a:r>
            <a:r>
              <a:rPr sz="2400" dirty="0">
                <a:solidFill>
                  <a:schemeClr val="tx1"/>
                </a:solidFill>
                <a:latin typeface="Times New Roman"/>
                <a:cs typeface="Times New Roman"/>
              </a:rPr>
              <a:t>change</a:t>
            </a:r>
            <a:r>
              <a:rPr sz="2400" spc="-10" dirty="0">
                <a:solidFill>
                  <a:schemeClr val="tx1"/>
                </a:solidFill>
                <a:latin typeface="Times New Roman"/>
                <a:cs typeface="Times New Roman"/>
              </a:rPr>
              <a:t> </a:t>
            </a:r>
            <a:r>
              <a:rPr sz="2400" dirty="0">
                <a:solidFill>
                  <a:schemeClr val="tx1"/>
                </a:solidFill>
                <a:latin typeface="Times New Roman"/>
                <a:cs typeface="Times New Roman"/>
              </a:rPr>
              <a:t>e</a:t>
            </a:r>
            <a:r>
              <a:rPr sz="2400" spc="-60" dirty="0">
                <a:solidFill>
                  <a:schemeClr val="tx1"/>
                </a:solidFill>
                <a:latin typeface="Times New Roman"/>
                <a:cs typeface="Times New Roman"/>
              </a:rPr>
              <a:t>f</a:t>
            </a:r>
            <a:r>
              <a:rPr sz="2400" spc="-10" dirty="0">
                <a:solidFill>
                  <a:schemeClr val="tx1"/>
                </a:solidFill>
                <a:latin typeface="Times New Roman"/>
                <a:cs typeface="Times New Roman"/>
              </a:rPr>
              <a:t>f</a:t>
            </a:r>
            <a:r>
              <a:rPr sz="2400" dirty="0">
                <a:solidFill>
                  <a:schemeClr val="tx1"/>
                </a:solidFill>
                <a:latin typeface="Times New Roman"/>
                <a:cs typeface="Times New Roman"/>
              </a:rPr>
              <a:t>ects</a:t>
            </a:r>
            <a:r>
              <a:rPr sz="2400" dirty="0" smtClean="0">
                <a:solidFill>
                  <a:schemeClr val="tx1"/>
                </a:solidFill>
                <a:latin typeface="Times New Roman"/>
                <a:cs typeface="Times New Roman"/>
              </a:rPr>
              <a:t>.</a:t>
            </a:r>
            <a:endParaRPr sz="2400" dirty="0">
              <a:solidFill>
                <a:schemeClr val="tx1"/>
              </a:solidFill>
              <a:latin typeface="Times New Roman"/>
              <a:cs typeface="Times New Roman"/>
            </a:endParaRPr>
          </a:p>
          <a:p>
            <a:pPr marL="355600" marR="115570" indent="-342900">
              <a:lnSpc>
                <a:spcPct val="70000"/>
              </a:lnSpc>
              <a:spcBef>
                <a:spcPts val="575"/>
              </a:spcBef>
              <a:buFont typeface="Arial"/>
              <a:buChar char="•"/>
              <a:tabLst>
                <a:tab pos="355600" algn="l"/>
              </a:tabLst>
            </a:pPr>
            <a:r>
              <a:rPr sz="2400" spc="-5" dirty="0">
                <a:solidFill>
                  <a:schemeClr val="tx1"/>
                </a:solidFill>
                <a:latin typeface="Times New Roman"/>
                <a:cs typeface="Times New Roman"/>
              </a:rPr>
              <a:t>C</a:t>
            </a:r>
            <a:r>
              <a:rPr sz="2400" dirty="0">
                <a:solidFill>
                  <a:schemeClr val="tx1"/>
                </a:solidFill>
                <a:latin typeface="Times New Roman"/>
                <a:cs typeface="Times New Roman"/>
              </a:rPr>
              <a:t>alculate</a:t>
            </a:r>
            <a:r>
              <a:rPr sz="2400" spc="-50" dirty="0">
                <a:solidFill>
                  <a:schemeClr val="tx1"/>
                </a:solidFill>
                <a:latin typeface="Times New Roman"/>
                <a:cs typeface="Times New Roman"/>
              </a:rPr>
              <a:t> </a:t>
            </a:r>
            <a:r>
              <a:rPr lang="en-US" sz="2400" spc="-50" dirty="0" smtClean="0">
                <a:solidFill>
                  <a:schemeClr val="tx1"/>
                </a:solidFill>
                <a:latin typeface="Times New Roman"/>
                <a:cs typeface="Times New Roman"/>
              </a:rPr>
              <a:t>the </a:t>
            </a:r>
            <a:r>
              <a:rPr sz="2400" dirty="0" smtClean="0">
                <a:solidFill>
                  <a:schemeClr val="tx1"/>
                </a:solidFill>
                <a:latin typeface="Times New Roman"/>
                <a:cs typeface="Times New Roman"/>
              </a:rPr>
              <a:t>ratio</a:t>
            </a:r>
            <a:r>
              <a:rPr sz="2400" spc="-25" dirty="0" smtClean="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 </a:t>
            </a:r>
            <a:r>
              <a:rPr lang="en-US" sz="2400" dirty="0" smtClean="0">
                <a:solidFill>
                  <a:schemeClr val="tx1"/>
                </a:solidFill>
                <a:latin typeface="Times New Roman"/>
                <a:cs typeface="Times New Roman"/>
              </a:rPr>
              <a:t>the </a:t>
            </a:r>
            <a:r>
              <a:rPr sz="2400" dirty="0" smtClean="0">
                <a:solidFill>
                  <a:schemeClr val="tx1"/>
                </a:solidFill>
                <a:latin typeface="Times New Roman"/>
                <a:cs typeface="Times New Roman"/>
              </a:rPr>
              <a:t>sa</a:t>
            </a:r>
            <a:r>
              <a:rPr sz="2400" spc="-20" dirty="0" smtClean="0">
                <a:solidFill>
                  <a:schemeClr val="tx1"/>
                </a:solidFill>
                <a:latin typeface="Times New Roman"/>
                <a:cs typeface="Times New Roman"/>
              </a:rPr>
              <a:t>m</a:t>
            </a:r>
            <a:r>
              <a:rPr sz="2400" dirty="0" smtClean="0">
                <a:solidFill>
                  <a:schemeClr val="tx1"/>
                </a:solidFill>
                <a:latin typeface="Times New Roman"/>
                <a:cs typeface="Times New Roman"/>
              </a:rPr>
              <a:t>e </a:t>
            </a:r>
            <a:r>
              <a:rPr sz="2400" spc="-5" dirty="0">
                <a:solidFill>
                  <a:schemeClr val="tx1"/>
                </a:solidFill>
                <a:latin typeface="Times New Roman"/>
                <a:cs typeface="Times New Roman"/>
              </a:rPr>
              <a:t>d</a:t>
            </a:r>
            <a:r>
              <a:rPr sz="2400" dirty="0">
                <a:solidFill>
                  <a:schemeClr val="tx1"/>
                </a:solidFill>
                <a:latin typeface="Times New Roman"/>
                <a:cs typeface="Times New Roman"/>
              </a:rPr>
              <a:t>ates</a:t>
            </a:r>
            <a:r>
              <a:rPr sz="2400" spc="-10" dirty="0">
                <a:solidFill>
                  <a:schemeClr val="tx1"/>
                </a:solidFill>
                <a:latin typeface="Times New Roman"/>
                <a:cs typeface="Times New Roman"/>
              </a:rPr>
              <a:t> </a:t>
            </a:r>
            <a:r>
              <a:rPr sz="2400" spc="-5" dirty="0">
                <a:solidFill>
                  <a:schemeClr val="tx1"/>
                </a:solidFill>
                <a:latin typeface="Times New Roman"/>
                <a:cs typeface="Times New Roman"/>
              </a:rPr>
              <a:t>w</a:t>
            </a:r>
            <a:r>
              <a:rPr sz="2400" dirty="0">
                <a:solidFill>
                  <a:schemeClr val="tx1"/>
                </a:solidFill>
                <a:latin typeface="Times New Roman"/>
                <a:cs typeface="Times New Roman"/>
              </a:rPr>
              <a:t>ith</a:t>
            </a:r>
            <a:r>
              <a:rPr sz="2400" spc="-15" dirty="0">
                <a:solidFill>
                  <a:schemeClr val="tx1"/>
                </a:solidFill>
                <a:latin typeface="Times New Roman"/>
                <a:cs typeface="Times New Roman"/>
              </a:rPr>
              <a:t> </a:t>
            </a:r>
            <a:r>
              <a:rPr sz="2400" dirty="0">
                <a:solidFill>
                  <a:schemeClr val="tx1"/>
                </a:solidFill>
                <a:latin typeface="Times New Roman"/>
                <a:cs typeface="Times New Roman"/>
              </a:rPr>
              <a:t>Mg II</a:t>
            </a:r>
            <a:r>
              <a:rPr sz="2400" spc="-10" dirty="0">
                <a:solidFill>
                  <a:schemeClr val="tx1"/>
                </a:solidFill>
                <a:latin typeface="Times New Roman"/>
                <a:cs typeface="Times New Roman"/>
              </a:rPr>
              <a:t> </a:t>
            </a:r>
            <a:r>
              <a:rPr sz="2400" dirty="0">
                <a:solidFill>
                  <a:schemeClr val="tx1"/>
                </a:solidFill>
                <a:latin typeface="Times New Roman"/>
                <a:cs typeface="Times New Roman"/>
              </a:rPr>
              <a:t>index.</a:t>
            </a:r>
          </a:p>
          <a:p>
            <a:pPr marL="355600">
              <a:lnSpc>
                <a:spcPts val="2735"/>
              </a:lnSpc>
            </a:pPr>
            <a:r>
              <a:rPr lang="en-US" sz="2400" spc="-5" dirty="0" smtClean="0">
                <a:solidFill>
                  <a:schemeClr val="tx1"/>
                </a:solidFill>
                <a:latin typeface="Times New Roman"/>
                <a:cs typeface="Times New Roman"/>
              </a:rPr>
              <a:t>The s</a:t>
            </a:r>
            <a:r>
              <a:rPr sz="2400" dirty="0" smtClean="0">
                <a:solidFill>
                  <a:schemeClr val="tx1"/>
                </a:solidFill>
                <a:latin typeface="Times New Roman"/>
                <a:cs typeface="Times New Roman"/>
              </a:rPr>
              <a:t>lope</a:t>
            </a:r>
            <a:r>
              <a:rPr sz="2400" spc="-10" dirty="0" smtClean="0">
                <a:solidFill>
                  <a:schemeClr val="tx1"/>
                </a:solidFill>
                <a:latin typeface="Times New Roman"/>
                <a:cs typeface="Times New Roman"/>
              </a:rPr>
              <a:t> </a:t>
            </a:r>
            <a:r>
              <a:rPr lang="en-US" sz="2400" dirty="0" smtClean="0">
                <a:solidFill>
                  <a:schemeClr val="tx1"/>
                </a:solidFill>
                <a:latin typeface="Times New Roman"/>
                <a:cs typeface="Times New Roman"/>
              </a:rPr>
              <a:t>from</a:t>
            </a:r>
            <a:r>
              <a:rPr sz="2400" dirty="0" smtClean="0">
                <a:solidFill>
                  <a:schemeClr val="tx1"/>
                </a:solidFill>
                <a:latin typeface="Times New Roman"/>
                <a:cs typeface="Times New Roman"/>
              </a:rPr>
              <a:t> </a:t>
            </a:r>
            <a:r>
              <a:rPr sz="2400" dirty="0">
                <a:solidFill>
                  <a:schemeClr val="tx1"/>
                </a:solidFill>
                <a:latin typeface="Times New Roman"/>
                <a:cs typeface="Times New Roman"/>
              </a:rPr>
              <a:t>linear regression</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it</a:t>
            </a:r>
            <a:r>
              <a:rPr sz="2400" spc="-10" dirty="0">
                <a:solidFill>
                  <a:schemeClr val="tx1"/>
                </a:solidFill>
                <a:latin typeface="Times New Roman"/>
                <a:cs typeface="Times New Roman"/>
              </a:rPr>
              <a:t> </a:t>
            </a:r>
            <a:r>
              <a:rPr sz="2400" dirty="0" smtClean="0">
                <a:solidFill>
                  <a:schemeClr val="tx1"/>
                </a:solidFill>
                <a:latin typeface="Times New Roman"/>
                <a:cs typeface="Times New Roman"/>
              </a:rPr>
              <a:t>gives</a:t>
            </a:r>
            <a:r>
              <a:rPr lang="en-US" sz="2400" dirty="0" smtClean="0">
                <a:solidFill>
                  <a:schemeClr val="tx1"/>
                </a:solidFill>
                <a:latin typeface="Times New Roman"/>
                <a:cs typeface="Times New Roman"/>
              </a:rPr>
              <a:t> a</a:t>
            </a:r>
            <a:r>
              <a:rPr sz="2400" dirty="0" smtClean="0">
                <a:solidFill>
                  <a:schemeClr val="tx1"/>
                </a:solidFill>
                <a:latin typeface="Times New Roman"/>
                <a:cs typeface="Times New Roman"/>
              </a:rPr>
              <a:t> </a:t>
            </a:r>
            <a:r>
              <a:rPr sz="2400" dirty="0">
                <a:solidFill>
                  <a:schemeClr val="tx1"/>
                </a:solidFill>
                <a:latin typeface="Times New Roman"/>
                <a:cs typeface="Times New Roman"/>
              </a:rPr>
              <a:t>“scaling</a:t>
            </a:r>
            <a:r>
              <a:rPr sz="2400" spc="-40"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actor”. </a:t>
            </a:r>
            <a:r>
              <a:rPr sz="2400" spc="-5" dirty="0">
                <a:solidFill>
                  <a:schemeClr val="tx1"/>
                </a:solidFill>
                <a:latin typeface="Times New Roman"/>
                <a:cs typeface="Times New Roman"/>
              </a:rPr>
              <a:t>G</a:t>
            </a:r>
            <a:r>
              <a:rPr sz="2400" dirty="0">
                <a:solidFill>
                  <a:schemeClr val="tx1"/>
                </a:solidFill>
                <a:latin typeface="Times New Roman"/>
                <a:cs typeface="Times New Roman"/>
              </a:rPr>
              <a:t>ood</a:t>
            </a:r>
            <a:r>
              <a:rPr sz="2400" spc="10" dirty="0">
                <a:solidFill>
                  <a:schemeClr val="tx1"/>
                </a:solidFill>
                <a:latin typeface="Times New Roman"/>
                <a:cs typeface="Times New Roman"/>
              </a:rPr>
              <a:t> </a:t>
            </a:r>
            <a:r>
              <a:rPr sz="2400" dirty="0">
                <a:solidFill>
                  <a:schemeClr val="tx1"/>
                </a:solidFill>
                <a:latin typeface="Times New Roman"/>
                <a:cs typeface="Times New Roman"/>
              </a:rPr>
              <a:t>dyna</a:t>
            </a:r>
            <a:r>
              <a:rPr sz="2400" spc="-20" dirty="0">
                <a:solidFill>
                  <a:schemeClr val="tx1"/>
                </a:solidFill>
                <a:latin typeface="Times New Roman"/>
                <a:cs typeface="Times New Roman"/>
              </a:rPr>
              <a:t>m</a:t>
            </a:r>
            <a:r>
              <a:rPr sz="2400" dirty="0">
                <a:solidFill>
                  <a:schemeClr val="tx1"/>
                </a:solidFill>
                <a:latin typeface="Times New Roman"/>
                <a:cs typeface="Times New Roman"/>
              </a:rPr>
              <a:t>ic</a:t>
            </a:r>
            <a:r>
              <a:rPr sz="2400" spc="-10" dirty="0">
                <a:solidFill>
                  <a:schemeClr val="tx1"/>
                </a:solidFill>
                <a:latin typeface="Times New Roman"/>
                <a:cs typeface="Times New Roman"/>
              </a:rPr>
              <a:t> </a:t>
            </a:r>
            <a:r>
              <a:rPr sz="2400" dirty="0" smtClean="0">
                <a:solidFill>
                  <a:schemeClr val="tx1"/>
                </a:solidFill>
                <a:latin typeface="Times New Roman"/>
                <a:cs typeface="Times New Roman"/>
              </a:rPr>
              <a:t>range</a:t>
            </a:r>
            <a:r>
              <a:rPr lang="en-US" sz="2400" dirty="0" smtClean="0">
                <a:solidFill>
                  <a:schemeClr val="tx1"/>
                </a:solidFill>
                <a:latin typeface="Times New Roman"/>
                <a:cs typeface="Times New Roman"/>
              </a:rPr>
              <a:t> is</a:t>
            </a:r>
            <a:r>
              <a:rPr lang="en-US" sz="2400" spc="-10" dirty="0" smtClean="0">
                <a:solidFill>
                  <a:schemeClr val="tx1"/>
                </a:solidFill>
                <a:latin typeface="Times New Roman"/>
                <a:cs typeface="Times New Roman"/>
              </a:rPr>
              <a:t> </a:t>
            </a:r>
            <a:r>
              <a:rPr lang="en-US" sz="2400" dirty="0" smtClean="0">
                <a:solidFill>
                  <a:schemeClr val="tx1"/>
                </a:solidFill>
                <a:latin typeface="Times New Roman"/>
                <a:cs typeface="Times New Roman"/>
              </a:rPr>
              <a:t>pre</a:t>
            </a:r>
            <a:r>
              <a:rPr lang="en-US" sz="2400" spc="-10" dirty="0" smtClean="0">
                <a:solidFill>
                  <a:schemeClr val="tx1"/>
                </a:solidFill>
                <a:latin typeface="Times New Roman"/>
                <a:cs typeface="Times New Roman"/>
              </a:rPr>
              <a:t>f</a:t>
            </a:r>
            <a:r>
              <a:rPr lang="en-US" sz="2400" dirty="0" smtClean="0">
                <a:solidFill>
                  <a:schemeClr val="tx1"/>
                </a:solidFill>
                <a:latin typeface="Times New Roman"/>
                <a:cs typeface="Times New Roman"/>
              </a:rPr>
              <a:t>erred.</a:t>
            </a:r>
          </a:p>
          <a:p>
            <a:pPr marL="355600" marR="5080" indent="-342900">
              <a:lnSpc>
                <a:spcPct val="70000"/>
              </a:lnSpc>
              <a:spcBef>
                <a:spcPts val="720"/>
              </a:spcBef>
              <a:buFont typeface="Arial"/>
              <a:buChar char="•"/>
              <a:tabLst>
                <a:tab pos="355600" algn="l"/>
              </a:tabLst>
            </a:pPr>
            <a:r>
              <a:rPr lang="en-US" sz="2400" spc="-270" dirty="0" smtClean="0">
                <a:solidFill>
                  <a:srgbClr val="FF0000"/>
                </a:solidFill>
                <a:latin typeface="Times New Roman"/>
                <a:cs typeface="Times New Roman"/>
              </a:rPr>
              <a:t>The v</a:t>
            </a:r>
            <a:r>
              <a:rPr lang="en-US" sz="2400" dirty="0" smtClean="0">
                <a:solidFill>
                  <a:srgbClr val="FF0000"/>
                </a:solidFill>
                <a:latin typeface="Times New Roman"/>
                <a:cs typeface="Times New Roman"/>
              </a:rPr>
              <a:t>alue</a:t>
            </a:r>
            <a:r>
              <a:rPr lang="en-US" sz="2400" spc="-10" dirty="0" smtClean="0">
                <a:solidFill>
                  <a:srgbClr val="FF0000"/>
                </a:solidFill>
                <a:latin typeface="Times New Roman"/>
                <a:cs typeface="Times New Roman"/>
              </a:rPr>
              <a:t> </a:t>
            </a:r>
            <a:r>
              <a:rPr lang="en-US" sz="2400" spc="-5" dirty="0" smtClean="0">
                <a:solidFill>
                  <a:srgbClr val="FF0000"/>
                </a:solidFill>
                <a:latin typeface="Times New Roman"/>
                <a:cs typeface="Times New Roman"/>
              </a:rPr>
              <a:t>o</a:t>
            </a:r>
            <a:r>
              <a:rPr lang="en-US" sz="2400" dirty="0" smtClean="0">
                <a:solidFill>
                  <a:srgbClr val="FF0000"/>
                </a:solidFill>
                <a:latin typeface="Times New Roman"/>
                <a:cs typeface="Times New Roman"/>
              </a:rPr>
              <a:t>f the scaling </a:t>
            </a:r>
            <a:r>
              <a:rPr lang="en-US" sz="2400" spc="-10" dirty="0" smtClean="0">
                <a:solidFill>
                  <a:srgbClr val="FF0000"/>
                </a:solidFill>
                <a:latin typeface="Times New Roman"/>
                <a:cs typeface="Times New Roman"/>
              </a:rPr>
              <a:t>f</a:t>
            </a:r>
            <a:r>
              <a:rPr lang="en-US" sz="2400" dirty="0" smtClean="0">
                <a:solidFill>
                  <a:srgbClr val="FF0000"/>
                </a:solidFill>
                <a:latin typeface="Times New Roman"/>
                <a:cs typeface="Times New Roman"/>
              </a:rPr>
              <a:t>actor</a:t>
            </a:r>
            <a:r>
              <a:rPr lang="en-US" sz="2400" spc="-10"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at</a:t>
            </a:r>
            <a:r>
              <a:rPr lang="en-US" sz="2400" spc="-20"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any </a:t>
            </a:r>
            <a:r>
              <a:rPr lang="en-US" sz="2400" spc="-5" dirty="0" smtClean="0">
                <a:solidFill>
                  <a:srgbClr val="FF0000"/>
                </a:solidFill>
                <a:latin typeface="Times New Roman"/>
                <a:cs typeface="Times New Roman"/>
              </a:rPr>
              <a:t>w</a:t>
            </a:r>
            <a:r>
              <a:rPr lang="en-US" sz="2400" dirty="0" smtClean="0">
                <a:solidFill>
                  <a:srgbClr val="FF0000"/>
                </a:solidFill>
                <a:latin typeface="Times New Roman"/>
                <a:cs typeface="Times New Roman"/>
              </a:rPr>
              <a:t>avelength</a:t>
            </a:r>
            <a:r>
              <a:rPr lang="en-US" sz="2400" spc="-25"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depends on instru</a:t>
            </a:r>
            <a:r>
              <a:rPr lang="en-US" sz="2400" spc="-20" dirty="0" smtClean="0">
                <a:solidFill>
                  <a:srgbClr val="FF0000"/>
                </a:solidFill>
                <a:latin typeface="Times New Roman"/>
                <a:cs typeface="Times New Roman"/>
              </a:rPr>
              <a:t>m</a:t>
            </a:r>
            <a:r>
              <a:rPr lang="en-US" sz="2400" dirty="0" smtClean="0">
                <a:solidFill>
                  <a:srgbClr val="FF0000"/>
                </a:solidFill>
                <a:latin typeface="Times New Roman"/>
                <a:cs typeface="Times New Roman"/>
              </a:rPr>
              <a:t>ent resolution</a:t>
            </a:r>
            <a:r>
              <a:rPr lang="en-US" sz="2400" spc="-40" dirty="0" smtClean="0">
                <a:solidFill>
                  <a:srgbClr val="FF0000"/>
                </a:solidFill>
                <a:latin typeface="Times New Roman"/>
                <a:cs typeface="Times New Roman"/>
              </a:rPr>
              <a:t> </a:t>
            </a:r>
            <a:r>
              <a:rPr lang="en-US" sz="2400" spc="-10" dirty="0" smtClean="0">
                <a:solidFill>
                  <a:srgbClr val="FF0000"/>
                </a:solidFill>
                <a:latin typeface="Times New Roman"/>
                <a:cs typeface="Times New Roman"/>
              </a:rPr>
              <a:t>f</a:t>
            </a:r>
            <a:r>
              <a:rPr lang="en-US" sz="2400" dirty="0" smtClean="0">
                <a:solidFill>
                  <a:srgbClr val="FF0000"/>
                </a:solidFill>
                <a:latin typeface="Times New Roman"/>
                <a:cs typeface="Times New Roman"/>
              </a:rPr>
              <a:t>or both irradian</a:t>
            </a:r>
            <a:r>
              <a:rPr lang="en-US" sz="2400" spc="-10" dirty="0" smtClean="0">
                <a:solidFill>
                  <a:srgbClr val="FF0000"/>
                </a:solidFill>
                <a:latin typeface="Times New Roman"/>
                <a:cs typeface="Times New Roman"/>
              </a:rPr>
              <a:t>c</a:t>
            </a:r>
            <a:r>
              <a:rPr lang="en-US" sz="2400" dirty="0" smtClean="0">
                <a:solidFill>
                  <a:srgbClr val="FF0000"/>
                </a:solidFill>
                <a:latin typeface="Times New Roman"/>
                <a:cs typeface="Times New Roman"/>
              </a:rPr>
              <a:t>e</a:t>
            </a:r>
            <a:r>
              <a:rPr lang="en-US" sz="2400" spc="-35"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and</a:t>
            </a:r>
            <a:r>
              <a:rPr lang="en-US" sz="2400" spc="-15" dirty="0" smtClean="0">
                <a:solidFill>
                  <a:srgbClr val="FF0000"/>
                </a:solidFill>
                <a:latin typeface="Times New Roman"/>
                <a:cs typeface="Times New Roman"/>
              </a:rPr>
              <a:t> </a:t>
            </a:r>
            <a:r>
              <a:rPr lang="en-US" sz="2400" dirty="0" smtClean="0">
                <a:solidFill>
                  <a:srgbClr val="FF0000"/>
                </a:solidFill>
                <a:latin typeface="Times New Roman"/>
                <a:cs typeface="Times New Roman"/>
              </a:rPr>
              <a:t>prox</a:t>
            </a:r>
            <a:r>
              <a:rPr lang="en-US" sz="2400" spc="-160" dirty="0" smtClean="0">
                <a:solidFill>
                  <a:srgbClr val="FF0000"/>
                </a:solidFill>
                <a:latin typeface="Times New Roman"/>
                <a:cs typeface="Times New Roman"/>
              </a:rPr>
              <a:t>y</a:t>
            </a:r>
            <a:r>
              <a:rPr lang="en-US" sz="2400" dirty="0" smtClean="0">
                <a:solidFill>
                  <a:srgbClr val="FF0000"/>
                </a:solidFill>
                <a:latin typeface="Times New Roman"/>
                <a:cs typeface="Times New Roman"/>
              </a:rPr>
              <a:t>.</a:t>
            </a:r>
          </a:p>
          <a:p>
            <a:pPr marL="355600" marR="5080" indent="-342900">
              <a:lnSpc>
                <a:spcPct val="70000"/>
              </a:lnSpc>
              <a:spcBef>
                <a:spcPts val="575"/>
              </a:spcBef>
              <a:buFont typeface="Arial"/>
              <a:buChar char="•"/>
              <a:tabLst>
                <a:tab pos="355600" algn="l"/>
              </a:tabLst>
            </a:pPr>
            <a:endParaRPr sz="2400" dirty="0">
              <a:solidFill>
                <a:schemeClr val="tx1"/>
              </a:solidFill>
              <a:latin typeface="Times New Roman"/>
              <a:cs typeface="Times New Roman"/>
            </a:endParaRPr>
          </a:p>
        </p:txBody>
      </p:sp>
      <p:sp>
        <p:nvSpPr>
          <p:cNvPr id="5" name="object 5"/>
          <p:cNvSpPr/>
          <p:nvPr/>
        </p:nvSpPr>
        <p:spPr>
          <a:xfrm>
            <a:off x="3429002" y="902678"/>
            <a:ext cx="5590247" cy="4927920"/>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6" name="object 6"/>
          <p:cNvSpPr txBox="1"/>
          <p:nvPr/>
        </p:nvSpPr>
        <p:spPr>
          <a:xfrm>
            <a:off x="6096126" y="4487309"/>
            <a:ext cx="2132965" cy="246221"/>
          </a:xfrm>
          <a:prstGeom prst="rect">
            <a:avLst/>
          </a:prstGeom>
        </p:spPr>
        <p:txBody>
          <a:bodyPr vert="horz" wrap="square" lIns="0" tIns="0" rIns="0" bIns="0" rtlCol="0">
            <a:spAutoFit/>
          </a:bodyPr>
          <a:lstStyle/>
          <a:p>
            <a:pPr marL="12700">
              <a:lnSpc>
                <a:spcPct val="100000"/>
              </a:lnSpc>
            </a:pPr>
            <a:r>
              <a:rPr sz="1600" b="1" spc="-10" dirty="0">
                <a:solidFill>
                  <a:schemeClr val="tx1"/>
                </a:solidFill>
                <a:latin typeface="Tahoma"/>
                <a:cs typeface="Tahoma"/>
              </a:rPr>
              <a:t>Slo</a:t>
            </a:r>
            <a:r>
              <a:rPr sz="1600" b="1" spc="-5" dirty="0">
                <a:solidFill>
                  <a:schemeClr val="tx1"/>
                </a:solidFill>
                <a:latin typeface="Tahoma"/>
                <a:cs typeface="Tahoma"/>
              </a:rPr>
              <a:t>pe</a:t>
            </a:r>
            <a:r>
              <a:rPr sz="1600" b="1" spc="20" dirty="0">
                <a:solidFill>
                  <a:schemeClr val="tx1"/>
                </a:solidFill>
                <a:latin typeface="Tahoma"/>
                <a:cs typeface="Tahoma"/>
              </a:rPr>
              <a:t> </a:t>
            </a:r>
            <a:r>
              <a:rPr sz="1600" b="1" spc="-5" dirty="0">
                <a:solidFill>
                  <a:schemeClr val="tx1"/>
                </a:solidFill>
                <a:latin typeface="Tahoma"/>
                <a:cs typeface="Tahoma"/>
              </a:rPr>
              <a:t>=</a:t>
            </a:r>
            <a:r>
              <a:rPr sz="1600" b="1" spc="10" dirty="0">
                <a:solidFill>
                  <a:schemeClr val="tx1"/>
                </a:solidFill>
                <a:latin typeface="Tahoma"/>
                <a:cs typeface="Tahoma"/>
              </a:rPr>
              <a:t> </a:t>
            </a:r>
            <a:r>
              <a:rPr sz="1600" b="1" spc="-5" dirty="0">
                <a:solidFill>
                  <a:schemeClr val="tx1"/>
                </a:solidFill>
                <a:latin typeface="Tahoma"/>
                <a:cs typeface="Tahoma"/>
              </a:rPr>
              <a:t>1.07</a:t>
            </a:r>
            <a:r>
              <a:rPr sz="1600" b="1" spc="-15" dirty="0">
                <a:solidFill>
                  <a:schemeClr val="tx1"/>
                </a:solidFill>
                <a:latin typeface="Tahoma"/>
                <a:cs typeface="Tahoma"/>
              </a:rPr>
              <a:t>(</a:t>
            </a:r>
            <a:r>
              <a:rPr sz="1600" b="1" spc="-5" dirty="0">
                <a:solidFill>
                  <a:schemeClr val="tx1"/>
                </a:solidFill>
                <a:latin typeface="Tahoma"/>
                <a:cs typeface="Tahoma"/>
              </a:rPr>
              <a:t>±0.04)</a:t>
            </a:r>
            <a:endParaRPr sz="1600">
              <a:solidFill>
                <a:schemeClr val="tx1"/>
              </a:solidFill>
              <a:latin typeface="Tahoma"/>
              <a:cs typeface="Tahom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72077"/>
            <a:ext cx="8229600" cy="538609"/>
          </a:xfrm>
          <a:prstGeom prst="rect">
            <a:avLst/>
          </a:prstGeom>
        </p:spPr>
        <p:txBody>
          <a:bodyPr vert="horz" wrap="square" lIns="0" tIns="0" rIns="0" bIns="0" rtlCol="0">
            <a:spAutoFit/>
          </a:bodyPr>
          <a:lstStyle/>
          <a:p>
            <a:pPr>
              <a:lnSpc>
                <a:spcPts val="4220"/>
              </a:lnSpc>
            </a:pPr>
            <a:r>
              <a:rPr spc="-5" dirty="0">
                <a:latin typeface="Verdana"/>
                <a:cs typeface="Verdana"/>
              </a:rPr>
              <a:t>C</a:t>
            </a:r>
            <a:r>
              <a:rPr dirty="0">
                <a:latin typeface="Verdana"/>
                <a:cs typeface="Verdana"/>
              </a:rPr>
              <a:t>on</a:t>
            </a:r>
            <a:r>
              <a:rPr spc="5" dirty="0">
                <a:latin typeface="Verdana"/>
                <a:cs typeface="Verdana"/>
              </a:rPr>
              <a:t>cl</a:t>
            </a:r>
            <a:r>
              <a:rPr dirty="0">
                <a:latin typeface="Verdana"/>
                <a:cs typeface="Verdana"/>
              </a:rPr>
              <a:t>us</a:t>
            </a:r>
            <a:r>
              <a:rPr spc="-10" dirty="0">
                <a:latin typeface="Verdana"/>
                <a:cs typeface="Verdana"/>
              </a:rPr>
              <a:t>i</a:t>
            </a:r>
            <a:r>
              <a:rPr dirty="0">
                <a:latin typeface="Verdana"/>
                <a:cs typeface="Verdana"/>
              </a:rPr>
              <a:t>ons</a:t>
            </a:r>
          </a:p>
        </p:txBody>
      </p:sp>
      <p:sp>
        <p:nvSpPr>
          <p:cNvPr id="3" name="object 3"/>
          <p:cNvSpPr txBox="1"/>
          <p:nvPr/>
        </p:nvSpPr>
        <p:spPr>
          <a:xfrm>
            <a:off x="535943" y="703387"/>
            <a:ext cx="7914005" cy="5847755"/>
          </a:xfrm>
          <a:prstGeom prst="rect">
            <a:avLst/>
          </a:prstGeom>
        </p:spPr>
        <p:txBody>
          <a:bodyPr vert="horz" wrap="square" lIns="0" tIns="0" rIns="0" bIns="0" rtlCol="0">
            <a:spAutoFit/>
          </a:bodyPr>
          <a:lstStyle/>
          <a:p>
            <a:pPr marL="355600" marR="808990" indent="-342900">
              <a:lnSpc>
                <a:spcPts val="2300"/>
              </a:lnSpc>
              <a:buFont typeface="Arial"/>
              <a:buChar char="•"/>
              <a:tabLst>
                <a:tab pos="355600" algn="l"/>
              </a:tabLst>
            </a:pPr>
            <a:r>
              <a:rPr lang="en-US" sz="2400" dirty="0" smtClean="0">
                <a:solidFill>
                  <a:schemeClr val="tx1"/>
                </a:solidFill>
                <a:latin typeface="Times New Roman"/>
                <a:cs typeface="Times New Roman"/>
              </a:rPr>
              <a:t>H</a:t>
            </a:r>
            <a:r>
              <a:rPr sz="2400" dirty="0" smtClean="0">
                <a:solidFill>
                  <a:schemeClr val="tx1"/>
                </a:solidFill>
                <a:latin typeface="Times New Roman"/>
                <a:cs typeface="Times New Roman"/>
              </a:rPr>
              <a:t>i</a:t>
            </a:r>
            <a:r>
              <a:rPr sz="2400" spc="-5" dirty="0" smtClean="0">
                <a:solidFill>
                  <a:schemeClr val="tx1"/>
                </a:solidFill>
                <a:latin typeface="Times New Roman"/>
                <a:cs typeface="Times New Roman"/>
              </a:rPr>
              <a:t>g</a:t>
            </a:r>
            <a:r>
              <a:rPr sz="2400" dirty="0" smtClean="0">
                <a:solidFill>
                  <a:schemeClr val="tx1"/>
                </a:solidFill>
                <a:latin typeface="Times New Roman"/>
                <a:cs typeface="Times New Roman"/>
              </a:rPr>
              <a:t>h</a:t>
            </a:r>
            <a:r>
              <a:rPr sz="2400" spc="-15" dirty="0" smtClean="0">
                <a:solidFill>
                  <a:schemeClr val="tx1"/>
                </a:solidFill>
                <a:latin typeface="Times New Roman"/>
                <a:cs typeface="Times New Roman"/>
              </a:rPr>
              <a:t> </a:t>
            </a:r>
            <a:r>
              <a:rPr sz="2400" dirty="0">
                <a:solidFill>
                  <a:schemeClr val="tx1"/>
                </a:solidFill>
                <a:latin typeface="Times New Roman"/>
                <a:cs typeface="Times New Roman"/>
              </a:rPr>
              <a:t>resolution</a:t>
            </a:r>
            <a:r>
              <a:rPr sz="2400" spc="-40" dirty="0">
                <a:solidFill>
                  <a:schemeClr val="tx1"/>
                </a:solidFill>
                <a:latin typeface="Times New Roman"/>
                <a:cs typeface="Times New Roman"/>
              </a:rPr>
              <a:t> </a:t>
            </a:r>
            <a:r>
              <a:rPr sz="2400" dirty="0">
                <a:solidFill>
                  <a:schemeClr val="tx1"/>
                </a:solidFill>
                <a:latin typeface="Times New Roman"/>
                <a:cs typeface="Times New Roman"/>
              </a:rPr>
              <a:t>re</a:t>
            </a:r>
            <a:r>
              <a:rPr sz="2400" spc="-10" dirty="0">
                <a:solidFill>
                  <a:schemeClr val="tx1"/>
                </a:solidFill>
                <a:latin typeface="Times New Roman"/>
                <a:cs typeface="Times New Roman"/>
              </a:rPr>
              <a:t>f</a:t>
            </a:r>
            <a:r>
              <a:rPr sz="2400" dirty="0">
                <a:solidFill>
                  <a:schemeClr val="tx1"/>
                </a:solidFill>
                <a:latin typeface="Times New Roman"/>
                <a:cs typeface="Times New Roman"/>
              </a:rPr>
              <a:t>erence</a:t>
            </a:r>
            <a:r>
              <a:rPr sz="2400" spc="-25" dirty="0">
                <a:solidFill>
                  <a:schemeClr val="tx1"/>
                </a:solidFill>
                <a:latin typeface="Times New Roman"/>
                <a:cs typeface="Times New Roman"/>
              </a:rPr>
              <a:t> </a:t>
            </a:r>
            <a:r>
              <a:rPr sz="2400" dirty="0">
                <a:solidFill>
                  <a:schemeClr val="tx1"/>
                </a:solidFill>
                <a:latin typeface="Times New Roman"/>
                <a:cs typeface="Times New Roman"/>
              </a:rPr>
              <a:t>solar</a:t>
            </a:r>
            <a:r>
              <a:rPr sz="2400" spc="-20" dirty="0">
                <a:solidFill>
                  <a:schemeClr val="tx1"/>
                </a:solidFill>
                <a:latin typeface="Times New Roman"/>
                <a:cs typeface="Times New Roman"/>
              </a:rPr>
              <a:t> </a:t>
            </a:r>
            <a:r>
              <a:rPr sz="2400" dirty="0">
                <a:solidFill>
                  <a:schemeClr val="tx1"/>
                </a:solidFill>
                <a:latin typeface="Times New Roman"/>
                <a:cs typeface="Times New Roman"/>
              </a:rPr>
              <a:t>spectra</a:t>
            </a:r>
            <a:r>
              <a:rPr sz="2400" spc="-25" dirty="0">
                <a:solidFill>
                  <a:schemeClr val="tx1"/>
                </a:solidFill>
                <a:latin typeface="Times New Roman"/>
                <a:cs typeface="Times New Roman"/>
              </a:rPr>
              <a:t> </a:t>
            </a:r>
            <a:r>
              <a:rPr sz="2400" dirty="0">
                <a:solidFill>
                  <a:schemeClr val="tx1"/>
                </a:solidFill>
                <a:latin typeface="Times New Roman"/>
                <a:cs typeface="Times New Roman"/>
              </a:rPr>
              <a:t>have</a:t>
            </a:r>
            <a:r>
              <a:rPr sz="2400" spc="-10" dirty="0">
                <a:solidFill>
                  <a:schemeClr val="tx1"/>
                </a:solidFill>
                <a:latin typeface="Times New Roman"/>
                <a:cs typeface="Times New Roman"/>
              </a:rPr>
              <a:t> </a:t>
            </a:r>
            <a:r>
              <a:rPr sz="2400" dirty="0">
                <a:solidFill>
                  <a:schemeClr val="tx1"/>
                </a:solidFill>
                <a:latin typeface="Times New Roman"/>
                <a:cs typeface="Times New Roman"/>
              </a:rPr>
              <a:t>been constructed</a:t>
            </a:r>
            <a:r>
              <a:rPr sz="2400" spc="-40"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 di</a:t>
            </a:r>
            <a:r>
              <a:rPr sz="2400" spc="-60" dirty="0">
                <a:solidFill>
                  <a:schemeClr val="tx1"/>
                </a:solidFill>
                <a:latin typeface="Times New Roman"/>
                <a:cs typeface="Times New Roman"/>
              </a:rPr>
              <a:t>f</a:t>
            </a:r>
            <a:r>
              <a:rPr sz="2400" spc="-10" dirty="0">
                <a:solidFill>
                  <a:schemeClr val="tx1"/>
                </a:solidFill>
                <a:latin typeface="Times New Roman"/>
                <a:cs typeface="Times New Roman"/>
              </a:rPr>
              <a:t>f</a:t>
            </a:r>
            <a:r>
              <a:rPr sz="2400" dirty="0">
                <a:solidFill>
                  <a:schemeClr val="tx1"/>
                </a:solidFill>
                <a:latin typeface="Times New Roman"/>
                <a:cs typeface="Times New Roman"/>
              </a:rPr>
              <a:t>erent</a:t>
            </a:r>
            <a:r>
              <a:rPr sz="2400" spc="-10" dirty="0">
                <a:solidFill>
                  <a:schemeClr val="tx1"/>
                </a:solidFill>
                <a:latin typeface="Times New Roman"/>
                <a:cs typeface="Times New Roman"/>
              </a:rPr>
              <a:t> </a:t>
            </a:r>
            <a:r>
              <a:rPr sz="2400" dirty="0">
                <a:solidFill>
                  <a:schemeClr val="tx1"/>
                </a:solidFill>
                <a:latin typeface="Times New Roman"/>
                <a:cs typeface="Times New Roman"/>
              </a:rPr>
              <a:t>purposes</a:t>
            </a:r>
            <a:r>
              <a:rPr sz="2400" dirty="0" smtClean="0">
                <a:solidFill>
                  <a:schemeClr val="tx1"/>
                </a:solidFill>
                <a:latin typeface="Times New Roman"/>
                <a:cs typeface="Times New Roman"/>
              </a:rPr>
              <a:t>.</a:t>
            </a:r>
            <a:endParaRPr sz="2400" dirty="0">
              <a:solidFill>
                <a:schemeClr val="tx1"/>
              </a:solidFill>
              <a:latin typeface="Times New Roman"/>
              <a:cs typeface="Times New Roman"/>
            </a:endParaRPr>
          </a:p>
          <a:p>
            <a:pPr marL="355600" marR="5080" indent="-342900">
              <a:lnSpc>
                <a:spcPts val="2300"/>
              </a:lnSpc>
              <a:spcBef>
                <a:spcPts val="580"/>
              </a:spcBef>
              <a:buFont typeface="Arial"/>
              <a:buChar char="•"/>
              <a:tabLst>
                <a:tab pos="355600" algn="l"/>
              </a:tabLst>
            </a:pPr>
            <a:r>
              <a:rPr sz="2400" spc="-5" dirty="0">
                <a:solidFill>
                  <a:schemeClr val="tx1"/>
                </a:solidFill>
                <a:latin typeface="Times New Roman"/>
                <a:cs typeface="Times New Roman"/>
              </a:rPr>
              <a:t>U</a:t>
            </a:r>
            <a:r>
              <a:rPr sz="2400" dirty="0">
                <a:solidFill>
                  <a:schemeClr val="tx1"/>
                </a:solidFill>
                <a:latin typeface="Times New Roman"/>
                <a:cs typeface="Times New Roman"/>
              </a:rPr>
              <a:t>nderstanding</a:t>
            </a:r>
            <a:r>
              <a:rPr sz="2400" spc="-25" dirty="0">
                <a:solidFill>
                  <a:schemeClr val="tx1"/>
                </a:solidFill>
                <a:latin typeface="Times New Roman"/>
                <a:cs typeface="Times New Roman"/>
              </a:rPr>
              <a:t> </a:t>
            </a:r>
            <a:r>
              <a:rPr sz="2400" dirty="0">
                <a:solidFill>
                  <a:schemeClr val="tx1"/>
                </a:solidFill>
                <a:latin typeface="Times New Roman"/>
                <a:cs typeface="Times New Roman"/>
              </a:rPr>
              <a:t>how</a:t>
            </a:r>
            <a:r>
              <a:rPr sz="2400" spc="5" dirty="0">
                <a:solidFill>
                  <a:schemeClr val="tx1"/>
                </a:solidFill>
                <a:latin typeface="Times New Roman"/>
                <a:cs typeface="Times New Roman"/>
              </a:rPr>
              <a:t> </a:t>
            </a:r>
            <a:r>
              <a:rPr sz="2400" dirty="0">
                <a:solidFill>
                  <a:schemeClr val="tx1"/>
                </a:solidFill>
                <a:latin typeface="Times New Roman"/>
                <a:cs typeface="Times New Roman"/>
              </a:rPr>
              <a:t>a</a:t>
            </a:r>
            <a:r>
              <a:rPr sz="2400" spc="-10" dirty="0">
                <a:solidFill>
                  <a:schemeClr val="tx1"/>
                </a:solidFill>
                <a:latin typeface="Times New Roman"/>
                <a:cs typeface="Times New Roman"/>
              </a:rPr>
              <a:t> </a:t>
            </a:r>
            <a:r>
              <a:rPr sz="2400" dirty="0">
                <a:solidFill>
                  <a:schemeClr val="tx1"/>
                </a:solidFill>
                <a:latin typeface="Times New Roman"/>
                <a:cs typeface="Times New Roman"/>
              </a:rPr>
              <a:t>re</a:t>
            </a:r>
            <a:r>
              <a:rPr sz="2400" spc="-10" dirty="0">
                <a:solidFill>
                  <a:schemeClr val="tx1"/>
                </a:solidFill>
                <a:latin typeface="Times New Roman"/>
                <a:cs typeface="Times New Roman"/>
              </a:rPr>
              <a:t>f</a:t>
            </a:r>
            <a:r>
              <a:rPr sz="2400" dirty="0">
                <a:solidFill>
                  <a:schemeClr val="tx1"/>
                </a:solidFill>
                <a:latin typeface="Times New Roman"/>
                <a:cs typeface="Times New Roman"/>
              </a:rPr>
              <a:t>erence</a:t>
            </a:r>
            <a:r>
              <a:rPr sz="2400" spc="-25" dirty="0">
                <a:solidFill>
                  <a:schemeClr val="tx1"/>
                </a:solidFill>
                <a:latin typeface="Times New Roman"/>
                <a:cs typeface="Times New Roman"/>
              </a:rPr>
              <a:t> </a:t>
            </a:r>
            <a:r>
              <a:rPr sz="2400" dirty="0">
                <a:solidFill>
                  <a:schemeClr val="tx1"/>
                </a:solidFill>
                <a:latin typeface="Times New Roman"/>
                <a:cs typeface="Times New Roman"/>
              </a:rPr>
              <a:t>spectrum</a:t>
            </a:r>
            <a:r>
              <a:rPr sz="2400" spc="-35" dirty="0">
                <a:solidFill>
                  <a:schemeClr val="tx1"/>
                </a:solidFill>
                <a:latin typeface="Times New Roman"/>
                <a:cs typeface="Times New Roman"/>
              </a:rPr>
              <a:t> </a:t>
            </a:r>
            <a:r>
              <a:rPr sz="2400" spc="-5" dirty="0">
                <a:solidFill>
                  <a:schemeClr val="tx1"/>
                </a:solidFill>
                <a:latin typeface="Times New Roman"/>
                <a:cs typeface="Times New Roman"/>
              </a:rPr>
              <a:t>w</a:t>
            </a:r>
            <a:r>
              <a:rPr sz="2400" dirty="0">
                <a:solidFill>
                  <a:schemeClr val="tx1"/>
                </a:solidFill>
                <a:latin typeface="Times New Roman"/>
                <a:cs typeface="Times New Roman"/>
              </a:rPr>
              <a:t>as</a:t>
            </a:r>
            <a:r>
              <a:rPr sz="2400" spc="10" dirty="0">
                <a:solidFill>
                  <a:schemeClr val="tx1"/>
                </a:solidFill>
                <a:latin typeface="Times New Roman"/>
                <a:cs typeface="Times New Roman"/>
              </a:rPr>
              <a:t> </a:t>
            </a:r>
            <a:r>
              <a:rPr sz="2400" dirty="0">
                <a:solidFill>
                  <a:schemeClr val="tx1"/>
                </a:solidFill>
                <a:latin typeface="Times New Roman"/>
                <a:cs typeface="Times New Roman"/>
              </a:rPr>
              <a:t>created</a:t>
            </a:r>
            <a:r>
              <a:rPr sz="2400" spc="-40" dirty="0">
                <a:solidFill>
                  <a:schemeClr val="tx1"/>
                </a:solidFill>
                <a:latin typeface="Times New Roman"/>
                <a:cs typeface="Times New Roman"/>
              </a:rPr>
              <a:t> </a:t>
            </a:r>
            <a:r>
              <a:rPr sz="2400" dirty="0">
                <a:solidFill>
                  <a:schemeClr val="tx1"/>
                </a:solidFill>
                <a:latin typeface="Times New Roman"/>
                <a:cs typeface="Times New Roman"/>
              </a:rPr>
              <a:t>helps</a:t>
            </a:r>
            <a:r>
              <a:rPr sz="2400" spc="-10" dirty="0">
                <a:solidFill>
                  <a:schemeClr val="tx1"/>
                </a:solidFill>
                <a:latin typeface="Times New Roman"/>
                <a:cs typeface="Times New Roman"/>
              </a:rPr>
              <a:t> </a:t>
            </a:r>
            <a:r>
              <a:rPr sz="2400" dirty="0">
                <a:solidFill>
                  <a:schemeClr val="tx1"/>
                </a:solidFill>
                <a:latin typeface="Times New Roman"/>
                <a:cs typeface="Times New Roman"/>
              </a:rPr>
              <a:t>to </a:t>
            </a:r>
            <a:r>
              <a:rPr sz="2400" spc="-20" dirty="0">
                <a:solidFill>
                  <a:schemeClr val="tx1"/>
                </a:solidFill>
                <a:latin typeface="Times New Roman"/>
                <a:cs typeface="Times New Roman"/>
              </a:rPr>
              <a:t>m</a:t>
            </a:r>
            <a:r>
              <a:rPr sz="2400" dirty="0">
                <a:solidFill>
                  <a:schemeClr val="tx1"/>
                </a:solidFill>
                <a:latin typeface="Times New Roman"/>
                <a:cs typeface="Times New Roman"/>
              </a:rPr>
              <a:t>ake it</a:t>
            </a:r>
            <a:r>
              <a:rPr sz="2400" spc="-10" dirty="0">
                <a:solidFill>
                  <a:schemeClr val="tx1"/>
                </a:solidFill>
                <a:latin typeface="Times New Roman"/>
                <a:cs typeface="Times New Roman"/>
              </a:rPr>
              <a:t> </a:t>
            </a:r>
            <a:r>
              <a:rPr sz="2400" spc="-20" dirty="0">
                <a:solidFill>
                  <a:schemeClr val="tx1"/>
                </a:solidFill>
                <a:latin typeface="Times New Roman"/>
                <a:cs typeface="Times New Roman"/>
              </a:rPr>
              <a:t>m</a:t>
            </a:r>
            <a:r>
              <a:rPr sz="2400" dirty="0">
                <a:solidFill>
                  <a:schemeClr val="tx1"/>
                </a:solidFill>
                <a:latin typeface="Times New Roman"/>
                <a:cs typeface="Times New Roman"/>
              </a:rPr>
              <a:t>ore use</a:t>
            </a:r>
            <a:r>
              <a:rPr sz="2400" spc="-10" dirty="0">
                <a:solidFill>
                  <a:schemeClr val="tx1"/>
                </a:solidFill>
                <a:latin typeface="Times New Roman"/>
                <a:cs typeface="Times New Roman"/>
              </a:rPr>
              <a:t>f</a:t>
            </a:r>
            <a:r>
              <a:rPr sz="2400" dirty="0">
                <a:solidFill>
                  <a:schemeClr val="tx1"/>
                </a:solidFill>
                <a:latin typeface="Times New Roman"/>
                <a:cs typeface="Times New Roman"/>
              </a:rPr>
              <a:t>ul</a:t>
            </a:r>
            <a:r>
              <a:rPr sz="2400" dirty="0" smtClean="0">
                <a:solidFill>
                  <a:schemeClr val="tx1"/>
                </a:solidFill>
                <a:latin typeface="Times New Roman"/>
                <a:cs typeface="Times New Roman"/>
              </a:rPr>
              <a:t>.</a:t>
            </a:r>
            <a:endParaRPr sz="2400" dirty="0">
              <a:solidFill>
                <a:schemeClr val="tx1"/>
              </a:solidFill>
              <a:latin typeface="Times New Roman"/>
              <a:cs typeface="Times New Roman"/>
            </a:endParaRPr>
          </a:p>
          <a:p>
            <a:pPr marL="355600" marR="180340" indent="-342900">
              <a:lnSpc>
                <a:spcPts val="2300"/>
              </a:lnSpc>
              <a:spcBef>
                <a:spcPts val="580"/>
              </a:spcBef>
              <a:buFont typeface="Arial"/>
              <a:buChar char="•"/>
              <a:tabLst>
                <a:tab pos="355600" algn="l"/>
              </a:tabLst>
            </a:pPr>
            <a:r>
              <a:rPr sz="2400" spc="-5" dirty="0">
                <a:solidFill>
                  <a:schemeClr val="tx1"/>
                </a:solidFill>
                <a:latin typeface="Times New Roman"/>
                <a:cs typeface="Times New Roman"/>
              </a:rPr>
              <a:t>A</a:t>
            </a:r>
            <a:r>
              <a:rPr sz="2400" dirty="0">
                <a:solidFill>
                  <a:schemeClr val="tx1"/>
                </a:solidFill>
                <a:latin typeface="Times New Roman"/>
                <a:cs typeface="Times New Roman"/>
              </a:rPr>
              <a:t>t </a:t>
            </a:r>
            <a:r>
              <a:rPr sz="2400" spc="-5" dirty="0">
                <a:solidFill>
                  <a:schemeClr val="tx1"/>
                </a:solidFill>
                <a:latin typeface="Times New Roman"/>
                <a:cs typeface="Times New Roman"/>
              </a:rPr>
              <a:t>w</a:t>
            </a:r>
            <a:r>
              <a:rPr sz="2400" dirty="0">
                <a:solidFill>
                  <a:schemeClr val="tx1"/>
                </a:solidFill>
                <a:latin typeface="Times New Roman"/>
                <a:cs typeface="Times New Roman"/>
              </a:rPr>
              <a:t>avelengths</a:t>
            </a:r>
            <a:r>
              <a:rPr sz="2400" spc="-25" dirty="0">
                <a:solidFill>
                  <a:schemeClr val="tx1"/>
                </a:solidFill>
                <a:latin typeface="Times New Roman"/>
                <a:cs typeface="Times New Roman"/>
              </a:rPr>
              <a:t> </a:t>
            </a:r>
            <a:r>
              <a:rPr sz="2400" dirty="0">
                <a:solidFill>
                  <a:schemeClr val="tx1"/>
                </a:solidFill>
                <a:latin typeface="Times New Roman"/>
                <a:cs typeface="Times New Roman"/>
              </a:rPr>
              <a:t>shorter</a:t>
            </a:r>
            <a:r>
              <a:rPr sz="2400" spc="-20" dirty="0">
                <a:solidFill>
                  <a:schemeClr val="tx1"/>
                </a:solidFill>
                <a:latin typeface="Times New Roman"/>
                <a:cs typeface="Times New Roman"/>
              </a:rPr>
              <a:t> </a:t>
            </a:r>
            <a:r>
              <a:rPr sz="2400" dirty="0">
                <a:solidFill>
                  <a:schemeClr val="tx1"/>
                </a:solidFill>
                <a:latin typeface="Times New Roman"/>
                <a:cs typeface="Times New Roman"/>
              </a:rPr>
              <a:t>than</a:t>
            </a:r>
            <a:r>
              <a:rPr sz="2400" spc="-15" dirty="0">
                <a:solidFill>
                  <a:schemeClr val="tx1"/>
                </a:solidFill>
                <a:latin typeface="Times New Roman"/>
                <a:cs typeface="Times New Roman"/>
              </a:rPr>
              <a:t> </a:t>
            </a:r>
            <a:r>
              <a:rPr sz="2400" dirty="0">
                <a:solidFill>
                  <a:schemeClr val="tx1"/>
                </a:solidFill>
                <a:latin typeface="Times New Roman"/>
                <a:cs typeface="Times New Roman"/>
              </a:rPr>
              <a:t>300 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dirty="0">
                <a:solidFill>
                  <a:schemeClr val="tx1"/>
                </a:solidFill>
                <a:latin typeface="Times New Roman"/>
                <a:cs typeface="Times New Roman"/>
              </a:rPr>
              <a:t>natural</a:t>
            </a:r>
            <a:r>
              <a:rPr sz="2400" spc="-35" dirty="0">
                <a:solidFill>
                  <a:schemeClr val="tx1"/>
                </a:solidFill>
                <a:latin typeface="Times New Roman"/>
                <a:cs typeface="Times New Roman"/>
              </a:rPr>
              <a:t> </a:t>
            </a:r>
            <a:r>
              <a:rPr sz="2400" dirty="0">
                <a:solidFill>
                  <a:schemeClr val="tx1"/>
                </a:solidFill>
                <a:latin typeface="Times New Roman"/>
                <a:cs typeface="Times New Roman"/>
              </a:rPr>
              <a:t>solar</a:t>
            </a:r>
            <a:r>
              <a:rPr sz="2400" spc="-10" dirty="0">
                <a:solidFill>
                  <a:schemeClr val="tx1"/>
                </a:solidFill>
                <a:latin typeface="Times New Roman"/>
                <a:cs typeface="Times New Roman"/>
              </a:rPr>
              <a:t> </a:t>
            </a:r>
            <a:r>
              <a:rPr sz="2400" dirty="0">
                <a:solidFill>
                  <a:schemeClr val="tx1"/>
                </a:solidFill>
                <a:latin typeface="Times New Roman"/>
                <a:cs typeface="Times New Roman"/>
              </a:rPr>
              <a:t>variat</a:t>
            </a:r>
            <a:r>
              <a:rPr sz="2400" spc="-10" dirty="0">
                <a:solidFill>
                  <a:schemeClr val="tx1"/>
                </a:solidFill>
                <a:latin typeface="Times New Roman"/>
                <a:cs typeface="Times New Roman"/>
              </a:rPr>
              <a:t>i</a:t>
            </a:r>
            <a:r>
              <a:rPr sz="2400" dirty="0">
                <a:solidFill>
                  <a:schemeClr val="tx1"/>
                </a:solidFill>
                <a:latin typeface="Times New Roman"/>
                <a:cs typeface="Times New Roman"/>
              </a:rPr>
              <a:t>ons </a:t>
            </a:r>
            <a:r>
              <a:rPr lang="en-US" sz="2400" dirty="0" smtClean="0">
                <a:solidFill>
                  <a:schemeClr val="tx1"/>
                </a:solidFill>
                <a:latin typeface="Times New Roman"/>
                <a:cs typeface="Times New Roman"/>
              </a:rPr>
              <a:t>must </a:t>
            </a:r>
            <a:r>
              <a:rPr sz="2400" dirty="0" smtClean="0">
                <a:solidFill>
                  <a:schemeClr val="tx1"/>
                </a:solidFill>
                <a:latin typeface="Times New Roman"/>
                <a:cs typeface="Times New Roman"/>
              </a:rPr>
              <a:t>also</a:t>
            </a:r>
            <a:r>
              <a:rPr sz="2400" spc="-15" dirty="0" smtClean="0">
                <a:solidFill>
                  <a:schemeClr val="tx1"/>
                </a:solidFill>
                <a:latin typeface="Times New Roman"/>
                <a:cs typeface="Times New Roman"/>
              </a:rPr>
              <a:t> </a:t>
            </a:r>
            <a:r>
              <a:rPr sz="2400" dirty="0">
                <a:solidFill>
                  <a:schemeClr val="tx1"/>
                </a:solidFill>
                <a:latin typeface="Times New Roman"/>
                <a:cs typeface="Times New Roman"/>
              </a:rPr>
              <a:t>be considered</a:t>
            </a:r>
            <a:r>
              <a:rPr sz="2400" spc="-40"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a:t>
            </a:r>
            <a:r>
              <a:rPr sz="2400" spc="15" dirty="0">
                <a:solidFill>
                  <a:schemeClr val="tx1"/>
                </a:solidFill>
                <a:latin typeface="Times New Roman"/>
                <a:cs typeface="Times New Roman"/>
              </a:rPr>
              <a:t> </a:t>
            </a:r>
            <a:r>
              <a:rPr sz="2400" dirty="0">
                <a:solidFill>
                  <a:schemeClr val="tx1"/>
                </a:solidFill>
                <a:latin typeface="Times New Roman"/>
                <a:cs typeface="Times New Roman"/>
              </a:rPr>
              <a:t>best</a:t>
            </a:r>
            <a:r>
              <a:rPr sz="2400" spc="-10" dirty="0">
                <a:solidFill>
                  <a:schemeClr val="tx1"/>
                </a:solidFill>
                <a:latin typeface="Times New Roman"/>
                <a:cs typeface="Times New Roman"/>
              </a:rPr>
              <a:t> </a:t>
            </a:r>
            <a:r>
              <a:rPr sz="2400" dirty="0">
                <a:solidFill>
                  <a:schemeClr val="tx1"/>
                </a:solidFill>
                <a:latin typeface="Times New Roman"/>
                <a:cs typeface="Times New Roman"/>
              </a:rPr>
              <a:t>results</a:t>
            </a:r>
            <a:r>
              <a:rPr sz="2400" dirty="0" smtClean="0">
                <a:solidFill>
                  <a:schemeClr val="tx1"/>
                </a:solidFill>
                <a:latin typeface="Times New Roman"/>
                <a:cs typeface="Times New Roman"/>
              </a:rPr>
              <a:t>.</a:t>
            </a:r>
            <a:endParaRPr sz="2400" dirty="0">
              <a:solidFill>
                <a:schemeClr val="tx1"/>
              </a:solidFill>
              <a:latin typeface="Times New Roman"/>
              <a:cs typeface="Times New Roman"/>
            </a:endParaRPr>
          </a:p>
          <a:p>
            <a:pPr marL="355600" marR="254000" indent="-342900">
              <a:lnSpc>
                <a:spcPts val="2300"/>
              </a:lnSpc>
              <a:spcBef>
                <a:spcPts val="580"/>
              </a:spcBef>
              <a:buFont typeface="Arial"/>
              <a:buChar char="•"/>
              <a:tabLst>
                <a:tab pos="355600" algn="l"/>
              </a:tabLst>
            </a:pPr>
            <a:r>
              <a:rPr sz="2400" dirty="0">
                <a:solidFill>
                  <a:schemeClr val="tx1"/>
                </a:solidFill>
                <a:latin typeface="Times New Roman"/>
                <a:cs typeface="Times New Roman"/>
              </a:rPr>
              <a:t>Mg II</a:t>
            </a:r>
            <a:r>
              <a:rPr sz="2400" spc="-10" dirty="0">
                <a:solidFill>
                  <a:schemeClr val="tx1"/>
                </a:solidFill>
                <a:latin typeface="Times New Roman"/>
                <a:cs typeface="Times New Roman"/>
              </a:rPr>
              <a:t> </a:t>
            </a:r>
            <a:r>
              <a:rPr sz="2400" dirty="0">
                <a:solidFill>
                  <a:schemeClr val="tx1"/>
                </a:solidFill>
                <a:latin typeface="Times New Roman"/>
                <a:cs typeface="Times New Roman"/>
              </a:rPr>
              <a:t>proxy index</a:t>
            </a:r>
            <a:r>
              <a:rPr sz="2400" spc="-15" dirty="0">
                <a:solidFill>
                  <a:schemeClr val="tx1"/>
                </a:solidFill>
                <a:latin typeface="Times New Roman"/>
                <a:cs typeface="Times New Roman"/>
              </a:rPr>
              <a:t> </a:t>
            </a:r>
            <a:r>
              <a:rPr sz="2400" dirty="0">
                <a:solidFill>
                  <a:schemeClr val="tx1"/>
                </a:solidFill>
                <a:latin typeface="Times New Roman"/>
                <a:cs typeface="Times New Roman"/>
              </a:rPr>
              <a:t>can</a:t>
            </a:r>
            <a:r>
              <a:rPr sz="2400" spc="-15" dirty="0">
                <a:solidFill>
                  <a:schemeClr val="tx1"/>
                </a:solidFill>
                <a:latin typeface="Times New Roman"/>
                <a:cs typeface="Times New Roman"/>
              </a:rPr>
              <a:t> </a:t>
            </a:r>
            <a:r>
              <a:rPr sz="2400" dirty="0">
                <a:solidFill>
                  <a:schemeClr val="tx1"/>
                </a:solidFill>
                <a:latin typeface="Times New Roman"/>
                <a:cs typeface="Times New Roman"/>
              </a:rPr>
              <a:t>be used</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w</a:t>
            </a:r>
            <a:r>
              <a:rPr sz="2400" dirty="0">
                <a:solidFill>
                  <a:schemeClr val="tx1"/>
                </a:solidFill>
                <a:latin typeface="Times New Roman"/>
                <a:cs typeface="Times New Roman"/>
              </a:rPr>
              <a:t>ith</a:t>
            </a:r>
            <a:r>
              <a:rPr sz="2400" spc="-15" dirty="0">
                <a:solidFill>
                  <a:schemeClr val="tx1"/>
                </a:solidFill>
                <a:latin typeface="Times New Roman"/>
                <a:cs typeface="Times New Roman"/>
              </a:rPr>
              <a:t> </a:t>
            </a:r>
            <a:r>
              <a:rPr sz="2400" dirty="0">
                <a:solidFill>
                  <a:schemeClr val="tx1"/>
                </a:solidFill>
                <a:latin typeface="Times New Roman"/>
                <a:cs typeface="Times New Roman"/>
              </a:rPr>
              <a:t>(instru</a:t>
            </a:r>
            <a:r>
              <a:rPr sz="2400" spc="-20" dirty="0">
                <a:solidFill>
                  <a:schemeClr val="tx1"/>
                </a:solidFill>
                <a:latin typeface="Times New Roman"/>
                <a:cs typeface="Times New Roman"/>
              </a:rPr>
              <a:t>m</a:t>
            </a:r>
            <a:r>
              <a:rPr sz="2400" dirty="0">
                <a:solidFill>
                  <a:schemeClr val="tx1"/>
                </a:solidFill>
                <a:latin typeface="Times New Roman"/>
                <a:cs typeface="Times New Roman"/>
              </a:rPr>
              <a:t>ent-dependen</a:t>
            </a:r>
            <a:r>
              <a:rPr sz="2400" spc="-10" dirty="0">
                <a:solidFill>
                  <a:schemeClr val="tx1"/>
                </a:solidFill>
                <a:latin typeface="Times New Roman"/>
                <a:cs typeface="Times New Roman"/>
              </a:rPr>
              <a:t>t</a:t>
            </a:r>
            <a:r>
              <a:rPr sz="2400" dirty="0">
                <a:solidFill>
                  <a:schemeClr val="tx1"/>
                </a:solidFill>
                <a:latin typeface="Times New Roman"/>
                <a:cs typeface="Times New Roman"/>
              </a:rPr>
              <a:t>) scaling</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actors</a:t>
            </a:r>
            <a:r>
              <a:rPr sz="2400" spc="-25" dirty="0">
                <a:solidFill>
                  <a:schemeClr val="tx1"/>
                </a:solidFill>
                <a:latin typeface="Times New Roman"/>
                <a:cs typeface="Times New Roman"/>
              </a:rPr>
              <a:t> </a:t>
            </a:r>
            <a:r>
              <a:rPr sz="2400" dirty="0">
                <a:solidFill>
                  <a:schemeClr val="tx1"/>
                </a:solidFill>
                <a:latin typeface="Times New Roman"/>
                <a:cs typeface="Times New Roman"/>
              </a:rPr>
              <a:t>to deter</a:t>
            </a:r>
            <a:r>
              <a:rPr sz="2400" spc="-20" dirty="0">
                <a:solidFill>
                  <a:schemeClr val="tx1"/>
                </a:solidFill>
                <a:latin typeface="Times New Roman"/>
                <a:cs typeface="Times New Roman"/>
              </a:rPr>
              <a:t>m</a:t>
            </a:r>
            <a:r>
              <a:rPr sz="2400" dirty="0">
                <a:solidFill>
                  <a:schemeClr val="tx1"/>
                </a:solidFill>
                <a:latin typeface="Times New Roman"/>
                <a:cs typeface="Times New Roman"/>
              </a:rPr>
              <a:t>ine</a:t>
            </a:r>
            <a:r>
              <a:rPr sz="2400" spc="-25" dirty="0">
                <a:solidFill>
                  <a:schemeClr val="tx1"/>
                </a:solidFill>
                <a:latin typeface="Times New Roman"/>
                <a:cs typeface="Times New Roman"/>
              </a:rPr>
              <a:t> </a:t>
            </a:r>
            <a:r>
              <a:rPr sz="2400" dirty="0" smtClean="0">
                <a:solidFill>
                  <a:schemeClr val="tx1"/>
                </a:solidFill>
                <a:latin typeface="Times New Roman"/>
                <a:cs typeface="Times New Roman"/>
              </a:rPr>
              <a:t>adjust</a:t>
            </a:r>
            <a:r>
              <a:rPr sz="2400" spc="-20" dirty="0" smtClean="0">
                <a:solidFill>
                  <a:schemeClr val="tx1"/>
                </a:solidFill>
                <a:latin typeface="Times New Roman"/>
                <a:cs typeface="Times New Roman"/>
              </a:rPr>
              <a:t>m</a:t>
            </a:r>
            <a:r>
              <a:rPr sz="2400" dirty="0" smtClean="0">
                <a:solidFill>
                  <a:schemeClr val="tx1"/>
                </a:solidFill>
                <a:latin typeface="Times New Roman"/>
                <a:cs typeface="Times New Roman"/>
              </a:rPr>
              <a:t>ents</a:t>
            </a:r>
            <a:r>
              <a:rPr lang="en-US" sz="2400" dirty="0" smtClean="0">
                <a:solidFill>
                  <a:schemeClr val="tx1"/>
                </a:solidFill>
                <a:latin typeface="Times New Roman"/>
                <a:cs typeface="Times New Roman"/>
              </a:rPr>
              <a:t> for solar activity</a:t>
            </a:r>
            <a:r>
              <a:rPr sz="2400" spc="-25" dirty="0" smtClean="0">
                <a:solidFill>
                  <a:schemeClr val="tx1"/>
                </a:solidFill>
                <a:latin typeface="Times New Roman"/>
                <a:cs typeface="Times New Roman"/>
              </a:rPr>
              <a:t> </a:t>
            </a:r>
            <a:r>
              <a:rPr sz="2400" dirty="0">
                <a:solidFill>
                  <a:schemeClr val="tx1"/>
                </a:solidFill>
                <a:latin typeface="Times New Roman"/>
                <a:cs typeface="Times New Roman"/>
              </a:rPr>
              <a:t>as</a:t>
            </a:r>
            <a:r>
              <a:rPr sz="2400" spc="-10" dirty="0">
                <a:solidFill>
                  <a:schemeClr val="tx1"/>
                </a:solidFill>
                <a:latin typeface="Times New Roman"/>
                <a:cs typeface="Times New Roman"/>
              </a:rPr>
              <a:t> </a:t>
            </a:r>
            <a:r>
              <a:rPr sz="2400" dirty="0">
                <a:solidFill>
                  <a:schemeClr val="tx1"/>
                </a:solidFill>
                <a:latin typeface="Times New Roman"/>
                <a:cs typeface="Times New Roman"/>
              </a:rPr>
              <a:t>a </a:t>
            </a:r>
            <a:r>
              <a:rPr sz="2400" spc="-10" dirty="0">
                <a:solidFill>
                  <a:schemeClr val="tx1"/>
                </a:solidFill>
                <a:latin typeface="Times New Roman"/>
                <a:cs typeface="Times New Roman"/>
              </a:rPr>
              <a:t>f</a:t>
            </a:r>
            <a:r>
              <a:rPr sz="2400" dirty="0">
                <a:solidFill>
                  <a:schemeClr val="tx1"/>
                </a:solidFill>
                <a:latin typeface="Times New Roman"/>
                <a:cs typeface="Times New Roman"/>
              </a:rPr>
              <a:t>unction</a:t>
            </a:r>
            <a:r>
              <a:rPr sz="2400" spc="-15" dirty="0">
                <a:solidFill>
                  <a:schemeClr val="tx1"/>
                </a:solidFill>
                <a:latin typeface="Times New Roman"/>
                <a:cs typeface="Times New Roman"/>
              </a:rPr>
              <a:t> </a:t>
            </a:r>
            <a:r>
              <a:rPr sz="2400" dirty="0">
                <a:solidFill>
                  <a:schemeClr val="tx1"/>
                </a:solidFill>
                <a:latin typeface="Times New Roman"/>
                <a:cs typeface="Times New Roman"/>
              </a:rPr>
              <a:t>of </a:t>
            </a:r>
            <a:r>
              <a:rPr sz="2400" spc="-5" dirty="0">
                <a:solidFill>
                  <a:schemeClr val="tx1"/>
                </a:solidFill>
                <a:latin typeface="Times New Roman"/>
                <a:cs typeface="Times New Roman"/>
              </a:rPr>
              <a:t>w</a:t>
            </a:r>
            <a:r>
              <a:rPr sz="2400" dirty="0">
                <a:solidFill>
                  <a:schemeClr val="tx1"/>
                </a:solidFill>
                <a:latin typeface="Times New Roman"/>
                <a:cs typeface="Times New Roman"/>
              </a:rPr>
              <a:t>avelength</a:t>
            </a:r>
            <a:r>
              <a:rPr sz="2400" spc="-25" dirty="0">
                <a:solidFill>
                  <a:schemeClr val="tx1"/>
                </a:solidFill>
                <a:latin typeface="Times New Roman"/>
                <a:cs typeface="Times New Roman"/>
              </a:rPr>
              <a:t> </a:t>
            </a:r>
            <a:r>
              <a:rPr sz="2400" dirty="0">
                <a:solidFill>
                  <a:schemeClr val="tx1"/>
                </a:solidFill>
                <a:latin typeface="Times New Roman"/>
                <a:cs typeface="Times New Roman"/>
              </a:rPr>
              <a:t>and</a:t>
            </a:r>
            <a:r>
              <a:rPr sz="2400" spc="-15" dirty="0">
                <a:solidFill>
                  <a:schemeClr val="tx1"/>
                </a:solidFill>
                <a:latin typeface="Times New Roman"/>
                <a:cs typeface="Times New Roman"/>
              </a:rPr>
              <a:t> </a:t>
            </a:r>
            <a:r>
              <a:rPr sz="2400" dirty="0">
                <a:solidFill>
                  <a:schemeClr val="tx1"/>
                </a:solidFill>
                <a:latin typeface="Times New Roman"/>
                <a:cs typeface="Times New Roman"/>
              </a:rPr>
              <a:t>ti</a:t>
            </a:r>
            <a:r>
              <a:rPr sz="2400" spc="-20" dirty="0">
                <a:solidFill>
                  <a:schemeClr val="tx1"/>
                </a:solidFill>
                <a:latin typeface="Times New Roman"/>
                <a:cs typeface="Times New Roman"/>
              </a:rPr>
              <a:t>m</a:t>
            </a:r>
            <a:r>
              <a:rPr sz="2400" dirty="0">
                <a:solidFill>
                  <a:schemeClr val="tx1"/>
                </a:solidFill>
                <a:latin typeface="Times New Roman"/>
                <a:cs typeface="Times New Roman"/>
              </a:rPr>
              <a:t>e</a:t>
            </a:r>
            <a:r>
              <a:rPr sz="2400" dirty="0" smtClean="0">
                <a:solidFill>
                  <a:schemeClr val="tx1"/>
                </a:solidFill>
                <a:latin typeface="Times New Roman"/>
                <a:cs typeface="Times New Roman"/>
              </a:rPr>
              <a:t>.</a:t>
            </a:r>
            <a:endParaRPr lang="en-US" sz="2400" dirty="0" smtClean="0">
              <a:solidFill>
                <a:schemeClr val="tx1"/>
              </a:solidFill>
              <a:latin typeface="Times New Roman"/>
              <a:cs typeface="Times New Roman"/>
            </a:endParaRPr>
          </a:p>
          <a:p>
            <a:pPr marL="355600" marR="254000" indent="-342900">
              <a:lnSpc>
                <a:spcPts val="2300"/>
              </a:lnSpc>
              <a:spcBef>
                <a:spcPts val="580"/>
              </a:spcBef>
              <a:buFont typeface="Arial"/>
              <a:buChar char="•"/>
              <a:tabLst>
                <a:tab pos="355600" algn="l"/>
              </a:tabLst>
            </a:pPr>
            <a:r>
              <a:rPr lang="en-US" sz="2400" dirty="0" smtClean="0">
                <a:solidFill>
                  <a:schemeClr val="tx1"/>
                </a:solidFill>
                <a:latin typeface="Times New Roman"/>
                <a:cs typeface="Times New Roman"/>
              </a:rPr>
              <a:t>Solar features can be used to estimate wavelength shifts.</a:t>
            </a:r>
          </a:p>
          <a:p>
            <a:pPr marL="355600" marR="254000" indent="-342900">
              <a:lnSpc>
                <a:spcPts val="2300"/>
              </a:lnSpc>
              <a:spcBef>
                <a:spcPts val="580"/>
              </a:spcBef>
              <a:buFont typeface="Arial"/>
              <a:buChar char="•"/>
              <a:tabLst>
                <a:tab pos="355600" algn="l"/>
              </a:tabLst>
            </a:pPr>
            <a:r>
              <a:rPr lang="en-US" sz="2400" dirty="0" smtClean="0">
                <a:solidFill>
                  <a:schemeClr val="tx1"/>
                </a:solidFill>
                <a:latin typeface="Times New Roman"/>
                <a:cs typeface="Times New Roman"/>
              </a:rPr>
              <a:t>Reference spectra have calibration offsets but can be used as transfer standards (Double Differences).</a:t>
            </a:r>
          </a:p>
          <a:p>
            <a:pPr marL="355600" marR="254000" indent="-342900">
              <a:lnSpc>
                <a:spcPts val="2300"/>
              </a:lnSpc>
              <a:spcBef>
                <a:spcPts val="580"/>
              </a:spcBef>
              <a:tabLst>
                <a:tab pos="355600" algn="l"/>
              </a:tabLst>
            </a:pPr>
            <a:r>
              <a:rPr lang="en-US" sz="2400" dirty="0" smtClean="0">
                <a:solidFill>
                  <a:schemeClr val="tx1"/>
                </a:solidFill>
                <a:latin typeface="Times New Roman"/>
                <a:cs typeface="Times New Roman"/>
              </a:rPr>
              <a:t>Note: Most users take the radiance/irradiance ratios as the important measurement and want the two to have good relative calibration not individual absolute calibration. (e.g.,  requirements </a:t>
            </a:r>
            <a:r>
              <a:rPr lang="en-US" sz="2400" dirty="0" err="1" smtClean="0">
                <a:solidFill>
                  <a:schemeClr val="tx1"/>
                </a:solidFill>
                <a:latin typeface="Times New Roman"/>
                <a:cs typeface="Times New Roman"/>
              </a:rPr>
              <a:t>Rad</a:t>
            </a:r>
            <a:r>
              <a:rPr lang="en-US" sz="2400" dirty="0" smtClean="0">
                <a:solidFill>
                  <a:schemeClr val="tx1"/>
                </a:solidFill>
                <a:latin typeface="Times New Roman"/>
                <a:cs typeface="Times New Roman"/>
              </a:rPr>
              <a:t> 7%, </a:t>
            </a:r>
            <a:r>
              <a:rPr lang="en-US" sz="2400" dirty="0" err="1" smtClean="0">
                <a:solidFill>
                  <a:schemeClr val="tx1"/>
                </a:solidFill>
                <a:latin typeface="Times New Roman"/>
                <a:cs typeface="Times New Roman"/>
              </a:rPr>
              <a:t>Irr</a:t>
            </a:r>
            <a:r>
              <a:rPr lang="en-US" sz="2400" dirty="0" smtClean="0">
                <a:solidFill>
                  <a:schemeClr val="tx1"/>
                </a:solidFill>
                <a:latin typeface="Times New Roman"/>
                <a:cs typeface="Times New Roman"/>
              </a:rPr>
              <a:t> 7%, </a:t>
            </a:r>
            <a:r>
              <a:rPr lang="en-US" sz="2400" dirty="0" err="1" smtClean="0">
                <a:solidFill>
                  <a:schemeClr val="tx1"/>
                </a:solidFill>
                <a:latin typeface="Times New Roman"/>
                <a:cs typeface="Times New Roman"/>
              </a:rPr>
              <a:t>Rad</a:t>
            </a:r>
            <a:r>
              <a:rPr lang="en-US" sz="2400" dirty="0" smtClean="0">
                <a:solidFill>
                  <a:schemeClr val="tx1"/>
                </a:solidFill>
                <a:latin typeface="Times New Roman"/>
                <a:cs typeface="Times New Roman"/>
              </a:rPr>
              <a:t>/</a:t>
            </a:r>
            <a:r>
              <a:rPr lang="en-US" sz="2400" dirty="0" err="1" smtClean="0">
                <a:solidFill>
                  <a:schemeClr val="tx1"/>
                </a:solidFill>
                <a:latin typeface="Times New Roman"/>
                <a:cs typeface="Times New Roman"/>
              </a:rPr>
              <a:t>Irr</a:t>
            </a:r>
            <a:r>
              <a:rPr lang="en-US" sz="2400" dirty="0" smtClean="0">
                <a:solidFill>
                  <a:schemeClr val="tx1"/>
                </a:solidFill>
                <a:latin typeface="Times New Roman"/>
                <a:cs typeface="Times New Roman"/>
              </a:rPr>
              <a:t> 1%)</a:t>
            </a:r>
          </a:p>
          <a:p>
            <a:pPr marL="355600" marR="254000" indent="-342900">
              <a:lnSpc>
                <a:spcPts val="2300"/>
              </a:lnSpc>
              <a:spcBef>
                <a:spcPts val="580"/>
              </a:spcBef>
              <a:tabLst>
                <a:tab pos="355600" algn="l"/>
              </a:tabLst>
            </a:pPr>
            <a:r>
              <a:rPr lang="en-US" sz="2400" dirty="0" smtClean="0">
                <a:solidFill>
                  <a:schemeClr val="tx1"/>
                </a:solidFill>
                <a:latin typeface="Times New Roman"/>
                <a:cs typeface="Times New Roman"/>
              </a:rPr>
              <a:t>The calibration teams work to determine and remove the diffuser degradation from the ratios.</a:t>
            </a:r>
            <a:endParaRPr sz="2400" dirty="0">
              <a:solidFill>
                <a:schemeClr val="tx1"/>
              </a:solidFill>
              <a:latin typeface="Times New Roman"/>
              <a:cs typeface="Times New Roman"/>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3200" dirty="0" smtClean="0">
                <a:latin typeface="Times New Roman" pitchFamily="18" charset="0"/>
                <a:ea typeface="Times New Roman" pitchFamily="18" charset="0"/>
                <a:cs typeface="Times New Roman" pitchFamily="18" charset="0"/>
              </a:rPr>
              <a:t>Sensor specifications for OMPS nadir </a:t>
            </a:r>
            <a:r>
              <a:rPr lang="en-US" sz="3200" dirty="0" smtClean="0">
                <a:latin typeface="Times New Roman" pitchFamily="18" charset="0"/>
                <a:ea typeface="Times New Roman" pitchFamily="18" charset="0"/>
                <a:cs typeface="Times New Roman" pitchFamily="18" charset="0"/>
              </a:rPr>
              <a:t>sensors</a:t>
            </a:r>
            <a:endParaRPr lang="en-US" sz="3200" dirty="0"/>
          </a:p>
        </p:txBody>
      </p:sp>
      <p:graphicFrame>
        <p:nvGraphicFramePr>
          <p:cNvPr id="4" name="Content Placeholder 3"/>
          <p:cNvGraphicFramePr>
            <a:graphicFrameLocks noGrp="1"/>
          </p:cNvGraphicFramePr>
          <p:nvPr>
            <p:ph idx="1"/>
          </p:nvPr>
        </p:nvGraphicFramePr>
        <p:xfrm>
          <a:off x="2330883" y="1409542"/>
          <a:ext cx="4482234" cy="4869792"/>
        </p:xfrm>
        <a:graphic>
          <a:graphicData uri="http://schemas.openxmlformats.org/drawingml/2006/table">
            <a:tbl>
              <a:tblPr/>
              <a:tblGrid>
                <a:gridCol w="2605526"/>
                <a:gridCol w="1876708"/>
              </a:tblGrid>
              <a:tr h="167628">
                <a:tc>
                  <a:txBody>
                    <a:bodyPr/>
                    <a:lstStyle/>
                    <a:p>
                      <a:pPr marL="0" marR="0" algn="ctr">
                        <a:lnSpc>
                          <a:spcPct val="115000"/>
                        </a:lnSpc>
                        <a:spcBef>
                          <a:spcPts val="0"/>
                        </a:spcBef>
                        <a:spcAft>
                          <a:spcPts val="0"/>
                        </a:spcAft>
                      </a:pPr>
                      <a:r>
                        <a:rPr lang="en-US" sz="1000" b="1" dirty="0">
                          <a:latin typeface="Times New Roman"/>
                          <a:ea typeface="Times New Roman"/>
                          <a:cs typeface="Times New Roman"/>
                        </a:rPr>
                        <a:t>Parameter</a:t>
                      </a:r>
                      <a:endParaRPr lang="en-US" sz="900" dirty="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Times New Roman"/>
                          <a:cs typeface="Times New Roman"/>
                        </a:rPr>
                        <a:t>Value</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1000">
                          <a:latin typeface="Times New Roman"/>
                          <a:ea typeface="Times New Roman"/>
                          <a:cs typeface="Times New Roman"/>
                        </a:rPr>
                        <a:t>Both</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000">
                        <a:latin typeface="Times New Roman"/>
                        <a:ea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171450" marR="0">
                        <a:lnSpc>
                          <a:spcPct val="115000"/>
                        </a:lnSpc>
                        <a:spcBef>
                          <a:spcPts val="0"/>
                        </a:spcBef>
                        <a:spcAft>
                          <a:spcPts val="0"/>
                        </a:spcAft>
                      </a:pPr>
                      <a:r>
                        <a:rPr lang="en-US" sz="1000">
                          <a:solidFill>
                            <a:srgbClr val="00B050"/>
                          </a:solidFill>
                          <a:latin typeface="Times New Roman"/>
                          <a:ea typeface="Times New Roman"/>
                          <a:cs typeface="Times New Roman"/>
                        </a:rPr>
                        <a:t>Radiance - RMS uncertainty</a:t>
                      </a:r>
                      <a:endParaRPr lang="en-US" sz="900">
                        <a:solidFill>
                          <a:srgbClr val="00B050"/>
                        </a:solidFill>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solidFill>
                            <a:srgbClr val="00B050"/>
                          </a:solidFill>
                          <a:latin typeface="Times New Roman"/>
                          <a:ea typeface="Times New Roman"/>
                        </a:rPr>
                        <a:t>8%</a:t>
                      </a:r>
                      <a:endParaRPr lang="en-US" sz="1000">
                        <a:solidFill>
                          <a:srgbClr val="00B050"/>
                        </a:solidFill>
                        <a:latin typeface="Calibri"/>
                        <a:ea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171450" marR="0">
                        <a:lnSpc>
                          <a:spcPct val="115000"/>
                        </a:lnSpc>
                        <a:spcBef>
                          <a:spcPts val="0"/>
                        </a:spcBef>
                        <a:spcAft>
                          <a:spcPts val="0"/>
                        </a:spcAft>
                      </a:pPr>
                      <a:r>
                        <a:rPr lang="en-US" sz="1000">
                          <a:solidFill>
                            <a:srgbClr val="00B050"/>
                          </a:solidFill>
                          <a:latin typeface="Times New Roman"/>
                          <a:ea typeface="Times New Roman"/>
                          <a:cs typeface="Times New Roman"/>
                        </a:rPr>
                        <a:t>Irradiance - RMS uncertainty</a:t>
                      </a:r>
                      <a:endParaRPr lang="en-US" sz="900">
                        <a:solidFill>
                          <a:srgbClr val="00B050"/>
                        </a:solidFill>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a:solidFill>
                            <a:srgbClr val="00B050"/>
                          </a:solidFill>
                          <a:latin typeface="Times New Roman"/>
                          <a:ea typeface="Times New Roman"/>
                        </a:rPr>
                        <a:t>7%</a:t>
                      </a:r>
                      <a:endParaRPr lang="en-US" sz="1000">
                        <a:solidFill>
                          <a:srgbClr val="00B050"/>
                        </a:solidFill>
                        <a:latin typeface="Calibri"/>
                        <a:ea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2885">
                <a:tc>
                  <a:txBody>
                    <a:bodyPr/>
                    <a:lstStyle/>
                    <a:p>
                      <a:pPr marL="171450" marR="0">
                        <a:lnSpc>
                          <a:spcPct val="115000"/>
                        </a:lnSpc>
                        <a:spcBef>
                          <a:spcPts val="0"/>
                        </a:spcBef>
                        <a:spcAft>
                          <a:spcPts val="0"/>
                        </a:spcAft>
                      </a:pPr>
                      <a:r>
                        <a:rPr lang="en-US" sz="1000">
                          <a:solidFill>
                            <a:srgbClr val="00B050"/>
                          </a:solidFill>
                          <a:latin typeface="Times New Roman"/>
                          <a:ea typeface="Times New Roman"/>
                          <a:cs typeface="Times New Roman"/>
                        </a:rPr>
                        <a:t>Radiance / irradiance ratio  - RMS uncertainty</a:t>
                      </a:r>
                      <a:endParaRPr lang="en-US" sz="900">
                        <a:solidFill>
                          <a:srgbClr val="00B050"/>
                        </a:solidFill>
                        <a:latin typeface="Calibri"/>
                        <a:ea typeface="Times New Roman"/>
                        <a:cs typeface="Times New Roman"/>
                      </a:endParaRPr>
                    </a:p>
                    <a:p>
                      <a:pPr marL="342900" marR="0">
                        <a:lnSpc>
                          <a:spcPct val="115000"/>
                        </a:lnSpc>
                        <a:spcBef>
                          <a:spcPts val="0"/>
                        </a:spcBef>
                        <a:spcAft>
                          <a:spcPts val="0"/>
                        </a:spcAft>
                      </a:pPr>
                      <a:r>
                        <a:rPr lang="en-US" sz="1000">
                          <a:solidFill>
                            <a:srgbClr val="00B050"/>
                          </a:solidFill>
                          <a:latin typeface="Times New Roman"/>
                          <a:ea typeface="Times New Roman"/>
                          <a:cs typeface="Times New Roman"/>
                        </a:rPr>
                        <a:t>Absolute</a:t>
                      </a:r>
                      <a:endParaRPr lang="en-US" sz="900">
                        <a:solidFill>
                          <a:srgbClr val="00B050"/>
                        </a:solidFill>
                        <a:latin typeface="Calibri"/>
                        <a:ea typeface="Times New Roman"/>
                        <a:cs typeface="Times New Roman"/>
                      </a:endParaRPr>
                    </a:p>
                    <a:p>
                      <a:pPr marL="342900" marR="0">
                        <a:lnSpc>
                          <a:spcPct val="115000"/>
                        </a:lnSpc>
                        <a:spcBef>
                          <a:spcPts val="0"/>
                        </a:spcBef>
                        <a:spcAft>
                          <a:spcPts val="0"/>
                        </a:spcAft>
                      </a:pPr>
                      <a:r>
                        <a:rPr lang="en-US" sz="1000">
                          <a:solidFill>
                            <a:srgbClr val="00B050"/>
                          </a:solidFill>
                          <a:latin typeface="Times New Roman"/>
                          <a:ea typeface="Times New Roman"/>
                          <a:cs typeface="Times New Roman"/>
                        </a:rPr>
                        <a:t>Relative (between wavelengths)</a:t>
                      </a:r>
                      <a:endParaRPr lang="en-US" sz="900">
                        <a:solidFill>
                          <a:srgbClr val="00B050"/>
                        </a:solidFill>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000" dirty="0">
                        <a:solidFill>
                          <a:srgbClr val="00B050"/>
                        </a:solidFill>
                        <a:latin typeface="Times New Roman"/>
                        <a:ea typeface="Times New Roman"/>
                      </a:endParaRPr>
                    </a:p>
                    <a:p>
                      <a:pPr marL="0" marR="0">
                        <a:lnSpc>
                          <a:spcPct val="115000"/>
                        </a:lnSpc>
                        <a:spcBef>
                          <a:spcPts val="0"/>
                        </a:spcBef>
                        <a:spcAft>
                          <a:spcPts val="0"/>
                        </a:spcAft>
                      </a:pPr>
                      <a:r>
                        <a:rPr lang="en-US" sz="1000" dirty="0">
                          <a:solidFill>
                            <a:srgbClr val="00B050"/>
                          </a:solidFill>
                          <a:latin typeface="Times New Roman"/>
                          <a:ea typeface="Times New Roman"/>
                          <a:cs typeface="Times New Roman"/>
                        </a:rPr>
                        <a:t>2%</a:t>
                      </a:r>
                      <a:endParaRPr lang="en-US" sz="900" dirty="0">
                        <a:solidFill>
                          <a:srgbClr val="00B050"/>
                        </a:solidFill>
                        <a:latin typeface="Calibri"/>
                        <a:ea typeface="Times New Roman"/>
                        <a:cs typeface="Times New Roman"/>
                      </a:endParaRPr>
                    </a:p>
                    <a:p>
                      <a:pPr marL="0" marR="0">
                        <a:lnSpc>
                          <a:spcPct val="115000"/>
                        </a:lnSpc>
                        <a:spcBef>
                          <a:spcPts val="0"/>
                        </a:spcBef>
                        <a:spcAft>
                          <a:spcPts val="0"/>
                        </a:spcAft>
                      </a:pPr>
                      <a:r>
                        <a:rPr lang="en-US" sz="1000" dirty="0">
                          <a:solidFill>
                            <a:srgbClr val="00B050"/>
                          </a:solidFill>
                          <a:latin typeface="Times New Roman"/>
                          <a:ea typeface="Times New Roman"/>
                          <a:cs typeface="Times New Roman"/>
                        </a:rPr>
                        <a:t>0.5%</a:t>
                      </a:r>
                      <a:endParaRPr lang="en-US" sz="900" dirty="0">
                        <a:solidFill>
                          <a:srgbClr val="00B050"/>
                        </a:solidFill>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171450" marR="0">
                        <a:lnSpc>
                          <a:spcPct val="115000"/>
                        </a:lnSpc>
                        <a:spcBef>
                          <a:spcPts val="0"/>
                        </a:spcBef>
                        <a:spcAft>
                          <a:spcPts val="0"/>
                        </a:spcAft>
                      </a:pPr>
                      <a:r>
                        <a:rPr lang="en-US" sz="1000">
                          <a:latin typeface="Times New Roman"/>
                          <a:ea typeface="Times New Roman"/>
                          <a:cs typeface="Times New Roman"/>
                        </a:rPr>
                        <a:t>Wavelength calibration – RMS uncertainty</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Times New Roman"/>
                          <a:ea typeface="Times New Roman"/>
                          <a:cs typeface="Times New Roman"/>
                        </a:rPr>
                        <a:t>0.015 nm</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171450" marR="0">
                        <a:lnSpc>
                          <a:spcPct val="115000"/>
                        </a:lnSpc>
                        <a:spcBef>
                          <a:spcPts val="0"/>
                        </a:spcBef>
                        <a:spcAft>
                          <a:spcPts val="0"/>
                        </a:spcAft>
                      </a:pPr>
                      <a:r>
                        <a:rPr lang="en-US" sz="1000">
                          <a:latin typeface="Times New Roman"/>
                          <a:ea typeface="Times New Roman"/>
                          <a:cs typeface="Times New Roman"/>
                        </a:rPr>
                        <a:t>On-orbit wavelength shift sensitivity</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Times New Roman"/>
                          <a:ea typeface="Times New Roman"/>
                          <a:cs typeface="Times New Roman"/>
                        </a:rPr>
                        <a:t>0.01 nm</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171450" marR="0">
                        <a:lnSpc>
                          <a:spcPct val="115000"/>
                        </a:lnSpc>
                        <a:spcBef>
                          <a:spcPts val="0"/>
                        </a:spcBef>
                        <a:spcAft>
                          <a:spcPts val="0"/>
                        </a:spcAft>
                      </a:pPr>
                      <a:r>
                        <a:rPr lang="en-US" sz="1000">
                          <a:latin typeface="Times New Roman"/>
                          <a:ea typeface="Times New Roman"/>
                          <a:cs typeface="Times New Roman"/>
                        </a:rPr>
                        <a:t>Stray light (before correction)</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Times New Roman"/>
                          <a:ea typeface="Times New Roman"/>
                          <a:cs typeface="Times New Roman"/>
                        </a:rPr>
                        <a:t>2%</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marL="171450" marR="0">
                        <a:lnSpc>
                          <a:spcPct val="115000"/>
                        </a:lnSpc>
                        <a:spcBef>
                          <a:spcPts val="0"/>
                        </a:spcBef>
                        <a:spcAft>
                          <a:spcPts val="0"/>
                        </a:spcAft>
                      </a:pPr>
                      <a:r>
                        <a:rPr lang="en-US" sz="1000">
                          <a:latin typeface="Times New Roman"/>
                          <a:ea typeface="Times New Roman"/>
                          <a:cs typeface="Times New Roman"/>
                        </a:rPr>
                        <a:t>Non-linearity knowledge </a:t>
                      </a:r>
                      <a:endParaRPr lang="en-US" sz="900">
                        <a:latin typeface="Calibri"/>
                        <a:ea typeface="Times New Roman"/>
                        <a:cs typeface="Times New Roman"/>
                      </a:endParaRPr>
                    </a:p>
                    <a:p>
                      <a:pPr marL="171450" marR="0">
                        <a:lnSpc>
                          <a:spcPct val="115000"/>
                        </a:lnSpc>
                        <a:spcBef>
                          <a:spcPts val="0"/>
                        </a:spcBef>
                        <a:spcAft>
                          <a:spcPts val="0"/>
                        </a:spcAft>
                      </a:pPr>
                      <a:r>
                        <a:rPr lang="en-US" sz="1000">
                          <a:latin typeface="Times New Roman"/>
                          <a:ea typeface="Times New Roman"/>
                          <a:cs typeface="Times New Roman"/>
                        </a:rPr>
                        <a:t>(Zero input signal to full CCD well)</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Times New Roman"/>
                          <a:ea typeface="Times New Roman"/>
                          <a:cs typeface="Times New Roman"/>
                        </a:rPr>
                        <a:t>0.2%</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171450" marR="0">
                        <a:lnSpc>
                          <a:spcPct val="115000"/>
                        </a:lnSpc>
                        <a:spcBef>
                          <a:spcPts val="0"/>
                        </a:spcBef>
                        <a:spcAft>
                          <a:spcPts val="0"/>
                        </a:spcAft>
                      </a:pPr>
                      <a:r>
                        <a:rPr lang="en-US" sz="1000">
                          <a:latin typeface="Times New Roman"/>
                          <a:ea typeface="Times New Roman"/>
                          <a:cs typeface="Times New Roman"/>
                        </a:rPr>
                        <a:t>Pixel-to-pixel response knowledge</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Times New Roman"/>
                          <a:ea typeface="Times New Roman"/>
                          <a:cs typeface="Times New Roman"/>
                        </a:rPr>
                        <a:t>0.2%</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1000">
                          <a:latin typeface="Times New Roman"/>
                          <a:ea typeface="Times New Roman"/>
                          <a:cs typeface="Times New Roman"/>
                        </a:rPr>
                        <a:t>NM</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000">
                        <a:latin typeface="Times New Roman"/>
                        <a:ea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56">
                <a:tc>
                  <a:txBody>
                    <a:bodyPr/>
                    <a:lstStyle/>
                    <a:p>
                      <a:pPr marL="171450" marR="0">
                        <a:lnSpc>
                          <a:spcPct val="115000"/>
                        </a:lnSpc>
                        <a:spcBef>
                          <a:spcPts val="0"/>
                        </a:spcBef>
                        <a:spcAft>
                          <a:spcPts val="0"/>
                        </a:spcAft>
                      </a:pPr>
                      <a:r>
                        <a:rPr lang="en-US" sz="1000">
                          <a:latin typeface="Times New Roman"/>
                          <a:ea typeface="Times New Roman"/>
                          <a:cs typeface="Times New Roman"/>
                        </a:rPr>
                        <a:t>Wavelength range</a:t>
                      </a:r>
                      <a:endParaRPr lang="en-US" sz="900">
                        <a:latin typeface="Calibri"/>
                        <a:ea typeface="Times New Roman"/>
                        <a:cs typeface="Times New Roman"/>
                      </a:endParaRPr>
                    </a:p>
                    <a:p>
                      <a:pPr marL="171450" marR="0">
                        <a:lnSpc>
                          <a:spcPct val="115000"/>
                        </a:lnSpc>
                        <a:spcBef>
                          <a:spcPts val="0"/>
                        </a:spcBef>
                        <a:spcAft>
                          <a:spcPts val="0"/>
                        </a:spcAft>
                      </a:pPr>
                      <a:r>
                        <a:rPr lang="en-US" sz="1000">
                          <a:latin typeface="Times New Roman"/>
                          <a:ea typeface="Times New Roman"/>
                          <a:cs typeface="Times New Roman"/>
                        </a:rPr>
                        <a:t>Minimum SNR (all wavelengths)</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latin typeface="Times New Roman"/>
                          <a:ea typeface="Times New Roman"/>
                          <a:cs typeface="Times New Roman"/>
                        </a:rPr>
                        <a:t>300 -380 nm</a:t>
                      </a:r>
                      <a:endParaRPr lang="en-US" sz="900">
                        <a:latin typeface="Calibri"/>
                        <a:ea typeface="Times New Roman"/>
                        <a:cs typeface="Times New Roman"/>
                      </a:endParaRPr>
                    </a:p>
                    <a:p>
                      <a:pPr marL="0" marR="0">
                        <a:lnSpc>
                          <a:spcPct val="115000"/>
                        </a:lnSpc>
                        <a:spcBef>
                          <a:spcPts val="0"/>
                        </a:spcBef>
                        <a:spcAft>
                          <a:spcPts val="0"/>
                        </a:spcAft>
                      </a:pPr>
                      <a:r>
                        <a:rPr lang="en-US" sz="1000">
                          <a:latin typeface="Times New Roman"/>
                          <a:ea typeface="Times New Roman"/>
                          <a:cs typeface="Times New Roman"/>
                        </a:rPr>
                        <a:t>1000</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
                <a:tc>
                  <a:txBody>
                    <a:bodyPr/>
                    <a:lstStyle/>
                    <a:p>
                      <a:pPr marL="0" marR="0">
                        <a:lnSpc>
                          <a:spcPct val="115000"/>
                        </a:lnSpc>
                        <a:spcBef>
                          <a:spcPts val="0"/>
                        </a:spcBef>
                        <a:spcAft>
                          <a:spcPts val="0"/>
                        </a:spcAft>
                      </a:pPr>
                      <a:r>
                        <a:rPr lang="en-US" sz="1000">
                          <a:latin typeface="Times New Roman"/>
                          <a:ea typeface="Times New Roman"/>
                          <a:cs typeface="Times New Roman"/>
                        </a:rPr>
                        <a:t>NP</a:t>
                      </a:r>
                      <a:endParaRPr lang="en-US" sz="90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nSpc>
                          <a:spcPct val="115000"/>
                        </a:lnSpc>
                        <a:spcBef>
                          <a:spcPts val="0"/>
                        </a:spcBef>
                        <a:spcAft>
                          <a:spcPts val="0"/>
                        </a:spcAft>
                      </a:pPr>
                      <a:endParaRPr lang="en-US" sz="1000">
                        <a:latin typeface="Times New Roman"/>
                        <a:ea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6282">
                <a:tc>
                  <a:txBody>
                    <a:bodyPr/>
                    <a:lstStyle/>
                    <a:p>
                      <a:pPr marL="171450" marR="0">
                        <a:lnSpc>
                          <a:spcPct val="115000"/>
                        </a:lnSpc>
                        <a:spcBef>
                          <a:spcPts val="0"/>
                        </a:spcBef>
                        <a:spcAft>
                          <a:spcPts val="0"/>
                        </a:spcAft>
                      </a:pPr>
                      <a:r>
                        <a:rPr lang="en-US" sz="1000" dirty="0">
                          <a:latin typeface="Times New Roman"/>
                          <a:ea typeface="Times New Roman"/>
                          <a:cs typeface="Times New Roman"/>
                        </a:rPr>
                        <a:t>Wavelength range</a:t>
                      </a:r>
                      <a:endParaRPr lang="en-US" sz="900" dirty="0">
                        <a:latin typeface="Calibri"/>
                        <a:ea typeface="Times New Roman"/>
                        <a:cs typeface="Times New Roman"/>
                      </a:endParaRPr>
                    </a:p>
                    <a:p>
                      <a:pPr marL="342900" marR="0">
                        <a:lnSpc>
                          <a:spcPct val="115000"/>
                        </a:lnSpc>
                        <a:spcBef>
                          <a:spcPts val="0"/>
                        </a:spcBef>
                        <a:spcAft>
                          <a:spcPts val="0"/>
                        </a:spcAft>
                      </a:pPr>
                      <a:endParaRPr lang="en-US" sz="1000" dirty="0" smtClean="0">
                        <a:latin typeface="Times New Roman"/>
                        <a:ea typeface="Times New Roman"/>
                        <a:cs typeface="Times New Roman"/>
                      </a:endParaRPr>
                    </a:p>
                    <a:p>
                      <a:pPr marL="342900" marR="0">
                        <a:lnSpc>
                          <a:spcPct val="115000"/>
                        </a:lnSpc>
                        <a:spcBef>
                          <a:spcPts val="0"/>
                        </a:spcBef>
                        <a:spcAft>
                          <a:spcPts val="0"/>
                        </a:spcAft>
                      </a:pPr>
                      <a:r>
                        <a:rPr lang="en-US" sz="1000" dirty="0" smtClean="0">
                          <a:latin typeface="Times New Roman"/>
                          <a:ea typeface="Times New Roman"/>
                          <a:cs typeface="Times New Roman"/>
                        </a:rPr>
                        <a:t>252 </a:t>
                      </a:r>
                      <a:r>
                        <a:rPr lang="en-US" sz="1000" dirty="0">
                          <a:latin typeface="Times New Roman"/>
                          <a:ea typeface="Times New Roman"/>
                          <a:cs typeface="Times New Roman"/>
                        </a:rPr>
                        <a:t>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273 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283 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287 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292 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297 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302 nm</a:t>
                      </a:r>
                      <a:endParaRPr lang="en-US" sz="900" dirty="0">
                        <a:latin typeface="Calibri"/>
                        <a:ea typeface="Times New Roman"/>
                        <a:cs typeface="Times New Roman"/>
                      </a:endParaRPr>
                    </a:p>
                    <a:p>
                      <a:pPr marL="342900" marR="0">
                        <a:lnSpc>
                          <a:spcPct val="115000"/>
                        </a:lnSpc>
                        <a:spcBef>
                          <a:spcPts val="0"/>
                        </a:spcBef>
                        <a:spcAft>
                          <a:spcPts val="0"/>
                        </a:spcAft>
                      </a:pPr>
                      <a:r>
                        <a:rPr lang="en-US" sz="1000" dirty="0">
                          <a:latin typeface="Times New Roman"/>
                          <a:ea typeface="Times New Roman"/>
                          <a:cs typeface="Times New Roman"/>
                        </a:rPr>
                        <a:t>306 nm</a:t>
                      </a:r>
                      <a:endParaRPr lang="en-US" sz="900" dirty="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latin typeface="Times New Roman"/>
                          <a:ea typeface="Times New Roman"/>
                          <a:cs typeface="Times New Roman"/>
                        </a:rPr>
                        <a:t>250 – 310 nm</a:t>
                      </a:r>
                      <a:endParaRPr lang="en-US" sz="900" dirty="0">
                        <a:latin typeface="Calibri"/>
                        <a:ea typeface="Times New Roman"/>
                        <a:cs typeface="Times New Roman"/>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1000" dirty="0" smtClean="0">
                          <a:latin typeface="Times New Roman"/>
                          <a:ea typeface="Times New Roman"/>
                          <a:cs typeface="Times New Roman"/>
                        </a:rPr>
                        <a:t>Minimum SNR</a:t>
                      </a:r>
                      <a:endParaRPr lang="en-US" sz="1000" dirty="0" smtClean="0">
                        <a:latin typeface="Times New Roman"/>
                        <a:ea typeface="Times New Roman"/>
                        <a:cs typeface="Times New Roman"/>
                      </a:endParaRPr>
                    </a:p>
                    <a:p>
                      <a:pPr marL="0" marR="0">
                        <a:lnSpc>
                          <a:spcPct val="115000"/>
                        </a:lnSpc>
                        <a:spcBef>
                          <a:spcPts val="0"/>
                        </a:spcBef>
                        <a:spcAft>
                          <a:spcPts val="0"/>
                        </a:spcAft>
                      </a:pPr>
                      <a:r>
                        <a:rPr lang="en-US" sz="1000" dirty="0" smtClean="0">
                          <a:latin typeface="Times New Roman"/>
                          <a:ea typeface="Times New Roman"/>
                          <a:cs typeface="Times New Roman"/>
                        </a:rPr>
                        <a:t>35</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100</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200</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250</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400</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400</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400</a:t>
                      </a:r>
                      <a:endParaRPr lang="en-US" sz="900" dirty="0">
                        <a:latin typeface="Calibri"/>
                        <a:ea typeface="Times New Roman"/>
                        <a:cs typeface="Times New Roman"/>
                      </a:endParaRPr>
                    </a:p>
                    <a:p>
                      <a:pPr marL="0" marR="0">
                        <a:lnSpc>
                          <a:spcPct val="115000"/>
                        </a:lnSpc>
                        <a:spcBef>
                          <a:spcPts val="0"/>
                        </a:spcBef>
                        <a:spcAft>
                          <a:spcPts val="0"/>
                        </a:spcAft>
                      </a:pPr>
                      <a:r>
                        <a:rPr lang="en-US" sz="1000" dirty="0">
                          <a:latin typeface="Times New Roman"/>
                          <a:ea typeface="Times New Roman"/>
                          <a:cs typeface="Times New Roman"/>
                        </a:rPr>
                        <a:t>400</a:t>
                      </a:r>
                      <a:endParaRPr lang="en-US" sz="900" dirty="0">
                        <a:latin typeface="Calibri"/>
                        <a:ea typeface="Times New Roman"/>
                        <a:cs typeface="Times New Roman"/>
                      </a:endParaRPr>
                    </a:p>
                  </a:txBody>
                  <a:tcPr marL="54661" marR="546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82380"/>
            <a:ext cx="8229600" cy="538609"/>
          </a:xfrm>
          <a:prstGeom prst="rect">
            <a:avLst/>
          </a:prstGeom>
        </p:spPr>
        <p:txBody>
          <a:bodyPr vert="horz" wrap="square" lIns="0" tIns="0" rIns="0" bIns="0" rtlCol="0">
            <a:spAutoFit/>
          </a:bodyPr>
          <a:lstStyle/>
          <a:p>
            <a:pPr>
              <a:lnSpc>
                <a:spcPts val="4220"/>
              </a:lnSpc>
            </a:pPr>
            <a:r>
              <a:rPr dirty="0">
                <a:latin typeface="Verdana"/>
                <a:cs typeface="Verdana"/>
              </a:rPr>
              <a:t>R</a:t>
            </a:r>
            <a:r>
              <a:rPr spc="-5" dirty="0">
                <a:latin typeface="Verdana"/>
                <a:cs typeface="Verdana"/>
              </a:rPr>
              <a:t>e</a:t>
            </a:r>
            <a:r>
              <a:rPr dirty="0">
                <a:latin typeface="Verdana"/>
                <a:cs typeface="Verdana"/>
              </a:rPr>
              <a:t>f</a:t>
            </a:r>
            <a:r>
              <a:rPr spc="-5" dirty="0">
                <a:latin typeface="Verdana"/>
                <a:cs typeface="Verdana"/>
              </a:rPr>
              <a:t>ere</a:t>
            </a:r>
            <a:r>
              <a:rPr dirty="0">
                <a:latin typeface="Verdana"/>
                <a:cs typeface="Verdana"/>
              </a:rPr>
              <a:t>n</a:t>
            </a:r>
            <a:r>
              <a:rPr spc="5" dirty="0">
                <a:latin typeface="Verdana"/>
                <a:cs typeface="Verdana"/>
              </a:rPr>
              <a:t>c</a:t>
            </a:r>
            <a:r>
              <a:rPr spc="-5" dirty="0">
                <a:latin typeface="Verdana"/>
                <a:cs typeface="Verdana"/>
              </a:rPr>
              <a:t>es</a:t>
            </a:r>
          </a:p>
        </p:txBody>
      </p:sp>
      <p:sp>
        <p:nvSpPr>
          <p:cNvPr id="3" name="object 3"/>
          <p:cNvSpPr txBox="1"/>
          <p:nvPr/>
        </p:nvSpPr>
        <p:spPr>
          <a:xfrm>
            <a:off x="535942" y="1315120"/>
            <a:ext cx="7982584" cy="4374531"/>
          </a:xfrm>
          <a:prstGeom prst="rect">
            <a:avLst/>
          </a:prstGeom>
        </p:spPr>
        <p:txBody>
          <a:bodyPr vert="horz" wrap="square" lIns="0" tIns="0" rIns="0" bIns="0" rtlCol="0">
            <a:spAutoFit/>
          </a:bodyPr>
          <a:lstStyle/>
          <a:p>
            <a:pPr marL="12700">
              <a:lnSpc>
                <a:spcPct val="100000"/>
              </a:lnSpc>
              <a:tabLst>
                <a:tab pos="354965" algn="l"/>
              </a:tabLst>
            </a:pPr>
            <a:r>
              <a:rPr sz="2400" dirty="0">
                <a:solidFill>
                  <a:schemeClr val="tx1"/>
                </a:solidFill>
                <a:latin typeface="Arial"/>
                <a:cs typeface="Arial"/>
              </a:rPr>
              <a:t>•	</a:t>
            </a:r>
            <a:r>
              <a:rPr sz="2400" spc="-5" dirty="0">
                <a:solidFill>
                  <a:schemeClr val="tx1"/>
                </a:solidFill>
                <a:latin typeface="Times New Roman"/>
                <a:cs typeface="Times New Roman"/>
              </a:rPr>
              <a:t>D</a:t>
            </a:r>
            <a:r>
              <a:rPr sz="2400" dirty="0">
                <a:solidFill>
                  <a:schemeClr val="tx1"/>
                </a:solidFill>
                <a:latin typeface="Times New Roman"/>
                <a:cs typeface="Times New Roman"/>
              </a:rPr>
              <a:t>obbe</a:t>
            </a:r>
            <a:r>
              <a:rPr sz="2400" spc="-95" dirty="0">
                <a:solidFill>
                  <a:schemeClr val="tx1"/>
                </a:solidFill>
                <a:latin typeface="Times New Roman"/>
                <a:cs typeface="Times New Roman"/>
              </a:rPr>
              <a:t>r</a:t>
            </a:r>
            <a:r>
              <a:rPr sz="2400" dirty="0">
                <a:solidFill>
                  <a:schemeClr val="tx1"/>
                </a:solidFill>
                <a:latin typeface="Times New Roman"/>
                <a:cs typeface="Times New Roman"/>
              </a:rPr>
              <a:t>, M., et</a:t>
            </a:r>
            <a:r>
              <a:rPr sz="2400" spc="-10" dirty="0">
                <a:solidFill>
                  <a:schemeClr val="tx1"/>
                </a:solidFill>
                <a:latin typeface="Times New Roman"/>
                <a:cs typeface="Times New Roman"/>
              </a:rPr>
              <a:t> </a:t>
            </a:r>
            <a:r>
              <a:rPr sz="2400" dirty="0">
                <a:solidFill>
                  <a:schemeClr val="tx1"/>
                </a:solidFill>
                <a:latin typeface="Times New Roman"/>
                <a:cs typeface="Times New Roman"/>
              </a:rPr>
              <a:t>al.</a:t>
            </a:r>
            <a:r>
              <a:rPr sz="2400" spc="-15"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2008</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i="1" dirty="0">
                <a:solidFill>
                  <a:schemeClr val="tx1"/>
                </a:solidFill>
                <a:latin typeface="Times New Roman"/>
                <a:cs typeface="Times New Roman"/>
              </a:rPr>
              <a:t>Solar</a:t>
            </a:r>
            <a:r>
              <a:rPr sz="2400" i="1" spc="-10" dirty="0">
                <a:solidFill>
                  <a:schemeClr val="tx1"/>
                </a:solidFill>
                <a:latin typeface="Times New Roman"/>
                <a:cs typeface="Times New Roman"/>
              </a:rPr>
              <a:t> </a:t>
            </a:r>
            <a:r>
              <a:rPr sz="2400" i="1" spc="-5" dirty="0">
                <a:solidFill>
                  <a:schemeClr val="tx1"/>
                </a:solidFill>
                <a:latin typeface="Times New Roman"/>
                <a:cs typeface="Times New Roman"/>
              </a:rPr>
              <a:t>P</a:t>
            </a:r>
            <a:r>
              <a:rPr sz="2400" i="1" dirty="0">
                <a:solidFill>
                  <a:schemeClr val="tx1"/>
                </a:solidFill>
                <a:latin typeface="Times New Roman"/>
                <a:cs typeface="Times New Roman"/>
              </a:rPr>
              <a:t>hys. </a:t>
            </a:r>
            <a:r>
              <a:rPr sz="2400" b="1" dirty="0">
                <a:solidFill>
                  <a:schemeClr val="tx1"/>
                </a:solidFill>
                <a:latin typeface="Times New Roman"/>
                <a:cs typeface="Times New Roman"/>
              </a:rPr>
              <a:t>249</a:t>
            </a:r>
            <a:r>
              <a:rPr sz="2400" dirty="0">
                <a:solidFill>
                  <a:schemeClr val="tx1"/>
                </a:solidFill>
                <a:latin typeface="Times New Roman"/>
                <a:cs typeface="Times New Roman"/>
              </a:rPr>
              <a:t>, 281-291.</a:t>
            </a:r>
            <a:endParaRPr sz="2400">
              <a:solidFill>
                <a:schemeClr val="tx1"/>
              </a:solidFill>
              <a:latin typeface="Times New Roman"/>
              <a:cs typeface="Times New Roman"/>
            </a:endParaRPr>
          </a:p>
          <a:p>
            <a:pPr marL="355600" marR="227329" indent="-342900">
              <a:lnSpc>
                <a:spcPts val="2300"/>
              </a:lnSpc>
              <a:spcBef>
                <a:spcPts val="560"/>
              </a:spcBef>
              <a:buFont typeface="Arial"/>
              <a:buChar char="•"/>
              <a:tabLst>
                <a:tab pos="355600" algn="l"/>
              </a:tabLst>
            </a:pPr>
            <a:r>
              <a:rPr sz="2400" spc="-5" dirty="0">
                <a:solidFill>
                  <a:schemeClr val="tx1"/>
                </a:solidFill>
                <a:latin typeface="Times New Roman"/>
                <a:cs typeface="Times New Roman"/>
              </a:rPr>
              <a:t>H</a:t>
            </a:r>
            <a:r>
              <a:rPr sz="2400" dirty="0">
                <a:solidFill>
                  <a:schemeClr val="tx1"/>
                </a:solidFill>
                <a:latin typeface="Times New Roman"/>
                <a:cs typeface="Times New Roman"/>
              </a:rPr>
              <a:t>all,</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L</a:t>
            </a:r>
            <a:r>
              <a:rPr sz="2400" dirty="0">
                <a:solidFill>
                  <a:schemeClr val="tx1"/>
                </a:solidFill>
                <a:latin typeface="Times New Roman"/>
                <a:cs typeface="Times New Roman"/>
              </a:rPr>
              <a:t>.</a:t>
            </a:r>
            <a:r>
              <a:rPr sz="2400" spc="-135" dirty="0">
                <a:solidFill>
                  <a:schemeClr val="tx1"/>
                </a:solidFill>
                <a:latin typeface="Times New Roman"/>
                <a:cs typeface="Times New Roman"/>
              </a:rPr>
              <a:t> </a:t>
            </a:r>
            <a:r>
              <a:rPr sz="2400" spc="-5" dirty="0">
                <a:solidFill>
                  <a:schemeClr val="tx1"/>
                </a:solidFill>
                <a:latin typeface="Times New Roman"/>
                <a:cs typeface="Times New Roman"/>
              </a:rPr>
              <a:t>A</a:t>
            </a:r>
            <a:r>
              <a:rPr sz="2400" dirty="0">
                <a:solidFill>
                  <a:schemeClr val="tx1"/>
                </a:solidFill>
                <a:latin typeface="Times New Roman"/>
                <a:cs typeface="Times New Roman"/>
              </a:rPr>
              <a:t>., and</a:t>
            </a:r>
            <a:r>
              <a:rPr sz="2400" spc="-135" dirty="0">
                <a:solidFill>
                  <a:schemeClr val="tx1"/>
                </a:solidFill>
                <a:latin typeface="Times New Roman"/>
                <a:cs typeface="Times New Roman"/>
              </a:rPr>
              <a:t> </a:t>
            </a:r>
            <a:r>
              <a:rPr sz="2400" spc="-5" dirty="0">
                <a:solidFill>
                  <a:schemeClr val="tx1"/>
                </a:solidFill>
                <a:latin typeface="Times New Roman"/>
                <a:cs typeface="Times New Roman"/>
              </a:rPr>
              <a:t>A</a:t>
            </a:r>
            <a:r>
              <a:rPr sz="2400" dirty="0">
                <a:solidFill>
                  <a:schemeClr val="tx1"/>
                </a:solidFill>
                <a:latin typeface="Times New Roman"/>
                <a:cs typeface="Times New Roman"/>
              </a:rPr>
              <a:t>nderson, </a:t>
            </a:r>
            <a:r>
              <a:rPr sz="2400" spc="-5" dirty="0">
                <a:solidFill>
                  <a:schemeClr val="tx1"/>
                </a:solidFill>
                <a:latin typeface="Times New Roman"/>
                <a:cs typeface="Times New Roman"/>
              </a:rPr>
              <a:t>G</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spc="-270" dirty="0">
                <a:solidFill>
                  <a:schemeClr val="tx1"/>
                </a:solidFill>
                <a:latin typeface="Times New Roman"/>
                <a:cs typeface="Times New Roman"/>
              </a:rPr>
              <a:t>P</a:t>
            </a:r>
            <a:r>
              <a:rPr sz="2400"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1991</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i="1" dirty="0">
                <a:solidFill>
                  <a:schemeClr val="tx1"/>
                </a:solidFill>
                <a:latin typeface="Times New Roman"/>
                <a:cs typeface="Times New Roman"/>
              </a:rPr>
              <a:t>J. </a:t>
            </a:r>
            <a:r>
              <a:rPr sz="2400" i="1" spc="-5" dirty="0">
                <a:solidFill>
                  <a:schemeClr val="tx1"/>
                </a:solidFill>
                <a:latin typeface="Times New Roman"/>
                <a:cs typeface="Times New Roman"/>
              </a:rPr>
              <a:t>G</a:t>
            </a:r>
            <a:r>
              <a:rPr sz="2400" i="1" dirty="0">
                <a:solidFill>
                  <a:schemeClr val="tx1"/>
                </a:solidFill>
                <a:latin typeface="Times New Roman"/>
                <a:cs typeface="Times New Roman"/>
              </a:rPr>
              <a:t>eophys. </a:t>
            </a:r>
            <a:r>
              <a:rPr sz="2400" i="1" spc="-5" dirty="0">
                <a:solidFill>
                  <a:schemeClr val="tx1"/>
                </a:solidFill>
                <a:latin typeface="Times New Roman"/>
                <a:cs typeface="Times New Roman"/>
              </a:rPr>
              <a:t>R</a:t>
            </a:r>
            <a:r>
              <a:rPr sz="2400" i="1" dirty="0">
                <a:solidFill>
                  <a:schemeClr val="tx1"/>
                </a:solidFill>
                <a:latin typeface="Times New Roman"/>
                <a:cs typeface="Times New Roman"/>
              </a:rPr>
              <a:t>es. </a:t>
            </a:r>
            <a:r>
              <a:rPr sz="2400" b="1" dirty="0">
                <a:solidFill>
                  <a:schemeClr val="tx1"/>
                </a:solidFill>
                <a:latin typeface="Times New Roman"/>
                <a:cs typeface="Times New Roman"/>
              </a:rPr>
              <a:t>96</a:t>
            </a:r>
            <a:r>
              <a:rPr sz="2400" dirty="0">
                <a:solidFill>
                  <a:schemeClr val="tx1"/>
                </a:solidFill>
                <a:latin typeface="Times New Roman"/>
                <a:cs typeface="Times New Roman"/>
              </a:rPr>
              <a:t>, 12,927-12,931.</a:t>
            </a:r>
            <a:endParaRPr sz="2400">
              <a:solidFill>
                <a:schemeClr val="tx1"/>
              </a:solidFill>
              <a:latin typeface="Times New Roman"/>
              <a:cs typeface="Times New Roman"/>
            </a:endParaRPr>
          </a:p>
          <a:p>
            <a:pPr marL="355600" marR="5080" indent="-342900">
              <a:lnSpc>
                <a:spcPct val="80000"/>
              </a:lnSpc>
              <a:spcBef>
                <a:spcPts val="595"/>
              </a:spcBef>
              <a:buFont typeface="Arial"/>
              <a:buChar char="•"/>
              <a:tabLst>
                <a:tab pos="355600" algn="l"/>
              </a:tabLst>
            </a:pPr>
            <a:r>
              <a:rPr sz="2400" spc="-5" dirty="0">
                <a:solidFill>
                  <a:schemeClr val="tx1"/>
                </a:solidFill>
                <a:latin typeface="Times New Roman"/>
                <a:cs typeface="Times New Roman"/>
              </a:rPr>
              <a:t>K</a:t>
            </a:r>
            <a:r>
              <a:rPr sz="2400" dirty="0">
                <a:solidFill>
                  <a:schemeClr val="tx1"/>
                </a:solidFill>
                <a:latin typeface="Times New Roman"/>
                <a:cs typeface="Times New Roman"/>
              </a:rPr>
              <a:t>urucz, </a:t>
            </a:r>
            <a:r>
              <a:rPr sz="2400" spc="-5" dirty="0">
                <a:solidFill>
                  <a:schemeClr val="tx1"/>
                </a:solidFill>
                <a:latin typeface="Times New Roman"/>
                <a:cs typeface="Times New Roman"/>
              </a:rPr>
              <a:t>R</a:t>
            </a:r>
            <a:r>
              <a:rPr sz="2400" dirty="0">
                <a:solidFill>
                  <a:schemeClr val="tx1"/>
                </a:solidFill>
                <a:latin typeface="Times New Roman"/>
                <a:cs typeface="Times New Roman"/>
              </a:rPr>
              <a:t>. </a:t>
            </a:r>
            <a:r>
              <a:rPr sz="2400" spc="-5" dirty="0">
                <a:solidFill>
                  <a:schemeClr val="tx1"/>
                </a:solidFill>
                <a:latin typeface="Times New Roman"/>
                <a:cs typeface="Times New Roman"/>
              </a:rPr>
              <a:t>L</a:t>
            </a:r>
            <a:r>
              <a:rPr sz="2400" dirty="0">
                <a:solidFill>
                  <a:schemeClr val="tx1"/>
                </a:solidFill>
                <a:latin typeface="Times New Roman"/>
                <a:cs typeface="Times New Roman"/>
              </a:rPr>
              <a:t>., et</a:t>
            </a:r>
            <a:r>
              <a:rPr sz="2400" spc="-10" dirty="0">
                <a:solidFill>
                  <a:schemeClr val="tx1"/>
                </a:solidFill>
                <a:latin typeface="Times New Roman"/>
                <a:cs typeface="Times New Roman"/>
              </a:rPr>
              <a:t> </a:t>
            </a:r>
            <a:r>
              <a:rPr sz="2400" dirty="0">
                <a:solidFill>
                  <a:schemeClr val="tx1"/>
                </a:solidFill>
                <a:latin typeface="Times New Roman"/>
                <a:cs typeface="Times New Roman"/>
              </a:rPr>
              <a:t>al.</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1984</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20" dirty="0">
                <a:solidFill>
                  <a:schemeClr val="tx1"/>
                </a:solidFill>
                <a:latin typeface="Times New Roman"/>
                <a:cs typeface="Times New Roman"/>
              </a:rPr>
              <a:t> </a:t>
            </a:r>
            <a:r>
              <a:rPr sz="2400" i="1" dirty="0">
                <a:solidFill>
                  <a:schemeClr val="tx1"/>
                </a:solidFill>
                <a:latin typeface="Times New Roman"/>
                <a:cs typeface="Times New Roman"/>
              </a:rPr>
              <a:t>Solar</a:t>
            </a:r>
            <a:r>
              <a:rPr sz="2400" i="1" spc="-10" dirty="0">
                <a:solidFill>
                  <a:schemeClr val="tx1"/>
                </a:solidFill>
                <a:latin typeface="Times New Roman"/>
                <a:cs typeface="Times New Roman"/>
              </a:rPr>
              <a:t> </a:t>
            </a:r>
            <a:r>
              <a:rPr sz="2400" i="1" spc="-5" dirty="0">
                <a:solidFill>
                  <a:schemeClr val="tx1"/>
                </a:solidFill>
                <a:latin typeface="Times New Roman"/>
                <a:cs typeface="Times New Roman"/>
              </a:rPr>
              <a:t>F</a:t>
            </a:r>
            <a:r>
              <a:rPr sz="2400" i="1" dirty="0">
                <a:solidFill>
                  <a:schemeClr val="tx1"/>
                </a:solidFill>
                <a:latin typeface="Times New Roman"/>
                <a:cs typeface="Times New Roman"/>
              </a:rPr>
              <a:t>lux</a:t>
            </a:r>
            <a:r>
              <a:rPr sz="2400" i="1" spc="-60" dirty="0">
                <a:solidFill>
                  <a:schemeClr val="tx1"/>
                </a:solidFill>
                <a:latin typeface="Times New Roman"/>
                <a:cs typeface="Times New Roman"/>
              </a:rPr>
              <a:t> </a:t>
            </a:r>
            <a:r>
              <a:rPr sz="2400" i="1" spc="-5" dirty="0">
                <a:solidFill>
                  <a:schemeClr val="tx1"/>
                </a:solidFill>
                <a:latin typeface="Times New Roman"/>
                <a:cs typeface="Times New Roman"/>
              </a:rPr>
              <a:t>A</a:t>
            </a:r>
            <a:r>
              <a:rPr sz="2400" i="1" dirty="0">
                <a:solidFill>
                  <a:schemeClr val="tx1"/>
                </a:solidFill>
                <a:latin typeface="Times New Roman"/>
                <a:cs typeface="Times New Roman"/>
              </a:rPr>
              <a:t>tlas</a:t>
            </a:r>
            <a:r>
              <a:rPr sz="2400" i="1" spc="-25" dirty="0">
                <a:solidFill>
                  <a:schemeClr val="tx1"/>
                </a:solidFill>
                <a:latin typeface="Times New Roman"/>
                <a:cs typeface="Times New Roman"/>
              </a:rPr>
              <a:t> </a:t>
            </a:r>
            <a:r>
              <a:rPr sz="2400" i="1" dirty="0">
                <a:solidFill>
                  <a:schemeClr val="tx1"/>
                </a:solidFill>
                <a:latin typeface="Times New Roman"/>
                <a:cs typeface="Times New Roman"/>
              </a:rPr>
              <a:t>f</a:t>
            </a:r>
            <a:r>
              <a:rPr sz="2400" i="1" spc="-85" dirty="0">
                <a:solidFill>
                  <a:schemeClr val="tx1"/>
                </a:solidFill>
                <a:latin typeface="Times New Roman"/>
                <a:cs typeface="Times New Roman"/>
              </a:rPr>
              <a:t>r</a:t>
            </a:r>
            <a:r>
              <a:rPr sz="2400" i="1" dirty="0">
                <a:solidFill>
                  <a:schemeClr val="tx1"/>
                </a:solidFill>
                <a:latin typeface="Times New Roman"/>
                <a:cs typeface="Times New Roman"/>
              </a:rPr>
              <a:t>om</a:t>
            </a:r>
            <a:r>
              <a:rPr sz="2400" i="1" spc="-5" dirty="0">
                <a:solidFill>
                  <a:schemeClr val="tx1"/>
                </a:solidFill>
                <a:latin typeface="Times New Roman"/>
                <a:cs typeface="Times New Roman"/>
              </a:rPr>
              <a:t> </a:t>
            </a:r>
            <a:r>
              <a:rPr sz="2400" i="1" dirty="0">
                <a:solidFill>
                  <a:schemeClr val="tx1"/>
                </a:solidFill>
                <a:latin typeface="Times New Roman"/>
                <a:cs typeface="Times New Roman"/>
              </a:rPr>
              <a:t>296 to</a:t>
            </a:r>
            <a:r>
              <a:rPr sz="2400" i="1" spc="-15" dirty="0">
                <a:solidFill>
                  <a:schemeClr val="tx1"/>
                </a:solidFill>
                <a:latin typeface="Times New Roman"/>
                <a:cs typeface="Times New Roman"/>
              </a:rPr>
              <a:t> </a:t>
            </a:r>
            <a:r>
              <a:rPr sz="2400" i="1" dirty="0">
                <a:solidFill>
                  <a:schemeClr val="tx1"/>
                </a:solidFill>
                <a:latin typeface="Times New Roman"/>
                <a:cs typeface="Times New Roman"/>
              </a:rPr>
              <a:t>1300 n</a:t>
            </a:r>
            <a:r>
              <a:rPr sz="2400" i="1" spc="-5" dirty="0">
                <a:solidFill>
                  <a:schemeClr val="tx1"/>
                </a:solidFill>
                <a:latin typeface="Times New Roman"/>
                <a:cs typeface="Times New Roman"/>
              </a:rPr>
              <a:t>m</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spc="-5" dirty="0">
                <a:solidFill>
                  <a:schemeClr val="tx1"/>
                </a:solidFill>
                <a:latin typeface="Times New Roman"/>
                <a:cs typeface="Times New Roman"/>
              </a:rPr>
              <a:t>N</a:t>
            </a:r>
            <a:r>
              <a:rPr sz="2400" dirty="0">
                <a:solidFill>
                  <a:schemeClr val="tx1"/>
                </a:solidFill>
                <a:latin typeface="Times New Roman"/>
                <a:cs typeface="Times New Roman"/>
              </a:rPr>
              <a:t>ational</a:t>
            </a:r>
            <a:r>
              <a:rPr sz="2400" spc="-35" dirty="0">
                <a:solidFill>
                  <a:schemeClr val="tx1"/>
                </a:solidFill>
                <a:latin typeface="Times New Roman"/>
                <a:cs typeface="Times New Roman"/>
              </a:rPr>
              <a:t> </a:t>
            </a:r>
            <a:r>
              <a:rPr sz="2400" spc="-5" dirty="0">
                <a:solidFill>
                  <a:schemeClr val="tx1"/>
                </a:solidFill>
                <a:latin typeface="Times New Roman"/>
                <a:cs typeface="Times New Roman"/>
              </a:rPr>
              <a:t>S</a:t>
            </a:r>
            <a:r>
              <a:rPr sz="2400" dirty="0">
                <a:solidFill>
                  <a:schemeClr val="tx1"/>
                </a:solidFill>
                <a:latin typeface="Times New Roman"/>
                <a:cs typeface="Times New Roman"/>
              </a:rPr>
              <a:t>olar</a:t>
            </a:r>
            <a:r>
              <a:rPr sz="2400" spc="-10" dirty="0">
                <a:solidFill>
                  <a:schemeClr val="tx1"/>
                </a:solidFill>
                <a:latin typeface="Times New Roman"/>
                <a:cs typeface="Times New Roman"/>
              </a:rPr>
              <a:t> </a:t>
            </a:r>
            <a:r>
              <a:rPr sz="2400" spc="-5" dirty="0">
                <a:solidFill>
                  <a:schemeClr val="tx1"/>
                </a:solidFill>
                <a:latin typeface="Times New Roman"/>
                <a:cs typeface="Times New Roman"/>
              </a:rPr>
              <a:t>O</a:t>
            </a:r>
            <a:r>
              <a:rPr sz="2400" dirty="0">
                <a:solidFill>
                  <a:schemeClr val="tx1"/>
                </a:solidFill>
                <a:latin typeface="Times New Roman"/>
                <a:cs typeface="Times New Roman"/>
              </a:rPr>
              <a:t>bservator</a:t>
            </a:r>
            <a:r>
              <a:rPr sz="2400" spc="-160" dirty="0">
                <a:solidFill>
                  <a:schemeClr val="tx1"/>
                </a:solidFill>
                <a:latin typeface="Times New Roman"/>
                <a:cs typeface="Times New Roman"/>
              </a:rPr>
              <a:t>y</a:t>
            </a:r>
            <a:r>
              <a:rPr sz="2400" dirty="0">
                <a:solidFill>
                  <a:schemeClr val="tx1"/>
                </a:solidFill>
                <a:latin typeface="Times New Roman"/>
                <a:cs typeface="Times New Roman"/>
              </a:rPr>
              <a:t>.</a:t>
            </a:r>
            <a:endParaRPr sz="2400">
              <a:solidFill>
                <a:schemeClr val="tx1"/>
              </a:solidFill>
              <a:latin typeface="Times New Roman"/>
              <a:cs typeface="Times New Roman"/>
            </a:endParaRPr>
          </a:p>
          <a:p>
            <a:pPr marL="355600" marR="460375" indent="-342900">
              <a:lnSpc>
                <a:spcPct val="80000"/>
              </a:lnSpc>
              <a:spcBef>
                <a:spcPts val="575"/>
              </a:spcBef>
              <a:buFont typeface="Arial"/>
              <a:buChar char="•"/>
              <a:tabLst>
                <a:tab pos="355600" algn="l"/>
              </a:tabLst>
            </a:pPr>
            <a:r>
              <a:rPr sz="2400" spc="-5" dirty="0">
                <a:solidFill>
                  <a:schemeClr val="tx1"/>
                </a:solidFill>
                <a:latin typeface="Times New Roman"/>
                <a:cs typeface="Times New Roman"/>
              </a:rPr>
              <a:t>C</a:t>
            </a:r>
            <a:r>
              <a:rPr sz="2400" dirty="0">
                <a:solidFill>
                  <a:schemeClr val="tx1"/>
                </a:solidFill>
                <a:latin typeface="Times New Roman"/>
                <a:cs typeface="Times New Roman"/>
              </a:rPr>
              <a:t>hance,</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K</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dirty="0">
                <a:solidFill>
                  <a:schemeClr val="tx1"/>
                </a:solidFill>
                <a:latin typeface="Times New Roman"/>
                <a:cs typeface="Times New Roman"/>
              </a:rPr>
              <a:t>and</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K</a:t>
            </a:r>
            <a:r>
              <a:rPr sz="2400" dirty="0">
                <a:solidFill>
                  <a:schemeClr val="tx1"/>
                </a:solidFill>
                <a:latin typeface="Times New Roman"/>
                <a:cs typeface="Times New Roman"/>
              </a:rPr>
              <a:t>urucz, </a:t>
            </a:r>
            <a:r>
              <a:rPr sz="2400" spc="-5" dirty="0">
                <a:solidFill>
                  <a:schemeClr val="tx1"/>
                </a:solidFill>
                <a:latin typeface="Times New Roman"/>
                <a:cs typeface="Times New Roman"/>
              </a:rPr>
              <a:t>R</a:t>
            </a:r>
            <a:r>
              <a:rPr sz="2400" dirty="0">
                <a:solidFill>
                  <a:schemeClr val="tx1"/>
                </a:solidFill>
                <a:latin typeface="Times New Roman"/>
                <a:cs typeface="Times New Roman"/>
              </a:rPr>
              <a:t>. </a:t>
            </a:r>
            <a:r>
              <a:rPr sz="2400" spc="-5" dirty="0">
                <a:solidFill>
                  <a:schemeClr val="tx1"/>
                </a:solidFill>
                <a:latin typeface="Times New Roman"/>
                <a:cs typeface="Times New Roman"/>
              </a:rPr>
              <a:t>L</a:t>
            </a:r>
            <a:r>
              <a:rPr sz="2400"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2010</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i="1" dirty="0">
                <a:solidFill>
                  <a:schemeClr val="tx1"/>
                </a:solidFill>
                <a:latin typeface="Times New Roman"/>
                <a:cs typeface="Times New Roman"/>
              </a:rPr>
              <a:t>J. </a:t>
            </a:r>
            <a:r>
              <a:rPr sz="2400" i="1" spc="-5" dirty="0">
                <a:solidFill>
                  <a:schemeClr val="tx1"/>
                </a:solidFill>
                <a:latin typeface="Times New Roman"/>
                <a:cs typeface="Times New Roman"/>
              </a:rPr>
              <a:t>Q</a:t>
            </a:r>
            <a:r>
              <a:rPr sz="2400" i="1" dirty="0">
                <a:solidFill>
                  <a:schemeClr val="tx1"/>
                </a:solidFill>
                <a:latin typeface="Times New Roman"/>
                <a:cs typeface="Times New Roman"/>
              </a:rPr>
              <a:t>uant. Spec.</a:t>
            </a:r>
            <a:r>
              <a:rPr sz="2400" i="1" spc="-15" dirty="0">
                <a:solidFill>
                  <a:schemeClr val="tx1"/>
                </a:solidFill>
                <a:latin typeface="Times New Roman"/>
                <a:cs typeface="Times New Roman"/>
              </a:rPr>
              <a:t> </a:t>
            </a:r>
            <a:r>
              <a:rPr sz="2400" i="1" spc="-5" dirty="0">
                <a:solidFill>
                  <a:schemeClr val="tx1"/>
                </a:solidFill>
                <a:latin typeface="Times New Roman"/>
                <a:cs typeface="Times New Roman"/>
              </a:rPr>
              <a:t>R</a:t>
            </a:r>
            <a:r>
              <a:rPr sz="2400" i="1" dirty="0">
                <a:solidFill>
                  <a:schemeClr val="tx1"/>
                </a:solidFill>
                <a:latin typeface="Times New Roman"/>
                <a:cs typeface="Times New Roman"/>
              </a:rPr>
              <a:t>ad. </a:t>
            </a:r>
            <a:r>
              <a:rPr sz="2400" i="1" spc="-135" dirty="0">
                <a:solidFill>
                  <a:schemeClr val="tx1"/>
                </a:solidFill>
                <a:latin typeface="Times New Roman"/>
                <a:cs typeface="Times New Roman"/>
              </a:rPr>
              <a:t>T</a:t>
            </a:r>
            <a:r>
              <a:rPr sz="2400" i="1" dirty="0">
                <a:solidFill>
                  <a:schemeClr val="tx1"/>
                </a:solidFill>
                <a:latin typeface="Times New Roman"/>
                <a:cs typeface="Times New Roman"/>
              </a:rPr>
              <a:t>rans.</a:t>
            </a:r>
            <a:r>
              <a:rPr sz="2400" i="1" spc="10" dirty="0">
                <a:solidFill>
                  <a:schemeClr val="tx1"/>
                </a:solidFill>
                <a:latin typeface="Times New Roman"/>
                <a:cs typeface="Times New Roman"/>
              </a:rPr>
              <a:t> </a:t>
            </a:r>
            <a:r>
              <a:rPr sz="2400" b="1" spc="-135" dirty="0">
                <a:solidFill>
                  <a:schemeClr val="tx1"/>
                </a:solidFill>
                <a:latin typeface="Times New Roman"/>
                <a:cs typeface="Times New Roman"/>
              </a:rPr>
              <a:t>11</a:t>
            </a:r>
            <a:r>
              <a:rPr sz="2400" b="1" dirty="0">
                <a:solidFill>
                  <a:schemeClr val="tx1"/>
                </a:solidFill>
                <a:latin typeface="Times New Roman"/>
                <a:cs typeface="Times New Roman"/>
              </a:rPr>
              <a:t>1</a:t>
            </a:r>
            <a:r>
              <a:rPr sz="2400" dirty="0">
                <a:solidFill>
                  <a:schemeClr val="tx1"/>
                </a:solidFill>
                <a:latin typeface="Times New Roman"/>
                <a:cs typeface="Times New Roman"/>
              </a:rPr>
              <a:t>, 1289-1295.</a:t>
            </a:r>
            <a:endParaRPr sz="2400">
              <a:solidFill>
                <a:schemeClr val="tx1"/>
              </a:solidFill>
              <a:latin typeface="Times New Roman"/>
              <a:cs typeface="Times New Roman"/>
            </a:endParaRPr>
          </a:p>
          <a:p>
            <a:pPr marL="355600" marR="131445" indent="-342900">
              <a:lnSpc>
                <a:spcPct val="80000"/>
              </a:lnSpc>
              <a:spcBef>
                <a:spcPts val="575"/>
              </a:spcBef>
              <a:buFont typeface="Arial"/>
              <a:buChar char="•"/>
              <a:tabLst>
                <a:tab pos="355600" algn="l"/>
              </a:tabLst>
            </a:pPr>
            <a:r>
              <a:rPr sz="2400" spc="-5" dirty="0">
                <a:solidFill>
                  <a:schemeClr val="tx1"/>
                </a:solidFill>
                <a:latin typeface="Times New Roman"/>
                <a:cs typeface="Times New Roman"/>
              </a:rPr>
              <a:t>T</a:t>
            </a:r>
            <a:r>
              <a:rPr sz="2400" dirty="0">
                <a:solidFill>
                  <a:schemeClr val="tx1"/>
                </a:solidFill>
                <a:latin typeface="Times New Roman"/>
                <a:cs typeface="Times New Roman"/>
              </a:rPr>
              <a:t>huilli</a:t>
            </a:r>
            <a:r>
              <a:rPr sz="2400" spc="-10" dirty="0">
                <a:solidFill>
                  <a:schemeClr val="tx1"/>
                </a:solidFill>
                <a:latin typeface="Times New Roman"/>
                <a:cs typeface="Times New Roman"/>
              </a:rPr>
              <a:t>e</a:t>
            </a:r>
            <a:r>
              <a:rPr sz="2400" spc="-95" dirty="0">
                <a:solidFill>
                  <a:schemeClr val="tx1"/>
                </a:solidFill>
                <a:latin typeface="Times New Roman"/>
                <a:cs typeface="Times New Roman"/>
              </a:rPr>
              <a:t>r</a:t>
            </a:r>
            <a:r>
              <a:rPr sz="2400" dirty="0">
                <a:solidFill>
                  <a:schemeClr val="tx1"/>
                </a:solidFill>
                <a:latin typeface="Times New Roman"/>
                <a:cs typeface="Times New Roman"/>
              </a:rPr>
              <a:t>,</a:t>
            </a:r>
            <a:r>
              <a:rPr sz="2400" spc="-40" dirty="0">
                <a:solidFill>
                  <a:schemeClr val="tx1"/>
                </a:solidFill>
                <a:latin typeface="Times New Roman"/>
                <a:cs typeface="Times New Roman"/>
              </a:rPr>
              <a:t> </a:t>
            </a:r>
            <a:r>
              <a:rPr sz="2400" spc="-5" dirty="0">
                <a:solidFill>
                  <a:schemeClr val="tx1"/>
                </a:solidFill>
                <a:latin typeface="Times New Roman"/>
                <a:cs typeface="Times New Roman"/>
              </a:rPr>
              <a:t>G</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dirty="0">
                <a:solidFill>
                  <a:schemeClr val="tx1"/>
                </a:solidFill>
                <a:latin typeface="Times New Roman"/>
                <a:cs typeface="Times New Roman"/>
              </a:rPr>
              <a:t>et</a:t>
            </a:r>
            <a:r>
              <a:rPr sz="2400" spc="-20" dirty="0">
                <a:solidFill>
                  <a:schemeClr val="tx1"/>
                </a:solidFill>
                <a:latin typeface="Times New Roman"/>
                <a:cs typeface="Times New Roman"/>
              </a:rPr>
              <a:t> </a:t>
            </a:r>
            <a:r>
              <a:rPr sz="2400" dirty="0">
                <a:solidFill>
                  <a:schemeClr val="tx1"/>
                </a:solidFill>
                <a:latin typeface="Times New Roman"/>
                <a:cs typeface="Times New Roman"/>
              </a:rPr>
              <a:t>al.</a:t>
            </a:r>
            <a:r>
              <a:rPr sz="2400" spc="-15"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2004</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20" dirty="0">
                <a:solidFill>
                  <a:schemeClr val="tx1"/>
                </a:solidFill>
                <a:latin typeface="Times New Roman"/>
                <a:cs typeface="Times New Roman"/>
              </a:rPr>
              <a:t> </a:t>
            </a:r>
            <a:r>
              <a:rPr sz="2400" i="1" dirty="0">
                <a:solidFill>
                  <a:schemeClr val="tx1"/>
                </a:solidFill>
                <a:latin typeface="Times New Roman"/>
                <a:cs typeface="Times New Roman"/>
              </a:rPr>
              <a:t>Solar</a:t>
            </a:r>
            <a:r>
              <a:rPr sz="2400" i="1" spc="-10" dirty="0">
                <a:solidFill>
                  <a:schemeClr val="tx1"/>
                </a:solidFill>
                <a:latin typeface="Times New Roman"/>
                <a:cs typeface="Times New Roman"/>
              </a:rPr>
              <a:t> </a:t>
            </a:r>
            <a:r>
              <a:rPr sz="2400" i="1" spc="-270" dirty="0">
                <a:solidFill>
                  <a:schemeClr val="tx1"/>
                </a:solidFill>
                <a:latin typeface="Times New Roman"/>
                <a:cs typeface="Times New Roman"/>
              </a:rPr>
              <a:t>V</a:t>
            </a:r>
            <a:r>
              <a:rPr sz="2400" i="1" dirty="0">
                <a:solidFill>
                  <a:schemeClr val="tx1"/>
                </a:solidFill>
                <a:latin typeface="Times New Roman"/>
                <a:cs typeface="Times New Roman"/>
              </a:rPr>
              <a:t>ariabili</a:t>
            </a:r>
            <a:r>
              <a:rPr sz="2400" i="1" spc="-10" dirty="0">
                <a:solidFill>
                  <a:schemeClr val="tx1"/>
                </a:solidFill>
                <a:latin typeface="Times New Roman"/>
                <a:cs typeface="Times New Roman"/>
              </a:rPr>
              <a:t>t</a:t>
            </a:r>
            <a:r>
              <a:rPr sz="2400" i="1" dirty="0">
                <a:solidFill>
                  <a:schemeClr val="tx1"/>
                </a:solidFill>
                <a:latin typeface="Times New Roman"/>
                <a:cs typeface="Times New Roman"/>
              </a:rPr>
              <a:t>y</a:t>
            </a:r>
            <a:r>
              <a:rPr sz="2400" i="1" spc="-50" dirty="0">
                <a:solidFill>
                  <a:schemeClr val="tx1"/>
                </a:solidFill>
                <a:latin typeface="Times New Roman"/>
                <a:cs typeface="Times New Roman"/>
              </a:rPr>
              <a:t> </a:t>
            </a:r>
            <a:r>
              <a:rPr sz="2400" i="1" dirty="0">
                <a:solidFill>
                  <a:schemeClr val="tx1"/>
                </a:solidFill>
                <a:latin typeface="Times New Roman"/>
                <a:cs typeface="Times New Roman"/>
              </a:rPr>
              <a:t>and its</a:t>
            </a:r>
            <a:r>
              <a:rPr sz="2400" i="1" spc="-10" dirty="0">
                <a:solidFill>
                  <a:schemeClr val="tx1"/>
                </a:solidFill>
                <a:latin typeface="Times New Roman"/>
                <a:cs typeface="Times New Roman"/>
              </a:rPr>
              <a:t> </a:t>
            </a:r>
            <a:r>
              <a:rPr sz="2400" i="1" spc="-5" dirty="0">
                <a:solidFill>
                  <a:schemeClr val="tx1"/>
                </a:solidFill>
                <a:latin typeface="Times New Roman"/>
                <a:cs typeface="Times New Roman"/>
              </a:rPr>
              <a:t>E</a:t>
            </a:r>
            <a:r>
              <a:rPr sz="2400" i="1" dirty="0">
                <a:solidFill>
                  <a:schemeClr val="tx1"/>
                </a:solidFill>
                <a:latin typeface="Times New Roman"/>
                <a:cs typeface="Times New Roman"/>
              </a:rPr>
              <a:t>ffec</a:t>
            </a:r>
            <a:r>
              <a:rPr sz="2400" i="1" spc="-10" dirty="0">
                <a:solidFill>
                  <a:schemeClr val="tx1"/>
                </a:solidFill>
                <a:latin typeface="Times New Roman"/>
                <a:cs typeface="Times New Roman"/>
              </a:rPr>
              <a:t>t</a:t>
            </a:r>
            <a:r>
              <a:rPr sz="2400" i="1" dirty="0">
                <a:solidFill>
                  <a:schemeClr val="tx1"/>
                </a:solidFill>
                <a:latin typeface="Times New Roman"/>
                <a:cs typeface="Times New Roman"/>
              </a:rPr>
              <a:t>s</a:t>
            </a:r>
            <a:r>
              <a:rPr sz="2400" i="1" spc="-25" dirty="0">
                <a:solidFill>
                  <a:schemeClr val="tx1"/>
                </a:solidFill>
                <a:latin typeface="Times New Roman"/>
                <a:cs typeface="Times New Roman"/>
              </a:rPr>
              <a:t> </a:t>
            </a:r>
            <a:r>
              <a:rPr sz="2400" i="1" dirty="0">
                <a:solidFill>
                  <a:schemeClr val="tx1"/>
                </a:solidFill>
                <a:latin typeface="Times New Roman"/>
                <a:cs typeface="Times New Roman"/>
              </a:rPr>
              <a:t>on </a:t>
            </a:r>
            <a:r>
              <a:rPr sz="2400" i="1" spc="-5" dirty="0">
                <a:solidFill>
                  <a:schemeClr val="tx1"/>
                </a:solidFill>
                <a:latin typeface="Times New Roman"/>
                <a:cs typeface="Times New Roman"/>
              </a:rPr>
              <a:t>C</a:t>
            </a:r>
            <a:r>
              <a:rPr sz="2400" i="1" dirty="0">
                <a:solidFill>
                  <a:schemeClr val="tx1"/>
                </a:solidFill>
                <a:latin typeface="Times New Roman"/>
                <a:cs typeface="Times New Roman"/>
              </a:rPr>
              <a:t>li</a:t>
            </a:r>
            <a:r>
              <a:rPr sz="2400" i="1" spc="-5" dirty="0">
                <a:solidFill>
                  <a:schemeClr val="tx1"/>
                </a:solidFill>
                <a:latin typeface="Times New Roman"/>
                <a:cs typeface="Times New Roman"/>
              </a:rPr>
              <a:t>m</a:t>
            </a:r>
            <a:r>
              <a:rPr sz="2400" i="1" dirty="0">
                <a:solidFill>
                  <a:schemeClr val="tx1"/>
                </a:solidFill>
                <a:latin typeface="Times New Roman"/>
                <a:cs typeface="Times New Roman"/>
              </a:rPr>
              <a:t>ate</a:t>
            </a:r>
            <a:r>
              <a:rPr sz="2400" dirty="0">
                <a:solidFill>
                  <a:schemeClr val="tx1"/>
                </a:solidFill>
                <a:latin typeface="Times New Roman"/>
                <a:cs typeface="Times New Roman"/>
              </a:rPr>
              <a:t>,</a:t>
            </a:r>
            <a:r>
              <a:rPr sz="2400" spc="-160" dirty="0">
                <a:solidFill>
                  <a:schemeClr val="tx1"/>
                </a:solidFill>
                <a:latin typeface="Times New Roman"/>
                <a:cs typeface="Times New Roman"/>
              </a:rPr>
              <a:t> </a:t>
            </a:r>
            <a:r>
              <a:rPr sz="2400" spc="-5" dirty="0">
                <a:solidFill>
                  <a:schemeClr val="tx1"/>
                </a:solidFill>
                <a:latin typeface="Times New Roman"/>
                <a:cs typeface="Times New Roman"/>
              </a:rPr>
              <a:t>A</a:t>
            </a:r>
            <a:r>
              <a:rPr sz="2400" spc="-20" dirty="0">
                <a:solidFill>
                  <a:schemeClr val="tx1"/>
                </a:solidFill>
                <a:latin typeface="Times New Roman"/>
                <a:cs typeface="Times New Roman"/>
              </a:rPr>
              <a:t>m</a:t>
            </a:r>
            <a:r>
              <a:rPr sz="2400" dirty="0">
                <a:solidFill>
                  <a:schemeClr val="tx1"/>
                </a:solidFill>
                <a:latin typeface="Times New Roman"/>
                <a:cs typeface="Times New Roman"/>
              </a:rPr>
              <a:t>erican </a:t>
            </a:r>
            <a:r>
              <a:rPr sz="2400" spc="-5" dirty="0">
                <a:solidFill>
                  <a:schemeClr val="tx1"/>
                </a:solidFill>
                <a:latin typeface="Times New Roman"/>
                <a:cs typeface="Times New Roman"/>
              </a:rPr>
              <a:t>G</a:t>
            </a:r>
            <a:r>
              <a:rPr sz="2400" dirty="0">
                <a:solidFill>
                  <a:schemeClr val="tx1"/>
                </a:solidFill>
                <a:latin typeface="Times New Roman"/>
                <a:cs typeface="Times New Roman"/>
              </a:rPr>
              <a:t>eophysical</a:t>
            </a:r>
            <a:r>
              <a:rPr sz="2400" spc="-20" dirty="0">
                <a:solidFill>
                  <a:schemeClr val="tx1"/>
                </a:solidFill>
                <a:latin typeface="Times New Roman"/>
                <a:cs typeface="Times New Roman"/>
              </a:rPr>
              <a:t> </a:t>
            </a:r>
            <a:r>
              <a:rPr sz="2400" spc="-5" dirty="0">
                <a:solidFill>
                  <a:schemeClr val="tx1"/>
                </a:solidFill>
                <a:latin typeface="Times New Roman"/>
                <a:cs typeface="Times New Roman"/>
              </a:rPr>
              <a:t>U</a:t>
            </a:r>
            <a:r>
              <a:rPr sz="2400" dirty="0">
                <a:solidFill>
                  <a:schemeClr val="tx1"/>
                </a:solidFill>
                <a:latin typeface="Times New Roman"/>
                <a:cs typeface="Times New Roman"/>
              </a:rPr>
              <a:t>nion, p. 171-194.</a:t>
            </a:r>
            <a:endParaRPr sz="2400">
              <a:solidFill>
                <a:schemeClr val="tx1"/>
              </a:solidFill>
              <a:latin typeface="Times New Roman"/>
              <a:cs typeface="Times New Roman"/>
            </a:endParaRPr>
          </a:p>
          <a:p>
            <a:pPr marL="355600" marR="701040" indent="-342900">
              <a:lnSpc>
                <a:spcPct val="80000"/>
              </a:lnSpc>
              <a:spcBef>
                <a:spcPts val="575"/>
              </a:spcBef>
              <a:buFont typeface="Arial"/>
              <a:buChar char="•"/>
              <a:tabLst>
                <a:tab pos="355600" algn="l"/>
              </a:tabLst>
            </a:pPr>
            <a:r>
              <a:rPr sz="2400" spc="-215" dirty="0">
                <a:solidFill>
                  <a:schemeClr val="tx1"/>
                </a:solidFill>
                <a:latin typeface="Times New Roman"/>
                <a:cs typeface="Times New Roman"/>
              </a:rPr>
              <a:t>W</a:t>
            </a:r>
            <a:r>
              <a:rPr sz="2400" dirty="0">
                <a:solidFill>
                  <a:schemeClr val="tx1"/>
                </a:solidFill>
                <a:latin typeface="Times New Roman"/>
                <a:cs typeface="Times New Roman"/>
              </a:rPr>
              <a:t>oods,</a:t>
            </a:r>
            <a:r>
              <a:rPr sz="2400" spc="-25" dirty="0">
                <a:solidFill>
                  <a:schemeClr val="tx1"/>
                </a:solidFill>
                <a:latin typeface="Times New Roman"/>
                <a:cs typeface="Times New Roman"/>
              </a:rPr>
              <a:t> </a:t>
            </a:r>
            <a:r>
              <a:rPr sz="2400" spc="-185" dirty="0">
                <a:solidFill>
                  <a:schemeClr val="tx1"/>
                </a:solidFill>
                <a:latin typeface="Times New Roman"/>
                <a:cs typeface="Times New Roman"/>
              </a:rPr>
              <a:t>T</a:t>
            </a:r>
            <a:r>
              <a:rPr sz="2400" dirty="0">
                <a:solidFill>
                  <a:schemeClr val="tx1"/>
                </a:solidFill>
                <a:latin typeface="Times New Roman"/>
                <a:cs typeface="Times New Roman"/>
              </a:rPr>
              <a:t>., et</a:t>
            </a:r>
            <a:r>
              <a:rPr sz="2400" spc="-10" dirty="0">
                <a:solidFill>
                  <a:schemeClr val="tx1"/>
                </a:solidFill>
                <a:latin typeface="Times New Roman"/>
                <a:cs typeface="Times New Roman"/>
              </a:rPr>
              <a:t> </a:t>
            </a:r>
            <a:r>
              <a:rPr sz="2400" dirty="0">
                <a:solidFill>
                  <a:schemeClr val="tx1"/>
                </a:solidFill>
                <a:latin typeface="Times New Roman"/>
                <a:cs typeface="Times New Roman"/>
              </a:rPr>
              <a:t>al.</a:t>
            </a:r>
            <a:r>
              <a:rPr sz="2400" spc="-15"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2009</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i="1" spc="-5" dirty="0">
                <a:solidFill>
                  <a:schemeClr val="tx1"/>
                </a:solidFill>
                <a:latin typeface="Times New Roman"/>
                <a:cs typeface="Times New Roman"/>
              </a:rPr>
              <a:t>G</a:t>
            </a:r>
            <a:r>
              <a:rPr sz="2400" i="1" dirty="0">
                <a:solidFill>
                  <a:schemeClr val="tx1"/>
                </a:solidFill>
                <a:latin typeface="Times New Roman"/>
                <a:cs typeface="Times New Roman"/>
              </a:rPr>
              <a:t>eophys. </a:t>
            </a:r>
            <a:r>
              <a:rPr sz="2400" i="1" spc="-5" dirty="0">
                <a:solidFill>
                  <a:schemeClr val="tx1"/>
                </a:solidFill>
                <a:latin typeface="Times New Roman"/>
                <a:cs typeface="Times New Roman"/>
              </a:rPr>
              <a:t>R</a:t>
            </a:r>
            <a:r>
              <a:rPr sz="2400" i="1" dirty="0">
                <a:solidFill>
                  <a:schemeClr val="tx1"/>
                </a:solidFill>
                <a:latin typeface="Times New Roman"/>
                <a:cs typeface="Times New Roman"/>
              </a:rPr>
              <a:t>es.</a:t>
            </a:r>
            <a:r>
              <a:rPr sz="2400" i="1" spc="-15" dirty="0">
                <a:solidFill>
                  <a:schemeClr val="tx1"/>
                </a:solidFill>
                <a:latin typeface="Times New Roman"/>
                <a:cs typeface="Times New Roman"/>
              </a:rPr>
              <a:t> </a:t>
            </a:r>
            <a:r>
              <a:rPr sz="2400" i="1" spc="-5" dirty="0">
                <a:solidFill>
                  <a:schemeClr val="tx1"/>
                </a:solidFill>
                <a:latin typeface="Times New Roman"/>
                <a:cs typeface="Times New Roman"/>
              </a:rPr>
              <a:t>L</a:t>
            </a:r>
            <a:r>
              <a:rPr sz="2400" i="1" dirty="0">
                <a:solidFill>
                  <a:schemeClr val="tx1"/>
                </a:solidFill>
                <a:latin typeface="Times New Roman"/>
                <a:cs typeface="Times New Roman"/>
              </a:rPr>
              <a:t>ett.</a:t>
            </a:r>
            <a:r>
              <a:rPr sz="2400" i="1" spc="-15" dirty="0">
                <a:solidFill>
                  <a:schemeClr val="tx1"/>
                </a:solidFill>
                <a:latin typeface="Times New Roman"/>
                <a:cs typeface="Times New Roman"/>
              </a:rPr>
              <a:t> </a:t>
            </a:r>
            <a:r>
              <a:rPr sz="2400" b="1" dirty="0">
                <a:solidFill>
                  <a:schemeClr val="tx1"/>
                </a:solidFill>
                <a:latin typeface="Times New Roman"/>
                <a:cs typeface="Times New Roman"/>
              </a:rPr>
              <a:t>36</a:t>
            </a:r>
            <a:r>
              <a:rPr sz="2400" dirty="0">
                <a:solidFill>
                  <a:schemeClr val="tx1"/>
                </a:solidFill>
                <a:latin typeface="Times New Roman"/>
                <a:cs typeface="Times New Roman"/>
              </a:rPr>
              <a:t>, </a:t>
            </a:r>
            <a:r>
              <a:rPr sz="2400" spc="-5" dirty="0">
                <a:solidFill>
                  <a:schemeClr val="tx1"/>
                </a:solidFill>
                <a:latin typeface="Times New Roman"/>
                <a:cs typeface="Times New Roman"/>
              </a:rPr>
              <a:t>L</a:t>
            </a:r>
            <a:r>
              <a:rPr sz="2400" dirty="0">
                <a:solidFill>
                  <a:schemeClr val="tx1"/>
                </a:solidFill>
                <a:latin typeface="Times New Roman"/>
                <a:cs typeface="Times New Roman"/>
              </a:rPr>
              <a:t>0</a:t>
            </a:r>
            <a:r>
              <a:rPr sz="2400" spc="-85" dirty="0">
                <a:solidFill>
                  <a:schemeClr val="tx1"/>
                </a:solidFill>
                <a:latin typeface="Times New Roman"/>
                <a:cs typeface="Times New Roman"/>
              </a:rPr>
              <a:t>1</a:t>
            </a:r>
            <a:r>
              <a:rPr sz="2400" dirty="0">
                <a:solidFill>
                  <a:schemeClr val="tx1"/>
                </a:solidFill>
                <a:latin typeface="Times New Roman"/>
                <a:cs typeface="Times New Roman"/>
              </a:rPr>
              <a:t>101, doi:10.1029/2008</a:t>
            </a:r>
            <a:r>
              <a:rPr sz="2400" spc="-5" dirty="0">
                <a:solidFill>
                  <a:schemeClr val="tx1"/>
                </a:solidFill>
                <a:latin typeface="Times New Roman"/>
                <a:cs typeface="Times New Roman"/>
              </a:rPr>
              <a:t>GL</a:t>
            </a:r>
            <a:r>
              <a:rPr sz="2400" dirty="0">
                <a:solidFill>
                  <a:schemeClr val="tx1"/>
                </a:solidFill>
                <a:latin typeface="Times New Roman"/>
                <a:cs typeface="Times New Roman"/>
              </a:rPr>
              <a:t>036373.</a:t>
            </a:r>
            <a:endParaRPr sz="2400">
              <a:solidFill>
                <a:schemeClr val="tx1"/>
              </a:solidFill>
              <a:latin typeface="Times New Roman"/>
              <a:cs typeface="Times New Roman"/>
            </a:endParaRPr>
          </a:p>
          <a:p>
            <a:pPr marL="355600" marR="24765" indent="-342900">
              <a:lnSpc>
                <a:spcPts val="2300"/>
              </a:lnSpc>
              <a:spcBef>
                <a:spcPts val="560"/>
              </a:spcBef>
              <a:buFont typeface="Arial"/>
              <a:buChar char="•"/>
              <a:tabLst>
                <a:tab pos="355600" algn="l"/>
              </a:tabLst>
            </a:pPr>
            <a:r>
              <a:rPr sz="2400" spc="-5" dirty="0">
                <a:solidFill>
                  <a:schemeClr val="tx1"/>
                </a:solidFill>
                <a:latin typeface="Times New Roman"/>
                <a:cs typeface="Times New Roman"/>
              </a:rPr>
              <a:t>D</a:t>
            </a:r>
            <a:r>
              <a:rPr sz="2400" dirty="0">
                <a:solidFill>
                  <a:schemeClr val="tx1"/>
                </a:solidFill>
                <a:latin typeface="Times New Roman"/>
                <a:cs typeface="Times New Roman"/>
              </a:rPr>
              <a:t>e</a:t>
            </a:r>
            <a:r>
              <a:rPr sz="2400" spc="-5" dirty="0">
                <a:solidFill>
                  <a:schemeClr val="tx1"/>
                </a:solidFill>
                <a:latin typeface="Times New Roman"/>
                <a:cs typeface="Times New Roman"/>
              </a:rPr>
              <a:t>L</a:t>
            </a:r>
            <a:r>
              <a:rPr sz="2400" dirty="0">
                <a:solidFill>
                  <a:schemeClr val="tx1"/>
                </a:solidFill>
                <a:latin typeface="Times New Roman"/>
                <a:cs typeface="Times New Roman"/>
              </a:rPr>
              <a:t>and, M.</a:t>
            </a:r>
            <a:r>
              <a:rPr sz="2400" spc="-50" dirty="0">
                <a:solidFill>
                  <a:schemeClr val="tx1"/>
                </a:solidFill>
                <a:latin typeface="Times New Roman"/>
                <a:cs typeface="Times New Roman"/>
              </a:rPr>
              <a:t> </a:t>
            </a:r>
            <a:r>
              <a:rPr sz="2400" spc="-185" dirty="0">
                <a:solidFill>
                  <a:schemeClr val="tx1"/>
                </a:solidFill>
                <a:latin typeface="Times New Roman"/>
                <a:cs typeface="Times New Roman"/>
              </a:rPr>
              <a:t>T</a:t>
            </a:r>
            <a:r>
              <a:rPr sz="2400" dirty="0">
                <a:solidFill>
                  <a:schemeClr val="tx1"/>
                </a:solidFill>
                <a:latin typeface="Times New Roman"/>
                <a:cs typeface="Times New Roman"/>
              </a:rPr>
              <a:t>., and </a:t>
            </a:r>
            <a:r>
              <a:rPr sz="2400" spc="-5" dirty="0">
                <a:solidFill>
                  <a:schemeClr val="tx1"/>
                </a:solidFill>
                <a:latin typeface="Times New Roman"/>
                <a:cs typeface="Times New Roman"/>
              </a:rPr>
              <a:t>C</a:t>
            </a:r>
            <a:r>
              <a:rPr sz="2400" dirty="0">
                <a:solidFill>
                  <a:schemeClr val="tx1"/>
                </a:solidFill>
                <a:latin typeface="Times New Roman"/>
                <a:cs typeface="Times New Roman"/>
              </a:rPr>
              <a:t>ebula,</a:t>
            </a:r>
            <a:r>
              <a:rPr sz="2400" spc="-25" dirty="0">
                <a:solidFill>
                  <a:schemeClr val="tx1"/>
                </a:solidFill>
                <a:latin typeface="Times New Roman"/>
                <a:cs typeface="Times New Roman"/>
              </a:rPr>
              <a:t> </a:t>
            </a:r>
            <a:r>
              <a:rPr sz="2400" spc="-5" dirty="0">
                <a:solidFill>
                  <a:schemeClr val="tx1"/>
                </a:solidFill>
                <a:latin typeface="Times New Roman"/>
                <a:cs typeface="Times New Roman"/>
              </a:rPr>
              <a:t>R</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spc="-270" dirty="0">
                <a:solidFill>
                  <a:schemeClr val="tx1"/>
                </a:solidFill>
                <a:latin typeface="Times New Roman"/>
                <a:cs typeface="Times New Roman"/>
              </a:rPr>
              <a:t>P</a:t>
            </a:r>
            <a:r>
              <a:rPr sz="2400" dirty="0">
                <a:solidFill>
                  <a:schemeClr val="tx1"/>
                </a:solidFill>
                <a:latin typeface="Times New Roman"/>
                <a:cs typeface="Times New Roman"/>
              </a:rPr>
              <a:t>. </a:t>
            </a:r>
            <a:r>
              <a:rPr sz="2400" spc="-10" dirty="0">
                <a:solidFill>
                  <a:schemeClr val="tx1"/>
                </a:solidFill>
                <a:latin typeface="Times New Roman"/>
                <a:cs typeface="Times New Roman"/>
              </a:rPr>
              <a:t>[</a:t>
            </a:r>
            <a:r>
              <a:rPr sz="2400" dirty="0">
                <a:solidFill>
                  <a:schemeClr val="tx1"/>
                </a:solidFill>
                <a:latin typeface="Times New Roman"/>
                <a:cs typeface="Times New Roman"/>
              </a:rPr>
              <a:t>2012</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i="1" dirty="0">
                <a:solidFill>
                  <a:schemeClr val="tx1"/>
                </a:solidFill>
                <a:latin typeface="Times New Roman"/>
                <a:cs typeface="Times New Roman"/>
              </a:rPr>
              <a:t>J.</a:t>
            </a:r>
            <a:r>
              <a:rPr sz="2400" i="1" spc="-50" dirty="0">
                <a:solidFill>
                  <a:schemeClr val="tx1"/>
                </a:solidFill>
                <a:latin typeface="Times New Roman"/>
                <a:cs typeface="Times New Roman"/>
              </a:rPr>
              <a:t> </a:t>
            </a:r>
            <a:r>
              <a:rPr sz="2400" i="1" spc="-5" dirty="0">
                <a:solidFill>
                  <a:schemeClr val="tx1"/>
                </a:solidFill>
                <a:latin typeface="Times New Roman"/>
                <a:cs typeface="Times New Roman"/>
              </a:rPr>
              <a:t>A</a:t>
            </a:r>
            <a:r>
              <a:rPr sz="2400" i="1" dirty="0">
                <a:solidFill>
                  <a:schemeClr val="tx1"/>
                </a:solidFill>
                <a:latin typeface="Times New Roman"/>
                <a:cs typeface="Times New Roman"/>
              </a:rPr>
              <a:t>t</a:t>
            </a:r>
            <a:r>
              <a:rPr sz="2400" i="1" spc="-5" dirty="0">
                <a:solidFill>
                  <a:schemeClr val="tx1"/>
                </a:solidFill>
                <a:latin typeface="Times New Roman"/>
                <a:cs typeface="Times New Roman"/>
              </a:rPr>
              <a:t>m</a:t>
            </a:r>
            <a:r>
              <a:rPr sz="2400" i="1" dirty="0">
                <a:solidFill>
                  <a:schemeClr val="tx1"/>
                </a:solidFill>
                <a:latin typeface="Times New Roman"/>
                <a:cs typeface="Times New Roman"/>
              </a:rPr>
              <a:t>os. Sola</a:t>
            </a:r>
            <a:r>
              <a:rPr sz="2400" i="1" spc="-50" dirty="0">
                <a:solidFill>
                  <a:schemeClr val="tx1"/>
                </a:solidFill>
                <a:latin typeface="Times New Roman"/>
                <a:cs typeface="Times New Roman"/>
              </a:rPr>
              <a:t>r</a:t>
            </a:r>
            <a:r>
              <a:rPr sz="2400" i="1" dirty="0">
                <a:solidFill>
                  <a:schemeClr val="tx1"/>
                </a:solidFill>
                <a:latin typeface="Times New Roman"/>
                <a:cs typeface="Times New Roman"/>
              </a:rPr>
              <a:t>-</a:t>
            </a:r>
            <a:r>
              <a:rPr sz="2400" i="1" spc="-220" dirty="0">
                <a:solidFill>
                  <a:schemeClr val="tx1"/>
                </a:solidFill>
                <a:latin typeface="Times New Roman"/>
                <a:cs typeface="Times New Roman"/>
              </a:rPr>
              <a:t>T</a:t>
            </a:r>
            <a:r>
              <a:rPr sz="2400" i="1" dirty="0">
                <a:solidFill>
                  <a:schemeClr val="tx1"/>
                </a:solidFill>
                <a:latin typeface="Times New Roman"/>
                <a:cs typeface="Times New Roman"/>
              </a:rPr>
              <a:t>er</a:t>
            </a:r>
            <a:r>
              <a:rPr sz="2400" i="1" spc="-265" dirty="0">
                <a:solidFill>
                  <a:schemeClr val="tx1"/>
                </a:solidFill>
                <a:latin typeface="Times New Roman"/>
                <a:cs typeface="Times New Roman"/>
              </a:rPr>
              <a:t>r</a:t>
            </a:r>
            <a:r>
              <a:rPr sz="2400" i="1" dirty="0">
                <a:solidFill>
                  <a:schemeClr val="tx1"/>
                </a:solidFill>
                <a:latin typeface="Times New Roman"/>
                <a:cs typeface="Times New Roman"/>
              </a:rPr>
              <a:t>. </a:t>
            </a:r>
            <a:r>
              <a:rPr sz="2400" i="1" spc="-5" dirty="0">
                <a:solidFill>
                  <a:schemeClr val="tx1"/>
                </a:solidFill>
                <a:latin typeface="Times New Roman"/>
                <a:cs typeface="Times New Roman"/>
              </a:rPr>
              <a:t>P</a:t>
            </a:r>
            <a:r>
              <a:rPr sz="2400" i="1" dirty="0">
                <a:solidFill>
                  <a:schemeClr val="tx1"/>
                </a:solidFill>
                <a:latin typeface="Times New Roman"/>
                <a:cs typeface="Times New Roman"/>
              </a:rPr>
              <a:t>hys. </a:t>
            </a:r>
            <a:r>
              <a:rPr sz="2400" b="1" dirty="0">
                <a:solidFill>
                  <a:schemeClr val="tx1"/>
                </a:solidFill>
                <a:latin typeface="Times New Roman"/>
                <a:cs typeface="Times New Roman"/>
              </a:rPr>
              <a:t>77</a:t>
            </a:r>
            <a:r>
              <a:rPr sz="2400" dirty="0">
                <a:solidFill>
                  <a:schemeClr val="tx1"/>
                </a:solidFill>
                <a:latin typeface="Times New Roman"/>
                <a:cs typeface="Times New Roman"/>
              </a:rPr>
              <a:t>, 225-234.</a:t>
            </a:r>
            <a:endParaRPr sz="2400">
              <a:solidFill>
                <a:schemeClr val="tx1"/>
              </a:solidFill>
              <a:latin typeface="Times New Roman"/>
              <a:cs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0" y="152400"/>
            <a:ext cx="8077200" cy="6553200"/>
            <a:chOff x="0" y="152400"/>
            <a:chExt cx="8077200" cy="6553200"/>
          </a:xfrm>
        </p:grpSpPr>
        <p:cxnSp>
          <p:nvCxnSpPr>
            <p:cNvPr id="6" name="Straight Arrow Connector 5"/>
            <p:cNvCxnSpPr/>
            <p:nvPr/>
          </p:nvCxnSpPr>
          <p:spPr>
            <a:xfrm>
              <a:off x="2175803" y="3616960"/>
              <a:ext cx="9378" cy="95504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8345" y="3901440"/>
              <a:ext cx="647114" cy="338554"/>
            </a:xfrm>
            <a:prstGeom prst="rect">
              <a:avLst/>
            </a:prstGeom>
            <a:noFill/>
          </p:spPr>
          <p:txBody>
            <a:bodyPr wrap="square" rtlCol="0">
              <a:spAutoFit/>
            </a:bodyPr>
            <a:lstStyle/>
            <a:p>
              <a:r>
                <a:rPr lang="en-US" sz="1600" dirty="0" smtClean="0">
                  <a:solidFill>
                    <a:srgbClr val="0070C0"/>
                  </a:solidFill>
                </a:rPr>
                <a:t>2%</a:t>
              </a:r>
              <a:endParaRPr lang="en-US" sz="1600" dirty="0">
                <a:solidFill>
                  <a:srgbClr val="0070C0"/>
                </a:solidFill>
              </a:endParaRPr>
            </a:p>
          </p:txBody>
        </p:sp>
        <p:pic>
          <p:nvPicPr>
            <p:cNvPr id="108546" name="Picture 2" descr="http://www.star.nesdis.noaa.gov/smcd/spb/wyu/Gome/met_b/Mg2.pn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52400"/>
              <a:ext cx="8077200" cy="6553200"/>
            </a:xfrm>
            <a:prstGeom prst="rect">
              <a:avLst/>
            </a:prstGeom>
            <a:noFill/>
          </p:spPr>
        </p:pic>
        <p:sp>
          <p:nvSpPr>
            <p:cNvPr id="7" name="Oval 6"/>
            <p:cNvSpPr/>
            <p:nvPr/>
          </p:nvSpPr>
          <p:spPr>
            <a:xfrm>
              <a:off x="3484416" y="38100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581072" y="38862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21420" y="3962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2438400" y="4724400"/>
            <a:ext cx="5026825" cy="369332"/>
          </a:xfrm>
          <a:prstGeom prst="rect">
            <a:avLst/>
          </a:prstGeom>
          <a:noFill/>
        </p:spPr>
        <p:txBody>
          <a:bodyPr wrap="none" rtlCol="0">
            <a:spAutoFit/>
          </a:bodyPr>
          <a:lstStyle/>
          <a:p>
            <a:r>
              <a:rPr lang="en-US" dirty="0" smtClean="0">
                <a:solidFill>
                  <a:srgbClr val="FF0000"/>
                </a:solidFill>
              </a:rPr>
              <a:t>Could we tell which spectra came from which time?</a:t>
            </a:r>
            <a:endParaRPr 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58722" name="Picture 2"/>
          <p:cNvPicPr>
            <a:picLocks noChangeAspect="1" noChangeArrowheads="1"/>
          </p:cNvPicPr>
          <p:nvPr/>
        </p:nvPicPr>
        <p:blipFill>
          <a:blip r:embed="rId2" cstate="print">
            <a:lum bright="-20000" contrast="40000"/>
          </a:blip>
          <a:srcRect/>
          <a:stretch>
            <a:fillRect/>
          </a:stretch>
        </p:blipFill>
        <p:spPr bwMode="auto">
          <a:xfrm>
            <a:off x="45043" y="76200"/>
            <a:ext cx="8870357" cy="664888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5979" y="593620"/>
            <a:ext cx="3980873" cy="200055"/>
          </a:xfrm>
          <a:prstGeom prst="rect">
            <a:avLst/>
          </a:prstGeom>
        </p:spPr>
        <p:txBody>
          <a:bodyPr vert="horz" wrap="square" lIns="0" tIns="0" rIns="0" bIns="0" rtlCol="0">
            <a:spAutoFit/>
          </a:bodyPr>
          <a:lstStyle/>
          <a:p>
            <a:pPr marL="11397"/>
            <a:r>
              <a:rPr sz="1300" dirty="0">
                <a:latin typeface="Book Antiqua"/>
                <a:cs typeface="Book Antiqua"/>
              </a:rPr>
              <a:t>Change in solar flux from solar temperature</a:t>
            </a:r>
            <a:r>
              <a:rPr sz="1300" spc="-90" dirty="0">
                <a:latin typeface="Book Antiqua"/>
                <a:cs typeface="Book Antiqua"/>
              </a:rPr>
              <a:t> </a:t>
            </a:r>
            <a:r>
              <a:rPr sz="1300" dirty="0">
                <a:latin typeface="Book Antiqua"/>
                <a:cs typeface="Book Antiqua"/>
              </a:rPr>
              <a:t>change</a:t>
            </a:r>
          </a:p>
        </p:txBody>
      </p:sp>
      <p:sp>
        <p:nvSpPr>
          <p:cNvPr id="3" name="object 3"/>
          <p:cNvSpPr/>
          <p:nvPr/>
        </p:nvSpPr>
        <p:spPr>
          <a:xfrm>
            <a:off x="1349998" y="5805636"/>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4" name="object 4"/>
          <p:cNvSpPr/>
          <p:nvPr/>
        </p:nvSpPr>
        <p:spPr>
          <a:xfrm>
            <a:off x="2045462"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1930007" y="5838882"/>
            <a:ext cx="230909" cy="169277"/>
          </a:xfrm>
          <a:prstGeom prst="rect">
            <a:avLst/>
          </a:prstGeom>
        </p:spPr>
        <p:txBody>
          <a:bodyPr vert="horz" wrap="square" lIns="0" tIns="0" rIns="0" bIns="0" rtlCol="0">
            <a:spAutoFit/>
          </a:bodyPr>
          <a:lstStyle/>
          <a:p>
            <a:pPr marL="11397"/>
            <a:r>
              <a:rPr sz="1100" dirty="0">
                <a:latin typeface="Book Antiqua"/>
                <a:cs typeface="Book Antiqua"/>
              </a:rPr>
              <a:t>260</a:t>
            </a:r>
          </a:p>
        </p:txBody>
      </p:sp>
      <p:sp>
        <p:nvSpPr>
          <p:cNvPr id="6" name="object 6"/>
          <p:cNvSpPr/>
          <p:nvPr/>
        </p:nvSpPr>
        <p:spPr>
          <a:xfrm>
            <a:off x="343571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3320253" y="5838882"/>
            <a:ext cx="230909" cy="169277"/>
          </a:xfrm>
          <a:prstGeom prst="rect">
            <a:avLst/>
          </a:prstGeom>
        </p:spPr>
        <p:txBody>
          <a:bodyPr vert="horz" wrap="square" lIns="0" tIns="0" rIns="0" bIns="0" rtlCol="0">
            <a:spAutoFit/>
          </a:bodyPr>
          <a:lstStyle/>
          <a:p>
            <a:pPr marL="11397"/>
            <a:r>
              <a:rPr sz="1100" dirty="0">
                <a:latin typeface="Book Antiqua"/>
                <a:cs typeface="Book Antiqua"/>
              </a:rPr>
              <a:t>280</a:t>
            </a:r>
          </a:p>
        </p:txBody>
      </p:sp>
      <p:sp>
        <p:nvSpPr>
          <p:cNvPr id="8" name="object 8"/>
          <p:cNvSpPr/>
          <p:nvPr/>
        </p:nvSpPr>
        <p:spPr>
          <a:xfrm>
            <a:off x="482630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621688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0" name="object 10"/>
          <p:cNvSpPr txBox="1"/>
          <p:nvPr/>
        </p:nvSpPr>
        <p:spPr>
          <a:xfrm>
            <a:off x="6101426" y="5838882"/>
            <a:ext cx="230909" cy="169277"/>
          </a:xfrm>
          <a:prstGeom prst="rect">
            <a:avLst/>
          </a:prstGeom>
        </p:spPr>
        <p:txBody>
          <a:bodyPr vert="horz" wrap="square" lIns="0" tIns="0" rIns="0" bIns="0" rtlCol="0">
            <a:spAutoFit/>
          </a:bodyPr>
          <a:lstStyle/>
          <a:p>
            <a:pPr marL="11397"/>
            <a:r>
              <a:rPr sz="1100" dirty="0">
                <a:latin typeface="Book Antiqua"/>
                <a:cs typeface="Book Antiqua"/>
              </a:rPr>
              <a:t>320</a:t>
            </a:r>
          </a:p>
        </p:txBody>
      </p:sp>
      <p:sp>
        <p:nvSpPr>
          <p:cNvPr id="11" name="object 11"/>
          <p:cNvSpPr/>
          <p:nvPr/>
        </p:nvSpPr>
        <p:spPr>
          <a:xfrm>
            <a:off x="7607461"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2" name="object 12"/>
          <p:cNvSpPr txBox="1"/>
          <p:nvPr/>
        </p:nvSpPr>
        <p:spPr>
          <a:xfrm>
            <a:off x="7492006" y="5838882"/>
            <a:ext cx="230909" cy="169277"/>
          </a:xfrm>
          <a:prstGeom prst="rect">
            <a:avLst/>
          </a:prstGeom>
        </p:spPr>
        <p:txBody>
          <a:bodyPr vert="horz" wrap="square" lIns="0" tIns="0" rIns="0" bIns="0" rtlCol="0">
            <a:spAutoFit/>
          </a:bodyPr>
          <a:lstStyle/>
          <a:p>
            <a:pPr marL="11397"/>
            <a:r>
              <a:rPr sz="1100" dirty="0">
                <a:latin typeface="Book Antiqua"/>
                <a:cs typeface="Book Antiqua"/>
              </a:rPr>
              <a:t>340</a:t>
            </a:r>
          </a:p>
        </p:txBody>
      </p:sp>
      <p:sp>
        <p:nvSpPr>
          <p:cNvPr id="13" name="object 13"/>
          <p:cNvSpPr/>
          <p:nvPr/>
        </p:nvSpPr>
        <p:spPr>
          <a:xfrm>
            <a:off x="134999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16975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393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7405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30881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37836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413117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447873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51738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55217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58693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65644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69120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72598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7955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83025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txBox="1"/>
          <p:nvPr/>
        </p:nvSpPr>
        <p:spPr>
          <a:xfrm>
            <a:off x="4307332" y="5838881"/>
            <a:ext cx="1037936" cy="307777"/>
          </a:xfrm>
          <a:prstGeom prst="rect">
            <a:avLst/>
          </a:prstGeom>
        </p:spPr>
        <p:txBody>
          <a:bodyPr vert="horz" wrap="square" lIns="0" tIns="0" rIns="0" bIns="0" rtlCol="0">
            <a:spAutoFit/>
          </a:bodyPr>
          <a:lstStyle/>
          <a:p>
            <a:pPr algn="ctr">
              <a:lnSpc>
                <a:spcPts val="1229"/>
              </a:lnSpc>
            </a:pPr>
            <a:r>
              <a:rPr sz="1100" dirty="0">
                <a:latin typeface="Book Antiqua"/>
                <a:cs typeface="Book Antiqua"/>
              </a:rPr>
              <a:t>300</a:t>
            </a:r>
          </a:p>
          <a:p>
            <a:pPr algn="ctr">
              <a:lnSpc>
                <a:spcPts val="1229"/>
              </a:lnSpc>
            </a:pPr>
            <a:r>
              <a:rPr sz="1100" dirty="0">
                <a:latin typeface="Book Antiqua"/>
                <a:cs typeface="Book Antiqua"/>
              </a:rPr>
              <a:t>Wavelength,</a:t>
            </a:r>
            <a:r>
              <a:rPr sz="1100" spc="-94" dirty="0">
                <a:latin typeface="Book Antiqua"/>
                <a:cs typeface="Book Antiqua"/>
              </a:rPr>
              <a:t> </a:t>
            </a:r>
            <a:r>
              <a:rPr sz="1100" dirty="0">
                <a:latin typeface="Book Antiqua"/>
                <a:cs typeface="Book Antiqua"/>
              </a:rPr>
              <a:t>nm</a:t>
            </a:r>
          </a:p>
        </p:txBody>
      </p:sp>
      <p:sp>
        <p:nvSpPr>
          <p:cNvPr id="30" name="object 30"/>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31" name="object 31"/>
          <p:cNvSpPr/>
          <p:nvPr/>
        </p:nvSpPr>
        <p:spPr>
          <a:xfrm>
            <a:off x="2045462"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2" name="object 32"/>
          <p:cNvSpPr/>
          <p:nvPr/>
        </p:nvSpPr>
        <p:spPr>
          <a:xfrm>
            <a:off x="343571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3" name="object 33"/>
          <p:cNvSpPr/>
          <p:nvPr/>
        </p:nvSpPr>
        <p:spPr>
          <a:xfrm>
            <a:off x="482630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4" name="object 34"/>
          <p:cNvSpPr/>
          <p:nvPr/>
        </p:nvSpPr>
        <p:spPr>
          <a:xfrm>
            <a:off x="621688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5" name="object 35"/>
          <p:cNvSpPr/>
          <p:nvPr/>
        </p:nvSpPr>
        <p:spPr>
          <a:xfrm>
            <a:off x="7607461"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6" name="object 36"/>
          <p:cNvSpPr/>
          <p:nvPr/>
        </p:nvSpPr>
        <p:spPr>
          <a:xfrm>
            <a:off x="134999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7" name="object 37"/>
          <p:cNvSpPr/>
          <p:nvPr/>
        </p:nvSpPr>
        <p:spPr>
          <a:xfrm>
            <a:off x="16975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8" name="object 38"/>
          <p:cNvSpPr/>
          <p:nvPr/>
        </p:nvSpPr>
        <p:spPr>
          <a:xfrm>
            <a:off x="2393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9" name="object 39"/>
          <p:cNvSpPr/>
          <p:nvPr/>
        </p:nvSpPr>
        <p:spPr>
          <a:xfrm>
            <a:off x="27405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0" name="object 40"/>
          <p:cNvSpPr/>
          <p:nvPr/>
        </p:nvSpPr>
        <p:spPr>
          <a:xfrm>
            <a:off x="30881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1" name="object 41"/>
          <p:cNvSpPr/>
          <p:nvPr/>
        </p:nvSpPr>
        <p:spPr>
          <a:xfrm>
            <a:off x="37836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2" name="object 42"/>
          <p:cNvSpPr/>
          <p:nvPr/>
        </p:nvSpPr>
        <p:spPr>
          <a:xfrm>
            <a:off x="413117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3" name="object 43"/>
          <p:cNvSpPr/>
          <p:nvPr/>
        </p:nvSpPr>
        <p:spPr>
          <a:xfrm>
            <a:off x="447873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4" name="object 44"/>
          <p:cNvSpPr/>
          <p:nvPr/>
        </p:nvSpPr>
        <p:spPr>
          <a:xfrm>
            <a:off x="51738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5" name="object 45"/>
          <p:cNvSpPr/>
          <p:nvPr/>
        </p:nvSpPr>
        <p:spPr>
          <a:xfrm>
            <a:off x="55217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6" name="object 46"/>
          <p:cNvSpPr/>
          <p:nvPr/>
        </p:nvSpPr>
        <p:spPr>
          <a:xfrm>
            <a:off x="58693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7" name="object 47"/>
          <p:cNvSpPr/>
          <p:nvPr/>
        </p:nvSpPr>
        <p:spPr>
          <a:xfrm>
            <a:off x="65644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8" name="object 48"/>
          <p:cNvSpPr/>
          <p:nvPr/>
        </p:nvSpPr>
        <p:spPr>
          <a:xfrm>
            <a:off x="69120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9" name="object 49"/>
          <p:cNvSpPr/>
          <p:nvPr/>
        </p:nvSpPr>
        <p:spPr>
          <a:xfrm>
            <a:off x="72598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0" name="object 50"/>
          <p:cNvSpPr/>
          <p:nvPr/>
        </p:nvSpPr>
        <p:spPr>
          <a:xfrm>
            <a:off x="7955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1" name="object 51"/>
          <p:cNvSpPr/>
          <p:nvPr/>
        </p:nvSpPr>
        <p:spPr>
          <a:xfrm>
            <a:off x="83025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2" name="object 52"/>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4" name="object 54"/>
          <p:cNvSpPr txBox="1"/>
          <p:nvPr/>
        </p:nvSpPr>
        <p:spPr>
          <a:xfrm>
            <a:off x="1059677" y="5671166"/>
            <a:ext cx="265545" cy="169277"/>
          </a:xfrm>
          <a:prstGeom prst="rect">
            <a:avLst/>
          </a:prstGeom>
        </p:spPr>
        <p:txBody>
          <a:bodyPr vert="horz" wrap="square" lIns="0" tIns="0" rIns="0" bIns="0" rtlCol="0">
            <a:spAutoFit/>
          </a:bodyPr>
          <a:lstStyle/>
          <a:p>
            <a:pPr marL="11397"/>
            <a:r>
              <a:rPr sz="1100" dirty="0">
                <a:latin typeface="Book Antiqua"/>
                <a:cs typeface="Book Antiqua"/>
              </a:rPr>
              <a:t>0.00</a:t>
            </a:r>
          </a:p>
        </p:txBody>
      </p:sp>
      <p:sp>
        <p:nvSpPr>
          <p:cNvPr id="55" name="object 55"/>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6" name="object 56"/>
          <p:cNvSpPr txBox="1"/>
          <p:nvPr/>
        </p:nvSpPr>
        <p:spPr>
          <a:xfrm>
            <a:off x="1059677" y="4471730"/>
            <a:ext cx="265545" cy="169277"/>
          </a:xfrm>
          <a:prstGeom prst="rect">
            <a:avLst/>
          </a:prstGeom>
        </p:spPr>
        <p:txBody>
          <a:bodyPr vert="horz" wrap="square" lIns="0" tIns="0" rIns="0" bIns="0" rtlCol="0">
            <a:spAutoFit/>
          </a:bodyPr>
          <a:lstStyle/>
          <a:p>
            <a:pPr marL="11397"/>
            <a:r>
              <a:rPr sz="1100" dirty="0">
                <a:latin typeface="Book Antiqua"/>
                <a:cs typeface="Book Antiqua"/>
              </a:rPr>
              <a:t>0.05</a:t>
            </a:r>
          </a:p>
        </p:txBody>
      </p:sp>
      <p:sp>
        <p:nvSpPr>
          <p:cNvPr id="57" name="object 57"/>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8" name="object 58"/>
          <p:cNvSpPr txBox="1"/>
          <p:nvPr/>
        </p:nvSpPr>
        <p:spPr>
          <a:xfrm>
            <a:off x="1059677" y="3227496"/>
            <a:ext cx="265545" cy="169277"/>
          </a:xfrm>
          <a:prstGeom prst="rect">
            <a:avLst/>
          </a:prstGeom>
        </p:spPr>
        <p:txBody>
          <a:bodyPr vert="horz" wrap="square" lIns="0" tIns="0" rIns="0" bIns="0" rtlCol="0">
            <a:spAutoFit/>
          </a:bodyPr>
          <a:lstStyle/>
          <a:p>
            <a:pPr marL="11397"/>
            <a:r>
              <a:rPr sz="1100" dirty="0">
                <a:latin typeface="Book Antiqua"/>
                <a:cs typeface="Book Antiqua"/>
              </a:rPr>
              <a:t>0.10</a:t>
            </a:r>
          </a:p>
        </p:txBody>
      </p:sp>
      <p:sp>
        <p:nvSpPr>
          <p:cNvPr id="59" name="object 59"/>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0" name="object 60"/>
          <p:cNvSpPr txBox="1"/>
          <p:nvPr/>
        </p:nvSpPr>
        <p:spPr>
          <a:xfrm>
            <a:off x="1059677" y="1983273"/>
            <a:ext cx="265545" cy="169277"/>
          </a:xfrm>
          <a:prstGeom prst="rect">
            <a:avLst/>
          </a:prstGeom>
        </p:spPr>
        <p:txBody>
          <a:bodyPr vert="horz" wrap="square" lIns="0" tIns="0" rIns="0" bIns="0" rtlCol="0">
            <a:spAutoFit/>
          </a:bodyPr>
          <a:lstStyle/>
          <a:p>
            <a:pPr marL="11397"/>
            <a:r>
              <a:rPr sz="1100" dirty="0">
                <a:latin typeface="Book Antiqua"/>
                <a:cs typeface="Book Antiqua"/>
              </a:rPr>
              <a:t>0.15</a:t>
            </a:r>
          </a:p>
        </p:txBody>
      </p:sp>
      <p:sp>
        <p:nvSpPr>
          <p:cNvPr id="61" name="object 61"/>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2" name="object 62"/>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Book Antiqua"/>
                <a:cs typeface="Book Antiqua"/>
              </a:rPr>
              <a:t>0.20</a:t>
            </a:r>
          </a:p>
        </p:txBody>
      </p:sp>
      <p:sp>
        <p:nvSpPr>
          <p:cNvPr id="63" name="object 63"/>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5" name="object 65"/>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6" name="object 66"/>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7" name="object 6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8" name="object 68"/>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9" name="object 69"/>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0" name="object 70"/>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1" name="object 71"/>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2" name="object 72"/>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3" name="object 73"/>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4" name="object 74"/>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5" name="object 75"/>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6" name="object 76"/>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7" name="object 77"/>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8" name="object 78"/>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9" name="object 79"/>
          <p:cNvSpPr txBox="1"/>
          <p:nvPr/>
        </p:nvSpPr>
        <p:spPr>
          <a:xfrm>
            <a:off x="850103" y="2362200"/>
            <a:ext cx="141064" cy="1712571"/>
          </a:xfrm>
          <a:prstGeom prst="rect">
            <a:avLst/>
          </a:prstGeom>
        </p:spPr>
        <p:txBody>
          <a:bodyPr vert="vert270" wrap="square" lIns="0" tIns="0" rIns="0" bIns="0" rtlCol="0">
            <a:spAutoFit/>
          </a:bodyPr>
          <a:lstStyle/>
          <a:p>
            <a:pPr marL="11397">
              <a:lnSpc>
                <a:spcPts val="1090"/>
              </a:lnSpc>
            </a:pPr>
            <a:r>
              <a:rPr sz="1100" dirty="0">
                <a:latin typeface="Book Antiqua"/>
                <a:cs typeface="Book Antiqua"/>
              </a:rPr>
              <a:t>Irradiance change, % / K</a:t>
            </a:r>
          </a:p>
        </p:txBody>
      </p:sp>
      <p:sp>
        <p:nvSpPr>
          <p:cNvPr id="80" name="object 80"/>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81" name="object 81"/>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82" name="object 82"/>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83" name="object 83"/>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84" name="object 84"/>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85" name="object 85"/>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86" name="object 86"/>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87" name="object 87"/>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88" name="object 88"/>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89" name="object 89"/>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0" name="object 9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1" name="object 91"/>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2" name="object 92"/>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3" name="object 93"/>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4" name="object 94"/>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5" name="object 95"/>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6" name="object 96"/>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7" name="object 97"/>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8" name="object 98"/>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9" name="object 99"/>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0" name="object 100"/>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1" name="object 101"/>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2" name="object 102"/>
          <p:cNvSpPr/>
          <p:nvPr/>
        </p:nvSpPr>
        <p:spPr>
          <a:xfrm>
            <a:off x="1349998" y="1892539"/>
            <a:ext cx="6883400" cy="1107701"/>
          </a:xfrm>
          <a:custGeom>
            <a:avLst/>
            <a:gdLst/>
            <a:ahLst/>
            <a:cxnLst/>
            <a:rect l="l" t="t" r="r" b="b"/>
            <a:pathLst>
              <a:path w="7571740" h="1255395">
                <a:moveTo>
                  <a:pt x="0" y="0"/>
                </a:moveTo>
                <a:lnTo>
                  <a:pt x="76682" y="17640"/>
                </a:lnTo>
                <a:lnTo>
                  <a:pt x="153009" y="34912"/>
                </a:lnTo>
                <a:lnTo>
                  <a:pt x="229323" y="52552"/>
                </a:lnTo>
                <a:lnTo>
                  <a:pt x="306006" y="69837"/>
                </a:lnTo>
                <a:lnTo>
                  <a:pt x="382320" y="86753"/>
                </a:lnTo>
                <a:lnTo>
                  <a:pt x="459003" y="103682"/>
                </a:lnTo>
                <a:lnTo>
                  <a:pt x="535317" y="120599"/>
                </a:lnTo>
                <a:lnTo>
                  <a:pt x="612000" y="137515"/>
                </a:lnTo>
                <a:lnTo>
                  <a:pt x="688327" y="154076"/>
                </a:lnTo>
                <a:lnTo>
                  <a:pt x="765009" y="170268"/>
                </a:lnTo>
                <a:lnTo>
                  <a:pt x="841324" y="186842"/>
                </a:lnTo>
                <a:lnTo>
                  <a:pt x="917638" y="203034"/>
                </a:lnTo>
                <a:lnTo>
                  <a:pt x="994321" y="219240"/>
                </a:lnTo>
                <a:lnTo>
                  <a:pt x="1070648" y="235077"/>
                </a:lnTo>
                <a:lnTo>
                  <a:pt x="1147330" y="250913"/>
                </a:lnTo>
                <a:lnTo>
                  <a:pt x="1223645" y="266750"/>
                </a:lnTo>
                <a:lnTo>
                  <a:pt x="1300327" y="282232"/>
                </a:lnTo>
                <a:lnTo>
                  <a:pt x="1376641" y="297713"/>
                </a:lnTo>
                <a:lnTo>
                  <a:pt x="1452968" y="313194"/>
                </a:lnTo>
                <a:lnTo>
                  <a:pt x="1529638" y="328307"/>
                </a:lnTo>
                <a:lnTo>
                  <a:pt x="1605965" y="343433"/>
                </a:lnTo>
                <a:lnTo>
                  <a:pt x="1682648" y="358559"/>
                </a:lnTo>
                <a:lnTo>
                  <a:pt x="1758962" y="373316"/>
                </a:lnTo>
                <a:lnTo>
                  <a:pt x="1835645" y="388073"/>
                </a:lnTo>
                <a:lnTo>
                  <a:pt x="1911959" y="402831"/>
                </a:lnTo>
                <a:lnTo>
                  <a:pt x="1988642" y="417601"/>
                </a:lnTo>
                <a:lnTo>
                  <a:pt x="2064969" y="432003"/>
                </a:lnTo>
                <a:lnTo>
                  <a:pt x="2141283" y="446392"/>
                </a:lnTo>
                <a:lnTo>
                  <a:pt x="2217966" y="460794"/>
                </a:lnTo>
                <a:lnTo>
                  <a:pt x="2294293" y="474840"/>
                </a:lnTo>
                <a:lnTo>
                  <a:pt x="2370963" y="488873"/>
                </a:lnTo>
                <a:lnTo>
                  <a:pt x="2447290" y="502920"/>
                </a:lnTo>
                <a:lnTo>
                  <a:pt x="2523959" y="516597"/>
                </a:lnTo>
                <a:lnTo>
                  <a:pt x="2600286" y="530631"/>
                </a:lnTo>
                <a:lnTo>
                  <a:pt x="2676969" y="544322"/>
                </a:lnTo>
                <a:lnTo>
                  <a:pt x="2753283" y="557631"/>
                </a:lnTo>
                <a:lnTo>
                  <a:pt x="2829610" y="571309"/>
                </a:lnTo>
                <a:lnTo>
                  <a:pt x="2906293" y="584631"/>
                </a:lnTo>
                <a:lnTo>
                  <a:pt x="2982607" y="597954"/>
                </a:lnTo>
                <a:lnTo>
                  <a:pt x="3059290" y="611276"/>
                </a:lnTo>
                <a:lnTo>
                  <a:pt x="3135604" y="624230"/>
                </a:lnTo>
                <a:lnTo>
                  <a:pt x="3212287" y="637197"/>
                </a:lnTo>
                <a:lnTo>
                  <a:pt x="3288614" y="650151"/>
                </a:lnTo>
                <a:lnTo>
                  <a:pt x="3364928" y="663117"/>
                </a:lnTo>
                <a:lnTo>
                  <a:pt x="3441611" y="675716"/>
                </a:lnTo>
                <a:lnTo>
                  <a:pt x="3517925" y="688670"/>
                </a:lnTo>
                <a:lnTo>
                  <a:pt x="3594608" y="701281"/>
                </a:lnTo>
                <a:lnTo>
                  <a:pt x="3670935" y="713511"/>
                </a:lnTo>
                <a:lnTo>
                  <a:pt x="3747604" y="726109"/>
                </a:lnTo>
                <a:lnTo>
                  <a:pt x="3823931" y="738352"/>
                </a:lnTo>
                <a:lnTo>
                  <a:pt x="3900614" y="750595"/>
                </a:lnTo>
                <a:lnTo>
                  <a:pt x="3976928" y="762838"/>
                </a:lnTo>
                <a:lnTo>
                  <a:pt x="4053243" y="775081"/>
                </a:lnTo>
                <a:lnTo>
                  <a:pt x="4129925" y="786955"/>
                </a:lnTo>
                <a:lnTo>
                  <a:pt x="4206252" y="798842"/>
                </a:lnTo>
                <a:lnTo>
                  <a:pt x="4282935" y="810717"/>
                </a:lnTo>
                <a:lnTo>
                  <a:pt x="4359249" y="822591"/>
                </a:lnTo>
                <a:lnTo>
                  <a:pt x="4435932" y="834110"/>
                </a:lnTo>
                <a:lnTo>
                  <a:pt x="4512246" y="845629"/>
                </a:lnTo>
                <a:lnTo>
                  <a:pt x="4588929" y="857148"/>
                </a:lnTo>
                <a:lnTo>
                  <a:pt x="4665243" y="868680"/>
                </a:lnTo>
                <a:lnTo>
                  <a:pt x="4741570" y="880198"/>
                </a:lnTo>
                <a:lnTo>
                  <a:pt x="4818253" y="891349"/>
                </a:lnTo>
                <a:lnTo>
                  <a:pt x="4894567" y="902868"/>
                </a:lnTo>
                <a:lnTo>
                  <a:pt x="4971249" y="914031"/>
                </a:lnTo>
                <a:lnTo>
                  <a:pt x="5047564" y="924839"/>
                </a:lnTo>
                <a:lnTo>
                  <a:pt x="5124246" y="936002"/>
                </a:lnTo>
                <a:lnTo>
                  <a:pt x="5200573" y="947153"/>
                </a:lnTo>
                <a:lnTo>
                  <a:pt x="5276888" y="957961"/>
                </a:lnTo>
                <a:lnTo>
                  <a:pt x="5353570" y="968756"/>
                </a:lnTo>
                <a:lnTo>
                  <a:pt x="5429885" y="979551"/>
                </a:lnTo>
                <a:lnTo>
                  <a:pt x="5506567" y="990003"/>
                </a:lnTo>
                <a:lnTo>
                  <a:pt x="5582894" y="1000798"/>
                </a:lnTo>
                <a:lnTo>
                  <a:pt x="5659564" y="1011237"/>
                </a:lnTo>
                <a:lnTo>
                  <a:pt x="5735891" y="1021676"/>
                </a:lnTo>
                <a:lnTo>
                  <a:pt x="5812574" y="1032116"/>
                </a:lnTo>
                <a:lnTo>
                  <a:pt x="5888888" y="1042555"/>
                </a:lnTo>
                <a:lnTo>
                  <a:pt x="5965215" y="1052995"/>
                </a:lnTo>
                <a:lnTo>
                  <a:pt x="6041885" y="1063078"/>
                </a:lnTo>
                <a:lnTo>
                  <a:pt x="6118212" y="1073162"/>
                </a:lnTo>
                <a:lnTo>
                  <a:pt x="6194894" y="1083233"/>
                </a:lnTo>
                <a:lnTo>
                  <a:pt x="6271209" y="1093317"/>
                </a:lnTo>
                <a:lnTo>
                  <a:pt x="6347891" y="1103401"/>
                </a:lnTo>
                <a:lnTo>
                  <a:pt x="6424218" y="1113472"/>
                </a:lnTo>
                <a:lnTo>
                  <a:pt x="6500888" y="1123200"/>
                </a:lnTo>
                <a:lnTo>
                  <a:pt x="6577215" y="1132916"/>
                </a:lnTo>
                <a:lnTo>
                  <a:pt x="6653530" y="1142631"/>
                </a:lnTo>
                <a:lnTo>
                  <a:pt x="6730212" y="1152359"/>
                </a:lnTo>
                <a:lnTo>
                  <a:pt x="6806539" y="1162075"/>
                </a:lnTo>
                <a:lnTo>
                  <a:pt x="6883209" y="1171435"/>
                </a:lnTo>
                <a:lnTo>
                  <a:pt x="6959536" y="1181163"/>
                </a:lnTo>
                <a:lnTo>
                  <a:pt x="7036219" y="1190510"/>
                </a:lnTo>
                <a:lnTo>
                  <a:pt x="7112533" y="1199870"/>
                </a:lnTo>
                <a:lnTo>
                  <a:pt x="7188847" y="1209243"/>
                </a:lnTo>
                <a:lnTo>
                  <a:pt x="7265530" y="1218603"/>
                </a:lnTo>
                <a:lnTo>
                  <a:pt x="7341853" y="1227950"/>
                </a:lnTo>
                <a:lnTo>
                  <a:pt x="7418534" y="1236954"/>
                </a:lnTo>
                <a:lnTo>
                  <a:pt x="7494854" y="1245958"/>
                </a:lnTo>
                <a:lnTo>
                  <a:pt x="7571535" y="1255318"/>
                </a:lnTo>
              </a:path>
            </a:pathLst>
          </a:custGeom>
          <a:ln w="3600">
            <a:solidFill>
              <a:srgbClr val="000000"/>
            </a:solidFill>
          </a:ln>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Creation of a daily OMPS Mg II Index from Earth-View Spectra </a:t>
            </a:r>
            <a:endParaRPr lang="en-US" dirty="0"/>
          </a:p>
        </p:txBody>
      </p:sp>
      <p:pic>
        <p:nvPicPr>
          <p:cNvPr id="44034" name="Picture 2" descr="NPP OMPS Nadir Profiler - OMPS MgII - Earthview and Solar MgII - 10-03-2016"/>
          <p:cNvPicPr>
            <a:picLocks noChangeAspect="1" noChangeArrowheads="1"/>
          </p:cNvPicPr>
          <p:nvPr/>
        </p:nvPicPr>
        <p:blipFill>
          <a:blip r:embed="rId3" cstate="print"/>
          <a:srcRect/>
          <a:stretch>
            <a:fillRect/>
          </a:stretch>
        </p:blipFill>
        <p:spPr bwMode="auto">
          <a:xfrm>
            <a:off x="0" y="1143003"/>
            <a:ext cx="8610600" cy="5381625"/>
          </a:xfrm>
          <a:prstGeom prst="rect">
            <a:avLst/>
          </a:prstGeom>
          <a:noFill/>
        </p:spPr>
      </p:pic>
      <p:sp>
        <p:nvSpPr>
          <p:cNvPr id="5" name="TextBox 4"/>
          <p:cNvSpPr txBox="1"/>
          <p:nvPr/>
        </p:nvSpPr>
        <p:spPr>
          <a:xfrm>
            <a:off x="1981200" y="4648204"/>
            <a:ext cx="2204706" cy="646331"/>
          </a:xfrm>
          <a:prstGeom prst="rect">
            <a:avLst/>
          </a:prstGeom>
          <a:noFill/>
        </p:spPr>
        <p:txBody>
          <a:bodyPr wrap="none" rtlCol="0">
            <a:spAutoFit/>
          </a:bodyPr>
          <a:lstStyle/>
          <a:p>
            <a:r>
              <a:rPr lang="en-US" dirty="0" smtClean="0"/>
              <a:t>Stray Light Correction</a:t>
            </a:r>
          </a:p>
          <a:p>
            <a:r>
              <a:rPr lang="en-US" dirty="0" smtClean="0"/>
              <a:t>Implemented</a:t>
            </a:r>
            <a:endParaRPr lang="en-US" dirty="0"/>
          </a:p>
        </p:txBody>
      </p:sp>
      <p:cxnSp>
        <p:nvCxnSpPr>
          <p:cNvPr id="7" name="Straight Arrow Connector 6"/>
          <p:cNvCxnSpPr>
            <a:stCxn id="5" idx="0"/>
          </p:cNvCxnSpPr>
          <p:nvPr/>
        </p:nvCxnSpPr>
        <p:spPr>
          <a:xfrm flipV="1">
            <a:off x="3083553" y="3657603"/>
            <a:ext cx="1183647" cy="990601"/>
          </a:xfrm>
          <a:prstGeom prst="straightConnector1">
            <a:avLst/>
          </a:prstGeom>
          <a:ln w="19050">
            <a:solidFill>
              <a:srgbClr val="00539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19803" y="2362200"/>
            <a:ext cx="1017779" cy="369332"/>
          </a:xfrm>
          <a:prstGeom prst="rect">
            <a:avLst/>
          </a:prstGeom>
          <a:noFill/>
        </p:spPr>
        <p:txBody>
          <a:bodyPr wrap="none" rtlCol="0">
            <a:spAutoFit/>
          </a:bodyPr>
          <a:lstStyle/>
          <a:p>
            <a:r>
              <a:rPr lang="en-US" dirty="0" smtClean="0">
                <a:solidFill>
                  <a:srgbClr val="FF0000"/>
                </a:solidFill>
              </a:rPr>
              <a:t>Biweekly</a:t>
            </a:r>
            <a:endParaRPr lang="en-US" dirty="0">
              <a:solidFill>
                <a:srgbClr val="FF0000"/>
              </a:solidFill>
            </a:endParaRPr>
          </a:p>
        </p:txBody>
      </p:sp>
      <p:cxnSp>
        <p:nvCxnSpPr>
          <p:cNvPr id="13" name="Straight Arrow Connector 12"/>
          <p:cNvCxnSpPr>
            <a:stCxn id="11" idx="2"/>
          </p:cNvCxnSpPr>
          <p:nvPr/>
        </p:nvCxnSpPr>
        <p:spPr>
          <a:xfrm flipH="1">
            <a:off x="5867402" y="2731532"/>
            <a:ext cx="661291" cy="2402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9800" y="5029200"/>
            <a:ext cx="647934" cy="369332"/>
          </a:xfrm>
          <a:prstGeom prst="rect">
            <a:avLst/>
          </a:prstGeom>
          <a:noFill/>
        </p:spPr>
        <p:txBody>
          <a:bodyPr wrap="none" rtlCol="0">
            <a:spAutoFit/>
          </a:bodyPr>
          <a:lstStyle/>
          <a:p>
            <a:r>
              <a:rPr lang="en-US" dirty="0" smtClean="0">
                <a:solidFill>
                  <a:srgbClr val="005392"/>
                </a:solidFill>
              </a:rPr>
              <a:t>Daily</a:t>
            </a:r>
            <a:endParaRPr lang="en-US" dirty="0">
              <a:solidFill>
                <a:srgbClr val="005392"/>
              </a:solidFill>
            </a:endParaRPr>
          </a:p>
        </p:txBody>
      </p:sp>
      <p:cxnSp>
        <p:nvCxnSpPr>
          <p:cNvPr id="17" name="Straight Arrow Connector 16"/>
          <p:cNvCxnSpPr>
            <a:stCxn id="15" idx="0"/>
          </p:cNvCxnSpPr>
          <p:nvPr/>
        </p:nvCxnSpPr>
        <p:spPr>
          <a:xfrm flipH="1" flipV="1">
            <a:off x="5867403" y="4648200"/>
            <a:ext cx="476364" cy="381000"/>
          </a:xfrm>
          <a:prstGeom prst="straightConnector1">
            <a:avLst/>
          </a:prstGeom>
          <a:ln w="19050">
            <a:solidFill>
              <a:srgbClr val="005392"/>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GSICS UV Projects</a:t>
            </a:r>
            <a:endParaRPr lang="en-US" dirty="0"/>
          </a:p>
        </p:txBody>
      </p:sp>
      <p:sp>
        <p:nvSpPr>
          <p:cNvPr id="3" name="Content Placeholder 2"/>
          <p:cNvSpPr>
            <a:spLocks noGrp="1"/>
          </p:cNvSpPr>
          <p:nvPr>
            <p:ph idx="1"/>
          </p:nvPr>
        </p:nvSpPr>
        <p:spPr/>
        <p:txBody>
          <a:bodyPr/>
          <a:lstStyle/>
          <a:p>
            <a:r>
              <a:rPr lang="en-US" dirty="0" smtClean="0"/>
              <a:t>I. Comparisons of Solar Spectra</a:t>
            </a:r>
          </a:p>
          <a:p>
            <a:r>
              <a:rPr lang="en-US" dirty="0" smtClean="0"/>
              <a:t>II. Comparisons of Initial Measurement </a:t>
            </a:r>
            <a:r>
              <a:rPr lang="en-US" dirty="0" smtClean="0"/>
              <a:t>Residuals for Ozone Profile Channels</a:t>
            </a:r>
            <a:endParaRPr lang="en-US" dirty="0" smtClean="0"/>
          </a:p>
          <a:p>
            <a:r>
              <a:rPr lang="en-US" dirty="0" smtClean="0"/>
              <a:t>III. Comparisons of Effective </a:t>
            </a:r>
            <a:r>
              <a:rPr lang="en-US" dirty="0"/>
              <a:t>R</a:t>
            </a:r>
            <a:r>
              <a:rPr lang="en-US" dirty="0" smtClean="0"/>
              <a:t>eflectivity and Aerosol Indices</a:t>
            </a:r>
          </a:p>
          <a:p>
            <a:r>
              <a:rPr lang="en-US" dirty="0" smtClean="0"/>
              <a:t>IV. Match-up comparisons </a:t>
            </a:r>
            <a:endParaRPr lang="en-US" dirty="0" smtClean="0"/>
          </a:p>
          <a:p>
            <a:r>
              <a:rPr lang="en-US" dirty="0" smtClean="0"/>
              <a:t>V. Laboratory best practices and key data sets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32839" y="1143006"/>
            <a:ext cx="5846694" cy="4881281"/>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3" name="object 3"/>
          <p:cNvSpPr txBox="1">
            <a:spLocks noGrp="1"/>
          </p:cNvSpPr>
          <p:nvPr>
            <p:ph type="title"/>
          </p:nvPr>
        </p:nvSpPr>
        <p:spPr>
          <a:xfrm>
            <a:off x="457200" y="228600"/>
            <a:ext cx="8229600" cy="538609"/>
          </a:xfrm>
          <a:prstGeom prst="rect">
            <a:avLst/>
          </a:prstGeom>
        </p:spPr>
        <p:txBody>
          <a:bodyPr vert="horz" wrap="square" lIns="0" tIns="0" rIns="0" bIns="0" rtlCol="0">
            <a:spAutoFit/>
          </a:bodyPr>
          <a:lstStyle/>
          <a:p>
            <a:pPr marL="250190">
              <a:lnSpc>
                <a:spcPts val="4220"/>
              </a:lnSpc>
            </a:pPr>
            <a:r>
              <a:rPr sz="4000" dirty="0">
                <a:latin typeface="Verdana"/>
                <a:cs typeface="Verdana"/>
              </a:rPr>
              <a:t>Sol</a:t>
            </a:r>
            <a:r>
              <a:rPr sz="4000" spc="-5" dirty="0">
                <a:latin typeface="Verdana"/>
                <a:cs typeface="Verdana"/>
              </a:rPr>
              <a:t>a</a:t>
            </a:r>
            <a:r>
              <a:rPr sz="4000" dirty="0">
                <a:latin typeface="Verdana"/>
                <a:cs typeface="Verdana"/>
              </a:rPr>
              <a:t>r</a:t>
            </a:r>
            <a:r>
              <a:rPr sz="4000" spc="-10" dirty="0">
                <a:latin typeface="Verdana"/>
                <a:cs typeface="Verdana"/>
              </a:rPr>
              <a:t> </a:t>
            </a:r>
            <a:r>
              <a:rPr sz="4000" spc="-5" dirty="0">
                <a:latin typeface="Verdana"/>
                <a:cs typeface="Verdana"/>
              </a:rPr>
              <a:t>Va</a:t>
            </a:r>
            <a:r>
              <a:rPr sz="4000" dirty="0">
                <a:latin typeface="Verdana"/>
                <a:cs typeface="Verdana"/>
              </a:rPr>
              <a:t>ri</a:t>
            </a:r>
            <a:r>
              <a:rPr sz="4000" spc="-5" dirty="0">
                <a:latin typeface="Verdana"/>
                <a:cs typeface="Verdana"/>
              </a:rPr>
              <a:t>a</a:t>
            </a:r>
            <a:r>
              <a:rPr sz="4000" dirty="0">
                <a:latin typeface="Verdana"/>
                <a:cs typeface="Verdana"/>
              </a:rPr>
              <a:t>tions</a:t>
            </a:r>
            <a:r>
              <a:rPr sz="4000" spc="-35" dirty="0">
                <a:latin typeface="Verdana"/>
                <a:cs typeface="Verdana"/>
              </a:rPr>
              <a:t> </a:t>
            </a:r>
            <a:r>
              <a:rPr sz="4000" dirty="0">
                <a:latin typeface="Verdana"/>
                <a:cs typeface="Verdana"/>
              </a:rPr>
              <a:t>–</a:t>
            </a:r>
            <a:r>
              <a:rPr sz="4000" spc="-15" dirty="0">
                <a:latin typeface="Verdana"/>
                <a:cs typeface="Verdana"/>
              </a:rPr>
              <a:t> </a:t>
            </a:r>
            <a:r>
              <a:rPr sz="4000" dirty="0">
                <a:latin typeface="Verdana"/>
                <a:cs typeface="Verdana"/>
              </a:rPr>
              <a:t>R</a:t>
            </a:r>
            <a:r>
              <a:rPr sz="4000" spc="-5" dirty="0">
                <a:latin typeface="Verdana"/>
                <a:cs typeface="Verdana"/>
              </a:rPr>
              <a:t>e</a:t>
            </a:r>
            <a:r>
              <a:rPr sz="4000" dirty="0">
                <a:latin typeface="Verdana"/>
                <a:cs typeface="Verdana"/>
              </a:rPr>
              <a:t>solution</a:t>
            </a:r>
          </a:p>
        </p:txBody>
      </p:sp>
      <p:sp>
        <p:nvSpPr>
          <p:cNvPr id="4" name="object 4"/>
          <p:cNvSpPr txBox="1"/>
          <p:nvPr/>
        </p:nvSpPr>
        <p:spPr>
          <a:xfrm>
            <a:off x="140679" y="1162720"/>
            <a:ext cx="2785403" cy="3917483"/>
          </a:xfrm>
          <a:prstGeom prst="rect">
            <a:avLst/>
          </a:prstGeom>
        </p:spPr>
        <p:txBody>
          <a:bodyPr vert="horz" wrap="square" lIns="0" tIns="0" rIns="0" bIns="0" rtlCol="0">
            <a:spAutoFit/>
          </a:bodyPr>
          <a:lstStyle/>
          <a:p>
            <a:pPr marL="355600" marR="240029" indent="-342900">
              <a:lnSpc>
                <a:spcPct val="80000"/>
              </a:lnSpc>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hort-term variat</a:t>
            </a:r>
            <a:r>
              <a:rPr sz="2400" spc="-10" dirty="0">
                <a:solidFill>
                  <a:schemeClr val="tx1"/>
                </a:solidFill>
                <a:latin typeface="Times New Roman"/>
                <a:cs typeface="Times New Roman"/>
              </a:rPr>
              <a:t>i</a:t>
            </a:r>
            <a:r>
              <a:rPr sz="2400" dirty="0">
                <a:solidFill>
                  <a:schemeClr val="tx1"/>
                </a:solidFill>
                <a:latin typeface="Times New Roman"/>
                <a:cs typeface="Times New Roman"/>
              </a:rPr>
              <a:t>ons during</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C</a:t>
            </a:r>
            <a:r>
              <a:rPr sz="2400" dirty="0">
                <a:solidFill>
                  <a:schemeClr val="tx1"/>
                </a:solidFill>
                <a:latin typeface="Times New Roman"/>
                <a:cs typeface="Times New Roman"/>
              </a:rPr>
              <a:t>ycle 24 calcula</a:t>
            </a:r>
            <a:r>
              <a:rPr sz="2400" spc="-10" dirty="0">
                <a:solidFill>
                  <a:schemeClr val="tx1"/>
                </a:solidFill>
                <a:latin typeface="Times New Roman"/>
                <a:cs typeface="Times New Roman"/>
              </a:rPr>
              <a:t>te</a:t>
            </a:r>
            <a:r>
              <a:rPr sz="2400" dirty="0">
                <a:solidFill>
                  <a:schemeClr val="tx1"/>
                </a:solidFill>
                <a:latin typeface="Times New Roman"/>
                <a:cs typeface="Times New Roman"/>
              </a:rPr>
              <a:t>d using</a:t>
            </a:r>
            <a:r>
              <a:rPr sz="2400" spc="-15" dirty="0">
                <a:solidFill>
                  <a:schemeClr val="tx1"/>
                </a:solidFill>
                <a:latin typeface="Times New Roman"/>
                <a:cs typeface="Times New Roman"/>
              </a:rPr>
              <a:t> </a:t>
            </a:r>
            <a:r>
              <a:rPr sz="2400" dirty="0">
                <a:solidFill>
                  <a:schemeClr val="tx1"/>
                </a:solidFill>
                <a:latin typeface="Times New Roman"/>
                <a:cs typeface="Times New Roman"/>
              </a:rPr>
              <a:t>sa</a:t>
            </a:r>
            <a:r>
              <a:rPr sz="2400" spc="-20" dirty="0">
                <a:solidFill>
                  <a:schemeClr val="tx1"/>
                </a:solidFill>
                <a:latin typeface="Times New Roman"/>
                <a:cs typeface="Times New Roman"/>
              </a:rPr>
              <a:t>m</a:t>
            </a:r>
            <a:r>
              <a:rPr sz="2400" dirty="0">
                <a:solidFill>
                  <a:schemeClr val="tx1"/>
                </a:solidFill>
                <a:latin typeface="Times New Roman"/>
                <a:cs typeface="Times New Roman"/>
              </a:rPr>
              <a:t>e dates</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a:t>
            </a:r>
            <a:r>
              <a:rPr sz="2400" spc="15" dirty="0">
                <a:solidFill>
                  <a:schemeClr val="tx1"/>
                </a:solidFill>
                <a:latin typeface="Times New Roman"/>
                <a:cs typeface="Times New Roman"/>
              </a:rPr>
              <a:t> </a:t>
            </a:r>
            <a:r>
              <a:rPr sz="2400" dirty="0">
                <a:solidFill>
                  <a:schemeClr val="tx1"/>
                </a:solidFill>
                <a:latin typeface="Times New Roman"/>
                <a:cs typeface="Times New Roman"/>
              </a:rPr>
              <a:t>both instru</a:t>
            </a:r>
            <a:r>
              <a:rPr sz="2400" spc="-20" dirty="0">
                <a:solidFill>
                  <a:schemeClr val="tx1"/>
                </a:solidFill>
                <a:latin typeface="Times New Roman"/>
                <a:cs typeface="Times New Roman"/>
              </a:rPr>
              <a:t>m</a:t>
            </a:r>
            <a:r>
              <a:rPr sz="2400" dirty="0">
                <a:solidFill>
                  <a:schemeClr val="tx1"/>
                </a:solidFill>
                <a:latin typeface="Times New Roman"/>
                <a:cs typeface="Times New Roman"/>
              </a:rPr>
              <a:t>ents.</a:t>
            </a:r>
          </a:p>
          <a:p>
            <a:pPr marL="355600" marR="5080" indent="-342900">
              <a:lnSpc>
                <a:spcPct val="80000"/>
              </a:lnSpc>
              <a:spcBef>
                <a:spcPts val="575"/>
              </a:spcBef>
              <a:buFont typeface="Arial"/>
              <a:buChar char="•"/>
              <a:tabLst>
                <a:tab pos="355600" algn="l"/>
              </a:tabLst>
            </a:pPr>
            <a:r>
              <a:rPr sz="2400" spc="-5" dirty="0">
                <a:solidFill>
                  <a:schemeClr val="tx1"/>
                </a:solidFill>
                <a:latin typeface="Times New Roman"/>
                <a:cs typeface="Times New Roman"/>
              </a:rPr>
              <a:t>L</a:t>
            </a:r>
            <a:r>
              <a:rPr sz="2400" dirty="0">
                <a:solidFill>
                  <a:schemeClr val="tx1"/>
                </a:solidFill>
                <a:latin typeface="Times New Roman"/>
                <a:cs typeface="Times New Roman"/>
              </a:rPr>
              <a:t>a</a:t>
            </a:r>
            <a:r>
              <a:rPr sz="2400" spc="-45" dirty="0">
                <a:solidFill>
                  <a:schemeClr val="tx1"/>
                </a:solidFill>
                <a:latin typeface="Times New Roman"/>
                <a:cs typeface="Times New Roman"/>
              </a:rPr>
              <a:t>r</a:t>
            </a:r>
            <a:r>
              <a:rPr sz="2400" dirty="0">
                <a:solidFill>
                  <a:schemeClr val="tx1"/>
                </a:solidFill>
                <a:latin typeface="Times New Roman"/>
                <a:cs typeface="Times New Roman"/>
              </a:rPr>
              <a:t>ger variat</a:t>
            </a:r>
            <a:r>
              <a:rPr sz="2400" spc="-10" dirty="0">
                <a:solidFill>
                  <a:schemeClr val="tx1"/>
                </a:solidFill>
                <a:latin typeface="Times New Roman"/>
                <a:cs typeface="Times New Roman"/>
              </a:rPr>
              <a:t>i</a:t>
            </a:r>
            <a:r>
              <a:rPr sz="2400" dirty="0">
                <a:solidFill>
                  <a:schemeClr val="tx1"/>
                </a:solidFill>
                <a:latin typeface="Times New Roman"/>
                <a:cs typeface="Times New Roman"/>
              </a:rPr>
              <a:t>ons observed</a:t>
            </a:r>
            <a:r>
              <a:rPr sz="2400" spc="-15" dirty="0">
                <a:solidFill>
                  <a:schemeClr val="tx1"/>
                </a:solidFill>
                <a:latin typeface="Times New Roman"/>
                <a:cs typeface="Times New Roman"/>
              </a:rPr>
              <a:t> </a:t>
            </a:r>
            <a:r>
              <a:rPr sz="2400" dirty="0">
                <a:solidFill>
                  <a:schemeClr val="tx1"/>
                </a:solidFill>
                <a:latin typeface="Times New Roman"/>
                <a:cs typeface="Times New Roman"/>
              </a:rPr>
              <a:t>at </a:t>
            </a:r>
            <a:r>
              <a:rPr sz="2400" spc="-20" dirty="0">
                <a:solidFill>
                  <a:schemeClr val="tx1"/>
                </a:solidFill>
                <a:latin typeface="Times New Roman"/>
                <a:cs typeface="Times New Roman"/>
              </a:rPr>
              <a:t>m</a:t>
            </a:r>
            <a:r>
              <a:rPr sz="2400" dirty="0">
                <a:solidFill>
                  <a:schemeClr val="tx1"/>
                </a:solidFill>
                <a:latin typeface="Times New Roman"/>
                <a:cs typeface="Times New Roman"/>
              </a:rPr>
              <a:t>ajor lines</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 </a:t>
            </a:r>
            <a:r>
              <a:rPr sz="2400" spc="-5" dirty="0">
                <a:solidFill>
                  <a:srgbClr val="3333FF"/>
                </a:solidFill>
                <a:latin typeface="Times New Roman"/>
                <a:cs typeface="Times New Roman"/>
              </a:rPr>
              <a:t>GO</a:t>
            </a:r>
            <a:r>
              <a:rPr sz="2400" dirty="0">
                <a:solidFill>
                  <a:srgbClr val="3333FF"/>
                </a:solidFill>
                <a:latin typeface="Times New Roman"/>
                <a:cs typeface="Times New Roman"/>
              </a:rPr>
              <a:t>M</a:t>
            </a:r>
            <a:r>
              <a:rPr sz="2400" spc="-5" dirty="0">
                <a:solidFill>
                  <a:srgbClr val="3333FF"/>
                </a:solidFill>
                <a:latin typeface="Times New Roman"/>
                <a:cs typeface="Times New Roman"/>
              </a:rPr>
              <a:t>E</a:t>
            </a:r>
            <a:r>
              <a:rPr sz="2400" dirty="0">
                <a:solidFill>
                  <a:srgbClr val="3333FF"/>
                </a:solidFill>
                <a:latin typeface="Times New Roman"/>
                <a:cs typeface="Times New Roman"/>
              </a:rPr>
              <a:t>-2 (</a:t>
            </a:r>
            <a:r>
              <a:rPr sz="2400" i="1" dirty="0">
                <a:solidFill>
                  <a:srgbClr val="3333FF"/>
                </a:solidFill>
                <a:latin typeface="Times New Roman"/>
                <a:cs typeface="Times New Roman"/>
              </a:rPr>
              <a:t>blue</a:t>
            </a:r>
            <a:r>
              <a:rPr sz="2400" dirty="0">
                <a:solidFill>
                  <a:srgbClr val="3333FF"/>
                </a:solidFill>
                <a:latin typeface="Times New Roman"/>
                <a:cs typeface="Times New Roman"/>
              </a:rPr>
              <a:t>,</a:t>
            </a:r>
            <a:r>
              <a:rPr sz="2400" spc="-160" dirty="0">
                <a:solidFill>
                  <a:srgbClr val="3333FF"/>
                </a:solidFill>
                <a:latin typeface="Times New Roman"/>
                <a:cs typeface="Times New Roman"/>
              </a:rPr>
              <a:t> </a:t>
            </a:r>
            <a:r>
              <a:rPr sz="2400" dirty="0">
                <a:solidFill>
                  <a:srgbClr val="3333FF"/>
                </a:solidFill>
                <a:latin typeface="Times New Roman"/>
                <a:cs typeface="Times New Roman"/>
              </a:rPr>
              <a:t>Δλ</a:t>
            </a:r>
            <a:r>
              <a:rPr sz="2400" spc="-15" dirty="0">
                <a:solidFill>
                  <a:srgbClr val="3333FF"/>
                </a:solidFill>
                <a:latin typeface="Times New Roman"/>
                <a:cs typeface="Times New Roman"/>
              </a:rPr>
              <a:t> </a:t>
            </a:r>
            <a:r>
              <a:rPr sz="2400" dirty="0">
                <a:solidFill>
                  <a:srgbClr val="3333FF"/>
                </a:solidFill>
                <a:latin typeface="Times New Roman"/>
                <a:cs typeface="Times New Roman"/>
              </a:rPr>
              <a:t>= 0.2 n</a:t>
            </a:r>
            <a:r>
              <a:rPr sz="2400" spc="-20" dirty="0">
                <a:solidFill>
                  <a:srgbClr val="3333FF"/>
                </a:solidFill>
                <a:latin typeface="Times New Roman"/>
                <a:cs typeface="Times New Roman"/>
              </a:rPr>
              <a:t>m</a:t>
            </a:r>
            <a:r>
              <a:rPr sz="2400" dirty="0">
                <a:solidFill>
                  <a:srgbClr val="3333FF"/>
                </a:solidFill>
                <a:latin typeface="Times New Roman"/>
                <a:cs typeface="Times New Roman"/>
              </a:rPr>
              <a:t>)</a:t>
            </a:r>
            <a:r>
              <a:rPr sz="2400" spc="15" dirty="0">
                <a:solidFill>
                  <a:srgbClr val="3333FF"/>
                </a:solidFill>
                <a:latin typeface="Times New Roman"/>
                <a:cs typeface="Times New Roman"/>
              </a:rPr>
              <a:t> </a:t>
            </a:r>
            <a:r>
              <a:rPr sz="2400" dirty="0">
                <a:solidFill>
                  <a:schemeClr val="tx1"/>
                </a:solidFill>
                <a:latin typeface="Times New Roman"/>
                <a:cs typeface="Times New Roman"/>
              </a:rPr>
              <a:t>than</a:t>
            </a:r>
            <a:r>
              <a:rPr sz="2400" spc="-1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 </a:t>
            </a:r>
            <a:r>
              <a:rPr sz="2400" spc="-5" dirty="0">
                <a:solidFill>
                  <a:schemeClr val="tx1"/>
                </a:solidFill>
                <a:latin typeface="Times New Roman"/>
                <a:cs typeface="Times New Roman"/>
              </a:rPr>
              <a:t>O</a:t>
            </a:r>
            <a:r>
              <a:rPr sz="2400" dirty="0">
                <a:solidFill>
                  <a:schemeClr val="tx1"/>
                </a:solidFill>
                <a:latin typeface="Times New Roman"/>
                <a:cs typeface="Times New Roman"/>
              </a:rPr>
              <a:t>MI</a:t>
            </a:r>
            <a:r>
              <a:rPr sz="2400" spc="15" dirty="0">
                <a:solidFill>
                  <a:schemeClr val="tx1"/>
                </a:solidFill>
                <a:latin typeface="Times New Roman"/>
                <a:cs typeface="Times New Roman"/>
              </a:rPr>
              <a:t> </a:t>
            </a:r>
            <a:r>
              <a:rPr sz="2400" dirty="0">
                <a:solidFill>
                  <a:schemeClr val="tx1"/>
                </a:solidFill>
                <a:latin typeface="Times New Roman"/>
                <a:cs typeface="Times New Roman"/>
              </a:rPr>
              <a:t>(</a:t>
            </a:r>
            <a:r>
              <a:rPr sz="2400" i="1" dirty="0">
                <a:solidFill>
                  <a:schemeClr val="tx1"/>
                </a:solidFill>
                <a:latin typeface="Times New Roman"/>
                <a:cs typeface="Times New Roman"/>
              </a:rPr>
              <a:t>black</a:t>
            </a:r>
            <a:r>
              <a:rPr sz="2400" dirty="0">
                <a:solidFill>
                  <a:schemeClr val="tx1"/>
                </a:solidFill>
                <a:latin typeface="Times New Roman"/>
                <a:cs typeface="Times New Roman"/>
              </a:rPr>
              <a:t>,</a:t>
            </a:r>
            <a:r>
              <a:rPr sz="2400" spc="-160" dirty="0">
                <a:solidFill>
                  <a:schemeClr val="tx1"/>
                </a:solidFill>
                <a:latin typeface="Times New Roman"/>
                <a:cs typeface="Times New Roman"/>
              </a:rPr>
              <a:t> </a:t>
            </a:r>
            <a:r>
              <a:rPr sz="2400" dirty="0">
                <a:solidFill>
                  <a:schemeClr val="tx1"/>
                </a:solidFill>
                <a:latin typeface="Times New Roman"/>
                <a:cs typeface="Times New Roman"/>
              </a:rPr>
              <a:t>Δλ</a:t>
            </a:r>
          </a:p>
          <a:p>
            <a:pPr marL="355600">
              <a:lnSpc>
                <a:spcPts val="2295"/>
              </a:lnSpc>
            </a:pPr>
            <a:r>
              <a:rPr sz="2400" dirty="0">
                <a:solidFill>
                  <a:schemeClr val="tx1"/>
                </a:solidFill>
                <a:latin typeface="Times New Roman"/>
                <a:cs typeface="Times New Roman"/>
              </a:rPr>
              <a:t>=</a:t>
            </a:r>
            <a:r>
              <a:rPr sz="2400" spc="-10" dirty="0">
                <a:solidFill>
                  <a:schemeClr val="tx1"/>
                </a:solidFill>
                <a:latin typeface="Times New Roman"/>
                <a:cs typeface="Times New Roman"/>
              </a:rPr>
              <a:t> </a:t>
            </a:r>
            <a:r>
              <a:rPr sz="2400" dirty="0">
                <a:solidFill>
                  <a:schemeClr val="tx1"/>
                </a:solidFill>
                <a:latin typeface="Times New Roman"/>
                <a:cs typeface="Times New Roman"/>
              </a:rPr>
              <a:t>0.4 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3131"/>
            <a:ext cx="8229600" cy="677108"/>
          </a:xfrm>
          <a:prstGeom prst="rect">
            <a:avLst/>
          </a:prstGeom>
        </p:spPr>
        <p:txBody>
          <a:bodyPr vert="horz" wrap="square" lIns="0" tIns="0" rIns="0" bIns="0" rtlCol="0">
            <a:spAutoFit/>
          </a:bodyPr>
          <a:lstStyle/>
          <a:p>
            <a:pPr marL="820419">
              <a:lnSpc>
                <a:spcPct val="100000"/>
              </a:lnSpc>
            </a:pPr>
            <a:r>
              <a:rPr spc="-5" dirty="0">
                <a:latin typeface="Verdana"/>
                <a:cs typeface="Verdana"/>
              </a:rPr>
              <a:t>M</a:t>
            </a:r>
            <a:r>
              <a:rPr dirty="0">
                <a:latin typeface="Verdana"/>
                <a:cs typeface="Verdana"/>
              </a:rPr>
              <a:t>g</a:t>
            </a:r>
            <a:r>
              <a:rPr spc="-5" dirty="0">
                <a:latin typeface="Verdana"/>
                <a:cs typeface="Verdana"/>
              </a:rPr>
              <a:t> </a:t>
            </a:r>
            <a:r>
              <a:rPr dirty="0">
                <a:latin typeface="Verdana"/>
                <a:cs typeface="Verdana"/>
              </a:rPr>
              <a:t>II</a:t>
            </a:r>
            <a:r>
              <a:rPr spc="-15" dirty="0">
                <a:latin typeface="Verdana"/>
                <a:cs typeface="Verdana"/>
              </a:rPr>
              <a:t> </a:t>
            </a:r>
            <a:r>
              <a:rPr dirty="0">
                <a:latin typeface="Verdana"/>
                <a:cs typeface="Verdana"/>
              </a:rPr>
              <a:t>Ind</a:t>
            </a:r>
            <a:r>
              <a:rPr spc="-5" dirty="0">
                <a:latin typeface="Verdana"/>
                <a:cs typeface="Verdana"/>
              </a:rPr>
              <a:t>e</a:t>
            </a:r>
            <a:r>
              <a:rPr dirty="0">
                <a:latin typeface="Verdana"/>
                <a:cs typeface="Verdana"/>
              </a:rPr>
              <a:t>x</a:t>
            </a:r>
            <a:r>
              <a:rPr spc="-15" dirty="0">
                <a:latin typeface="Verdana"/>
                <a:cs typeface="Verdana"/>
              </a:rPr>
              <a:t> </a:t>
            </a:r>
            <a:r>
              <a:rPr dirty="0">
                <a:latin typeface="Verdana"/>
                <a:cs typeface="Verdana"/>
              </a:rPr>
              <a:t>-</a:t>
            </a:r>
            <a:r>
              <a:rPr spc="-30" dirty="0">
                <a:latin typeface="Verdana"/>
                <a:cs typeface="Verdana"/>
              </a:rPr>
              <a:t> </a:t>
            </a:r>
            <a:r>
              <a:rPr dirty="0">
                <a:latin typeface="Verdana"/>
                <a:cs typeface="Verdana"/>
              </a:rPr>
              <a:t>R</a:t>
            </a:r>
            <a:r>
              <a:rPr spc="-5" dirty="0">
                <a:latin typeface="Verdana"/>
                <a:cs typeface="Verdana"/>
              </a:rPr>
              <a:t>e</a:t>
            </a:r>
            <a:r>
              <a:rPr dirty="0">
                <a:latin typeface="Verdana"/>
                <a:cs typeface="Verdana"/>
              </a:rPr>
              <a:t>solution</a:t>
            </a:r>
          </a:p>
        </p:txBody>
      </p:sp>
      <p:sp>
        <p:nvSpPr>
          <p:cNvPr id="3" name="object 3"/>
          <p:cNvSpPr/>
          <p:nvPr/>
        </p:nvSpPr>
        <p:spPr>
          <a:xfrm>
            <a:off x="762002" y="1098249"/>
            <a:ext cx="7543799" cy="4709083"/>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4" name="object 4"/>
          <p:cNvSpPr txBox="1"/>
          <p:nvPr/>
        </p:nvSpPr>
        <p:spPr>
          <a:xfrm>
            <a:off x="1749681" y="6106635"/>
            <a:ext cx="6102350" cy="276999"/>
          </a:xfrm>
          <a:prstGeom prst="rect">
            <a:avLst/>
          </a:prstGeom>
        </p:spPr>
        <p:txBody>
          <a:bodyPr vert="horz" wrap="square" lIns="0" tIns="0" rIns="0" bIns="0" rtlCol="0">
            <a:spAutoFit/>
          </a:bodyPr>
          <a:lstStyle/>
          <a:p>
            <a:pPr marL="12700">
              <a:lnSpc>
                <a:spcPct val="100000"/>
              </a:lnSpc>
            </a:pPr>
            <a:r>
              <a:rPr sz="1800" b="1" spc="-5" dirty="0">
                <a:solidFill>
                  <a:schemeClr val="tx1"/>
                </a:solidFill>
                <a:latin typeface="Tahoma"/>
                <a:cs typeface="Tahoma"/>
              </a:rPr>
              <a:t>Fig</a:t>
            </a:r>
            <a:r>
              <a:rPr sz="1800" b="1" dirty="0">
                <a:solidFill>
                  <a:schemeClr val="tx1"/>
                </a:solidFill>
                <a:latin typeface="Tahoma"/>
                <a:cs typeface="Tahoma"/>
              </a:rPr>
              <a:t>u</a:t>
            </a:r>
            <a:r>
              <a:rPr sz="1800" b="1" spc="-5" dirty="0">
                <a:solidFill>
                  <a:schemeClr val="tx1"/>
                </a:solidFill>
                <a:latin typeface="Tahoma"/>
                <a:cs typeface="Tahoma"/>
              </a:rPr>
              <a:t>r</a:t>
            </a:r>
            <a:r>
              <a:rPr sz="1800" b="1" dirty="0">
                <a:solidFill>
                  <a:schemeClr val="tx1"/>
                </a:solidFill>
                <a:latin typeface="Tahoma"/>
                <a:cs typeface="Tahoma"/>
              </a:rPr>
              <a:t>e</a:t>
            </a:r>
            <a:r>
              <a:rPr sz="1800" b="1" spc="10" dirty="0">
                <a:solidFill>
                  <a:schemeClr val="tx1"/>
                </a:solidFill>
                <a:latin typeface="Tahoma"/>
                <a:cs typeface="Tahoma"/>
              </a:rPr>
              <a:t> </a:t>
            </a:r>
            <a:r>
              <a:rPr sz="1800" b="1" dirty="0">
                <a:solidFill>
                  <a:schemeClr val="tx1"/>
                </a:solidFill>
                <a:latin typeface="Tahoma"/>
                <a:cs typeface="Tahoma"/>
              </a:rPr>
              <a:t>c</a:t>
            </a:r>
            <a:r>
              <a:rPr sz="1800" b="1" spc="5" dirty="0">
                <a:solidFill>
                  <a:schemeClr val="tx1"/>
                </a:solidFill>
                <a:latin typeface="Tahoma"/>
                <a:cs typeface="Tahoma"/>
              </a:rPr>
              <a:t>o</a:t>
            </a:r>
            <a:r>
              <a:rPr sz="1800" b="1" dirty="0">
                <a:solidFill>
                  <a:schemeClr val="tx1"/>
                </a:solidFill>
                <a:latin typeface="Tahoma"/>
                <a:cs typeface="Tahoma"/>
              </a:rPr>
              <a:t>u</a:t>
            </a:r>
            <a:r>
              <a:rPr sz="1800" b="1" spc="-5" dirty="0">
                <a:solidFill>
                  <a:schemeClr val="tx1"/>
                </a:solidFill>
                <a:latin typeface="Tahoma"/>
                <a:cs typeface="Tahoma"/>
              </a:rPr>
              <a:t>rtes</a:t>
            </a:r>
            <a:r>
              <a:rPr sz="1800" b="1" dirty="0">
                <a:solidFill>
                  <a:schemeClr val="tx1"/>
                </a:solidFill>
                <a:latin typeface="Tahoma"/>
                <a:cs typeface="Tahoma"/>
              </a:rPr>
              <a:t>y</a:t>
            </a:r>
            <a:r>
              <a:rPr sz="1800" b="1" spc="5" dirty="0">
                <a:solidFill>
                  <a:schemeClr val="tx1"/>
                </a:solidFill>
                <a:latin typeface="Tahoma"/>
                <a:cs typeface="Tahoma"/>
              </a:rPr>
              <a:t> o</a:t>
            </a:r>
            <a:r>
              <a:rPr sz="1800" b="1" dirty="0">
                <a:solidFill>
                  <a:schemeClr val="tx1"/>
                </a:solidFill>
                <a:latin typeface="Tahoma"/>
                <a:cs typeface="Tahoma"/>
              </a:rPr>
              <a:t>f</a:t>
            </a:r>
            <a:r>
              <a:rPr sz="1800" b="1" spc="-15" dirty="0">
                <a:solidFill>
                  <a:schemeClr val="tx1"/>
                </a:solidFill>
                <a:latin typeface="Tahoma"/>
                <a:cs typeface="Tahoma"/>
              </a:rPr>
              <a:t> </a:t>
            </a:r>
            <a:r>
              <a:rPr sz="1800" b="1" dirty="0">
                <a:solidFill>
                  <a:schemeClr val="tx1"/>
                </a:solidFill>
                <a:latin typeface="Tahoma"/>
                <a:cs typeface="Tahoma"/>
              </a:rPr>
              <a:t>Ma</a:t>
            </a:r>
            <a:r>
              <a:rPr sz="1800" b="1" spc="-5" dirty="0">
                <a:solidFill>
                  <a:schemeClr val="tx1"/>
                </a:solidFill>
                <a:latin typeface="Tahoma"/>
                <a:cs typeface="Tahoma"/>
              </a:rPr>
              <a:t>rt</a:t>
            </a:r>
            <a:r>
              <a:rPr sz="1800" b="1" dirty="0">
                <a:solidFill>
                  <a:schemeClr val="tx1"/>
                </a:solidFill>
                <a:latin typeface="Tahoma"/>
                <a:cs typeface="Tahoma"/>
              </a:rPr>
              <a:t>y</a:t>
            </a:r>
            <a:r>
              <a:rPr sz="1800" b="1" spc="5" dirty="0">
                <a:solidFill>
                  <a:schemeClr val="tx1"/>
                </a:solidFill>
                <a:latin typeface="Tahoma"/>
                <a:cs typeface="Tahoma"/>
              </a:rPr>
              <a:t> </a:t>
            </a:r>
            <a:r>
              <a:rPr sz="1800" b="1" dirty="0">
                <a:solidFill>
                  <a:schemeClr val="tx1"/>
                </a:solidFill>
                <a:latin typeface="Tahoma"/>
                <a:cs typeface="Tahoma"/>
              </a:rPr>
              <a:t>Sn</a:t>
            </a:r>
            <a:r>
              <a:rPr sz="1800" b="1" spc="5" dirty="0">
                <a:solidFill>
                  <a:schemeClr val="tx1"/>
                </a:solidFill>
                <a:latin typeface="Tahoma"/>
                <a:cs typeface="Tahoma"/>
              </a:rPr>
              <a:t>o</a:t>
            </a:r>
            <a:r>
              <a:rPr sz="1800" b="1" spc="-10" dirty="0">
                <a:solidFill>
                  <a:schemeClr val="tx1"/>
                </a:solidFill>
                <a:latin typeface="Tahoma"/>
                <a:cs typeface="Tahoma"/>
              </a:rPr>
              <a:t>w</a:t>
            </a:r>
            <a:r>
              <a:rPr sz="1800" b="1" dirty="0">
                <a:solidFill>
                  <a:schemeClr val="tx1"/>
                </a:solidFill>
                <a:latin typeface="Tahoma"/>
                <a:cs typeface="Tahoma"/>
              </a:rPr>
              <a:t>,</a:t>
            </a:r>
            <a:r>
              <a:rPr sz="1800" b="1" spc="-15" dirty="0">
                <a:solidFill>
                  <a:schemeClr val="tx1"/>
                </a:solidFill>
                <a:latin typeface="Tahoma"/>
                <a:cs typeface="Tahoma"/>
              </a:rPr>
              <a:t> </a:t>
            </a:r>
            <a:r>
              <a:rPr sz="1800" b="1" spc="5" dirty="0">
                <a:solidFill>
                  <a:schemeClr val="tx1"/>
                </a:solidFill>
                <a:latin typeface="Tahoma"/>
                <a:cs typeface="Tahoma"/>
              </a:rPr>
              <a:t>201</a:t>
            </a:r>
            <a:r>
              <a:rPr sz="1800" b="1" dirty="0">
                <a:solidFill>
                  <a:schemeClr val="tx1"/>
                </a:solidFill>
                <a:latin typeface="Tahoma"/>
                <a:cs typeface="Tahoma"/>
              </a:rPr>
              <a:t>4</a:t>
            </a:r>
            <a:r>
              <a:rPr sz="1800" b="1" spc="-10" dirty="0">
                <a:solidFill>
                  <a:schemeClr val="tx1"/>
                </a:solidFill>
                <a:latin typeface="Tahoma"/>
                <a:cs typeface="Tahoma"/>
              </a:rPr>
              <a:t> </a:t>
            </a:r>
            <a:r>
              <a:rPr sz="1800" b="1" dirty="0">
                <a:solidFill>
                  <a:schemeClr val="tx1"/>
                </a:solidFill>
                <a:latin typeface="Tahoma"/>
                <a:cs typeface="Tahoma"/>
              </a:rPr>
              <a:t>S</a:t>
            </a:r>
            <a:r>
              <a:rPr sz="1800" b="1" spc="5" dirty="0">
                <a:solidFill>
                  <a:schemeClr val="tx1"/>
                </a:solidFill>
                <a:latin typeface="Tahoma"/>
                <a:cs typeface="Tahoma"/>
              </a:rPr>
              <a:t>O</a:t>
            </a:r>
            <a:r>
              <a:rPr sz="1800" b="1" dirty="0">
                <a:solidFill>
                  <a:schemeClr val="tx1"/>
                </a:solidFill>
                <a:latin typeface="Tahoma"/>
                <a:cs typeface="Tahoma"/>
              </a:rPr>
              <a:t>RCE</a:t>
            </a:r>
            <a:r>
              <a:rPr sz="1800" b="1" spc="-5" dirty="0">
                <a:solidFill>
                  <a:schemeClr val="tx1"/>
                </a:solidFill>
                <a:latin typeface="Tahoma"/>
                <a:cs typeface="Tahoma"/>
              </a:rPr>
              <a:t> </a:t>
            </a:r>
            <a:r>
              <a:rPr sz="1800" b="1" dirty="0">
                <a:solidFill>
                  <a:schemeClr val="tx1"/>
                </a:solidFill>
                <a:latin typeface="Tahoma"/>
                <a:cs typeface="Tahoma"/>
              </a:rPr>
              <a:t>M</a:t>
            </a:r>
            <a:r>
              <a:rPr sz="1800" b="1" spc="-5" dirty="0">
                <a:solidFill>
                  <a:schemeClr val="tx1"/>
                </a:solidFill>
                <a:latin typeface="Tahoma"/>
                <a:cs typeface="Tahoma"/>
              </a:rPr>
              <a:t>eeti</a:t>
            </a:r>
            <a:r>
              <a:rPr sz="1800" b="1" dirty="0">
                <a:solidFill>
                  <a:schemeClr val="tx1"/>
                </a:solidFill>
                <a:latin typeface="Tahoma"/>
                <a:cs typeface="Tahoma"/>
              </a:rPr>
              <a:t>ng</a:t>
            </a:r>
            <a:endParaRPr sz="1800">
              <a:solidFill>
                <a:schemeClr val="tx1"/>
              </a:solidFill>
              <a:latin typeface="Tahoma"/>
              <a:cs typeface="Tahom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3131"/>
            <a:ext cx="8229600" cy="677108"/>
          </a:xfrm>
          <a:prstGeom prst="rect">
            <a:avLst/>
          </a:prstGeom>
        </p:spPr>
        <p:txBody>
          <a:bodyPr vert="horz" wrap="square" lIns="0" tIns="0" rIns="0" bIns="0" rtlCol="0">
            <a:spAutoFit/>
          </a:bodyPr>
          <a:lstStyle/>
          <a:p>
            <a:pPr marL="2220595">
              <a:lnSpc>
                <a:spcPct val="100000"/>
              </a:lnSpc>
            </a:pPr>
            <a:r>
              <a:rPr dirty="0">
                <a:solidFill>
                  <a:srgbClr val="0000FF"/>
                </a:solidFill>
                <a:latin typeface="Verdana"/>
                <a:cs typeface="Verdana"/>
              </a:rPr>
              <a:t>Proxy</a:t>
            </a:r>
            <a:r>
              <a:rPr spc="-15" dirty="0">
                <a:solidFill>
                  <a:srgbClr val="0000FF"/>
                </a:solidFill>
                <a:latin typeface="Verdana"/>
                <a:cs typeface="Verdana"/>
              </a:rPr>
              <a:t> </a:t>
            </a:r>
            <a:r>
              <a:rPr dirty="0">
                <a:solidFill>
                  <a:srgbClr val="0000FF"/>
                </a:solidFill>
                <a:latin typeface="Verdana"/>
                <a:cs typeface="Verdana"/>
              </a:rPr>
              <a:t>R</a:t>
            </a:r>
            <a:r>
              <a:rPr spc="-5" dirty="0">
                <a:solidFill>
                  <a:srgbClr val="0000FF"/>
                </a:solidFill>
                <a:latin typeface="Verdana"/>
                <a:cs typeface="Verdana"/>
              </a:rPr>
              <a:t>e</a:t>
            </a:r>
            <a:r>
              <a:rPr dirty="0">
                <a:solidFill>
                  <a:srgbClr val="0000FF"/>
                </a:solidFill>
                <a:latin typeface="Verdana"/>
                <a:cs typeface="Verdana"/>
              </a:rPr>
              <a:t>sults</a:t>
            </a:r>
          </a:p>
        </p:txBody>
      </p:sp>
      <p:sp>
        <p:nvSpPr>
          <p:cNvPr id="3" name="object 3"/>
          <p:cNvSpPr/>
          <p:nvPr/>
        </p:nvSpPr>
        <p:spPr>
          <a:xfrm>
            <a:off x="789713" y="990601"/>
            <a:ext cx="7619997" cy="561665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4294967295"/>
          </p:nvPr>
        </p:nvSpPr>
        <p:spPr>
          <a:xfrm>
            <a:off x="4380072" y="6407946"/>
            <a:ext cx="2706528" cy="365125"/>
          </a:xfrm>
          <a:prstGeom prst="rect">
            <a:avLst/>
          </a:prstGeom>
        </p:spPr>
        <p:txBody>
          <a:bodyPr/>
          <a:lstStyle/>
          <a:p>
            <a:r>
              <a:rPr lang="en-US" dirty="0" smtClean="0"/>
              <a:t>EUMETSAT 22 - 26 September 2014 </a:t>
            </a:r>
            <a:endParaRPr lang="en-US" dirty="0"/>
          </a:p>
        </p:txBody>
      </p:sp>
      <p:sp>
        <p:nvSpPr>
          <p:cNvPr id="4" name="Slide Number Placeholder 3"/>
          <p:cNvSpPr>
            <a:spLocks noGrp="1"/>
          </p:cNvSpPr>
          <p:nvPr>
            <p:ph type="sldNum" sz="quarter" idx="4294967295"/>
          </p:nvPr>
        </p:nvSpPr>
        <p:spPr>
          <a:xfrm>
            <a:off x="8647272" y="6407946"/>
            <a:ext cx="365760" cy="365125"/>
          </a:xfrm>
          <a:prstGeom prst="rect">
            <a:avLst/>
          </a:prstGeom>
        </p:spPr>
        <p:txBody>
          <a:bodyPr/>
          <a:lstStyle/>
          <a:p>
            <a:fld id="{115E31E0-F193-4D57-852B-3900D3557679}" type="slidenum">
              <a:rPr lang="en-US" smtClean="0"/>
              <a:pPr/>
              <a:t>33</a:t>
            </a:fld>
            <a:endParaRPr lang="en-US"/>
          </a:p>
        </p:txBody>
      </p:sp>
      <p:sp>
        <p:nvSpPr>
          <p:cNvPr id="12" name="Rectangle 11"/>
          <p:cNvSpPr/>
          <p:nvPr/>
        </p:nvSpPr>
        <p:spPr>
          <a:xfrm>
            <a:off x="5181600" y="4406207"/>
            <a:ext cx="3124200" cy="646331"/>
          </a:xfrm>
          <a:prstGeom prst="rect">
            <a:avLst/>
          </a:prstGeom>
        </p:spPr>
        <p:txBody>
          <a:bodyPr wrap="square">
            <a:spAutoFit/>
          </a:bodyPr>
          <a:lstStyle/>
          <a:p>
            <a:r>
              <a:rPr lang="en-US" sz="1200" dirty="0" smtClean="0"/>
              <a:t>f(x) =  a1*sin(b1*x+c1) + a2*sin(b2*x+c2) + a3*sin(b3*x+c3) + </a:t>
            </a:r>
          </a:p>
          <a:p>
            <a:r>
              <a:rPr lang="en-US" sz="1200" dirty="0" smtClean="0"/>
              <a:t>                    a4*sin(b4*x+c4)</a:t>
            </a:r>
            <a:endParaRPr lang="en-US" sz="1200" dirty="0"/>
          </a:p>
        </p:txBody>
      </p:sp>
      <p:sp>
        <p:nvSpPr>
          <p:cNvPr id="14" name="Title 1"/>
          <p:cNvSpPr txBox="1">
            <a:spLocks/>
          </p:cNvSpPr>
          <p:nvPr/>
        </p:nvSpPr>
        <p:spPr>
          <a:xfrm>
            <a:off x="332508" y="630385"/>
            <a:ext cx="8977746" cy="713503"/>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b="1" dirty="0" smtClean="0">
                <a:solidFill>
                  <a:srgbClr val="333399"/>
                </a:solidFill>
                <a:effectLst>
                  <a:outerShdw blurRad="31750" dist="25400" dir="5400000" algn="tl" rotWithShape="0">
                    <a:srgbClr val="000000">
                      <a:alpha val="25000"/>
                    </a:srgbClr>
                  </a:outerShdw>
                </a:effectLst>
                <a:latin typeface="+mj-lt"/>
                <a:ea typeface="+mj-ea"/>
                <a:cs typeface="+mj-cs"/>
              </a:rPr>
              <a:t>Annual </a:t>
            </a:r>
            <a:r>
              <a:rPr lang="en-US" sz="2800" dirty="0" smtClean="0">
                <a:solidFill>
                  <a:srgbClr val="333399"/>
                </a:solidFill>
                <a:effectLst>
                  <a:outerShdw blurRad="31750" dist="25400" dir="5400000" algn="tl" rotWithShape="0">
                    <a:srgbClr val="000000">
                      <a:alpha val="25000"/>
                    </a:srgbClr>
                  </a:outerShdw>
                </a:effectLst>
                <a:latin typeface="+mj-lt"/>
                <a:ea typeface="+mj-ea"/>
                <a:cs typeface="+mj-cs"/>
              </a:rPr>
              <a:t>Cycle in </a:t>
            </a:r>
            <a:r>
              <a:rPr lang="en-US" sz="2800" b="1" dirty="0" smtClean="0">
                <a:solidFill>
                  <a:srgbClr val="333399"/>
                </a:solidFill>
                <a:effectLst>
                  <a:outerShdw blurRad="31750" dist="25400" dir="5400000" algn="tl" rotWithShape="0">
                    <a:srgbClr val="000000">
                      <a:alpha val="25000"/>
                    </a:srgbClr>
                  </a:outerShdw>
                </a:effectLst>
                <a:latin typeface="+mj-lt"/>
                <a:ea typeface="+mj-ea"/>
                <a:cs typeface="+mj-cs"/>
              </a:rPr>
              <a:t>W</a:t>
            </a:r>
            <a:r>
              <a:rPr kumimoji="0" lang="en-US" sz="2800" b="1" i="0" u="none" strike="noStrike" kern="1200" cap="none" spc="0" normalizeH="0" baseline="0" noProof="0" dirty="0" err="1"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avelength</a:t>
            </a:r>
            <a:r>
              <a:rPr kumimoji="0" lang="en-US" sz="2800" b="1" i="0" u="none" strike="noStrike" kern="1200" cap="none" spc="0" normalizeH="0" baseline="0" noProof="0" dirty="0"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 Scale</a:t>
            </a:r>
            <a:r>
              <a:rPr kumimoji="0" lang="en-US" sz="2800" b="1" i="0" u="none" strike="noStrike" kern="1200" cap="none" spc="0" normalizeH="0" noProof="0" dirty="0"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 </a:t>
            </a:r>
            <a:r>
              <a:rPr lang="en-US" sz="2800" dirty="0" smtClean="0">
                <a:solidFill>
                  <a:srgbClr val="333399"/>
                </a:solidFill>
                <a:effectLst>
                  <a:outerShdw blurRad="31750" dist="25400" dir="5400000" algn="tl" rotWithShape="0">
                    <a:srgbClr val="000000">
                      <a:alpha val="25000"/>
                    </a:srgbClr>
                  </a:outerShdw>
                </a:effectLst>
                <a:latin typeface="+mj-lt"/>
                <a:ea typeface="+mj-ea"/>
                <a:cs typeface="+mj-cs"/>
              </a:rPr>
              <a:t>C</a:t>
            </a:r>
            <a:r>
              <a:rPr kumimoji="0" lang="en-US" sz="2800" b="1" i="0" u="none" strike="noStrike" kern="1200" cap="none" spc="0" normalizeH="0" baseline="0" noProof="0" dirty="0" err="1"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hanges</a:t>
            </a:r>
            <a:r>
              <a:rPr kumimoji="0" lang="en-US" sz="2800" b="1" i="0" u="none" strike="noStrike" kern="1200" cap="none" spc="0" normalizeH="0" baseline="0" noProof="0" dirty="0"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 and</a:t>
            </a:r>
            <a:r>
              <a:rPr kumimoji="0" lang="en-US" sz="2800" b="1" i="0" u="none" strike="noStrike" kern="1200" cap="none" spc="0" normalizeH="0" noProof="0" dirty="0"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 </a:t>
            </a:r>
            <a:r>
              <a:rPr kumimoji="0" lang="en-US" sz="2800" b="1" i="0" u="none" strike="noStrike" kern="1200" cap="none" spc="0" normalizeH="0" baseline="0" noProof="0" dirty="0" smtClean="0">
                <a:ln>
                  <a:noFill/>
                </a:ln>
                <a:solidFill>
                  <a:srgbClr val="333399"/>
                </a:solidFill>
                <a:effectLst>
                  <a:outerShdw blurRad="31750" dist="25400" dir="5400000" algn="tl" rotWithShape="0">
                    <a:srgbClr val="000000">
                      <a:alpha val="25000"/>
                    </a:srgbClr>
                  </a:outerShdw>
                </a:effectLst>
                <a:uLnTx/>
                <a:uFillTx/>
                <a:latin typeface="+mj-lt"/>
                <a:ea typeface="+mj-ea"/>
                <a:cs typeface="+mj-cs"/>
              </a:rPr>
              <a:t>Temperatures</a:t>
            </a:r>
            <a:endParaRPr kumimoji="0" lang="en-US" sz="2800" b="1" i="0" u="none" strike="noStrike" kern="1200" cap="none" spc="0" normalizeH="0" baseline="0" noProof="0" dirty="0">
              <a:ln>
                <a:noFill/>
              </a:ln>
              <a:solidFill>
                <a:srgbClr val="333399"/>
              </a:solidFill>
              <a:effectLst>
                <a:outerShdw blurRad="31750" dist="25400" dir="5400000" algn="tl" rotWithShape="0">
                  <a:srgbClr val="000000">
                    <a:alpha val="25000"/>
                  </a:srgbClr>
                </a:outerShdw>
              </a:effectLst>
              <a:uLnTx/>
              <a:uFillTx/>
              <a:latin typeface="+mj-lt"/>
              <a:ea typeface="+mj-ea"/>
              <a:cs typeface="+mj-cs"/>
            </a:endParaRPr>
          </a:p>
        </p:txBody>
      </p:sp>
      <p:pic>
        <p:nvPicPr>
          <p:cNvPr id="15" name="Picture 14" descr="star.tif"/>
          <p:cNvPicPr>
            <a:picLocks noChangeAspect="1"/>
          </p:cNvPicPr>
          <p:nvPr/>
        </p:nvPicPr>
        <p:blipFill>
          <a:blip r:embed="rId2" cstate="print"/>
          <a:stretch>
            <a:fillRect/>
          </a:stretch>
        </p:blipFill>
        <p:spPr>
          <a:xfrm>
            <a:off x="661116" y="2"/>
            <a:ext cx="4162425" cy="561975"/>
          </a:xfrm>
          <a:prstGeom prst="rect">
            <a:avLst/>
          </a:prstGeom>
        </p:spPr>
      </p:pic>
      <p:pic>
        <p:nvPicPr>
          <p:cNvPr id="16" name="Picture 15" descr="JPSS Logo5.png"/>
          <p:cNvPicPr/>
          <p:nvPr/>
        </p:nvPicPr>
        <p:blipFill>
          <a:blip r:embed="rId3" cstate="print"/>
          <a:srcRect/>
          <a:stretch>
            <a:fillRect/>
          </a:stretch>
        </p:blipFill>
        <p:spPr bwMode="auto">
          <a:xfrm>
            <a:off x="8305800" y="0"/>
            <a:ext cx="838200" cy="762000"/>
          </a:xfrm>
          <a:prstGeom prst="rect">
            <a:avLst/>
          </a:prstGeom>
          <a:noFill/>
          <a:ln w="9525">
            <a:noFill/>
            <a:miter lim="800000"/>
            <a:headEnd/>
            <a:tailEnd/>
          </a:ln>
          <a:effectLst>
            <a:outerShdw blurRad="50800" dist="50800" dir="5400000" algn="ctr" rotWithShape="0">
              <a:srgbClr val="000000">
                <a:alpha val="57000"/>
              </a:srgbClr>
            </a:outerShdw>
          </a:effectLst>
        </p:spPr>
      </p:pic>
      <p:pic>
        <p:nvPicPr>
          <p:cNvPr id="17" name="Picture 3"/>
          <p:cNvPicPr>
            <a:picLocks noChangeAspect="1" noChangeArrowheads="1"/>
          </p:cNvPicPr>
          <p:nvPr/>
        </p:nvPicPr>
        <p:blipFill>
          <a:blip r:embed="rId4" cstate="print"/>
          <a:srcRect/>
          <a:stretch>
            <a:fillRect/>
          </a:stretch>
        </p:blipFill>
        <p:spPr bwMode="auto">
          <a:xfrm>
            <a:off x="0" y="0"/>
            <a:ext cx="723900" cy="704850"/>
          </a:xfrm>
          <a:prstGeom prst="rect">
            <a:avLst/>
          </a:prstGeom>
          <a:noFill/>
          <a:ln w="9525">
            <a:noFill/>
            <a:miter lim="800000"/>
            <a:headEnd/>
            <a:tailEnd/>
          </a:ln>
        </p:spPr>
      </p:pic>
      <p:pic>
        <p:nvPicPr>
          <p:cNvPr id="18" name="Picture 17" descr="Untitled.png"/>
          <p:cNvPicPr>
            <a:picLocks noChangeAspect="1"/>
          </p:cNvPicPr>
          <p:nvPr/>
        </p:nvPicPr>
        <p:blipFill>
          <a:blip r:embed="rId5" cstate="print"/>
          <a:stretch>
            <a:fillRect/>
          </a:stretch>
        </p:blipFill>
        <p:spPr>
          <a:xfrm>
            <a:off x="1491522" y="1213222"/>
            <a:ext cx="5184264" cy="5575529"/>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4294967295"/>
          </p:nvPr>
        </p:nvSpPr>
        <p:spPr>
          <a:xfrm>
            <a:off x="4380073" y="6407946"/>
            <a:ext cx="2350681" cy="365125"/>
          </a:xfrm>
          <a:prstGeom prst="rect">
            <a:avLst/>
          </a:prstGeom>
        </p:spPr>
        <p:txBody>
          <a:bodyPr/>
          <a:lstStyle/>
          <a:p>
            <a:pPr>
              <a:defRPr/>
            </a:pPr>
            <a:r>
              <a:rPr lang="en-US" smtClean="0"/>
              <a:t>EUMETSAT 22 - 26 September 2014 </a:t>
            </a:r>
            <a:endParaRPr lang="en-US" dirty="0"/>
          </a:p>
        </p:txBody>
      </p:sp>
      <p:sp>
        <p:nvSpPr>
          <p:cNvPr id="2" name="Title 1"/>
          <p:cNvSpPr>
            <a:spLocks noGrp="1"/>
          </p:cNvSpPr>
          <p:nvPr>
            <p:ph type="title"/>
          </p:nvPr>
        </p:nvSpPr>
        <p:spPr>
          <a:xfrm>
            <a:off x="533400" y="533400"/>
            <a:ext cx="8229600" cy="1143000"/>
          </a:xfrm>
        </p:spPr>
        <p:txBody>
          <a:bodyPr>
            <a:normAutofit/>
          </a:bodyPr>
          <a:lstStyle/>
          <a:p>
            <a:r>
              <a:rPr lang="en-US" sz="2400" b="1" dirty="0" smtClean="0">
                <a:solidFill>
                  <a:srgbClr val="333399"/>
                </a:solidFill>
              </a:rPr>
              <a:t>NM wavelength change vs. thermal loading</a:t>
            </a:r>
            <a:endParaRPr lang="en-US" sz="2400" b="1" dirty="0">
              <a:solidFill>
                <a:srgbClr val="333399"/>
              </a:solidFill>
            </a:endParaRPr>
          </a:p>
        </p:txBody>
      </p:sp>
      <p:pic>
        <p:nvPicPr>
          <p:cNvPr id="6" name="Picture 2" descr="C:\Users\mgrotenhuis\Desktop\temp\N_T_Calibration_Housing_May_15_2013_select_time_periods_for_wavelength_shift_matching.png"/>
          <p:cNvPicPr>
            <a:picLocks noChangeAspect="1" noChangeArrowheads="1"/>
          </p:cNvPicPr>
          <p:nvPr/>
        </p:nvPicPr>
        <p:blipFill>
          <a:blip r:embed="rId3" cstate="print"/>
          <a:srcRect/>
          <a:stretch>
            <a:fillRect/>
          </a:stretch>
        </p:blipFill>
        <p:spPr bwMode="auto">
          <a:xfrm>
            <a:off x="152400" y="1752600"/>
            <a:ext cx="4267200" cy="4724400"/>
          </a:xfrm>
          <a:prstGeom prst="rect">
            <a:avLst/>
          </a:prstGeom>
          <a:noFill/>
        </p:spPr>
      </p:pic>
      <p:pic>
        <p:nvPicPr>
          <p:cNvPr id="15362" name="Picture 2"/>
          <p:cNvPicPr>
            <a:picLocks noChangeAspect="1" noChangeArrowheads="1"/>
          </p:cNvPicPr>
          <p:nvPr/>
        </p:nvPicPr>
        <p:blipFill>
          <a:blip r:embed="rId4" cstate="print"/>
          <a:srcRect/>
          <a:stretch>
            <a:fillRect/>
          </a:stretch>
        </p:blipFill>
        <p:spPr bwMode="auto">
          <a:xfrm>
            <a:off x="4343400" y="1828800"/>
            <a:ext cx="4533900" cy="4572000"/>
          </a:xfrm>
          <a:prstGeom prst="rect">
            <a:avLst/>
          </a:prstGeom>
          <a:noFill/>
          <a:ln w="9525">
            <a:noFill/>
            <a:miter lim="800000"/>
            <a:headEnd/>
            <a:tailEnd/>
          </a:ln>
        </p:spPr>
      </p:pic>
      <p:sp>
        <p:nvSpPr>
          <p:cNvPr id="10" name="TextBox 9"/>
          <p:cNvSpPr txBox="1"/>
          <p:nvPr/>
        </p:nvSpPr>
        <p:spPr>
          <a:xfrm>
            <a:off x="4572002" y="1676400"/>
            <a:ext cx="3637919" cy="369332"/>
          </a:xfrm>
          <a:prstGeom prst="rect">
            <a:avLst/>
          </a:prstGeom>
          <a:noFill/>
        </p:spPr>
        <p:txBody>
          <a:bodyPr wrap="none" rtlCol="0">
            <a:spAutoFit/>
          </a:bodyPr>
          <a:lstStyle/>
          <a:p>
            <a:r>
              <a:rPr lang="en-US" dirty="0" smtClean="0"/>
              <a:t>Intro-orbital wavelength shift in pixel</a:t>
            </a:r>
            <a:endParaRPr lang="en-US" dirty="0"/>
          </a:p>
        </p:txBody>
      </p:sp>
      <p:sp>
        <p:nvSpPr>
          <p:cNvPr id="11" name="TextBox 10"/>
          <p:cNvSpPr txBox="1"/>
          <p:nvPr/>
        </p:nvSpPr>
        <p:spPr>
          <a:xfrm>
            <a:off x="228600" y="1752600"/>
            <a:ext cx="4191000" cy="369332"/>
          </a:xfrm>
          <a:prstGeom prst="rect">
            <a:avLst/>
          </a:prstGeom>
          <a:solidFill>
            <a:schemeClr val="bg1"/>
          </a:solidFill>
        </p:spPr>
        <p:txBody>
          <a:bodyPr wrap="square" rtlCol="0">
            <a:spAutoFit/>
          </a:bodyPr>
          <a:lstStyle/>
          <a:p>
            <a:r>
              <a:rPr lang="en-US" dirty="0" smtClean="0"/>
              <a:t>               NM housing temperature  (</a:t>
            </a:r>
            <a:r>
              <a:rPr lang="en-US" baseline="30000" dirty="0" err="1" smtClean="0"/>
              <a:t>o</a:t>
            </a:r>
            <a:r>
              <a:rPr lang="en-US" dirty="0" err="1" smtClean="0"/>
              <a:t>C</a:t>
            </a:r>
            <a:r>
              <a:rPr lang="en-US" dirty="0" smtClean="0"/>
              <a:t>)</a:t>
            </a:r>
            <a:endParaRPr lang="en-US" dirty="0"/>
          </a:p>
        </p:txBody>
      </p:sp>
      <p:pic>
        <p:nvPicPr>
          <p:cNvPr id="12" name="Picture 11" descr="JPSS Logo5.png"/>
          <p:cNvPicPr/>
          <p:nvPr/>
        </p:nvPicPr>
        <p:blipFill>
          <a:blip r:embed="rId5" cstate="print"/>
          <a:srcRect/>
          <a:stretch>
            <a:fillRect/>
          </a:stretch>
        </p:blipFill>
        <p:spPr bwMode="auto">
          <a:xfrm>
            <a:off x="8305800" y="0"/>
            <a:ext cx="838200" cy="762000"/>
          </a:xfrm>
          <a:prstGeom prst="rect">
            <a:avLst/>
          </a:prstGeom>
          <a:noFill/>
          <a:ln w="9525">
            <a:noFill/>
            <a:miter lim="800000"/>
            <a:headEnd/>
            <a:tailEnd/>
          </a:ln>
          <a:effectLst>
            <a:outerShdw blurRad="50800" dist="50800" dir="5400000" algn="ctr" rotWithShape="0">
              <a:srgbClr val="000000">
                <a:alpha val="57000"/>
              </a:srgbClr>
            </a:outerShdw>
          </a:effectLst>
        </p:spPr>
      </p:pic>
      <p:pic>
        <p:nvPicPr>
          <p:cNvPr id="13" name="Picture 3"/>
          <p:cNvPicPr>
            <a:picLocks noChangeAspect="1" noChangeArrowheads="1"/>
          </p:cNvPicPr>
          <p:nvPr/>
        </p:nvPicPr>
        <p:blipFill>
          <a:blip r:embed="rId6" cstate="print"/>
          <a:srcRect/>
          <a:stretch>
            <a:fillRect/>
          </a:stretch>
        </p:blipFill>
        <p:spPr bwMode="auto">
          <a:xfrm>
            <a:off x="0" y="0"/>
            <a:ext cx="723900" cy="704850"/>
          </a:xfrm>
          <a:prstGeom prst="rect">
            <a:avLst/>
          </a:prstGeom>
          <a:noFill/>
          <a:ln w="9525">
            <a:noFill/>
            <a:miter lim="800000"/>
            <a:headEnd/>
            <a:tailEnd/>
          </a:ln>
        </p:spPr>
      </p:pic>
      <p:pic>
        <p:nvPicPr>
          <p:cNvPr id="14" name="Picture 13" descr="star.tif"/>
          <p:cNvPicPr>
            <a:picLocks noChangeAspect="1"/>
          </p:cNvPicPr>
          <p:nvPr/>
        </p:nvPicPr>
        <p:blipFill>
          <a:blip r:embed="rId7" cstate="print"/>
          <a:stretch>
            <a:fillRect/>
          </a:stretch>
        </p:blipFill>
        <p:spPr>
          <a:xfrm>
            <a:off x="661116" y="2"/>
            <a:ext cx="4162425" cy="561975"/>
          </a:xfrm>
          <a:prstGeom prst="rect">
            <a:avLst/>
          </a:prstGeom>
        </p:spPr>
      </p:pic>
      <p:pic>
        <p:nvPicPr>
          <p:cNvPr id="15" name="Picture 14" descr="star.tif"/>
          <p:cNvPicPr>
            <a:picLocks noChangeAspect="1"/>
          </p:cNvPicPr>
          <p:nvPr/>
        </p:nvPicPr>
        <p:blipFill>
          <a:blip r:embed="rId7" cstate="print"/>
          <a:stretch>
            <a:fillRect/>
          </a:stretch>
        </p:blipFill>
        <p:spPr>
          <a:xfrm>
            <a:off x="661116" y="2"/>
            <a:ext cx="4162425" cy="561975"/>
          </a:xfrm>
          <a:prstGeom prst="rect">
            <a:avLst/>
          </a:prstGeom>
        </p:spPr>
      </p:pic>
      <p:pic>
        <p:nvPicPr>
          <p:cNvPr id="16" name="Picture 15" descr="JPSS Logo5.png"/>
          <p:cNvPicPr/>
          <p:nvPr/>
        </p:nvPicPr>
        <p:blipFill>
          <a:blip r:embed="rId5" cstate="print"/>
          <a:srcRect/>
          <a:stretch>
            <a:fillRect/>
          </a:stretch>
        </p:blipFill>
        <p:spPr bwMode="auto">
          <a:xfrm>
            <a:off x="8305800" y="0"/>
            <a:ext cx="838200" cy="762000"/>
          </a:xfrm>
          <a:prstGeom prst="rect">
            <a:avLst/>
          </a:prstGeom>
          <a:noFill/>
          <a:ln w="9525">
            <a:noFill/>
            <a:miter lim="800000"/>
            <a:headEnd/>
            <a:tailEnd/>
          </a:ln>
          <a:effectLst>
            <a:outerShdw blurRad="50800" dist="50800" dir="5400000" algn="ctr" rotWithShape="0">
              <a:srgbClr val="000000">
                <a:alpha val="57000"/>
              </a:srgbClr>
            </a:outerShdw>
          </a:effectLst>
        </p:spPr>
      </p:pic>
      <p:pic>
        <p:nvPicPr>
          <p:cNvPr id="17" name="Picture 3"/>
          <p:cNvPicPr>
            <a:picLocks noChangeAspect="1" noChangeArrowheads="1"/>
          </p:cNvPicPr>
          <p:nvPr/>
        </p:nvPicPr>
        <p:blipFill>
          <a:blip r:embed="rId6" cstate="print"/>
          <a:srcRect/>
          <a:stretch>
            <a:fillRect/>
          </a:stretch>
        </p:blipFill>
        <p:spPr bwMode="auto">
          <a:xfrm>
            <a:off x="0" y="0"/>
            <a:ext cx="723900" cy="704850"/>
          </a:xfrm>
          <a:prstGeom prst="rect">
            <a:avLst/>
          </a:prstGeom>
          <a:noFill/>
          <a:ln w="9525">
            <a:noFill/>
            <a:miter lim="800000"/>
            <a:headEnd/>
            <a:tailEnd/>
          </a:ln>
        </p:spPr>
      </p:pic>
      <p:sp>
        <p:nvSpPr>
          <p:cNvPr id="20" name="Slide Number Placeholder 19"/>
          <p:cNvSpPr>
            <a:spLocks noGrp="1"/>
          </p:cNvSpPr>
          <p:nvPr>
            <p:ph type="sldNum" sz="quarter" idx="4294967295"/>
          </p:nvPr>
        </p:nvSpPr>
        <p:spPr>
          <a:xfrm>
            <a:off x="8647272" y="6407946"/>
            <a:ext cx="365760" cy="365125"/>
          </a:xfrm>
          <a:prstGeom prst="rect">
            <a:avLst/>
          </a:prstGeom>
        </p:spPr>
        <p:txBody>
          <a:bodyPr/>
          <a:lstStyle/>
          <a:p>
            <a:fld id="{115E31E0-F193-4D57-852B-3900D355767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3" cstate="print">
            <a:lum bright="-20000" contrast="40000"/>
          </a:blip>
          <a:srcRect/>
          <a:stretch>
            <a:fillRect/>
          </a:stretch>
        </p:blipFill>
        <p:spPr bwMode="auto">
          <a:xfrm>
            <a:off x="4494883" y="1503312"/>
            <a:ext cx="4532435" cy="5343525"/>
          </a:xfrm>
          <a:prstGeom prst="rect">
            <a:avLst/>
          </a:prstGeom>
          <a:noFill/>
          <a:ln w="9525">
            <a:noFill/>
            <a:miter lim="800000"/>
            <a:headEnd/>
            <a:tailEnd/>
          </a:ln>
        </p:spPr>
      </p:pic>
      <p:sp>
        <p:nvSpPr>
          <p:cNvPr id="2" name="Title 1"/>
          <p:cNvSpPr>
            <a:spLocks noGrp="1"/>
          </p:cNvSpPr>
          <p:nvPr>
            <p:ph type="title"/>
          </p:nvPr>
        </p:nvSpPr>
        <p:spPr>
          <a:xfrm>
            <a:off x="457200" y="65316"/>
            <a:ext cx="8229600" cy="694846"/>
          </a:xfrm>
        </p:spPr>
        <p:txBody>
          <a:bodyPr>
            <a:normAutofit/>
          </a:bodyPr>
          <a:lstStyle/>
          <a:p>
            <a:r>
              <a:rPr lang="en-US" sz="2400" dirty="0" smtClean="0"/>
              <a:t>Using Reference Solar to create Proxy Spectra</a:t>
            </a:r>
            <a:endParaRPr lang="en-US" sz="2400" dirty="0"/>
          </a:p>
        </p:txBody>
      </p:sp>
      <p:sp>
        <p:nvSpPr>
          <p:cNvPr id="3" name="Content Placeholder 2"/>
          <p:cNvSpPr>
            <a:spLocks noGrp="1"/>
          </p:cNvSpPr>
          <p:nvPr>
            <p:ph idx="1"/>
          </p:nvPr>
        </p:nvSpPr>
        <p:spPr>
          <a:xfrm>
            <a:off x="457200" y="749141"/>
            <a:ext cx="8481196" cy="4837194"/>
          </a:xfrm>
        </p:spPr>
        <p:txBody>
          <a:bodyPr/>
          <a:lstStyle/>
          <a:p>
            <a:r>
              <a:rPr lang="en-US" sz="2000" dirty="0" smtClean="0"/>
              <a:t>Comparisons of  OMPS Nadir Mapper measured and proxy (from references) solar spectra for 300 nm to 380 nm.</a:t>
            </a:r>
          </a:p>
          <a:p>
            <a:endParaRPr lang="en-US" sz="2000" dirty="0" smtClean="0"/>
          </a:p>
          <a:p>
            <a:pPr>
              <a:buNone/>
            </a:pPr>
            <a:r>
              <a:rPr lang="en-US" sz="2000" dirty="0" smtClean="0"/>
              <a:t>   (Proxy AK / Proxy BK – 1)*100                 (Measured/Proxy BK – 1)*100 </a:t>
            </a:r>
            <a:endParaRPr lang="en-US" sz="2000" dirty="0"/>
          </a:p>
        </p:txBody>
      </p:sp>
      <p:pic>
        <p:nvPicPr>
          <p:cNvPr id="1027" name="Picture 3"/>
          <p:cNvPicPr>
            <a:picLocks noChangeAspect="1" noChangeArrowheads="1"/>
          </p:cNvPicPr>
          <p:nvPr/>
        </p:nvPicPr>
        <p:blipFill>
          <a:blip r:embed="rId4" cstate="print">
            <a:lum bright="-20000" contrast="40000"/>
          </a:blip>
          <a:srcRect/>
          <a:stretch>
            <a:fillRect/>
          </a:stretch>
        </p:blipFill>
        <p:spPr bwMode="auto">
          <a:xfrm>
            <a:off x="0" y="2776652"/>
            <a:ext cx="4497266" cy="3748088"/>
          </a:xfrm>
          <a:prstGeom prst="rect">
            <a:avLst/>
          </a:prstGeom>
          <a:noFill/>
          <a:ln w="9525">
            <a:noFill/>
            <a:miter lim="800000"/>
            <a:headEnd/>
            <a:tailEnd/>
          </a:ln>
        </p:spPr>
      </p:pic>
      <p:cxnSp>
        <p:nvCxnSpPr>
          <p:cNvPr id="7" name="Straight Connector 6"/>
          <p:cNvCxnSpPr/>
          <p:nvPr/>
        </p:nvCxnSpPr>
        <p:spPr>
          <a:xfrm>
            <a:off x="2979639" y="3007606"/>
            <a:ext cx="0" cy="813816"/>
          </a:xfrm>
          <a:prstGeom prst="line">
            <a:avLst/>
          </a:prstGeom>
          <a:ln w="25400">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99980" y="3161846"/>
            <a:ext cx="458780" cy="338554"/>
          </a:xfrm>
          <a:prstGeom prst="rect">
            <a:avLst/>
          </a:prstGeom>
          <a:noFill/>
        </p:spPr>
        <p:txBody>
          <a:bodyPr wrap="none" rtlCol="0">
            <a:spAutoFit/>
          </a:bodyPr>
          <a:lstStyle/>
          <a:p>
            <a:r>
              <a:rPr lang="en-US" sz="1600" dirty="0" smtClean="0">
                <a:solidFill>
                  <a:srgbClr val="0070C0"/>
                </a:solidFill>
                <a:latin typeface="Times New Roman" pitchFamily="18" charset="0"/>
                <a:cs typeface="Times New Roman" pitchFamily="18" charset="0"/>
              </a:rPr>
              <a:t>1%</a:t>
            </a:r>
            <a:endParaRPr lang="en-US" sz="1600" dirty="0">
              <a:solidFill>
                <a:srgbClr val="0070C0"/>
              </a:solidFill>
              <a:latin typeface="Times New Roman" pitchFamily="18" charset="0"/>
              <a:cs typeface="Times New Roman" pitchFamily="18" charset="0"/>
            </a:endParaRPr>
          </a:p>
        </p:txBody>
      </p:sp>
      <p:cxnSp>
        <p:nvCxnSpPr>
          <p:cNvPr id="10" name="Straight Connector 9"/>
          <p:cNvCxnSpPr/>
          <p:nvPr/>
        </p:nvCxnSpPr>
        <p:spPr>
          <a:xfrm>
            <a:off x="6232194" y="2609156"/>
            <a:ext cx="0" cy="813816"/>
          </a:xfrm>
          <a:prstGeom prst="line">
            <a:avLst/>
          </a:prstGeom>
          <a:ln w="25400">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52536" y="2763396"/>
            <a:ext cx="458780" cy="338554"/>
          </a:xfrm>
          <a:prstGeom prst="rect">
            <a:avLst/>
          </a:prstGeom>
          <a:noFill/>
        </p:spPr>
        <p:txBody>
          <a:bodyPr wrap="none" rtlCol="0">
            <a:spAutoFit/>
          </a:bodyPr>
          <a:lstStyle/>
          <a:p>
            <a:r>
              <a:rPr lang="en-US" sz="1600" dirty="0" smtClean="0">
                <a:solidFill>
                  <a:srgbClr val="0070C0"/>
                </a:solidFill>
                <a:latin typeface="Times New Roman" pitchFamily="18" charset="0"/>
                <a:cs typeface="Times New Roman" pitchFamily="18" charset="0"/>
              </a:rPr>
              <a:t>1%</a:t>
            </a:r>
            <a:endParaRPr lang="en-US" sz="16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88" y="133962"/>
            <a:ext cx="8786376" cy="850776"/>
          </a:xfrm>
        </p:spPr>
        <p:txBody>
          <a:bodyPr>
            <a:noAutofit/>
          </a:bodyPr>
          <a:lstStyle/>
          <a:p>
            <a:r>
              <a:rPr lang="en-US" sz="2800" dirty="0" smtClean="0"/>
              <a:t>OMPS Nadir </a:t>
            </a:r>
            <a:r>
              <a:rPr lang="en-US" sz="2800" dirty="0" err="1" smtClean="0"/>
              <a:t>Mapper</a:t>
            </a:r>
            <a:r>
              <a:rPr lang="en-US" sz="2800" dirty="0" smtClean="0"/>
              <a:t> predicted Cross-Track (CT) differences</a:t>
            </a:r>
            <a:br>
              <a:rPr lang="en-US" sz="2800" dirty="0" smtClean="0"/>
            </a:br>
            <a:r>
              <a:rPr lang="en-US" sz="2800" dirty="0" smtClean="0"/>
              <a:t>from Proxy and Measured spectra</a:t>
            </a:r>
            <a:endParaRPr lang="en-US" sz="2800" dirty="0"/>
          </a:p>
        </p:txBody>
      </p:sp>
      <p:pic>
        <p:nvPicPr>
          <p:cNvPr id="2050" name="Picture 2"/>
          <p:cNvPicPr>
            <a:picLocks noChangeAspect="1" noChangeArrowheads="1"/>
          </p:cNvPicPr>
          <p:nvPr/>
        </p:nvPicPr>
        <p:blipFill>
          <a:blip r:embed="rId2" cstate="print">
            <a:lum bright="-20000" contrast="40000"/>
          </a:blip>
          <a:srcRect/>
          <a:stretch>
            <a:fillRect/>
          </a:stretch>
        </p:blipFill>
        <p:spPr bwMode="auto">
          <a:xfrm>
            <a:off x="445238" y="1042182"/>
            <a:ext cx="8493158" cy="5745480"/>
          </a:xfrm>
          <a:prstGeom prst="rect">
            <a:avLst/>
          </a:prstGeom>
          <a:noFill/>
          <a:ln w="9525">
            <a:noFill/>
            <a:miter lim="800000"/>
            <a:headEnd/>
            <a:tailEnd/>
          </a:ln>
        </p:spPr>
      </p:pic>
      <p:sp>
        <p:nvSpPr>
          <p:cNvPr id="4" name="Rectangle 3"/>
          <p:cNvSpPr/>
          <p:nvPr/>
        </p:nvSpPr>
        <p:spPr>
          <a:xfrm>
            <a:off x="1361437" y="5681650"/>
            <a:ext cx="5427704" cy="584775"/>
          </a:xfrm>
          <a:prstGeom prst="rect">
            <a:avLst/>
          </a:prstGeom>
        </p:spPr>
        <p:txBody>
          <a:bodyPr wrap="none">
            <a:spAutoFit/>
          </a:bodyPr>
          <a:lstStyle/>
          <a:p>
            <a:r>
              <a:rPr lang="en-US" sz="1600" dirty="0" smtClean="0">
                <a:solidFill>
                  <a:schemeClr val="tx1"/>
                </a:solidFill>
              </a:rPr>
              <a:t>Solid Line – (Proxy AK CT18 / Proxy AK CT26  – 1)*100</a:t>
            </a:r>
          </a:p>
          <a:p>
            <a:r>
              <a:rPr lang="en-US" sz="1600" dirty="0" smtClean="0">
                <a:solidFill>
                  <a:schemeClr val="tx1"/>
                </a:solidFill>
              </a:rPr>
              <a:t>Dotted Line – (Measured CT18 / Measured CT26 – 1)*100 – 2.0</a:t>
            </a:r>
            <a:endParaRPr lang="en-US" sz="105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63492"/>
          </a:xfrm>
        </p:spPr>
        <p:txBody>
          <a:bodyPr>
            <a:noAutofit/>
          </a:bodyPr>
          <a:lstStyle/>
          <a:p>
            <a:r>
              <a:rPr lang="en-US" sz="2400" dirty="0" smtClean="0"/>
              <a:t>OMPS Nadir Mapper</a:t>
            </a:r>
            <a:br>
              <a:rPr lang="en-US" sz="2400" dirty="0" smtClean="0"/>
            </a:br>
            <a:r>
              <a:rPr lang="en-US" sz="2400" dirty="0" smtClean="0"/>
              <a:t>Double Difference of CT18/CT26, Measured minus Proxy</a:t>
            </a:r>
            <a:endParaRPr lang="en-US" sz="2400" dirty="0"/>
          </a:p>
        </p:txBody>
      </p:sp>
      <p:pic>
        <p:nvPicPr>
          <p:cNvPr id="2051" name="Picture 3"/>
          <p:cNvPicPr>
            <a:picLocks noChangeAspect="1" noChangeArrowheads="1"/>
          </p:cNvPicPr>
          <p:nvPr/>
        </p:nvPicPr>
        <p:blipFill>
          <a:blip r:embed="rId2" cstate="print">
            <a:lum bright="-20000" contrast="40000"/>
          </a:blip>
          <a:srcRect/>
          <a:stretch>
            <a:fillRect/>
          </a:stretch>
        </p:blipFill>
        <p:spPr bwMode="auto">
          <a:xfrm>
            <a:off x="701692" y="926123"/>
            <a:ext cx="8301633" cy="5943600"/>
          </a:xfrm>
          <a:prstGeom prst="rect">
            <a:avLst/>
          </a:prstGeom>
          <a:noFill/>
          <a:ln w="9525">
            <a:noFill/>
            <a:miter lim="800000"/>
            <a:headEnd/>
            <a:tailEnd/>
          </a:ln>
        </p:spPr>
      </p:pic>
      <p:cxnSp>
        <p:nvCxnSpPr>
          <p:cNvPr id="4" name="Straight Connector 3"/>
          <p:cNvCxnSpPr/>
          <p:nvPr/>
        </p:nvCxnSpPr>
        <p:spPr>
          <a:xfrm>
            <a:off x="5593741" y="1894054"/>
            <a:ext cx="11696" cy="1306351"/>
          </a:xfrm>
          <a:prstGeom prst="line">
            <a:avLst/>
          </a:prstGeom>
          <a:ln w="25400">
            <a:headEnd type="stealth" w="lg" len="med"/>
            <a:tailEnd type="stealth" w="lg"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33113" y="2271021"/>
            <a:ext cx="663964" cy="523220"/>
          </a:xfrm>
          <a:prstGeom prst="rect">
            <a:avLst/>
          </a:prstGeom>
          <a:noFill/>
        </p:spPr>
        <p:txBody>
          <a:bodyPr wrap="none" rtlCol="0">
            <a:spAutoFit/>
          </a:bodyPr>
          <a:lstStyle/>
          <a:p>
            <a:r>
              <a:rPr lang="en-US" sz="2800" dirty="0" smtClean="0">
                <a:solidFill>
                  <a:srgbClr val="0070C0"/>
                </a:solidFill>
                <a:latin typeface="Times New Roman" pitchFamily="18" charset="0"/>
                <a:cs typeface="Times New Roman" pitchFamily="18" charset="0"/>
              </a:rPr>
              <a:t>1%</a:t>
            </a:r>
            <a:endParaRPr lang="en-US" sz="2800" dirty="0">
              <a:solidFill>
                <a:srgbClr val="0070C0"/>
              </a:solidFill>
              <a:latin typeface="Times New Roman" pitchFamily="18" charset="0"/>
              <a:cs typeface="Times New Roman" pitchFamily="18" charset="0"/>
            </a:endParaRPr>
          </a:p>
        </p:txBody>
      </p:sp>
      <p:sp>
        <p:nvSpPr>
          <p:cNvPr id="7" name="Rectangle 6"/>
          <p:cNvSpPr/>
          <p:nvPr/>
        </p:nvSpPr>
        <p:spPr>
          <a:xfrm>
            <a:off x="1436211" y="1366573"/>
            <a:ext cx="7066470" cy="338554"/>
          </a:xfrm>
          <a:prstGeom prst="rect">
            <a:avLst/>
          </a:prstGeom>
        </p:spPr>
        <p:txBody>
          <a:bodyPr wrap="square">
            <a:spAutoFit/>
          </a:bodyPr>
          <a:lstStyle/>
          <a:p>
            <a:r>
              <a:rPr lang="en-US" sz="1400" dirty="0" smtClean="0">
                <a:solidFill>
                  <a:schemeClr val="tx1"/>
                </a:solidFill>
              </a:rPr>
              <a:t>(</a:t>
            </a:r>
            <a:r>
              <a:rPr lang="en-US" sz="1600" dirty="0" smtClean="0">
                <a:solidFill>
                  <a:schemeClr val="tx1"/>
                </a:solidFill>
              </a:rPr>
              <a:t>Measured CT18 / Measured CT26 – Proxy A CT18 / Proxy A CT26 )*100</a:t>
            </a:r>
            <a:endParaRPr lang="en-US" sz="1400" dirty="0" smtClean="0">
              <a:solidFill>
                <a:schemeClr val="tx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13131"/>
            <a:ext cx="8229600" cy="677108"/>
          </a:xfrm>
          <a:prstGeom prst="rect">
            <a:avLst/>
          </a:prstGeom>
        </p:spPr>
        <p:txBody>
          <a:bodyPr vert="horz" wrap="square" lIns="0" tIns="0" rIns="0" bIns="0" rtlCol="0">
            <a:spAutoFit/>
          </a:bodyPr>
          <a:lstStyle/>
          <a:p>
            <a:pPr marL="1027430">
              <a:lnSpc>
                <a:spcPct val="100000"/>
              </a:lnSpc>
            </a:pPr>
            <a:r>
              <a:rPr dirty="0">
                <a:latin typeface="Verdana"/>
                <a:cs typeface="Verdana"/>
              </a:rPr>
              <a:t>Abs</a:t>
            </a:r>
            <a:r>
              <a:rPr spc="-5" dirty="0">
                <a:latin typeface="Verdana"/>
                <a:cs typeface="Verdana"/>
              </a:rPr>
              <a:t>o</a:t>
            </a:r>
            <a:r>
              <a:rPr dirty="0">
                <a:latin typeface="Verdana"/>
                <a:cs typeface="Verdana"/>
              </a:rPr>
              <a:t>lute</a:t>
            </a:r>
            <a:r>
              <a:rPr spc="-35" dirty="0">
                <a:latin typeface="Verdana"/>
                <a:cs typeface="Verdana"/>
              </a:rPr>
              <a:t> </a:t>
            </a:r>
            <a:r>
              <a:rPr dirty="0">
                <a:latin typeface="Verdana"/>
                <a:cs typeface="Verdana"/>
              </a:rPr>
              <a:t>Diff</a:t>
            </a:r>
            <a:r>
              <a:rPr spc="-5" dirty="0">
                <a:latin typeface="Verdana"/>
                <a:cs typeface="Verdana"/>
              </a:rPr>
              <a:t>ere</a:t>
            </a:r>
            <a:r>
              <a:rPr dirty="0">
                <a:latin typeface="Verdana"/>
                <a:cs typeface="Verdana"/>
              </a:rPr>
              <a:t>n</a:t>
            </a:r>
            <a:r>
              <a:rPr spc="5" dirty="0">
                <a:latin typeface="Verdana"/>
                <a:cs typeface="Verdana"/>
              </a:rPr>
              <a:t>c</a:t>
            </a:r>
            <a:r>
              <a:rPr dirty="0">
                <a:latin typeface="Verdana"/>
                <a:cs typeface="Verdana"/>
              </a:rPr>
              <a:t>e</a:t>
            </a:r>
            <a:r>
              <a:rPr spc="-30" dirty="0">
                <a:latin typeface="Verdana"/>
                <a:cs typeface="Verdana"/>
              </a:rPr>
              <a:t> </a:t>
            </a:r>
            <a:r>
              <a:rPr dirty="0">
                <a:latin typeface="Verdana"/>
                <a:cs typeface="Verdana"/>
              </a:rPr>
              <a:t>-</a:t>
            </a:r>
            <a:r>
              <a:rPr spc="-10" dirty="0">
                <a:latin typeface="Verdana"/>
                <a:cs typeface="Verdana"/>
              </a:rPr>
              <a:t> </a:t>
            </a:r>
            <a:r>
              <a:rPr dirty="0">
                <a:latin typeface="Verdana"/>
                <a:cs typeface="Verdana"/>
              </a:rPr>
              <a:t>2</a:t>
            </a:r>
          </a:p>
        </p:txBody>
      </p:sp>
      <p:sp>
        <p:nvSpPr>
          <p:cNvPr id="3" name="object 3"/>
          <p:cNvSpPr txBox="1"/>
          <p:nvPr/>
        </p:nvSpPr>
        <p:spPr>
          <a:xfrm>
            <a:off x="535940" y="1302419"/>
            <a:ext cx="2481580" cy="3914918"/>
          </a:xfrm>
          <a:prstGeom prst="rect">
            <a:avLst/>
          </a:prstGeom>
        </p:spPr>
        <p:txBody>
          <a:bodyPr vert="horz" wrap="square" lIns="0" tIns="0" rIns="0" bIns="0" rtlCol="0">
            <a:spAutoFit/>
          </a:bodyPr>
          <a:lstStyle/>
          <a:p>
            <a:pPr marL="355600" marR="5080" indent="-342900">
              <a:lnSpc>
                <a:spcPct val="80000"/>
              </a:lnSpc>
              <a:buFont typeface="Arial"/>
              <a:buChar char="•"/>
              <a:tabLst>
                <a:tab pos="355600" algn="l"/>
              </a:tabLst>
            </a:pPr>
            <a:r>
              <a:rPr sz="2400" spc="-5" dirty="0">
                <a:solidFill>
                  <a:schemeClr val="tx1"/>
                </a:solidFill>
                <a:latin typeface="Times New Roman"/>
                <a:cs typeface="Times New Roman"/>
              </a:rPr>
              <a:t>S</a:t>
            </a:r>
            <a:r>
              <a:rPr sz="2400" spc="-20" dirty="0">
                <a:solidFill>
                  <a:schemeClr val="tx1"/>
                </a:solidFill>
                <a:latin typeface="Times New Roman"/>
                <a:cs typeface="Times New Roman"/>
              </a:rPr>
              <a:t>m</a:t>
            </a:r>
            <a:r>
              <a:rPr sz="2400" dirty="0">
                <a:solidFill>
                  <a:schemeClr val="tx1"/>
                </a:solidFill>
                <a:latin typeface="Times New Roman"/>
                <a:cs typeface="Times New Roman"/>
              </a:rPr>
              <a:t>oothing irradian</a:t>
            </a:r>
            <a:r>
              <a:rPr sz="2400" spc="-10" dirty="0">
                <a:solidFill>
                  <a:schemeClr val="tx1"/>
                </a:solidFill>
                <a:latin typeface="Times New Roman"/>
                <a:cs typeface="Times New Roman"/>
              </a:rPr>
              <a:t>c</a:t>
            </a:r>
            <a:r>
              <a:rPr sz="2400" dirty="0">
                <a:solidFill>
                  <a:schemeClr val="tx1"/>
                </a:solidFill>
                <a:latin typeface="Times New Roman"/>
                <a:cs typeface="Times New Roman"/>
              </a:rPr>
              <a:t>e</a:t>
            </a:r>
            <a:r>
              <a:rPr sz="2400" spc="-35" dirty="0">
                <a:solidFill>
                  <a:schemeClr val="tx1"/>
                </a:solidFill>
                <a:latin typeface="Times New Roman"/>
                <a:cs typeface="Times New Roman"/>
              </a:rPr>
              <a:t> </a:t>
            </a:r>
            <a:r>
              <a:rPr sz="2400" dirty="0">
                <a:solidFill>
                  <a:schemeClr val="tx1"/>
                </a:solidFill>
                <a:latin typeface="Times New Roman"/>
                <a:cs typeface="Times New Roman"/>
              </a:rPr>
              <a:t>data</a:t>
            </a:r>
            <a:r>
              <a:rPr sz="2400" spc="-25" dirty="0">
                <a:solidFill>
                  <a:schemeClr val="tx1"/>
                </a:solidFill>
                <a:latin typeface="Times New Roman"/>
                <a:cs typeface="Times New Roman"/>
              </a:rPr>
              <a:t> </a:t>
            </a:r>
            <a:r>
              <a:rPr sz="2400" dirty="0">
                <a:solidFill>
                  <a:schemeClr val="tx1"/>
                </a:solidFill>
                <a:latin typeface="Times New Roman"/>
                <a:cs typeface="Times New Roman"/>
              </a:rPr>
              <a:t>to lo</a:t>
            </a:r>
            <a:r>
              <a:rPr sz="2400" spc="-5" dirty="0">
                <a:solidFill>
                  <a:schemeClr val="tx1"/>
                </a:solidFill>
                <a:latin typeface="Times New Roman"/>
                <a:cs typeface="Times New Roman"/>
              </a:rPr>
              <a:t>w</a:t>
            </a:r>
            <a:r>
              <a:rPr sz="2400" dirty="0">
                <a:solidFill>
                  <a:schemeClr val="tx1"/>
                </a:solidFill>
                <a:latin typeface="Times New Roman"/>
                <a:cs typeface="Times New Roman"/>
              </a:rPr>
              <a:t>er</a:t>
            </a:r>
            <a:r>
              <a:rPr sz="2400" spc="-10" dirty="0">
                <a:solidFill>
                  <a:schemeClr val="tx1"/>
                </a:solidFill>
                <a:latin typeface="Times New Roman"/>
                <a:cs typeface="Times New Roman"/>
              </a:rPr>
              <a:t> </a:t>
            </a:r>
            <a:r>
              <a:rPr sz="2400" dirty="0">
                <a:solidFill>
                  <a:schemeClr val="tx1"/>
                </a:solidFill>
                <a:latin typeface="Times New Roman"/>
                <a:cs typeface="Times New Roman"/>
              </a:rPr>
              <a:t>resolution necessary</a:t>
            </a:r>
            <a:r>
              <a:rPr sz="2400" spc="-25" dirty="0">
                <a:solidFill>
                  <a:schemeClr val="tx1"/>
                </a:solidFill>
                <a:latin typeface="Times New Roman"/>
                <a:cs typeface="Times New Roman"/>
              </a:rPr>
              <a:t> </a:t>
            </a:r>
            <a:r>
              <a:rPr sz="2400" dirty="0">
                <a:solidFill>
                  <a:schemeClr val="tx1"/>
                </a:solidFill>
                <a:latin typeface="Times New Roman"/>
                <a:cs typeface="Times New Roman"/>
              </a:rPr>
              <a:t>to evaluate radio</a:t>
            </a:r>
            <a:r>
              <a:rPr sz="2400" spc="-20" dirty="0">
                <a:solidFill>
                  <a:schemeClr val="tx1"/>
                </a:solidFill>
                <a:latin typeface="Times New Roman"/>
                <a:cs typeface="Times New Roman"/>
              </a:rPr>
              <a:t>m</a:t>
            </a:r>
            <a:r>
              <a:rPr sz="2400" dirty="0">
                <a:solidFill>
                  <a:schemeClr val="tx1"/>
                </a:solidFill>
                <a:latin typeface="Times New Roman"/>
                <a:cs typeface="Times New Roman"/>
              </a:rPr>
              <a:t>etric di</a:t>
            </a:r>
            <a:r>
              <a:rPr sz="2400" spc="-60" dirty="0">
                <a:solidFill>
                  <a:schemeClr val="tx1"/>
                </a:solidFill>
                <a:latin typeface="Times New Roman"/>
                <a:cs typeface="Times New Roman"/>
              </a:rPr>
              <a:t>f</a:t>
            </a:r>
            <a:r>
              <a:rPr sz="2400" spc="-10" dirty="0">
                <a:solidFill>
                  <a:schemeClr val="tx1"/>
                </a:solidFill>
                <a:latin typeface="Times New Roman"/>
                <a:cs typeface="Times New Roman"/>
              </a:rPr>
              <a:t>f</a:t>
            </a:r>
            <a:r>
              <a:rPr sz="2400" dirty="0">
                <a:solidFill>
                  <a:schemeClr val="tx1"/>
                </a:solidFill>
                <a:latin typeface="Times New Roman"/>
                <a:cs typeface="Times New Roman"/>
              </a:rPr>
              <a:t>ere</a:t>
            </a:r>
            <a:r>
              <a:rPr sz="2400" spc="-5" dirty="0">
                <a:solidFill>
                  <a:schemeClr val="tx1"/>
                </a:solidFill>
                <a:latin typeface="Times New Roman"/>
                <a:cs typeface="Times New Roman"/>
              </a:rPr>
              <a:t>n</a:t>
            </a:r>
            <a:r>
              <a:rPr sz="2400" dirty="0">
                <a:solidFill>
                  <a:schemeClr val="tx1"/>
                </a:solidFill>
                <a:latin typeface="Times New Roman"/>
                <a:cs typeface="Times New Roman"/>
              </a:rPr>
              <a:t>ces.</a:t>
            </a:r>
            <a:endParaRPr sz="2400">
              <a:solidFill>
                <a:schemeClr val="tx1"/>
              </a:solidFill>
              <a:latin typeface="Times New Roman"/>
              <a:cs typeface="Times New Roman"/>
            </a:endParaRPr>
          </a:p>
          <a:p>
            <a:pPr marL="355600" marR="41910" indent="-342900">
              <a:lnSpc>
                <a:spcPts val="2300"/>
              </a:lnSpc>
              <a:spcBef>
                <a:spcPts val="560"/>
              </a:spcBef>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o</a:t>
            </a:r>
            <a:r>
              <a:rPr sz="2400" spc="-20" dirty="0">
                <a:solidFill>
                  <a:schemeClr val="tx1"/>
                </a:solidFill>
                <a:latin typeface="Times New Roman"/>
                <a:cs typeface="Times New Roman"/>
              </a:rPr>
              <a:t>me </a:t>
            </a:r>
            <a:r>
              <a:rPr sz="2400" dirty="0">
                <a:solidFill>
                  <a:schemeClr val="tx1"/>
                </a:solidFill>
                <a:latin typeface="Times New Roman"/>
                <a:cs typeface="Times New Roman"/>
              </a:rPr>
              <a:t>co</a:t>
            </a:r>
            <a:r>
              <a:rPr sz="2400" spc="-20" dirty="0">
                <a:solidFill>
                  <a:schemeClr val="tx1"/>
                </a:solidFill>
                <a:latin typeface="Times New Roman"/>
                <a:cs typeface="Times New Roman"/>
              </a:rPr>
              <a:t>m</a:t>
            </a:r>
            <a:r>
              <a:rPr sz="2400" dirty="0">
                <a:solidFill>
                  <a:schemeClr val="tx1"/>
                </a:solidFill>
                <a:latin typeface="Times New Roman"/>
                <a:cs typeface="Times New Roman"/>
              </a:rPr>
              <a:t>parisons</a:t>
            </a:r>
            <a:r>
              <a:rPr sz="2400" spc="-10" dirty="0">
                <a:solidFill>
                  <a:schemeClr val="tx1"/>
                </a:solidFill>
                <a:latin typeface="Times New Roman"/>
                <a:cs typeface="Times New Roman"/>
              </a:rPr>
              <a:t> </a:t>
            </a:r>
            <a:r>
              <a:rPr sz="2400" dirty="0">
                <a:solidFill>
                  <a:schemeClr val="tx1"/>
                </a:solidFill>
                <a:latin typeface="Times New Roman"/>
                <a:cs typeface="Times New Roman"/>
              </a:rPr>
              <a:t>still show</a:t>
            </a:r>
            <a:r>
              <a:rPr sz="2400" spc="5" dirty="0">
                <a:solidFill>
                  <a:schemeClr val="tx1"/>
                </a:solidFill>
                <a:latin typeface="Times New Roman"/>
                <a:cs typeface="Times New Roman"/>
              </a:rPr>
              <a:t> </a:t>
            </a:r>
            <a:r>
              <a:rPr sz="2400" dirty="0">
                <a:solidFill>
                  <a:schemeClr val="tx1"/>
                </a:solidFill>
                <a:latin typeface="Times New Roman"/>
                <a:cs typeface="Times New Roman"/>
              </a:rPr>
              <a:t>di</a:t>
            </a:r>
            <a:r>
              <a:rPr sz="2400" spc="-60" dirty="0">
                <a:solidFill>
                  <a:schemeClr val="tx1"/>
                </a:solidFill>
                <a:latin typeface="Times New Roman"/>
                <a:cs typeface="Times New Roman"/>
              </a:rPr>
              <a:t>f</a:t>
            </a:r>
            <a:r>
              <a:rPr sz="2400" spc="-10" dirty="0">
                <a:solidFill>
                  <a:schemeClr val="tx1"/>
                </a:solidFill>
                <a:latin typeface="Times New Roman"/>
                <a:cs typeface="Times New Roman"/>
              </a:rPr>
              <a:t>f</a:t>
            </a:r>
            <a:r>
              <a:rPr sz="2400" dirty="0">
                <a:solidFill>
                  <a:schemeClr val="tx1"/>
                </a:solidFill>
                <a:latin typeface="Times New Roman"/>
                <a:cs typeface="Times New Roman"/>
              </a:rPr>
              <a:t>erences that</a:t>
            </a:r>
            <a:r>
              <a:rPr sz="2400" spc="-20" dirty="0">
                <a:solidFill>
                  <a:schemeClr val="tx1"/>
                </a:solidFill>
                <a:latin typeface="Times New Roman"/>
                <a:cs typeface="Times New Roman"/>
              </a:rPr>
              <a:t> </a:t>
            </a:r>
            <a:r>
              <a:rPr sz="2400" dirty="0">
                <a:solidFill>
                  <a:schemeClr val="tx1"/>
                </a:solidFill>
                <a:latin typeface="Times New Roman"/>
                <a:cs typeface="Times New Roman"/>
              </a:rPr>
              <a:t>e</a:t>
            </a:r>
            <a:r>
              <a:rPr sz="2400" spc="-5" dirty="0">
                <a:solidFill>
                  <a:schemeClr val="tx1"/>
                </a:solidFill>
                <a:latin typeface="Times New Roman"/>
                <a:cs typeface="Times New Roman"/>
              </a:rPr>
              <a:t>x</a:t>
            </a:r>
            <a:r>
              <a:rPr sz="2400" dirty="0">
                <a:solidFill>
                  <a:schemeClr val="tx1"/>
                </a:solidFill>
                <a:latin typeface="Times New Roman"/>
                <a:cs typeface="Times New Roman"/>
              </a:rPr>
              <a:t>ceed quoted uncertain</a:t>
            </a:r>
            <a:r>
              <a:rPr sz="2400" spc="-10" dirty="0">
                <a:solidFill>
                  <a:schemeClr val="tx1"/>
                </a:solidFill>
                <a:latin typeface="Times New Roman"/>
                <a:cs typeface="Times New Roman"/>
              </a:rPr>
              <a:t>ti</a:t>
            </a:r>
            <a:r>
              <a:rPr sz="2400" dirty="0">
                <a:solidFill>
                  <a:schemeClr val="tx1"/>
                </a:solidFill>
                <a:latin typeface="Times New Roman"/>
                <a:cs typeface="Times New Roman"/>
              </a:rPr>
              <a:t>es.</a:t>
            </a:r>
            <a:endParaRPr sz="2400">
              <a:solidFill>
                <a:schemeClr val="tx1"/>
              </a:solidFill>
              <a:latin typeface="Times New Roman"/>
              <a:cs typeface="Times New Roman"/>
            </a:endParaRPr>
          </a:p>
        </p:txBody>
      </p:sp>
      <p:sp>
        <p:nvSpPr>
          <p:cNvPr id="4" name="object 4"/>
          <p:cNvSpPr/>
          <p:nvPr/>
        </p:nvSpPr>
        <p:spPr>
          <a:xfrm>
            <a:off x="3167991" y="1752601"/>
            <a:ext cx="5689734" cy="3886199"/>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5" name="object 5"/>
          <p:cNvSpPr txBox="1"/>
          <p:nvPr/>
        </p:nvSpPr>
        <p:spPr>
          <a:xfrm>
            <a:off x="4985163" y="5911717"/>
            <a:ext cx="2373630" cy="292388"/>
          </a:xfrm>
          <a:prstGeom prst="rect">
            <a:avLst/>
          </a:prstGeom>
        </p:spPr>
        <p:txBody>
          <a:bodyPr vert="horz" wrap="square" lIns="0" tIns="0" rIns="0" bIns="0" rtlCol="0">
            <a:spAutoFit/>
          </a:bodyPr>
          <a:lstStyle/>
          <a:p>
            <a:pPr marL="12700">
              <a:lnSpc>
                <a:spcPct val="100000"/>
              </a:lnSpc>
              <a:tabLst>
                <a:tab pos="1566545" algn="l"/>
              </a:tabLst>
            </a:pPr>
            <a:r>
              <a:rPr sz="1900" b="1" i="1" spc="-110" dirty="0">
                <a:solidFill>
                  <a:schemeClr val="tx1"/>
                </a:solidFill>
                <a:latin typeface="Tahoma"/>
                <a:cs typeface="Tahoma"/>
              </a:rPr>
              <a:t>W</a:t>
            </a:r>
            <a:r>
              <a:rPr sz="1900" b="1" i="1" spc="-60" dirty="0">
                <a:solidFill>
                  <a:schemeClr val="tx1"/>
                </a:solidFill>
                <a:latin typeface="Tahoma"/>
                <a:cs typeface="Tahoma"/>
              </a:rPr>
              <a:t>oo</a:t>
            </a:r>
            <a:r>
              <a:rPr sz="1900" b="1" i="1" spc="-70" dirty="0">
                <a:solidFill>
                  <a:schemeClr val="tx1"/>
                </a:solidFill>
                <a:latin typeface="Tahoma"/>
                <a:cs typeface="Tahoma"/>
              </a:rPr>
              <a:t>d</a:t>
            </a:r>
            <a:r>
              <a:rPr sz="1900" b="1" i="1" spc="-180" dirty="0">
                <a:solidFill>
                  <a:schemeClr val="tx1"/>
                </a:solidFill>
                <a:latin typeface="Tahoma"/>
                <a:cs typeface="Tahoma"/>
              </a:rPr>
              <a:t>s</a:t>
            </a:r>
            <a:r>
              <a:rPr sz="1900" b="1" i="1" spc="90" dirty="0">
                <a:solidFill>
                  <a:schemeClr val="tx1"/>
                </a:solidFill>
                <a:latin typeface="Tahoma"/>
                <a:cs typeface="Tahoma"/>
              </a:rPr>
              <a:t> </a:t>
            </a:r>
            <a:r>
              <a:rPr sz="1900" b="1" i="1" spc="-100" dirty="0">
                <a:solidFill>
                  <a:schemeClr val="tx1"/>
                </a:solidFill>
                <a:latin typeface="Tahoma"/>
                <a:cs typeface="Tahoma"/>
              </a:rPr>
              <a:t>e</a:t>
            </a:r>
            <a:r>
              <a:rPr sz="1900" b="1" i="1" spc="-155" dirty="0">
                <a:solidFill>
                  <a:schemeClr val="tx1"/>
                </a:solidFill>
                <a:latin typeface="Tahoma"/>
                <a:cs typeface="Tahoma"/>
              </a:rPr>
              <a:t>t</a:t>
            </a:r>
            <a:r>
              <a:rPr sz="1900" b="1" i="1" spc="125" dirty="0">
                <a:solidFill>
                  <a:schemeClr val="tx1"/>
                </a:solidFill>
                <a:latin typeface="Tahoma"/>
                <a:cs typeface="Tahoma"/>
              </a:rPr>
              <a:t> </a:t>
            </a:r>
            <a:r>
              <a:rPr sz="1900" b="1" i="1" spc="-60" dirty="0">
                <a:solidFill>
                  <a:schemeClr val="tx1"/>
                </a:solidFill>
                <a:latin typeface="Tahoma"/>
                <a:cs typeface="Tahoma"/>
              </a:rPr>
              <a:t>a</a:t>
            </a:r>
            <a:r>
              <a:rPr sz="1900" b="1" i="1" spc="-40" dirty="0">
                <a:solidFill>
                  <a:schemeClr val="tx1"/>
                </a:solidFill>
                <a:latin typeface="Tahoma"/>
                <a:cs typeface="Tahoma"/>
              </a:rPr>
              <a:t>l</a:t>
            </a:r>
            <a:r>
              <a:rPr sz="1800" b="1" dirty="0">
                <a:solidFill>
                  <a:schemeClr val="tx1"/>
                </a:solidFill>
                <a:latin typeface="Tahoma"/>
                <a:cs typeface="Tahoma"/>
              </a:rPr>
              <a:t>.	</a:t>
            </a:r>
            <a:r>
              <a:rPr sz="1800" b="1" spc="-5" dirty="0">
                <a:solidFill>
                  <a:schemeClr val="tx1"/>
                </a:solidFill>
                <a:latin typeface="Tahoma"/>
                <a:cs typeface="Tahoma"/>
              </a:rPr>
              <a:t>[</a:t>
            </a:r>
            <a:r>
              <a:rPr sz="1800" b="1" spc="5" dirty="0">
                <a:solidFill>
                  <a:schemeClr val="tx1"/>
                </a:solidFill>
                <a:latin typeface="Tahoma"/>
                <a:cs typeface="Tahoma"/>
              </a:rPr>
              <a:t>2009]</a:t>
            </a:r>
            <a:endParaRPr sz="1800">
              <a:solidFill>
                <a:schemeClr val="tx1"/>
              </a:solidFill>
              <a:latin typeface="Tahoma"/>
              <a:cs typeface="Tahoma"/>
            </a:endParaRPr>
          </a:p>
        </p:txBody>
      </p:sp>
      <p:sp>
        <p:nvSpPr>
          <p:cNvPr id="6" name="object 6"/>
          <p:cNvSpPr txBox="1"/>
          <p:nvPr/>
        </p:nvSpPr>
        <p:spPr>
          <a:xfrm>
            <a:off x="3677570" y="1366013"/>
            <a:ext cx="4683760" cy="276999"/>
          </a:xfrm>
          <a:prstGeom prst="rect">
            <a:avLst/>
          </a:prstGeom>
        </p:spPr>
        <p:txBody>
          <a:bodyPr vert="horz" wrap="square" lIns="0" tIns="0" rIns="0" bIns="0" rtlCol="0">
            <a:spAutoFit/>
          </a:bodyPr>
          <a:lstStyle/>
          <a:p>
            <a:pPr marL="12700">
              <a:lnSpc>
                <a:spcPct val="100000"/>
              </a:lnSpc>
            </a:pPr>
            <a:r>
              <a:rPr sz="1800" spc="5" dirty="0">
                <a:solidFill>
                  <a:schemeClr val="tx1"/>
                </a:solidFill>
                <a:latin typeface="Tahoma"/>
                <a:cs typeface="Tahoma"/>
              </a:rPr>
              <a:t>S</a:t>
            </a:r>
            <a:r>
              <a:rPr sz="1800" spc="-5" dirty="0">
                <a:solidFill>
                  <a:schemeClr val="tx1"/>
                </a:solidFill>
                <a:latin typeface="Tahoma"/>
                <a:cs typeface="Tahoma"/>
              </a:rPr>
              <a:t>ORC</a:t>
            </a:r>
            <a:r>
              <a:rPr sz="1800" dirty="0">
                <a:solidFill>
                  <a:schemeClr val="tx1"/>
                </a:solidFill>
                <a:latin typeface="Tahoma"/>
                <a:cs typeface="Tahoma"/>
              </a:rPr>
              <a:t>E</a:t>
            </a:r>
            <a:r>
              <a:rPr sz="1800" spc="-15" dirty="0">
                <a:solidFill>
                  <a:schemeClr val="tx1"/>
                </a:solidFill>
                <a:latin typeface="Tahoma"/>
                <a:cs typeface="Tahoma"/>
              </a:rPr>
              <a:t> </a:t>
            </a:r>
            <a:r>
              <a:rPr sz="1800" spc="5" dirty="0">
                <a:solidFill>
                  <a:schemeClr val="tx1"/>
                </a:solidFill>
                <a:latin typeface="Tahoma"/>
                <a:cs typeface="Tahoma"/>
              </a:rPr>
              <a:t>S</a:t>
            </a:r>
            <a:r>
              <a:rPr sz="1800" spc="-5" dirty="0">
                <a:solidFill>
                  <a:schemeClr val="tx1"/>
                </a:solidFill>
                <a:latin typeface="Tahoma"/>
                <a:cs typeface="Tahoma"/>
              </a:rPr>
              <a:t>O</a:t>
            </a:r>
            <a:r>
              <a:rPr sz="1800" dirty="0">
                <a:solidFill>
                  <a:schemeClr val="tx1"/>
                </a:solidFill>
                <a:latin typeface="Tahoma"/>
                <a:cs typeface="Tahoma"/>
              </a:rPr>
              <a:t>L</a:t>
            </a:r>
            <a:r>
              <a:rPr sz="1800" spc="5" dirty="0">
                <a:solidFill>
                  <a:schemeClr val="tx1"/>
                </a:solidFill>
                <a:latin typeface="Tahoma"/>
                <a:cs typeface="Tahoma"/>
              </a:rPr>
              <a:t>ST</a:t>
            </a:r>
            <a:r>
              <a:rPr sz="1800" dirty="0">
                <a:solidFill>
                  <a:schemeClr val="tx1"/>
                </a:solidFill>
                <a:latin typeface="Tahoma"/>
                <a:cs typeface="Tahoma"/>
              </a:rPr>
              <a:t>I</a:t>
            </a:r>
            <a:r>
              <a:rPr sz="1800" spc="-5" dirty="0">
                <a:solidFill>
                  <a:schemeClr val="tx1"/>
                </a:solidFill>
                <a:latin typeface="Tahoma"/>
                <a:cs typeface="Tahoma"/>
              </a:rPr>
              <a:t>C</a:t>
            </a:r>
            <a:r>
              <a:rPr sz="1800" dirty="0">
                <a:solidFill>
                  <a:schemeClr val="tx1"/>
                </a:solidFill>
                <a:latin typeface="Tahoma"/>
                <a:cs typeface="Tahoma"/>
              </a:rPr>
              <a:t>E</a:t>
            </a:r>
            <a:r>
              <a:rPr sz="1800" spc="-15" dirty="0">
                <a:solidFill>
                  <a:schemeClr val="tx1"/>
                </a:solidFill>
                <a:latin typeface="Tahoma"/>
                <a:cs typeface="Tahoma"/>
              </a:rPr>
              <a:t> </a:t>
            </a:r>
            <a:r>
              <a:rPr sz="1800" dirty="0">
                <a:solidFill>
                  <a:schemeClr val="tx1"/>
                </a:solidFill>
                <a:latin typeface="Tahoma"/>
                <a:cs typeface="Tahoma"/>
              </a:rPr>
              <a:t>vs.</a:t>
            </a:r>
            <a:r>
              <a:rPr sz="1800" spc="-5" dirty="0">
                <a:solidFill>
                  <a:schemeClr val="tx1"/>
                </a:solidFill>
                <a:latin typeface="Tahoma"/>
                <a:cs typeface="Tahoma"/>
              </a:rPr>
              <a:t> </a:t>
            </a:r>
            <a:r>
              <a:rPr sz="1800" spc="-20" dirty="0">
                <a:solidFill>
                  <a:schemeClr val="tx1"/>
                </a:solidFill>
                <a:latin typeface="Tahoma"/>
                <a:cs typeface="Tahoma"/>
              </a:rPr>
              <a:t>U</a:t>
            </a:r>
            <a:r>
              <a:rPr sz="1800" dirty="0">
                <a:solidFill>
                  <a:schemeClr val="tx1"/>
                </a:solidFill>
                <a:latin typeface="Tahoma"/>
                <a:cs typeface="Tahoma"/>
              </a:rPr>
              <a:t>A</a:t>
            </a:r>
            <a:r>
              <a:rPr sz="1800" spc="-5" dirty="0">
                <a:solidFill>
                  <a:schemeClr val="tx1"/>
                </a:solidFill>
                <a:latin typeface="Tahoma"/>
                <a:cs typeface="Tahoma"/>
              </a:rPr>
              <a:t>R</a:t>
            </a:r>
            <a:r>
              <a:rPr sz="1800" dirty="0">
                <a:solidFill>
                  <a:schemeClr val="tx1"/>
                </a:solidFill>
                <a:latin typeface="Tahoma"/>
                <a:cs typeface="Tahoma"/>
              </a:rPr>
              <a:t>S</a:t>
            </a:r>
            <a:r>
              <a:rPr sz="1800" spc="-10" dirty="0">
                <a:solidFill>
                  <a:schemeClr val="tx1"/>
                </a:solidFill>
                <a:latin typeface="Tahoma"/>
                <a:cs typeface="Tahoma"/>
              </a:rPr>
              <a:t> </a:t>
            </a:r>
            <a:r>
              <a:rPr sz="1800" spc="5" dirty="0">
                <a:solidFill>
                  <a:schemeClr val="tx1"/>
                </a:solidFill>
                <a:latin typeface="Tahoma"/>
                <a:cs typeface="Tahoma"/>
              </a:rPr>
              <a:t>S</a:t>
            </a:r>
            <a:r>
              <a:rPr sz="1800" spc="-5" dirty="0">
                <a:solidFill>
                  <a:schemeClr val="tx1"/>
                </a:solidFill>
                <a:latin typeface="Tahoma"/>
                <a:cs typeface="Tahoma"/>
              </a:rPr>
              <a:t>U</a:t>
            </a:r>
            <a:r>
              <a:rPr sz="1800" spc="5" dirty="0">
                <a:solidFill>
                  <a:schemeClr val="tx1"/>
                </a:solidFill>
                <a:latin typeface="Tahoma"/>
                <a:cs typeface="Tahoma"/>
              </a:rPr>
              <a:t>S</a:t>
            </a:r>
            <a:r>
              <a:rPr sz="1800" dirty="0">
                <a:solidFill>
                  <a:schemeClr val="tx1"/>
                </a:solidFill>
                <a:latin typeface="Tahoma"/>
                <a:cs typeface="Tahoma"/>
              </a:rPr>
              <a:t>IM,</a:t>
            </a:r>
            <a:r>
              <a:rPr sz="1800" spc="-20" dirty="0">
                <a:solidFill>
                  <a:schemeClr val="tx1"/>
                </a:solidFill>
                <a:latin typeface="Tahoma"/>
                <a:cs typeface="Tahoma"/>
              </a:rPr>
              <a:t> </a:t>
            </a:r>
            <a:r>
              <a:rPr sz="1800" spc="5" dirty="0">
                <a:solidFill>
                  <a:schemeClr val="tx1"/>
                </a:solidFill>
                <a:latin typeface="Tahoma"/>
                <a:cs typeface="Tahoma"/>
              </a:rPr>
              <a:t>S</a:t>
            </a:r>
            <a:r>
              <a:rPr sz="1800" spc="-5" dirty="0">
                <a:solidFill>
                  <a:schemeClr val="tx1"/>
                </a:solidFill>
                <a:latin typeface="Tahoma"/>
                <a:cs typeface="Tahoma"/>
              </a:rPr>
              <a:t>O</a:t>
            </a:r>
            <a:r>
              <a:rPr sz="1800" dirty="0">
                <a:solidFill>
                  <a:schemeClr val="tx1"/>
                </a:solidFill>
                <a:latin typeface="Tahoma"/>
                <a:cs typeface="Tahoma"/>
              </a:rPr>
              <a:t>L</a:t>
            </a:r>
            <a:r>
              <a:rPr sz="1800" spc="5" dirty="0">
                <a:solidFill>
                  <a:schemeClr val="tx1"/>
                </a:solidFill>
                <a:latin typeface="Tahoma"/>
                <a:cs typeface="Tahoma"/>
              </a:rPr>
              <a:t>ST</a:t>
            </a:r>
            <a:r>
              <a:rPr sz="1800" dirty="0">
                <a:solidFill>
                  <a:schemeClr val="tx1"/>
                </a:solidFill>
                <a:latin typeface="Tahoma"/>
                <a:cs typeface="Tahoma"/>
              </a:rPr>
              <a:t>I</a:t>
            </a:r>
            <a:r>
              <a:rPr sz="1800" spc="-5" dirty="0">
                <a:solidFill>
                  <a:schemeClr val="tx1"/>
                </a:solidFill>
                <a:latin typeface="Tahoma"/>
                <a:cs typeface="Tahoma"/>
              </a:rPr>
              <a:t>C</a:t>
            </a:r>
            <a:r>
              <a:rPr sz="1800" dirty="0">
                <a:solidFill>
                  <a:schemeClr val="tx1"/>
                </a:solidFill>
                <a:latin typeface="Tahoma"/>
                <a:cs typeface="Tahoma"/>
              </a:rPr>
              <a:t>E</a:t>
            </a:r>
            <a:endParaRPr sz="1800">
              <a:solidFill>
                <a:schemeClr val="tx1"/>
              </a:solidFill>
              <a:latin typeface="Tahoma"/>
              <a:cs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82378"/>
            <a:ext cx="8229600" cy="538609"/>
          </a:xfrm>
          <a:prstGeom prst="rect">
            <a:avLst/>
          </a:prstGeom>
        </p:spPr>
        <p:txBody>
          <a:bodyPr vert="horz" wrap="square" lIns="0" tIns="0" rIns="0" bIns="0" rtlCol="0">
            <a:spAutoFit/>
          </a:bodyPr>
          <a:lstStyle/>
          <a:p>
            <a:pPr marL="2364105">
              <a:lnSpc>
                <a:spcPts val="4220"/>
              </a:lnSpc>
            </a:pPr>
            <a:r>
              <a:rPr dirty="0">
                <a:latin typeface="Verdana"/>
                <a:cs typeface="Verdana"/>
              </a:rPr>
              <a:t>Int</a:t>
            </a:r>
            <a:r>
              <a:rPr spc="-5" dirty="0">
                <a:latin typeface="Verdana"/>
                <a:cs typeface="Verdana"/>
              </a:rPr>
              <a:t>ro</a:t>
            </a:r>
            <a:r>
              <a:rPr dirty="0">
                <a:latin typeface="Verdana"/>
                <a:cs typeface="Verdana"/>
              </a:rPr>
              <a:t>du</a:t>
            </a:r>
            <a:r>
              <a:rPr spc="5" dirty="0">
                <a:latin typeface="Verdana"/>
                <a:cs typeface="Verdana"/>
              </a:rPr>
              <a:t>c</a:t>
            </a:r>
            <a:r>
              <a:rPr spc="-10" dirty="0">
                <a:latin typeface="Verdana"/>
                <a:cs typeface="Verdana"/>
              </a:rPr>
              <a:t>ti</a:t>
            </a:r>
            <a:r>
              <a:rPr spc="-5" dirty="0">
                <a:latin typeface="Verdana"/>
                <a:cs typeface="Verdana"/>
              </a:rPr>
              <a:t>o</a:t>
            </a:r>
            <a:r>
              <a:rPr dirty="0">
                <a:latin typeface="Verdana"/>
                <a:cs typeface="Verdana"/>
              </a:rPr>
              <a:t>n</a:t>
            </a:r>
          </a:p>
        </p:txBody>
      </p:sp>
      <p:sp>
        <p:nvSpPr>
          <p:cNvPr id="3" name="object 3"/>
          <p:cNvSpPr txBox="1"/>
          <p:nvPr/>
        </p:nvSpPr>
        <p:spPr>
          <a:xfrm>
            <a:off x="535940" y="1279558"/>
            <a:ext cx="8065134" cy="5205015"/>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olar</a:t>
            </a:r>
            <a:r>
              <a:rPr sz="2400" spc="-10" dirty="0">
                <a:solidFill>
                  <a:schemeClr val="tx1"/>
                </a:solidFill>
                <a:latin typeface="Times New Roman"/>
                <a:cs typeface="Times New Roman"/>
              </a:rPr>
              <a:t> </a:t>
            </a:r>
            <a:r>
              <a:rPr sz="2400" dirty="0">
                <a:solidFill>
                  <a:schemeClr val="tx1"/>
                </a:solidFill>
                <a:latin typeface="Times New Roman"/>
                <a:cs typeface="Times New Roman"/>
              </a:rPr>
              <a:t>irradian</a:t>
            </a:r>
            <a:r>
              <a:rPr sz="2400" spc="-10" dirty="0">
                <a:solidFill>
                  <a:schemeClr val="tx1"/>
                </a:solidFill>
                <a:latin typeface="Times New Roman"/>
                <a:cs typeface="Times New Roman"/>
              </a:rPr>
              <a:t>c</a:t>
            </a:r>
            <a:r>
              <a:rPr sz="2400" dirty="0">
                <a:solidFill>
                  <a:schemeClr val="tx1"/>
                </a:solidFill>
                <a:latin typeface="Times New Roman"/>
                <a:cs typeface="Times New Roman"/>
              </a:rPr>
              <a:t>e</a:t>
            </a:r>
            <a:r>
              <a:rPr sz="2400" spc="-35" dirty="0">
                <a:solidFill>
                  <a:schemeClr val="tx1"/>
                </a:solidFill>
                <a:latin typeface="Times New Roman"/>
                <a:cs typeface="Times New Roman"/>
              </a:rPr>
              <a:t> </a:t>
            </a:r>
            <a:r>
              <a:rPr sz="2400" dirty="0">
                <a:solidFill>
                  <a:schemeClr val="tx1"/>
                </a:solidFill>
                <a:latin typeface="Times New Roman"/>
                <a:cs typeface="Times New Roman"/>
              </a:rPr>
              <a:t>is</a:t>
            </a:r>
            <a:r>
              <a:rPr sz="2400" spc="-10" dirty="0">
                <a:solidFill>
                  <a:schemeClr val="tx1"/>
                </a:solidFill>
                <a:latin typeface="Times New Roman"/>
                <a:cs typeface="Times New Roman"/>
              </a:rPr>
              <a:t> </a:t>
            </a:r>
            <a:r>
              <a:rPr sz="2400" dirty="0">
                <a:solidFill>
                  <a:schemeClr val="tx1"/>
                </a:solidFill>
                <a:latin typeface="Times New Roman"/>
                <a:cs typeface="Times New Roman"/>
              </a:rPr>
              <a:t>pri</a:t>
            </a:r>
            <a:r>
              <a:rPr sz="2400" spc="-20" dirty="0">
                <a:solidFill>
                  <a:schemeClr val="tx1"/>
                </a:solidFill>
                <a:latin typeface="Times New Roman"/>
                <a:cs typeface="Times New Roman"/>
              </a:rPr>
              <a:t>m</a:t>
            </a:r>
            <a:r>
              <a:rPr sz="2400" dirty="0">
                <a:solidFill>
                  <a:schemeClr val="tx1"/>
                </a:solidFill>
                <a:latin typeface="Times New Roman"/>
                <a:cs typeface="Times New Roman"/>
              </a:rPr>
              <a:t>ary</a:t>
            </a:r>
            <a:r>
              <a:rPr sz="2400" spc="-15" dirty="0">
                <a:solidFill>
                  <a:schemeClr val="tx1"/>
                </a:solidFill>
                <a:latin typeface="Times New Roman"/>
                <a:cs typeface="Times New Roman"/>
              </a:rPr>
              <a:t> </a:t>
            </a:r>
            <a:r>
              <a:rPr sz="2400" dirty="0">
                <a:solidFill>
                  <a:schemeClr val="tx1"/>
                </a:solidFill>
                <a:latin typeface="Times New Roman"/>
                <a:cs typeface="Times New Roman"/>
              </a:rPr>
              <a:t>ene</a:t>
            </a:r>
            <a:r>
              <a:rPr sz="2400" spc="-45" dirty="0">
                <a:solidFill>
                  <a:schemeClr val="tx1"/>
                </a:solidFill>
                <a:latin typeface="Times New Roman"/>
                <a:cs typeface="Times New Roman"/>
              </a:rPr>
              <a:t>r</a:t>
            </a:r>
            <a:r>
              <a:rPr sz="2400" dirty="0">
                <a:solidFill>
                  <a:schemeClr val="tx1"/>
                </a:solidFill>
                <a:latin typeface="Times New Roman"/>
                <a:cs typeface="Times New Roman"/>
              </a:rPr>
              <a:t>gy source</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a:t>
            </a:r>
            <a:r>
              <a:rPr sz="2400" spc="15" dirty="0">
                <a:solidFill>
                  <a:schemeClr val="tx1"/>
                </a:solidFill>
                <a:latin typeface="Times New Roman"/>
                <a:cs typeface="Times New Roman"/>
              </a:rPr>
              <a:t> </a:t>
            </a:r>
            <a:r>
              <a:rPr sz="2400" dirty="0">
                <a:solidFill>
                  <a:schemeClr val="tx1"/>
                </a:solidFill>
                <a:latin typeface="Times New Roman"/>
                <a:cs typeface="Times New Roman"/>
              </a:rPr>
              <a:t>terrest</a:t>
            </a:r>
            <a:r>
              <a:rPr sz="2400" spc="-10" dirty="0">
                <a:solidFill>
                  <a:schemeClr val="tx1"/>
                </a:solidFill>
                <a:latin typeface="Times New Roman"/>
                <a:cs typeface="Times New Roman"/>
              </a:rPr>
              <a:t>r</a:t>
            </a:r>
            <a:r>
              <a:rPr sz="2400" dirty="0">
                <a:solidFill>
                  <a:schemeClr val="tx1"/>
                </a:solidFill>
                <a:latin typeface="Times New Roman"/>
                <a:cs typeface="Times New Roman"/>
              </a:rPr>
              <a:t>i</a:t>
            </a:r>
            <a:r>
              <a:rPr sz="2400" spc="-10" dirty="0">
                <a:solidFill>
                  <a:schemeClr val="tx1"/>
                </a:solidFill>
                <a:latin typeface="Times New Roman"/>
                <a:cs typeface="Times New Roman"/>
              </a:rPr>
              <a:t>a</a:t>
            </a:r>
            <a:r>
              <a:rPr sz="2400" dirty="0">
                <a:solidFill>
                  <a:schemeClr val="tx1"/>
                </a:solidFill>
                <a:latin typeface="Times New Roman"/>
                <a:cs typeface="Times New Roman"/>
              </a:rPr>
              <a:t>l</a:t>
            </a:r>
            <a:r>
              <a:rPr sz="2400" spc="-45" dirty="0">
                <a:solidFill>
                  <a:schemeClr val="tx1"/>
                </a:solidFill>
                <a:latin typeface="Times New Roman"/>
                <a:cs typeface="Times New Roman"/>
              </a:rPr>
              <a:t> </a:t>
            </a:r>
            <a:r>
              <a:rPr sz="2400" dirty="0">
                <a:solidFill>
                  <a:schemeClr val="tx1"/>
                </a:solidFill>
                <a:latin typeface="Times New Roman"/>
                <a:cs typeface="Times New Roman"/>
              </a:rPr>
              <a:t>syste</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p>
          <a:p>
            <a:pPr marL="355600" marR="322580" indent="-342900">
              <a:lnSpc>
                <a:spcPts val="2300"/>
              </a:lnSpc>
              <a:spcBef>
                <a:spcPts val="560"/>
              </a:spcBef>
              <a:buFont typeface="Arial"/>
              <a:buChar char="•"/>
              <a:tabLst>
                <a:tab pos="355600" algn="l"/>
              </a:tabLst>
            </a:pPr>
            <a:r>
              <a:rPr sz="2400" dirty="0">
                <a:solidFill>
                  <a:schemeClr val="tx1"/>
                </a:solidFill>
                <a:latin typeface="Times New Roman"/>
                <a:cs typeface="Times New Roman"/>
              </a:rPr>
              <a:t>I</a:t>
            </a:r>
            <a:r>
              <a:rPr sz="2400" spc="-20" dirty="0">
                <a:solidFill>
                  <a:schemeClr val="tx1"/>
                </a:solidFill>
                <a:latin typeface="Times New Roman"/>
                <a:cs typeface="Times New Roman"/>
              </a:rPr>
              <a:t>m</a:t>
            </a:r>
            <a:r>
              <a:rPr sz="2400" dirty="0">
                <a:solidFill>
                  <a:schemeClr val="tx1"/>
                </a:solidFill>
                <a:latin typeface="Times New Roman"/>
                <a:cs typeface="Times New Roman"/>
              </a:rPr>
              <a:t>portant</a:t>
            </a:r>
            <a:r>
              <a:rPr sz="2400" spc="-20" dirty="0">
                <a:solidFill>
                  <a:schemeClr val="tx1"/>
                </a:solidFill>
                <a:latin typeface="Times New Roman"/>
                <a:cs typeface="Times New Roman"/>
              </a:rPr>
              <a:t> </a:t>
            </a:r>
            <a:r>
              <a:rPr sz="2400" dirty="0">
                <a:solidFill>
                  <a:schemeClr val="tx1"/>
                </a:solidFill>
                <a:latin typeface="Times New Roman"/>
                <a:cs typeface="Times New Roman"/>
              </a:rPr>
              <a:t>to know</a:t>
            </a:r>
            <a:r>
              <a:rPr sz="2400" spc="5" dirty="0">
                <a:solidFill>
                  <a:schemeClr val="tx1"/>
                </a:solidFill>
                <a:latin typeface="Times New Roman"/>
                <a:cs typeface="Times New Roman"/>
              </a:rPr>
              <a:t> </a:t>
            </a:r>
            <a:r>
              <a:rPr sz="2400" dirty="0">
                <a:solidFill>
                  <a:schemeClr val="tx1"/>
                </a:solidFill>
                <a:latin typeface="Times New Roman"/>
                <a:cs typeface="Times New Roman"/>
              </a:rPr>
              <a:t>absolute</a:t>
            </a:r>
            <a:r>
              <a:rPr sz="2400" spc="-35" dirty="0">
                <a:solidFill>
                  <a:schemeClr val="tx1"/>
                </a:solidFill>
                <a:latin typeface="Times New Roman"/>
                <a:cs typeface="Times New Roman"/>
              </a:rPr>
              <a:t> </a:t>
            </a:r>
            <a:r>
              <a:rPr sz="2400" dirty="0">
                <a:solidFill>
                  <a:schemeClr val="tx1"/>
                </a:solidFill>
                <a:latin typeface="Times New Roman"/>
                <a:cs typeface="Times New Roman"/>
              </a:rPr>
              <a:t>value</a:t>
            </a:r>
            <a:r>
              <a:rPr sz="2400" spc="-25" dirty="0">
                <a:solidFill>
                  <a:schemeClr val="tx1"/>
                </a:solidFill>
                <a:latin typeface="Times New Roman"/>
                <a:cs typeface="Times New Roman"/>
              </a:rPr>
              <a:t> </a:t>
            </a:r>
            <a:r>
              <a:rPr sz="2400" dirty="0">
                <a:solidFill>
                  <a:schemeClr val="tx1"/>
                </a:solidFill>
                <a:latin typeface="Times New Roman"/>
                <a:cs typeface="Times New Roman"/>
              </a:rPr>
              <a:t>and relat</a:t>
            </a:r>
            <a:r>
              <a:rPr sz="2400" spc="-10" dirty="0">
                <a:solidFill>
                  <a:schemeClr val="tx1"/>
                </a:solidFill>
                <a:latin typeface="Times New Roman"/>
                <a:cs typeface="Times New Roman"/>
              </a:rPr>
              <a:t>i</a:t>
            </a:r>
            <a:r>
              <a:rPr sz="2400" dirty="0">
                <a:solidFill>
                  <a:schemeClr val="tx1"/>
                </a:solidFill>
                <a:latin typeface="Times New Roman"/>
                <a:cs typeface="Times New Roman"/>
              </a:rPr>
              <a:t>ve</a:t>
            </a:r>
            <a:r>
              <a:rPr sz="2400" spc="-35" dirty="0">
                <a:solidFill>
                  <a:schemeClr val="tx1"/>
                </a:solidFill>
                <a:latin typeface="Times New Roman"/>
                <a:cs typeface="Times New Roman"/>
              </a:rPr>
              <a:t> </a:t>
            </a:r>
            <a:r>
              <a:rPr sz="2400" dirty="0">
                <a:solidFill>
                  <a:schemeClr val="tx1"/>
                </a:solidFill>
                <a:latin typeface="Times New Roman"/>
                <a:cs typeface="Times New Roman"/>
              </a:rPr>
              <a:t>variat</a:t>
            </a:r>
            <a:r>
              <a:rPr sz="2400" spc="-10" dirty="0">
                <a:solidFill>
                  <a:schemeClr val="tx1"/>
                </a:solidFill>
                <a:latin typeface="Times New Roman"/>
                <a:cs typeface="Times New Roman"/>
              </a:rPr>
              <a:t>i</a:t>
            </a:r>
            <a:r>
              <a:rPr sz="2400" dirty="0">
                <a:solidFill>
                  <a:schemeClr val="tx1"/>
                </a:solidFill>
                <a:latin typeface="Times New Roman"/>
                <a:cs typeface="Times New Roman"/>
              </a:rPr>
              <a:t>ons,</a:t>
            </a:r>
            <a:r>
              <a:rPr sz="2400" spc="-40"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 both</a:t>
            </a:r>
            <a:r>
              <a:rPr sz="2400" spc="-15" dirty="0">
                <a:solidFill>
                  <a:schemeClr val="tx1"/>
                </a:solidFill>
                <a:latin typeface="Times New Roman"/>
                <a:cs typeface="Times New Roman"/>
              </a:rPr>
              <a:t> </a:t>
            </a:r>
            <a:r>
              <a:rPr sz="2400" dirty="0">
                <a:solidFill>
                  <a:schemeClr val="tx1"/>
                </a:solidFill>
                <a:latin typeface="Times New Roman"/>
                <a:cs typeface="Times New Roman"/>
              </a:rPr>
              <a:t>integrat</a:t>
            </a:r>
            <a:r>
              <a:rPr sz="2400" spc="-10" dirty="0">
                <a:solidFill>
                  <a:schemeClr val="tx1"/>
                </a:solidFill>
                <a:latin typeface="Times New Roman"/>
                <a:cs typeface="Times New Roman"/>
              </a:rPr>
              <a:t>e</a:t>
            </a:r>
            <a:r>
              <a:rPr sz="2400" dirty="0">
                <a:solidFill>
                  <a:schemeClr val="tx1"/>
                </a:solidFill>
                <a:latin typeface="Times New Roman"/>
                <a:cs typeface="Times New Roman"/>
              </a:rPr>
              <a:t>d</a:t>
            </a:r>
            <a:r>
              <a:rPr sz="2400" spc="-40" dirty="0">
                <a:solidFill>
                  <a:schemeClr val="tx1"/>
                </a:solidFill>
                <a:latin typeface="Times New Roman"/>
                <a:cs typeface="Times New Roman"/>
              </a:rPr>
              <a:t> </a:t>
            </a:r>
            <a:r>
              <a:rPr sz="2400" spc="-20" dirty="0">
                <a:solidFill>
                  <a:schemeClr val="tx1"/>
                </a:solidFill>
                <a:latin typeface="Times New Roman"/>
                <a:cs typeface="Times New Roman"/>
              </a:rPr>
              <a:t>m</a:t>
            </a:r>
            <a:r>
              <a:rPr sz="2400" dirty="0">
                <a:solidFill>
                  <a:schemeClr val="tx1"/>
                </a:solidFill>
                <a:latin typeface="Times New Roman"/>
                <a:cs typeface="Times New Roman"/>
              </a:rPr>
              <a:t>easure</a:t>
            </a:r>
            <a:r>
              <a:rPr sz="2400" spc="-20" dirty="0">
                <a:solidFill>
                  <a:schemeClr val="tx1"/>
                </a:solidFill>
                <a:latin typeface="Times New Roman"/>
                <a:cs typeface="Times New Roman"/>
              </a:rPr>
              <a:t>m</a:t>
            </a:r>
            <a:r>
              <a:rPr sz="2400" dirty="0">
                <a:solidFill>
                  <a:schemeClr val="tx1"/>
                </a:solidFill>
                <a:latin typeface="Times New Roman"/>
                <a:cs typeface="Times New Roman"/>
              </a:rPr>
              <a:t>ent and</a:t>
            </a:r>
            <a:r>
              <a:rPr sz="2400" spc="-15" dirty="0">
                <a:solidFill>
                  <a:schemeClr val="tx1"/>
                </a:solidFill>
                <a:latin typeface="Times New Roman"/>
                <a:cs typeface="Times New Roman"/>
              </a:rPr>
              <a:t> </a:t>
            </a:r>
            <a:r>
              <a:rPr sz="2400" dirty="0">
                <a:solidFill>
                  <a:schemeClr val="tx1"/>
                </a:solidFill>
                <a:latin typeface="Times New Roman"/>
                <a:cs typeface="Times New Roman"/>
              </a:rPr>
              <a:t>spectral</a:t>
            </a:r>
            <a:r>
              <a:rPr sz="2400" spc="-35" dirty="0">
                <a:solidFill>
                  <a:schemeClr val="tx1"/>
                </a:solidFill>
                <a:latin typeface="Times New Roman"/>
                <a:cs typeface="Times New Roman"/>
              </a:rPr>
              <a:t> </a:t>
            </a:r>
            <a:r>
              <a:rPr sz="2400" dirty="0">
                <a:solidFill>
                  <a:schemeClr val="tx1"/>
                </a:solidFill>
                <a:latin typeface="Times New Roman"/>
                <a:cs typeface="Times New Roman"/>
              </a:rPr>
              <a:t>dependence.</a:t>
            </a:r>
          </a:p>
          <a:p>
            <a:pPr marL="355600" marR="892175" indent="-342900">
              <a:lnSpc>
                <a:spcPct val="80000"/>
              </a:lnSpc>
              <a:spcBef>
                <a:spcPts val="595"/>
              </a:spcBef>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un represents</a:t>
            </a:r>
            <a:r>
              <a:rPr sz="2400" spc="-25" dirty="0">
                <a:solidFill>
                  <a:schemeClr val="tx1"/>
                </a:solidFill>
                <a:latin typeface="Times New Roman"/>
                <a:cs typeface="Times New Roman"/>
              </a:rPr>
              <a:t> </a:t>
            </a:r>
            <a:r>
              <a:rPr sz="2400" dirty="0">
                <a:solidFill>
                  <a:schemeClr val="tx1"/>
                </a:solidFill>
                <a:latin typeface="Times New Roman"/>
                <a:cs typeface="Times New Roman"/>
              </a:rPr>
              <a:t>a</a:t>
            </a:r>
            <a:r>
              <a:rPr sz="2400" spc="-10" dirty="0">
                <a:solidFill>
                  <a:schemeClr val="tx1"/>
                </a:solidFill>
                <a:latin typeface="Times New Roman"/>
                <a:cs typeface="Times New Roman"/>
              </a:rPr>
              <a:t> </a:t>
            </a:r>
            <a:r>
              <a:rPr sz="2400" dirty="0">
                <a:solidFill>
                  <a:schemeClr val="tx1"/>
                </a:solidFill>
                <a:latin typeface="Times New Roman"/>
                <a:cs typeface="Times New Roman"/>
              </a:rPr>
              <a:t>valuable</a:t>
            </a:r>
            <a:r>
              <a:rPr sz="2400" spc="-35" dirty="0">
                <a:solidFill>
                  <a:schemeClr val="tx1"/>
                </a:solidFill>
                <a:latin typeface="Times New Roman"/>
                <a:cs typeface="Times New Roman"/>
              </a:rPr>
              <a:t> </a:t>
            </a:r>
            <a:r>
              <a:rPr sz="2400" dirty="0">
                <a:solidFill>
                  <a:schemeClr val="tx1"/>
                </a:solidFill>
                <a:latin typeface="Times New Roman"/>
                <a:cs typeface="Times New Roman"/>
              </a:rPr>
              <a:t>calibra</a:t>
            </a:r>
            <a:r>
              <a:rPr sz="2400" spc="-10" dirty="0">
                <a:solidFill>
                  <a:schemeClr val="tx1"/>
                </a:solidFill>
                <a:latin typeface="Times New Roman"/>
                <a:cs typeface="Times New Roman"/>
              </a:rPr>
              <a:t>t</a:t>
            </a:r>
            <a:r>
              <a:rPr sz="2400" dirty="0">
                <a:solidFill>
                  <a:schemeClr val="tx1"/>
                </a:solidFill>
                <a:latin typeface="Times New Roman"/>
                <a:cs typeface="Times New Roman"/>
              </a:rPr>
              <a:t>ion</a:t>
            </a:r>
            <a:r>
              <a:rPr sz="2400" spc="-40" dirty="0">
                <a:solidFill>
                  <a:schemeClr val="tx1"/>
                </a:solidFill>
                <a:latin typeface="Times New Roman"/>
                <a:cs typeface="Times New Roman"/>
              </a:rPr>
              <a:t> </a:t>
            </a:r>
            <a:r>
              <a:rPr sz="2400" dirty="0">
                <a:solidFill>
                  <a:schemeClr val="tx1"/>
                </a:solidFill>
                <a:latin typeface="Times New Roman"/>
                <a:cs typeface="Times New Roman"/>
              </a:rPr>
              <a:t>so</a:t>
            </a:r>
            <a:r>
              <a:rPr sz="2400" spc="-5" dirty="0">
                <a:solidFill>
                  <a:schemeClr val="tx1"/>
                </a:solidFill>
                <a:latin typeface="Times New Roman"/>
                <a:cs typeface="Times New Roman"/>
              </a:rPr>
              <a:t>u</a:t>
            </a:r>
            <a:r>
              <a:rPr sz="2400" dirty="0">
                <a:solidFill>
                  <a:schemeClr val="tx1"/>
                </a:solidFill>
                <a:latin typeface="Times New Roman"/>
                <a:cs typeface="Times New Roman"/>
              </a:rPr>
              <a:t>rce</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a:t>
            </a:r>
            <a:r>
              <a:rPr sz="2400" spc="15" dirty="0">
                <a:solidFill>
                  <a:schemeClr val="tx1"/>
                </a:solidFill>
                <a:latin typeface="Times New Roman"/>
                <a:cs typeface="Times New Roman"/>
              </a:rPr>
              <a:t> </a:t>
            </a:r>
            <a:r>
              <a:rPr sz="2400" dirty="0">
                <a:solidFill>
                  <a:schemeClr val="tx1"/>
                </a:solidFill>
                <a:latin typeface="Times New Roman"/>
                <a:cs typeface="Times New Roman"/>
              </a:rPr>
              <a:t>satell</a:t>
            </a:r>
            <a:r>
              <a:rPr sz="2400" spc="-10" dirty="0">
                <a:solidFill>
                  <a:schemeClr val="tx1"/>
                </a:solidFill>
                <a:latin typeface="Times New Roman"/>
                <a:cs typeface="Times New Roman"/>
              </a:rPr>
              <a:t>it</a:t>
            </a:r>
            <a:r>
              <a:rPr sz="2400" dirty="0">
                <a:solidFill>
                  <a:schemeClr val="tx1"/>
                </a:solidFill>
                <a:latin typeface="Times New Roman"/>
                <a:cs typeface="Times New Roman"/>
              </a:rPr>
              <a:t>e instru</a:t>
            </a:r>
            <a:r>
              <a:rPr sz="2400" spc="-20" dirty="0">
                <a:solidFill>
                  <a:schemeClr val="tx1"/>
                </a:solidFill>
                <a:latin typeface="Times New Roman"/>
                <a:cs typeface="Times New Roman"/>
              </a:rPr>
              <a:t>m</a:t>
            </a:r>
            <a:r>
              <a:rPr sz="2400" dirty="0">
                <a:solidFill>
                  <a:schemeClr val="tx1"/>
                </a:solidFill>
                <a:latin typeface="Times New Roman"/>
                <a:cs typeface="Times New Roman"/>
              </a:rPr>
              <a:t>ents:</a:t>
            </a:r>
          </a:p>
          <a:p>
            <a:pPr marL="756285" lvl="1" indent="-286385">
              <a:lnSpc>
                <a:spcPct val="100000"/>
              </a:lnSpc>
              <a:spcBef>
                <a:spcPts val="15"/>
              </a:spcBef>
              <a:buFont typeface="Arial"/>
              <a:buChar char="–"/>
              <a:tabLst>
                <a:tab pos="756920" algn="l"/>
              </a:tabLst>
            </a:pPr>
            <a:r>
              <a:rPr sz="2000" spc="-5" dirty="0">
                <a:solidFill>
                  <a:schemeClr val="tx1"/>
                </a:solidFill>
                <a:latin typeface="Times New Roman"/>
                <a:cs typeface="Times New Roman"/>
              </a:rPr>
              <a:t>Ea</a:t>
            </a:r>
            <a:r>
              <a:rPr sz="2000" dirty="0">
                <a:solidFill>
                  <a:schemeClr val="tx1"/>
                </a:solidFill>
                <a:latin typeface="Times New Roman"/>
                <a:cs typeface="Times New Roman"/>
              </a:rPr>
              <a:t>sy</a:t>
            </a:r>
            <a:r>
              <a:rPr sz="2000" spc="-5" dirty="0">
                <a:solidFill>
                  <a:schemeClr val="tx1"/>
                </a:solidFill>
                <a:latin typeface="Times New Roman"/>
                <a:cs typeface="Times New Roman"/>
              </a:rPr>
              <a:t> acce</a:t>
            </a:r>
            <a:r>
              <a:rPr sz="2000" dirty="0">
                <a:solidFill>
                  <a:schemeClr val="tx1"/>
                </a:solidFill>
                <a:latin typeface="Times New Roman"/>
                <a:cs typeface="Times New Roman"/>
              </a:rPr>
              <a:t>ss</a:t>
            </a: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H</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g</a:t>
            </a:r>
            <a:r>
              <a:rPr sz="2000" dirty="0">
                <a:solidFill>
                  <a:schemeClr val="tx1"/>
                </a:solidFill>
                <a:latin typeface="Times New Roman"/>
                <a:cs typeface="Times New Roman"/>
              </a:rPr>
              <a:t>h</a:t>
            </a:r>
            <a:r>
              <a:rPr sz="2000" spc="-15" dirty="0">
                <a:solidFill>
                  <a:schemeClr val="tx1"/>
                </a:solidFill>
                <a:latin typeface="Times New Roman"/>
                <a:cs typeface="Times New Roman"/>
              </a:rPr>
              <a:t> </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n</a:t>
            </a:r>
            <a:r>
              <a:rPr sz="2000" spc="-5" dirty="0">
                <a:solidFill>
                  <a:schemeClr val="tx1"/>
                </a:solidFill>
                <a:latin typeface="Times New Roman"/>
                <a:cs typeface="Times New Roman"/>
              </a:rPr>
              <a:t>te</a:t>
            </a:r>
            <a:r>
              <a:rPr sz="2000" spc="5" dirty="0">
                <a:solidFill>
                  <a:schemeClr val="tx1"/>
                </a:solidFill>
                <a:latin typeface="Times New Roman"/>
                <a:cs typeface="Times New Roman"/>
              </a:rPr>
              <a:t>n</a:t>
            </a:r>
            <a:r>
              <a:rPr sz="2000" dirty="0">
                <a:solidFill>
                  <a:schemeClr val="tx1"/>
                </a:solidFill>
                <a:latin typeface="Times New Roman"/>
                <a:cs typeface="Times New Roman"/>
              </a:rPr>
              <a:t>s</a:t>
            </a:r>
            <a:r>
              <a:rPr sz="2000" spc="-5" dirty="0">
                <a:solidFill>
                  <a:schemeClr val="tx1"/>
                </a:solidFill>
                <a:latin typeface="Times New Roman"/>
                <a:cs typeface="Times New Roman"/>
              </a:rPr>
              <a:t>i</a:t>
            </a:r>
            <a:r>
              <a:rPr sz="2000" spc="-10" dirty="0">
                <a:solidFill>
                  <a:schemeClr val="tx1"/>
                </a:solidFill>
                <a:latin typeface="Times New Roman"/>
                <a:cs typeface="Times New Roman"/>
              </a:rPr>
              <a:t>t</a:t>
            </a:r>
            <a:r>
              <a:rPr sz="2000" dirty="0">
                <a:solidFill>
                  <a:schemeClr val="tx1"/>
                </a:solidFill>
                <a:latin typeface="Times New Roman"/>
                <a:cs typeface="Times New Roman"/>
              </a:rPr>
              <a:t>y</a:t>
            </a: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Re</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at</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v</a:t>
            </a:r>
            <a:r>
              <a:rPr sz="2000" spc="-5" dirty="0">
                <a:solidFill>
                  <a:schemeClr val="tx1"/>
                </a:solidFill>
                <a:latin typeface="Times New Roman"/>
                <a:cs typeface="Times New Roman"/>
              </a:rPr>
              <a:t>el</a:t>
            </a:r>
            <a:r>
              <a:rPr sz="2000" dirty="0">
                <a:solidFill>
                  <a:schemeClr val="tx1"/>
                </a:solidFill>
                <a:latin typeface="Times New Roman"/>
                <a:cs typeface="Times New Roman"/>
              </a:rPr>
              <a:t>y</a:t>
            </a:r>
            <a:r>
              <a:rPr sz="2000" spc="-1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ta</a:t>
            </a:r>
            <a:r>
              <a:rPr sz="2000" spc="5" dirty="0">
                <a:solidFill>
                  <a:schemeClr val="tx1"/>
                </a:solidFill>
                <a:latin typeface="Times New Roman"/>
                <a:cs typeface="Times New Roman"/>
              </a:rPr>
              <a:t>b</a:t>
            </a:r>
            <a:r>
              <a:rPr sz="2000" spc="-10" dirty="0">
                <a:solidFill>
                  <a:schemeClr val="tx1"/>
                </a:solidFill>
                <a:latin typeface="Times New Roman"/>
                <a:cs typeface="Times New Roman"/>
              </a:rPr>
              <a:t>l</a:t>
            </a:r>
            <a:r>
              <a:rPr sz="2000" dirty="0">
                <a:solidFill>
                  <a:schemeClr val="tx1"/>
                </a:solidFill>
                <a:latin typeface="Times New Roman"/>
                <a:cs typeface="Times New Roman"/>
              </a:rPr>
              <a:t>e</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c</a:t>
            </a:r>
            <a:r>
              <a:rPr sz="2000" spc="5" dirty="0">
                <a:solidFill>
                  <a:schemeClr val="tx1"/>
                </a:solidFill>
                <a:latin typeface="Times New Roman"/>
                <a:cs typeface="Times New Roman"/>
              </a:rPr>
              <a:t>o</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5" dirty="0">
                <a:solidFill>
                  <a:schemeClr val="tx1"/>
                </a:solidFill>
                <a:latin typeface="Times New Roman"/>
                <a:cs typeface="Times New Roman"/>
              </a:rPr>
              <a:t>a</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d</a:t>
            </a:r>
            <a:r>
              <a:rPr sz="2000" spc="-15" dirty="0">
                <a:solidFill>
                  <a:schemeClr val="tx1"/>
                </a:solidFill>
                <a:latin typeface="Times New Roman"/>
                <a:cs typeface="Times New Roman"/>
              </a:rPr>
              <a:t> </a:t>
            </a:r>
            <a:r>
              <a:rPr sz="2000" spc="-10" dirty="0">
                <a:solidFill>
                  <a:schemeClr val="tx1"/>
                </a:solidFill>
                <a:latin typeface="Times New Roman"/>
                <a:cs typeface="Times New Roman"/>
              </a:rPr>
              <a:t>t</a:t>
            </a:r>
            <a:r>
              <a:rPr sz="2000" dirty="0">
                <a:solidFill>
                  <a:schemeClr val="tx1"/>
                </a:solidFill>
                <a:latin typeface="Times New Roman"/>
                <a:cs typeface="Times New Roman"/>
              </a:rPr>
              <a:t>o</a:t>
            </a:r>
            <a:r>
              <a:rPr sz="2000" spc="-5" dirty="0">
                <a:solidFill>
                  <a:schemeClr val="tx1"/>
                </a:solidFill>
                <a:latin typeface="Times New Roman"/>
                <a:cs typeface="Times New Roman"/>
              </a:rPr>
              <a:t> </a:t>
            </a:r>
            <a:r>
              <a:rPr sz="2000" spc="5" dirty="0">
                <a:solidFill>
                  <a:schemeClr val="tx1"/>
                </a:solidFill>
                <a:latin typeface="Times New Roman"/>
                <a:cs typeface="Times New Roman"/>
              </a:rPr>
              <a:t>on</a:t>
            </a:r>
            <a:r>
              <a:rPr sz="2000" dirty="0">
                <a:solidFill>
                  <a:schemeClr val="tx1"/>
                </a:solidFill>
                <a:latin typeface="Times New Roman"/>
                <a:cs typeface="Times New Roman"/>
              </a:rPr>
              <a:t>-</a:t>
            </a:r>
            <a:r>
              <a:rPr sz="2000" spc="5" dirty="0">
                <a:solidFill>
                  <a:schemeClr val="tx1"/>
                </a:solidFill>
                <a:latin typeface="Times New Roman"/>
                <a:cs typeface="Times New Roman"/>
              </a:rPr>
              <a:t>b</a:t>
            </a:r>
            <a:r>
              <a:rPr sz="2000" spc="-10" dirty="0">
                <a:solidFill>
                  <a:schemeClr val="tx1"/>
                </a:solidFill>
                <a:latin typeface="Times New Roman"/>
                <a:cs typeface="Times New Roman"/>
              </a:rPr>
              <a:t>o</a:t>
            </a:r>
            <a:r>
              <a:rPr sz="2000" spc="-5" dirty="0">
                <a:solidFill>
                  <a:schemeClr val="tx1"/>
                </a:solidFill>
                <a:latin typeface="Times New Roman"/>
                <a:cs typeface="Times New Roman"/>
              </a:rPr>
              <a:t>a</a:t>
            </a:r>
            <a:r>
              <a:rPr sz="2000" dirty="0">
                <a:solidFill>
                  <a:schemeClr val="tx1"/>
                </a:solidFill>
                <a:latin typeface="Times New Roman"/>
                <a:cs typeface="Times New Roman"/>
              </a:rPr>
              <a:t>rd</a:t>
            </a:r>
            <a:r>
              <a:rPr sz="2000" spc="-4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ou</a:t>
            </a:r>
            <a:r>
              <a:rPr sz="2000" dirty="0">
                <a:solidFill>
                  <a:schemeClr val="tx1"/>
                </a:solidFill>
                <a:latin typeface="Times New Roman"/>
                <a:cs typeface="Times New Roman"/>
              </a:rPr>
              <a:t>r</a:t>
            </a:r>
            <a:r>
              <a:rPr sz="2000" spc="-5" dirty="0">
                <a:solidFill>
                  <a:schemeClr val="tx1"/>
                </a:solidFill>
                <a:latin typeface="Times New Roman"/>
                <a:cs typeface="Times New Roman"/>
              </a:rPr>
              <a:t>ces</a:t>
            </a:r>
            <a:endParaRPr sz="2000" dirty="0">
              <a:solidFill>
                <a:schemeClr val="tx1"/>
              </a:solidFill>
              <a:latin typeface="Times New Roman"/>
              <a:cs typeface="Times New Roman"/>
            </a:endParaRPr>
          </a:p>
          <a:p>
            <a:pPr marL="756285" lvl="1" indent="-286385">
              <a:lnSpc>
                <a:spcPts val="2390"/>
              </a:lnSpc>
              <a:buFont typeface="Arial"/>
              <a:buChar char="–"/>
              <a:tabLst>
                <a:tab pos="756920" algn="l"/>
              </a:tabLst>
            </a:pPr>
            <a:r>
              <a:rPr sz="2000" spc="-10" dirty="0">
                <a:solidFill>
                  <a:schemeClr val="tx1"/>
                </a:solidFill>
                <a:latin typeface="Times New Roman"/>
                <a:cs typeface="Times New Roman"/>
              </a:rPr>
              <a:t>M</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a:t>
            </a:r>
            <a:r>
              <a:rPr sz="2000" dirty="0">
                <a:solidFill>
                  <a:schemeClr val="tx1"/>
                </a:solidFill>
                <a:latin typeface="Times New Roman"/>
                <a:cs typeface="Times New Roman"/>
              </a:rPr>
              <a:t>y</a:t>
            </a:r>
            <a:r>
              <a:rPr sz="2000" spc="-1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a:t>
            </a:r>
            <a:r>
              <a:rPr sz="2000" spc="-10" dirty="0">
                <a:solidFill>
                  <a:schemeClr val="tx1"/>
                </a:solidFill>
                <a:latin typeface="Times New Roman"/>
                <a:cs typeface="Times New Roman"/>
              </a:rPr>
              <a:t>t</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dirty="0">
                <a:solidFill>
                  <a:schemeClr val="tx1"/>
                </a:solidFill>
                <a:latin typeface="Times New Roman"/>
                <a:cs typeface="Times New Roman"/>
              </a:rPr>
              <a:t>l</a:t>
            </a:r>
            <a:r>
              <a:rPr sz="2000" spc="-25"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eat</a:t>
            </a:r>
            <a:r>
              <a:rPr sz="2000" spc="5" dirty="0">
                <a:solidFill>
                  <a:schemeClr val="tx1"/>
                </a:solidFill>
                <a:latin typeface="Times New Roman"/>
                <a:cs typeface="Times New Roman"/>
              </a:rPr>
              <a:t>u</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45"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w</a:t>
            </a:r>
            <a:r>
              <a:rPr sz="2000" spc="-5" dirty="0">
                <a:solidFill>
                  <a:schemeClr val="tx1"/>
                </a:solidFill>
                <a:latin typeface="Times New Roman"/>
                <a:cs typeface="Times New Roman"/>
              </a:rPr>
              <a:t>a</a:t>
            </a:r>
            <a:r>
              <a:rPr sz="2000" spc="5" dirty="0">
                <a:solidFill>
                  <a:schemeClr val="tx1"/>
                </a:solidFill>
                <a:latin typeface="Times New Roman"/>
                <a:cs typeface="Times New Roman"/>
              </a:rPr>
              <a:t>v</a:t>
            </a:r>
            <a:r>
              <a:rPr sz="2000" spc="-5" dirty="0">
                <a:solidFill>
                  <a:schemeClr val="tx1"/>
                </a:solidFill>
                <a:latin typeface="Times New Roman"/>
                <a:cs typeface="Times New Roman"/>
              </a:rPr>
              <a:t>ele</a:t>
            </a:r>
            <a:r>
              <a:rPr sz="2000" spc="5" dirty="0">
                <a:solidFill>
                  <a:schemeClr val="tx1"/>
                </a:solidFill>
                <a:latin typeface="Times New Roman"/>
                <a:cs typeface="Times New Roman"/>
              </a:rPr>
              <a:t>ng</a:t>
            </a:r>
            <a:r>
              <a:rPr sz="2000" spc="-5" dirty="0">
                <a:solidFill>
                  <a:schemeClr val="tx1"/>
                </a:solidFill>
                <a:latin typeface="Times New Roman"/>
                <a:cs typeface="Times New Roman"/>
              </a:rPr>
              <a:t>t</a:t>
            </a:r>
            <a:r>
              <a:rPr sz="2000" dirty="0">
                <a:solidFill>
                  <a:schemeClr val="tx1"/>
                </a:solidFill>
                <a:latin typeface="Times New Roman"/>
                <a:cs typeface="Times New Roman"/>
              </a:rPr>
              <a:t>h</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ca</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i</a:t>
            </a:r>
            <a:r>
              <a:rPr sz="2000" spc="5" dirty="0">
                <a:solidFill>
                  <a:schemeClr val="tx1"/>
                </a:solidFill>
                <a:latin typeface="Times New Roman"/>
                <a:cs typeface="Times New Roman"/>
              </a:rPr>
              <a:t>b</a:t>
            </a:r>
            <a:r>
              <a:rPr sz="2000" dirty="0">
                <a:solidFill>
                  <a:schemeClr val="tx1"/>
                </a:solidFill>
                <a:latin typeface="Times New Roman"/>
                <a:cs typeface="Times New Roman"/>
              </a:rPr>
              <a:t>r</a:t>
            </a:r>
            <a:r>
              <a:rPr sz="2000" spc="-5" dirty="0">
                <a:solidFill>
                  <a:schemeClr val="tx1"/>
                </a:solidFill>
                <a:latin typeface="Times New Roman"/>
                <a:cs typeface="Times New Roman"/>
              </a:rPr>
              <a:t>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p>
          <a:p>
            <a:pPr marL="355600" indent="-342900">
              <a:lnSpc>
                <a:spcPts val="2870"/>
              </a:lnSpc>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o</a:t>
            </a:r>
            <a:r>
              <a:rPr sz="2400" spc="-20" dirty="0">
                <a:solidFill>
                  <a:schemeClr val="tx1"/>
                </a:solidFill>
                <a:latin typeface="Times New Roman"/>
                <a:cs typeface="Times New Roman"/>
              </a:rPr>
              <a:t>m</a:t>
            </a:r>
            <a:r>
              <a:rPr sz="2400" dirty="0">
                <a:solidFill>
                  <a:schemeClr val="tx1"/>
                </a:solidFill>
                <a:latin typeface="Times New Roman"/>
                <a:cs typeface="Times New Roman"/>
              </a:rPr>
              <a:t>e</a:t>
            </a:r>
            <a:r>
              <a:rPr sz="2400" spc="10" dirty="0">
                <a:solidFill>
                  <a:schemeClr val="tx1"/>
                </a:solidFill>
                <a:latin typeface="Times New Roman"/>
                <a:cs typeface="Times New Roman"/>
              </a:rPr>
              <a:t> </a:t>
            </a:r>
            <a:r>
              <a:rPr sz="2400" dirty="0">
                <a:solidFill>
                  <a:schemeClr val="tx1"/>
                </a:solidFill>
                <a:latin typeface="Times New Roman"/>
                <a:cs typeface="Times New Roman"/>
              </a:rPr>
              <a:t>“</a:t>
            </a:r>
            <a:r>
              <a:rPr sz="2400" spc="-10" dirty="0">
                <a:solidFill>
                  <a:schemeClr val="tx1"/>
                </a:solidFill>
                <a:latin typeface="Times New Roman"/>
                <a:cs typeface="Times New Roman"/>
              </a:rPr>
              <a:t>f</a:t>
            </a:r>
            <a:r>
              <a:rPr sz="2400" dirty="0">
                <a:solidFill>
                  <a:schemeClr val="tx1"/>
                </a:solidFill>
                <a:latin typeface="Times New Roman"/>
                <a:cs typeface="Times New Roman"/>
              </a:rPr>
              <a:t>eatures”</a:t>
            </a:r>
            <a:r>
              <a:rPr sz="2400" spc="-25" dirty="0">
                <a:solidFill>
                  <a:schemeClr val="tx1"/>
                </a:solidFill>
                <a:latin typeface="Times New Roman"/>
                <a:cs typeface="Times New Roman"/>
              </a:rPr>
              <a:t> </a:t>
            </a:r>
            <a:r>
              <a:rPr sz="2400" dirty="0">
                <a:solidFill>
                  <a:schemeClr val="tx1"/>
                </a:solidFill>
                <a:latin typeface="Times New Roman"/>
                <a:cs typeface="Times New Roman"/>
              </a:rPr>
              <a:t>also</a:t>
            </a:r>
            <a:r>
              <a:rPr sz="2400" spc="-25" dirty="0">
                <a:solidFill>
                  <a:schemeClr val="tx1"/>
                </a:solidFill>
                <a:latin typeface="Times New Roman"/>
                <a:cs typeface="Times New Roman"/>
              </a:rPr>
              <a:t> </a:t>
            </a:r>
            <a:r>
              <a:rPr sz="2400" dirty="0">
                <a:solidFill>
                  <a:schemeClr val="tx1"/>
                </a:solidFill>
                <a:latin typeface="Times New Roman"/>
                <a:cs typeface="Times New Roman"/>
              </a:rPr>
              <a:t>represent</a:t>
            </a:r>
            <a:r>
              <a:rPr sz="2400" spc="-20" dirty="0">
                <a:solidFill>
                  <a:schemeClr val="tx1"/>
                </a:solidFill>
                <a:latin typeface="Times New Roman"/>
                <a:cs typeface="Times New Roman"/>
              </a:rPr>
              <a:t> </a:t>
            </a:r>
            <a:r>
              <a:rPr sz="2400" dirty="0">
                <a:solidFill>
                  <a:schemeClr val="tx1"/>
                </a:solidFill>
                <a:latin typeface="Times New Roman"/>
                <a:cs typeface="Times New Roman"/>
              </a:rPr>
              <a:t>challeng</a:t>
            </a:r>
            <a:r>
              <a:rPr sz="2400" spc="-10" dirty="0">
                <a:solidFill>
                  <a:schemeClr val="tx1"/>
                </a:solidFill>
                <a:latin typeface="Times New Roman"/>
                <a:cs typeface="Times New Roman"/>
              </a:rPr>
              <a:t>e</a:t>
            </a:r>
            <a:r>
              <a:rPr sz="2400" dirty="0">
                <a:solidFill>
                  <a:schemeClr val="tx1"/>
                </a:solidFill>
                <a:latin typeface="Times New Roman"/>
                <a:cs typeface="Times New Roman"/>
              </a:rPr>
              <a:t>s</a:t>
            </a:r>
            <a:r>
              <a:rPr sz="2400" spc="-3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or</a:t>
            </a:r>
            <a:r>
              <a:rPr sz="2400" spc="15" dirty="0">
                <a:solidFill>
                  <a:schemeClr val="tx1"/>
                </a:solidFill>
                <a:latin typeface="Times New Roman"/>
                <a:cs typeface="Times New Roman"/>
              </a:rPr>
              <a:t> </a:t>
            </a:r>
            <a:r>
              <a:rPr sz="2400" dirty="0">
                <a:solidFill>
                  <a:schemeClr val="tx1"/>
                </a:solidFill>
                <a:latin typeface="Times New Roman"/>
                <a:cs typeface="Times New Roman"/>
              </a:rPr>
              <a:t>operational</a:t>
            </a:r>
            <a:r>
              <a:rPr sz="2400" spc="-45" dirty="0">
                <a:solidFill>
                  <a:schemeClr val="tx1"/>
                </a:solidFill>
                <a:latin typeface="Times New Roman"/>
                <a:cs typeface="Times New Roman"/>
              </a:rPr>
              <a:t> </a:t>
            </a:r>
            <a:r>
              <a:rPr sz="2400" dirty="0">
                <a:solidFill>
                  <a:schemeClr val="tx1"/>
                </a:solidFill>
                <a:latin typeface="Times New Roman"/>
                <a:cs typeface="Times New Roman"/>
              </a:rPr>
              <a:t>use:</a:t>
            </a:r>
          </a:p>
          <a:p>
            <a:pPr marL="756285" lvl="1" indent="-286385">
              <a:lnSpc>
                <a:spcPct val="100000"/>
              </a:lnSpc>
              <a:spcBef>
                <a:spcPts val="15"/>
              </a:spcBef>
              <a:buFont typeface="Arial"/>
              <a:buChar char="–"/>
              <a:tabLst>
                <a:tab pos="756920" algn="l"/>
              </a:tabLst>
            </a:pPr>
            <a:r>
              <a:rPr sz="2000" spc="-5" dirty="0">
                <a:solidFill>
                  <a:schemeClr val="tx1"/>
                </a:solidFill>
                <a:latin typeface="Times New Roman"/>
                <a:cs typeface="Times New Roman"/>
              </a:rPr>
              <a:t>E</a:t>
            </a:r>
            <a:r>
              <a:rPr sz="2000" spc="5" dirty="0">
                <a:solidFill>
                  <a:schemeClr val="tx1"/>
                </a:solidFill>
                <a:latin typeface="Times New Roman"/>
                <a:cs typeface="Times New Roman"/>
              </a:rPr>
              <a:t>xpo</a:t>
            </a:r>
            <a:r>
              <a:rPr sz="2000" dirty="0">
                <a:solidFill>
                  <a:schemeClr val="tx1"/>
                </a:solidFill>
                <a:latin typeface="Times New Roman"/>
                <a:cs typeface="Times New Roman"/>
              </a:rPr>
              <a:t>s</a:t>
            </a:r>
            <a:r>
              <a:rPr sz="2000" spc="5" dirty="0">
                <a:solidFill>
                  <a:schemeClr val="tx1"/>
                </a:solidFill>
                <a:latin typeface="Times New Roman"/>
                <a:cs typeface="Times New Roman"/>
              </a:rPr>
              <a:t>u</a:t>
            </a:r>
            <a:r>
              <a:rPr sz="2000" spc="-1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a:t>
            </a:r>
            <a:r>
              <a:rPr sz="2000" spc="5" dirty="0">
                <a:solidFill>
                  <a:schemeClr val="tx1"/>
                </a:solidFill>
                <a:latin typeface="Times New Roman"/>
                <a:cs typeface="Times New Roman"/>
              </a:rPr>
              <a:t>d</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p</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n</a:t>
            </a:r>
            <a:r>
              <a:rPr sz="2000" spc="5" dirty="0">
                <a:solidFill>
                  <a:schemeClr val="tx1"/>
                </a:solidFill>
                <a:latin typeface="Times New Roman"/>
                <a:cs typeface="Times New Roman"/>
              </a:rPr>
              <a:t>d</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n</a:t>
            </a:r>
            <a:r>
              <a:rPr sz="2000" dirty="0">
                <a:solidFill>
                  <a:schemeClr val="tx1"/>
                </a:solidFill>
                <a:latin typeface="Times New Roman"/>
                <a:cs typeface="Times New Roman"/>
              </a:rPr>
              <a:t>t</a:t>
            </a:r>
            <a:r>
              <a:rPr sz="2000" spc="-50"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e</a:t>
            </a:r>
            <a:r>
              <a:rPr sz="2000" spc="5" dirty="0">
                <a:solidFill>
                  <a:schemeClr val="tx1"/>
                </a:solidFill>
                <a:latin typeface="Times New Roman"/>
                <a:cs typeface="Times New Roman"/>
              </a:rPr>
              <a:t>g</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at</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p</a:t>
            </a:r>
            <a:r>
              <a:rPr sz="2000" spc="-5" dirty="0">
                <a:solidFill>
                  <a:schemeClr val="tx1"/>
                </a:solidFill>
                <a:latin typeface="Times New Roman"/>
                <a:cs typeface="Times New Roman"/>
              </a:rPr>
              <a:t>a</a:t>
            </a:r>
            <a:r>
              <a:rPr sz="2000" dirty="0">
                <a:solidFill>
                  <a:schemeClr val="tx1"/>
                </a:solidFill>
                <a:latin typeface="Times New Roman"/>
                <a:cs typeface="Times New Roman"/>
              </a:rPr>
              <a:t>r</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ic</a:t>
            </a:r>
            <a:r>
              <a:rPr sz="2000" spc="-10" dirty="0">
                <a:solidFill>
                  <a:schemeClr val="tx1"/>
                </a:solidFill>
                <a:latin typeface="Times New Roman"/>
                <a:cs typeface="Times New Roman"/>
              </a:rPr>
              <a:t>u</a:t>
            </a:r>
            <a:r>
              <a:rPr sz="2000" spc="-5" dirty="0">
                <a:solidFill>
                  <a:schemeClr val="tx1"/>
                </a:solidFill>
                <a:latin typeface="Times New Roman"/>
                <a:cs typeface="Times New Roman"/>
              </a:rPr>
              <a:t>la</a:t>
            </a:r>
            <a:r>
              <a:rPr sz="2000" spc="-10" dirty="0">
                <a:solidFill>
                  <a:schemeClr val="tx1"/>
                </a:solidFill>
                <a:latin typeface="Times New Roman"/>
                <a:cs typeface="Times New Roman"/>
              </a:rPr>
              <a:t>rl</a:t>
            </a:r>
            <a:r>
              <a:rPr sz="2000" dirty="0">
                <a:solidFill>
                  <a:schemeClr val="tx1"/>
                </a:solidFill>
                <a:latin typeface="Times New Roman"/>
                <a:cs typeface="Times New Roman"/>
              </a:rPr>
              <a:t>y</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i</a:t>
            </a:r>
            <a:r>
              <a:rPr sz="2000" dirty="0">
                <a:solidFill>
                  <a:schemeClr val="tx1"/>
                </a:solidFill>
                <a:latin typeface="Times New Roman"/>
                <a:cs typeface="Times New Roman"/>
              </a:rPr>
              <a:t>n</a:t>
            </a:r>
            <a:r>
              <a:rPr sz="2000" spc="-5" dirty="0">
                <a:solidFill>
                  <a:schemeClr val="tx1"/>
                </a:solidFill>
                <a:latin typeface="Times New Roman"/>
                <a:cs typeface="Times New Roman"/>
              </a:rPr>
              <a:t> </a:t>
            </a:r>
            <a:r>
              <a:rPr sz="2000" spc="5" dirty="0">
                <a:solidFill>
                  <a:schemeClr val="tx1"/>
                </a:solidFill>
                <a:latin typeface="Times New Roman"/>
                <a:cs typeface="Times New Roman"/>
              </a:rPr>
              <a:t>UV</a:t>
            </a:r>
            <a:r>
              <a:rPr sz="2000" dirty="0">
                <a:solidFill>
                  <a:schemeClr val="tx1"/>
                </a:solidFill>
                <a:latin typeface="Times New Roman"/>
                <a:cs typeface="Times New Roman"/>
              </a:rPr>
              <a:t>)</a:t>
            </a: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La</a:t>
            </a:r>
            <a:r>
              <a:rPr sz="2000" spc="-35" dirty="0">
                <a:solidFill>
                  <a:schemeClr val="tx1"/>
                </a:solidFill>
                <a:latin typeface="Times New Roman"/>
                <a:cs typeface="Times New Roman"/>
              </a:rPr>
              <a:t>r</a:t>
            </a:r>
            <a:r>
              <a:rPr sz="2000" spc="5" dirty="0">
                <a:solidFill>
                  <a:schemeClr val="tx1"/>
                </a:solidFill>
                <a:latin typeface="Times New Roman"/>
                <a:cs typeface="Times New Roman"/>
              </a:rPr>
              <a:t>g</a:t>
            </a:r>
            <a:r>
              <a:rPr sz="2000" dirty="0">
                <a:solidFill>
                  <a:schemeClr val="tx1"/>
                </a:solidFill>
                <a:latin typeface="Times New Roman"/>
                <a:cs typeface="Times New Roman"/>
              </a:rPr>
              <a:t>e</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d</a:t>
            </a:r>
            <a:r>
              <a:rPr sz="2000" spc="-10" dirty="0">
                <a:solidFill>
                  <a:schemeClr val="tx1"/>
                </a:solidFill>
                <a:latin typeface="Times New Roman"/>
                <a:cs typeface="Times New Roman"/>
              </a:rPr>
              <a:t>y</a:t>
            </a:r>
            <a:r>
              <a:rPr sz="2000" spc="5" dirty="0">
                <a:solidFill>
                  <a:schemeClr val="tx1"/>
                </a:solidFill>
                <a:latin typeface="Times New Roman"/>
                <a:cs typeface="Times New Roman"/>
              </a:rPr>
              <a:t>n</a:t>
            </a:r>
            <a:r>
              <a:rPr sz="2000" spc="-5" dirty="0">
                <a:solidFill>
                  <a:schemeClr val="tx1"/>
                </a:solidFill>
                <a:latin typeface="Times New Roman"/>
                <a:cs typeface="Times New Roman"/>
              </a:rPr>
              <a:t>a</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i</a:t>
            </a:r>
            <a:r>
              <a:rPr sz="2000" dirty="0">
                <a:solidFill>
                  <a:schemeClr val="tx1"/>
                </a:solidFill>
                <a:latin typeface="Times New Roman"/>
                <a:cs typeface="Times New Roman"/>
              </a:rPr>
              <a:t>c 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ng</a:t>
            </a:r>
            <a:r>
              <a:rPr sz="2000" dirty="0">
                <a:solidFill>
                  <a:schemeClr val="tx1"/>
                </a:solidFill>
                <a:latin typeface="Times New Roman"/>
                <a:cs typeface="Times New Roman"/>
              </a:rPr>
              <a:t>e</a:t>
            </a:r>
            <a:r>
              <a:rPr sz="2000" spc="-3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5" dirty="0">
                <a:solidFill>
                  <a:schemeClr val="tx1"/>
                </a:solidFill>
                <a:latin typeface="Times New Roman"/>
                <a:cs typeface="Times New Roman"/>
              </a:rPr>
              <a:t>ee</a:t>
            </a:r>
            <a:r>
              <a:rPr sz="2000" spc="5" dirty="0">
                <a:solidFill>
                  <a:schemeClr val="tx1"/>
                </a:solidFill>
                <a:latin typeface="Times New Roman"/>
                <a:cs typeface="Times New Roman"/>
              </a:rPr>
              <a:t>d</a:t>
            </a:r>
            <a:r>
              <a:rPr sz="2000" spc="-5" dirty="0">
                <a:solidFill>
                  <a:schemeClr val="tx1"/>
                </a:solidFill>
                <a:latin typeface="Times New Roman"/>
                <a:cs typeface="Times New Roman"/>
              </a:rPr>
              <a:t>e</a:t>
            </a:r>
            <a:r>
              <a:rPr sz="2000" dirty="0">
                <a:solidFill>
                  <a:schemeClr val="tx1"/>
                </a:solidFill>
                <a:latin typeface="Times New Roman"/>
                <a:cs typeface="Times New Roman"/>
              </a:rPr>
              <a:t>d</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t</a:t>
            </a:r>
            <a:r>
              <a:rPr sz="2000" dirty="0">
                <a:solidFill>
                  <a:schemeClr val="tx1"/>
                </a:solidFill>
                <a:latin typeface="Times New Roman"/>
                <a:cs typeface="Times New Roman"/>
              </a:rPr>
              <a:t>o</a:t>
            </a:r>
            <a:r>
              <a:rPr sz="2000" spc="-5" dirty="0">
                <a:solidFill>
                  <a:schemeClr val="tx1"/>
                </a:solidFill>
                <a:latin typeface="Times New Roman"/>
                <a:cs typeface="Times New Roman"/>
              </a:rPr>
              <a:t> c</a:t>
            </a:r>
            <a:r>
              <a:rPr sz="2000" spc="5" dirty="0">
                <a:solidFill>
                  <a:schemeClr val="tx1"/>
                </a:solidFill>
                <a:latin typeface="Times New Roman"/>
                <a:cs typeface="Times New Roman"/>
              </a:rPr>
              <a:t>o</a:t>
            </a:r>
            <a:r>
              <a:rPr sz="2000" dirty="0">
                <a:solidFill>
                  <a:schemeClr val="tx1"/>
                </a:solidFill>
                <a:latin typeface="Times New Roman"/>
                <a:cs typeface="Times New Roman"/>
              </a:rPr>
              <a:t>-</a:t>
            </a:r>
            <a:r>
              <a:rPr sz="2000" spc="-5" dirty="0">
                <a:solidFill>
                  <a:schemeClr val="tx1"/>
                </a:solidFill>
                <a:latin typeface="Times New Roman"/>
                <a:cs typeface="Times New Roman"/>
              </a:rPr>
              <a:t>e</a:t>
            </a:r>
            <a:r>
              <a:rPr sz="2000" spc="5" dirty="0">
                <a:solidFill>
                  <a:schemeClr val="tx1"/>
                </a:solidFill>
                <a:latin typeface="Times New Roman"/>
                <a:cs typeface="Times New Roman"/>
              </a:rPr>
              <a:t>x</a:t>
            </a:r>
            <a:r>
              <a:rPr sz="2000" spc="-5" dirty="0">
                <a:solidFill>
                  <a:schemeClr val="tx1"/>
                </a:solidFill>
                <a:latin typeface="Times New Roman"/>
                <a:cs typeface="Times New Roman"/>
              </a:rPr>
              <a:t>i</a:t>
            </a:r>
            <a:r>
              <a:rPr sz="2000" dirty="0">
                <a:solidFill>
                  <a:schemeClr val="tx1"/>
                </a:solidFill>
                <a:latin typeface="Times New Roman"/>
                <a:cs typeface="Times New Roman"/>
              </a:rPr>
              <a:t>st</a:t>
            </a:r>
            <a:r>
              <a:rPr sz="2000" spc="-50" dirty="0">
                <a:solidFill>
                  <a:schemeClr val="tx1"/>
                </a:solidFill>
                <a:latin typeface="Times New Roman"/>
                <a:cs typeface="Times New Roman"/>
              </a:rPr>
              <a:t> </a:t>
            </a:r>
            <a:r>
              <a:rPr sz="2000" spc="5" dirty="0">
                <a:solidFill>
                  <a:schemeClr val="tx1"/>
                </a:solidFill>
                <a:latin typeface="Times New Roman"/>
                <a:cs typeface="Times New Roman"/>
              </a:rPr>
              <a:t>w</a:t>
            </a:r>
            <a:r>
              <a:rPr sz="2000" spc="-5" dirty="0">
                <a:solidFill>
                  <a:schemeClr val="tx1"/>
                </a:solidFill>
                <a:latin typeface="Times New Roman"/>
                <a:cs typeface="Times New Roman"/>
              </a:rPr>
              <a:t>i</a:t>
            </a:r>
            <a:r>
              <a:rPr sz="2000" spc="-10" dirty="0">
                <a:solidFill>
                  <a:schemeClr val="tx1"/>
                </a:solidFill>
                <a:latin typeface="Times New Roman"/>
                <a:cs typeface="Times New Roman"/>
              </a:rPr>
              <a:t>t</a:t>
            </a:r>
            <a:r>
              <a:rPr sz="2000" dirty="0">
                <a:solidFill>
                  <a:schemeClr val="tx1"/>
                </a:solidFill>
                <a:latin typeface="Times New Roman"/>
                <a:cs typeface="Times New Roman"/>
              </a:rPr>
              <a:t>h</a:t>
            </a:r>
            <a:r>
              <a:rPr sz="2000" spc="-5" dirty="0">
                <a:solidFill>
                  <a:schemeClr val="tx1"/>
                </a:solidFill>
                <a:latin typeface="Times New Roman"/>
                <a:cs typeface="Times New Roman"/>
              </a:rPr>
              <a:t> Ea</a:t>
            </a:r>
            <a:r>
              <a:rPr sz="2000" dirty="0">
                <a:solidFill>
                  <a:schemeClr val="tx1"/>
                </a:solidFill>
                <a:latin typeface="Times New Roman"/>
                <a:cs typeface="Times New Roman"/>
              </a:rPr>
              <a:t>r</a:t>
            </a:r>
            <a:r>
              <a:rPr sz="2000" spc="-5" dirty="0">
                <a:solidFill>
                  <a:schemeClr val="tx1"/>
                </a:solidFill>
                <a:latin typeface="Times New Roman"/>
                <a:cs typeface="Times New Roman"/>
              </a:rPr>
              <a:t>t</a:t>
            </a:r>
            <a:r>
              <a:rPr sz="2000" dirty="0">
                <a:solidFill>
                  <a:schemeClr val="tx1"/>
                </a:solidFill>
                <a:latin typeface="Times New Roman"/>
                <a:cs typeface="Times New Roman"/>
              </a:rPr>
              <a:t>h</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v</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e</a:t>
            </a:r>
            <a:r>
              <a:rPr sz="2000" dirty="0">
                <a:solidFill>
                  <a:schemeClr val="tx1"/>
                </a:solidFill>
                <a:latin typeface="Times New Roman"/>
                <a:cs typeface="Times New Roman"/>
              </a:rPr>
              <a:t>w</a:t>
            </a:r>
            <a:r>
              <a:rPr sz="2000" spc="-5"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at</a:t>
            </a:r>
            <a:r>
              <a:rPr sz="2000" dirty="0">
                <a:solidFill>
                  <a:schemeClr val="tx1"/>
                </a:solidFill>
                <a:latin typeface="Times New Roman"/>
                <a:cs typeface="Times New Roman"/>
              </a:rPr>
              <a:t>a</a:t>
            </a: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N</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u</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dirty="0">
                <a:solidFill>
                  <a:schemeClr val="tx1"/>
                </a:solidFill>
                <a:latin typeface="Times New Roman"/>
                <a:cs typeface="Times New Roman"/>
              </a:rPr>
              <a:t>l</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v</a:t>
            </a:r>
            <a:r>
              <a:rPr sz="2000" spc="-5" dirty="0">
                <a:solidFill>
                  <a:schemeClr val="tx1"/>
                </a:solidFill>
                <a:latin typeface="Times New Roman"/>
                <a:cs typeface="Times New Roman"/>
              </a:rPr>
              <a:t>a</a:t>
            </a:r>
            <a:r>
              <a:rPr sz="2000" dirty="0">
                <a:solidFill>
                  <a:schemeClr val="tx1"/>
                </a:solidFill>
                <a:latin typeface="Times New Roman"/>
                <a:cs typeface="Times New Roman"/>
              </a:rPr>
              <a:t>r</a:t>
            </a:r>
            <a:r>
              <a:rPr sz="2000" spc="-5" dirty="0">
                <a:solidFill>
                  <a:schemeClr val="tx1"/>
                </a:solidFill>
                <a:latin typeface="Times New Roman"/>
                <a:cs typeface="Times New Roman"/>
              </a:rPr>
              <a:t>ia</a:t>
            </a:r>
            <a:r>
              <a:rPr sz="2000" spc="5" dirty="0">
                <a:solidFill>
                  <a:schemeClr val="tx1"/>
                </a:solidFill>
                <a:latin typeface="Times New Roman"/>
                <a:cs typeface="Times New Roman"/>
              </a:rPr>
              <a:t>b</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l</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t</a:t>
            </a:r>
            <a:r>
              <a:rPr sz="2000" dirty="0">
                <a:solidFill>
                  <a:schemeClr val="tx1"/>
                </a:solidFill>
                <a:latin typeface="Times New Roman"/>
                <a:cs typeface="Times New Roman"/>
              </a:rPr>
              <a:t>y</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i</a:t>
            </a:r>
            <a:r>
              <a:rPr sz="2000" dirty="0">
                <a:solidFill>
                  <a:schemeClr val="tx1"/>
                </a:solidFill>
                <a:latin typeface="Times New Roman"/>
                <a:cs typeface="Times New Roman"/>
              </a:rPr>
              <a:t>n</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U</a:t>
            </a:r>
            <a:r>
              <a:rPr sz="2000" dirty="0">
                <a:solidFill>
                  <a:schemeClr val="tx1"/>
                </a:solidFill>
                <a:latin typeface="Times New Roman"/>
                <a:cs typeface="Times New Roman"/>
              </a:rPr>
              <a:t>V</a:t>
            </a:r>
            <a:r>
              <a:rPr sz="2000" spc="-3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5" dirty="0">
                <a:solidFill>
                  <a:schemeClr val="tx1"/>
                </a:solidFill>
                <a:latin typeface="Times New Roman"/>
                <a:cs typeface="Times New Roman"/>
              </a:rPr>
              <a:t>g</a:t>
            </a:r>
            <a:r>
              <a:rPr sz="2000" spc="-5"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p>
          <a:p>
            <a:pPr marL="756285" lvl="1" indent="-286385">
              <a:lnSpc>
                <a:spcPts val="2390"/>
              </a:lnSpc>
              <a:buFont typeface="Arial"/>
              <a:buChar char="–"/>
              <a:tabLst>
                <a:tab pos="756920" algn="l"/>
              </a:tabLst>
            </a:pPr>
            <a:r>
              <a:rPr sz="2000" spc="-5" dirty="0">
                <a:solidFill>
                  <a:schemeClr val="tx1"/>
                </a:solidFill>
                <a:latin typeface="Times New Roman"/>
                <a:cs typeface="Times New Roman"/>
              </a:rPr>
              <a:t>C</a:t>
            </a:r>
            <a:r>
              <a:rPr sz="2000" spc="5" dirty="0">
                <a:solidFill>
                  <a:schemeClr val="tx1"/>
                </a:solidFill>
                <a:latin typeface="Times New Roman"/>
                <a:cs typeface="Times New Roman"/>
              </a:rPr>
              <a:t>o</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5" dirty="0">
                <a:solidFill>
                  <a:schemeClr val="tx1"/>
                </a:solidFill>
                <a:latin typeface="Times New Roman"/>
                <a:cs typeface="Times New Roman"/>
              </a:rPr>
              <a:t>le</a:t>
            </a:r>
            <a:r>
              <a:rPr sz="2000" dirty="0">
                <a:solidFill>
                  <a:schemeClr val="tx1"/>
                </a:solidFill>
                <a:latin typeface="Times New Roman"/>
                <a:cs typeface="Times New Roman"/>
              </a:rPr>
              <a:t>x</a:t>
            </a:r>
            <a:r>
              <a:rPr sz="2000" spc="-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ect</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dirty="0">
                <a:solidFill>
                  <a:schemeClr val="tx1"/>
                </a:solidFill>
                <a:latin typeface="Times New Roman"/>
                <a:cs typeface="Times New Roman"/>
              </a:rPr>
              <a:t>l</a:t>
            </a:r>
            <a:r>
              <a:rPr sz="2000" spc="-4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t</a:t>
            </a:r>
            <a:r>
              <a:rPr sz="2000" dirty="0">
                <a:solidFill>
                  <a:schemeClr val="tx1"/>
                </a:solidFill>
                <a:latin typeface="Times New Roman"/>
                <a:cs typeface="Times New Roman"/>
              </a:rPr>
              <a:t>r</a:t>
            </a:r>
            <a:r>
              <a:rPr sz="2000" spc="5" dirty="0">
                <a:solidFill>
                  <a:schemeClr val="tx1"/>
                </a:solidFill>
                <a:latin typeface="Times New Roman"/>
                <a:cs typeface="Times New Roman"/>
              </a:rPr>
              <a:t>u</a:t>
            </a:r>
            <a:r>
              <a:rPr sz="2000" spc="-5" dirty="0">
                <a:solidFill>
                  <a:schemeClr val="tx1"/>
                </a:solidFill>
                <a:latin typeface="Times New Roman"/>
                <a:cs typeface="Times New Roman"/>
              </a:rPr>
              <a:t>ct</a:t>
            </a:r>
            <a:r>
              <a:rPr sz="2000" spc="5" dirty="0">
                <a:solidFill>
                  <a:schemeClr val="tx1"/>
                </a:solidFill>
                <a:latin typeface="Times New Roman"/>
                <a:cs typeface="Times New Roman"/>
              </a:rPr>
              <a:t>u</a:t>
            </a:r>
            <a:r>
              <a:rPr sz="2000" dirty="0">
                <a:solidFill>
                  <a:schemeClr val="tx1"/>
                </a:solidFill>
                <a:latin typeface="Times New Roman"/>
                <a:cs typeface="Times New Roman"/>
              </a:rPr>
              <a:t>re</a:t>
            </a:r>
          </a:p>
          <a:p>
            <a:pPr marL="355600" marR="346075" indent="-342900">
              <a:lnSpc>
                <a:spcPts val="2300"/>
              </a:lnSpc>
              <a:spcBef>
                <a:spcPts val="550"/>
              </a:spcBef>
              <a:buFont typeface="Arial"/>
              <a:buChar char="•"/>
              <a:tabLst>
                <a:tab pos="355600" algn="l"/>
              </a:tabLst>
            </a:pPr>
            <a:r>
              <a:rPr sz="2400" spc="-5" dirty="0">
                <a:solidFill>
                  <a:schemeClr val="tx1"/>
                </a:solidFill>
                <a:latin typeface="Times New Roman"/>
                <a:cs typeface="Times New Roman"/>
              </a:rPr>
              <a:t>T</a:t>
            </a:r>
            <a:r>
              <a:rPr sz="2400" dirty="0">
                <a:solidFill>
                  <a:schemeClr val="tx1"/>
                </a:solidFill>
                <a:latin typeface="Times New Roman"/>
                <a:cs typeface="Times New Roman"/>
              </a:rPr>
              <a:t>his</a:t>
            </a:r>
            <a:r>
              <a:rPr sz="2400" spc="-10" dirty="0">
                <a:solidFill>
                  <a:schemeClr val="tx1"/>
                </a:solidFill>
                <a:latin typeface="Times New Roman"/>
                <a:cs typeface="Times New Roman"/>
              </a:rPr>
              <a:t> </a:t>
            </a:r>
            <a:r>
              <a:rPr sz="2400" spc="-5" dirty="0">
                <a:solidFill>
                  <a:schemeClr val="tx1"/>
                </a:solidFill>
                <a:latin typeface="Times New Roman"/>
                <a:cs typeface="Times New Roman"/>
              </a:rPr>
              <a:t>p</a:t>
            </a:r>
            <a:r>
              <a:rPr sz="2400" dirty="0">
                <a:solidFill>
                  <a:schemeClr val="tx1"/>
                </a:solidFill>
                <a:latin typeface="Times New Roman"/>
                <a:cs typeface="Times New Roman"/>
              </a:rPr>
              <a:t>resentat</a:t>
            </a:r>
            <a:r>
              <a:rPr sz="2400" spc="-10" dirty="0">
                <a:solidFill>
                  <a:schemeClr val="tx1"/>
                </a:solidFill>
                <a:latin typeface="Times New Roman"/>
                <a:cs typeface="Times New Roman"/>
              </a:rPr>
              <a:t>i</a:t>
            </a:r>
            <a:r>
              <a:rPr sz="2400" dirty="0">
                <a:solidFill>
                  <a:schemeClr val="tx1"/>
                </a:solidFill>
                <a:latin typeface="Times New Roman"/>
                <a:cs typeface="Times New Roman"/>
              </a:rPr>
              <a:t>on</a:t>
            </a:r>
            <a:r>
              <a:rPr sz="2400" spc="-40" dirty="0">
                <a:solidFill>
                  <a:schemeClr val="tx1"/>
                </a:solidFill>
                <a:latin typeface="Times New Roman"/>
                <a:cs typeface="Times New Roman"/>
              </a:rPr>
              <a:t> </a:t>
            </a:r>
            <a:r>
              <a:rPr sz="2400" spc="-5" dirty="0">
                <a:solidFill>
                  <a:schemeClr val="tx1"/>
                </a:solidFill>
                <a:latin typeface="Times New Roman"/>
                <a:cs typeface="Times New Roman"/>
              </a:rPr>
              <a:t>w</a:t>
            </a:r>
            <a:r>
              <a:rPr sz="2400" dirty="0">
                <a:solidFill>
                  <a:schemeClr val="tx1"/>
                </a:solidFill>
                <a:latin typeface="Times New Roman"/>
                <a:cs typeface="Times New Roman"/>
              </a:rPr>
              <a:t>ill</a:t>
            </a:r>
            <a:r>
              <a:rPr sz="2400" spc="-10" dirty="0">
                <a:solidFill>
                  <a:schemeClr val="tx1"/>
                </a:solidFill>
                <a:latin typeface="Times New Roman"/>
                <a:cs typeface="Times New Roman"/>
              </a:rPr>
              <a:t> </a:t>
            </a:r>
            <a:r>
              <a:rPr sz="2400" dirty="0">
                <a:solidFill>
                  <a:schemeClr val="tx1"/>
                </a:solidFill>
                <a:latin typeface="Times New Roman"/>
                <a:cs typeface="Times New Roman"/>
              </a:rPr>
              <a:t>brie</a:t>
            </a:r>
            <a:r>
              <a:rPr sz="2400" spc="-10" dirty="0">
                <a:solidFill>
                  <a:schemeClr val="tx1"/>
                </a:solidFill>
                <a:latin typeface="Times New Roman"/>
                <a:cs typeface="Times New Roman"/>
              </a:rPr>
              <a:t>f</a:t>
            </a:r>
            <a:r>
              <a:rPr sz="2400" dirty="0">
                <a:solidFill>
                  <a:schemeClr val="tx1"/>
                </a:solidFill>
                <a:latin typeface="Times New Roman"/>
                <a:cs typeface="Times New Roman"/>
              </a:rPr>
              <a:t>ly</a:t>
            </a:r>
            <a:r>
              <a:rPr sz="2400" spc="-25" dirty="0">
                <a:solidFill>
                  <a:schemeClr val="tx1"/>
                </a:solidFill>
                <a:latin typeface="Times New Roman"/>
                <a:cs typeface="Times New Roman"/>
              </a:rPr>
              <a:t> </a:t>
            </a:r>
            <a:r>
              <a:rPr sz="2400" dirty="0">
                <a:solidFill>
                  <a:schemeClr val="tx1"/>
                </a:solidFill>
                <a:latin typeface="Times New Roman"/>
                <a:cs typeface="Times New Roman"/>
              </a:rPr>
              <a:t>discuss</a:t>
            </a:r>
            <a:r>
              <a:rPr sz="2400" spc="-10" dirty="0">
                <a:solidFill>
                  <a:schemeClr val="tx1"/>
                </a:solidFill>
                <a:latin typeface="Times New Roman"/>
                <a:cs typeface="Times New Roman"/>
              </a:rPr>
              <a:t> </a:t>
            </a:r>
            <a:r>
              <a:rPr sz="2400" dirty="0">
                <a:solidFill>
                  <a:schemeClr val="tx1"/>
                </a:solidFill>
                <a:latin typeface="Times New Roman"/>
                <a:cs typeface="Times New Roman"/>
              </a:rPr>
              <a:t>so</a:t>
            </a:r>
            <a:r>
              <a:rPr sz="2400" spc="-20" dirty="0">
                <a:solidFill>
                  <a:schemeClr val="tx1"/>
                </a:solidFill>
                <a:latin typeface="Times New Roman"/>
                <a:cs typeface="Times New Roman"/>
              </a:rPr>
              <a:t>m</a:t>
            </a:r>
            <a:r>
              <a:rPr sz="2400" dirty="0">
                <a:solidFill>
                  <a:schemeClr val="tx1"/>
                </a:solidFill>
                <a:latin typeface="Times New Roman"/>
                <a:cs typeface="Times New Roman"/>
              </a:rPr>
              <a:t>e</a:t>
            </a:r>
            <a:r>
              <a:rPr sz="2400" spc="10" dirty="0">
                <a:solidFill>
                  <a:schemeClr val="tx1"/>
                </a:solidFill>
                <a:latin typeface="Times New Roman"/>
                <a:cs typeface="Times New Roman"/>
              </a:rPr>
              <a:t> </a:t>
            </a:r>
            <a:r>
              <a:rPr sz="2400" dirty="0">
                <a:solidFill>
                  <a:schemeClr val="tx1"/>
                </a:solidFill>
                <a:latin typeface="Times New Roman"/>
                <a:cs typeface="Times New Roman"/>
              </a:rPr>
              <a:t>issues</a:t>
            </a:r>
            <a:r>
              <a:rPr sz="2400" spc="-10" dirty="0">
                <a:solidFill>
                  <a:schemeClr val="tx1"/>
                </a:solidFill>
                <a:latin typeface="Times New Roman"/>
                <a:cs typeface="Times New Roman"/>
              </a:rPr>
              <a:t> </a:t>
            </a:r>
            <a:r>
              <a:rPr sz="2400" dirty="0">
                <a:solidFill>
                  <a:schemeClr val="tx1"/>
                </a:solidFill>
                <a:latin typeface="Times New Roman"/>
                <a:cs typeface="Times New Roman"/>
              </a:rPr>
              <a:t>associated </a:t>
            </a:r>
            <a:r>
              <a:rPr sz="2400" spc="-5" dirty="0">
                <a:solidFill>
                  <a:schemeClr val="tx1"/>
                </a:solidFill>
                <a:latin typeface="Times New Roman"/>
                <a:cs typeface="Times New Roman"/>
              </a:rPr>
              <a:t>w</a:t>
            </a:r>
            <a:r>
              <a:rPr sz="2400" dirty="0">
                <a:solidFill>
                  <a:schemeClr val="tx1"/>
                </a:solidFill>
                <a:latin typeface="Times New Roman"/>
                <a:cs typeface="Times New Roman"/>
              </a:rPr>
              <a:t>ith</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u</a:t>
            </a:r>
            <a:r>
              <a:rPr sz="2400" dirty="0">
                <a:solidFill>
                  <a:schemeClr val="tx1"/>
                </a:solidFill>
                <a:latin typeface="Times New Roman"/>
                <a:cs typeface="Times New Roman"/>
              </a:rPr>
              <a:t>sing re</a:t>
            </a:r>
            <a:r>
              <a:rPr sz="2400" spc="-10" dirty="0">
                <a:solidFill>
                  <a:schemeClr val="tx1"/>
                </a:solidFill>
                <a:latin typeface="Times New Roman"/>
                <a:cs typeface="Times New Roman"/>
              </a:rPr>
              <a:t>f</a:t>
            </a:r>
            <a:r>
              <a:rPr sz="2400" dirty="0">
                <a:solidFill>
                  <a:schemeClr val="tx1"/>
                </a:solidFill>
                <a:latin typeface="Times New Roman"/>
                <a:cs typeface="Times New Roman"/>
              </a:rPr>
              <a:t>erence</a:t>
            </a:r>
            <a:r>
              <a:rPr sz="2400" spc="-35" dirty="0">
                <a:solidFill>
                  <a:schemeClr val="tx1"/>
                </a:solidFill>
                <a:latin typeface="Times New Roman"/>
                <a:cs typeface="Times New Roman"/>
              </a:rPr>
              <a:t> </a:t>
            </a:r>
            <a:r>
              <a:rPr sz="2400" dirty="0">
                <a:solidFill>
                  <a:schemeClr val="tx1"/>
                </a:solidFill>
                <a:latin typeface="Times New Roman"/>
                <a:cs typeface="Times New Roman"/>
              </a:rPr>
              <a:t>solar</a:t>
            </a:r>
            <a:r>
              <a:rPr sz="2400" spc="-10" dirty="0">
                <a:solidFill>
                  <a:schemeClr val="tx1"/>
                </a:solidFill>
                <a:latin typeface="Times New Roman"/>
                <a:cs typeface="Times New Roman"/>
              </a:rPr>
              <a:t> </a:t>
            </a:r>
            <a:r>
              <a:rPr sz="2400" dirty="0">
                <a:solidFill>
                  <a:schemeClr val="tx1"/>
                </a:solidFill>
                <a:latin typeface="Times New Roman"/>
                <a:cs typeface="Times New Roman"/>
              </a:rPr>
              <a:t>spectra.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smtClean="0"/>
              <a:t>I. Solar Spectra Project </a:t>
            </a:r>
            <a:endParaRPr lang="en-US" dirty="0"/>
          </a:p>
        </p:txBody>
      </p:sp>
      <p:sp>
        <p:nvSpPr>
          <p:cNvPr id="3" name="Content Placeholder 2"/>
          <p:cNvSpPr>
            <a:spLocks noGrp="1"/>
          </p:cNvSpPr>
          <p:nvPr>
            <p:ph idx="1"/>
          </p:nvPr>
        </p:nvSpPr>
        <p:spPr>
          <a:xfrm>
            <a:off x="457200" y="914400"/>
            <a:ext cx="8458200" cy="5943600"/>
          </a:xfrm>
        </p:spPr>
        <p:txBody>
          <a:bodyPr>
            <a:normAutofit fontScale="62500" lnSpcReduction="20000"/>
          </a:bodyPr>
          <a:lstStyle/>
          <a:p>
            <a:r>
              <a:rPr lang="en-US" dirty="0" smtClean="0"/>
              <a:t>The purpose of the is project is to compare solar measurements from BUV (Backscatter Ultraviolet) instruments.</a:t>
            </a:r>
          </a:p>
          <a:p>
            <a:r>
              <a:rPr lang="en-US" dirty="0" smtClean="0"/>
              <a:t>The first step is to catalog high spectral resolution solar reference spectra and agree on a common one to use for the project.</a:t>
            </a:r>
          </a:p>
          <a:p>
            <a:r>
              <a:rPr lang="en-GB" dirty="0" smtClean="0"/>
              <a:t>For each instrument, participants should provide the following datasets:</a:t>
            </a:r>
          </a:p>
          <a:p>
            <a:pPr lvl="1"/>
            <a:r>
              <a:rPr lang="en-GB" dirty="0" smtClean="0"/>
              <a:t>Solar measurement for some date (wavelength scale, irradiance)</a:t>
            </a:r>
          </a:p>
          <a:p>
            <a:pPr lvl="1"/>
            <a:r>
              <a:rPr lang="en-GB" dirty="0" smtClean="0"/>
              <a:t>Wavelength scale and bandpass (</a:t>
            </a:r>
            <a:r>
              <a:rPr lang="el-GR" dirty="0" smtClean="0"/>
              <a:t>Δλ</a:t>
            </a:r>
            <a:r>
              <a:rPr lang="en-US" dirty="0" smtClean="0"/>
              <a:t>, # of points, bandpass centers, normalized bandpass weights) </a:t>
            </a:r>
            <a:endParaRPr lang="en-GB" dirty="0" smtClean="0"/>
          </a:p>
          <a:p>
            <a:pPr lvl="1"/>
            <a:r>
              <a:rPr lang="en-GB" dirty="0" smtClean="0"/>
              <a:t>Synthetic spectrum from common reference (wavelength scale, irradiance)</a:t>
            </a:r>
          </a:p>
          <a:p>
            <a:pPr lvl="1"/>
            <a:r>
              <a:rPr lang="en-GB" dirty="0" smtClean="0"/>
              <a:t>Synthetic for wavelength scale perturbations (±0.01 nm) from common reference (wavelength scale, irradiance)</a:t>
            </a:r>
          </a:p>
          <a:p>
            <a:pPr lvl="1"/>
            <a:r>
              <a:rPr lang="en-GB" dirty="0" smtClean="0"/>
              <a:t>Synthetic from alternative reference spectra (wavelength scale, irradiance)</a:t>
            </a:r>
            <a:endParaRPr lang="en-US" dirty="0" smtClean="0"/>
          </a:p>
          <a:p>
            <a:pPr lvl="1"/>
            <a:r>
              <a:rPr lang="en-GB" dirty="0" smtClean="0"/>
              <a:t>Solar activity pattern (wavelength, relative change)</a:t>
            </a:r>
          </a:p>
          <a:p>
            <a:pPr lvl="1"/>
            <a:r>
              <a:rPr lang="en-GB" dirty="0" smtClean="0"/>
              <a:t>Mg II index (if 280 nm is covered) </a:t>
            </a:r>
            <a:r>
              <a:rPr lang="en-US" dirty="0" smtClean="0"/>
              <a:t> Mg II 279.6  Mg I 285.2 (date, index)</a:t>
            </a:r>
            <a:endParaRPr lang="en-GB" dirty="0" smtClean="0"/>
          </a:p>
          <a:p>
            <a:pPr lvl="1"/>
            <a:r>
              <a:rPr lang="en-GB" dirty="0" smtClean="0"/>
              <a:t>Ca H/K index (if 391 nm to 399 nm is covered) CA II </a:t>
            </a:r>
            <a:r>
              <a:rPr lang="en-US" dirty="0" smtClean="0"/>
              <a:t>393.4 and 396.8.</a:t>
            </a:r>
          </a:p>
          <a:p>
            <a:r>
              <a:rPr lang="en-US" dirty="0" smtClean="0"/>
              <a:t>Goals:</a:t>
            </a:r>
          </a:p>
          <a:p>
            <a:pPr lvl="1"/>
            <a:r>
              <a:rPr lang="en-US" dirty="0" smtClean="0"/>
              <a:t>Agreement at 1% on solar spectra relative to bandpass-convolved high resolution spectra as a transfer after identifying wavelength shifts and accounting for solar activity</a:t>
            </a:r>
          </a:p>
          <a:p>
            <a:pPr lvl="1"/>
            <a:r>
              <a:rPr lang="en-US" dirty="0" smtClean="0"/>
              <a:t>Long-term solar spectra drift and instrument degradation by using OMI solar activity pattern (with internal confirmation from Mg II Indices and scale factors)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Autofit/>
          </a:bodyPr>
          <a:lstStyle/>
          <a:p>
            <a:r>
              <a:rPr lang="en-US" sz="3600" dirty="0" smtClean="0"/>
              <a:t>Project to  Compare Solar Measurements</a:t>
            </a:r>
            <a:endParaRPr lang="en-US" sz="3600" dirty="0"/>
          </a:p>
        </p:txBody>
      </p:sp>
      <p:sp>
        <p:nvSpPr>
          <p:cNvPr id="3" name="Content Placeholder 2"/>
          <p:cNvSpPr>
            <a:spLocks noGrp="1"/>
          </p:cNvSpPr>
          <p:nvPr>
            <p:ph idx="1"/>
          </p:nvPr>
        </p:nvSpPr>
        <p:spPr>
          <a:xfrm>
            <a:off x="457200" y="1325880"/>
            <a:ext cx="8458200" cy="5638800"/>
          </a:xfrm>
        </p:spPr>
        <p:txBody>
          <a:bodyPr>
            <a:normAutofit fontScale="92500" lnSpcReduction="10000"/>
          </a:bodyPr>
          <a:lstStyle/>
          <a:p>
            <a:r>
              <a:rPr lang="en-US" dirty="0" smtClean="0"/>
              <a:t>High resolution solar reference spectra</a:t>
            </a:r>
          </a:p>
          <a:p>
            <a:pPr lvl="1"/>
            <a:r>
              <a:rPr lang="en-US" dirty="0" smtClean="0"/>
              <a:t>Reference high resolution solar Spectra (SOLSTICE, SIM, </a:t>
            </a:r>
            <a:r>
              <a:rPr lang="en-US" dirty="0" err="1" smtClean="0"/>
              <a:t>Kitt</a:t>
            </a:r>
            <a:r>
              <a:rPr lang="en-US" dirty="0" smtClean="0"/>
              <a:t> Peak, etc. – Everybody has a favorite. How do they compare?)</a:t>
            </a:r>
          </a:p>
          <a:p>
            <a:pPr lvl="1"/>
            <a:r>
              <a:rPr lang="en-US" dirty="0" smtClean="0"/>
              <a:t>Mg II Index time series, Scale factors at high resolution</a:t>
            </a:r>
          </a:p>
          <a:p>
            <a:r>
              <a:rPr lang="en-US" dirty="0" smtClean="0"/>
              <a:t>Instrument data bases</a:t>
            </a:r>
          </a:p>
          <a:p>
            <a:pPr lvl="1"/>
            <a:r>
              <a:rPr lang="en-US" dirty="0" err="1" smtClean="0"/>
              <a:t>Bandpasses</a:t>
            </a:r>
            <a:r>
              <a:rPr lang="en-US" dirty="0" smtClean="0"/>
              <a:t>, wavelength scales (Shift &amp; Squeeze codes)</a:t>
            </a:r>
          </a:p>
          <a:p>
            <a:pPr lvl="1"/>
            <a:r>
              <a:rPr lang="en-US" dirty="0" smtClean="0"/>
              <a:t>Day 1 solar, time series with error bars (new OMI product) (Formats, Doppler shifts, 1 AU adjustments)</a:t>
            </a:r>
          </a:p>
          <a:p>
            <a:pPr lvl="1"/>
            <a:r>
              <a:rPr lang="en-US" dirty="0" smtClean="0"/>
              <a:t>Mg II Indices and scale factors at instrument resolution</a:t>
            </a:r>
          </a:p>
          <a:p>
            <a:pPr lvl="1"/>
            <a:r>
              <a:rPr lang="en-US" dirty="0" smtClean="0"/>
              <a:t>Reference calibration and validation papers</a:t>
            </a:r>
          </a:p>
          <a:p>
            <a:r>
              <a:rPr lang="en-US" dirty="0" smtClean="0"/>
              <a:t>Using the information from above we can compare spectra from different instruments and times</a:t>
            </a:r>
          </a:p>
          <a:p>
            <a:pPr>
              <a:buNone/>
            </a:pPr>
            <a:endParaRPr lang="en-US" dirty="0" smtClean="0"/>
          </a:p>
        </p:txBody>
      </p:sp>
      <p:sp>
        <p:nvSpPr>
          <p:cNvPr id="4" name="Slide Number Placeholder 3"/>
          <p:cNvSpPr>
            <a:spLocks noGrp="1"/>
          </p:cNvSpPr>
          <p:nvPr>
            <p:ph type="sldNum" sz="quarter" idx="4294967295"/>
          </p:nvPr>
        </p:nvSpPr>
        <p:spPr>
          <a:xfrm>
            <a:off x="6553200" y="6356358"/>
            <a:ext cx="2133600" cy="365125"/>
          </a:xfrm>
          <a:prstGeom prst="rect">
            <a:avLst/>
          </a:prstGeom>
        </p:spPr>
        <p:txBody>
          <a:bodyPr/>
          <a:lstStyle/>
          <a:p>
            <a:fld id="{C9ACADC3-C9E3-4686-91B5-E7A1D7E458D8}"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Actions</a:t>
            </a:r>
            <a:endParaRPr lang="en-US" dirty="0"/>
          </a:p>
        </p:txBody>
      </p:sp>
      <p:sp>
        <p:nvSpPr>
          <p:cNvPr id="3" name="Content Placeholder 2"/>
          <p:cNvSpPr>
            <a:spLocks noGrp="1"/>
          </p:cNvSpPr>
          <p:nvPr>
            <p:ph idx="1"/>
          </p:nvPr>
        </p:nvSpPr>
        <p:spPr>
          <a:xfrm>
            <a:off x="457200" y="1031240"/>
            <a:ext cx="8229600" cy="5638800"/>
          </a:xfrm>
        </p:spPr>
        <p:txBody>
          <a:bodyPr>
            <a:normAutofit fontScale="47500" lnSpcReduction="20000"/>
          </a:bodyPr>
          <a:lstStyle/>
          <a:p>
            <a:pPr>
              <a:buNone/>
            </a:pPr>
            <a:endParaRPr lang="en-US" dirty="0"/>
          </a:p>
          <a:p>
            <a:r>
              <a:rPr lang="en-GB" dirty="0"/>
              <a:t>Colin, Dave, </a:t>
            </a:r>
            <a:r>
              <a:rPr lang="en-GB" dirty="0" err="1" smtClean="0"/>
              <a:t>Ruediger</a:t>
            </a:r>
            <a:r>
              <a:rPr lang="en-GB" dirty="0" smtClean="0"/>
              <a:t>: provide </a:t>
            </a:r>
            <a:r>
              <a:rPr lang="en-GB" dirty="0"/>
              <a:t>reference </a:t>
            </a:r>
            <a:r>
              <a:rPr lang="en-GB" dirty="0" smtClean="0"/>
              <a:t>solar spectrum to establish common reference  </a:t>
            </a:r>
            <a:endParaRPr lang="en-US" dirty="0"/>
          </a:p>
          <a:p>
            <a:r>
              <a:rPr lang="en-GB" dirty="0" smtClean="0"/>
              <a:t>All: provide </a:t>
            </a:r>
            <a:r>
              <a:rPr lang="en-GB" dirty="0"/>
              <a:t>other options for reference </a:t>
            </a:r>
            <a:r>
              <a:rPr lang="en-GB" dirty="0" smtClean="0"/>
              <a:t>solar spectra</a:t>
            </a:r>
            <a:endParaRPr lang="en-US" dirty="0"/>
          </a:p>
          <a:p>
            <a:r>
              <a:rPr lang="en-GB" dirty="0" smtClean="0"/>
              <a:t>All: For your instrument (</a:t>
            </a:r>
            <a:r>
              <a:rPr lang="en-GB" dirty="0" smtClean="0">
                <a:solidFill>
                  <a:srgbClr val="7030A0"/>
                </a:solidFill>
              </a:rPr>
              <a:t>Optional</a:t>
            </a:r>
            <a:r>
              <a:rPr lang="en-GB" dirty="0" smtClean="0"/>
              <a:t>) </a:t>
            </a:r>
          </a:p>
          <a:p>
            <a:pPr lvl="1"/>
            <a:r>
              <a:rPr lang="en-GB" dirty="0" smtClean="0"/>
              <a:t>Solar measurement (wavelength scale, irradiance)</a:t>
            </a:r>
          </a:p>
          <a:p>
            <a:pPr lvl="1"/>
            <a:r>
              <a:rPr lang="en-GB" dirty="0" smtClean="0"/>
              <a:t>Wavelength scale and bandpass (</a:t>
            </a:r>
            <a:r>
              <a:rPr lang="el-GR" dirty="0" smtClean="0"/>
              <a:t>Δλ</a:t>
            </a:r>
            <a:r>
              <a:rPr lang="en-US" dirty="0" smtClean="0"/>
              <a:t>, Normalized bandpass weight) </a:t>
            </a:r>
            <a:endParaRPr lang="en-GB" dirty="0" smtClean="0"/>
          </a:p>
          <a:p>
            <a:pPr lvl="1"/>
            <a:r>
              <a:rPr lang="en-GB" dirty="0" smtClean="0"/>
              <a:t>Synthetic from common reference (wavelength scale, irradiance)</a:t>
            </a:r>
          </a:p>
          <a:p>
            <a:pPr lvl="1"/>
            <a:r>
              <a:rPr lang="en-GB" dirty="0" smtClean="0">
                <a:solidFill>
                  <a:srgbClr val="7030A0"/>
                </a:solidFill>
              </a:rPr>
              <a:t>Synthetic for wavelength scale perturbations (±</a:t>
            </a:r>
            <a:r>
              <a:rPr lang="en-GB" dirty="0">
                <a:solidFill>
                  <a:srgbClr val="7030A0"/>
                </a:solidFill>
              </a:rPr>
              <a:t>0.01 </a:t>
            </a:r>
            <a:r>
              <a:rPr lang="en-GB" dirty="0" smtClean="0">
                <a:solidFill>
                  <a:srgbClr val="7030A0"/>
                </a:solidFill>
              </a:rPr>
              <a:t>nm) from common reference (</a:t>
            </a:r>
            <a:r>
              <a:rPr lang="en-GB" dirty="0" err="1" smtClean="0">
                <a:solidFill>
                  <a:srgbClr val="7030A0"/>
                </a:solidFill>
              </a:rPr>
              <a:t>wavelenth</a:t>
            </a:r>
            <a:r>
              <a:rPr lang="en-GB" dirty="0" smtClean="0">
                <a:solidFill>
                  <a:srgbClr val="7030A0"/>
                </a:solidFill>
              </a:rPr>
              <a:t> scale, irradiance)</a:t>
            </a:r>
          </a:p>
          <a:p>
            <a:pPr lvl="1"/>
            <a:r>
              <a:rPr lang="en-GB" dirty="0" smtClean="0">
                <a:solidFill>
                  <a:srgbClr val="7030A0"/>
                </a:solidFill>
              </a:rPr>
              <a:t>Synthetic from alternative reference spectra (wavelength scale, irradiance)</a:t>
            </a:r>
            <a:endParaRPr lang="en-US" dirty="0" smtClean="0">
              <a:solidFill>
                <a:srgbClr val="7030A0"/>
              </a:solidFill>
            </a:endParaRPr>
          </a:p>
          <a:p>
            <a:pPr lvl="1"/>
            <a:r>
              <a:rPr lang="en-GB" dirty="0" smtClean="0"/>
              <a:t>Solar </a:t>
            </a:r>
            <a:r>
              <a:rPr lang="en-GB" dirty="0"/>
              <a:t>activity </a:t>
            </a:r>
            <a:r>
              <a:rPr lang="en-GB" dirty="0" smtClean="0"/>
              <a:t>pattern (wavelength, relative change)</a:t>
            </a:r>
          </a:p>
          <a:p>
            <a:pPr lvl="1"/>
            <a:r>
              <a:rPr lang="en-GB" dirty="0" smtClean="0"/>
              <a:t>Mg II index (</a:t>
            </a:r>
            <a:r>
              <a:rPr lang="en-GB" dirty="0" smtClean="0">
                <a:solidFill>
                  <a:srgbClr val="7030A0"/>
                </a:solidFill>
              </a:rPr>
              <a:t>if 280 nm is covered</a:t>
            </a:r>
            <a:r>
              <a:rPr lang="en-GB" dirty="0" smtClean="0"/>
              <a:t>) </a:t>
            </a:r>
            <a:r>
              <a:rPr lang="en-US" dirty="0"/>
              <a:t> </a:t>
            </a:r>
            <a:r>
              <a:rPr lang="en-US" dirty="0" smtClean="0"/>
              <a:t>Mg II 279.6  Mg I 285.2</a:t>
            </a:r>
            <a:endParaRPr lang="en-GB" dirty="0" smtClean="0"/>
          </a:p>
          <a:p>
            <a:pPr lvl="1"/>
            <a:r>
              <a:rPr lang="en-GB" dirty="0" smtClean="0"/>
              <a:t>Ca H/K index (</a:t>
            </a:r>
            <a:r>
              <a:rPr lang="en-GB" dirty="0" smtClean="0">
                <a:solidFill>
                  <a:srgbClr val="7030A0"/>
                </a:solidFill>
              </a:rPr>
              <a:t>if 391 nm to 399 nm is covered</a:t>
            </a:r>
            <a:r>
              <a:rPr lang="en-GB" dirty="0" smtClean="0"/>
              <a:t>) CA II </a:t>
            </a:r>
            <a:r>
              <a:rPr lang="en-US" dirty="0" smtClean="0"/>
              <a:t>393.4</a:t>
            </a:r>
            <a:r>
              <a:rPr lang="en-US" dirty="0"/>
              <a:t> </a:t>
            </a:r>
            <a:r>
              <a:rPr lang="en-US" dirty="0" smtClean="0"/>
              <a:t>396.8.</a:t>
            </a:r>
            <a:endParaRPr lang="en-US" dirty="0"/>
          </a:p>
          <a:p>
            <a:pPr lvl="0"/>
            <a:r>
              <a:rPr lang="en-GB" dirty="0" smtClean="0"/>
              <a:t>A </a:t>
            </a:r>
            <a:r>
              <a:rPr lang="en-GB" dirty="0"/>
              <a:t>measured solar for their instrument</a:t>
            </a:r>
            <a:endParaRPr lang="en-US" dirty="0"/>
          </a:p>
          <a:p>
            <a:pPr lvl="0"/>
            <a:r>
              <a:rPr lang="en-GB" dirty="0"/>
              <a:t>A synthetic solar produced from the high resolution reference</a:t>
            </a:r>
            <a:endParaRPr lang="en-US" dirty="0"/>
          </a:p>
          <a:p>
            <a:pPr lvl="0"/>
            <a:r>
              <a:rPr lang="en-GB" dirty="0"/>
              <a:t>The wavelengths and bandpasses used to create 1 from 2</a:t>
            </a:r>
            <a:r>
              <a:rPr lang="en-GB" dirty="0" smtClean="0"/>
              <a:t>.</a:t>
            </a:r>
            <a:endParaRPr lang="en-US" dirty="0"/>
          </a:p>
          <a:p>
            <a:pPr lvl="0"/>
            <a:r>
              <a:rPr lang="en-GB" dirty="0"/>
              <a:t>A set of two spectra for ±0.01 nm shifts, that is, synthetic spectra as </a:t>
            </a:r>
            <a:r>
              <a:rPr lang="en-GB" dirty="0" smtClean="0"/>
              <a:t>earlier </a:t>
            </a:r>
            <a:r>
              <a:rPr lang="en-GB" dirty="0"/>
              <a:t>but with the spectral scale shifted uniformly by +0.01 nm and -0.01 nm.</a:t>
            </a:r>
            <a:endParaRPr lang="en-US" dirty="0"/>
          </a:p>
          <a:p>
            <a:pPr lvl="0"/>
            <a:r>
              <a:rPr lang="en-GB" dirty="0" smtClean="0"/>
              <a:t>A set of solar activity scale factors </a:t>
            </a:r>
          </a:p>
          <a:p>
            <a:pPr lvl="0"/>
            <a:r>
              <a:rPr lang="en-GB" dirty="0" smtClean="0"/>
              <a:t>If </a:t>
            </a:r>
            <a:r>
              <a:rPr lang="en-GB" dirty="0"/>
              <a:t>the instrument covers the 277 nm to 283 nm wavelength, then each team should provide Mg II index values. These should be computed as follows:</a:t>
            </a:r>
            <a:endParaRPr lang="en-US" dirty="0"/>
          </a:p>
          <a:p>
            <a:pPr>
              <a:buNone/>
            </a:pPr>
            <a:r>
              <a:rPr lang="en-GB" dirty="0"/>
              <a:t>Fit three quadratic functions to the core and wing measurements using all measurements in the following three intervals: [276,278], [279,281],[282,284]. Then compute the core to wing ratios using the vertices of the three fit quadratics, Mg II Index = </a:t>
            </a:r>
            <a:r>
              <a:rPr lang="en-GB" dirty="0" err="1"/>
              <a:t>VCore</a:t>
            </a:r>
            <a:r>
              <a:rPr lang="en-GB" dirty="0"/>
              <a:t>*2/(</a:t>
            </a:r>
            <a:r>
              <a:rPr lang="en-GB" dirty="0" err="1"/>
              <a:t>VWingL+VWingR</a:t>
            </a:r>
            <a:r>
              <a:rPr lang="en-GB" dirty="0"/>
              <a:t>). Also, report the wavelength coordinate of the core vertex</a:t>
            </a:r>
            <a:r>
              <a:rPr lang="en-GB" dirty="0" smtClean="0"/>
              <a:t>.</a:t>
            </a:r>
          </a:p>
          <a:p>
            <a:pPr>
              <a:buNone/>
            </a:pPr>
            <a:r>
              <a:rPr lang="en-GB" dirty="0" smtClean="0"/>
              <a:t>Composite Time series of Mg II Indices to convert from one date to another.</a:t>
            </a:r>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63562"/>
          </a:xfrm>
        </p:spPr>
        <p:txBody>
          <a:bodyPr>
            <a:normAutofit fontScale="90000"/>
          </a:bodyPr>
          <a:lstStyle/>
          <a:p>
            <a:r>
              <a:rPr lang="en-US" dirty="0" smtClean="0"/>
              <a:t>Possible Goals/Topics for the UV Subgrou</a:t>
            </a:r>
            <a:r>
              <a:rPr lang="en-US" dirty="0"/>
              <a:t>p</a:t>
            </a:r>
          </a:p>
        </p:txBody>
      </p:sp>
      <p:sp>
        <p:nvSpPr>
          <p:cNvPr id="3" name="Content Placeholder 2"/>
          <p:cNvSpPr>
            <a:spLocks noGrp="1"/>
          </p:cNvSpPr>
          <p:nvPr>
            <p:ph idx="1"/>
          </p:nvPr>
        </p:nvSpPr>
        <p:spPr>
          <a:xfrm>
            <a:off x="0" y="533400"/>
            <a:ext cx="4572000" cy="6324600"/>
          </a:xfrm>
        </p:spPr>
        <p:txBody>
          <a:bodyPr>
            <a:normAutofit fontScale="40000" lnSpcReduction="20000"/>
          </a:bodyPr>
          <a:lstStyle/>
          <a:p>
            <a:pPr>
              <a:buNone/>
            </a:pPr>
            <a:r>
              <a:rPr lang="en-US" dirty="0"/>
              <a:t>1. Exchanges and traceability of standards</a:t>
            </a:r>
          </a:p>
          <a:p>
            <a:pPr lvl="1"/>
            <a:r>
              <a:rPr lang="en-US" dirty="0" smtClean="0"/>
              <a:t>NIST </a:t>
            </a:r>
            <a:r>
              <a:rPr lang="en-US" dirty="0"/>
              <a:t>and </a:t>
            </a:r>
            <a:r>
              <a:rPr lang="en-US" dirty="0" smtClean="0"/>
              <a:t>SIRCUS</a:t>
            </a:r>
          </a:p>
          <a:p>
            <a:pPr lvl="1"/>
            <a:r>
              <a:rPr lang="en-US" dirty="0" smtClean="0"/>
              <a:t>Integrating </a:t>
            </a:r>
            <a:r>
              <a:rPr lang="en-US" dirty="0"/>
              <a:t>Spheres, </a:t>
            </a:r>
            <a:r>
              <a:rPr lang="en-US" dirty="0" smtClean="0"/>
              <a:t>diffusers, lamps</a:t>
            </a:r>
            <a:r>
              <a:rPr lang="en-US" dirty="0"/>
              <a:t>, </a:t>
            </a:r>
            <a:r>
              <a:rPr lang="en-US" dirty="0" smtClean="0"/>
              <a:t>lasers</a:t>
            </a:r>
            <a:r>
              <a:rPr lang="en-US" dirty="0"/>
              <a:t>, etc</a:t>
            </a:r>
            <a:r>
              <a:rPr lang="en-US" dirty="0" smtClean="0"/>
              <a:t>.</a:t>
            </a:r>
            <a:endParaRPr lang="en-US" dirty="0"/>
          </a:p>
          <a:p>
            <a:pPr>
              <a:buNone/>
            </a:pPr>
            <a:r>
              <a:rPr lang="en-US" dirty="0" smtClean="0"/>
              <a:t>2. Establish a library of solar measurements</a:t>
            </a:r>
          </a:p>
          <a:p>
            <a:pPr lvl="1"/>
            <a:r>
              <a:rPr lang="en-US" dirty="0" smtClean="0">
                <a:solidFill>
                  <a:srgbClr val="0000FF"/>
                </a:solidFill>
              </a:rPr>
              <a:t>Reference high resolution solar (SOLSTICE, SIM, </a:t>
            </a:r>
            <a:r>
              <a:rPr lang="en-US" dirty="0" err="1" smtClean="0">
                <a:solidFill>
                  <a:srgbClr val="0000FF"/>
                </a:solidFill>
              </a:rPr>
              <a:t>Kitt</a:t>
            </a:r>
            <a:r>
              <a:rPr lang="en-US" dirty="0" smtClean="0">
                <a:solidFill>
                  <a:srgbClr val="0000FF"/>
                </a:solidFill>
              </a:rPr>
              <a:t> Peak, etc.)</a:t>
            </a:r>
          </a:p>
          <a:p>
            <a:pPr lvl="1"/>
            <a:r>
              <a:rPr lang="en-US" dirty="0" smtClean="0">
                <a:solidFill>
                  <a:srgbClr val="0000FF"/>
                </a:solidFill>
              </a:rPr>
              <a:t>Mg II Index time series, Scale factors at resolution (new OMI)</a:t>
            </a:r>
          </a:p>
          <a:p>
            <a:pPr>
              <a:buNone/>
            </a:pPr>
            <a:r>
              <a:rPr lang="en-US" dirty="0" smtClean="0"/>
              <a:t>3. Establish a library of instrument data bases</a:t>
            </a:r>
          </a:p>
          <a:p>
            <a:pPr lvl="1"/>
            <a:r>
              <a:rPr lang="en-US" dirty="0" err="1" smtClean="0">
                <a:solidFill>
                  <a:srgbClr val="0000FF"/>
                </a:solidFill>
              </a:rPr>
              <a:t>Bandpasses</a:t>
            </a:r>
            <a:r>
              <a:rPr lang="en-US" dirty="0">
                <a:solidFill>
                  <a:srgbClr val="0000FF"/>
                </a:solidFill>
              </a:rPr>
              <a:t>, calibration constants, wavelength </a:t>
            </a:r>
            <a:r>
              <a:rPr lang="en-US" dirty="0" smtClean="0">
                <a:solidFill>
                  <a:srgbClr val="0000FF"/>
                </a:solidFill>
              </a:rPr>
              <a:t>scales</a:t>
            </a:r>
          </a:p>
          <a:p>
            <a:pPr lvl="1"/>
            <a:r>
              <a:rPr lang="en-US" dirty="0" smtClean="0">
                <a:solidFill>
                  <a:srgbClr val="0000FF"/>
                </a:solidFill>
              </a:rPr>
              <a:t>Day 1 solar, time series with error bars</a:t>
            </a:r>
          </a:p>
          <a:p>
            <a:pPr lvl="1"/>
            <a:r>
              <a:rPr lang="en-US" dirty="0" smtClean="0">
                <a:solidFill>
                  <a:srgbClr val="0000FF"/>
                </a:solidFill>
              </a:rPr>
              <a:t>Mg II Indices and scale factors</a:t>
            </a:r>
          </a:p>
          <a:p>
            <a:pPr lvl="1"/>
            <a:r>
              <a:rPr lang="en-US" dirty="0" smtClean="0"/>
              <a:t>FOVs, Polarization sensitivity, </a:t>
            </a:r>
          </a:p>
          <a:p>
            <a:pPr lvl="1"/>
            <a:r>
              <a:rPr lang="en-US" dirty="0" smtClean="0"/>
              <a:t>Reference papers, ATBDs, validation</a:t>
            </a:r>
            <a:r>
              <a:rPr lang="en-US" dirty="0" smtClean="0">
                <a:solidFill>
                  <a:srgbClr val="0000FF"/>
                </a:solidFill>
              </a:rPr>
              <a:t>, Shift &amp; Squeeze</a:t>
            </a:r>
            <a:r>
              <a:rPr lang="en-US" dirty="0" smtClean="0"/>
              <a:t>, </a:t>
            </a:r>
            <a:endParaRPr lang="en-US" dirty="0"/>
          </a:p>
          <a:p>
            <a:pPr>
              <a:buNone/>
            </a:pPr>
            <a:r>
              <a:rPr lang="en-US" dirty="0" smtClean="0"/>
              <a:t>4</a:t>
            </a:r>
            <a:r>
              <a:rPr lang="en-US" dirty="0"/>
              <a:t>. </a:t>
            </a:r>
            <a:r>
              <a:rPr lang="en-US" dirty="0" smtClean="0"/>
              <a:t>Establish a library Absorption </a:t>
            </a:r>
            <a:r>
              <a:rPr lang="en-US" dirty="0"/>
              <a:t>data bases</a:t>
            </a:r>
          </a:p>
          <a:p>
            <a:pPr lvl="1"/>
            <a:r>
              <a:rPr lang="en-US" dirty="0" smtClean="0"/>
              <a:t>O3 </a:t>
            </a:r>
            <a:r>
              <a:rPr lang="en-US" dirty="0"/>
              <a:t>in the UV with wavelength and temperature </a:t>
            </a:r>
            <a:r>
              <a:rPr lang="en-US" dirty="0" smtClean="0"/>
              <a:t>dependence</a:t>
            </a:r>
          </a:p>
          <a:p>
            <a:pPr lvl="2"/>
            <a:r>
              <a:rPr lang="en-US" dirty="0" smtClean="0"/>
              <a:t>at </a:t>
            </a:r>
            <a:r>
              <a:rPr lang="en-US" dirty="0"/>
              <a:t>instrument resolution </a:t>
            </a:r>
            <a:r>
              <a:rPr lang="en-US" dirty="0" smtClean="0"/>
              <a:t>– </a:t>
            </a:r>
            <a:r>
              <a:rPr lang="en-US" dirty="0"/>
              <a:t>from DOAS</a:t>
            </a:r>
            <a:r>
              <a:rPr lang="en-US" dirty="0" smtClean="0"/>
              <a:t>?</a:t>
            </a:r>
          </a:p>
          <a:p>
            <a:pPr lvl="1"/>
            <a:r>
              <a:rPr lang="en-US" dirty="0" smtClean="0"/>
              <a:t>UV </a:t>
            </a:r>
            <a:r>
              <a:rPr lang="en-US" dirty="0"/>
              <a:t>compared to Visible and </a:t>
            </a:r>
            <a:r>
              <a:rPr lang="en-US" dirty="0" smtClean="0"/>
              <a:t>IR</a:t>
            </a:r>
          </a:p>
          <a:p>
            <a:pPr lvl="1"/>
            <a:r>
              <a:rPr lang="en-US" dirty="0" smtClean="0"/>
              <a:t>other </a:t>
            </a:r>
            <a:r>
              <a:rPr lang="en-US" dirty="0"/>
              <a:t>species -- SO2, NO2, </a:t>
            </a:r>
            <a:r>
              <a:rPr lang="en-US" dirty="0" smtClean="0"/>
              <a:t>etc.</a:t>
            </a:r>
            <a:endParaRPr lang="en-US" dirty="0"/>
          </a:p>
          <a:p>
            <a:pPr>
              <a:buNone/>
            </a:pPr>
            <a:r>
              <a:rPr lang="en-US" dirty="0"/>
              <a:t>5. Standard </a:t>
            </a:r>
            <a:r>
              <a:rPr lang="en-US" dirty="0" err="1" smtClean="0"/>
              <a:t>climatologies</a:t>
            </a:r>
            <a:r>
              <a:rPr lang="en-US" dirty="0"/>
              <a:t>;</a:t>
            </a:r>
            <a:r>
              <a:rPr lang="en-US" dirty="0" smtClean="0"/>
              <a:t> </a:t>
            </a:r>
            <a:r>
              <a:rPr lang="en-US" dirty="0"/>
              <a:t>vicarious calibration </a:t>
            </a:r>
            <a:r>
              <a:rPr lang="en-US" dirty="0" smtClean="0"/>
              <a:t>&amp; residual </a:t>
            </a:r>
            <a:r>
              <a:rPr lang="en-US" dirty="0"/>
              <a:t>studies</a:t>
            </a:r>
          </a:p>
          <a:p>
            <a:pPr lvl="1"/>
            <a:r>
              <a:rPr lang="en-US" dirty="0" smtClean="0"/>
              <a:t>Ozone </a:t>
            </a:r>
            <a:r>
              <a:rPr lang="en-US" dirty="0"/>
              <a:t>and temperature profiles, </a:t>
            </a:r>
            <a:r>
              <a:rPr lang="en-US" dirty="0" err="1" smtClean="0"/>
              <a:t>covariances</a:t>
            </a:r>
            <a:endParaRPr lang="en-US" dirty="0" smtClean="0"/>
          </a:p>
          <a:p>
            <a:pPr lvl="1"/>
            <a:r>
              <a:rPr lang="en-US" dirty="0" smtClean="0"/>
              <a:t>Neural </a:t>
            </a:r>
            <a:r>
              <a:rPr lang="en-US" dirty="0"/>
              <a:t>net, with </a:t>
            </a:r>
            <a:r>
              <a:rPr lang="en-US" dirty="0" err="1"/>
              <a:t>tropopause</a:t>
            </a:r>
            <a:r>
              <a:rPr lang="en-US" dirty="0"/>
              <a:t> </a:t>
            </a:r>
            <a:r>
              <a:rPr lang="en-US" dirty="0" smtClean="0"/>
              <a:t>information</a:t>
            </a:r>
            <a:endParaRPr lang="en-US" dirty="0"/>
          </a:p>
          <a:p>
            <a:pPr lvl="1"/>
            <a:r>
              <a:rPr lang="en-US" dirty="0"/>
              <a:t>A</a:t>
            </a:r>
            <a:r>
              <a:rPr lang="en-US" dirty="0" smtClean="0"/>
              <a:t>veraging </a:t>
            </a:r>
            <a:r>
              <a:rPr lang="en-US" dirty="0"/>
              <a:t>kernels or efficiency factors, </a:t>
            </a:r>
            <a:r>
              <a:rPr lang="en-US" dirty="0" smtClean="0"/>
              <a:t>measurement    </a:t>
            </a:r>
            <a:r>
              <a:rPr lang="en-US" dirty="0"/>
              <a:t>contribution functions, and </a:t>
            </a:r>
            <a:r>
              <a:rPr lang="en-US" dirty="0" err="1" smtClean="0"/>
              <a:t>Jacobians</a:t>
            </a:r>
            <a:endParaRPr lang="en-US" dirty="0"/>
          </a:p>
          <a:p>
            <a:pPr>
              <a:buNone/>
            </a:pPr>
            <a:r>
              <a:rPr lang="en-US" dirty="0" smtClean="0"/>
              <a:t>6. Analysis of on-board systems</a:t>
            </a:r>
          </a:p>
          <a:p>
            <a:pPr lvl="1"/>
            <a:r>
              <a:rPr lang="en-US" dirty="0" smtClean="0"/>
              <a:t>Diffusers, stable orbits</a:t>
            </a:r>
          </a:p>
          <a:p>
            <a:pPr lvl="1"/>
            <a:r>
              <a:rPr lang="en-US" dirty="0" smtClean="0"/>
              <a:t>White lights, spectral lamps, LEDs</a:t>
            </a:r>
          </a:p>
          <a:p>
            <a:pPr lvl="1"/>
            <a:r>
              <a:rPr lang="en-US" smtClean="0"/>
              <a:t>Moon views </a:t>
            </a:r>
            <a:endParaRPr lang="en-US" dirty="0" smtClean="0"/>
          </a:p>
          <a:p>
            <a:pPr>
              <a:buNone/>
            </a:pPr>
            <a:r>
              <a:rPr lang="en-US" sz="2800" dirty="0" smtClean="0"/>
              <a:t>Stray light, linearity, gains, offsets, mirrors, </a:t>
            </a:r>
            <a:r>
              <a:rPr lang="en-US" sz="2800" dirty="0" err="1" smtClean="0"/>
              <a:t>polarisation</a:t>
            </a:r>
            <a:r>
              <a:rPr lang="en-US" sz="2800" dirty="0" smtClean="0"/>
              <a:t>, </a:t>
            </a:r>
            <a:r>
              <a:rPr lang="el-GR" sz="2800" dirty="0" smtClean="0"/>
              <a:t>λ</a:t>
            </a:r>
            <a:r>
              <a:rPr lang="en-US" sz="2800" dirty="0" smtClean="0"/>
              <a:t>-scale, </a:t>
            </a:r>
            <a:r>
              <a:rPr lang="en-US" sz="2800" dirty="0" err="1" smtClean="0"/>
              <a:t>bandpass</a:t>
            </a:r>
            <a:endParaRPr lang="en-US" sz="2800" dirty="0" smtClean="0"/>
          </a:p>
          <a:p>
            <a:pPr>
              <a:buNone/>
            </a:pPr>
            <a:r>
              <a:rPr lang="en-US" dirty="0" smtClean="0"/>
              <a:t>7. </a:t>
            </a:r>
            <a:r>
              <a:rPr lang="en-US" dirty="0"/>
              <a:t>Considerations for </a:t>
            </a:r>
            <a:r>
              <a:rPr lang="en-US" dirty="0" smtClean="0"/>
              <a:t>comparisons</a:t>
            </a:r>
            <a:endParaRPr lang="en-US" dirty="0"/>
          </a:p>
          <a:p>
            <a:pPr lvl="1"/>
            <a:r>
              <a:rPr lang="en-US" dirty="0" smtClean="0">
                <a:solidFill>
                  <a:srgbClr val="7030A0"/>
                </a:solidFill>
              </a:rPr>
              <a:t>Complications from diurnal variations, SZA, SVA, RAA</a:t>
            </a:r>
          </a:p>
          <a:p>
            <a:pPr lvl="1"/>
            <a:r>
              <a:rPr lang="en-US" dirty="0" smtClean="0">
                <a:solidFill>
                  <a:srgbClr val="00B050"/>
                </a:solidFill>
              </a:rPr>
              <a:t>Zonal means</a:t>
            </a:r>
          </a:p>
          <a:p>
            <a:pPr lvl="1"/>
            <a:r>
              <a:rPr lang="en-US" dirty="0" smtClean="0">
                <a:solidFill>
                  <a:srgbClr val="FF0000"/>
                </a:solidFill>
              </a:rPr>
              <a:t>Simultaneous nadir overpass (</a:t>
            </a:r>
            <a:r>
              <a:rPr lang="en-US" dirty="0" err="1" smtClean="0">
                <a:solidFill>
                  <a:srgbClr val="FF0000"/>
                </a:solidFill>
              </a:rPr>
              <a:t>Rad</a:t>
            </a:r>
            <a:r>
              <a:rPr lang="en-US" dirty="0" smtClean="0">
                <a:solidFill>
                  <a:srgbClr val="FF0000"/>
                </a:solidFill>
              </a:rPr>
              <a:t>/</a:t>
            </a:r>
            <a:r>
              <a:rPr lang="en-US" dirty="0" err="1" smtClean="0">
                <a:solidFill>
                  <a:srgbClr val="FF0000"/>
                </a:solidFill>
              </a:rPr>
              <a:t>Irrad</a:t>
            </a:r>
            <a:r>
              <a:rPr lang="en-US" dirty="0" smtClean="0">
                <a:solidFill>
                  <a:srgbClr val="FF0000"/>
                </a:solidFill>
              </a:rPr>
              <a:t> or products)</a:t>
            </a:r>
            <a:endParaRPr lang="en-US" dirty="0">
              <a:solidFill>
                <a:srgbClr val="FF0000"/>
              </a:solidFill>
            </a:endParaRPr>
          </a:p>
          <a:p>
            <a:pPr lvl="1"/>
            <a:r>
              <a:rPr lang="en-US" dirty="0">
                <a:solidFill>
                  <a:srgbClr val="00B050"/>
                </a:solidFill>
              </a:rPr>
              <a:t>Formation flying / Chasing </a:t>
            </a:r>
            <a:r>
              <a:rPr lang="en-US" dirty="0" smtClean="0">
                <a:solidFill>
                  <a:srgbClr val="00B050"/>
                </a:solidFill>
              </a:rPr>
              <a:t>orbits</a:t>
            </a:r>
            <a:endParaRPr lang="en-US" dirty="0">
              <a:solidFill>
                <a:srgbClr val="00B050"/>
              </a:solidFill>
            </a:endParaRPr>
          </a:p>
          <a:p>
            <a:pPr lvl="1"/>
            <a:r>
              <a:rPr lang="en-US" dirty="0">
                <a:solidFill>
                  <a:srgbClr val="00B050"/>
                </a:solidFill>
              </a:rPr>
              <a:t>No-local-time differences</a:t>
            </a:r>
          </a:p>
          <a:p>
            <a:pPr lvl="1"/>
            <a:r>
              <a:rPr lang="en-US" dirty="0" smtClean="0">
                <a:solidFill>
                  <a:srgbClr val="7030A0"/>
                </a:solidFill>
              </a:rPr>
              <a:t>Ice, </a:t>
            </a:r>
            <a:r>
              <a:rPr lang="en-US" dirty="0">
                <a:solidFill>
                  <a:srgbClr val="7030A0"/>
                </a:solidFill>
              </a:rPr>
              <a:t>desert </a:t>
            </a:r>
            <a:r>
              <a:rPr lang="en-US" dirty="0" smtClean="0">
                <a:solidFill>
                  <a:srgbClr val="7030A0"/>
                </a:solidFill>
              </a:rPr>
              <a:t>and open ocean targets</a:t>
            </a:r>
            <a:endParaRPr lang="en-US" dirty="0">
              <a:solidFill>
                <a:srgbClr val="7030A0"/>
              </a:solidFill>
            </a:endParaRPr>
          </a:p>
          <a:p>
            <a:pPr lvl="1"/>
            <a:r>
              <a:rPr lang="en-US" dirty="0" smtClean="0">
                <a:solidFill>
                  <a:srgbClr val="00B050"/>
                </a:solidFill>
              </a:rPr>
              <a:t>Pacific Box</a:t>
            </a:r>
          </a:p>
          <a:p>
            <a:pPr lvl="1"/>
            <a:r>
              <a:rPr lang="en-US" dirty="0" smtClean="0"/>
              <a:t>LEO </a:t>
            </a:r>
            <a:r>
              <a:rPr lang="en-US" dirty="0"/>
              <a:t>to GEO to </a:t>
            </a:r>
            <a:r>
              <a:rPr lang="en-US" dirty="0" smtClean="0"/>
              <a:t>L1</a:t>
            </a:r>
            <a:endParaRPr lang="en-US" dirty="0"/>
          </a:p>
        </p:txBody>
      </p:sp>
      <p:sp>
        <p:nvSpPr>
          <p:cNvPr id="4" name="Content Placeholder 2"/>
          <p:cNvSpPr txBox="1">
            <a:spLocks/>
          </p:cNvSpPr>
          <p:nvPr/>
        </p:nvSpPr>
        <p:spPr>
          <a:xfrm>
            <a:off x="4572000" y="533400"/>
            <a:ext cx="4495800" cy="6400800"/>
          </a:xfrm>
          <a:prstGeom prst="rect">
            <a:avLst/>
          </a:prstGeom>
        </p:spPr>
        <p:txBody>
          <a:bodyPr vert="horz" lIns="91440" tIns="45720" rIns="91440" bIns="45720" rtlCol="0">
            <a:normAutofit fontScale="40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8. Internal consistency techniques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7030A0"/>
                </a:solidFill>
                <a:effectLst/>
                <a:uLnTx/>
                <a:uFillTx/>
                <a:latin typeface="+mn-lt"/>
                <a:ea typeface="+mn-ea"/>
                <a:cs typeface="+mn-cs"/>
              </a:rPr>
              <a:t>Ascending/descending </a:t>
            </a:r>
            <a:r>
              <a:rPr kumimoji="0" lang="en-US" sz="2800" b="0" i="0" u="none" strike="noStrike" kern="1200" cap="none" spc="0" normalizeH="0" baseline="0" noProof="0" dirty="0" smtClean="0">
                <a:ln>
                  <a:noFill/>
                </a:ln>
                <a:solidFill>
                  <a:srgbClr val="00B050"/>
                </a:solidFill>
                <a:effectLst/>
                <a:uLnTx/>
                <a:uFillTx/>
                <a:latin typeface="+mn-lt"/>
                <a:ea typeface="+mn-ea"/>
                <a:cs typeface="+mn-cs"/>
              </a:rPr>
              <a:t>-- Langley methods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Pair justification</a:t>
            </a:r>
          </a:p>
          <a:p>
            <a:pPr marL="742950" lvl="1" indent="-285750">
              <a:spcBef>
                <a:spcPct val="20000"/>
              </a:spcBef>
              <a:buFont typeface="Arial" pitchFamily="34" charset="0"/>
              <a:buChar char="–"/>
              <a:defRPr/>
            </a:pPr>
            <a:r>
              <a:rPr lang="en-US" sz="2800" dirty="0" smtClean="0"/>
              <a:t>DOAS (and EOF analysis) (Closure polynomials)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Stray light correlation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00FF"/>
                </a:solidFill>
                <a:effectLst/>
                <a:uLnTx/>
                <a:uFillTx/>
                <a:latin typeface="+mn-lt"/>
                <a:ea typeface="+mn-ea"/>
                <a:cs typeface="+mn-cs"/>
              </a:rPr>
              <a:t>Wavelength scale, shift and squeeze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etc.</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noProof="0" dirty="0" smtClean="0">
                <a:solidFill>
                  <a:srgbClr val="7030A0"/>
                </a:solidFill>
              </a:rPr>
              <a:t>Measurement Residuals, reflectivity range/distribution</a:t>
            </a:r>
            <a:endParaRPr kumimoji="0" lang="en-US" sz="2800" b="0" i="0" u="none" strike="noStrike" kern="1200" cap="none" spc="0" normalizeH="0" baseline="0" noProof="0" dirty="0" smtClean="0">
              <a:ln>
                <a:noFill/>
              </a:ln>
              <a:solidFill>
                <a:srgbClr val="7030A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9. Forward model and measurements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Rayleigh</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Absorption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Spherical geometry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Inelastic scattering (Ring Effect), Stray light,</a:t>
            </a:r>
            <a:r>
              <a:rPr kumimoji="0" lang="en-US" sz="2800" b="0" i="0" u="none" strike="noStrike" kern="1200" cap="none" spc="0" normalizeH="0" noProof="0" dirty="0" smtClean="0">
                <a:ln>
                  <a:noFill/>
                </a:ln>
                <a:solidFill>
                  <a:schemeClr val="tx1"/>
                </a:solidFill>
                <a:effectLst/>
                <a:uLnTx/>
                <a:uFillTx/>
                <a:latin typeface="+mn-lt"/>
                <a:ea typeface="+mn-ea"/>
                <a:cs typeface="+mn-cs"/>
              </a:rPr>
              <a:t> solar activity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t>Aerosols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Polarization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smtClean="0">
                <a:solidFill>
                  <a:srgbClr val="FFC000"/>
                </a:solidFill>
              </a:rPr>
              <a:t>TOMRAD, VLIDORT, </a:t>
            </a:r>
            <a:r>
              <a:rPr lang="en-US" sz="2800" dirty="0" err="1" smtClean="0">
                <a:solidFill>
                  <a:srgbClr val="FFC000"/>
                </a:solidFill>
              </a:rPr>
              <a:t>SCIATrans</a:t>
            </a:r>
            <a:r>
              <a:rPr lang="en-US" sz="2800" dirty="0" smtClean="0">
                <a:solidFill>
                  <a:srgbClr val="FFC000"/>
                </a:solidFill>
              </a:rPr>
              <a:t>, CRTM, etc</a:t>
            </a:r>
            <a:r>
              <a:rPr lang="en-US" sz="2800" dirty="0" smtClean="0"/>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00B050"/>
                </a:solidFill>
                <a:effectLst/>
                <a:uLnTx/>
                <a:uFillTx/>
                <a:latin typeface="+mn-lt"/>
                <a:ea typeface="+mn-ea"/>
                <a:cs typeface="+mn-cs"/>
              </a:rPr>
              <a:t>V8 SBUV/2 and</a:t>
            </a:r>
            <a:r>
              <a:rPr kumimoji="0" lang="en-US" sz="2800" b="0" i="0" u="none" strike="noStrike" kern="1200" cap="none" spc="0" normalizeH="0" noProof="0" dirty="0" smtClean="0">
                <a:ln>
                  <a:noFill/>
                </a:ln>
                <a:solidFill>
                  <a:srgbClr val="00B050"/>
                </a:solidFill>
                <a:effectLst/>
                <a:uLnTx/>
                <a:uFillTx/>
                <a:latin typeface="+mn-lt"/>
                <a:ea typeface="+mn-ea"/>
                <a:cs typeface="+mn-cs"/>
              </a:rPr>
              <a:t> </a:t>
            </a:r>
            <a:r>
              <a:rPr kumimoji="0" lang="en-US" sz="2800" b="0" i="1" u="none" strike="noStrike" kern="1200" cap="none" spc="0" normalizeH="0" noProof="0" dirty="0" smtClean="0">
                <a:ln>
                  <a:noFill/>
                </a:ln>
                <a:solidFill>
                  <a:srgbClr val="00B050"/>
                </a:solidFill>
                <a:effectLst/>
                <a:uLnTx/>
                <a:uFillTx/>
                <a:latin typeface="+mn-lt"/>
                <a:ea typeface="+mn-ea"/>
                <a:cs typeface="+mn-cs"/>
              </a:rPr>
              <a:t>A Priori </a:t>
            </a:r>
            <a:r>
              <a:rPr kumimoji="0" lang="en-US" sz="2800" b="0" i="0" u="none" strike="noStrike" kern="1200" cap="none" spc="0" normalizeH="0" noProof="0" dirty="0" smtClean="0">
                <a:ln>
                  <a:noFill/>
                </a:ln>
                <a:solidFill>
                  <a:srgbClr val="00B050"/>
                </a:solidFill>
                <a:effectLst/>
                <a:uLnTx/>
                <a:uFillTx/>
                <a:latin typeface="+mn-lt"/>
                <a:ea typeface="+mn-ea"/>
                <a:cs typeface="+mn-cs"/>
              </a:rPr>
              <a:t>as transfer for Viewing conditions</a:t>
            </a:r>
            <a:r>
              <a:rPr kumimoji="0" lang="en-US" sz="2800" b="0" i="0" u="none" strike="noStrike" kern="1200" cap="none" spc="0" normalizeH="0" noProof="0" dirty="0" smtClean="0">
                <a:ln>
                  <a:noFill/>
                </a:ln>
                <a:solidFill>
                  <a:schemeClr val="tx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10. Reflectivity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Surface (database and snow/ice</a:t>
            </a:r>
            <a:r>
              <a:rPr kumimoji="0" lang="en-US" sz="2800" b="0" i="0" u="none" strike="noStrike" kern="1200" cap="none" spc="0" normalizeH="0" noProof="0" dirty="0" smtClean="0">
                <a:ln>
                  <a:noFill/>
                </a:ln>
                <a:solidFill>
                  <a:schemeClr val="tx1"/>
                </a:solidFill>
                <a:effectLst/>
                <a:uLnTx/>
                <a:uFillTx/>
                <a:latin typeface="+mn-lt"/>
                <a:ea typeface="+mn-ea"/>
                <a:cs typeface="+mn-cs"/>
              </a:rPr>
              <a:t> forecasts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800" b="0" i="0" u="none" strike="noStrike" kern="1200" cap="none" spc="0" normalizeH="0" noProof="0" dirty="0" smtClean="0">
                <a:ln>
                  <a:noFill/>
                </a:ln>
                <a:solidFill>
                  <a:schemeClr val="tx1"/>
                </a:solidFill>
                <a:effectLst/>
                <a:uLnTx/>
                <a:uFillTx/>
                <a:latin typeface="+mn-lt"/>
                <a:ea typeface="+mn-ea"/>
                <a:cs typeface="+mn-cs"/>
              </a:rPr>
              <a:t> Variations in </a:t>
            </a:r>
            <a:r>
              <a:rPr kumimoji="0" lang="en-US" sz="2800" b="0" i="0" u="none" strike="noStrike" kern="1200" cap="none" spc="0" normalizeH="0" noProof="0" dirty="0" smtClean="0">
                <a:ln>
                  <a:noFill/>
                </a:ln>
                <a:solidFill>
                  <a:srgbClr val="7030A0"/>
                </a:solidFill>
                <a:effectLst/>
                <a:uLnTx/>
                <a:uFillTx/>
                <a:latin typeface="+mn-lt"/>
                <a:ea typeface="+mn-ea"/>
                <a:cs typeface="+mn-cs"/>
              </a:rPr>
              <a:t>surface reflectivity </a:t>
            </a:r>
            <a:r>
              <a:rPr kumimoji="0" lang="en-US" sz="2800" b="0" i="0" u="none" strike="noStrike" kern="1200" cap="none" spc="0" normalizeH="0" noProof="0" dirty="0" smtClean="0">
                <a:ln>
                  <a:noFill/>
                </a:ln>
                <a:solidFill>
                  <a:schemeClr val="tx1"/>
                </a:solidFill>
                <a:effectLst/>
                <a:uLnTx/>
                <a:uFillTx/>
                <a:latin typeface="+mn-lt"/>
                <a:ea typeface="+mn-ea"/>
                <a:cs typeface="+mn-cs"/>
              </a:rPr>
              <a:t>with season, </a:t>
            </a:r>
            <a:r>
              <a:rPr kumimoji="0" lang="en-US" sz="2800" b="0" i="0" u="none" strike="noStrike" kern="1200" cap="none" spc="0" normalizeH="0" noProof="0" dirty="0" err="1" smtClean="0">
                <a:ln>
                  <a:noFill/>
                </a:ln>
                <a:solidFill>
                  <a:schemeClr val="tx1"/>
                </a:solidFill>
                <a:effectLst/>
                <a:uLnTx/>
                <a:uFillTx/>
                <a:latin typeface="+mn-lt"/>
                <a:ea typeface="+mn-ea"/>
                <a:cs typeface="+mn-cs"/>
              </a:rPr>
              <a:t>sza</a:t>
            </a:r>
            <a:r>
              <a:rPr kumimoji="0" lang="en-US" sz="2800" b="0" i="0" u="none" strike="noStrike" kern="1200" cap="none" spc="0" normalizeH="0" noProof="0" dirty="0" smtClean="0">
                <a:ln>
                  <a:noFill/>
                </a:ln>
                <a:solidFill>
                  <a:schemeClr val="tx1"/>
                </a:solidFill>
                <a:effectLst/>
                <a:uLnTx/>
                <a:uFillTx/>
                <a:latin typeface="+mn-lt"/>
                <a:ea typeface="+mn-ea"/>
                <a:cs typeface="+mn-cs"/>
              </a:rPr>
              <a:t> and </a:t>
            </a:r>
            <a:r>
              <a:rPr kumimoji="0" lang="en-US" sz="2800" b="0" i="0" u="none" strike="noStrike" kern="1200" cap="none" spc="0" normalizeH="0" noProof="0" dirty="0" err="1" smtClean="0">
                <a:ln>
                  <a:noFill/>
                </a:ln>
                <a:solidFill>
                  <a:schemeClr val="tx1"/>
                </a:solidFill>
                <a:effectLst/>
                <a:uLnTx/>
                <a:uFillTx/>
                <a:latin typeface="+mn-lt"/>
                <a:ea typeface="+mn-ea"/>
                <a:cs typeface="+mn-cs"/>
              </a:rPr>
              <a:t>sva</a:t>
            </a:r>
            <a:r>
              <a:rPr kumimoji="0" lang="en-US" sz="2800" b="0" i="0" u="none" strike="noStrike" kern="1200" cap="none" spc="0" normalizeH="0" noProof="0" dirty="0" smtClean="0">
                <a:ln>
                  <a:noFill/>
                </a:ln>
                <a:solidFill>
                  <a:schemeClr val="tx1"/>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aseline="0" dirty="0" smtClean="0"/>
              <a:t>Surface</a:t>
            </a:r>
            <a:r>
              <a:rPr lang="en-US" sz="2800" dirty="0" smtClean="0"/>
              <a:t> pressure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Clouds (Cloud top pressure)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Cloud-optical-</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centroids</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(Ring Effect, 02-02, O2 A band)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11. Aerosols</a:t>
            </a:r>
          </a:p>
          <a:p>
            <a:pPr marL="742950" lvl="1" indent="-285750">
              <a:spcBef>
                <a:spcPct val="20000"/>
              </a:spcBef>
              <a:buFont typeface="Arial" pitchFamily="34" charset="0"/>
              <a:buChar char="–"/>
              <a:defRPr/>
            </a:pPr>
            <a:r>
              <a:rPr lang="en-US" sz="2800" dirty="0" smtClean="0"/>
              <a:t>Climatology/Type, height</a:t>
            </a:r>
            <a:endParaRPr lang="en-US" sz="2800" dirty="0"/>
          </a:p>
          <a:p>
            <a:pPr marL="742950" lvl="1" indent="-285750">
              <a:spcBef>
                <a:spcPct val="20000"/>
              </a:spcBef>
              <a:buFont typeface="Arial" pitchFamily="34" charset="0"/>
              <a:buChar char="–"/>
              <a:defRPr/>
            </a:pPr>
            <a:r>
              <a:rPr lang="en-US" sz="2800" noProof="0" dirty="0" smtClean="0"/>
              <a:t>Wavelength or polarization dependence (</a:t>
            </a:r>
            <a:r>
              <a:rPr lang="en-US" sz="2800" noProof="0" dirty="0" smtClean="0">
                <a:solidFill>
                  <a:srgbClr val="7030A0"/>
                </a:solidFill>
              </a:rPr>
              <a:t>Aerosol Indices</a:t>
            </a:r>
            <a:r>
              <a:rPr lang="en-US" sz="2800" noProof="0" dirty="0" smtClean="0"/>
              <a:t>)</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indent="-342900">
              <a:spcBef>
                <a:spcPct val="20000"/>
              </a:spcBef>
            </a:pPr>
            <a:r>
              <a:rPr lang="en-US" sz="3200" dirty="0" smtClean="0"/>
              <a:t>12. Nadir Instruments LEO</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TropOMI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GOME(-2), OMPS, TOU/SBUS, OMS,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OMI, TOMS, SBUV(/2)</a:t>
            </a:r>
          </a:p>
          <a:p>
            <a:pPr marL="342900" lvl="0" indent="-342900">
              <a:spcBef>
                <a:spcPct val="20000"/>
              </a:spcBef>
              <a:defRPr/>
            </a:pPr>
            <a:r>
              <a:rPr lang="en-US" sz="3200" dirty="0"/>
              <a:t>12. Nadir Instruments </a:t>
            </a:r>
            <a:r>
              <a:rPr lang="en-US" sz="3200" dirty="0" smtClean="0"/>
              <a:t>GEO or L1</a:t>
            </a:r>
            <a:endParaRPr lang="en-US" sz="3200" dirty="0"/>
          </a:p>
          <a:p>
            <a:pPr marL="342900" lvl="0" indent="-342900">
              <a:spcBef>
                <a:spcPct val="20000"/>
              </a:spcBef>
              <a:buFont typeface="Arial" pitchFamily="34" charset="0"/>
              <a:buChar char="•"/>
            </a:pPr>
            <a:r>
              <a:rPr lang="en-US" sz="3200" dirty="0" smtClean="0"/>
              <a:t>TEMPO</a:t>
            </a:r>
            <a:r>
              <a:rPr lang="en-US" sz="3200" dirty="0"/>
              <a:t>, </a:t>
            </a:r>
            <a:r>
              <a:rPr lang="en-US" sz="3200" dirty="0" smtClean="0"/>
              <a:t>GEMS, UVN and EPIC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3200" dirty="0" smtClean="0"/>
              <a:t>13. Limb instruments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SAGE III, ACE/MAESTRO, OSIRIS, MLS,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GOMOS, SCIAMACHY,</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OMPS-LP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14. Ground-based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WOUDC, Dobson, Brewer,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Lidar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MW and</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Ozonesondes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868362"/>
          </a:xfrm>
        </p:spPr>
        <p:txBody>
          <a:bodyPr>
            <a:normAutofit fontScale="90000"/>
          </a:bodyPr>
          <a:lstStyle/>
          <a:p>
            <a:r>
              <a:rPr lang="en-US" dirty="0" smtClean="0"/>
              <a:t>II. Initial Measurement Residual Project</a:t>
            </a:r>
            <a:endParaRPr lang="en-US" dirty="0"/>
          </a:p>
        </p:txBody>
      </p:sp>
      <p:sp>
        <p:nvSpPr>
          <p:cNvPr id="3" name="Content Placeholder 2"/>
          <p:cNvSpPr>
            <a:spLocks noGrp="1"/>
          </p:cNvSpPr>
          <p:nvPr>
            <p:ph idx="1"/>
          </p:nvPr>
        </p:nvSpPr>
        <p:spPr>
          <a:xfrm>
            <a:off x="457200" y="838200"/>
            <a:ext cx="8382000" cy="5562600"/>
          </a:xfrm>
        </p:spPr>
        <p:txBody>
          <a:bodyPr>
            <a:normAutofit fontScale="77500" lnSpcReduction="20000"/>
          </a:bodyPr>
          <a:lstStyle/>
          <a:p>
            <a:pPr>
              <a:buNone/>
            </a:pPr>
            <a:r>
              <a:rPr lang="en-US" dirty="0" smtClean="0"/>
              <a:t>The purpose of this project is to use initial measurement residuals from the Version 8 ozone profile retrieval algorithm to compare channels from 240 nm to 290 nm. (Note, this will require modification of the first guess creation to use consistent total ozone starting values as inputs.)</a:t>
            </a:r>
          </a:p>
          <a:p>
            <a:r>
              <a:rPr lang="en-US" dirty="0" smtClean="0"/>
              <a:t>Ascending/descending equivalent channel ideas will be used with </a:t>
            </a:r>
            <a:r>
              <a:rPr lang="en-US" dirty="0" err="1" smtClean="0"/>
              <a:t>hyperspectral</a:t>
            </a:r>
            <a:r>
              <a:rPr lang="en-US" dirty="0" smtClean="0"/>
              <a:t> measurements.</a:t>
            </a:r>
            <a:endParaRPr lang="en-US" dirty="0"/>
          </a:p>
          <a:p>
            <a:r>
              <a:rPr lang="en-US" dirty="0" smtClean="0"/>
              <a:t>Zonal mean and other matchup criteria will be used both to establish offsets and track relative drifts.</a:t>
            </a:r>
          </a:p>
          <a:p>
            <a:r>
              <a:rPr lang="en-US" dirty="0" smtClean="0"/>
              <a:t>Expand SBUV(/2) results to other sensors (OMPS, SBUS, OMI, GOME-2)</a:t>
            </a:r>
          </a:p>
          <a:p>
            <a:r>
              <a:rPr lang="en-US" dirty="0" smtClean="0"/>
              <a:t>Monitor time dependence for multiple instruments.</a:t>
            </a:r>
          </a:p>
          <a:p>
            <a:pPr>
              <a:buNone/>
            </a:pPr>
            <a:r>
              <a:rPr lang="en-US" sz="2100" dirty="0" smtClean="0">
                <a:hlinkClick r:id="rId2"/>
              </a:rPr>
              <a:t>http://www.star.nesdis.noaa.gov/smcd/spb/OMPSDemo/proSBUV2released-2.php</a:t>
            </a:r>
            <a:endParaRPr lang="en-US" sz="2100" dirty="0" smtClean="0"/>
          </a:p>
          <a:p>
            <a:pPr>
              <a:buNone/>
            </a:pPr>
            <a:r>
              <a:rPr lang="en-US" sz="2100" dirty="0" smtClean="0">
                <a:hlinkClick r:id="rId3"/>
              </a:rPr>
              <a:t>http://www.star.nesdis.noaa.gov/smcd/spb/OMPSDemo/proOMPSbeta.O3PRO_V8.php</a:t>
            </a:r>
            <a:endParaRPr lang="en-US" sz="2100" dirty="0" smtClean="0"/>
          </a:p>
          <a:p>
            <a:r>
              <a:rPr lang="en-US" dirty="0" smtClean="0"/>
              <a:t>Goals</a:t>
            </a:r>
          </a:p>
          <a:p>
            <a:pPr lvl="1"/>
            <a:r>
              <a:rPr lang="en-US" dirty="0" smtClean="0"/>
              <a:t>Agreement at 2% for Profile channels by using the Version 8 </a:t>
            </a:r>
            <a:r>
              <a:rPr lang="en-US" i="1" dirty="0" smtClean="0"/>
              <a:t>A Priori</a:t>
            </a:r>
            <a:r>
              <a:rPr lang="en-US" dirty="0" smtClean="0"/>
              <a:t> Profiles with </a:t>
            </a:r>
            <a:r>
              <a:rPr lang="en-US" dirty="0" err="1" smtClean="0"/>
              <a:t>TOMRad</a:t>
            </a:r>
            <a:r>
              <a:rPr lang="en-US" dirty="0" smtClean="0"/>
              <a:t> Tables and single scattering.</a:t>
            </a:r>
          </a:p>
          <a:p>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2800" dirty="0" smtClean="0"/>
              <a:t>Outline of an Approach for Comparisons </a:t>
            </a:r>
            <a:br>
              <a:rPr lang="en-US" sz="2800" dirty="0" smtClean="0"/>
            </a:br>
            <a:r>
              <a:rPr lang="en-US" sz="2800" dirty="0" smtClean="0"/>
              <a:t>of radiance/irradiance ratios from 240 nm to 300 nm</a:t>
            </a:r>
            <a:endParaRPr lang="en-US" sz="2800" dirty="0"/>
          </a:p>
        </p:txBody>
      </p:sp>
      <p:sp>
        <p:nvSpPr>
          <p:cNvPr id="3" name="Content Placeholder 2"/>
          <p:cNvSpPr>
            <a:spLocks noGrp="1"/>
          </p:cNvSpPr>
          <p:nvPr>
            <p:ph idx="1"/>
          </p:nvPr>
        </p:nvSpPr>
        <p:spPr>
          <a:xfrm>
            <a:off x="152400" y="914400"/>
            <a:ext cx="8991600" cy="5943600"/>
          </a:xfrm>
        </p:spPr>
        <p:txBody>
          <a:bodyPr>
            <a:normAutofit fontScale="62500" lnSpcReduction="20000"/>
          </a:bodyPr>
          <a:lstStyle/>
          <a:p>
            <a:pPr>
              <a:buNone/>
            </a:pPr>
            <a:r>
              <a:rPr lang="en-US" dirty="0" smtClean="0"/>
              <a:t>Double Difference using Climatology:</a:t>
            </a:r>
          </a:p>
          <a:p>
            <a:pPr>
              <a:buNone/>
            </a:pPr>
            <a:r>
              <a:rPr lang="en-US" dirty="0" smtClean="0"/>
              <a:t>	</a:t>
            </a:r>
            <a:r>
              <a:rPr lang="en-US" sz="2900" dirty="0" smtClean="0"/>
              <a:t>Compute the measurement residuals using a forward model with the effective scene reflectivity of the clouds and surface determined from longer channel measurements, and the ozone profile prescribed by the Version 8 </a:t>
            </a:r>
            <a:r>
              <a:rPr lang="en-US" sz="2900" i="1" dirty="0" smtClean="0"/>
              <a:t>a priori</a:t>
            </a:r>
            <a:r>
              <a:rPr lang="en-US" sz="2900" dirty="0" smtClean="0"/>
              <a:t> climatology. Use viewing geometries and bandpasses are as reported for each instrument.</a:t>
            </a:r>
            <a:endParaRPr lang="en-US" dirty="0" smtClean="0"/>
          </a:p>
          <a:p>
            <a:pPr>
              <a:buNone/>
            </a:pPr>
            <a:r>
              <a:rPr lang="en-US" sz="2900" dirty="0" smtClean="0"/>
              <a:t>	Compare residuals for channels </a:t>
            </a:r>
            <a:r>
              <a:rPr lang="el-GR" sz="2900" dirty="0" smtClean="0"/>
              <a:t>λ</a:t>
            </a:r>
            <a:r>
              <a:rPr lang="en-US" sz="2900" dirty="0" smtClean="0"/>
              <a:t>1 and </a:t>
            </a:r>
            <a:r>
              <a:rPr lang="el-GR" sz="2900" dirty="0" smtClean="0"/>
              <a:t>λ</a:t>
            </a:r>
            <a:r>
              <a:rPr lang="en-US" sz="2900" dirty="0" smtClean="0"/>
              <a:t>2 where S1*</a:t>
            </a:r>
            <a:r>
              <a:rPr lang="el-GR" sz="2900" dirty="0" smtClean="0"/>
              <a:t>α</a:t>
            </a:r>
            <a:r>
              <a:rPr lang="en-US" sz="2900" dirty="0" smtClean="0"/>
              <a:t>1 = S2*</a:t>
            </a:r>
            <a:r>
              <a:rPr lang="el-GR" sz="2900" dirty="0" smtClean="0"/>
              <a:t> α</a:t>
            </a:r>
            <a:r>
              <a:rPr lang="en-US" sz="2900" dirty="0" smtClean="0"/>
              <a:t>2, where S values give the path lengths and </a:t>
            </a:r>
            <a:r>
              <a:rPr lang="el-GR" sz="2900" dirty="0" smtClean="0"/>
              <a:t>α</a:t>
            </a:r>
            <a:r>
              <a:rPr lang="en-US" sz="2900" dirty="0" smtClean="0"/>
              <a:t> values give the ozone absorption cross sections. That is, works with pairs of wavelengths where the measurement contribution functions are similar.</a:t>
            </a:r>
          </a:p>
          <a:p>
            <a:pPr>
              <a:buNone/>
            </a:pPr>
            <a:r>
              <a:rPr lang="en-US" dirty="0" smtClean="0"/>
              <a:t>Perform comparisons (statistical trade off in quantity of matchups vs. quality) </a:t>
            </a:r>
          </a:p>
          <a:p>
            <a:pPr lvl="1"/>
            <a:r>
              <a:rPr lang="en-US" dirty="0" smtClean="0"/>
              <a:t>Simultaneous nadir overpass matchups</a:t>
            </a:r>
          </a:p>
          <a:p>
            <a:pPr lvl="1"/>
            <a:r>
              <a:rPr lang="en-US" dirty="0" smtClean="0"/>
              <a:t>Zonal means (and No-local-time-difference zonal means)</a:t>
            </a:r>
          </a:p>
          <a:p>
            <a:pPr lvl="1"/>
            <a:r>
              <a:rPr lang="en-US" dirty="0" smtClean="0"/>
              <a:t>Opportunistic formation flying / Chasing orbits</a:t>
            </a:r>
          </a:p>
          <a:p>
            <a:pPr lvl="1"/>
            <a:r>
              <a:rPr lang="en-US" dirty="0" smtClean="0"/>
              <a:t>Benign geographic regions (e.g., Equatorial Pacific Box)</a:t>
            </a:r>
          </a:p>
          <a:p>
            <a:pPr lvl="1">
              <a:defRPr/>
            </a:pPr>
            <a:r>
              <a:rPr lang="en-US" dirty="0" smtClean="0"/>
              <a:t>Ascending/descending zonal means (In the Summer hemisphere, the same latitude is observed twice so one can obtain a set of internal comparisons.)</a:t>
            </a:r>
          </a:p>
          <a:p>
            <a:pPr lvl="0">
              <a:buNone/>
              <a:defRPr/>
            </a:pPr>
            <a:r>
              <a:rPr lang="en-US" dirty="0" smtClean="0"/>
              <a:t>Forward model and measurements</a:t>
            </a:r>
          </a:p>
          <a:p>
            <a:pPr lvl="1">
              <a:defRPr/>
            </a:pPr>
            <a:r>
              <a:rPr lang="en-US" dirty="0" smtClean="0"/>
              <a:t>V8 SBUV/2 forward model and </a:t>
            </a:r>
            <a:r>
              <a:rPr lang="en-US" i="1" dirty="0" smtClean="0"/>
              <a:t>A Priori </a:t>
            </a:r>
            <a:r>
              <a:rPr lang="en-US" dirty="0" smtClean="0"/>
              <a:t>as transfer for Viewing conditions</a:t>
            </a:r>
          </a:p>
          <a:p>
            <a:pPr marL="342900" lvl="1" indent="-342900">
              <a:buNone/>
            </a:pPr>
            <a:r>
              <a:rPr lang="en-US" sz="2900" dirty="0" smtClean="0"/>
              <a:t>Complications from real diurnal variations in the ozone profiles</a:t>
            </a:r>
          </a:p>
          <a:p>
            <a:pPr marL="342900" lvl="1" indent="-342900">
              <a:buNone/>
            </a:pPr>
            <a:r>
              <a:rPr lang="en-US" sz="2900" dirty="0" smtClean="0"/>
              <a:t>Complications if best ozone product values differ and initial residuals are used</a:t>
            </a:r>
          </a:p>
          <a:p>
            <a:pPr marL="342900" lvl="1" indent="-342900">
              <a:buNone/>
            </a:pPr>
            <a:r>
              <a:rPr lang="en-US" sz="2900" dirty="0" smtClean="0"/>
              <a:t>Measurement residuals’ correlation with scene reflectivity for longer wavelengths can disclose stray light contamination.</a:t>
            </a:r>
            <a:endParaRPr lang="en-US" dirty="0" smtClean="0"/>
          </a:p>
        </p:txBody>
      </p:sp>
      <p:sp>
        <p:nvSpPr>
          <p:cNvPr id="4" name="Slide Number Placeholder 3"/>
          <p:cNvSpPr>
            <a:spLocks noGrp="1"/>
          </p:cNvSpPr>
          <p:nvPr>
            <p:ph type="sldNum" sz="quarter" idx="12"/>
          </p:nvPr>
        </p:nvSpPr>
        <p:spPr/>
        <p:txBody>
          <a:bodyPr/>
          <a:lstStyle/>
          <a:p>
            <a:fld id="{C9ACADC3-C9E3-4686-91B5-E7A1D7E458D8}"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lum bright="-20000" contrast="40000"/>
          </a:blip>
          <a:srcRect/>
          <a:stretch>
            <a:fillRect/>
          </a:stretch>
        </p:blipFill>
        <p:spPr bwMode="auto">
          <a:xfrm>
            <a:off x="0" y="0"/>
            <a:ext cx="7535863" cy="5364163"/>
          </a:xfrm>
          <a:prstGeom prst="rect">
            <a:avLst/>
          </a:prstGeom>
          <a:noFill/>
          <a:ln w="9525">
            <a:noFill/>
            <a:miter lim="800000"/>
            <a:headEnd/>
            <a:tailEnd/>
          </a:ln>
        </p:spPr>
      </p:pic>
      <p:sp>
        <p:nvSpPr>
          <p:cNvPr id="5" name="Rectangle 4"/>
          <p:cNvSpPr/>
          <p:nvPr/>
        </p:nvSpPr>
        <p:spPr>
          <a:xfrm>
            <a:off x="152400" y="5629275"/>
            <a:ext cx="8610600" cy="923925"/>
          </a:xfrm>
          <a:prstGeom prst="rect">
            <a:avLst/>
          </a:prstGeom>
        </p:spPr>
        <p:txBody>
          <a:bodyPr>
            <a:spAutoFit/>
          </a:bodyPr>
          <a:lstStyle/>
          <a:p>
            <a:pPr>
              <a:defRPr/>
            </a:pPr>
            <a:r>
              <a:rPr lang="en-US" altLang="en-US" b="1" kern="0" dirty="0"/>
              <a:t>Figure 6.a. Normalized Single Scattering Contribution Functions for 12 wavelengths at [</a:t>
            </a:r>
            <a:r>
              <a:rPr lang="en-US" b="1" dirty="0"/>
              <a:t>253,273,283,288,292,297,302,306,313,318,331,340</a:t>
            </a:r>
            <a:r>
              <a:rPr lang="en-US" altLang="en-US" b="1" kern="0" dirty="0"/>
              <a:t>] nm for a 325 DU total column ozone profile for Solar Zenith Angle </a:t>
            </a:r>
            <a:r>
              <a:rPr lang="el-GR" altLang="en-US" b="1" kern="0" dirty="0"/>
              <a:t>θ</a:t>
            </a:r>
            <a:r>
              <a:rPr lang="en-US" altLang="en-US" b="1" kern="0" baseline="-25000" dirty="0"/>
              <a:t>0</a:t>
            </a:r>
            <a:r>
              <a:rPr lang="en-US" altLang="en-US" b="1" kern="0" dirty="0"/>
              <a:t> = 30°.</a:t>
            </a:r>
            <a:endParaRPr lang="en-US" b="1" dirty="0"/>
          </a:p>
        </p:txBody>
      </p:sp>
      <p:sp>
        <p:nvSpPr>
          <p:cNvPr id="14340" name="TextBox 5"/>
          <p:cNvSpPr txBox="1">
            <a:spLocks noChangeArrowheads="1"/>
          </p:cNvSpPr>
          <p:nvPr/>
        </p:nvSpPr>
        <p:spPr bwMode="auto">
          <a:xfrm>
            <a:off x="5943600" y="2819400"/>
            <a:ext cx="954088" cy="369888"/>
          </a:xfrm>
          <a:prstGeom prst="rect">
            <a:avLst/>
          </a:prstGeom>
          <a:noFill/>
          <a:ln w="9525">
            <a:noFill/>
            <a:miter lim="800000"/>
            <a:headEnd/>
            <a:tailEnd/>
          </a:ln>
        </p:spPr>
        <p:txBody>
          <a:bodyPr>
            <a:spAutoFit/>
          </a:bodyPr>
          <a:lstStyle/>
          <a:p>
            <a:r>
              <a:rPr lang="en-US"/>
              <a:t>318 nm</a:t>
            </a:r>
          </a:p>
        </p:txBody>
      </p:sp>
      <p:cxnSp>
        <p:nvCxnSpPr>
          <p:cNvPr id="7" name="Straight Arrow Connector 6"/>
          <p:cNvCxnSpPr>
            <a:stCxn id="14340" idx="1"/>
          </p:cNvCxnSpPr>
          <p:nvPr/>
        </p:nvCxnSpPr>
        <p:spPr bwMode="auto">
          <a:xfrm flipH="1">
            <a:off x="4495800" y="3003550"/>
            <a:ext cx="1447800" cy="3492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2" name="TextBox 13"/>
          <p:cNvSpPr txBox="1">
            <a:spLocks noChangeArrowheads="1"/>
          </p:cNvSpPr>
          <p:nvPr/>
        </p:nvSpPr>
        <p:spPr bwMode="auto">
          <a:xfrm>
            <a:off x="5334000" y="0"/>
            <a:ext cx="954088" cy="369888"/>
          </a:xfrm>
          <a:prstGeom prst="rect">
            <a:avLst/>
          </a:prstGeom>
          <a:noFill/>
          <a:ln w="9525">
            <a:noFill/>
            <a:miter lim="800000"/>
            <a:headEnd/>
            <a:tailEnd/>
          </a:ln>
        </p:spPr>
        <p:txBody>
          <a:bodyPr>
            <a:spAutoFit/>
          </a:bodyPr>
          <a:lstStyle/>
          <a:p>
            <a:r>
              <a:rPr lang="en-US"/>
              <a:t>273 nm</a:t>
            </a:r>
          </a:p>
        </p:txBody>
      </p:sp>
      <p:cxnSp>
        <p:nvCxnSpPr>
          <p:cNvPr id="9" name="Straight Arrow Connector 8"/>
          <p:cNvCxnSpPr>
            <a:stCxn id="14342" idx="1"/>
          </p:cNvCxnSpPr>
          <p:nvPr/>
        </p:nvCxnSpPr>
        <p:spPr bwMode="auto">
          <a:xfrm flipH="1">
            <a:off x="4876800" y="184150"/>
            <a:ext cx="457200"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4" name="TextBox 13"/>
          <p:cNvSpPr txBox="1">
            <a:spLocks noChangeArrowheads="1"/>
          </p:cNvSpPr>
          <p:nvPr/>
        </p:nvSpPr>
        <p:spPr bwMode="auto">
          <a:xfrm>
            <a:off x="3429000" y="3886200"/>
            <a:ext cx="954088" cy="369888"/>
          </a:xfrm>
          <a:prstGeom prst="rect">
            <a:avLst/>
          </a:prstGeom>
          <a:noFill/>
          <a:ln w="9525">
            <a:noFill/>
            <a:miter lim="800000"/>
            <a:headEnd/>
            <a:tailEnd/>
          </a:ln>
        </p:spPr>
        <p:txBody>
          <a:bodyPr>
            <a:spAutoFit/>
          </a:bodyPr>
          <a:lstStyle/>
          <a:p>
            <a:r>
              <a:rPr lang="en-US"/>
              <a:t>340 nm</a:t>
            </a:r>
          </a:p>
        </p:txBody>
      </p:sp>
      <p:cxnSp>
        <p:nvCxnSpPr>
          <p:cNvPr id="15" name="Straight Arrow Connector 14"/>
          <p:cNvCxnSpPr>
            <a:stCxn id="14344" idx="0"/>
          </p:cNvCxnSpPr>
          <p:nvPr/>
        </p:nvCxnSpPr>
        <p:spPr bwMode="auto">
          <a:xfrm flipV="1">
            <a:off x="3906838" y="3581400"/>
            <a:ext cx="512762"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346" name="TextBox 13"/>
          <p:cNvSpPr txBox="1">
            <a:spLocks noChangeArrowheads="1"/>
          </p:cNvSpPr>
          <p:nvPr/>
        </p:nvSpPr>
        <p:spPr bwMode="auto">
          <a:xfrm>
            <a:off x="6361113" y="87313"/>
            <a:ext cx="954087" cy="369887"/>
          </a:xfrm>
          <a:prstGeom prst="rect">
            <a:avLst/>
          </a:prstGeom>
          <a:noFill/>
          <a:ln w="9525">
            <a:noFill/>
            <a:miter lim="800000"/>
            <a:headEnd/>
            <a:tailEnd/>
          </a:ln>
        </p:spPr>
        <p:txBody>
          <a:bodyPr>
            <a:spAutoFit/>
          </a:bodyPr>
          <a:lstStyle/>
          <a:p>
            <a:r>
              <a:rPr lang="en-US"/>
              <a:t>253 nm</a:t>
            </a:r>
          </a:p>
        </p:txBody>
      </p:sp>
      <p:cxnSp>
        <p:nvCxnSpPr>
          <p:cNvPr id="12" name="Straight Arrow Connector 11"/>
          <p:cNvCxnSpPr>
            <a:stCxn id="14346" idx="1"/>
          </p:cNvCxnSpPr>
          <p:nvPr/>
        </p:nvCxnSpPr>
        <p:spPr bwMode="auto">
          <a:xfrm flipH="1">
            <a:off x="6019800" y="273050"/>
            <a:ext cx="341313" cy="1079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lum bright="-20000" contrast="40000"/>
          </a:blip>
          <a:srcRect/>
          <a:stretch>
            <a:fillRect/>
          </a:stretch>
        </p:blipFill>
        <p:spPr bwMode="auto">
          <a:xfrm>
            <a:off x="0" y="0"/>
            <a:ext cx="7527925" cy="5440363"/>
          </a:xfrm>
          <a:prstGeom prst="rect">
            <a:avLst/>
          </a:prstGeom>
          <a:noFill/>
          <a:ln w="9525">
            <a:noFill/>
            <a:miter lim="800000"/>
            <a:headEnd/>
            <a:tailEnd/>
          </a:ln>
        </p:spPr>
      </p:pic>
      <p:sp>
        <p:nvSpPr>
          <p:cNvPr id="5" name="Rectangle 4"/>
          <p:cNvSpPr/>
          <p:nvPr/>
        </p:nvSpPr>
        <p:spPr>
          <a:xfrm>
            <a:off x="152400" y="5629275"/>
            <a:ext cx="8534400" cy="923925"/>
          </a:xfrm>
          <a:prstGeom prst="rect">
            <a:avLst/>
          </a:prstGeom>
        </p:spPr>
        <p:txBody>
          <a:bodyPr wrap="square">
            <a:spAutoFit/>
          </a:bodyPr>
          <a:lstStyle/>
          <a:p>
            <a:pPr>
              <a:defRPr/>
            </a:pPr>
            <a:r>
              <a:rPr lang="en-US" altLang="en-US" b="1" kern="0" dirty="0"/>
              <a:t>Figure 6.b. Normalized Single Scattering Contribution Functions for 12 wavelengths at [</a:t>
            </a:r>
            <a:r>
              <a:rPr lang="en-US" b="1" dirty="0"/>
              <a:t>253,273,283,288,292,297,302,306,313,318,331,340</a:t>
            </a:r>
            <a:r>
              <a:rPr lang="en-US" altLang="en-US" b="1" kern="0" dirty="0"/>
              <a:t>] nm for a 325 DU total column ozone profile for Solar Zenith Angle </a:t>
            </a:r>
            <a:r>
              <a:rPr lang="el-GR" altLang="en-US" b="1" kern="0" dirty="0"/>
              <a:t>θ</a:t>
            </a:r>
            <a:r>
              <a:rPr lang="en-US" altLang="en-US" b="1" kern="0" baseline="-25000" dirty="0"/>
              <a:t>0</a:t>
            </a:r>
            <a:r>
              <a:rPr lang="en-US" altLang="en-US" b="1" kern="0" dirty="0"/>
              <a:t> = 70°.</a:t>
            </a:r>
            <a:endParaRPr lang="en-US" b="1" dirty="0"/>
          </a:p>
        </p:txBody>
      </p:sp>
      <p:sp>
        <p:nvSpPr>
          <p:cNvPr id="15364" name="TextBox 5"/>
          <p:cNvSpPr txBox="1">
            <a:spLocks noChangeArrowheads="1"/>
          </p:cNvSpPr>
          <p:nvPr/>
        </p:nvSpPr>
        <p:spPr bwMode="auto">
          <a:xfrm>
            <a:off x="6056313" y="2590800"/>
            <a:ext cx="954087" cy="369888"/>
          </a:xfrm>
          <a:prstGeom prst="rect">
            <a:avLst/>
          </a:prstGeom>
          <a:noFill/>
          <a:ln w="9525">
            <a:noFill/>
            <a:miter lim="800000"/>
            <a:headEnd/>
            <a:tailEnd/>
          </a:ln>
        </p:spPr>
        <p:txBody>
          <a:bodyPr>
            <a:spAutoFit/>
          </a:bodyPr>
          <a:lstStyle/>
          <a:p>
            <a:r>
              <a:rPr lang="en-US"/>
              <a:t>318 nm</a:t>
            </a:r>
          </a:p>
        </p:txBody>
      </p:sp>
      <p:cxnSp>
        <p:nvCxnSpPr>
          <p:cNvPr id="7" name="Straight Arrow Connector 6"/>
          <p:cNvCxnSpPr>
            <a:stCxn id="15364" idx="1"/>
          </p:cNvCxnSpPr>
          <p:nvPr/>
        </p:nvCxnSpPr>
        <p:spPr bwMode="auto">
          <a:xfrm flipH="1">
            <a:off x="4876800" y="2774950"/>
            <a:ext cx="1179513"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6" name="TextBox 13"/>
          <p:cNvSpPr txBox="1">
            <a:spLocks noChangeArrowheads="1"/>
          </p:cNvSpPr>
          <p:nvPr/>
        </p:nvSpPr>
        <p:spPr bwMode="auto">
          <a:xfrm>
            <a:off x="6324600" y="0"/>
            <a:ext cx="954088" cy="369888"/>
          </a:xfrm>
          <a:prstGeom prst="rect">
            <a:avLst/>
          </a:prstGeom>
          <a:noFill/>
          <a:ln w="9525">
            <a:noFill/>
            <a:miter lim="800000"/>
            <a:headEnd/>
            <a:tailEnd/>
          </a:ln>
        </p:spPr>
        <p:txBody>
          <a:bodyPr>
            <a:spAutoFit/>
          </a:bodyPr>
          <a:lstStyle/>
          <a:p>
            <a:r>
              <a:rPr lang="en-US"/>
              <a:t>273 nm</a:t>
            </a:r>
          </a:p>
        </p:txBody>
      </p:sp>
      <p:cxnSp>
        <p:nvCxnSpPr>
          <p:cNvPr id="9" name="Straight Arrow Connector 8"/>
          <p:cNvCxnSpPr>
            <a:stCxn id="15366" idx="1"/>
          </p:cNvCxnSpPr>
          <p:nvPr/>
        </p:nvCxnSpPr>
        <p:spPr bwMode="auto">
          <a:xfrm flipH="1">
            <a:off x="5867400" y="184150"/>
            <a:ext cx="457200" cy="1968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68" name="TextBox 9"/>
          <p:cNvSpPr txBox="1">
            <a:spLocks noChangeArrowheads="1"/>
          </p:cNvSpPr>
          <p:nvPr/>
        </p:nvSpPr>
        <p:spPr bwMode="auto">
          <a:xfrm>
            <a:off x="3429000" y="3581400"/>
            <a:ext cx="954088" cy="369888"/>
          </a:xfrm>
          <a:prstGeom prst="rect">
            <a:avLst/>
          </a:prstGeom>
          <a:noFill/>
          <a:ln w="9525">
            <a:noFill/>
            <a:miter lim="800000"/>
            <a:headEnd/>
            <a:tailEnd/>
          </a:ln>
        </p:spPr>
        <p:txBody>
          <a:bodyPr>
            <a:spAutoFit/>
          </a:bodyPr>
          <a:lstStyle/>
          <a:p>
            <a:r>
              <a:rPr lang="en-US"/>
              <a:t>340 nm</a:t>
            </a:r>
          </a:p>
        </p:txBody>
      </p:sp>
      <p:cxnSp>
        <p:nvCxnSpPr>
          <p:cNvPr id="11" name="Straight Arrow Connector 10"/>
          <p:cNvCxnSpPr>
            <a:stCxn id="15368" idx="0"/>
          </p:cNvCxnSpPr>
          <p:nvPr/>
        </p:nvCxnSpPr>
        <p:spPr bwMode="auto">
          <a:xfrm flipV="1">
            <a:off x="3906838" y="3276600"/>
            <a:ext cx="512762" cy="3048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Pseudo-Channels in the UV </a:t>
            </a:r>
            <a:br>
              <a:rPr lang="en-US" dirty="0" smtClean="0"/>
            </a:br>
            <a:r>
              <a:rPr lang="en-US" dirty="0" smtClean="0"/>
              <a:t>from 250 nm to 300 nm</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As the SZA or SVA increases, the contribution functions shift up. One can find combinations of longer channels that can represent  (capture the response to ozone changes) a measurement at a shorter channel at SZA=0 and SVA=0. </a:t>
            </a:r>
          </a:p>
          <a:p>
            <a:r>
              <a:rPr lang="en-US" dirty="0" smtClean="0"/>
              <a:t>We can compare instruments measuring at different viewing geometries or times of day.</a:t>
            </a:r>
          </a:p>
          <a:p>
            <a:r>
              <a:rPr lang="en-US" dirty="0" smtClean="0"/>
              <a:t>This can help to determine both internal and external biases.</a:t>
            </a:r>
          </a:p>
          <a:p>
            <a:r>
              <a:rPr lang="en-US" dirty="0" smtClean="0"/>
              <a:t>Diurnal ozone variations will present an involved complication.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rmAutofit fontScale="90000"/>
          </a:bodyPr>
          <a:lstStyle/>
          <a:p>
            <a:r>
              <a:rPr lang="en-US" dirty="0" smtClean="0"/>
              <a:t>III. Effective Reflectivity Project</a:t>
            </a:r>
            <a:endParaRPr lang="en-US" dirty="0"/>
          </a:p>
        </p:txBody>
      </p:sp>
      <p:sp>
        <p:nvSpPr>
          <p:cNvPr id="3" name="Content Placeholder 2"/>
          <p:cNvSpPr>
            <a:spLocks noGrp="1"/>
          </p:cNvSpPr>
          <p:nvPr>
            <p:ph idx="1"/>
          </p:nvPr>
        </p:nvSpPr>
        <p:spPr>
          <a:xfrm>
            <a:off x="457200" y="914400"/>
            <a:ext cx="8382000" cy="5715000"/>
          </a:xfrm>
        </p:spPr>
        <p:txBody>
          <a:bodyPr>
            <a:normAutofit fontScale="55000" lnSpcReduction="20000"/>
          </a:bodyPr>
          <a:lstStyle/>
          <a:p>
            <a:pPr>
              <a:buNone/>
            </a:pPr>
            <a:r>
              <a:rPr lang="en-US" dirty="0" smtClean="0"/>
              <a:t>The aim is to produce over-pass comparisons of UV/Vis sensors for specific target sites or regions in use by the community. As a first step, summaries of methods and results for target sites currently in use will be collected. We will compare measurements at reflectivity channels from 330 nm to 500 nm. </a:t>
            </a:r>
          </a:p>
          <a:p>
            <a:pPr marL="342900" lvl="1" indent="-342900">
              <a:buFont typeface="Arial" pitchFamily="34" charset="0"/>
              <a:buChar char="•"/>
            </a:pPr>
            <a:r>
              <a:rPr lang="en-US" sz="3200" dirty="0" smtClean="0"/>
              <a:t>Ice, desert and open ocean targets.</a:t>
            </a:r>
          </a:p>
          <a:p>
            <a:r>
              <a:rPr lang="en-US" dirty="0" smtClean="0"/>
              <a:t>Absolute Radiance/Irradiance check; Track variations over time.</a:t>
            </a:r>
          </a:p>
          <a:p>
            <a:r>
              <a:rPr lang="en-US" dirty="0" smtClean="0"/>
              <a:t>Reflectivity range/distribution, 1-percentile, Deep Convective Clouds (DCC) </a:t>
            </a:r>
          </a:p>
          <a:p>
            <a:r>
              <a:rPr lang="en-US" dirty="0" smtClean="0"/>
              <a:t>Wavelength Dependence – Aerosol Indices, Clean atmospheres</a:t>
            </a:r>
          </a:p>
          <a:p>
            <a:r>
              <a:rPr lang="en-US" dirty="0" smtClean="0"/>
              <a:t>Complications</a:t>
            </a:r>
          </a:p>
          <a:p>
            <a:pPr lvl="1"/>
            <a:r>
              <a:rPr lang="en-US" dirty="0" smtClean="0"/>
              <a:t>Viewing and Solar angle considerations</a:t>
            </a:r>
          </a:p>
          <a:p>
            <a:pPr lvl="1"/>
            <a:r>
              <a:rPr lang="en-US" dirty="0" smtClean="0"/>
              <a:t>Sun Glint</a:t>
            </a:r>
          </a:p>
          <a:p>
            <a:pPr lvl="1"/>
            <a:r>
              <a:rPr lang="en-US" dirty="0" smtClean="0"/>
              <a:t>Surface pressure</a:t>
            </a:r>
          </a:p>
          <a:p>
            <a:pPr lvl="1"/>
            <a:r>
              <a:rPr lang="en-US" dirty="0" smtClean="0"/>
              <a:t>Partially cloudy scenes</a:t>
            </a:r>
          </a:p>
          <a:p>
            <a:pPr lvl="1"/>
            <a:r>
              <a:rPr lang="en-US" dirty="0" err="1" smtClean="0"/>
              <a:t>Polarisation</a:t>
            </a:r>
            <a:endParaRPr lang="en-US" dirty="0" smtClean="0"/>
          </a:p>
          <a:p>
            <a:pPr lvl="1"/>
            <a:r>
              <a:rPr lang="en-US" dirty="0" smtClean="0"/>
              <a:t>Inelastic Scattering</a:t>
            </a:r>
          </a:p>
          <a:p>
            <a:pPr lvl="1"/>
            <a:r>
              <a:rPr lang="en-US" dirty="0" smtClean="0"/>
              <a:t>Turbidity, chlorophyll </a:t>
            </a:r>
          </a:p>
          <a:p>
            <a:r>
              <a:rPr lang="en-US" dirty="0" smtClean="0"/>
              <a:t>Compare Global monthly surface reflectivity data bases</a:t>
            </a:r>
          </a:p>
          <a:p>
            <a:r>
              <a:rPr lang="en-US" dirty="0" smtClean="0"/>
              <a:t>Goals</a:t>
            </a:r>
          </a:p>
          <a:p>
            <a:pPr lvl="1"/>
            <a:r>
              <a:rPr lang="en-US" dirty="0" smtClean="0"/>
              <a:t>Agreement at 1% on cloud free scene reflectivity for 340 nm. Desert, Equatorial Pacific, Polar Ice. </a:t>
            </a:r>
          </a:p>
          <a:p>
            <a:pPr lvl="1"/>
            <a:r>
              <a:rPr lang="en-US" dirty="0" smtClean="0"/>
              <a:t>Agreement at 1% on aerosol index – wavelength dependence of reflectivity.</a:t>
            </a:r>
          </a:p>
          <a:p>
            <a:pPr lvl="1"/>
            <a:r>
              <a:rPr lang="en-US" dirty="0" smtClean="0"/>
              <a:t>Long-term reflectivity channels at 0.5% stability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868362"/>
          </a:xfrm>
        </p:spPr>
        <p:txBody>
          <a:bodyPr>
            <a:noAutofit/>
          </a:bodyPr>
          <a:lstStyle/>
          <a:p>
            <a:r>
              <a:rPr lang="en-US" sz="3200" dirty="0" smtClean="0"/>
              <a:t>We are examining the V8 TOMS algorithm reflectivity  and Aerosol Index Values for an Equatorial Pacific Region for OMPS, OMI and GOME-2</a:t>
            </a:r>
            <a:endParaRPr lang="en-US" sz="3200" dirty="0"/>
          </a:p>
        </p:txBody>
      </p:sp>
      <p:pic>
        <p:nvPicPr>
          <p:cNvPr id="4" name="Picture 3" descr="1_pers_ref_positions_14_17.JPG"/>
          <p:cNvPicPr>
            <a:picLocks noChangeAspect="1"/>
          </p:cNvPicPr>
          <p:nvPr/>
        </p:nvPicPr>
        <p:blipFill>
          <a:blip r:embed="rId2" cstate="print"/>
          <a:stretch>
            <a:fillRect/>
          </a:stretch>
        </p:blipFill>
        <p:spPr>
          <a:xfrm>
            <a:off x="5603748" y="1600200"/>
            <a:ext cx="3235452" cy="4748784"/>
          </a:xfrm>
          <a:prstGeom prst="rect">
            <a:avLst/>
          </a:prstGeom>
        </p:spPr>
      </p:pic>
      <p:sp>
        <p:nvSpPr>
          <p:cNvPr id="5" name="TextBox 4"/>
          <p:cNvSpPr txBox="1"/>
          <p:nvPr/>
        </p:nvSpPr>
        <p:spPr>
          <a:xfrm>
            <a:off x="6324600" y="2590800"/>
            <a:ext cx="1925912" cy="369332"/>
          </a:xfrm>
          <a:prstGeom prst="rect">
            <a:avLst/>
          </a:prstGeom>
          <a:noFill/>
        </p:spPr>
        <p:txBody>
          <a:bodyPr wrap="none" rtlCol="0">
            <a:spAutoFit/>
          </a:bodyPr>
          <a:lstStyle/>
          <a:p>
            <a:r>
              <a:rPr lang="en-US" dirty="0" smtClean="0"/>
              <a:t>GOMS_2 </a:t>
            </a:r>
            <a:r>
              <a:rPr lang="en-US" dirty="0" err="1" smtClean="0"/>
              <a:t>MetOP</a:t>
            </a:r>
            <a:r>
              <a:rPr lang="en-US" dirty="0" smtClean="0"/>
              <a:t>-B</a:t>
            </a:r>
            <a:endParaRPr lang="en-US" dirty="0"/>
          </a:p>
        </p:txBody>
      </p:sp>
      <p:pic>
        <p:nvPicPr>
          <p:cNvPr id="6" name="Picture 5" descr="AI_ref_positions_14_17.jpg"/>
          <p:cNvPicPr>
            <a:picLocks noChangeAspect="1"/>
          </p:cNvPicPr>
          <p:nvPr/>
        </p:nvPicPr>
        <p:blipFill>
          <a:blip r:embed="rId3" cstate="print"/>
          <a:stretch>
            <a:fillRect/>
          </a:stretch>
        </p:blipFill>
        <p:spPr>
          <a:xfrm>
            <a:off x="76200" y="1676400"/>
            <a:ext cx="3180398" cy="4577715"/>
          </a:xfrm>
          <a:prstGeom prst="rect">
            <a:avLst/>
          </a:prstGeom>
        </p:spPr>
      </p:pic>
      <p:sp>
        <p:nvSpPr>
          <p:cNvPr id="7" name="Rectangle 6"/>
          <p:cNvSpPr/>
          <p:nvPr/>
        </p:nvSpPr>
        <p:spPr>
          <a:xfrm>
            <a:off x="3352800" y="1752600"/>
            <a:ext cx="2362200" cy="4524315"/>
          </a:xfrm>
          <a:prstGeom prst="rect">
            <a:avLst/>
          </a:prstGeom>
        </p:spPr>
        <p:txBody>
          <a:bodyPr wrap="square">
            <a:spAutoFit/>
          </a:bodyPr>
          <a:lstStyle/>
          <a:p>
            <a:pPr lvl="0" algn="ctr">
              <a:spcBef>
                <a:spcPct val="0"/>
              </a:spcBef>
              <a:buFont typeface="Wingdings" pitchFamily="2" charset="2"/>
              <a:buChar char="ß"/>
              <a:defRPr/>
            </a:pPr>
            <a:r>
              <a:rPr lang="en-US" dirty="0" smtClean="0"/>
              <a:t>Time Series of GOME-2 </a:t>
            </a:r>
            <a:br>
              <a:rPr lang="en-US" dirty="0" smtClean="0"/>
            </a:br>
            <a:r>
              <a:rPr lang="en-US" dirty="0" smtClean="0"/>
              <a:t>Aerosol Index </a:t>
            </a:r>
          </a:p>
          <a:p>
            <a:pPr lvl="0" algn="ctr">
              <a:spcBef>
                <a:spcPct val="0"/>
              </a:spcBef>
              <a:defRPr/>
            </a:pPr>
            <a:r>
              <a:rPr lang="en-US" dirty="0" smtClean="0"/>
              <a:t>(360 nm </a:t>
            </a:r>
            <a:r>
              <a:rPr lang="en-US" dirty="0" err="1" smtClean="0"/>
              <a:t>vs</a:t>
            </a:r>
            <a:r>
              <a:rPr lang="en-US" dirty="0" smtClean="0"/>
              <a:t> 331 nm)</a:t>
            </a:r>
          </a:p>
          <a:p>
            <a:pPr lvl="0" algn="ctr">
              <a:spcBef>
                <a:spcPct val="0"/>
              </a:spcBef>
            </a:pPr>
            <a:r>
              <a:rPr lang="en-US" dirty="0" smtClean="0"/>
              <a:t>Equatorial Pacific</a:t>
            </a:r>
          </a:p>
          <a:p>
            <a:pPr lvl="0" algn="ctr">
              <a:spcBef>
                <a:spcPct val="0"/>
              </a:spcBef>
            </a:pPr>
            <a:endParaRPr lang="en-US" dirty="0" smtClean="0"/>
          </a:p>
          <a:p>
            <a:pPr lvl="0" algn="ctr">
              <a:spcBef>
                <a:spcPct val="0"/>
              </a:spcBef>
            </a:pPr>
            <a:r>
              <a:rPr lang="en-US" dirty="0" smtClean="0"/>
              <a:t>Time Series of </a:t>
            </a:r>
            <a:r>
              <a:rPr lang="en-US" dirty="0" smtClean="0">
                <a:sym typeface="Wingdings" pitchFamily="2" charset="2"/>
              </a:rPr>
              <a:t> </a:t>
            </a:r>
            <a:r>
              <a:rPr lang="en-US" dirty="0" smtClean="0"/>
              <a:t>GOME-2 </a:t>
            </a:r>
            <a:br>
              <a:rPr lang="en-US" dirty="0" smtClean="0"/>
            </a:br>
            <a:r>
              <a:rPr lang="en-US" dirty="0" smtClean="0"/>
              <a:t>1-percentile Reflectivity</a:t>
            </a:r>
            <a:br>
              <a:rPr lang="en-US" dirty="0" smtClean="0"/>
            </a:br>
            <a:r>
              <a:rPr lang="en-US" dirty="0" smtClean="0"/>
              <a:t>Equatorial Pacific</a:t>
            </a:r>
          </a:p>
          <a:p>
            <a:pPr lvl="0" algn="ctr">
              <a:spcBef>
                <a:spcPct val="0"/>
              </a:spcBef>
            </a:pPr>
            <a:endParaRPr lang="en-US" dirty="0" smtClean="0"/>
          </a:p>
          <a:p>
            <a:pPr lvl="0" algn="ctr">
              <a:spcBef>
                <a:spcPct val="0"/>
              </a:spcBef>
            </a:pPr>
            <a:r>
              <a:rPr lang="en-US" dirty="0" smtClean="0"/>
              <a:t>Jumps are from NOAA-applied soft calibration adjustments to the operational products.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52400"/>
            <a:ext cx="8229600" cy="615553"/>
          </a:xfrm>
          <a:prstGeom prst="rect">
            <a:avLst/>
          </a:prstGeom>
        </p:spPr>
        <p:txBody>
          <a:bodyPr vert="horz" wrap="square" lIns="0" tIns="0" rIns="0" bIns="0" rtlCol="0">
            <a:spAutoFit/>
          </a:bodyPr>
          <a:lstStyle/>
          <a:p>
            <a:pPr marL="12700">
              <a:lnSpc>
                <a:spcPct val="100000"/>
              </a:lnSpc>
            </a:pPr>
            <a:r>
              <a:rPr sz="4000" dirty="0">
                <a:solidFill>
                  <a:srgbClr val="0000FF"/>
                </a:solidFill>
                <a:latin typeface="Verdana"/>
                <a:cs typeface="Verdana"/>
              </a:rPr>
              <a:t>R</a:t>
            </a:r>
            <a:r>
              <a:rPr sz="4000" spc="-5" dirty="0">
                <a:solidFill>
                  <a:srgbClr val="0000FF"/>
                </a:solidFill>
                <a:latin typeface="Verdana"/>
                <a:cs typeface="Verdana"/>
              </a:rPr>
              <a:t>e</a:t>
            </a:r>
            <a:r>
              <a:rPr sz="4000" dirty="0">
                <a:solidFill>
                  <a:srgbClr val="0000FF"/>
                </a:solidFill>
                <a:latin typeface="Verdana"/>
                <a:cs typeface="Verdana"/>
              </a:rPr>
              <a:t>f</a:t>
            </a:r>
            <a:r>
              <a:rPr sz="4000" spc="-5" dirty="0">
                <a:solidFill>
                  <a:srgbClr val="0000FF"/>
                </a:solidFill>
                <a:latin typeface="Verdana"/>
                <a:cs typeface="Verdana"/>
              </a:rPr>
              <a:t>ere</a:t>
            </a:r>
            <a:r>
              <a:rPr sz="4000" dirty="0">
                <a:solidFill>
                  <a:srgbClr val="0000FF"/>
                </a:solidFill>
                <a:latin typeface="Verdana"/>
                <a:cs typeface="Verdana"/>
              </a:rPr>
              <a:t>n</a:t>
            </a:r>
            <a:r>
              <a:rPr sz="4000" spc="5" dirty="0">
                <a:solidFill>
                  <a:srgbClr val="0000FF"/>
                </a:solidFill>
                <a:latin typeface="Verdana"/>
                <a:cs typeface="Verdana"/>
              </a:rPr>
              <a:t>c</a:t>
            </a:r>
            <a:r>
              <a:rPr sz="4000" dirty="0">
                <a:solidFill>
                  <a:srgbClr val="0000FF"/>
                </a:solidFill>
                <a:latin typeface="Verdana"/>
                <a:cs typeface="Verdana"/>
              </a:rPr>
              <a:t>e</a:t>
            </a:r>
            <a:r>
              <a:rPr sz="4000" spc="-35" dirty="0">
                <a:solidFill>
                  <a:srgbClr val="0000FF"/>
                </a:solidFill>
                <a:latin typeface="Verdana"/>
                <a:cs typeface="Verdana"/>
              </a:rPr>
              <a:t> </a:t>
            </a:r>
            <a:r>
              <a:rPr sz="4000" dirty="0">
                <a:solidFill>
                  <a:srgbClr val="0000FF"/>
                </a:solidFill>
                <a:latin typeface="Verdana"/>
                <a:cs typeface="Verdana"/>
              </a:rPr>
              <a:t>Sp</a:t>
            </a:r>
            <a:r>
              <a:rPr sz="4000" spc="-5" dirty="0">
                <a:solidFill>
                  <a:srgbClr val="0000FF"/>
                </a:solidFill>
                <a:latin typeface="Verdana"/>
                <a:cs typeface="Verdana"/>
              </a:rPr>
              <a:t>e</a:t>
            </a:r>
            <a:r>
              <a:rPr sz="4000" spc="5" dirty="0">
                <a:solidFill>
                  <a:srgbClr val="0000FF"/>
                </a:solidFill>
                <a:latin typeface="Verdana"/>
                <a:cs typeface="Verdana"/>
              </a:rPr>
              <a:t>c</a:t>
            </a:r>
            <a:r>
              <a:rPr sz="4000" dirty="0">
                <a:solidFill>
                  <a:srgbClr val="0000FF"/>
                </a:solidFill>
                <a:latin typeface="Verdana"/>
                <a:cs typeface="Verdana"/>
              </a:rPr>
              <a:t>t</a:t>
            </a:r>
            <a:r>
              <a:rPr sz="4000" spc="-5" dirty="0">
                <a:solidFill>
                  <a:srgbClr val="0000FF"/>
                </a:solidFill>
                <a:latin typeface="Verdana"/>
                <a:cs typeface="Verdana"/>
              </a:rPr>
              <a:t>r</a:t>
            </a:r>
            <a:r>
              <a:rPr sz="4000" dirty="0">
                <a:solidFill>
                  <a:srgbClr val="0000FF"/>
                </a:solidFill>
                <a:latin typeface="Verdana"/>
                <a:cs typeface="Verdana"/>
              </a:rPr>
              <a:t>a</a:t>
            </a:r>
            <a:r>
              <a:rPr sz="4000" spc="-30" dirty="0">
                <a:solidFill>
                  <a:srgbClr val="0000FF"/>
                </a:solidFill>
                <a:latin typeface="Verdana"/>
                <a:cs typeface="Verdana"/>
              </a:rPr>
              <a:t> </a:t>
            </a:r>
            <a:r>
              <a:rPr sz="4000" dirty="0">
                <a:solidFill>
                  <a:srgbClr val="0000FF"/>
                </a:solidFill>
                <a:latin typeface="Verdana"/>
                <a:cs typeface="Verdana"/>
              </a:rPr>
              <a:t>-</a:t>
            </a:r>
            <a:r>
              <a:rPr sz="4000" spc="-10" dirty="0">
                <a:solidFill>
                  <a:srgbClr val="0000FF"/>
                </a:solidFill>
                <a:latin typeface="Verdana"/>
                <a:cs typeface="Verdana"/>
              </a:rPr>
              <a:t> </a:t>
            </a:r>
            <a:r>
              <a:rPr sz="4000" spc="-5" dirty="0">
                <a:solidFill>
                  <a:srgbClr val="0000FF"/>
                </a:solidFill>
                <a:latin typeface="Verdana"/>
                <a:cs typeface="Verdana"/>
              </a:rPr>
              <a:t>Comme</a:t>
            </a:r>
            <a:r>
              <a:rPr sz="4000" dirty="0">
                <a:solidFill>
                  <a:srgbClr val="0000FF"/>
                </a:solidFill>
                <a:latin typeface="Verdana"/>
                <a:cs typeface="Verdana"/>
              </a:rPr>
              <a:t>nts</a:t>
            </a:r>
          </a:p>
        </p:txBody>
      </p:sp>
      <p:sp>
        <p:nvSpPr>
          <p:cNvPr id="3" name="object 3"/>
          <p:cNvSpPr txBox="1">
            <a:spLocks noGrp="1"/>
          </p:cNvSpPr>
          <p:nvPr>
            <p:ph type="body" idx="1"/>
          </p:nvPr>
        </p:nvSpPr>
        <p:spPr>
          <a:xfrm>
            <a:off x="457200" y="1205349"/>
            <a:ext cx="8229600" cy="5245026"/>
          </a:xfrm>
          <a:prstGeom prst="rect">
            <a:avLst/>
          </a:prstGeom>
        </p:spPr>
        <p:txBody>
          <a:bodyPr vert="horz" wrap="square" lIns="0" tIns="0" rIns="0" bIns="0" rtlCol="0">
            <a:spAutoFit/>
          </a:bodyPr>
          <a:lstStyle/>
          <a:p>
            <a:pPr marL="355600" marR="5080" indent="-342900">
              <a:lnSpc>
                <a:spcPts val="2300"/>
              </a:lnSpc>
              <a:buFont typeface="Arial"/>
              <a:buChar char="•"/>
              <a:tabLst>
                <a:tab pos="355600" algn="l"/>
                <a:tab pos="5347970" algn="l"/>
              </a:tabLst>
            </a:pPr>
            <a:r>
              <a:rPr sz="2800" spc="-5" dirty="0"/>
              <a:t>N</a:t>
            </a:r>
            <a:r>
              <a:rPr sz="2800" dirty="0"/>
              <a:t>o</a:t>
            </a:r>
            <a:r>
              <a:rPr sz="2800" spc="10" dirty="0"/>
              <a:t> </a:t>
            </a:r>
            <a:r>
              <a:rPr sz="2800" dirty="0"/>
              <a:t>single</a:t>
            </a:r>
            <a:r>
              <a:rPr sz="2800" spc="-25" dirty="0"/>
              <a:t> </a:t>
            </a:r>
            <a:r>
              <a:rPr sz="2800" dirty="0"/>
              <a:t>instru</a:t>
            </a:r>
            <a:r>
              <a:rPr sz="2800" spc="-20" dirty="0"/>
              <a:t>m</a:t>
            </a:r>
            <a:r>
              <a:rPr sz="2800" dirty="0"/>
              <a:t>ent</a:t>
            </a:r>
            <a:r>
              <a:rPr sz="2800" spc="-20" dirty="0"/>
              <a:t> m</a:t>
            </a:r>
            <a:r>
              <a:rPr sz="2800" dirty="0"/>
              <a:t>easures all</a:t>
            </a:r>
            <a:r>
              <a:rPr sz="2800" spc="-20" dirty="0"/>
              <a:t> </a:t>
            </a:r>
            <a:r>
              <a:rPr sz="2800" dirty="0"/>
              <a:t>s</a:t>
            </a:r>
            <a:r>
              <a:rPr sz="2800" spc="-5" dirty="0"/>
              <a:t>p</a:t>
            </a:r>
            <a:r>
              <a:rPr sz="2800" dirty="0"/>
              <a:t>ectral</a:t>
            </a:r>
            <a:r>
              <a:rPr sz="2800" spc="-35" dirty="0"/>
              <a:t> </a:t>
            </a:r>
            <a:r>
              <a:rPr sz="2800" dirty="0"/>
              <a:t>regions</a:t>
            </a:r>
            <a:r>
              <a:rPr sz="2800" spc="-25" dirty="0"/>
              <a:t> </a:t>
            </a:r>
            <a:r>
              <a:rPr sz="2800" spc="-5" dirty="0"/>
              <a:t>o</a:t>
            </a:r>
            <a:r>
              <a:rPr sz="2800" dirty="0"/>
              <a:t>f interest (</a:t>
            </a:r>
            <a:r>
              <a:rPr sz="2800" spc="-5" dirty="0"/>
              <a:t>X</a:t>
            </a:r>
            <a:r>
              <a:rPr sz="2800" dirty="0"/>
              <a:t>-ra</a:t>
            </a:r>
            <a:r>
              <a:rPr sz="2800" spc="-160" dirty="0"/>
              <a:t>y</a:t>
            </a:r>
            <a:r>
              <a:rPr sz="2800" dirty="0"/>
              <a:t>,</a:t>
            </a:r>
            <a:r>
              <a:rPr sz="2800" spc="-15" dirty="0"/>
              <a:t> </a:t>
            </a:r>
            <a:r>
              <a:rPr sz="2800" spc="-5" dirty="0"/>
              <a:t>U</a:t>
            </a:r>
            <a:r>
              <a:rPr sz="2800" spc="-320" dirty="0"/>
              <a:t>V</a:t>
            </a:r>
            <a:r>
              <a:rPr sz="2800" dirty="0"/>
              <a:t>,</a:t>
            </a:r>
            <a:r>
              <a:rPr sz="2800" spc="20" dirty="0"/>
              <a:t> </a:t>
            </a:r>
            <a:r>
              <a:rPr sz="2800" dirty="0"/>
              <a:t>visible,</a:t>
            </a:r>
            <a:r>
              <a:rPr sz="2800" spc="-40" dirty="0"/>
              <a:t> </a:t>
            </a:r>
            <a:r>
              <a:rPr sz="2800" dirty="0"/>
              <a:t>I</a:t>
            </a:r>
            <a:r>
              <a:rPr sz="2800" spc="-5" dirty="0"/>
              <a:t>R</a:t>
            </a:r>
            <a:r>
              <a:rPr sz="2800" dirty="0"/>
              <a:t>) </a:t>
            </a:r>
            <a:r>
              <a:rPr sz="2800" dirty="0" smtClean="0"/>
              <a:t>si</a:t>
            </a:r>
            <a:r>
              <a:rPr sz="2800" spc="-20" dirty="0" smtClean="0"/>
              <a:t>m</a:t>
            </a:r>
            <a:r>
              <a:rPr sz="2800" dirty="0" smtClean="0"/>
              <a:t>ultaneousl</a:t>
            </a:r>
            <a:r>
              <a:rPr sz="2800" spc="-160" dirty="0" smtClean="0"/>
              <a:t>y</a:t>
            </a:r>
            <a:r>
              <a:rPr sz="2800" dirty="0" smtClean="0"/>
              <a:t>.</a:t>
            </a:r>
            <a:r>
              <a:rPr lang="en-US" sz="2800" dirty="0" smtClean="0"/>
              <a:t> </a:t>
            </a:r>
            <a:r>
              <a:rPr sz="2800" spc="-5" dirty="0" smtClean="0"/>
              <a:t>T</a:t>
            </a:r>
            <a:r>
              <a:rPr sz="2800" dirty="0" smtClean="0"/>
              <a:t>hus</a:t>
            </a:r>
            <a:r>
              <a:rPr sz="2800" dirty="0"/>
              <a:t>, any</a:t>
            </a:r>
            <a:r>
              <a:rPr sz="2800" spc="-15" dirty="0"/>
              <a:t> </a:t>
            </a:r>
            <a:r>
              <a:rPr sz="2800" dirty="0"/>
              <a:t>“re</a:t>
            </a:r>
            <a:r>
              <a:rPr sz="2800" spc="-10" dirty="0"/>
              <a:t>f</a:t>
            </a:r>
            <a:r>
              <a:rPr sz="2800" dirty="0"/>
              <a:t>erence” spectrum</a:t>
            </a:r>
            <a:r>
              <a:rPr sz="2800" spc="-35" dirty="0"/>
              <a:t> </a:t>
            </a:r>
            <a:r>
              <a:rPr sz="2800" dirty="0"/>
              <a:t>is likely</a:t>
            </a:r>
            <a:r>
              <a:rPr sz="2800" spc="-40" dirty="0"/>
              <a:t> </a:t>
            </a:r>
            <a:r>
              <a:rPr sz="2800" dirty="0"/>
              <a:t>to</a:t>
            </a:r>
            <a:r>
              <a:rPr sz="2800" spc="-15" dirty="0"/>
              <a:t> </a:t>
            </a:r>
            <a:r>
              <a:rPr sz="2800" dirty="0"/>
              <a:t>be a</a:t>
            </a:r>
            <a:r>
              <a:rPr sz="2800" spc="-10" dirty="0"/>
              <a:t> </a:t>
            </a:r>
            <a:r>
              <a:rPr sz="2800" dirty="0"/>
              <a:t>co</a:t>
            </a:r>
            <a:r>
              <a:rPr sz="2800" spc="-20" dirty="0"/>
              <a:t>m</a:t>
            </a:r>
            <a:r>
              <a:rPr sz="2800" dirty="0"/>
              <a:t>p</a:t>
            </a:r>
            <a:r>
              <a:rPr sz="2800" spc="-5" dirty="0"/>
              <a:t>o</a:t>
            </a:r>
            <a:r>
              <a:rPr sz="2800" dirty="0"/>
              <a:t>site</a:t>
            </a:r>
            <a:r>
              <a:rPr sz="2800" spc="-10" dirty="0"/>
              <a:t> </a:t>
            </a:r>
            <a:r>
              <a:rPr sz="2800" dirty="0"/>
              <a:t>of </a:t>
            </a:r>
            <a:r>
              <a:rPr sz="2800" spc="-20" dirty="0"/>
              <a:t>m</a:t>
            </a:r>
            <a:r>
              <a:rPr sz="2800" dirty="0"/>
              <a:t>easure</a:t>
            </a:r>
            <a:r>
              <a:rPr sz="2800" spc="-20" dirty="0"/>
              <a:t>m</a:t>
            </a:r>
            <a:r>
              <a:rPr sz="2800" dirty="0"/>
              <a:t>ents</a:t>
            </a:r>
            <a:r>
              <a:rPr sz="2800" spc="-10" dirty="0"/>
              <a:t> f</a:t>
            </a:r>
            <a:r>
              <a:rPr sz="2800" dirty="0"/>
              <a:t>rom </a:t>
            </a:r>
            <a:r>
              <a:rPr sz="2800" spc="-20" dirty="0"/>
              <a:t>m</a:t>
            </a:r>
            <a:r>
              <a:rPr sz="2800" dirty="0"/>
              <a:t>ultiple</a:t>
            </a:r>
            <a:r>
              <a:rPr sz="2800" spc="-25" dirty="0"/>
              <a:t> </a:t>
            </a:r>
            <a:r>
              <a:rPr sz="2800" dirty="0"/>
              <a:t>instru</a:t>
            </a:r>
            <a:r>
              <a:rPr sz="2800" spc="-20" dirty="0"/>
              <a:t>m</a:t>
            </a:r>
            <a:r>
              <a:rPr sz="2800" dirty="0"/>
              <a:t>ents,</a:t>
            </a:r>
            <a:r>
              <a:rPr sz="2800" spc="-25" dirty="0"/>
              <a:t> </a:t>
            </a:r>
            <a:r>
              <a:rPr sz="2800" dirty="0"/>
              <a:t>using</a:t>
            </a:r>
            <a:r>
              <a:rPr sz="2800" spc="-15" dirty="0"/>
              <a:t> </a:t>
            </a:r>
            <a:r>
              <a:rPr sz="2800" dirty="0"/>
              <a:t>di</a:t>
            </a:r>
            <a:r>
              <a:rPr sz="2800" spc="-60" dirty="0"/>
              <a:t>f</a:t>
            </a:r>
            <a:r>
              <a:rPr sz="2800" spc="-10" dirty="0"/>
              <a:t>f</a:t>
            </a:r>
            <a:r>
              <a:rPr sz="2800" dirty="0"/>
              <a:t>erent</a:t>
            </a:r>
            <a:r>
              <a:rPr sz="2800" spc="-10" dirty="0"/>
              <a:t> </a:t>
            </a:r>
            <a:r>
              <a:rPr sz="2800" dirty="0"/>
              <a:t>bandpasses,</a:t>
            </a:r>
            <a:r>
              <a:rPr sz="2800" spc="-15" dirty="0"/>
              <a:t> </a:t>
            </a:r>
            <a:r>
              <a:rPr sz="2800" dirty="0"/>
              <a:t>probably taken</a:t>
            </a:r>
            <a:r>
              <a:rPr sz="2800" spc="-25" dirty="0"/>
              <a:t> </a:t>
            </a:r>
            <a:r>
              <a:rPr sz="2800" dirty="0"/>
              <a:t>at</a:t>
            </a:r>
            <a:r>
              <a:rPr sz="2800" spc="-10" dirty="0"/>
              <a:t> </a:t>
            </a:r>
            <a:r>
              <a:rPr sz="2800" dirty="0"/>
              <a:t>di</a:t>
            </a:r>
            <a:r>
              <a:rPr sz="2800" spc="-60" dirty="0"/>
              <a:t>f</a:t>
            </a:r>
            <a:r>
              <a:rPr sz="2800" spc="-10" dirty="0"/>
              <a:t>f</a:t>
            </a:r>
            <a:r>
              <a:rPr sz="2800" dirty="0"/>
              <a:t>erent</a:t>
            </a:r>
            <a:r>
              <a:rPr sz="2800" spc="-10" dirty="0"/>
              <a:t> </a:t>
            </a:r>
            <a:r>
              <a:rPr sz="2800" dirty="0"/>
              <a:t>ti</a:t>
            </a:r>
            <a:r>
              <a:rPr sz="2800" spc="-20" dirty="0"/>
              <a:t>m</a:t>
            </a:r>
            <a:r>
              <a:rPr sz="2800" dirty="0"/>
              <a:t>es.</a:t>
            </a:r>
          </a:p>
          <a:p>
            <a:pPr marL="355600" marR="360045" indent="-342900">
              <a:lnSpc>
                <a:spcPts val="2300"/>
              </a:lnSpc>
              <a:spcBef>
                <a:spcPts val="580"/>
              </a:spcBef>
              <a:buFont typeface="Arial"/>
              <a:buChar char="•"/>
              <a:tabLst>
                <a:tab pos="355600" algn="l"/>
              </a:tabLst>
            </a:pPr>
            <a:r>
              <a:rPr sz="2800" spc="-5" dirty="0"/>
              <a:t>S</a:t>
            </a:r>
            <a:r>
              <a:rPr sz="2800" dirty="0"/>
              <a:t>o</a:t>
            </a:r>
            <a:r>
              <a:rPr sz="2800" spc="-20" dirty="0"/>
              <a:t>m</a:t>
            </a:r>
            <a:r>
              <a:rPr sz="2800" dirty="0"/>
              <a:t>e</a:t>
            </a:r>
            <a:r>
              <a:rPr sz="2800" spc="10" dirty="0"/>
              <a:t> </a:t>
            </a:r>
            <a:r>
              <a:rPr sz="2800" dirty="0"/>
              <a:t>re</a:t>
            </a:r>
            <a:r>
              <a:rPr sz="2800" spc="-10" dirty="0"/>
              <a:t>f</a:t>
            </a:r>
            <a:r>
              <a:rPr sz="2800" dirty="0"/>
              <a:t>erence</a:t>
            </a:r>
            <a:r>
              <a:rPr sz="2800" spc="-25" dirty="0"/>
              <a:t> </a:t>
            </a:r>
            <a:r>
              <a:rPr sz="2800" dirty="0"/>
              <a:t>spectra</a:t>
            </a:r>
            <a:r>
              <a:rPr sz="2800" spc="-25" dirty="0"/>
              <a:t> </a:t>
            </a:r>
            <a:r>
              <a:rPr sz="2800" dirty="0"/>
              <a:t>are</a:t>
            </a:r>
            <a:r>
              <a:rPr sz="2800" spc="-25" dirty="0"/>
              <a:t> </a:t>
            </a:r>
            <a:r>
              <a:rPr sz="2800" dirty="0"/>
              <a:t>constructed</a:t>
            </a:r>
            <a:r>
              <a:rPr sz="2800" spc="-40" dirty="0"/>
              <a:t> </a:t>
            </a:r>
            <a:r>
              <a:rPr sz="2800" dirty="0"/>
              <a:t>using</a:t>
            </a:r>
            <a:r>
              <a:rPr sz="2800" spc="-15" dirty="0"/>
              <a:t> </a:t>
            </a:r>
            <a:r>
              <a:rPr sz="2800" spc="-20" dirty="0"/>
              <a:t>m</a:t>
            </a:r>
            <a:r>
              <a:rPr sz="2800" dirty="0"/>
              <a:t>easure</a:t>
            </a:r>
            <a:r>
              <a:rPr sz="2800" spc="-20" dirty="0"/>
              <a:t>m</a:t>
            </a:r>
            <a:r>
              <a:rPr sz="2800" dirty="0"/>
              <a:t>ents </a:t>
            </a:r>
            <a:r>
              <a:rPr sz="2800" spc="-10" dirty="0"/>
              <a:t>f</a:t>
            </a:r>
            <a:r>
              <a:rPr sz="2800" dirty="0"/>
              <a:t>rom one</a:t>
            </a:r>
            <a:r>
              <a:rPr sz="2800" spc="-10" dirty="0"/>
              <a:t> </a:t>
            </a:r>
            <a:r>
              <a:rPr sz="2800" dirty="0"/>
              <a:t>data</a:t>
            </a:r>
            <a:r>
              <a:rPr sz="2800" spc="-25" dirty="0"/>
              <a:t> </a:t>
            </a:r>
            <a:r>
              <a:rPr sz="2800" dirty="0"/>
              <a:t>set,</a:t>
            </a:r>
            <a:r>
              <a:rPr sz="2800" spc="-15" dirty="0"/>
              <a:t> </a:t>
            </a:r>
            <a:r>
              <a:rPr sz="2800" dirty="0"/>
              <a:t>but</a:t>
            </a:r>
            <a:r>
              <a:rPr sz="2800" spc="-10" dirty="0"/>
              <a:t> </a:t>
            </a:r>
            <a:r>
              <a:rPr sz="2800" dirty="0"/>
              <a:t>adjusted</a:t>
            </a:r>
            <a:r>
              <a:rPr sz="2800" spc="-25" dirty="0"/>
              <a:t> </a:t>
            </a:r>
            <a:r>
              <a:rPr sz="2800" dirty="0"/>
              <a:t>radio</a:t>
            </a:r>
            <a:r>
              <a:rPr sz="2800" spc="-20" dirty="0"/>
              <a:t>m</a:t>
            </a:r>
            <a:r>
              <a:rPr sz="2800" dirty="0"/>
              <a:t>etric</a:t>
            </a:r>
            <a:r>
              <a:rPr sz="2800" spc="-10" dirty="0"/>
              <a:t>a</a:t>
            </a:r>
            <a:r>
              <a:rPr sz="2800" dirty="0"/>
              <a:t>l</a:t>
            </a:r>
            <a:r>
              <a:rPr sz="2800" spc="-10" dirty="0"/>
              <a:t>l</a:t>
            </a:r>
            <a:r>
              <a:rPr sz="2800" dirty="0"/>
              <a:t>y</a:t>
            </a:r>
            <a:r>
              <a:rPr sz="2800" spc="-40" dirty="0"/>
              <a:t> </a:t>
            </a:r>
            <a:r>
              <a:rPr sz="2800" dirty="0"/>
              <a:t>through co</a:t>
            </a:r>
            <a:r>
              <a:rPr sz="2800" spc="-20" dirty="0"/>
              <a:t>m</a:t>
            </a:r>
            <a:r>
              <a:rPr sz="2800" dirty="0"/>
              <a:t>parisons</a:t>
            </a:r>
            <a:r>
              <a:rPr sz="2800" spc="-10" dirty="0"/>
              <a:t> </a:t>
            </a:r>
            <a:r>
              <a:rPr sz="2800" spc="-5" dirty="0"/>
              <a:t>w</a:t>
            </a:r>
            <a:r>
              <a:rPr sz="2800" dirty="0"/>
              <a:t>ith another</a:t>
            </a:r>
            <a:r>
              <a:rPr sz="2800" spc="-20" dirty="0"/>
              <a:t> </a:t>
            </a:r>
            <a:r>
              <a:rPr sz="2800" dirty="0"/>
              <a:t>data</a:t>
            </a:r>
            <a:r>
              <a:rPr sz="2800" spc="-25" dirty="0"/>
              <a:t> </a:t>
            </a:r>
            <a:r>
              <a:rPr sz="2800" dirty="0"/>
              <a:t>set.</a:t>
            </a:r>
          </a:p>
          <a:p>
            <a:pPr marL="355600" marR="80010" indent="-342900">
              <a:lnSpc>
                <a:spcPts val="2300"/>
              </a:lnSpc>
              <a:spcBef>
                <a:spcPts val="580"/>
              </a:spcBef>
              <a:buFont typeface="Arial"/>
              <a:buChar char="•"/>
              <a:tabLst>
                <a:tab pos="355600" algn="l"/>
              </a:tabLst>
            </a:pPr>
            <a:r>
              <a:rPr sz="2800" spc="-5" dirty="0"/>
              <a:t>D</a:t>
            </a:r>
            <a:r>
              <a:rPr sz="2800" dirty="0"/>
              <a:t>i</a:t>
            </a:r>
            <a:r>
              <a:rPr sz="2800" spc="-60" dirty="0"/>
              <a:t>f</a:t>
            </a:r>
            <a:r>
              <a:rPr sz="2800" spc="-10" dirty="0"/>
              <a:t>f</a:t>
            </a:r>
            <a:r>
              <a:rPr sz="2800" dirty="0"/>
              <a:t>erences in</a:t>
            </a:r>
            <a:r>
              <a:rPr sz="2800" spc="-15" dirty="0"/>
              <a:t> </a:t>
            </a:r>
            <a:r>
              <a:rPr sz="2800" dirty="0"/>
              <a:t>spectral</a:t>
            </a:r>
            <a:r>
              <a:rPr sz="2800" spc="-35" dirty="0"/>
              <a:t> </a:t>
            </a:r>
            <a:r>
              <a:rPr sz="2800" dirty="0"/>
              <a:t>resolution</a:t>
            </a:r>
            <a:r>
              <a:rPr sz="2800" spc="-40" dirty="0"/>
              <a:t> </a:t>
            </a:r>
            <a:r>
              <a:rPr sz="2800" dirty="0"/>
              <a:t>are</a:t>
            </a:r>
            <a:r>
              <a:rPr sz="2800" spc="-25" dirty="0"/>
              <a:t> </a:t>
            </a:r>
            <a:r>
              <a:rPr sz="2800" dirty="0"/>
              <a:t>particul</a:t>
            </a:r>
            <a:r>
              <a:rPr sz="2800" spc="-10" dirty="0"/>
              <a:t>a</a:t>
            </a:r>
            <a:r>
              <a:rPr sz="2800" dirty="0"/>
              <a:t>r</a:t>
            </a:r>
            <a:r>
              <a:rPr sz="2800" spc="-10" dirty="0"/>
              <a:t>l</a:t>
            </a:r>
            <a:r>
              <a:rPr sz="2800" dirty="0"/>
              <a:t>y</a:t>
            </a:r>
            <a:r>
              <a:rPr sz="2800" spc="-40" dirty="0"/>
              <a:t> </a:t>
            </a:r>
            <a:r>
              <a:rPr sz="2800" dirty="0"/>
              <a:t>i</a:t>
            </a:r>
            <a:r>
              <a:rPr sz="2800" spc="-20" dirty="0"/>
              <a:t>m</a:t>
            </a:r>
            <a:r>
              <a:rPr sz="2800" dirty="0"/>
              <a:t>portant</a:t>
            </a:r>
            <a:r>
              <a:rPr sz="2800" spc="-20" dirty="0"/>
              <a:t> </a:t>
            </a:r>
            <a:r>
              <a:rPr sz="2800" dirty="0"/>
              <a:t>in the</a:t>
            </a:r>
            <a:r>
              <a:rPr sz="2800" spc="-10" dirty="0"/>
              <a:t> </a:t>
            </a:r>
            <a:r>
              <a:rPr sz="2800" spc="-5" dirty="0"/>
              <a:t>U</a:t>
            </a:r>
            <a:r>
              <a:rPr sz="2800" spc="-320" dirty="0"/>
              <a:t>V</a:t>
            </a:r>
            <a:r>
              <a:rPr sz="2800" dirty="0"/>
              <a:t>,</a:t>
            </a:r>
            <a:r>
              <a:rPr sz="2800" spc="20" dirty="0"/>
              <a:t> </a:t>
            </a:r>
            <a:r>
              <a:rPr sz="2800" spc="-5" dirty="0"/>
              <a:t>w</a:t>
            </a:r>
            <a:r>
              <a:rPr sz="2800" dirty="0"/>
              <a:t>here</a:t>
            </a:r>
            <a:r>
              <a:rPr sz="2800" spc="-10" dirty="0"/>
              <a:t> </a:t>
            </a:r>
            <a:r>
              <a:rPr sz="2800" spc="-20" dirty="0"/>
              <a:t>m</a:t>
            </a:r>
            <a:r>
              <a:rPr sz="2800" dirty="0"/>
              <a:t>any</a:t>
            </a:r>
            <a:r>
              <a:rPr sz="2800" spc="10" dirty="0"/>
              <a:t> </a:t>
            </a:r>
            <a:r>
              <a:rPr sz="2800" spc="-5" dirty="0"/>
              <a:t>F</a:t>
            </a:r>
            <a:r>
              <a:rPr sz="2800" dirty="0"/>
              <a:t>raunho</a:t>
            </a:r>
            <a:r>
              <a:rPr sz="2800" spc="-10" dirty="0"/>
              <a:t>f</a:t>
            </a:r>
            <a:r>
              <a:rPr sz="2800" dirty="0"/>
              <a:t>er</a:t>
            </a:r>
            <a:r>
              <a:rPr sz="2800" spc="-10" dirty="0"/>
              <a:t> </a:t>
            </a:r>
            <a:r>
              <a:rPr sz="2800" dirty="0"/>
              <a:t>lines</a:t>
            </a:r>
            <a:r>
              <a:rPr sz="2800" spc="-25" dirty="0"/>
              <a:t> </a:t>
            </a:r>
            <a:r>
              <a:rPr sz="2800" dirty="0"/>
              <a:t>occu</a:t>
            </a:r>
            <a:r>
              <a:rPr sz="2800" spc="-130" dirty="0"/>
              <a:t>r</a:t>
            </a:r>
            <a:r>
              <a:rPr sz="2800" dirty="0"/>
              <a:t>. </a:t>
            </a:r>
            <a:r>
              <a:rPr sz="2800" spc="-5" dirty="0" smtClean="0"/>
              <a:t>T</a:t>
            </a:r>
            <a:r>
              <a:rPr sz="2800" dirty="0" smtClean="0"/>
              <a:t>he</a:t>
            </a:r>
            <a:r>
              <a:rPr sz="2800" spc="-10" dirty="0" smtClean="0"/>
              <a:t> </a:t>
            </a:r>
            <a:r>
              <a:rPr sz="2800" dirty="0"/>
              <a:t>de</a:t>
            </a:r>
            <a:r>
              <a:rPr sz="2800" spc="-10" dirty="0"/>
              <a:t>f</a:t>
            </a:r>
            <a:r>
              <a:rPr sz="2800" dirty="0"/>
              <a:t>inition</a:t>
            </a:r>
            <a:r>
              <a:rPr sz="2800" spc="-40" dirty="0"/>
              <a:t> </a:t>
            </a:r>
            <a:r>
              <a:rPr sz="2800" dirty="0"/>
              <a:t>of “high”</a:t>
            </a:r>
            <a:r>
              <a:rPr sz="2800" spc="-25" dirty="0"/>
              <a:t> </a:t>
            </a:r>
            <a:r>
              <a:rPr sz="2800" dirty="0"/>
              <a:t>resolution</a:t>
            </a:r>
            <a:r>
              <a:rPr sz="2800" spc="-40" dirty="0"/>
              <a:t> </a:t>
            </a:r>
            <a:r>
              <a:rPr sz="2800" dirty="0"/>
              <a:t>can</a:t>
            </a:r>
            <a:r>
              <a:rPr sz="2800" spc="-15" dirty="0"/>
              <a:t> </a:t>
            </a:r>
            <a:r>
              <a:rPr sz="2800" dirty="0"/>
              <a:t>depend</a:t>
            </a:r>
            <a:r>
              <a:rPr sz="2800" spc="-15" dirty="0"/>
              <a:t> </a:t>
            </a:r>
            <a:r>
              <a:rPr sz="2800" dirty="0"/>
              <a:t>on the</a:t>
            </a:r>
            <a:r>
              <a:rPr sz="2800" spc="-10" dirty="0"/>
              <a:t> </a:t>
            </a:r>
            <a:r>
              <a:rPr sz="2800" dirty="0"/>
              <a:t>require</a:t>
            </a:r>
            <a:r>
              <a:rPr sz="2800" spc="-20" dirty="0"/>
              <a:t>m</a:t>
            </a:r>
            <a:r>
              <a:rPr sz="2800" dirty="0"/>
              <a:t>ents</a:t>
            </a:r>
            <a:r>
              <a:rPr sz="2800" spc="-25" dirty="0"/>
              <a:t> </a:t>
            </a:r>
            <a:r>
              <a:rPr sz="2800" dirty="0"/>
              <a:t>of the</a:t>
            </a:r>
            <a:r>
              <a:rPr sz="2800" spc="-25" dirty="0"/>
              <a:t> </a:t>
            </a:r>
            <a:r>
              <a:rPr sz="2800" dirty="0"/>
              <a:t>use</a:t>
            </a:r>
            <a:r>
              <a:rPr sz="2800" spc="-130" dirty="0"/>
              <a:t>r</a:t>
            </a:r>
            <a:r>
              <a:rPr sz="2800" dirty="0"/>
              <a:t>.</a:t>
            </a:r>
          </a:p>
          <a:p>
            <a:pPr marL="355600" marR="109855" indent="-342900">
              <a:lnSpc>
                <a:spcPts val="2300"/>
              </a:lnSpc>
              <a:spcBef>
                <a:spcPts val="580"/>
              </a:spcBef>
              <a:buFont typeface="Arial"/>
              <a:buChar char="•"/>
              <a:tabLst>
                <a:tab pos="355600" algn="l"/>
                <a:tab pos="1801495" algn="l"/>
              </a:tabLst>
            </a:pPr>
            <a:r>
              <a:rPr sz="2800" spc="-5" dirty="0"/>
              <a:t>F</a:t>
            </a:r>
            <a:r>
              <a:rPr sz="2800" dirty="0"/>
              <a:t>requent</a:t>
            </a:r>
            <a:r>
              <a:rPr sz="2800" spc="-20" dirty="0"/>
              <a:t> </a:t>
            </a:r>
            <a:r>
              <a:rPr sz="2800" dirty="0"/>
              <a:t>sa</a:t>
            </a:r>
            <a:r>
              <a:rPr sz="2800" spc="-20" dirty="0"/>
              <a:t>m</a:t>
            </a:r>
            <a:r>
              <a:rPr sz="2800" dirty="0"/>
              <a:t>pling </a:t>
            </a:r>
            <a:r>
              <a:rPr lang="en-US" sz="2800" dirty="0" smtClean="0"/>
              <a:t>present </a:t>
            </a:r>
            <a:r>
              <a:rPr sz="2800" dirty="0" smtClean="0"/>
              <a:t>in</a:t>
            </a:r>
            <a:r>
              <a:rPr sz="2800" spc="-15" dirty="0" smtClean="0"/>
              <a:t> </a:t>
            </a:r>
            <a:r>
              <a:rPr sz="2800" dirty="0"/>
              <a:t>the</a:t>
            </a:r>
            <a:r>
              <a:rPr sz="2800" spc="-10" dirty="0"/>
              <a:t> </a:t>
            </a:r>
            <a:r>
              <a:rPr sz="2800" dirty="0"/>
              <a:t>data</a:t>
            </a:r>
            <a:r>
              <a:rPr sz="2800" spc="-25" dirty="0"/>
              <a:t> </a:t>
            </a:r>
            <a:r>
              <a:rPr sz="2800" dirty="0"/>
              <a:t>set</a:t>
            </a:r>
            <a:r>
              <a:rPr sz="2800" spc="-10" dirty="0"/>
              <a:t> </a:t>
            </a:r>
            <a:r>
              <a:rPr sz="2800" spc="-20" dirty="0"/>
              <a:t>m</a:t>
            </a:r>
            <a:r>
              <a:rPr sz="2800" dirty="0"/>
              <a:t>ay</a:t>
            </a:r>
            <a:r>
              <a:rPr sz="2800" spc="10" dirty="0"/>
              <a:t> </a:t>
            </a:r>
            <a:r>
              <a:rPr sz="2800" dirty="0"/>
              <a:t>not</a:t>
            </a:r>
            <a:r>
              <a:rPr sz="2800" spc="-10" dirty="0"/>
              <a:t> </a:t>
            </a:r>
            <a:r>
              <a:rPr lang="en-US" sz="2800" dirty="0" smtClean="0"/>
              <a:t>indicate </a:t>
            </a:r>
            <a:r>
              <a:rPr sz="2800" dirty="0" smtClean="0"/>
              <a:t>high</a:t>
            </a:r>
            <a:r>
              <a:rPr sz="2800" spc="-15" dirty="0" smtClean="0"/>
              <a:t> </a:t>
            </a:r>
            <a:r>
              <a:rPr sz="2800" dirty="0"/>
              <a:t>spect</a:t>
            </a:r>
            <a:r>
              <a:rPr sz="2800" spc="5" dirty="0"/>
              <a:t>r</a:t>
            </a:r>
            <a:r>
              <a:rPr sz="2800" dirty="0"/>
              <a:t>al </a:t>
            </a:r>
            <a:r>
              <a:rPr sz="2800" dirty="0" smtClean="0"/>
              <a:t>resolution.</a:t>
            </a:r>
            <a:r>
              <a:rPr lang="en-US" sz="2800" dirty="0" smtClean="0"/>
              <a:t> </a:t>
            </a:r>
            <a:r>
              <a:rPr sz="2800" spc="-5" dirty="0" smtClean="0"/>
              <a:t>C</a:t>
            </a:r>
            <a:r>
              <a:rPr sz="2800" dirty="0" smtClean="0"/>
              <a:t>heck</a:t>
            </a:r>
            <a:r>
              <a:rPr sz="2800" spc="-15" dirty="0" smtClean="0"/>
              <a:t> </a:t>
            </a:r>
            <a:r>
              <a:rPr sz="2800" dirty="0"/>
              <a:t>the</a:t>
            </a:r>
            <a:r>
              <a:rPr sz="2800" spc="-10" dirty="0"/>
              <a:t> </a:t>
            </a:r>
            <a:r>
              <a:rPr sz="2800" dirty="0"/>
              <a:t>background</a:t>
            </a:r>
            <a:r>
              <a:rPr sz="2800" spc="-15" dirty="0"/>
              <a:t> </a:t>
            </a:r>
            <a:r>
              <a:rPr sz="2800" dirty="0"/>
              <a:t>story</a:t>
            </a:r>
            <a:r>
              <a:rPr sz="2800" spc="-15" dirty="0"/>
              <a:t> </a:t>
            </a:r>
            <a:r>
              <a:rPr sz="2800" dirty="0"/>
              <a:t>be</a:t>
            </a:r>
            <a:r>
              <a:rPr sz="2800" spc="-10" dirty="0"/>
              <a:t>f</a:t>
            </a:r>
            <a:r>
              <a:rPr sz="2800" dirty="0"/>
              <a:t>ore</a:t>
            </a:r>
            <a:r>
              <a:rPr sz="2800" spc="-10" dirty="0"/>
              <a:t> </a:t>
            </a:r>
            <a:r>
              <a:rPr sz="2800" dirty="0"/>
              <a:t>using the</a:t>
            </a:r>
            <a:r>
              <a:rPr sz="2800" spc="-25" dirty="0"/>
              <a:t> </a:t>
            </a:r>
            <a:r>
              <a:rPr sz="2800" dirty="0"/>
              <a:t>data.</a:t>
            </a:r>
          </a:p>
        </p:txBody>
      </p:sp>
      <p:sp>
        <p:nvSpPr>
          <p:cNvPr id="4" name="Rectangle 3"/>
          <p:cNvSpPr/>
          <p:nvPr/>
        </p:nvSpPr>
        <p:spPr>
          <a:xfrm>
            <a:off x="4572000" y="6550223"/>
            <a:ext cx="4572000" cy="307777"/>
          </a:xfrm>
          <a:prstGeom prst="rect">
            <a:avLst/>
          </a:prstGeom>
        </p:spPr>
        <p:txBody>
          <a:bodyPr>
            <a:spAutoFit/>
          </a:bodyPr>
          <a:lstStyle/>
          <a:p>
            <a:r>
              <a:rPr lang="en-US" sz="1400" b="1" spc="60" dirty="0" smtClean="0">
                <a:solidFill>
                  <a:srgbClr val="7030A0"/>
                </a:solidFill>
                <a:latin typeface="Georgia"/>
                <a:cs typeface="Georgia"/>
              </a:rPr>
              <a:t>From a Talk by M</a:t>
            </a:r>
            <a:r>
              <a:rPr lang="en-US" sz="1400" b="1" spc="-40" dirty="0" smtClean="0">
                <a:solidFill>
                  <a:srgbClr val="7030A0"/>
                </a:solidFill>
                <a:latin typeface="Georgia"/>
                <a:cs typeface="Georgia"/>
              </a:rPr>
              <a:t>a</a:t>
            </a:r>
            <a:r>
              <a:rPr lang="en-US" sz="1400" b="1" spc="-175" dirty="0" smtClean="0">
                <a:solidFill>
                  <a:srgbClr val="7030A0"/>
                </a:solidFill>
                <a:latin typeface="Georgia"/>
                <a:cs typeface="Georgia"/>
              </a:rPr>
              <a:t>t</a:t>
            </a:r>
            <a:r>
              <a:rPr lang="en-US" sz="1400" b="1" spc="-170" dirty="0" smtClean="0">
                <a:solidFill>
                  <a:srgbClr val="7030A0"/>
                </a:solidFill>
                <a:latin typeface="Georgia"/>
                <a:cs typeface="Georgia"/>
              </a:rPr>
              <a:t>t</a:t>
            </a:r>
            <a:r>
              <a:rPr lang="en-US" sz="1400" b="1" spc="-95" dirty="0" smtClean="0">
                <a:solidFill>
                  <a:srgbClr val="7030A0"/>
                </a:solidFill>
                <a:latin typeface="Georgia"/>
                <a:cs typeface="Georgia"/>
              </a:rPr>
              <a:t>h</a:t>
            </a:r>
            <a:r>
              <a:rPr lang="en-US" sz="1400" b="1" spc="-130" dirty="0" smtClean="0">
                <a:solidFill>
                  <a:srgbClr val="7030A0"/>
                </a:solidFill>
                <a:latin typeface="Georgia"/>
                <a:cs typeface="Georgia"/>
              </a:rPr>
              <a:t>e</a:t>
            </a:r>
            <a:r>
              <a:rPr lang="en-US" sz="1400" b="1" spc="-160" dirty="0" smtClean="0">
                <a:solidFill>
                  <a:srgbClr val="7030A0"/>
                </a:solidFill>
                <a:latin typeface="Georgia"/>
                <a:cs typeface="Georgia"/>
              </a:rPr>
              <a:t>w</a:t>
            </a:r>
            <a:r>
              <a:rPr lang="en-US" sz="1400" b="1" spc="-35" dirty="0" smtClean="0">
                <a:solidFill>
                  <a:srgbClr val="7030A0"/>
                </a:solidFill>
                <a:latin typeface="Georgia"/>
                <a:cs typeface="Georgia"/>
              </a:rPr>
              <a:t> </a:t>
            </a:r>
            <a:r>
              <a:rPr lang="en-US" sz="1400" b="1" spc="-105" dirty="0" err="1" smtClean="0">
                <a:solidFill>
                  <a:srgbClr val="7030A0"/>
                </a:solidFill>
                <a:latin typeface="Georgia"/>
                <a:cs typeface="Georgia"/>
              </a:rPr>
              <a:t>D</a:t>
            </a:r>
            <a:r>
              <a:rPr lang="en-US" sz="1400" b="1" spc="-60" dirty="0" err="1" smtClean="0">
                <a:solidFill>
                  <a:srgbClr val="7030A0"/>
                </a:solidFill>
                <a:latin typeface="Georgia"/>
                <a:cs typeface="Georgia"/>
              </a:rPr>
              <a:t>e</a:t>
            </a:r>
            <a:r>
              <a:rPr lang="en-US" sz="1400" b="1" spc="-75" dirty="0" err="1" smtClean="0">
                <a:solidFill>
                  <a:srgbClr val="7030A0"/>
                </a:solidFill>
                <a:latin typeface="Georgia"/>
                <a:cs typeface="Georgia"/>
              </a:rPr>
              <a:t>L</a:t>
            </a:r>
            <a:r>
              <a:rPr lang="en-US" sz="1400" b="1" spc="-40" dirty="0" err="1" smtClean="0">
                <a:solidFill>
                  <a:srgbClr val="7030A0"/>
                </a:solidFill>
                <a:latin typeface="Georgia"/>
                <a:cs typeface="Georgia"/>
              </a:rPr>
              <a:t>a</a:t>
            </a:r>
            <a:r>
              <a:rPr lang="en-US" sz="1400" b="1" spc="-165" dirty="0" err="1" smtClean="0">
                <a:solidFill>
                  <a:srgbClr val="7030A0"/>
                </a:solidFill>
                <a:latin typeface="Georgia"/>
                <a:cs typeface="Georgia"/>
              </a:rPr>
              <a:t>nd</a:t>
            </a:r>
            <a:r>
              <a:rPr lang="en-US" sz="1400" b="1" spc="-165" dirty="0" smtClean="0">
                <a:solidFill>
                  <a:srgbClr val="7030A0"/>
                </a:solidFill>
                <a:latin typeface="Georgia"/>
                <a:cs typeface="Georgia"/>
              </a:rPr>
              <a:t>   NASA/GSFC/SSAI</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762000"/>
          </a:xfrm>
        </p:spPr>
        <p:txBody>
          <a:bodyPr>
            <a:normAutofit fontScale="90000"/>
          </a:bodyPr>
          <a:lstStyle/>
          <a:p>
            <a:r>
              <a:rPr lang="en-US" dirty="0" smtClean="0"/>
              <a:t>Cross-Track Internal Consistency for OMPS</a:t>
            </a:r>
            <a:endParaRPr lang="en-US" dirty="0"/>
          </a:p>
        </p:txBody>
      </p:sp>
      <p:pic>
        <p:nvPicPr>
          <p:cNvPr id="74754" name="Picture 2" descr="http://www.star.nesdis.noaa.gov/smcd/spb/wyu/OMPS/TOZ/V8/4wkMean/1ptile/4wklymean.tropics.Percentile_3.2016.png"/>
          <p:cNvPicPr>
            <a:picLocks noChangeAspect="1" noChangeArrowheads="1"/>
          </p:cNvPicPr>
          <p:nvPr/>
        </p:nvPicPr>
        <p:blipFill>
          <a:blip r:embed="rId2" cstate="print">
            <a:lum bright="-20000" contrast="40000"/>
          </a:blip>
          <a:srcRect/>
          <a:stretch>
            <a:fillRect/>
          </a:stretch>
        </p:blipFill>
        <p:spPr bwMode="auto">
          <a:xfrm>
            <a:off x="0" y="609600"/>
            <a:ext cx="4572000" cy="3429000"/>
          </a:xfrm>
          <a:prstGeom prst="rect">
            <a:avLst/>
          </a:prstGeom>
          <a:noFill/>
        </p:spPr>
      </p:pic>
      <p:pic>
        <p:nvPicPr>
          <p:cNvPr id="74756" name="Picture 4" descr="http://www.star.nesdis.noaa.gov/smcd/spb/wyu/OMPS/TOZ/V8/4wkMean/ai/4wklymean.tropics.AI_3.2016.png"/>
          <p:cNvPicPr>
            <a:picLocks noChangeAspect="1" noChangeArrowheads="1"/>
          </p:cNvPicPr>
          <p:nvPr/>
        </p:nvPicPr>
        <p:blipFill>
          <a:blip r:embed="rId3" cstate="print">
            <a:lum bright="-20000" contrast="40000"/>
          </a:blip>
          <a:srcRect/>
          <a:stretch>
            <a:fillRect/>
          </a:stretch>
        </p:blipFill>
        <p:spPr bwMode="auto">
          <a:xfrm>
            <a:off x="4343400" y="3200400"/>
            <a:ext cx="4800600" cy="3657600"/>
          </a:xfrm>
          <a:prstGeom prst="rect">
            <a:avLst/>
          </a:prstGeom>
          <a:noFill/>
        </p:spPr>
      </p:pic>
      <p:sp>
        <p:nvSpPr>
          <p:cNvPr id="6" name="Rectangle 5"/>
          <p:cNvSpPr/>
          <p:nvPr/>
        </p:nvSpPr>
        <p:spPr>
          <a:xfrm>
            <a:off x="304800" y="3967877"/>
            <a:ext cx="4572000" cy="2585323"/>
          </a:xfrm>
          <a:prstGeom prst="rect">
            <a:avLst/>
          </a:prstGeom>
        </p:spPr>
        <p:txBody>
          <a:bodyPr>
            <a:spAutoFit/>
          </a:bodyPr>
          <a:lstStyle/>
          <a:p>
            <a:r>
              <a:rPr lang="en-US" dirty="0" smtClean="0"/>
              <a:t>Weekly Aerosol Index values for the V8 </a:t>
            </a:r>
            <a:r>
              <a:rPr lang="en-US" dirty="0" smtClean="0">
                <a:sym typeface="Wingdings" pitchFamily="2" charset="2"/>
              </a:rPr>
              <a:t></a:t>
            </a:r>
            <a:r>
              <a:rPr lang="en-US" dirty="0" smtClean="0"/>
              <a:t> algorithm for March2016 for all the data in a latitude/ longitude box in the Equatorial Pacific versus cross-track view position, 17 is nadir. We expect the aerosol index values to be approximately zero N-values for this region of the globe. The cross-track variations for positions 8 to 15 are related to sun glint effects. </a:t>
            </a:r>
            <a:endParaRPr lang="en-US" dirty="0"/>
          </a:p>
        </p:txBody>
      </p:sp>
      <p:sp>
        <p:nvSpPr>
          <p:cNvPr id="7" name="Rectangle 6"/>
          <p:cNvSpPr/>
          <p:nvPr/>
        </p:nvSpPr>
        <p:spPr>
          <a:xfrm>
            <a:off x="4572000" y="739676"/>
            <a:ext cx="4572000" cy="2308324"/>
          </a:xfrm>
          <a:prstGeom prst="rect">
            <a:avLst/>
          </a:prstGeom>
        </p:spPr>
        <p:txBody>
          <a:bodyPr>
            <a:spAutoFit/>
          </a:bodyPr>
          <a:lstStyle/>
          <a:p>
            <a:r>
              <a:rPr lang="en-US" dirty="0" smtClean="0">
                <a:sym typeface="Wingdings" pitchFamily="2" charset="2"/>
              </a:rPr>
              <a:t> </a:t>
            </a:r>
            <a:r>
              <a:rPr lang="en-US" dirty="0" smtClean="0"/>
              <a:t>Weekly Effective Reflectivity values for the V8 algorithm for March2016 for all the data in a latitude/ longitude box in the Equatorial Pacific versus cross-track view position, 17 is nadir. We expect the values to be approximately 5% for this region of the globe. The cross-track variations for positions 8 to 15 are related to sun glint </a:t>
            </a:r>
            <a:r>
              <a:rPr lang="en-US" smtClean="0"/>
              <a:t>effects.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639762"/>
          </a:xfrm>
        </p:spPr>
        <p:txBody>
          <a:bodyPr>
            <a:normAutofit fontScale="90000"/>
          </a:bodyPr>
          <a:lstStyle/>
          <a:p>
            <a:r>
              <a:rPr lang="en-US" dirty="0" smtClean="0"/>
              <a:t>IV. Match-Up Comparisons</a:t>
            </a:r>
            <a:endParaRPr lang="en-US" dirty="0"/>
          </a:p>
        </p:txBody>
      </p:sp>
      <p:sp>
        <p:nvSpPr>
          <p:cNvPr id="3" name="Content Placeholder 2"/>
          <p:cNvSpPr>
            <a:spLocks noGrp="1"/>
          </p:cNvSpPr>
          <p:nvPr>
            <p:ph idx="1"/>
          </p:nvPr>
        </p:nvSpPr>
        <p:spPr>
          <a:xfrm>
            <a:off x="457200" y="914400"/>
            <a:ext cx="8229600" cy="5638800"/>
          </a:xfrm>
        </p:spPr>
        <p:txBody>
          <a:bodyPr>
            <a:normAutofit fontScale="77500" lnSpcReduction="20000"/>
          </a:bodyPr>
          <a:lstStyle/>
          <a:p>
            <a:pPr>
              <a:buNone/>
            </a:pPr>
            <a:r>
              <a:rPr lang="en-US" dirty="0" smtClean="0"/>
              <a:t>We would also like to expand the use of matchup comparisons for UV instruments. Current approaches include:</a:t>
            </a:r>
          </a:p>
          <a:p>
            <a:r>
              <a:rPr lang="en-US" dirty="0" smtClean="0"/>
              <a:t>Chasing Orbits (Opportunistic Formation Flying)</a:t>
            </a:r>
          </a:p>
          <a:p>
            <a:pPr lvl="1"/>
            <a:r>
              <a:rPr lang="en-US" dirty="0" smtClean="0"/>
              <a:t>S-NPP and EOS-Aura have 16-day repeat cycles but one makes 227 orbits and the other 233 so every 64 hours they are flying with orbital tracks within (360/14)*110*3/(14*8*2) ~ 40 km of each other, 15 minutes apart.</a:t>
            </a:r>
          </a:p>
          <a:p>
            <a:pPr lvl="1"/>
            <a:r>
              <a:rPr lang="en-US" dirty="0" smtClean="0"/>
              <a:t>For NOAA-19 and S-NPP, the matchups are every 12 days – (360/14)*110/(14*12*2) ~ 9 km.</a:t>
            </a:r>
          </a:p>
          <a:p>
            <a:r>
              <a:rPr lang="en-US" dirty="0" smtClean="0"/>
              <a:t>LEO </a:t>
            </a:r>
            <a:r>
              <a:rPr lang="en-US" dirty="0" err="1" smtClean="0"/>
              <a:t>vs</a:t>
            </a:r>
            <a:r>
              <a:rPr lang="en-US" dirty="0" smtClean="0"/>
              <a:t> LEO Simultaneous Nadir Overpass (and its non-simultaneous No-Local-Time-Difference zonal means)</a:t>
            </a:r>
          </a:p>
          <a:p>
            <a:r>
              <a:rPr lang="en-US" dirty="0" smtClean="0"/>
              <a:t>LEO </a:t>
            </a:r>
            <a:r>
              <a:rPr lang="en-US" dirty="0" err="1" smtClean="0"/>
              <a:t>underflights</a:t>
            </a:r>
            <a:r>
              <a:rPr lang="en-US" dirty="0" smtClean="0"/>
              <a:t> of GEO and L-1 instruments – Coincident Line-of-Sight Observations. (GOME-2 vs. SEVIRI, OMPS vs. TEMPO)</a:t>
            </a:r>
          </a:p>
          <a:p>
            <a:r>
              <a:rPr lang="en-US" dirty="0" smtClean="0"/>
              <a:t>Zonal Means (including ascending/descending repeat coverage – S1*</a:t>
            </a:r>
            <a:r>
              <a:rPr lang="el-GR" dirty="0" smtClean="0"/>
              <a:t>α</a:t>
            </a:r>
            <a:r>
              <a:rPr lang="en-US" dirty="0" smtClean="0"/>
              <a:t>1 = S2*</a:t>
            </a:r>
            <a:r>
              <a:rPr lang="el-GR" dirty="0" smtClean="0"/>
              <a:t> α</a:t>
            </a:r>
            <a:r>
              <a:rPr lang="en-US" dirty="0" smtClean="0"/>
              <a:t>2)</a:t>
            </a:r>
          </a:p>
          <a:p>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76200" y="76200"/>
            <a:ext cx="4953000" cy="533400"/>
          </a:xfrm>
        </p:spPr>
        <p:txBody>
          <a:bodyPr>
            <a:noAutofit/>
          </a:bodyPr>
          <a:lstStyle/>
          <a:p>
            <a:r>
              <a:rPr lang="en-US" sz="2400" dirty="0" smtClean="0"/>
              <a:t>Well-matched Orbits for 6/15/2013</a:t>
            </a:r>
            <a:endParaRPr lang="en-US" sz="2400" dirty="0"/>
          </a:p>
        </p:txBody>
      </p:sp>
      <p:pic>
        <p:nvPicPr>
          <p:cNvPr id="143362" name="Picture 2" descr="http://www.star.nesdis.noaa.gov/smcd/spb/wyu/OMPS/comparison/chasing/np/ChasingOrbit_OMPS_N19_20130615.png"/>
          <p:cNvPicPr>
            <a:picLocks noChangeAspect="1" noChangeArrowheads="1"/>
          </p:cNvPicPr>
          <p:nvPr/>
        </p:nvPicPr>
        <p:blipFill>
          <a:blip r:embed="rId2" cstate="print"/>
          <a:srcRect/>
          <a:stretch>
            <a:fillRect/>
          </a:stretch>
        </p:blipFill>
        <p:spPr bwMode="auto">
          <a:xfrm>
            <a:off x="152400" y="685800"/>
            <a:ext cx="3947160" cy="2819400"/>
          </a:xfrm>
          <a:prstGeom prst="rect">
            <a:avLst/>
          </a:prstGeom>
          <a:noFill/>
        </p:spPr>
      </p:pic>
      <p:sp>
        <p:nvSpPr>
          <p:cNvPr id="8" name="Slide Number Placeholder 7"/>
          <p:cNvSpPr>
            <a:spLocks noGrp="1"/>
          </p:cNvSpPr>
          <p:nvPr>
            <p:ph type="sldNum" sz="quarter" idx="12"/>
          </p:nvPr>
        </p:nvSpPr>
        <p:spPr/>
        <p:txBody>
          <a:bodyPr/>
          <a:lstStyle/>
          <a:p>
            <a:fld id="{DF5EA597-D671-40E4-B0A9-DB87D029A054}" type="slidenum">
              <a:rPr lang="en-US" smtClean="0"/>
              <a:pPr/>
              <a:t>52</a:t>
            </a:fld>
            <a:endParaRPr lang="en-US"/>
          </a:p>
        </p:txBody>
      </p:sp>
      <p:sp>
        <p:nvSpPr>
          <p:cNvPr id="7" name="Rectangle 6"/>
          <p:cNvSpPr/>
          <p:nvPr/>
        </p:nvSpPr>
        <p:spPr>
          <a:xfrm>
            <a:off x="990600" y="3352800"/>
            <a:ext cx="2514600" cy="276999"/>
          </a:xfrm>
          <a:prstGeom prst="rect">
            <a:avLst/>
          </a:prstGeom>
          <a:solidFill>
            <a:schemeClr val="bg1"/>
          </a:solidFill>
        </p:spPr>
        <p:txBody>
          <a:bodyPr wrap="square" lIns="0" tIns="0" rIns="0" bIns="0">
            <a:spAutoFit/>
          </a:bodyPr>
          <a:lstStyle/>
          <a:p>
            <a:r>
              <a:rPr lang="en-US" dirty="0" smtClean="0"/>
              <a:t>Longitude, Degrees East</a:t>
            </a:r>
            <a:endParaRPr lang="en-US" dirty="0"/>
          </a:p>
        </p:txBody>
      </p:sp>
      <p:sp>
        <p:nvSpPr>
          <p:cNvPr id="9" name="Rectangle 8"/>
          <p:cNvSpPr/>
          <p:nvPr/>
        </p:nvSpPr>
        <p:spPr>
          <a:xfrm rot="16200000">
            <a:off x="-931650" y="17353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pic>
        <p:nvPicPr>
          <p:cNvPr id="10" name="Picture 2" descr="http://www.star.nesdis.noaa.gov/smcd/spb/wyu/OMPS/comparison/chasing/ir/chasing_IR_20130615_sbuv.v6pro_vs_imopo.png"/>
          <p:cNvPicPr>
            <a:picLocks noChangeAspect="1" noChangeArrowheads="1"/>
          </p:cNvPicPr>
          <p:nvPr/>
        </p:nvPicPr>
        <p:blipFill>
          <a:blip r:embed="rId3" cstate="print">
            <a:clrChange>
              <a:clrFrom>
                <a:srgbClr val="FFFFFF"/>
              </a:clrFrom>
              <a:clrTo>
                <a:srgbClr val="FFFFFF">
                  <a:alpha val="0"/>
                </a:srgbClr>
              </a:clrTo>
            </a:clrChange>
            <a:lum bright="-20000" contrast="40000"/>
          </a:blip>
          <a:srcRect l="33696" t="22322" r="32608" b="50503"/>
          <a:stretch>
            <a:fillRect/>
          </a:stretch>
        </p:blipFill>
        <p:spPr bwMode="auto">
          <a:xfrm>
            <a:off x="3962400" y="990600"/>
            <a:ext cx="5181600" cy="3627120"/>
          </a:xfrm>
          <a:prstGeom prst="rect">
            <a:avLst/>
          </a:prstGeom>
          <a:noFill/>
        </p:spPr>
      </p:pic>
      <p:sp>
        <p:nvSpPr>
          <p:cNvPr id="11" name="Title 1"/>
          <p:cNvSpPr txBox="1">
            <a:spLocks/>
          </p:cNvSpPr>
          <p:nvPr/>
        </p:nvSpPr>
        <p:spPr>
          <a:xfrm>
            <a:off x="3886200" y="304800"/>
            <a:ext cx="5410200" cy="94456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Comparison of Initial V6 Measurement Residuals </a:t>
            </a:r>
            <a:b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br>
            <a:r>
              <a:rPr kumimoji="0" lang="en-US" b="1" i="0" u="none" strike="noStrike" kern="1200" cap="none" spc="0" normalizeH="0" baseline="0" noProof="0" dirty="0" smtClean="0">
                <a:ln>
                  <a:noFill/>
                </a:ln>
                <a:solidFill>
                  <a:schemeClr val="tx1"/>
                </a:solidFill>
                <a:effectLst/>
                <a:uLnTx/>
                <a:uFillTx/>
                <a:latin typeface="Times New Roman" pitchFamily="18" charset="0"/>
                <a:ea typeface="Times New Roman" pitchFamily="18" charset="0"/>
                <a:cs typeface="+mj-cs"/>
              </a:rPr>
              <a:t>for S-NPP OMPS NP and NOAA-19 SBUV/2</a:t>
            </a:r>
            <a:endParaRPr kumimoji="0" lang="en-US" b="0" i="0" u="none" strike="noStrike" kern="1200" cap="none" spc="0" normalizeH="0" baseline="0" noProof="0" dirty="0">
              <a:ln>
                <a:noFill/>
              </a:ln>
              <a:solidFill>
                <a:schemeClr val="tx1"/>
              </a:solidFill>
              <a:effectLst/>
              <a:uLnTx/>
              <a:uFillTx/>
              <a:latin typeface="+mj-lt"/>
              <a:ea typeface="+mj-ea"/>
              <a:cs typeface="+mj-cs"/>
            </a:endParaRPr>
          </a:p>
        </p:txBody>
      </p:sp>
      <p:pic>
        <p:nvPicPr>
          <p:cNvPr id="12" name="Picture 2"/>
          <p:cNvPicPr>
            <a:picLocks noChangeAspect="1" noChangeArrowheads="1"/>
          </p:cNvPicPr>
          <p:nvPr/>
        </p:nvPicPr>
        <p:blipFill>
          <a:blip r:embed="rId4" cstate="print"/>
          <a:srcRect b="33918"/>
          <a:stretch>
            <a:fillRect/>
          </a:stretch>
        </p:blipFill>
        <p:spPr bwMode="auto">
          <a:xfrm>
            <a:off x="76200" y="4327692"/>
            <a:ext cx="5105400" cy="2530308"/>
          </a:xfrm>
          <a:prstGeom prst="rect">
            <a:avLst/>
          </a:prstGeom>
          <a:noFill/>
          <a:ln w="9525">
            <a:noFill/>
            <a:miter lim="800000"/>
            <a:headEnd/>
            <a:tailEnd/>
          </a:ln>
        </p:spPr>
      </p:pic>
      <p:sp>
        <p:nvSpPr>
          <p:cNvPr id="13" name="Rectangle 12"/>
          <p:cNvSpPr/>
          <p:nvPr/>
        </p:nvSpPr>
        <p:spPr>
          <a:xfrm>
            <a:off x="615058" y="4038600"/>
            <a:ext cx="3880742" cy="369332"/>
          </a:xfrm>
          <a:prstGeom prst="rect">
            <a:avLst/>
          </a:prstGeom>
        </p:spPr>
        <p:txBody>
          <a:bodyPr wrap="none">
            <a:spAutoFit/>
          </a:bodyPr>
          <a:lstStyle/>
          <a:p>
            <a:r>
              <a:rPr lang="en-US" dirty="0" smtClean="0"/>
              <a:t>Operational Initial Residuals for SBUV/2</a:t>
            </a:r>
            <a:endParaRPr lang="en-US" dirty="0"/>
          </a:p>
        </p:txBody>
      </p:sp>
      <p:sp>
        <p:nvSpPr>
          <p:cNvPr id="14" name="TextBox 13"/>
          <p:cNvSpPr txBox="1"/>
          <p:nvPr/>
        </p:nvSpPr>
        <p:spPr>
          <a:xfrm>
            <a:off x="5181600" y="5105400"/>
            <a:ext cx="2644635" cy="1200329"/>
          </a:xfrm>
          <a:prstGeom prst="rect">
            <a:avLst/>
          </a:prstGeom>
          <a:noFill/>
        </p:spPr>
        <p:txBody>
          <a:bodyPr wrap="none" rtlCol="0">
            <a:spAutoFit/>
          </a:bodyPr>
          <a:lstStyle/>
          <a:p>
            <a:r>
              <a:rPr lang="en-US" dirty="0" smtClean="0"/>
              <a:t>Daily Means</a:t>
            </a:r>
          </a:p>
          <a:p>
            <a:r>
              <a:rPr lang="en-US" dirty="0" smtClean="0"/>
              <a:t>Equatorial Pacific Box</a:t>
            </a:r>
          </a:p>
          <a:p>
            <a:r>
              <a:rPr lang="en-US" dirty="0" smtClean="0"/>
              <a:t>20S – 20N Latitude</a:t>
            </a:r>
          </a:p>
          <a:p>
            <a:r>
              <a:rPr lang="en-US" dirty="0" smtClean="0"/>
              <a:t>100W to 180W  Longitude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39762"/>
          </a:xfrm>
        </p:spPr>
        <p:txBody>
          <a:bodyPr>
            <a:noAutofit/>
          </a:bodyPr>
          <a:lstStyle/>
          <a:p>
            <a:r>
              <a:rPr lang="en-US" sz="3600" dirty="0" smtClean="0"/>
              <a:t>Simultaneous Nadir Overpass and</a:t>
            </a:r>
            <a:br>
              <a:rPr lang="en-US" sz="3600" dirty="0" smtClean="0"/>
            </a:br>
            <a:r>
              <a:rPr lang="en-US" sz="3600" dirty="0" smtClean="0"/>
              <a:t>No Local Time Difference Comparisons </a:t>
            </a:r>
            <a:endParaRPr lang="en-US" sz="3600" dirty="0"/>
          </a:p>
        </p:txBody>
      </p:sp>
      <p:sp>
        <p:nvSpPr>
          <p:cNvPr id="4" name="Slide Number Placeholder 3"/>
          <p:cNvSpPr>
            <a:spLocks noGrp="1"/>
          </p:cNvSpPr>
          <p:nvPr>
            <p:ph type="sldNum" sz="quarter" idx="12"/>
          </p:nvPr>
        </p:nvSpPr>
        <p:spPr/>
        <p:txBody>
          <a:bodyPr/>
          <a:lstStyle/>
          <a:p>
            <a:fld id="{C9ACADC3-C9E3-4686-91B5-E7A1D7E458D8}" type="slidenum">
              <a:rPr lang="en-US" smtClean="0"/>
              <a:pPr/>
              <a:t>53</a:t>
            </a:fld>
            <a:endParaRPr lang="en-US"/>
          </a:p>
        </p:txBody>
      </p:sp>
      <p:pic>
        <p:nvPicPr>
          <p:cNvPr id="71682" name="Picture 2"/>
          <p:cNvPicPr>
            <a:picLocks noChangeAspect="1" noChangeArrowheads="1"/>
          </p:cNvPicPr>
          <p:nvPr/>
        </p:nvPicPr>
        <p:blipFill>
          <a:blip r:embed="rId2" cstate="print">
            <a:lum bright="-10000" contrast="40000"/>
          </a:blip>
          <a:srcRect/>
          <a:stretch>
            <a:fillRect/>
          </a:stretch>
        </p:blipFill>
        <p:spPr bwMode="auto">
          <a:xfrm>
            <a:off x="609600" y="1005840"/>
            <a:ext cx="8130540" cy="5852160"/>
          </a:xfrm>
          <a:prstGeom prst="rect">
            <a:avLst/>
          </a:prstGeom>
          <a:noFill/>
          <a:ln w="9525">
            <a:noFill/>
            <a:miter lim="800000"/>
            <a:headEnd/>
            <a:tailEnd/>
          </a:ln>
        </p:spPr>
      </p:pic>
      <p:sp>
        <p:nvSpPr>
          <p:cNvPr id="6" name="TextBox 5"/>
          <p:cNvSpPr txBox="1"/>
          <p:nvPr/>
        </p:nvSpPr>
        <p:spPr>
          <a:xfrm>
            <a:off x="1752600" y="5181600"/>
            <a:ext cx="1314784" cy="369332"/>
          </a:xfrm>
          <a:prstGeom prst="rect">
            <a:avLst/>
          </a:prstGeom>
          <a:noFill/>
        </p:spPr>
        <p:txBody>
          <a:bodyPr wrap="none" rtlCol="0">
            <a:spAutoFit/>
          </a:bodyPr>
          <a:lstStyle/>
          <a:p>
            <a:r>
              <a:rPr lang="en-US" dirty="0" smtClean="0"/>
              <a:t>---- GOME-2</a:t>
            </a:r>
            <a:endParaRPr lang="en-US" dirty="0"/>
          </a:p>
        </p:txBody>
      </p:sp>
      <p:sp>
        <p:nvSpPr>
          <p:cNvPr id="7" name="TextBox 6"/>
          <p:cNvSpPr txBox="1"/>
          <p:nvPr/>
        </p:nvSpPr>
        <p:spPr>
          <a:xfrm>
            <a:off x="6172200" y="5257800"/>
            <a:ext cx="1128835" cy="369332"/>
          </a:xfrm>
          <a:prstGeom prst="rect">
            <a:avLst/>
          </a:prstGeom>
          <a:noFill/>
        </p:spPr>
        <p:txBody>
          <a:bodyPr wrap="none" rtlCol="0">
            <a:spAutoFit/>
          </a:bodyPr>
          <a:lstStyle/>
          <a:p>
            <a:r>
              <a:rPr lang="en-US" dirty="0" smtClean="0"/>
              <a:t>- - - OMPS</a:t>
            </a:r>
            <a:endParaRPr lang="en-US" dirty="0"/>
          </a:p>
        </p:txBody>
      </p:sp>
      <p:cxnSp>
        <p:nvCxnSpPr>
          <p:cNvPr id="9" name="Straight Connector 8"/>
          <p:cNvCxnSpPr/>
          <p:nvPr/>
        </p:nvCxnSpPr>
        <p:spPr>
          <a:xfrm>
            <a:off x="1273630" y="1611088"/>
            <a:ext cx="70104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73628" y="1752600"/>
            <a:ext cx="7010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962400" y="6504801"/>
            <a:ext cx="1676400" cy="276999"/>
          </a:xfrm>
          <a:prstGeom prst="rect">
            <a:avLst/>
          </a:prstGeom>
          <a:solidFill>
            <a:schemeClr val="bg1"/>
          </a:solidFill>
        </p:spPr>
        <p:txBody>
          <a:bodyPr wrap="square" lIns="0" tIns="0" rIns="0" bIns="0">
            <a:spAutoFit/>
          </a:bodyPr>
          <a:lstStyle/>
          <a:p>
            <a:r>
              <a:rPr lang="en-US" dirty="0" smtClean="0"/>
              <a:t>Local Time, Hours</a:t>
            </a:r>
            <a:endParaRPr lang="en-US" dirty="0"/>
          </a:p>
        </p:txBody>
      </p:sp>
      <p:sp>
        <p:nvSpPr>
          <p:cNvPr id="14" name="Rectangle 13"/>
          <p:cNvSpPr/>
          <p:nvPr/>
        </p:nvSpPr>
        <p:spPr>
          <a:xfrm rot="16200000">
            <a:off x="-322050" y="3564150"/>
            <a:ext cx="2348300" cy="276999"/>
          </a:xfrm>
          <a:prstGeom prst="rect">
            <a:avLst/>
          </a:prstGeom>
          <a:solidFill>
            <a:schemeClr val="bg1"/>
          </a:solidFill>
        </p:spPr>
        <p:txBody>
          <a:bodyPr wrap="square" lIns="0" tIns="0" rIns="0" bIns="0">
            <a:spAutoFit/>
          </a:bodyPr>
          <a:lstStyle/>
          <a:p>
            <a:r>
              <a:rPr lang="en-US" dirty="0" smtClean="0"/>
              <a:t>Latitude, Degrees North</a:t>
            </a:r>
            <a:endParaRPr lang="en-US" dirty="0"/>
          </a:p>
        </p:txBody>
      </p:sp>
      <p:sp>
        <p:nvSpPr>
          <p:cNvPr id="13" name="TextBox 12"/>
          <p:cNvSpPr txBox="1"/>
          <p:nvPr/>
        </p:nvSpPr>
        <p:spPr>
          <a:xfrm>
            <a:off x="6331863" y="1828800"/>
            <a:ext cx="1592937" cy="646331"/>
          </a:xfrm>
          <a:prstGeom prst="rect">
            <a:avLst/>
          </a:prstGeom>
          <a:noFill/>
        </p:spPr>
        <p:txBody>
          <a:bodyPr wrap="none" rtlCol="0">
            <a:spAutoFit/>
          </a:bodyPr>
          <a:lstStyle/>
          <a:p>
            <a:r>
              <a:rPr lang="en-US" dirty="0" smtClean="0"/>
              <a:t>Latitude range </a:t>
            </a:r>
          </a:p>
          <a:p>
            <a:r>
              <a:rPr lang="en-US" dirty="0" smtClean="0"/>
              <a:t>for zonal mean</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0" y="-167874"/>
            <a:ext cx="9067800" cy="8321274"/>
            <a:chOff x="-397473" y="-76200"/>
            <a:chExt cx="9312875" cy="8610600"/>
          </a:xfrm>
        </p:grpSpPr>
        <p:sp>
          <p:nvSpPr>
            <p:cNvPr id="35" name="Rectangle 34"/>
            <p:cNvSpPr/>
            <p:nvPr/>
          </p:nvSpPr>
          <p:spPr>
            <a:xfrm>
              <a:off x="4815256" y="30480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Rectangle 43"/>
            <p:cNvSpPr/>
            <p:nvPr/>
          </p:nvSpPr>
          <p:spPr>
            <a:xfrm>
              <a:off x="1447800" y="3581400"/>
              <a:ext cx="25908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 name="Group 47"/>
            <p:cNvGrpSpPr/>
            <p:nvPr/>
          </p:nvGrpSpPr>
          <p:grpSpPr>
            <a:xfrm>
              <a:off x="1371600" y="3581400"/>
              <a:ext cx="5105400" cy="4953000"/>
              <a:chOff x="1371600" y="3581400"/>
              <a:chExt cx="5105400" cy="4953000"/>
            </a:xfrm>
          </p:grpSpPr>
          <p:sp>
            <p:nvSpPr>
              <p:cNvPr id="37" name="Oval 36"/>
              <p:cNvSpPr/>
              <p:nvPr/>
            </p:nvSpPr>
            <p:spPr>
              <a:xfrm>
                <a:off x="1447800" y="3657600"/>
                <a:ext cx="4953000" cy="4876800"/>
              </a:xfrm>
              <a:prstGeom prst="ellipse">
                <a:avLst/>
              </a:prstGeom>
              <a:noFill/>
              <a:ln w="254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Rectangle 44"/>
              <p:cNvSpPr/>
              <p:nvPr/>
            </p:nvSpPr>
            <p:spPr>
              <a:xfrm>
                <a:off x="1371600" y="3581400"/>
                <a:ext cx="25908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Rectangle 45"/>
              <p:cNvSpPr/>
              <p:nvPr/>
            </p:nvSpPr>
            <p:spPr>
              <a:xfrm>
                <a:off x="3886200" y="4114800"/>
                <a:ext cx="2590800" cy="274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4" name="Oval 3"/>
            <p:cNvSpPr/>
            <p:nvPr/>
          </p:nvSpPr>
          <p:spPr>
            <a:xfrm>
              <a:off x="1447800" y="3657600"/>
              <a:ext cx="4953000" cy="4876800"/>
            </a:xfrm>
            <a:prstGeom prst="ellipse">
              <a:avLst/>
            </a:prstGeom>
            <a:noFill/>
            <a:ln w="25400">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8" name="Straight Connector 7"/>
            <p:cNvCxnSpPr/>
            <p:nvPr/>
          </p:nvCxnSpPr>
          <p:spPr>
            <a:xfrm>
              <a:off x="3962400" y="0"/>
              <a:ext cx="76200" cy="61722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48127" y="3209925"/>
              <a:ext cx="838198" cy="29718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76200"/>
              <a:ext cx="390525" cy="3943350"/>
            </a:xfrm>
            <a:prstGeom prst="line">
              <a:avLst/>
            </a:prstGeom>
            <a:ln/>
          </p:spPr>
          <p:style>
            <a:lnRef idx="1">
              <a:schemeClr val="accent2"/>
            </a:lnRef>
            <a:fillRef idx="0">
              <a:schemeClr val="accent2"/>
            </a:fillRef>
            <a:effectRef idx="0">
              <a:schemeClr val="accent2"/>
            </a:effectRef>
            <a:fontRef idx="minor">
              <a:schemeClr val="tx1"/>
            </a:fontRef>
          </p:style>
        </p:cxnSp>
        <p:sp>
          <p:nvSpPr>
            <p:cNvPr id="16" name="Oval 15"/>
            <p:cNvSpPr/>
            <p:nvPr/>
          </p:nvSpPr>
          <p:spPr>
            <a:xfrm>
              <a:off x="6096000" y="1524000"/>
              <a:ext cx="2819400" cy="2895600"/>
            </a:xfrm>
            <a:prstGeom prst="ellipse">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or</a:t>
              </a:r>
              <a:endParaRPr lang="en-US" sz="2000" dirty="0"/>
            </a:p>
          </p:txBody>
        </p:sp>
        <p:cxnSp>
          <p:nvCxnSpPr>
            <p:cNvPr id="17" name="Straight Connector 16"/>
            <p:cNvCxnSpPr>
              <a:stCxn id="16" idx="6"/>
              <a:endCxn id="16" idx="2"/>
            </p:cNvCxnSpPr>
            <p:nvPr/>
          </p:nvCxnSpPr>
          <p:spPr>
            <a:xfrm flipH="1">
              <a:off x="6096000" y="2971800"/>
              <a:ext cx="2819400"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 name="Group 39"/>
            <p:cNvGrpSpPr/>
            <p:nvPr/>
          </p:nvGrpSpPr>
          <p:grpSpPr>
            <a:xfrm>
              <a:off x="7620335" y="2489889"/>
              <a:ext cx="914065" cy="939112"/>
              <a:chOff x="7719153" y="2514601"/>
              <a:chExt cx="815247" cy="914399"/>
            </a:xfrm>
          </p:grpSpPr>
          <p:cxnSp>
            <p:nvCxnSpPr>
              <p:cNvPr id="20" name="Straight Connector 19"/>
              <p:cNvCxnSpPr/>
              <p:nvPr/>
            </p:nvCxnSpPr>
            <p:spPr>
              <a:xfrm flipH="1" flipV="1">
                <a:off x="8077201" y="2514601"/>
                <a:ext cx="152399" cy="914399"/>
              </a:xfrm>
              <a:prstGeom prst="line">
                <a:avLst/>
              </a:prstGeom>
              <a:ln w="19050">
                <a:solidFill>
                  <a:srgbClr val="7030A0"/>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719153" y="2819400"/>
                <a:ext cx="815247" cy="184532"/>
              </a:xfrm>
              <a:prstGeom prst="line">
                <a:avLst/>
              </a:prstGeom>
              <a:ln w="19050"/>
            </p:spPr>
            <p:style>
              <a:lnRef idx="1">
                <a:schemeClr val="accent2"/>
              </a:lnRef>
              <a:fillRef idx="0">
                <a:schemeClr val="accent2"/>
              </a:fillRef>
              <a:effectRef idx="0">
                <a:schemeClr val="accent2"/>
              </a:effectRef>
              <a:fontRef idx="minor">
                <a:schemeClr val="tx1"/>
              </a:fontRef>
            </p:style>
          </p:cxnSp>
        </p:grpSp>
        <p:cxnSp>
          <p:nvCxnSpPr>
            <p:cNvPr id="47" name="Straight Connector 46"/>
            <p:cNvCxnSpPr/>
            <p:nvPr/>
          </p:nvCxnSpPr>
          <p:spPr>
            <a:xfrm flipV="1">
              <a:off x="6096000" y="2732184"/>
              <a:ext cx="2765234" cy="544416"/>
            </a:xfrm>
            <a:prstGeom prst="line">
              <a:avLst/>
            </a:prstGeom>
            <a:ln>
              <a:solidFill>
                <a:srgbClr val="00B050"/>
              </a:solidFill>
              <a:prstDash val="sysDot"/>
            </a:ln>
          </p:spPr>
          <p:style>
            <a:lnRef idx="1">
              <a:schemeClr val="dk1"/>
            </a:lnRef>
            <a:fillRef idx="0">
              <a:schemeClr val="dk1"/>
            </a:fillRef>
            <a:effectRef idx="0">
              <a:schemeClr val="dk1"/>
            </a:effectRef>
            <a:fontRef idx="minor">
              <a:schemeClr val="tx1"/>
            </a:fontRef>
          </p:style>
        </p:cxnSp>
        <p:sp>
          <p:nvSpPr>
            <p:cNvPr id="50" name="Oval 49"/>
            <p:cNvSpPr/>
            <p:nvPr/>
          </p:nvSpPr>
          <p:spPr>
            <a:xfrm>
              <a:off x="8220364" y="2818833"/>
              <a:ext cx="85436" cy="782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Oval 50"/>
            <p:cNvSpPr/>
            <p:nvPr/>
          </p:nvSpPr>
          <p:spPr>
            <a:xfrm>
              <a:off x="4924425" y="3848100"/>
              <a:ext cx="76200" cy="76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TextBox 51"/>
            <p:cNvSpPr txBox="1"/>
            <p:nvPr/>
          </p:nvSpPr>
          <p:spPr>
            <a:xfrm>
              <a:off x="7315201" y="1905000"/>
              <a:ext cx="1385160" cy="707886"/>
            </a:xfrm>
            <a:prstGeom prst="rect">
              <a:avLst/>
            </a:prstGeom>
            <a:noFill/>
          </p:spPr>
          <p:txBody>
            <a:bodyPr wrap="square" rtlCol="0">
              <a:spAutoFit/>
            </a:bodyPr>
            <a:lstStyle/>
            <a:p>
              <a:r>
                <a:rPr lang="en-US" sz="2000" dirty="0" smtClean="0">
                  <a:solidFill>
                    <a:srgbClr val="7030A0"/>
                  </a:solidFill>
                </a:rPr>
                <a:t>LEO Orbital</a:t>
              </a:r>
            </a:p>
            <a:p>
              <a:r>
                <a:rPr lang="en-US" sz="2000" dirty="0" smtClean="0">
                  <a:solidFill>
                    <a:srgbClr val="7030A0"/>
                  </a:solidFill>
                </a:rPr>
                <a:t>Track</a:t>
              </a:r>
              <a:endParaRPr lang="en-US" sz="2000" dirty="0">
                <a:solidFill>
                  <a:srgbClr val="7030A0"/>
                </a:solidFill>
              </a:endParaRPr>
            </a:p>
          </p:txBody>
        </p:sp>
        <p:cxnSp>
          <p:nvCxnSpPr>
            <p:cNvPr id="55" name="Straight Connector 54"/>
            <p:cNvCxnSpPr>
              <a:stCxn id="51" idx="4"/>
            </p:cNvCxnSpPr>
            <p:nvPr/>
          </p:nvCxnSpPr>
          <p:spPr>
            <a:xfrm flipH="1">
              <a:off x="4038600" y="3924300"/>
              <a:ext cx="923925" cy="2295525"/>
            </a:xfrm>
            <a:prstGeom prst="line">
              <a:avLst/>
            </a:prstGeom>
            <a:ln w="2540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58" name="Straight Connector 57"/>
            <p:cNvCxnSpPr/>
            <p:nvPr/>
          </p:nvCxnSpPr>
          <p:spPr>
            <a:xfrm flipV="1">
              <a:off x="3962400" y="3133725"/>
              <a:ext cx="1000125" cy="523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4832443" y="3079843"/>
              <a:ext cx="577758" cy="1034958"/>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762000" y="4419600"/>
              <a:ext cx="2350002" cy="707886"/>
            </a:xfrm>
            <a:prstGeom prst="rect">
              <a:avLst/>
            </a:prstGeom>
            <a:noFill/>
          </p:spPr>
          <p:txBody>
            <a:bodyPr wrap="none" rtlCol="0">
              <a:spAutoFit/>
            </a:bodyPr>
            <a:lstStyle/>
            <a:p>
              <a:r>
                <a:rPr lang="en-US" sz="2000" dirty="0" smtClean="0">
                  <a:solidFill>
                    <a:srgbClr val="00B050"/>
                  </a:solidFill>
                </a:rPr>
                <a:t>Great Circle aligned </a:t>
              </a:r>
            </a:p>
            <a:p>
              <a:r>
                <a:rPr lang="en-US" sz="2000" dirty="0" smtClean="0">
                  <a:solidFill>
                    <a:srgbClr val="00B050"/>
                  </a:solidFill>
                </a:rPr>
                <a:t>with Cross-track FOV</a:t>
              </a:r>
              <a:endParaRPr lang="en-US" sz="2000" dirty="0">
                <a:solidFill>
                  <a:srgbClr val="00B050"/>
                </a:solidFill>
              </a:endParaRPr>
            </a:p>
          </p:txBody>
        </p:sp>
        <p:sp>
          <p:nvSpPr>
            <p:cNvPr id="66" name="TextBox 65"/>
            <p:cNvSpPr txBox="1"/>
            <p:nvPr/>
          </p:nvSpPr>
          <p:spPr>
            <a:xfrm>
              <a:off x="3962400" y="552271"/>
              <a:ext cx="735909" cy="1369454"/>
            </a:xfrm>
            <a:prstGeom prst="rect">
              <a:avLst/>
            </a:prstGeom>
            <a:noFill/>
          </p:spPr>
          <p:txBody>
            <a:bodyPr wrap="none" rtlCol="0">
              <a:spAutoFit/>
            </a:bodyPr>
            <a:lstStyle/>
            <a:p>
              <a:r>
                <a:rPr lang="en-US" sz="2000" dirty="0" smtClean="0"/>
                <a:t>To L1</a:t>
              </a:r>
            </a:p>
            <a:p>
              <a:r>
                <a:rPr lang="en-US" sz="2000" dirty="0" smtClean="0"/>
                <a:t>and </a:t>
              </a:r>
            </a:p>
            <a:p>
              <a:r>
                <a:rPr lang="en-US" sz="2000" dirty="0" smtClean="0"/>
                <a:t>the </a:t>
              </a:r>
            </a:p>
            <a:p>
              <a:r>
                <a:rPr lang="en-US" sz="2000" dirty="0" smtClean="0"/>
                <a:t>Sun</a:t>
              </a:r>
            </a:p>
          </p:txBody>
        </p:sp>
        <p:sp>
          <p:nvSpPr>
            <p:cNvPr id="73" name="Oval 72"/>
            <p:cNvSpPr/>
            <p:nvPr/>
          </p:nvSpPr>
          <p:spPr>
            <a:xfrm>
              <a:off x="7382164" y="759941"/>
              <a:ext cx="85436" cy="7825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4" name="TextBox 73"/>
            <p:cNvSpPr txBox="1"/>
            <p:nvPr/>
          </p:nvSpPr>
          <p:spPr>
            <a:xfrm>
              <a:off x="5867400" y="304800"/>
              <a:ext cx="2121735" cy="707886"/>
            </a:xfrm>
            <a:prstGeom prst="rect">
              <a:avLst/>
            </a:prstGeom>
            <a:noFill/>
          </p:spPr>
          <p:txBody>
            <a:bodyPr wrap="none" rtlCol="0">
              <a:spAutoFit/>
            </a:bodyPr>
            <a:lstStyle/>
            <a:p>
              <a:r>
                <a:rPr lang="en-US" sz="2000" dirty="0" smtClean="0"/>
                <a:t>Match for viewing </a:t>
              </a:r>
            </a:p>
            <a:p>
              <a:r>
                <a:rPr lang="en-US" sz="2000" dirty="0" smtClean="0"/>
                <a:t>geometry</a:t>
              </a:r>
              <a:endParaRPr lang="en-US" sz="2000" dirty="0"/>
            </a:p>
          </p:txBody>
        </p:sp>
        <p:sp>
          <p:nvSpPr>
            <p:cNvPr id="76" name="TextBox 75"/>
            <p:cNvSpPr txBox="1"/>
            <p:nvPr/>
          </p:nvSpPr>
          <p:spPr>
            <a:xfrm>
              <a:off x="6248400" y="2590800"/>
              <a:ext cx="1004762" cy="400110"/>
            </a:xfrm>
            <a:prstGeom prst="rect">
              <a:avLst/>
            </a:prstGeom>
            <a:noFill/>
          </p:spPr>
          <p:txBody>
            <a:bodyPr wrap="none" rtlCol="0">
              <a:spAutoFit/>
            </a:bodyPr>
            <a:lstStyle/>
            <a:p>
              <a:r>
                <a:rPr lang="en-US" sz="2000" dirty="0" smtClean="0"/>
                <a:t>Equator</a:t>
              </a:r>
              <a:endParaRPr lang="en-US" sz="2000" dirty="0"/>
            </a:p>
          </p:txBody>
        </p:sp>
        <p:sp>
          <p:nvSpPr>
            <p:cNvPr id="78" name="TextBox 77"/>
            <p:cNvSpPr txBox="1"/>
            <p:nvPr/>
          </p:nvSpPr>
          <p:spPr>
            <a:xfrm>
              <a:off x="7086600" y="4495800"/>
              <a:ext cx="1529586" cy="707886"/>
            </a:xfrm>
            <a:prstGeom prst="rect">
              <a:avLst/>
            </a:prstGeom>
            <a:noFill/>
          </p:spPr>
          <p:txBody>
            <a:bodyPr wrap="none" rtlCol="0">
              <a:spAutoFit/>
            </a:bodyPr>
            <a:lstStyle/>
            <a:p>
              <a:r>
                <a:rPr lang="en-US" sz="2000" dirty="0" smtClean="0"/>
                <a:t>Sunlit side of</a:t>
              </a:r>
            </a:p>
            <a:p>
              <a:r>
                <a:rPr lang="en-US" sz="2000" dirty="0" smtClean="0"/>
                <a:t>the Earth</a:t>
              </a:r>
              <a:endParaRPr lang="en-US" sz="2000" dirty="0"/>
            </a:p>
          </p:txBody>
        </p:sp>
        <p:sp>
          <p:nvSpPr>
            <p:cNvPr id="90" name="TextBox 89"/>
            <p:cNvSpPr txBox="1"/>
            <p:nvPr/>
          </p:nvSpPr>
          <p:spPr>
            <a:xfrm>
              <a:off x="533400" y="609600"/>
              <a:ext cx="3124200" cy="1631216"/>
            </a:xfrm>
            <a:prstGeom prst="rect">
              <a:avLst/>
            </a:prstGeom>
            <a:noFill/>
          </p:spPr>
          <p:txBody>
            <a:bodyPr wrap="square" rtlCol="0">
              <a:spAutoFit/>
            </a:bodyPr>
            <a:lstStyle/>
            <a:p>
              <a:r>
                <a:rPr lang="en-US" sz="2000" dirty="0" smtClean="0"/>
                <a:t>Schematic for L-1 &amp; LEO matched viewing conditions at Equinox.  Matches shift north or south seasonally “following” the sun. </a:t>
              </a:r>
              <a:endParaRPr lang="en-US" sz="2000" dirty="0"/>
            </a:p>
          </p:txBody>
        </p:sp>
        <p:sp>
          <p:nvSpPr>
            <p:cNvPr id="91" name="TextBox 90"/>
            <p:cNvSpPr txBox="1"/>
            <p:nvPr/>
          </p:nvSpPr>
          <p:spPr>
            <a:xfrm>
              <a:off x="3284868" y="2413337"/>
              <a:ext cx="753732" cy="1015663"/>
            </a:xfrm>
            <a:prstGeom prst="rect">
              <a:avLst/>
            </a:prstGeom>
            <a:noFill/>
          </p:spPr>
          <p:txBody>
            <a:bodyPr wrap="none" rtlCol="0">
              <a:spAutoFit/>
            </a:bodyPr>
            <a:lstStyle/>
            <a:p>
              <a:r>
                <a:rPr lang="en-US" sz="2000" dirty="0" smtClean="0"/>
                <a:t>Local</a:t>
              </a:r>
            </a:p>
            <a:p>
              <a:r>
                <a:rPr lang="en-US" sz="2000" dirty="0" smtClean="0"/>
                <a:t>Solar</a:t>
              </a:r>
            </a:p>
            <a:p>
              <a:r>
                <a:rPr lang="en-US" sz="2000" dirty="0" smtClean="0"/>
                <a:t>Noon</a:t>
              </a:r>
              <a:endParaRPr lang="en-US" sz="2000" dirty="0"/>
            </a:p>
          </p:txBody>
        </p:sp>
        <p:cxnSp>
          <p:nvCxnSpPr>
            <p:cNvPr id="93" name="Straight Arrow Connector 92"/>
            <p:cNvCxnSpPr/>
            <p:nvPr/>
          </p:nvCxnSpPr>
          <p:spPr>
            <a:xfrm flipV="1">
              <a:off x="4267200" y="228600"/>
              <a:ext cx="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25" name="Rectangle 1"/>
            <p:cNvSpPr>
              <a:spLocks noChangeArrowheads="1"/>
            </p:cNvSpPr>
            <p:nvPr/>
          </p:nvSpPr>
          <p:spPr bwMode="auto">
            <a:xfrm>
              <a:off x="-397473" y="6191436"/>
              <a:ext cx="9312875" cy="95543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Simultaneous View Path (SVP) match</a:t>
              </a:r>
              <a:r>
                <a:rPr kumimoji="0" lang="en-US" altLang="zh-CN"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up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between</a:t>
              </a:r>
              <a:r>
                <a:rPr lang="en-US" altLang="zh-CN" dirty="0" smtClean="0">
                  <a:latin typeface="Times New Roman" pitchFamily="18" charset="0"/>
                  <a:ea typeface="SimSun" pitchFamily="2" charset="-122"/>
                  <a:cs typeface="Times New Roman" pitchFamily="18" charset="0"/>
                </a:rPr>
                <a:t>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DSCOVR</a:t>
              </a:r>
              <a:r>
                <a:rPr kumimoji="0" lang="en-US" altLang="zh-CN"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EPIC at </a:t>
              </a:r>
              <a:r>
                <a:rPr lang="en-US" altLang="zh-CN" dirty="0" smtClean="0">
                  <a:latin typeface="Times New Roman" pitchFamily="18" charset="0"/>
                  <a:ea typeface="SimSun" pitchFamily="2" charset="-122"/>
                  <a:cs typeface="Times New Roman" pitchFamily="18" charset="0"/>
                </a:rPr>
                <a:t>0º offset with the Earth/Sun line </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and S-NPP OMPS. </a:t>
              </a:r>
              <a:r>
                <a:rPr lang="en-US" altLang="zh-CN" dirty="0" smtClean="0">
                  <a:latin typeface="Times New Roman" pitchFamily="18" charset="0"/>
                  <a:ea typeface="SimSun" pitchFamily="2" charset="-122"/>
                  <a:cs typeface="Times New Roman" pitchFamily="18" charset="0"/>
                </a:rPr>
                <a:t>M</a:t>
              </a:r>
              <a:r>
                <a:rPr kumimoji="0" lang="en-US" altLang="zh-CN"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atches</a:t>
              </a:r>
              <a:r>
                <a:rPr kumimoji="0" lang="en-US" altLang="zh-CN" b="0" i="0" u="none" strike="noStrike" cap="none" normalizeH="0" dirty="0" smtClean="0">
                  <a:ln>
                    <a:noFill/>
                  </a:ln>
                  <a:solidFill>
                    <a:schemeClr val="tx1"/>
                  </a:solidFill>
                  <a:effectLst/>
                  <a:latin typeface="Times New Roman" pitchFamily="18" charset="0"/>
                  <a:ea typeface="SimSun" pitchFamily="2" charset="-122"/>
                  <a:cs typeface="Times New Roman" pitchFamily="18" charset="0"/>
                </a:rPr>
                <a:t> will be present for any </a:t>
              </a:r>
              <a:r>
                <a:rPr lang="en-US" altLang="zh-CN" dirty="0" smtClean="0">
                  <a:latin typeface="Times New Roman" pitchFamily="18" charset="0"/>
                  <a:ea typeface="SimSun" pitchFamily="2" charset="-122"/>
                  <a:cs typeface="Times New Roman" pitchFamily="18" charset="0"/>
                </a:rPr>
                <a:t>BUV instrument on a GEO platform with one in a LEO orbit as the LEO orbital tracks pass near the GEO sub-satellite point. </a:t>
              </a:r>
              <a:endParaRPr kumimoji="0" lang="en-US" altLang="zh-CN"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TextBox 35"/>
            <p:cNvSpPr txBox="1"/>
            <p:nvPr/>
          </p:nvSpPr>
          <p:spPr>
            <a:xfrm>
              <a:off x="6781800" y="3276600"/>
              <a:ext cx="1385160" cy="707886"/>
            </a:xfrm>
            <a:prstGeom prst="rect">
              <a:avLst/>
            </a:prstGeom>
            <a:noFill/>
          </p:spPr>
          <p:txBody>
            <a:bodyPr wrap="square" rtlCol="0">
              <a:spAutoFit/>
            </a:bodyPr>
            <a:lstStyle/>
            <a:p>
              <a:r>
                <a:rPr lang="en-US" sz="2000" dirty="0" smtClean="0">
                  <a:solidFill>
                    <a:schemeClr val="accent6">
                      <a:lumMod val="75000"/>
                    </a:schemeClr>
                  </a:solidFill>
                </a:rPr>
                <a:t>LEO Cross</a:t>
              </a:r>
            </a:p>
            <a:p>
              <a:r>
                <a:rPr lang="en-US" sz="2000" dirty="0" smtClean="0">
                  <a:solidFill>
                    <a:schemeClr val="accent6">
                      <a:lumMod val="75000"/>
                    </a:schemeClr>
                  </a:solidFill>
                </a:rPr>
                <a:t>Track FOV</a:t>
              </a:r>
              <a:endParaRPr lang="en-US" sz="2000" dirty="0">
                <a:solidFill>
                  <a:schemeClr val="accent6">
                    <a:lumMod val="75000"/>
                  </a:schemeClr>
                </a:solidFill>
              </a:endParaRP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Backup</a:t>
            </a:r>
            <a:endParaRPr lang="en-US" dirty="0"/>
          </a:p>
        </p:txBody>
      </p:sp>
      <p:sp>
        <p:nvSpPr>
          <p:cNvPr id="3" name="Content Placeholder 2"/>
          <p:cNvSpPr>
            <a:spLocks noGrp="1"/>
          </p:cNvSpPr>
          <p:nvPr>
            <p:ph idx="1"/>
          </p:nvPr>
        </p:nvSpPr>
        <p:spPr>
          <a:xfrm>
            <a:off x="457200" y="1295400"/>
            <a:ext cx="8229600" cy="4830763"/>
          </a:xfrm>
        </p:spPr>
        <p:txBody>
          <a:bodyPr/>
          <a:lstStyle/>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p:cNvGraphicFramePr>
            <a:graphicFrameLocks noChangeAspect="1"/>
          </p:cNvGraphicFramePr>
          <p:nvPr/>
        </p:nvGraphicFramePr>
        <p:xfrm>
          <a:off x="0" y="136525"/>
          <a:ext cx="9144000" cy="6416675"/>
        </p:xfrm>
        <a:graphic>
          <a:graphicData uri="http://schemas.openxmlformats.org/presentationml/2006/ole">
            <p:oleObj spid="_x0000_s46082" name="Picture" r:id="rId4" imgW="5268293" imgH="3696682" progId="Word.Picture.8">
              <p:embed/>
            </p:oleObj>
          </a:graphicData>
        </a:graphic>
      </p:graphicFrame>
      <p:sp>
        <p:nvSpPr>
          <p:cNvPr id="13315" name="Text Box 3"/>
          <p:cNvSpPr txBox="1">
            <a:spLocks noChangeArrowheads="1"/>
          </p:cNvSpPr>
          <p:nvPr/>
        </p:nvSpPr>
        <p:spPr bwMode="auto">
          <a:xfrm>
            <a:off x="1828800" y="609600"/>
            <a:ext cx="990600" cy="381000"/>
          </a:xfrm>
          <a:prstGeom prst="rect">
            <a:avLst/>
          </a:prstGeom>
          <a:noFill/>
          <a:ln w="25400">
            <a:solidFill>
              <a:schemeClr val="tx1"/>
            </a:solidFill>
            <a:miter lim="800000"/>
            <a:headEnd/>
            <a:tailEnd/>
          </a:ln>
          <a:effectLst/>
        </p:spPr>
        <p:txBody>
          <a:bodyPr wrap="square">
            <a:spAutoFit/>
          </a:bodyPr>
          <a:lstStyle/>
          <a:p>
            <a:r>
              <a:rPr lang="en-US"/>
              <a:t>252 nm</a:t>
            </a:r>
          </a:p>
        </p:txBody>
      </p:sp>
      <p:sp>
        <p:nvSpPr>
          <p:cNvPr id="13316" name="Text Box 4"/>
          <p:cNvSpPr txBox="1">
            <a:spLocks noChangeArrowheads="1"/>
          </p:cNvSpPr>
          <p:nvPr/>
        </p:nvSpPr>
        <p:spPr bwMode="auto">
          <a:xfrm>
            <a:off x="7239000" y="3352800"/>
            <a:ext cx="1106488" cy="457200"/>
          </a:xfrm>
          <a:prstGeom prst="rect">
            <a:avLst/>
          </a:prstGeom>
          <a:noFill/>
          <a:ln w="25400">
            <a:solidFill>
              <a:schemeClr val="tx1"/>
            </a:solidFill>
            <a:miter lim="800000"/>
            <a:headEnd/>
            <a:tailEnd/>
          </a:ln>
          <a:effectLst/>
        </p:spPr>
        <p:txBody>
          <a:bodyPr wrap="none">
            <a:spAutoFit/>
          </a:bodyPr>
          <a:lstStyle/>
          <a:p>
            <a:r>
              <a:rPr lang="en-US"/>
              <a:t>306 nm</a:t>
            </a:r>
          </a:p>
        </p:txBody>
      </p:sp>
      <p:sp>
        <p:nvSpPr>
          <p:cNvPr id="13317" name="Line 5"/>
          <p:cNvSpPr>
            <a:spLocks noChangeShapeType="1"/>
          </p:cNvSpPr>
          <p:nvPr/>
        </p:nvSpPr>
        <p:spPr bwMode="auto">
          <a:xfrm>
            <a:off x="2810435" y="896470"/>
            <a:ext cx="762000" cy="4572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7" name="Line 5"/>
          <p:cNvSpPr>
            <a:spLocks noChangeShapeType="1"/>
          </p:cNvSpPr>
          <p:nvPr/>
        </p:nvSpPr>
        <p:spPr bwMode="auto">
          <a:xfrm>
            <a:off x="28194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8" name="Text Box 3"/>
          <p:cNvSpPr txBox="1">
            <a:spLocks noChangeArrowheads="1"/>
          </p:cNvSpPr>
          <p:nvPr/>
        </p:nvSpPr>
        <p:spPr bwMode="auto">
          <a:xfrm>
            <a:off x="3048000" y="609600"/>
            <a:ext cx="894797" cy="369332"/>
          </a:xfrm>
          <a:prstGeom prst="rect">
            <a:avLst/>
          </a:prstGeom>
          <a:noFill/>
          <a:ln w="25400">
            <a:solidFill>
              <a:schemeClr val="tx1"/>
            </a:solidFill>
            <a:miter lim="800000"/>
            <a:headEnd/>
            <a:tailEnd/>
          </a:ln>
          <a:effectLst/>
        </p:spPr>
        <p:txBody>
          <a:bodyPr wrap="none">
            <a:spAutoFit/>
          </a:bodyPr>
          <a:lstStyle/>
          <a:p>
            <a:r>
              <a:rPr lang="en-US" dirty="0" smtClean="0"/>
              <a:t>273 </a:t>
            </a:r>
            <a:r>
              <a:rPr lang="en-US" dirty="0"/>
              <a:t>nm</a:t>
            </a:r>
          </a:p>
        </p:txBody>
      </p:sp>
      <p:sp>
        <p:nvSpPr>
          <p:cNvPr id="9" name="Line 5"/>
          <p:cNvSpPr>
            <a:spLocks noChangeShapeType="1"/>
          </p:cNvSpPr>
          <p:nvPr/>
        </p:nvSpPr>
        <p:spPr bwMode="auto">
          <a:xfrm>
            <a:off x="3962400" y="990600"/>
            <a:ext cx="533400" cy="381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0" name="Line 5"/>
          <p:cNvSpPr>
            <a:spLocks noChangeShapeType="1"/>
          </p:cNvSpPr>
          <p:nvPr/>
        </p:nvSpPr>
        <p:spPr bwMode="auto">
          <a:xfrm>
            <a:off x="3810000" y="990600"/>
            <a:ext cx="381000" cy="6096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1" name="Line 5"/>
          <p:cNvSpPr>
            <a:spLocks noChangeShapeType="1"/>
          </p:cNvSpPr>
          <p:nvPr/>
        </p:nvSpPr>
        <p:spPr bwMode="auto">
          <a:xfrm flipH="1" flipV="1">
            <a:off x="5638800" y="2743200"/>
            <a:ext cx="1600200" cy="7620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2" name="Line 5"/>
          <p:cNvSpPr>
            <a:spLocks noChangeShapeType="1"/>
          </p:cNvSpPr>
          <p:nvPr/>
        </p:nvSpPr>
        <p:spPr bwMode="auto">
          <a:xfrm flipH="1" flipV="1">
            <a:off x="5638800" y="3429000"/>
            <a:ext cx="1600200" cy="15240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3" name="Text Box 4"/>
          <p:cNvSpPr txBox="1">
            <a:spLocks noChangeArrowheads="1"/>
          </p:cNvSpPr>
          <p:nvPr/>
        </p:nvSpPr>
        <p:spPr bwMode="auto">
          <a:xfrm>
            <a:off x="3505200" y="3429000"/>
            <a:ext cx="894797" cy="369332"/>
          </a:xfrm>
          <a:prstGeom prst="rect">
            <a:avLst/>
          </a:prstGeom>
          <a:noFill/>
          <a:ln w="25400">
            <a:solidFill>
              <a:schemeClr val="tx1"/>
            </a:solidFill>
            <a:miter lim="800000"/>
            <a:headEnd/>
            <a:tailEnd/>
          </a:ln>
          <a:effectLst/>
        </p:spPr>
        <p:txBody>
          <a:bodyPr wrap="none">
            <a:spAutoFit/>
          </a:bodyPr>
          <a:lstStyle/>
          <a:p>
            <a:r>
              <a:rPr lang="en-US" dirty="0" smtClean="0"/>
              <a:t>302 </a:t>
            </a:r>
            <a:r>
              <a:rPr lang="en-US" dirty="0"/>
              <a:t>nm</a:t>
            </a:r>
          </a:p>
        </p:txBody>
      </p:sp>
      <p:sp>
        <p:nvSpPr>
          <p:cNvPr id="14" name="Line 5"/>
          <p:cNvSpPr>
            <a:spLocks noChangeShapeType="1"/>
          </p:cNvSpPr>
          <p:nvPr/>
        </p:nvSpPr>
        <p:spPr bwMode="auto">
          <a:xfrm flipH="1" flipV="1">
            <a:off x="2971800" y="3048000"/>
            <a:ext cx="533400" cy="533400"/>
          </a:xfrm>
          <a:prstGeom prst="line">
            <a:avLst/>
          </a:prstGeom>
          <a:noFill/>
          <a:ln w="25400">
            <a:solidFill>
              <a:schemeClr val="tx1"/>
            </a:solidFill>
            <a:prstDash val="sysDot"/>
            <a:round/>
            <a:headEnd/>
            <a:tailEnd type="triangle" w="med" len="med"/>
          </a:ln>
          <a:effectLst/>
        </p:spPr>
        <p:txBody>
          <a:bodyPr wrap="none" anchor="ctr"/>
          <a:lstStyle/>
          <a:p>
            <a:endParaRPr lang="en-US"/>
          </a:p>
        </p:txBody>
      </p:sp>
      <p:sp>
        <p:nvSpPr>
          <p:cNvPr id="15" name="Line 5"/>
          <p:cNvSpPr>
            <a:spLocks noChangeShapeType="1"/>
          </p:cNvSpPr>
          <p:nvPr/>
        </p:nvSpPr>
        <p:spPr bwMode="auto">
          <a:xfrm flipH="1">
            <a:off x="2743200" y="3657600"/>
            <a:ext cx="762000" cy="0"/>
          </a:xfrm>
          <a:prstGeom prst="line">
            <a:avLst/>
          </a:prstGeom>
          <a:noFill/>
          <a:ln w="25400">
            <a:solidFill>
              <a:schemeClr val="tx1"/>
            </a:solidFill>
            <a:prstDash val="dash"/>
            <a:round/>
            <a:headEnd/>
            <a:tailEnd type="triangle" w="med" len="med"/>
          </a:ln>
          <a:effectLst/>
        </p:spPr>
        <p:txBody>
          <a:bodyPr wrap="none" anchor="ctr"/>
          <a:lstStyle/>
          <a:p>
            <a:endParaRPr lang="en-US"/>
          </a:p>
        </p:txBody>
      </p:sp>
      <p:sp>
        <p:nvSpPr>
          <p:cNvPr id="16" name="Rectangle 15"/>
          <p:cNvSpPr/>
          <p:nvPr/>
        </p:nvSpPr>
        <p:spPr>
          <a:xfrm>
            <a:off x="1371600" y="6172200"/>
            <a:ext cx="6497291" cy="461665"/>
          </a:xfrm>
          <a:prstGeom prst="rect">
            <a:avLst/>
          </a:prstGeom>
        </p:spPr>
        <p:txBody>
          <a:bodyPr wrap="none">
            <a:spAutoFit/>
          </a:bodyPr>
          <a:lstStyle/>
          <a:p>
            <a:r>
              <a:rPr lang="en-US" sz="2400" dirty="0" smtClean="0"/>
              <a:t>S1*</a:t>
            </a:r>
            <a:r>
              <a:rPr lang="el-GR" sz="2400" dirty="0" smtClean="0"/>
              <a:t>α</a:t>
            </a:r>
            <a:r>
              <a:rPr lang="en-US" sz="2400" dirty="0" smtClean="0"/>
              <a:t>1 = S2*</a:t>
            </a:r>
            <a:r>
              <a:rPr lang="el-GR" sz="2400" dirty="0" smtClean="0"/>
              <a:t> α</a:t>
            </a:r>
            <a:r>
              <a:rPr lang="en-US" sz="2400" dirty="0" smtClean="0"/>
              <a:t>2, Si = 1 + sec(</a:t>
            </a:r>
            <a:r>
              <a:rPr lang="en-US" sz="2400" dirty="0" err="1" smtClean="0"/>
              <a:t>SZAi</a:t>
            </a:r>
            <a:r>
              <a:rPr lang="en-US" sz="2400" dirty="0" smtClean="0"/>
              <a:t>) for nadir viewing</a:t>
            </a:r>
            <a:endParaRPr lang="en-US" sz="24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33400" y="887730"/>
          <a:ext cx="8305800" cy="5817870"/>
        </p:xfrm>
        <a:graphic>
          <a:graphicData uri="http://schemas.openxmlformats.org/drawingml/2006/table">
            <a:tbl>
              <a:tblPr/>
              <a:tblGrid>
                <a:gridCol w="1431737"/>
                <a:gridCol w="1694797"/>
                <a:gridCol w="1280801"/>
                <a:gridCol w="1207489"/>
                <a:gridCol w="1259239"/>
                <a:gridCol w="1431737"/>
              </a:tblGrid>
              <a:tr h="480046">
                <a:tc>
                  <a:txBody>
                    <a:bodyPr/>
                    <a:lstStyle/>
                    <a:p>
                      <a:pPr algn="ctr" fontAlgn="b"/>
                      <a:r>
                        <a:rPr lang="en-US" sz="1600" b="0" i="0" u="none" strike="noStrike" dirty="0">
                          <a:solidFill>
                            <a:srgbClr val="000000"/>
                          </a:solidFill>
                          <a:latin typeface="Calibri"/>
                        </a:rPr>
                        <a:t>Instrument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Main Contact</a:t>
                      </a:r>
                    </a:p>
                    <a:p>
                      <a:pPr algn="l" fontAlgn="b"/>
                      <a:r>
                        <a:rPr lang="en-US" sz="1600" b="0" i="0" u="none" strike="noStrike" dirty="0" smtClean="0">
                          <a:solidFill>
                            <a:srgbClr val="000000"/>
                          </a:solidFill>
                          <a:latin typeface="Calibri"/>
                        </a:rPr>
                        <a:t> Web  Site</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Reflectivity/ Aerosols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Solar </a:t>
                      </a:r>
                      <a:r>
                        <a:rPr lang="en-US" sz="1600" b="0" i="0" u="none" strike="noStrike" dirty="0">
                          <a:solidFill>
                            <a:srgbClr val="000000"/>
                          </a:solidFill>
                          <a:latin typeface="Calibri"/>
                        </a:rPr>
                        <a:t>Spectra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Ozone </a:t>
                      </a:r>
                      <a:r>
                        <a:rPr lang="en-US" sz="1600" b="0" i="0" u="none" strike="noStrike" dirty="0">
                          <a:solidFill>
                            <a:srgbClr val="000000"/>
                          </a:solidFill>
                          <a:latin typeface="Calibri"/>
                        </a:rPr>
                        <a:t>Profiles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Calibration</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ACE/MAESTRO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smtClean="0">
                          <a:solidFill>
                            <a:srgbClr val="222222"/>
                          </a:solidFill>
                          <a:latin typeface="Arial"/>
                        </a:rPr>
                        <a:t>EPIC 2015</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smtClean="0">
                          <a:solidFill>
                            <a:srgbClr val="222222"/>
                          </a:solidFill>
                          <a:latin typeface="Arial"/>
                        </a:rPr>
                        <a:t>GEMS 2018</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GOME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GOME-2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R</a:t>
                      </a:r>
                      <a:r>
                        <a:rPr lang="en-US" sz="1600" b="0" i="0" u="none" strike="noStrike" dirty="0">
                          <a:solidFill>
                            <a:srgbClr val="000000"/>
                          </a:solidFill>
                          <a:latin typeface="Calibri"/>
                        </a:rPr>
                        <a:t>. Lange </a:t>
                      </a:r>
                      <a:r>
                        <a:rPr lang="en-US" sz="1600" b="0" i="0" u="none" strike="noStrike" dirty="0" err="1">
                          <a:solidFill>
                            <a:srgbClr val="000000"/>
                          </a:solidFill>
                          <a:latin typeface="Calibri"/>
                        </a:rPr>
                        <a:t>EuMetSat</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R</a:t>
                      </a:r>
                      <a:r>
                        <a:rPr lang="en-US" sz="1600" b="0" i="0" u="none" strike="noStrike" dirty="0">
                          <a:solidFill>
                            <a:srgbClr val="000000"/>
                          </a:solidFill>
                          <a:latin typeface="Calibri"/>
                        </a:rPr>
                        <a:t>. Lange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GOMOS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MLS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OMI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 O. Torres</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M. </a:t>
                      </a:r>
                      <a:r>
                        <a:rPr lang="en-US" sz="1600" b="0" i="0" u="none" strike="noStrike" dirty="0" err="1" smtClean="0">
                          <a:solidFill>
                            <a:srgbClr val="000000"/>
                          </a:solidFill>
                          <a:latin typeface="Calibri"/>
                        </a:rPr>
                        <a:t>DeLand</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OMPS Nadir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L</a:t>
                      </a:r>
                      <a:r>
                        <a:rPr lang="en-US" sz="1600" b="0" i="0" u="none" strike="noStrike" dirty="0">
                          <a:solidFill>
                            <a:srgbClr val="000000"/>
                          </a:solidFill>
                          <a:latin typeface="Calibri"/>
                        </a:rPr>
                        <a:t>. Flynn NOAA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L</a:t>
                      </a:r>
                      <a:r>
                        <a:rPr lang="en-US" sz="1600" b="0" i="0" u="none" strike="noStrike" dirty="0">
                          <a:solidFill>
                            <a:srgbClr val="000000"/>
                          </a:solidFill>
                          <a:latin typeface="Calibri"/>
                        </a:rPr>
                        <a:t>. Flynn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OMPS Limb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G</a:t>
                      </a:r>
                      <a:r>
                        <a:rPr lang="en-US" sz="1600" b="0" i="0" u="none" strike="noStrike" dirty="0">
                          <a:solidFill>
                            <a:srgbClr val="000000"/>
                          </a:solidFill>
                          <a:latin typeface="Calibri"/>
                        </a:rPr>
                        <a:t>. </a:t>
                      </a:r>
                      <a:r>
                        <a:rPr lang="en-US" sz="1600" b="0" i="0" u="none" strike="noStrike" dirty="0" err="1">
                          <a:solidFill>
                            <a:srgbClr val="000000"/>
                          </a:solidFill>
                          <a:latin typeface="Calibri"/>
                        </a:rPr>
                        <a:t>Jaross</a:t>
                      </a:r>
                      <a:r>
                        <a:rPr lang="en-US" sz="1600" b="0" i="0" u="none" strike="noStrike" dirty="0">
                          <a:solidFill>
                            <a:srgbClr val="000000"/>
                          </a:solidFill>
                          <a:latin typeface="Calibri"/>
                        </a:rPr>
                        <a:t> NASA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OMS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OSIRIS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SAGE III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D</a:t>
                      </a:r>
                      <a:r>
                        <a:rPr lang="en-US" sz="1600" b="0" i="0" u="none" strike="noStrike" dirty="0">
                          <a:solidFill>
                            <a:srgbClr val="000000"/>
                          </a:solidFill>
                          <a:latin typeface="Calibri"/>
                        </a:rPr>
                        <a:t>. </a:t>
                      </a:r>
                      <a:r>
                        <a:rPr lang="en-US" sz="1600" b="0" i="0" u="none" strike="noStrike" dirty="0" err="1">
                          <a:solidFill>
                            <a:srgbClr val="000000"/>
                          </a:solidFill>
                          <a:latin typeface="Calibri"/>
                        </a:rPr>
                        <a:t>Flittner</a:t>
                      </a:r>
                      <a:r>
                        <a:rPr lang="en-US" sz="1600" b="0" i="0" u="none" strike="noStrike" dirty="0">
                          <a:solidFill>
                            <a:srgbClr val="000000"/>
                          </a:solidFill>
                          <a:latin typeface="Calibri"/>
                        </a:rPr>
                        <a:t> NASA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SBUS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F-X</a:t>
                      </a:r>
                      <a:r>
                        <a:rPr lang="en-US" sz="1600" b="0" i="0" u="none" strike="noStrike" dirty="0">
                          <a:solidFill>
                            <a:srgbClr val="000000"/>
                          </a:solidFill>
                          <a:latin typeface="Calibri"/>
                        </a:rPr>
                        <a:t>. Huang CMA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F-X. Huang</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SBUV/2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L</a:t>
                      </a:r>
                      <a:r>
                        <a:rPr lang="en-US" sz="1600" b="0" i="0" u="none" strike="noStrike" dirty="0">
                          <a:solidFill>
                            <a:srgbClr val="000000"/>
                          </a:solidFill>
                          <a:latin typeface="Calibri"/>
                        </a:rPr>
                        <a:t>. Flynn NOAA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L</a:t>
                      </a:r>
                      <a:r>
                        <a:rPr lang="en-US" sz="1600" b="0" i="0" u="none" strike="noStrike" dirty="0">
                          <a:solidFill>
                            <a:srgbClr val="000000"/>
                          </a:solidFill>
                          <a:latin typeface="Calibri"/>
                        </a:rPr>
                        <a:t>. Flynn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SCIAMACHY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M</a:t>
                      </a:r>
                      <a:r>
                        <a:rPr lang="en-US" sz="1600" b="0" i="0" u="none" strike="noStrike" dirty="0">
                          <a:solidFill>
                            <a:srgbClr val="000000"/>
                          </a:solidFill>
                          <a:latin typeface="Calibri"/>
                        </a:rPr>
                        <a:t>. </a:t>
                      </a:r>
                      <a:r>
                        <a:rPr lang="en-US" sz="1600" b="0" i="0" u="none" strike="noStrike" dirty="0" smtClean="0">
                          <a:solidFill>
                            <a:srgbClr val="000000"/>
                          </a:solidFill>
                          <a:latin typeface="Calibri"/>
                        </a:rPr>
                        <a:t>Weber </a:t>
                      </a:r>
                      <a:r>
                        <a:rPr lang="en-US" sz="1600" b="0" i="0" u="none" strike="noStrike" dirty="0">
                          <a:solidFill>
                            <a:srgbClr val="000000"/>
                          </a:solidFill>
                          <a:latin typeface="Calibri"/>
                        </a:rPr>
                        <a:t>Bremen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M. Weber</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TEMPO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K</a:t>
                      </a:r>
                      <a:r>
                        <a:rPr lang="en-US" sz="1600" b="0" i="0" u="none" strike="noStrike" dirty="0">
                          <a:solidFill>
                            <a:srgbClr val="000000"/>
                          </a:solidFill>
                          <a:latin typeface="Calibri"/>
                        </a:rPr>
                        <a:t>. Chance SAO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TOMS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TOU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smtClean="0">
                          <a:solidFill>
                            <a:srgbClr val="000000"/>
                          </a:solidFill>
                          <a:latin typeface="Calibri"/>
                        </a:rPr>
                        <a:t> W-H</a:t>
                      </a:r>
                      <a:r>
                        <a:rPr lang="en-US" sz="1600" b="0" i="0" u="none" strike="noStrike" dirty="0">
                          <a:solidFill>
                            <a:srgbClr val="000000"/>
                          </a:solidFill>
                          <a:latin typeface="Calibri"/>
                        </a:rPr>
                        <a:t>. Wang CMA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W-H. Wang</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err="1">
                          <a:solidFill>
                            <a:srgbClr val="222222"/>
                          </a:solidFill>
                          <a:latin typeface="Arial"/>
                        </a:rPr>
                        <a:t>TropOMI</a:t>
                      </a:r>
                      <a:endParaRPr lang="en-US" sz="1200" b="0" i="0" u="none" strike="noStrike" dirty="0">
                        <a:solidFill>
                          <a:srgbClr val="222222"/>
                        </a:solidFill>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0023">
                <a:tc>
                  <a:txBody>
                    <a:bodyPr/>
                    <a:lstStyle/>
                    <a:p>
                      <a:pPr algn="ctr" fontAlgn="b"/>
                      <a:r>
                        <a:rPr lang="en-US" sz="1200" b="0" i="0" u="none" strike="noStrike" dirty="0">
                          <a:solidFill>
                            <a:srgbClr val="222222"/>
                          </a:solidFill>
                          <a:latin typeface="Arial"/>
                        </a:rPr>
                        <a:t>UVN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 </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 </a:t>
                      </a:r>
                      <a:r>
                        <a:rPr lang="en-US" sz="1600" b="0" i="0" u="none" strike="noStrike" dirty="0" err="1" smtClean="0">
                          <a:solidFill>
                            <a:srgbClr val="000000"/>
                          </a:solidFill>
                          <a:latin typeface="Calibri"/>
                        </a:rPr>
                        <a:t>Berit</a:t>
                      </a:r>
                      <a:r>
                        <a:rPr lang="en-US" sz="1600" b="0" i="0" u="none" strike="noStrike" dirty="0" smtClean="0">
                          <a:solidFill>
                            <a:srgbClr val="000000"/>
                          </a:solidFill>
                          <a:latin typeface="Calibri"/>
                        </a:rPr>
                        <a:t>/Marcel</a:t>
                      </a:r>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C9ACADC3-C9E3-4686-91B5-E7A1D7E458D8}" type="slidenum">
              <a:rPr lang="en-US" smtClean="0"/>
              <a:pPr/>
              <a:t>57</a:t>
            </a:fld>
            <a:endParaRPr lang="en-US"/>
          </a:p>
        </p:txBody>
      </p:sp>
      <p:sp>
        <p:nvSpPr>
          <p:cNvPr id="6" name="Title 1"/>
          <p:cNvSpPr>
            <a:spLocks noGrp="1"/>
          </p:cNvSpPr>
          <p:nvPr>
            <p:ph type="title"/>
          </p:nvPr>
        </p:nvSpPr>
        <p:spPr>
          <a:xfrm>
            <a:off x="457200" y="0"/>
            <a:ext cx="8229600" cy="533400"/>
          </a:xfrm>
        </p:spPr>
        <p:txBody>
          <a:bodyPr>
            <a:noAutofit/>
          </a:bodyPr>
          <a:lstStyle/>
          <a:p>
            <a:r>
              <a:rPr lang="en-US" sz="3600" dirty="0" smtClean="0"/>
              <a:t>Instrument and Project Leads</a:t>
            </a:r>
            <a:endParaRPr lang="en-US" sz="3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txBox="1"/>
          <p:nvPr/>
        </p:nvSpPr>
        <p:spPr>
          <a:xfrm>
            <a:off x="1303816" y="5838882"/>
            <a:ext cx="92364" cy="169277"/>
          </a:xfrm>
          <a:prstGeom prst="rect">
            <a:avLst/>
          </a:prstGeom>
        </p:spPr>
        <p:txBody>
          <a:bodyPr vert="horz" wrap="square" lIns="0" tIns="0" rIns="0" bIns="0" rtlCol="0">
            <a:spAutoFit/>
          </a:bodyPr>
          <a:lstStyle/>
          <a:p>
            <a:pPr marL="11397"/>
            <a:r>
              <a:rPr sz="1100" dirty="0">
                <a:latin typeface="Palatino Linotype"/>
                <a:cs typeface="Palatino Linotype"/>
              </a:rPr>
              <a:t>0</a:t>
            </a:r>
          </a:p>
        </p:txBody>
      </p:sp>
      <p:sp>
        <p:nvSpPr>
          <p:cNvPr id="4" name="object 4"/>
          <p:cNvSpPr/>
          <p:nvPr/>
        </p:nvSpPr>
        <p:spPr>
          <a:xfrm>
            <a:off x="2343276"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2262458" y="5838882"/>
            <a:ext cx="161636" cy="169277"/>
          </a:xfrm>
          <a:prstGeom prst="rect">
            <a:avLst/>
          </a:prstGeom>
        </p:spPr>
        <p:txBody>
          <a:bodyPr vert="horz" wrap="square" lIns="0" tIns="0" rIns="0" bIns="0" rtlCol="0">
            <a:spAutoFit/>
          </a:bodyPr>
          <a:lstStyle/>
          <a:p>
            <a:pPr marL="11397"/>
            <a:r>
              <a:rPr sz="1100" dirty="0">
                <a:latin typeface="Palatino Linotype"/>
                <a:cs typeface="Palatino Linotype"/>
              </a:rPr>
              <a:t>20</a:t>
            </a:r>
          </a:p>
        </p:txBody>
      </p:sp>
      <p:sp>
        <p:nvSpPr>
          <p:cNvPr id="6" name="object 6"/>
          <p:cNvSpPr/>
          <p:nvPr/>
        </p:nvSpPr>
        <p:spPr>
          <a:xfrm>
            <a:off x="333655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3255737" y="5838882"/>
            <a:ext cx="161636" cy="169277"/>
          </a:xfrm>
          <a:prstGeom prst="rect">
            <a:avLst/>
          </a:prstGeom>
        </p:spPr>
        <p:txBody>
          <a:bodyPr vert="horz" wrap="square" lIns="0" tIns="0" rIns="0" bIns="0" rtlCol="0">
            <a:spAutoFit/>
          </a:bodyPr>
          <a:lstStyle/>
          <a:p>
            <a:pPr marL="11397"/>
            <a:r>
              <a:rPr sz="1100" dirty="0">
                <a:latin typeface="Palatino Linotype"/>
                <a:cs typeface="Palatino Linotype"/>
              </a:rPr>
              <a:t>40</a:t>
            </a:r>
          </a:p>
        </p:txBody>
      </p:sp>
      <p:sp>
        <p:nvSpPr>
          <p:cNvPr id="8" name="object 8"/>
          <p:cNvSpPr/>
          <p:nvPr/>
        </p:nvSpPr>
        <p:spPr>
          <a:xfrm>
            <a:off x="4329822"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txBox="1"/>
          <p:nvPr/>
        </p:nvSpPr>
        <p:spPr>
          <a:xfrm>
            <a:off x="4249004" y="5838882"/>
            <a:ext cx="161636" cy="169277"/>
          </a:xfrm>
          <a:prstGeom prst="rect">
            <a:avLst/>
          </a:prstGeom>
        </p:spPr>
        <p:txBody>
          <a:bodyPr vert="horz" wrap="square" lIns="0" tIns="0" rIns="0" bIns="0" rtlCol="0">
            <a:spAutoFit/>
          </a:bodyPr>
          <a:lstStyle/>
          <a:p>
            <a:pPr marL="11397"/>
            <a:r>
              <a:rPr sz="1100" dirty="0">
                <a:latin typeface="Palatino Linotype"/>
                <a:cs typeface="Palatino Linotype"/>
              </a:rPr>
              <a:t>60</a:t>
            </a:r>
          </a:p>
        </p:txBody>
      </p:sp>
      <p:sp>
        <p:nvSpPr>
          <p:cNvPr id="10" name="object 10"/>
          <p:cNvSpPr/>
          <p:nvPr/>
        </p:nvSpPr>
        <p:spPr>
          <a:xfrm>
            <a:off x="5323101"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1" name="object 11"/>
          <p:cNvSpPr txBox="1"/>
          <p:nvPr/>
        </p:nvSpPr>
        <p:spPr>
          <a:xfrm>
            <a:off x="5242283" y="5838882"/>
            <a:ext cx="161636" cy="169277"/>
          </a:xfrm>
          <a:prstGeom prst="rect">
            <a:avLst/>
          </a:prstGeom>
        </p:spPr>
        <p:txBody>
          <a:bodyPr vert="horz" wrap="square" lIns="0" tIns="0" rIns="0" bIns="0" rtlCol="0">
            <a:spAutoFit/>
          </a:bodyPr>
          <a:lstStyle/>
          <a:p>
            <a:pPr marL="11397"/>
            <a:r>
              <a:rPr sz="1100" dirty="0">
                <a:latin typeface="Palatino Linotype"/>
                <a:cs typeface="Palatino Linotype"/>
              </a:rPr>
              <a:t>80</a:t>
            </a:r>
          </a:p>
        </p:txBody>
      </p:sp>
      <p:sp>
        <p:nvSpPr>
          <p:cNvPr id="12" name="object 12"/>
          <p:cNvSpPr/>
          <p:nvPr/>
        </p:nvSpPr>
        <p:spPr>
          <a:xfrm>
            <a:off x="631604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3" name="object 13"/>
          <p:cNvSpPr txBox="1"/>
          <p:nvPr/>
        </p:nvSpPr>
        <p:spPr>
          <a:xfrm>
            <a:off x="6200590"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100</a:t>
            </a:r>
          </a:p>
        </p:txBody>
      </p:sp>
      <p:sp>
        <p:nvSpPr>
          <p:cNvPr id="14" name="object 14"/>
          <p:cNvSpPr/>
          <p:nvPr/>
        </p:nvSpPr>
        <p:spPr>
          <a:xfrm>
            <a:off x="730932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5" name="object 15"/>
          <p:cNvSpPr txBox="1"/>
          <p:nvPr/>
        </p:nvSpPr>
        <p:spPr>
          <a:xfrm>
            <a:off x="7193868"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120</a:t>
            </a:r>
          </a:p>
        </p:txBody>
      </p:sp>
      <p:sp>
        <p:nvSpPr>
          <p:cNvPr id="16" name="object 16"/>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7" name="object 17"/>
          <p:cNvSpPr txBox="1"/>
          <p:nvPr/>
        </p:nvSpPr>
        <p:spPr>
          <a:xfrm>
            <a:off x="8187139"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140</a:t>
            </a:r>
          </a:p>
        </p:txBody>
      </p:sp>
      <p:sp>
        <p:nvSpPr>
          <p:cNvPr id="18" name="object 18"/>
          <p:cNvSpPr/>
          <p:nvPr/>
        </p:nvSpPr>
        <p:spPr>
          <a:xfrm>
            <a:off x="159839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184679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09487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5916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28397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0881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58494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8330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408142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457789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48263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50747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55711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58195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606796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65644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68128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7061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75577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780612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805419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40" name="object 40"/>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1" name="object 41"/>
          <p:cNvSpPr/>
          <p:nvPr/>
        </p:nvSpPr>
        <p:spPr>
          <a:xfrm>
            <a:off x="2343276"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2" name="object 42"/>
          <p:cNvSpPr/>
          <p:nvPr/>
        </p:nvSpPr>
        <p:spPr>
          <a:xfrm>
            <a:off x="333655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3" name="object 43"/>
          <p:cNvSpPr/>
          <p:nvPr/>
        </p:nvSpPr>
        <p:spPr>
          <a:xfrm>
            <a:off x="4329822"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4" name="object 44"/>
          <p:cNvSpPr/>
          <p:nvPr/>
        </p:nvSpPr>
        <p:spPr>
          <a:xfrm>
            <a:off x="5323101"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5" name="object 45"/>
          <p:cNvSpPr/>
          <p:nvPr/>
        </p:nvSpPr>
        <p:spPr>
          <a:xfrm>
            <a:off x="631604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6" name="object 46"/>
          <p:cNvSpPr/>
          <p:nvPr/>
        </p:nvSpPr>
        <p:spPr>
          <a:xfrm>
            <a:off x="730932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7" name="object 47"/>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8" name="object 48"/>
          <p:cNvSpPr/>
          <p:nvPr/>
        </p:nvSpPr>
        <p:spPr>
          <a:xfrm>
            <a:off x="159839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9" name="object 49"/>
          <p:cNvSpPr/>
          <p:nvPr/>
        </p:nvSpPr>
        <p:spPr>
          <a:xfrm>
            <a:off x="184679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0" name="object 50"/>
          <p:cNvSpPr/>
          <p:nvPr/>
        </p:nvSpPr>
        <p:spPr>
          <a:xfrm>
            <a:off x="209487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1" name="object 51"/>
          <p:cNvSpPr/>
          <p:nvPr/>
        </p:nvSpPr>
        <p:spPr>
          <a:xfrm>
            <a:off x="25916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2" name="object 52"/>
          <p:cNvSpPr/>
          <p:nvPr/>
        </p:nvSpPr>
        <p:spPr>
          <a:xfrm>
            <a:off x="28397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3" name="object 53"/>
          <p:cNvSpPr/>
          <p:nvPr/>
        </p:nvSpPr>
        <p:spPr>
          <a:xfrm>
            <a:off x="30881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4" name="object 54"/>
          <p:cNvSpPr/>
          <p:nvPr/>
        </p:nvSpPr>
        <p:spPr>
          <a:xfrm>
            <a:off x="358494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5" name="object 55"/>
          <p:cNvSpPr/>
          <p:nvPr/>
        </p:nvSpPr>
        <p:spPr>
          <a:xfrm>
            <a:off x="38330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6" name="object 56"/>
          <p:cNvSpPr/>
          <p:nvPr/>
        </p:nvSpPr>
        <p:spPr>
          <a:xfrm>
            <a:off x="408142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7" name="object 57"/>
          <p:cNvSpPr/>
          <p:nvPr/>
        </p:nvSpPr>
        <p:spPr>
          <a:xfrm>
            <a:off x="457789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8" name="object 58"/>
          <p:cNvSpPr/>
          <p:nvPr/>
        </p:nvSpPr>
        <p:spPr>
          <a:xfrm>
            <a:off x="48263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9" name="object 59"/>
          <p:cNvSpPr/>
          <p:nvPr/>
        </p:nvSpPr>
        <p:spPr>
          <a:xfrm>
            <a:off x="50747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0" name="object 60"/>
          <p:cNvSpPr/>
          <p:nvPr/>
        </p:nvSpPr>
        <p:spPr>
          <a:xfrm>
            <a:off x="55711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1" name="object 61"/>
          <p:cNvSpPr/>
          <p:nvPr/>
        </p:nvSpPr>
        <p:spPr>
          <a:xfrm>
            <a:off x="58195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2" name="object 62"/>
          <p:cNvSpPr/>
          <p:nvPr/>
        </p:nvSpPr>
        <p:spPr>
          <a:xfrm>
            <a:off x="606796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3" name="object 63"/>
          <p:cNvSpPr/>
          <p:nvPr/>
        </p:nvSpPr>
        <p:spPr>
          <a:xfrm>
            <a:off x="65644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4" name="object 64"/>
          <p:cNvSpPr/>
          <p:nvPr/>
        </p:nvSpPr>
        <p:spPr>
          <a:xfrm>
            <a:off x="68128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5" name="object 65"/>
          <p:cNvSpPr/>
          <p:nvPr/>
        </p:nvSpPr>
        <p:spPr>
          <a:xfrm>
            <a:off x="7061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6" name="object 66"/>
          <p:cNvSpPr/>
          <p:nvPr/>
        </p:nvSpPr>
        <p:spPr>
          <a:xfrm>
            <a:off x="75577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7" name="object 67"/>
          <p:cNvSpPr/>
          <p:nvPr/>
        </p:nvSpPr>
        <p:spPr>
          <a:xfrm>
            <a:off x="780612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8" name="object 68"/>
          <p:cNvSpPr/>
          <p:nvPr/>
        </p:nvSpPr>
        <p:spPr>
          <a:xfrm>
            <a:off x="805419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9" name="object 69"/>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70" name="object 70"/>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1" name="object 71"/>
          <p:cNvSpPr txBox="1"/>
          <p:nvPr/>
        </p:nvSpPr>
        <p:spPr>
          <a:xfrm>
            <a:off x="1232858" y="5671166"/>
            <a:ext cx="92364" cy="169277"/>
          </a:xfrm>
          <a:prstGeom prst="rect">
            <a:avLst/>
          </a:prstGeom>
        </p:spPr>
        <p:txBody>
          <a:bodyPr vert="horz" wrap="square" lIns="0" tIns="0" rIns="0" bIns="0" rtlCol="0">
            <a:spAutoFit/>
          </a:bodyPr>
          <a:lstStyle/>
          <a:p>
            <a:pPr marL="11397"/>
            <a:r>
              <a:rPr sz="1100" dirty="0">
                <a:latin typeface="Palatino Linotype"/>
                <a:cs typeface="Palatino Linotype"/>
              </a:rPr>
              <a:t>0</a:t>
            </a:r>
          </a:p>
        </p:txBody>
      </p:sp>
      <p:sp>
        <p:nvSpPr>
          <p:cNvPr id="72" name="object 72"/>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3" name="object 73"/>
          <p:cNvSpPr txBox="1"/>
          <p:nvPr/>
        </p:nvSpPr>
        <p:spPr>
          <a:xfrm>
            <a:off x="1094313" y="4471730"/>
            <a:ext cx="230909" cy="169277"/>
          </a:xfrm>
          <a:prstGeom prst="rect">
            <a:avLst/>
          </a:prstGeom>
        </p:spPr>
        <p:txBody>
          <a:bodyPr vert="horz" wrap="square" lIns="0" tIns="0" rIns="0" bIns="0" rtlCol="0">
            <a:spAutoFit/>
          </a:bodyPr>
          <a:lstStyle/>
          <a:p>
            <a:pPr marL="11397"/>
            <a:r>
              <a:rPr sz="1100" dirty="0">
                <a:latin typeface="Palatino Linotype"/>
                <a:cs typeface="Palatino Linotype"/>
              </a:rPr>
              <a:t>500</a:t>
            </a:r>
          </a:p>
        </p:txBody>
      </p:sp>
      <p:sp>
        <p:nvSpPr>
          <p:cNvPr id="74" name="object 74"/>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5" name="object 75"/>
          <p:cNvSpPr txBox="1"/>
          <p:nvPr/>
        </p:nvSpPr>
        <p:spPr>
          <a:xfrm>
            <a:off x="1025040" y="3227496"/>
            <a:ext cx="300182" cy="169277"/>
          </a:xfrm>
          <a:prstGeom prst="rect">
            <a:avLst/>
          </a:prstGeom>
        </p:spPr>
        <p:txBody>
          <a:bodyPr vert="horz" wrap="square" lIns="0" tIns="0" rIns="0" bIns="0" rtlCol="0">
            <a:spAutoFit/>
          </a:bodyPr>
          <a:lstStyle/>
          <a:p>
            <a:pPr marL="11397"/>
            <a:r>
              <a:rPr sz="1100" dirty="0">
                <a:latin typeface="Palatino Linotype"/>
                <a:cs typeface="Palatino Linotype"/>
              </a:rPr>
              <a:t>1000</a:t>
            </a:r>
          </a:p>
        </p:txBody>
      </p:sp>
      <p:sp>
        <p:nvSpPr>
          <p:cNvPr id="76" name="object 76"/>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7" name="object 77"/>
          <p:cNvSpPr txBox="1"/>
          <p:nvPr/>
        </p:nvSpPr>
        <p:spPr>
          <a:xfrm>
            <a:off x="1025040" y="1983273"/>
            <a:ext cx="300182" cy="169277"/>
          </a:xfrm>
          <a:prstGeom prst="rect">
            <a:avLst/>
          </a:prstGeom>
        </p:spPr>
        <p:txBody>
          <a:bodyPr vert="horz" wrap="square" lIns="0" tIns="0" rIns="0" bIns="0" rtlCol="0">
            <a:spAutoFit/>
          </a:bodyPr>
          <a:lstStyle/>
          <a:p>
            <a:pPr marL="11397"/>
            <a:r>
              <a:rPr sz="1100" dirty="0">
                <a:latin typeface="Palatino Linotype"/>
                <a:cs typeface="Palatino Linotype"/>
              </a:rPr>
              <a:t>1500</a:t>
            </a:r>
          </a:p>
        </p:txBody>
      </p:sp>
      <p:sp>
        <p:nvSpPr>
          <p:cNvPr id="78" name="object 78"/>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9" name="object 79"/>
          <p:cNvSpPr txBox="1"/>
          <p:nvPr/>
        </p:nvSpPr>
        <p:spPr>
          <a:xfrm>
            <a:off x="1025040" y="772410"/>
            <a:ext cx="300182" cy="169277"/>
          </a:xfrm>
          <a:prstGeom prst="rect">
            <a:avLst/>
          </a:prstGeom>
        </p:spPr>
        <p:txBody>
          <a:bodyPr vert="horz" wrap="square" lIns="0" tIns="0" rIns="0" bIns="0" rtlCol="0">
            <a:spAutoFit/>
          </a:bodyPr>
          <a:lstStyle/>
          <a:p>
            <a:pPr marL="11397"/>
            <a:r>
              <a:rPr sz="1100" dirty="0">
                <a:latin typeface="Palatino Linotype"/>
                <a:cs typeface="Palatino Linotype"/>
              </a:rPr>
              <a:t>2000</a:t>
            </a:r>
          </a:p>
        </p:txBody>
      </p:sp>
      <p:sp>
        <p:nvSpPr>
          <p:cNvPr id="80" name="object 80"/>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1" name="object 81"/>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2" name="object 82"/>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3" name="object 83"/>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4" name="object 84"/>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5" name="object 85"/>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6" name="object 86"/>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7" name="object 87"/>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8" name="object 88"/>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9" name="object 89"/>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0" name="object 90"/>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1" name="object 91"/>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2" name="object 92"/>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3" name="object 93"/>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4" name="object 94"/>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5" name="object 95"/>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6" name="object 96"/>
          <p:cNvSpPr txBox="1"/>
          <p:nvPr/>
        </p:nvSpPr>
        <p:spPr>
          <a:xfrm>
            <a:off x="815410" y="2837082"/>
            <a:ext cx="282129" cy="960344"/>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Days since 2012</a:t>
            </a:r>
          </a:p>
        </p:txBody>
      </p:sp>
      <p:sp>
        <p:nvSpPr>
          <p:cNvPr id="97" name="object 97"/>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98" name="object 98"/>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9" name="object 99"/>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00" name="object 100"/>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01" name="object 101"/>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02" name="object 102"/>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03" name="object 103"/>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4" name="object 104"/>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5" name="object 105"/>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6" name="object 106"/>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7" name="object 107"/>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8" name="object 108"/>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9" name="object 109"/>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0" name="object 110"/>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1" name="object 111"/>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2" name="object 112"/>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3" name="object 113"/>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4" name="object 114"/>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5" name="object 115"/>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6" name="object 116"/>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7" name="object 117"/>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8" name="object 118"/>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9" name="object 119"/>
          <p:cNvSpPr/>
          <p:nvPr/>
        </p:nvSpPr>
        <p:spPr>
          <a:xfrm>
            <a:off x="1349999" y="5700813"/>
            <a:ext cx="36368" cy="70597"/>
          </a:xfrm>
          <a:custGeom>
            <a:avLst/>
            <a:gdLst/>
            <a:ahLst/>
            <a:cxnLst/>
            <a:rect l="l" t="t" r="r" b="b"/>
            <a:pathLst>
              <a:path w="40005" h="80009">
                <a:moveTo>
                  <a:pt x="0" y="39954"/>
                </a:moveTo>
                <a:lnTo>
                  <a:pt x="39966" y="39954"/>
                </a:lnTo>
                <a:lnTo>
                  <a:pt x="0" y="39954"/>
                </a:lnTo>
                <a:lnTo>
                  <a:pt x="0" y="0"/>
                </a:lnTo>
                <a:lnTo>
                  <a:pt x="0" y="79916"/>
                </a:lnTo>
              </a:path>
            </a:pathLst>
          </a:custGeom>
          <a:ln w="3600">
            <a:solidFill>
              <a:srgbClr val="000000"/>
            </a:solidFill>
          </a:ln>
        </p:spPr>
        <p:txBody>
          <a:bodyPr wrap="square" lIns="0" tIns="0" rIns="0" bIns="0" rtlCol="0"/>
          <a:lstStyle/>
          <a:p>
            <a:endParaRPr/>
          </a:p>
        </p:txBody>
      </p:sp>
      <p:sp>
        <p:nvSpPr>
          <p:cNvPr id="120" name="object 120"/>
          <p:cNvSpPr/>
          <p:nvPr/>
        </p:nvSpPr>
        <p:spPr>
          <a:xfrm>
            <a:off x="1363414" y="5700813"/>
            <a:ext cx="72736" cy="70597"/>
          </a:xfrm>
          <a:custGeom>
            <a:avLst/>
            <a:gdLst/>
            <a:ahLst/>
            <a:cxnLst/>
            <a:rect l="l" t="t" r="r" b="b"/>
            <a:pathLst>
              <a:path w="80009" h="80009">
                <a:moveTo>
                  <a:pt x="0" y="39954"/>
                </a:moveTo>
                <a:lnTo>
                  <a:pt x="79921" y="39954"/>
                </a:lnTo>
                <a:lnTo>
                  <a:pt x="39966" y="39954"/>
                </a:lnTo>
                <a:lnTo>
                  <a:pt x="39966" y="0"/>
                </a:lnTo>
                <a:lnTo>
                  <a:pt x="39966" y="79916"/>
                </a:lnTo>
              </a:path>
            </a:pathLst>
          </a:custGeom>
          <a:ln w="3600">
            <a:solidFill>
              <a:srgbClr val="000000"/>
            </a:solidFill>
          </a:ln>
        </p:spPr>
        <p:txBody>
          <a:bodyPr wrap="square" lIns="0" tIns="0" rIns="0" bIns="0" rtlCol="0"/>
          <a:lstStyle/>
          <a:p>
            <a:endParaRPr/>
          </a:p>
        </p:txBody>
      </p:sp>
      <p:sp>
        <p:nvSpPr>
          <p:cNvPr id="121" name="object 121"/>
          <p:cNvSpPr/>
          <p:nvPr/>
        </p:nvSpPr>
        <p:spPr>
          <a:xfrm>
            <a:off x="1413163" y="560361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2" name="object 122"/>
          <p:cNvSpPr/>
          <p:nvPr/>
        </p:nvSpPr>
        <p:spPr>
          <a:xfrm>
            <a:off x="1462577" y="5568673"/>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23" name="object 123"/>
          <p:cNvSpPr/>
          <p:nvPr/>
        </p:nvSpPr>
        <p:spPr>
          <a:xfrm>
            <a:off x="1512327" y="553404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4" name="object 124"/>
          <p:cNvSpPr/>
          <p:nvPr/>
        </p:nvSpPr>
        <p:spPr>
          <a:xfrm>
            <a:off x="1562077" y="549910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5" name="object 125"/>
          <p:cNvSpPr/>
          <p:nvPr/>
        </p:nvSpPr>
        <p:spPr>
          <a:xfrm>
            <a:off x="1611815" y="542954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6" name="object 126"/>
          <p:cNvSpPr/>
          <p:nvPr/>
        </p:nvSpPr>
        <p:spPr>
          <a:xfrm>
            <a:off x="1661240" y="539460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7" name="object 127"/>
          <p:cNvSpPr/>
          <p:nvPr/>
        </p:nvSpPr>
        <p:spPr>
          <a:xfrm>
            <a:off x="1710978" y="535965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8" name="object 128"/>
          <p:cNvSpPr/>
          <p:nvPr/>
        </p:nvSpPr>
        <p:spPr>
          <a:xfrm>
            <a:off x="1760727" y="53250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9" name="object 129"/>
          <p:cNvSpPr/>
          <p:nvPr/>
        </p:nvSpPr>
        <p:spPr>
          <a:xfrm>
            <a:off x="1810477" y="529009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0" name="object 130"/>
          <p:cNvSpPr/>
          <p:nvPr/>
        </p:nvSpPr>
        <p:spPr>
          <a:xfrm>
            <a:off x="1859891" y="525515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1" name="object 131"/>
          <p:cNvSpPr/>
          <p:nvPr/>
        </p:nvSpPr>
        <p:spPr>
          <a:xfrm>
            <a:off x="1909641" y="522052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2" name="object 132"/>
          <p:cNvSpPr/>
          <p:nvPr/>
        </p:nvSpPr>
        <p:spPr>
          <a:xfrm>
            <a:off x="1959390" y="518558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3" name="object 133"/>
          <p:cNvSpPr/>
          <p:nvPr/>
        </p:nvSpPr>
        <p:spPr>
          <a:xfrm>
            <a:off x="2009128" y="516303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4" name="object 134"/>
          <p:cNvSpPr/>
          <p:nvPr/>
        </p:nvSpPr>
        <p:spPr>
          <a:xfrm>
            <a:off x="2058543" y="516303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5" name="object 135"/>
          <p:cNvSpPr/>
          <p:nvPr/>
        </p:nvSpPr>
        <p:spPr>
          <a:xfrm>
            <a:off x="2108292" y="5150649"/>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36" name="object 136"/>
          <p:cNvSpPr/>
          <p:nvPr/>
        </p:nvSpPr>
        <p:spPr>
          <a:xfrm>
            <a:off x="2158041" y="511602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7" name="object 137"/>
          <p:cNvSpPr/>
          <p:nvPr/>
        </p:nvSpPr>
        <p:spPr>
          <a:xfrm>
            <a:off x="2207456" y="508108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8" name="object 138"/>
          <p:cNvSpPr/>
          <p:nvPr/>
        </p:nvSpPr>
        <p:spPr>
          <a:xfrm>
            <a:off x="2257206" y="504614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9" name="object 139"/>
          <p:cNvSpPr/>
          <p:nvPr/>
        </p:nvSpPr>
        <p:spPr>
          <a:xfrm>
            <a:off x="2306943" y="501151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0" name="object 140"/>
          <p:cNvSpPr/>
          <p:nvPr/>
        </p:nvSpPr>
        <p:spPr>
          <a:xfrm>
            <a:off x="2356692" y="494163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1" name="object 141"/>
          <p:cNvSpPr/>
          <p:nvPr/>
        </p:nvSpPr>
        <p:spPr>
          <a:xfrm>
            <a:off x="2406118" y="4907011"/>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2" name="object 142"/>
          <p:cNvSpPr/>
          <p:nvPr/>
        </p:nvSpPr>
        <p:spPr>
          <a:xfrm>
            <a:off x="2455857" y="487207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3" name="object 143"/>
          <p:cNvSpPr/>
          <p:nvPr/>
        </p:nvSpPr>
        <p:spPr>
          <a:xfrm>
            <a:off x="2505606" y="48371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4" name="object 144"/>
          <p:cNvSpPr/>
          <p:nvPr/>
        </p:nvSpPr>
        <p:spPr>
          <a:xfrm>
            <a:off x="2555344" y="480217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5" name="object 145"/>
          <p:cNvSpPr/>
          <p:nvPr/>
        </p:nvSpPr>
        <p:spPr>
          <a:xfrm>
            <a:off x="2604769" y="476756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6" name="object 146"/>
          <p:cNvSpPr/>
          <p:nvPr/>
        </p:nvSpPr>
        <p:spPr>
          <a:xfrm>
            <a:off x="2654507" y="473262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7" name="object 147"/>
          <p:cNvSpPr/>
          <p:nvPr/>
        </p:nvSpPr>
        <p:spPr>
          <a:xfrm>
            <a:off x="2704257" y="468783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8" name="object 148"/>
          <p:cNvSpPr/>
          <p:nvPr/>
        </p:nvSpPr>
        <p:spPr>
          <a:xfrm>
            <a:off x="2754007" y="465289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9" name="object 149"/>
          <p:cNvSpPr/>
          <p:nvPr/>
        </p:nvSpPr>
        <p:spPr>
          <a:xfrm>
            <a:off x="2803421" y="463319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50" name="object 150"/>
          <p:cNvSpPr/>
          <p:nvPr/>
        </p:nvSpPr>
        <p:spPr>
          <a:xfrm>
            <a:off x="2853170" y="463319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51" name="object 151"/>
          <p:cNvSpPr/>
          <p:nvPr/>
        </p:nvSpPr>
        <p:spPr>
          <a:xfrm>
            <a:off x="2902908" y="461826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2" name="object 152"/>
          <p:cNvSpPr/>
          <p:nvPr/>
        </p:nvSpPr>
        <p:spPr>
          <a:xfrm>
            <a:off x="2952657" y="458332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3" name="object 153"/>
          <p:cNvSpPr/>
          <p:nvPr/>
        </p:nvSpPr>
        <p:spPr>
          <a:xfrm>
            <a:off x="3002072" y="454838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4" name="object 154"/>
          <p:cNvSpPr/>
          <p:nvPr/>
        </p:nvSpPr>
        <p:spPr>
          <a:xfrm>
            <a:off x="3051821" y="451376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55" name="object 155"/>
          <p:cNvSpPr/>
          <p:nvPr/>
        </p:nvSpPr>
        <p:spPr>
          <a:xfrm>
            <a:off x="3101570" y="447882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56" name="object 156"/>
          <p:cNvSpPr/>
          <p:nvPr/>
        </p:nvSpPr>
        <p:spPr>
          <a:xfrm>
            <a:off x="3151308" y="444388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7" name="object 157"/>
          <p:cNvSpPr/>
          <p:nvPr/>
        </p:nvSpPr>
        <p:spPr>
          <a:xfrm>
            <a:off x="3200735" y="4409256"/>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58" name="object 158"/>
          <p:cNvSpPr/>
          <p:nvPr/>
        </p:nvSpPr>
        <p:spPr>
          <a:xfrm>
            <a:off x="3250484" y="4374317"/>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59" name="object 159"/>
          <p:cNvSpPr/>
          <p:nvPr/>
        </p:nvSpPr>
        <p:spPr>
          <a:xfrm>
            <a:off x="3300221" y="433937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0" name="object 160"/>
          <p:cNvSpPr/>
          <p:nvPr/>
        </p:nvSpPr>
        <p:spPr>
          <a:xfrm>
            <a:off x="3349971" y="430475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1" name="object 161"/>
          <p:cNvSpPr/>
          <p:nvPr/>
        </p:nvSpPr>
        <p:spPr>
          <a:xfrm>
            <a:off x="3399386" y="426981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2" name="object 162"/>
          <p:cNvSpPr/>
          <p:nvPr/>
        </p:nvSpPr>
        <p:spPr>
          <a:xfrm>
            <a:off x="3449135" y="426250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3" name="object 163"/>
          <p:cNvSpPr/>
          <p:nvPr/>
        </p:nvSpPr>
        <p:spPr>
          <a:xfrm>
            <a:off x="3498873" y="426250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4" name="object 164"/>
          <p:cNvSpPr/>
          <p:nvPr/>
        </p:nvSpPr>
        <p:spPr>
          <a:xfrm>
            <a:off x="3548622" y="4234871"/>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65" name="object 165"/>
          <p:cNvSpPr/>
          <p:nvPr/>
        </p:nvSpPr>
        <p:spPr>
          <a:xfrm>
            <a:off x="3598037" y="420024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6" name="object 166"/>
          <p:cNvSpPr/>
          <p:nvPr/>
        </p:nvSpPr>
        <p:spPr>
          <a:xfrm>
            <a:off x="3647786" y="416530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7" name="object 167"/>
          <p:cNvSpPr/>
          <p:nvPr/>
        </p:nvSpPr>
        <p:spPr>
          <a:xfrm>
            <a:off x="3697536" y="413036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8" name="object 168"/>
          <p:cNvSpPr/>
          <p:nvPr/>
        </p:nvSpPr>
        <p:spPr>
          <a:xfrm>
            <a:off x="3747273" y="409573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9" name="object 169"/>
          <p:cNvSpPr/>
          <p:nvPr/>
        </p:nvSpPr>
        <p:spPr>
          <a:xfrm>
            <a:off x="3796699" y="406079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0" name="object 170"/>
          <p:cNvSpPr/>
          <p:nvPr/>
        </p:nvSpPr>
        <p:spPr>
          <a:xfrm>
            <a:off x="3846437" y="40258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1" name="object 171"/>
          <p:cNvSpPr/>
          <p:nvPr/>
        </p:nvSpPr>
        <p:spPr>
          <a:xfrm>
            <a:off x="3896187" y="39912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2" name="object 172"/>
          <p:cNvSpPr/>
          <p:nvPr/>
        </p:nvSpPr>
        <p:spPr>
          <a:xfrm>
            <a:off x="3945601" y="395629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3" name="object 173"/>
          <p:cNvSpPr/>
          <p:nvPr/>
        </p:nvSpPr>
        <p:spPr>
          <a:xfrm>
            <a:off x="3995350" y="392135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4" name="object 174"/>
          <p:cNvSpPr/>
          <p:nvPr/>
        </p:nvSpPr>
        <p:spPr>
          <a:xfrm>
            <a:off x="4045088" y="38517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5" name="object 175"/>
          <p:cNvSpPr/>
          <p:nvPr/>
        </p:nvSpPr>
        <p:spPr>
          <a:xfrm>
            <a:off x="4094837" y="379461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6" name="object 176"/>
          <p:cNvSpPr/>
          <p:nvPr/>
        </p:nvSpPr>
        <p:spPr>
          <a:xfrm>
            <a:off x="4144264" y="379461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7" name="object 177"/>
          <p:cNvSpPr/>
          <p:nvPr/>
        </p:nvSpPr>
        <p:spPr>
          <a:xfrm>
            <a:off x="4194001" y="378222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8" name="object 178"/>
          <p:cNvSpPr/>
          <p:nvPr/>
        </p:nvSpPr>
        <p:spPr>
          <a:xfrm>
            <a:off x="4243751" y="374728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9" name="object 179"/>
          <p:cNvSpPr/>
          <p:nvPr/>
        </p:nvSpPr>
        <p:spPr>
          <a:xfrm>
            <a:off x="4293500" y="371234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0" name="object 180"/>
          <p:cNvSpPr/>
          <p:nvPr/>
        </p:nvSpPr>
        <p:spPr>
          <a:xfrm>
            <a:off x="4342915" y="367771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1" name="object 181"/>
          <p:cNvSpPr/>
          <p:nvPr/>
        </p:nvSpPr>
        <p:spPr>
          <a:xfrm>
            <a:off x="4392664" y="364277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2" name="object 182"/>
          <p:cNvSpPr/>
          <p:nvPr/>
        </p:nvSpPr>
        <p:spPr>
          <a:xfrm>
            <a:off x="4442402" y="360783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3" name="object 183"/>
          <p:cNvSpPr/>
          <p:nvPr/>
        </p:nvSpPr>
        <p:spPr>
          <a:xfrm>
            <a:off x="4492151" y="357289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4" name="object 184"/>
          <p:cNvSpPr/>
          <p:nvPr/>
        </p:nvSpPr>
        <p:spPr>
          <a:xfrm>
            <a:off x="4541566" y="353826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5" name="object 185"/>
          <p:cNvSpPr/>
          <p:nvPr/>
        </p:nvSpPr>
        <p:spPr>
          <a:xfrm>
            <a:off x="4591316" y="350332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6" name="object 186"/>
          <p:cNvSpPr/>
          <p:nvPr/>
        </p:nvSpPr>
        <p:spPr>
          <a:xfrm>
            <a:off x="4641065" y="346837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7" name="object 187"/>
          <p:cNvSpPr/>
          <p:nvPr/>
        </p:nvSpPr>
        <p:spPr>
          <a:xfrm>
            <a:off x="4690803" y="343376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8" name="object 188"/>
          <p:cNvSpPr/>
          <p:nvPr/>
        </p:nvSpPr>
        <p:spPr>
          <a:xfrm>
            <a:off x="4740228" y="339882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9" name="object 189"/>
          <p:cNvSpPr/>
          <p:nvPr/>
        </p:nvSpPr>
        <p:spPr>
          <a:xfrm>
            <a:off x="4789967" y="338642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0" name="object 190"/>
          <p:cNvSpPr/>
          <p:nvPr/>
        </p:nvSpPr>
        <p:spPr>
          <a:xfrm>
            <a:off x="4839716" y="338388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1" name="object 191"/>
          <p:cNvSpPr/>
          <p:nvPr/>
        </p:nvSpPr>
        <p:spPr>
          <a:xfrm>
            <a:off x="4889454" y="336388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2" name="object 192"/>
          <p:cNvSpPr/>
          <p:nvPr/>
        </p:nvSpPr>
        <p:spPr>
          <a:xfrm>
            <a:off x="4938880" y="332925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3" name="object 193"/>
          <p:cNvSpPr/>
          <p:nvPr/>
        </p:nvSpPr>
        <p:spPr>
          <a:xfrm>
            <a:off x="4988629" y="329431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4" name="object 194"/>
          <p:cNvSpPr/>
          <p:nvPr/>
        </p:nvSpPr>
        <p:spPr>
          <a:xfrm>
            <a:off x="5038367" y="325936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5" name="object 195"/>
          <p:cNvSpPr/>
          <p:nvPr/>
        </p:nvSpPr>
        <p:spPr>
          <a:xfrm>
            <a:off x="5088117" y="32247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6" name="object 196"/>
          <p:cNvSpPr/>
          <p:nvPr/>
        </p:nvSpPr>
        <p:spPr>
          <a:xfrm>
            <a:off x="5137531" y="318981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7" name="object 197"/>
          <p:cNvSpPr/>
          <p:nvPr/>
        </p:nvSpPr>
        <p:spPr>
          <a:xfrm>
            <a:off x="5187280" y="315487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8" name="object 198"/>
          <p:cNvSpPr/>
          <p:nvPr/>
        </p:nvSpPr>
        <p:spPr>
          <a:xfrm>
            <a:off x="5237029" y="312024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9" name="object 199"/>
          <p:cNvSpPr/>
          <p:nvPr/>
        </p:nvSpPr>
        <p:spPr>
          <a:xfrm>
            <a:off x="5286767" y="3085304"/>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00" name="object 200"/>
          <p:cNvSpPr/>
          <p:nvPr/>
        </p:nvSpPr>
        <p:spPr>
          <a:xfrm>
            <a:off x="5336182" y="305036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1" name="object 201"/>
          <p:cNvSpPr/>
          <p:nvPr/>
        </p:nvSpPr>
        <p:spPr>
          <a:xfrm>
            <a:off x="5385931" y="301573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2" name="object 202"/>
          <p:cNvSpPr/>
          <p:nvPr/>
        </p:nvSpPr>
        <p:spPr>
          <a:xfrm>
            <a:off x="5435680" y="29807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3" name="object 203"/>
          <p:cNvSpPr/>
          <p:nvPr/>
        </p:nvSpPr>
        <p:spPr>
          <a:xfrm>
            <a:off x="5485430" y="2945858"/>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04" name="object 204"/>
          <p:cNvSpPr/>
          <p:nvPr/>
        </p:nvSpPr>
        <p:spPr>
          <a:xfrm>
            <a:off x="5534845" y="291123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5" name="object 205"/>
          <p:cNvSpPr/>
          <p:nvPr/>
        </p:nvSpPr>
        <p:spPr>
          <a:xfrm>
            <a:off x="5584594" y="284135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6" name="object 206"/>
          <p:cNvSpPr/>
          <p:nvPr/>
        </p:nvSpPr>
        <p:spPr>
          <a:xfrm>
            <a:off x="5634332" y="280672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7" name="object 207"/>
          <p:cNvSpPr/>
          <p:nvPr/>
        </p:nvSpPr>
        <p:spPr>
          <a:xfrm>
            <a:off x="5683757" y="277178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8" name="object 208"/>
          <p:cNvSpPr/>
          <p:nvPr/>
        </p:nvSpPr>
        <p:spPr>
          <a:xfrm>
            <a:off x="5733496" y="273683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9" name="object 209"/>
          <p:cNvSpPr/>
          <p:nvPr/>
        </p:nvSpPr>
        <p:spPr>
          <a:xfrm>
            <a:off x="5783245" y="270952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0" name="object 210"/>
          <p:cNvSpPr/>
          <p:nvPr/>
        </p:nvSpPr>
        <p:spPr>
          <a:xfrm>
            <a:off x="5832995" y="2709526"/>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1" name="object 211"/>
          <p:cNvSpPr/>
          <p:nvPr/>
        </p:nvSpPr>
        <p:spPr>
          <a:xfrm>
            <a:off x="5882409" y="270221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2" name="object 212"/>
          <p:cNvSpPr/>
          <p:nvPr/>
        </p:nvSpPr>
        <p:spPr>
          <a:xfrm>
            <a:off x="5932158" y="266728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3" name="object 213"/>
          <p:cNvSpPr/>
          <p:nvPr/>
        </p:nvSpPr>
        <p:spPr>
          <a:xfrm>
            <a:off x="5981896" y="263233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4" name="object 214"/>
          <p:cNvSpPr/>
          <p:nvPr/>
        </p:nvSpPr>
        <p:spPr>
          <a:xfrm>
            <a:off x="6031646" y="259771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5" name="object 215"/>
          <p:cNvSpPr/>
          <p:nvPr/>
        </p:nvSpPr>
        <p:spPr>
          <a:xfrm>
            <a:off x="6081060" y="256277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6" name="object 216"/>
          <p:cNvSpPr/>
          <p:nvPr/>
        </p:nvSpPr>
        <p:spPr>
          <a:xfrm>
            <a:off x="6130809" y="252782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7" name="object 217"/>
          <p:cNvSpPr/>
          <p:nvPr/>
        </p:nvSpPr>
        <p:spPr>
          <a:xfrm>
            <a:off x="6180547" y="249320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8" name="object 218"/>
          <p:cNvSpPr/>
          <p:nvPr/>
        </p:nvSpPr>
        <p:spPr>
          <a:xfrm>
            <a:off x="6230297" y="245826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9" name="object 219"/>
          <p:cNvSpPr/>
          <p:nvPr/>
        </p:nvSpPr>
        <p:spPr>
          <a:xfrm>
            <a:off x="6279711" y="242332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0" name="object 220"/>
          <p:cNvSpPr/>
          <p:nvPr/>
        </p:nvSpPr>
        <p:spPr>
          <a:xfrm>
            <a:off x="6329460" y="238870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1" name="object 221"/>
          <p:cNvSpPr/>
          <p:nvPr/>
        </p:nvSpPr>
        <p:spPr>
          <a:xfrm>
            <a:off x="6379209" y="23537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2" name="object 222"/>
          <p:cNvSpPr/>
          <p:nvPr/>
        </p:nvSpPr>
        <p:spPr>
          <a:xfrm>
            <a:off x="6428959" y="2318822"/>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23" name="object 223"/>
          <p:cNvSpPr/>
          <p:nvPr/>
        </p:nvSpPr>
        <p:spPr>
          <a:xfrm>
            <a:off x="6478374" y="228388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4" name="object 224"/>
          <p:cNvSpPr/>
          <p:nvPr/>
        </p:nvSpPr>
        <p:spPr>
          <a:xfrm>
            <a:off x="6528111" y="224925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5" name="object 225"/>
          <p:cNvSpPr/>
          <p:nvPr/>
        </p:nvSpPr>
        <p:spPr>
          <a:xfrm>
            <a:off x="6577861" y="221431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6" name="object 226"/>
          <p:cNvSpPr/>
          <p:nvPr/>
        </p:nvSpPr>
        <p:spPr>
          <a:xfrm>
            <a:off x="6627610" y="217936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7" name="object 227"/>
          <p:cNvSpPr/>
          <p:nvPr/>
        </p:nvSpPr>
        <p:spPr>
          <a:xfrm>
            <a:off x="6677025" y="214474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8" name="object 228"/>
          <p:cNvSpPr/>
          <p:nvPr/>
        </p:nvSpPr>
        <p:spPr>
          <a:xfrm>
            <a:off x="6726774" y="210980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9" name="object 229"/>
          <p:cNvSpPr/>
          <p:nvPr/>
        </p:nvSpPr>
        <p:spPr>
          <a:xfrm>
            <a:off x="6776524" y="207487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0" name="object 230"/>
          <p:cNvSpPr/>
          <p:nvPr/>
        </p:nvSpPr>
        <p:spPr>
          <a:xfrm>
            <a:off x="6826261" y="204024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1" name="object 231"/>
          <p:cNvSpPr/>
          <p:nvPr/>
        </p:nvSpPr>
        <p:spPr>
          <a:xfrm>
            <a:off x="6875687" y="2005303"/>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32" name="object 232"/>
          <p:cNvSpPr/>
          <p:nvPr/>
        </p:nvSpPr>
        <p:spPr>
          <a:xfrm>
            <a:off x="6925426" y="197035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3" name="object 233"/>
          <p:cNvSpPr/>
          <p:nvPr/>
        </p:nvSpPr>
        <p:spPr>
          <a:xfrm>
            <a:off x="6975175" y="193573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4" name="object 234"/>
          <p:cNvSpPr/>
          <p:nvPr/>
        </p:nvSpPr>
        <p:spPr>
          <a:xfrm>
            <a:off x="7024912" y="190079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5" name="object 235"/>
          <p:cNvSpPr/>
          <p:nvPr/>
        </p:nvSpPr>
        <p:spPr>
          <a:xfrm>
            <a:off x="7074338" y="186585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6" name="object 236"/>
          <p:cNvSpPr/>
          <p:nvPr/>
        </p:nvSpPr>
        <p:spPr>
          <a:xfrm>
            <a:off x="7124077" y="184107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7" name="object 237"/>
          <p:cNvSpPr/>
          <p:nvPr/>
        </p:nvSpPr>
        <p:spPr>
          <a:xfrm>
            <a:off x="7173826" y="184107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8" name="object 238"/>
          <p:cNvSpPr/>
          <p:nvPr/>
        </p:nvSpPr>
        <p:spPr>
          <a:xfrm>
            <a:off x="7223575" y="183123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9" name="object 239"/>
          <p:cNvSpPr/>
          <p:nvPr/>
        </p:nvSpPr>
        <p:spPr>
          <a:xfrm>
            <a:off x="7272989" y="176134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0" name="object 240"/>
          <p:cNvSpPr/>
          <p:nvPr/>
        </p:nvSpPr>
        <p:spPr>
          <a:xfrm>
            <a:off x="7322738" y="172672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1" name="object 241"/>
          <p:cNvSpPr/>
          <p:nvPr/>
        </p:nvSpPr>
        <p:spPr>
          <a:xfrm>
            <a:off x="7372477" y="169178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2" name="object 242"/>
          <p:cNvSpPr/>
          <p:nvPr/>
        </p:nvSpPr>
        <p:spPr>
          <a:xfrm>
            <a:off x="7421903" y="165683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3" name="object 243"/>
          <p:cNvSpPr/>
          <p:nvPr/>
        </p:nvSpPr>
        <p:spPr>
          <a:xfrm>
            <a:off x="7471641" y="162221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4" name="object 244"/>
          <p:cNvSpPr/>
          <p:nvPr/>
        </p:nvSpPr>
        <p:spPr>
          <a:xfrm>
            <a:off x="7521390" y="158726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5" name="object 245"/>
          <p:cNvSpPr/>
          <p:nvPr/>
        </p:nvSpPr>
        <p:spPr>
          <a:xfrm>
            <a:off x="7571139" y="1552339"/>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46" name="object 246"/>
          <p:cNvSpPr/>
          <p:nvPr/>
        </p:nvSpPr>
        <p:spPr>
          <a:xfrm>
            <a:off x="1462577" y="5568673"/>
            <a:ext cx="72736" cy="70597"/>
          </a:xfrm>
          <a:custGeom>
            <a:avLst/>
            <a:gdLst/>
            <a:ahLst/>
            <a:cxnLst/>
            <a:rect l="l" t="t" r="r" b="b"/>
            <a:pathLst>
              <a:path w="80010" h="80010">
                <a:moveTo>
                  <a:pt x="0" y="39954"/>
                </a:moveTo>
                <a:lnTo>
                  <a:pt x="79921" y="39954"/>
                </a:lnTo>
                <a:lnTo>
                  <a:pt x="39966" y="39954"/>
                </a:lnTo>
                <a:lnTo>
                  <a:pt x="39966" y="0"/>
                </a:lnTo>
                <a:lnTo>
                  <a:pt x="39966" y="79908"/>
                </a:lnTo>
                <a:lnTo>
                  <a:pt x="39966" y="39954"/>
                </a:lnTo>
                <a:lnTo>
                  <a:pt x="79921" y="0"/>
                </a:lnTo>
                <a:lnTo>
                  <a:pt x="0" y="79908"/>
                </a:lnTo>
                <a:lnTo>
                  <a:pt x="39966" y="39954"/>
                </a:lnTo>
                <a:lnTo>
                  <a:pt x="0" y="0"/>
                </a:lnTo>
                <a:lnTo>
                  <a:pt x="79921" y="79908"/>
                </a:lnTo>
              </a:path>
            </a:pathLst>
          </a:custGeom>
          <a:ln w="3600">
            <a:solidFill>
              <a:srgbClr val="000000"/>
            </a:solidFill>
          </a:ln>
        </p:spPr>
        <p:txBody>
          <a:bodyPr wrap="square" lIns="0" tIns="0" rIns="0" bIns="0" rtlCol="0"/>
          <a:lstStyle/>
          <a:p>
            <a:endParaRPr/>
          </a:p>
        </p:txBody>
      </p:sp>
      <p:sp>
        <p:nvSpPr>
          <p:cNvPr id="247" name="object 247"/>
          <p:cNvSpPr/>
          <p:nvPr/>
        </p:nvSpPr>
        <p:spPr>
          <a:xfrm>
            <a:off x="2009128" y="5163032"/>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248" name="object 248"/>
          <p:cNvSpPr/>
          <p:nvPr/>
        </p:nvSpPr>
        <p:spPr>
          <a:xfrm>
            <a:off x="2803421" y="4633195"/>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249" name="object 249"/>
          <p:cNvSpPr/>
          <p:nvPr/>
        </p:nvSpPr>
        <p:spPr>
          <a:xfrm>
            <a:off x="3449135" y="4262504"/>
            <a:ext cx="72736" cy="70597"/>
          </a:xfrm>
          <a:custGeom>
            <a:avLst/>
            <a:gdLst/>
            <a:ahLst/>
            <a:cxnLst/>
            <a:rect l="l" t="t" r="r" b="b"/>
            <a:pathLst>
              <a:path w="80010"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250" name="object 250"/>
          <p:cNvSpPr/>
          <p:nvPr/>
        </p:nvSpPr>
        <p:spPr>
          <a:xfrm>
            <a:off x="4094837" y="3794614"/>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251" name="object 251"/>
          <p:cNvSpPr/>
          <p:nvPr/>
        </p:nvSpPr>
        <p:spPr>
          <a:xfrm>
            <a:off x="4789967" y="3386428"/>
            <a:ext cx="72736" cy="70597"/>
          </a:xfrm>
          <a:custGeom>
            <a:avLst/>
            <a:gdLst/>
            <a:ahLst/>
            <a:cxnLst/>
            <a:rect l="l" t="t" r="r" b="b"/>
            <a:pathLst>
              <a:path w="80010"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252" name="object 252"/>
          <p:cNvSpPr/>
          <p:nvPr/>
        </p:nvSpPr>
        <p:spPr>
          <a:xfrm>
            <a:off x="5783245" y="2709526"/>
            <a:ext cx="72736" cy="70597"/>
          </a:xfrm>
          <a:custGeom>
            <a:avLst/>
            <a:gdLst/>
            <a:ahLst/>
            <a:cxnLst/>
            <a:rect l="l" t="t" r="r" b="b"/>
            <a:pathLst>
              <a:path w="80010"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253" name="object 253"/>
          <p:cNvSpPr/>
          <p:nvPr/>
        </p:nvSpPr>
        <p:spPr>
          <a:xfrm>
            <a:off x="7124077" y="1841070"/>
            <a:ext cx="72736" cy="70597"/>
          </a:xfrm>
          <a:custGeom>
            <a:avLst/>
            <a:gdLst/>
            <a:ahLst/>
            <a:cxnLst/>
            <a:rect l="l" t="t" r="r" b="b"/>
            <a:pathLst>
              <a:path w="80009"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254" name="object 254"/>
          <p:cNvSpPr txBox="1"/>
          <p:nvPr/>
        </p:nvSpPr>
        <p:spPr>
          <a:xfrm>
            <a:off x="4115793" y="6009736"/>
            <a:ext cx="1421245"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Measurement</a:t>
            </a:r>
            <a:r>
              <a:rPr sz="1100" spc="-90" dirty="0">
                <a:latin typeface="Palatino Linotype"/>
                <a:cs typeface="Palatino Linotype"/>
              </a:rPr>
              <a:t> </a:t>
            </a:r>
            <a:r>
              <a:rPr sz="1100" dirty="0">
                <a:latin typeface="Palatino Linotype"/>
                <a:cs typeface="Palatino Linotype"/>
              </a:rPr>
              <a:t>Number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5088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66742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2630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8517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4371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46585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817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6975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34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926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54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613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7716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93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62473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405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5643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72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881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20400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3198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4357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515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7836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9945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40153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13117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24701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362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7873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9458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7104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94215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50580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1738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28971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4055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5217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63761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7534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8693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610102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216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33273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44858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5644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6803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79615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9120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702785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72598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37575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49161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60746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7233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8391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955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8070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18673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5" name="object 65"/>
          <p:cNvSpPr/>
          <p:nvPr/>
        </p:nvSpPr>
        <p:spPr>
          <a:xfrm>
            <a:off x="25088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366742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482630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598517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714371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146585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2" name="object 72"/>
          <p:cNvSpPr/>
          <p:nvPr/>
        </p:nvSpPr>
        <p:spPr>
          <a:xfrm>
            <a:off x="15817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6975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8134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92926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20454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1613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27716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393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62473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7405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85643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972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30881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20400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3198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4357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5515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7836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89945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40153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413117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24701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362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47873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59458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7104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94215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50580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51738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28971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4055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5217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63761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7534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8693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610102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6216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33273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44858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5644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6803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79615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9120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702785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72598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737575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49161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60746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7233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8391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955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8070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818673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6" name="object 126"/>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7" name="object 127"/>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8" name="object 128"/>
          <p:cNvSpPr txBox="1"/>
          <p:nvPr/>
        </p:nvSpPr>
        <p:spPr>
          <a:xfrm>
            <a:off x="1013540" y="4056876"/>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129" name="object 129"/>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1013540" y="2397801"/>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131" name="object 131"/>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0.00</a:t>
            </a:r>
          </a:p>
        </p:txBody>
      </p:sp>
      <p:sp>
        <p:nvSpPr>
          <p:cNvPr id="133" name="object 133"/>
          <p:cNvSpPr/>
          <p:nvPr/>
        </p:nvSpPr>
        <p:spPr>
          <a:xfrm>
            <a:off x="1349999" y="56398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4" name="object 134"/>
          <p:cNvSpPr/>
          <p:nvPr/>
        </p:nvSpPr>
        <p:spPr>
          <a:xfrm>
            <a:off x="1349999" y="547369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5" name="object 135"/>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6" name="object 136"/>
          <p:cNvSpPr/>
          <p:nvPr/>
        </p:nvSpPr>
        <p:spPr>
          <a:xfrm>
            <a:off x="1349999" y="51420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7" name="object 137"/>
          <p:cNvSpPr/>
          <p:nvPr/>
        </p:nvSpPr>
        <p:spPr>
          <a:xfrm>
            <a:off x="1349999" y="49762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46443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44785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398075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364880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34829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3317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31513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298524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26536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21558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19900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16581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14922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116035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9945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txBox="1"/>
          <p:nvPr/>
        </p:nvSpPr>
        <p:spPr>
          <a:xfrm>
            <a:off x="803956" y="2532842"/>
            <a:ext cx="141064" cy="1568824"/>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Ref2/Work2-Ref6/Work6</a:t>
            </a:r>
          </a:p>
        </p:txBody>
      </p:sp>
      <p:sp>
        <p:nvSpPr>
          <p:cNvPr id="161" name="object 161"/>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8233213" y="56398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7" name="object 167"/>
          <p:cNvSpPr/>
          <p:nvPr/>
        </p:nvSpPr>
        <p:spPr>
          <a:xfrm>
            <a:off x="8233213" y="547369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233213" y="51420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233213" y="49762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8233213" y="46443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3" name="object 173"/>
          <p:cNvSpPr/>
          <p:nvPr/>
        </p:nvSpPr>
        <p:spPr>
          <a:xfrm>
            <a:off x="8233213" y="44785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4" name="object 174"/>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233213" y="398075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8233213" y="364880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8233213" y="34829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8233213" y="3317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8233213" y="31513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8233213" y="298524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8233213" y="26536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8233213" y="21558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8233213" y="19900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8233213" y="16581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8233213" y="14922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8233213" y="116035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8233213" y="9945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1349999" y="3652299"/>
            <a:ext cx="47335" cy="70597"/>
          </a:xfrm>
          <a:custGeom>
            <a:avLst/>
            <a:gdLst/>
            <a:ahLst/>
            <a:cxnLst/>
            <a:rect l="l" t="t" r="r" b="b"/>
            <a:pathLst>
              <a:path w="52069" h="80010">
                <a:moveTo>
                  <a:pt x="0" y="39966"/>
                </a:moveTo>
                <a:lnTo>
                  <a:pt x="51485" y="39966"/>
                </a:lnTo>
                <a:lnTo>
                  <a:pt x="11518" y="39966"/>
                </a:lnTo>
                <a:lnTo>
                  <a:pt x="11518" y="0"/>
                </a:lnTo>
                <a:lnTo>
                  <a:pt x="11518" y="79921"/>
                </a:lnTo>
              </a:path>
            </a:pathLst>
          </a:custGeom>
          <a:ln w="3600">
            <a:solidFill>
              <a:srgbClr val="000000"/>
            </a:solidFill>
          </a:ln>
        </p:spPr>
        <p:txBody>
          <a:bodyPr wrap="square" lIns="0" tIns="0" rIns="0" bIns="0" rtlCol="0"/>
          <a:lstStyle/>
          <a:p>
            <a:endParaRPr/>
          </a:p>
        </p:txBody>
      </p:sp>
      <p:sp>
        <p:nvSpPr>
          <p:cNvPr id="194" name="object 194"/>
          <p:cNvSpPr/>
          <p:nvPr/>
        </p:nvSpPr>
        <p:spPr>
          <a:xfrm>
            <a:off x="1372257" y="359989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5" name="object 195"/>
          <p:cNvSpPr/>
          <p:nvPr/>
        </p:nvSpPr>
        <p:spPr>
          <a:xfrm>
            <a:off x="1420033" y="3592270"/>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96" name="object 196"/>
          <p:cNvSpPr/>
          <p:nvPr/>
        </p:nvSpPr>
        <p:spPr>
          <a:xfrm>
            <a:off x="1467819" y="359639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7" name="object 197"/>
          <p:cNvSpPr/>
          <p:nvPr/>
        </p:nvSpPr>
        <p:spPr>
          <a:xfrm>
            <a:off x="1515929" y="35427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8" name="object 198"/>
          <p:cNvSpPr/>
          <p:nvPr/>
        </p:nvSpPr>
        <p:spPr>
          <a:xfrm>
            <a:off x="1563705" y="353000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9" name="object 199"/>
          <p:cNvSpPr/>
          <p:nvPr/>
        </p:nvSpPr>
        <p:spPr>
          <a:xfrm>
            <a:off x="1611491" y="344487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0" name="object 200"/>
          <p:cNvSpPr/>
          <p:nvPr/>
        </p:nvSpPr>
        <p:spPr>
          <a:xfrm>
            <a:off x="1659601" y="346552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1" name="object 201"/>
          <p:cNvSpPr/>
          <p:nvPr/>
        </p:nvSpPr>
        <p:spPr>
          <a:xfrm>
            <a:off x="1707711" y="342962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2" name="object 202"/>
          <p:cNvSpPr/>
          <p:nvPr/>
        </p:nvSpPr>
        <p:spPr>
          <a:xfrm>
            <a:off x="1756144" y="336833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3" name="object 203"/>
          <p:cNvSpPr/>
          <p:nvPr/>
        </p:nvSpPr>
        <p:spPr>
          <a:xfrm>
            <a:off x="1804577" y="33641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4" name="object 204"/>
          <p:cNvSpPr/>
          <p:nvPr/>
        </p:nvSpPr>
        <p:spPr>
          <a:xfrm>
            <a:off x="1852698" y="3336876"/>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5" name="object 205"/>
          <p:cNvSpPr/>
          <p:nvPr/>
        </p:nvSpPr>
        <p:spPr>
          <a:xfrm>
            <a:off x="1901132" y="33451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6" name="object 206"/>
          <p:cNvSpPr/>
          <p:nvPr/>
        </p:nvSpPr>
        <p:spPr>
          <a:xfrm>
            <a:off x="1949565" y="332035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7" name="object 207"/>
          <p:cNvSpPr/>
          <p:nvPr/>
        </p:nvSpPr>
        <p:spPr>
          <a:xfrm>
            <a:off x="1997998" y="327683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8" name="object 208"/>
          <p:cNvSpPr/>
          <p:nvPr/>
        </p:nvSpPr>
        <p:spPr>
          <a:xfrm>
            <a:off x="2046431" y="320442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9" name="object 209"/>
          <p:cNvSpPr/>
          <p:nvPr/>
        </p:nvSpPr>
        <p:spPr>
          <a:xfrm>
            <a:off x="2094876" y="320314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0" name="object 210"/>
          <p:cNvSpPr/>
          <p:nvPr/>
        </p:nvSpPr>
        <p:spPr>
          <a:xfrm>
            <a:off x="2143309" y="322093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1" name="object 211"/>
          <p:cNvSpPr/>
          <p:nvPr/>
        </p:nvSpPr>
        <p:spPr>
          <a:xfrm>
            <a:off x="2191743" y="317741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2" name="object 212"/>
          <p:cNvSpPr/>
          <p:nvPr/>
        </p:nvSpPr>
        <p:spPr>
          <a:xfrm>
            <a:off x="2240187" y="3173292"/>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13" name="object 213"/>
          <p:cNvSpPr/>
          <p:nvPr/>
        </p:nvSpPr>
        <p:spPr>
          <a:xfrm>
            <a:off x="2288620" y="31542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4" name="object 214"/>
          <p:cNvSpPr/>
          <p:nvPr/>
        </p:nvSpPr>
        <p:spPr>
          <a:xfrm>
            <a:off x="2337388" y="3124368"/>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5" name="object 215"/>
          <p:cNvSpPr/>
          <p:nvPr/>
        </p:nvSpPr>
        <p:spPr>
          <a:xfrm>
            <a:off x="2385822" y="314375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6" name="object 216"/>
          <p:cNvSpPr/>
          <p:nvPr/>
        </p:nvSpPr>
        <p:spPr>
          <a:xfrm>
            <a:off x="2434255" y="308594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7" name="object 217"/>
          <p:cNvSpPr/>
          <p:nvPr/>
        </p:nvSpPr>
        <p:spPr>
          <a:xfrm>
            <a:off x="2483023" y="306560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8" name="object 218"/>
          <p:cNvSpPr/>
          <p:nvPr/>
        </p:nvSpPr>
        <p:spPr>
          <a:xfrm>
            <a:off x="2531456" y="30579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9" name="object 219"/>
          <p:cNvSpPr/>
          <p:nvPr/>
        </p:nvSpPr>
        <p:spPr>
          <a:xfrm>
            <a:off x="2580224" y="300112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0" name="object 220"/>
          <p:cNvSpPr/>
          <p:nvPr/>
        </p:nvSpPr>
        <p:spPr>
          <a:xfrm>
            <a:off x="2628657" y="298524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1" name="object 221"/>
          <p:cNvSpPr/>
          <p:nvPr/>
        </p:nvSpPr>
        <p:spPr>
          <a:xfrm>
            <a:off x="2677425" y="297349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2" name="object 222"/>
          <p:cNvSpPr/>
          <p:nvPr/>
        </p:nvSpPr>
        <p:spPr>
          <a:xfrm>
            <a:off x="2725858" y="297411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3" name="object 223"/>
          <p:cNvSpPr/>
          <p:nvPr/>
        </p:nvSpPr>
        <p:spPr>
          <a:xfrm>
            <a:off x="2774615" y="295506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4" name="object 224"/>
          <p:cNvSpPr/>
          <p:nvPr/>
        </p:nvSpPr>
        <p:spPr>
          <a:xfrm>
            <a:off x="2823059" y="290804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5" name="object 225"/>
          <p:cNvSpPr/>
          <p:nvPr/>
        </p:nvSpPr>
        <p:spPr>
          <a:xfrm>
            <a:off x="2871827" y="2876292"/>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6" name="object 226"/>
          <p:cNvSpPr/>
          <p:nvPr/>
        </p:nvSpPr>
        <p:spPr>
          <a:xfrm>
            <a:off x="2920584" y="290742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7" name="object 227"/>
          <p:cNvSpPr/>
          <p:nvPr/>
        </p:nvSpPr>
        <p:spPr>
          <a:xfrm>
            <a:off x="2969352" y="2908049"/>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8" name="object 228"/>
          <p:cNvSpPr/>
          <p:nvPr/>
        </p:nvSpPr>
        <p:spPr>
          <a:xfrm>
            <a:off x="3018108" y="289471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9" name="object 229"/>
          <p:cNvSpPr/>
          <p:nvPr/>
        </p:nvSpPr>
        <p:spPr>
          <a:xfrm>
            <a:off x="3066553" y="285882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0" name="object 230"/>
          <p:cNvSpPr/>
          <p:nvPr/>
        </p:nvSpPr>
        <p:spPr>
          <a:xfrm>
            <a:off x="3115309" y="2843257"/>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31" name="object 231"/>
          <p:cNvSpPr/>
          <p:nvPr/>
        </p:nvSpPr>
        <p:spPr>
          <a:xfrm>
            <a:off x="3164077" y="28337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2" name="object 232"/>
          <p:cNvSpPr/>
          <p:nvPr/>
        </p:nvSpPr>
        <p:spPr>
          <a:xfrm>
            <a:off x="3212834" y="281720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3" name="object 233"/>
          <p:cNvSpPr/>
          <p:nvPr/>
        </p:nvSpPr>
        <p:spPr>
          <a:xfrm>
            <a:off x="3261926" y="28057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4" name="object 234"/>
          <p:cNvSpPr/>
          <p:nvPr/>
        </p:nvSpPr>
        <p:spPr>
          <a:xfrm>
            <a:off x="3310693" y="277972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5" name="object 235"/>
          <p:cNvSpPr/>
          <p:nvPr/>
        </p:nvSpPr>
        <p:spPr>
          <a:xfrm>
            <a:off x="3359461" y="277337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6" name="object 236"/>
          <p:cNvSpPr/>
          <p:nvPr/>
        </p:nvSpPr>
        <p:spPr>
          <a:xfrm>
            <a:off x="3408553" y="2753991"/>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7" name="object 237"/>
          <p:cNvSpPr/>
          <p:nvPr/>
        </p:nvSpPr>
        <p:spPr>
          <a:xfrm>
            <a:off x="3457309" y="274446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8" name="object 238"/>
          <p:cNvSpPr/>
          <p:nvPr/>
        </p:nvSpPr>
        <p:spPr>
          <a:xfrm>
            <a:off x="3506077" y="274382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9" name="object 239"/>
          <p:cNvSpPr/>
          <p:nvPr/>
        </p:nvSpPr>
        <p:spPr>
          <a:xfrm>
            <a:off x="3555168" y="27228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0" name="object 240"/>
          <p:cNvSpPr/>
          <p:nvPr/>
        </p:nvSpPr>
        <p:spPr>
          <a:xfrm>
            <a:off x="3603937" y="26879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1" name="object 241"/>
          <p:cNvSpPr/>
          <p:nvPr/>
        </p:nvSpPr>
        <p:spPr>
          <a:xfrm>
            <a:off x="3653027" y="270348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2" name="object 242"/>
          <p:cNvSpPr/>
          <p:nvPr/>
        </p:nvSpPr>
        <p:spPr>
          <a:xfrm>
            <a:off x="3701784" y="26799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3" name="object 243"/>
          <p:cNvSpPr/>
          <p:nvPr/>
        </p:nvSpPr>
        <p:spPr>
          <a:xfrm>
            <a:off x="3750876" y="269586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4" name="object 244"/>
          <p:cNvSpPr/>
          <p:nvPr/>
        </p:nvSpPr>
        <p:spPr>
          <a:xfrm>
            <a:off x="3799644" y="267490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5" name="object 245"/>
          <p:cNvSpPr/>
          <p:nvPr/>
        </p:nvSpPr>
        <p:spPr>
          <a:xfrm>
            <a:off x="3848735" y="267109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6" name="object 246"/>
          <p:cNvSpPr/>
          <p:nvPr/>
        </p:nvSpPr>
        <p:spPr>
          <a:xfrm>
            <a:off x="3897826" y="262375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7" name="object 247"/>
          <p:cNvSpPr/>
          <p:nvPr/>
        </p:nvSpPr>
        <p:spPr>
          <a:xfrm>
            <a:off x="3946917" y="26053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8" name="object 248"/>
          <p:cNvSpPr/>
          <p:nvPr/>
        </p:nvSpPr>
        <p:spPr>
          <a:xfrm>
            <a:off x="3996008" y="262153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9" name="object 249"/>
          <p:cNvSpPr/>
          <p:nvPr/>
        </p:nvSpPr>
        <p:spPr>
          <a:xfrm>
            <a:off x="4045088" y="263137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0" name="object 250"/>
          <p:cNvSpPr/>
          <p:nvPr/>
        </p:nvSpPr>
        <p:spPr>
          <a:xfrm>
            <a:off x="4094179" y="260914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1" name="object 251"/>
          <p:cNvSpPr/>
          <p:nvPr/>
        </p:nvSpPr>
        <p:spPr>
          <a:xfrm>
            <a:off x="4143271" y="259930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2" name="object 252"/>
          <p:cNvSpPr/>
          <p:nvPr/>
        </p:nvSpPr>
        <p:spPr>
          <a:xfrm>
            <a:off x="4192038" y="256594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3" name="object 253"/>
          <p:cNvSpPr/>
          <p:nvPr/>
        </p:nvSpPr>
        <p:spPr>
          <a:xfrm>
            <a:off x="4241130" y="255228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4" name="object 254"/>
          <p:cNvSpPr/>
          <p:nvPr/>
        </p:nvSpPr>
        <p:spPr>
          <a:xfrm>
            <a:off x="4290221" y="253164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5" name="object 255"/>
          <p:cNvSpPr/>
          <p:nvPr/>
        </p:nvSpPr>
        <p:spPr>
          <a:xfrm>
            <a:off x="4339313" y="2543399"/>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56" name="object 256"/>
          <p:cNvSpPr/>
          <p:nvPr/>
        </p:nvSpPr>
        <p:spPr>
          <a:xfrm>
            <a:off x="4388404" y="25389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7" name="object 257"/>
          <p:cNvSpPr/>
          <p:nvPr/>
        </p:nvSpPr>
        <p:spPr>
          <a:xfrm>
            <a:off x="4437496" y="254435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8" name="object 258"/>
          <p:cNvSpPr/>
          <p:nvPr/>
        </p:nvSpPr>
        <p:spPr>
          <a:xfrm>
            <a:off x="4486587" y="254276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4536001" y="25484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0" name="object 260"/>
          <p:cNvSpPr/>
          <p:nvPr/>
        </p:nvSpPr>
        <p:spPr>
          <a:xfrm>
            <a:off x="4585092" y="255387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1" name="object 261"/>
          <p:cNvSpPr/>
          <p:nvPr/>
        </p:nvSpPr>
        <p:spPr>
          <a:xfrm>
            <a:off x="4634184" y="254880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2" name="object 262"/>
          <p:cNvSpPr/>
          <p:nvPr/>
        </p:nvSpPr>
        <p:spPr>
          <a:xfrm>
            <a:off x="4683609" y="251353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3" name="object 263"/>
          <p:cNvSpPr/>
          <p:nvPr/>
        </p:nvSpPr>
        <p:spPr>
          <a:xfrm>
            <a:off x="4732701" y="247224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4" name="object 264"/>
          <p:cNvSpPr/>
          <p:nvPr/>
        </p:nvSpPr>
        <p:spPr>
          <a:xfrm>
            <a:off x="4781792" y="239791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5" name="object 265"/>
          <p:cNvSpPr/>
          <p:nvPr/>
        </p:nvSpPr>
        <p:spPr>
          <a:xfrm>
            <a:off x="4831207" y="238996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6" name="object 266"/>
          <p:cNvSpPr/>
          <p:nvPr/>
        </p:nvSpPr>
        <p:spPr>
          <a:xfrm>
            <a:off x="4880298" y="242777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7" name="object 267"/>
          <p:cNvSpPr/>
          <p:nvPr/>
        </p:nvSpPr>
        <p:spPr>
          <a:xfrm>
            <a:off x="4929713" y="244619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8" name="object 268"/>
          <p:cNvSpPr/>
          <p:nvPr/>
        </p:nvSpPr>
        <p:spPr>
          <a:xfrm>
            <a:off x="4978804" y="244047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9" name="object 269"/>
          <p:cNvSpPr/>
          <p:nvPr/>
        </p:nvSpPr>
        <p:spPr>
          <a:xfrm>
            <a:off x="5028230" y="243030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0" name="object 270"/>
          <p:cNvSpPr/>
          <p:nvPr/>
        </p:nvSpPr>
        <p:spPr>
          <a:xfrm>
            <a:off x="5077645" y="242459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1" name="object 271"/>
          <p:cNvSpPr/>
          <p:nvPr/>
        </p:nvSpPr>
        <p:spPr>
          <a:xfrm>
            <a:off x="5126736" y="242681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2" name="object 272"/>
          <p:cNvSpPr/>
          <p:nvPr/>
        </p:nvSpPr>
        <p:spPr>
          <a:xfrm>
            <a:off x="5176150" y="241062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3" name="object 273"/>
          <p:cNvSpPr/>
          <p:nvPr/>
        </p:nvSpPr>
        <p:spPr>
          <a:xfrm>
            <a:off x="5225577" y="241506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4" name="object 274"/>
          <p:cNvSpPr/>
          <p:nvPr/>
        </p:nvSpPr>
        <p:spPr>
          <a:xfrm>
            <a:off x="5274991" y="2422375"/>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75" name="object 275"/>
          <p:cNvSpPr/>
          <p:nvPr/>
        </p:nvSpPr>
        <p:spPr>
          <a:xfrm>
            <a:off x="5324082" y="241379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6" name="object 276"/>
          <p:cNvSpPr/>
          <p:nvPr/>
        </p:nvSpPr>
        <p:spPr>
          <a:xfrm>
            <a:off x="5373497" y="23887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7" name="object 277"/>
          <p:cNvSpPr/>
          <p:nvPr/>
        </p:nvSpPr>
        <p:spPr>
          <a:xfrm>
            <a:off x="5422923" y="23391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8" name="object 278"/>
          <p:cNvSpPr/>
          <p:nvPr/>
        </p:nvSpPr>
        <p:spPr>
          <a:xfrm>
            <a:off x="5472337" y="234264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9" name="object 279"/>
          <p:cNvSpPr/>
          <p:nvPr/>
        </p:nvSpPr>
        <p:spPr>
          <a:xfrm>
            <a:off x="5521752" y="23401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0" name="object 280"/>
          <p:cNvSpPr/>
          <p:nvPr/>
        </p:nvSpPr>
        <p:spPr>
          <a:xfrm>
            <a:off x="5571167" y="234803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1" name="object 281"/>
          <p:cNvSpPr/>
          <p:nvPr/>
        </p:nvSpPr>
        <p:spPr>
          <a:xfrm>
            <a:off x="5620593" y="234709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2" name="object 282"/>
          <p:cNvSpPr/>
          <p:nvPr/>
        </p:nvSpPr>
        <p:spPr>
          <a:xfrm>
            <a:off x="5670007" y="234931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3" name="object 283"/>
          <p:cNvSpPr/>
          <p:nvPr/>
        </p:nvSpPr>
        <p:spPr>
          <a:xfrm>
            <a:off x="5719422" y="23401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4" name="object 284"/>
          <p:cNvSpPr/>
          <p:nvPr/>
        </p:nvSpPr>
        <p:spPr>
          <a:xfrm>
            <a:off x="5769171" y="232008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5" name="object 285"/>
          <p:cNvSpPr/>
          <p:nvPr/>
        </p:nvSpPr>
        <p:spPr>
          <a:xfrm>
            <a:off x="5818586" y="231785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6" name="object 286"/>
          <p:cNvSpPr/>
          <p:nvPr/>
        </p:nvSpPr>
        <p:spPr>
          <a:xfrm>
            <a:off x="5868011" y="230452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7" name="object 287"/>
          <p:cNvSpPr/>
          <p:nvPr/>
        </p:nvSpPr>
        <p:spPr>
          <a:xfrm>
            <a:off x="5917427" y="230293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8" name="object 288"/>
          <p:cNvSpPr/>
          <p:nvPr/>
        </p:nvSpPr>
        <p:spPr>
          <a:xfrm>
            <a:off x="5967176" y="230452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9" name="object 289"/>
          <p:cNvSpPr/>
          <p:nvPr/>
        </p:nvSpPr>
        <p:spPr>
          <a:xfrm>
            <a:off x="6016590" y="229816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0" name="object 290"/>
          <p:cNvSpPr/>
          <p:nvPr/>
        </p:nvSpPr>
        <p:spPr>
          <a:xfrm>
            <a:off x="6066327" y="229150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1" name="object 291"/>
          <p:cNvSpPr/>
          <p:nvPr/>
        </p:nvSpPr>
        <p:spPr>
          <a:xfrm>
            <a:off x="6115754" y="229276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2" name="object 292"/>
          <p:cNvSpPr/>
          <p:nvPr/>
        </p:nvSpPr>
        <p:spPr>
          <a:xfrm>
            <a:off x="6165504" y="2288644"/>
            <a:ext cx="72736" cy="70597"/>
          </a:xfrm>
          <a:custGeom>
            <a:avLst/>
            <a:gdLst/>
            <a:ahLst/>
            <a:cxnLst/>
            <a:rect l="l" t="t" r="r" b="b"/>
            <a:pathLst>
              <a:path w="80009"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3" name="object 293"/>
          <p:cNvSpPr/>
          <p:nvPr/>
        </p:nvSpPr>
        <p:spPr>
          <a:xfrm>
            <a:off x="6214917" y="227688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4" name="object 294"/>
          <p:cNvSpPr/>
          <p:nvPr/>
        </p:nvSpPr>
        <p:spPr>
          <a:xfrm>
            <a:off x="6264667" y="226354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5" name="object 295"/>
          <p:cNvSpPr/>
          <p:nvPr/>
        </p:nvSpPr>
        <p:spPr>
          <a:xfrm>
            <a:off x="6314082" y="226227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6" name="object 296"/>
          <p:cNvSpPr/>
          <p:nvPr/>
        </p:nvSpPr>
        <p:spPr>
          <a:xfrm>
            <a:off x="6363831" y="226577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7" name="object 297"/>
          <p:cNvSpPr/>
          <p:nvPr/>
        </p:nvSpPr>
        <p:spPr>
          <a:xfrm>
            <a:off x="6413246" y="225718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8" name="object 298"/>
          <p:cNvSpPr/>
          <p:nvPr/>
        </p:nvSpPr>
        <p:spPr>
          <a:xfrm>
            <a:off x="6462995" y="226259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9" name="object 299"/>
          <p:cNvSpPr/>
          <p:nvPr/>
        </p:nvSpPr>
        <p:spPr>
          <a:xfrm>
            <a:off x="6512733" y="224321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0" name="object 300"/>
          <p:cNvSpPr/>
          <p:nvPr/>
        </p:nvSpPr>
        <p:spPr>
          <a:xfrm>
            <a:off x="6562482" y="223909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1" name="object 301"/>
          <p:cNvSpPr/>
          <p:nvPr/>
        </p:nvSpPr>
        <p:spPr>
          <a:xfrm>
            <a:off x="6611897" y="222003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2" name="object 302"/>
          <p:cNvSpPr/>
          <p:nvPr/>
        </p:nvSpPr>
        <p:spPr>
          <a:xfrm>
            <a:off x="6661646" y="224226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3" name="object 303"/>
          <p:cNvSpPr/>
          <p:nvPr/>
        </p:nvSpPr>
        <p:spPr>
          <a:xfrm>
            <a:off x="6711396" y="224607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04" name="object 304"/>
          <p:cNvSpPr/>
          <p:nvPr/>
        </p:nvSpPr>
        <p:spPr>
          <a:xfrm>
            <a:off x="6760810" y="221239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5" name="object 305"/>
          <p:cNvSpPr/>
          <p:nvPr/>
        </p:nvSpPr>
        <p:spPr>
          <a:xfrm>
            <a:off x="6810559" y="221462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6" name="object 306"/>
          <p:cNvSpPr/>
          <p:nvPr/>
        </p:nvSpPr>
        <p:spPr>
          <a:xfrm>
            <a:off x="6860297" y="223400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7" name="object 307"/>
          <p:cNvSpPr/>
          <p:nvPr/>
        </p:nvSpPr>
        <p:spPr>
          <a:xfrm>
            <a:off x="6910047" y="222607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8" name="object 308"/>
          <p:cNvSpPr/>
          <p:nvPr/>
        </p:nvSpPr>
        <p:spPr>
          <a:xfrm>
            <a:off x="6959461" y="219906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9" name="object 309"/>
          <p:cNvSpPr/>
          <p:nvPr/>
        </p:nvSpPr>
        <p:spPr>
          <a:xfrm>
            <a:off x="7009210" y="220033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0" name="object 310"/>
          <p:cNvSpPr/>
          <p:nvPr/>
        </p:nvSpPr>
        <p:spPr>
          <a:xfrm>
            <a:off x="7058948" y="221462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11" name="object 311"/>
          <p:cNvSpPr/>
          <p:nvPr/>
        </p:nvSpPr>
        <p:spPr>
          <a:xfrm>
            <a:off x="7108374" y="220256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2" name="object 312"/>
          <p:cNvSpPr/>
          <p:nvPr/>
        </p:nvSpPr>
        <p:spPr>
          <a:xfrm>
            <a:off x="7158124" y="218445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3" name="object 313"/>
          <p:cNvSpPr/>
          <p:nvPr/>
        </p:nvSpPr>
        <p:spPr>
          <a:xfrm>
            <a:off x="7207538" y="217302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4" name="object 314"/>
          <p:cNvSpPr/>
          <p:nvPr/>
        </p:nvSpPr>
        <p:spPr>
          <a:xfrm>
            <a:off x="7257287" y="216888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5" name="object 315"/>
          <p:cNvSpPr/>
          <p:nvPr/>
        </p:nvSpPr>
        <p:spPr>
          <a:xfrm>
            <a:off x="7306702" y="218858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6" name="object 316"/>
          <p:cNvSpPr/>
          <p:nvPr/>
        </p:nvSpPr>
        <p:spPr>
          <a:xfrm>
            <a:off x="7356117" y="216126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17" name="object 317"/>
          <p:cNvSpPr/>
          <p:nvPr/>
        </p:nvSpPr>
        <p:spPr>
          <a:xfrm>
            <a:off x="7405867" y="214315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8" name="object 318"/>
          <p:cNvSpPr/>
          <p:nvPr/>
        </p:nvSpPr>
        <p:spPr>
          <a:xfrm>
            <a:off x="7455280" y="214315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9" name="object 319"/>
          <p:cNvSpPr/>
          <p:nvPr/>
        </p:nvSpPr>
        <p:spPr>
          <a:xfrm>
            <a:off x="7504707" y="216793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0" name="object 320"/>
          <p:cNvSpPr/>
          <p:nvPr/>
        </p:nvSpPr>
        <p:spPr>
          <a:xfrm>
            <a:off x="7554121" y="2152694"/>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21" name="object 321"/>
          <p:cNvSpPr/>
          <p:nvPr/>
        </p:nvSpPr>
        <p:spPr>
          <a:xfrm>
            <a:off x="7603859" y="216253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2" name="object 322"/>
          <p:cNvSpPr/>
          <p:nvPr/>
        </p:nvSpPr>
        <p:spPr>
          <a:xfrm>
            <a:off x="7653286" y="214982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3" name="object 323"/>
          <p:cNvSpPr/>
          <p:nvPr/>
        </p:nvSpPr>
        <p:spPr>
          <a:xfrm>
            <a:off x="7702700" y="214887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4" name="object 324"/>
          <p:cNvSpPr/>
          <p:nvPr/>
        </p:nvSpPr>
        <p:spPr>
          <a:xfrm>
            <a:off x="7752449" y="214474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5" name="object 325"/>
          <p:cNvSpPr/>
          <p:nvPr/>
        </p:nvSpPr>
        <p:spPr>
          <a:xfrm>
            <a:off x="7802187" y="213744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6" name="object 326"/>
          <p:cNvSpPr/>
          <p:nvPr/>
        </p:nvSpPr>
        <p:spPr>
          <a:xfrm>
            <a:off x="7851613" y="211488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7" name="object 327"/>
          <p:cNvSpPr/>
          <p:nvPr/>
        </p:nvSpPr>
        <p:spPr>
          <a:xfrm>
            <a:off x="7901362" y="2131717"/>
            <a:ext cx="72736" cy="70597"/>
          </a:xfrm>
          <a:custGeom>
            <a:avLst/>
            <a:gdLst/>
            <a:ahLst/>
            <a:cxnLst/>
            <a:rect l="l" t="t" r="r" b="b"/>
            <a:pathLst>
              <a:path w="80009"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8" name="object 328"/>
          <p:cNvSpPr/>
          <p:nvPr/>
        </p:nvSpPr>
        <p:spPr>
          <a:xfrm>
            <a:off x="7951100" y="2117743"/>
            <a:ext cx="72736" cy="70597"/>
          </a:xfrm>
          <a:custGeom>
            <a:avLst/>
            <a:gdLst/>
            <a:ahLst/>
            <a:cxnLst/>
            <a:rect l="l" t="t" r="r" b="b"/>
            <a:pathLst>
              <a:path w="80009" h="80010">
                <a:moveTo>
                  <a:pt x="0" y="39966"/>
                </a:moveTo>
                <a:lnTo>
                  <a:pt x="79922"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9" name="object 329"/>
          <p:cNvSpPr/>
          <p:nvPr/>
        </p:nvSpPr>
        <p:spPr>
          <a:xfrm>
            <a:off x="8000847" y="2110762"/>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330" name="object 330"/>
          <p:cNvSpPr/>
          <p:nvPr/>
        </p:nvSpPr>
        <p:spPr>
          <a:xfrm>
            <a:off x="8050591" y="2106941"/>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331" name="object 331"/>
          <p:cNvSpPr/>
          <p:nvPr/>
        </p:nvSpPr>
        <p:spPr>
          <a:xfrm>
            <a:off x="8100011" y="2075183"/>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332" name="object 332"/>
          <p:cNvSpPr/>
          <p:nvPr/>
        </p:nvSpPr>
        <p:spPr>
          <a:xfrm>
            <a:off x="8149430" y="2106941"/>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333" name="object 333"/>
          <p:cNvSpPr/>
          <p:nvPr/>
        </p:nvSpPr>
        <p:spPr>
          <a:xfrm>
            <a:off x="8199175" y="2104084"/>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334" name="object 334"/>
          <p:cNvSpPr/>
          <p:nvPr/>
        </p:nvSpPr>
        <p:spPr>
          <a:xfrm>
            <a:off x="8248591" y="2015142"/>
            <a:ext cx="54264" cy="70597"/>
          </a:xfrm>
          <a:custGeom>
            <a:avLst/>
            <a:gdLst/>
            <a:ahLst/>
            <a:cxnLst/>
            <a:rect l="l" t="t" r="r" b="b"/>
            <a:pathLst>
              <a:path w="59690" h="80010">
                <a:moveTo>
                  <a:pt x="0" y="39966"/>
                </a:moveTo>
                <a:lnTo>
                  <a:pt x="59402"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335" name="object 335"/>
          <p:cNvSpPr/>
          <p:nvPr/>
        </p:nvSpPr>
        <p:spPr>
          <a:xfrm>
            <a:off x="1349998" y="2099321"/>
            <a:ext cx="6952673" cy="1573865"/>
          </a:xfrm>
          <a:custGeom>
            <a:avLst/>
            <a:gdLst/>
            <a:ahLst/>
            <a:cxnLst/>
            <a:rect l="l" t="t" r="r" b="b"/>
            <a:pathLst>
              <a:path w="7647940" h="1783714">
                <a:moveTo>
                  <a:pt x="0" y="1783448"/>
                </a:moveTo>
                <a:lnTo>
                  <a:pt x="11518" y="1776247"/>
                </a:lnTo>
                <a:lnTo>
                  <a:pt x="64439" y="1744929"/>
                </a:lnTo>
                <a:lnTo>
                  <a:pt x="117005" y="1713598"/>
                </a:lnTo>
                <a:lnTo>
                  <a:pt x="169557" y="1683004"/>
                </a:lnTo>
                <a:lnTo>
                  <a:pt x="222478" y="1652765"/>
                </a:lnTo>
                <a:lnTo>
                  <a:pt x="275043" y="1623237"/>
                </a:lnTo>
                <a:lnTo>
                  <a:pt x="327609" y="1593723"/>
                </a:lnTo>
                <a:lnTo>
                  <a:pt x="380517" y="1564919"/>
                </a:lnTo>
                <a:lnTo>
                  <a:pt x="433451" y="1536484"/>
                </a:lnTo>
                <a:lnTo>
                  <a:pt x="486727" y="1508760"/>
                </a:lnTo>
                <a:lnTo>
                  <a:pt x="540004" y="1481048"/>
                </a:lnTo>
                <a:lnTo>
                  <a:pt x="592924" y="1454048"/>
                </a:lnTo>
                <a:lnTo>
                  <a:pt x="646201" y="1427403"/>
                </a:lnTo>
                <a:lnTo>
                  <a:pt x="699490" y="1401127"/>
                </a:lnTo>
                <a:lnTo>
                  <a:pt x="752767" y="1375206"/>
                </a:lnTo>
                <a:lnTo>
                  <a:pt x="806043" y="1350010"/>
                </a:lnTo>
                <a:lnTo>
                  <a:pt x="859320" y="1324800"/>
                </a:lnTo>
                <a:lnTo>
                  <a:pt x="912609" y="1300327"/>
                </a:lnTo>
                <a:lnTo>
                  <a:pt x="965885" y="1276210"/>
                </a:lnTo>
                <a:lnTo>
                  <a:pt x="1019162" y="1252448"/>
                </a:lnTo>
                <a:lnTo>
                  <a:pt x="1072438" y="1229042"/>
                </a:lnTo>
                <a:lnTo>
                  <a:pt x="1126083" y="1206004"/>
                </a:lnTo>
                <a:lnTo>
                  <a:pt x="1179360" y="1183322"/>
                </a:lnTo>
                <a:lnTo>
                  <a:pt x="1232649" y="1161008"/>
                </a:lnTo>
                <a:lnTo>
                  <a:pt x="1286281" y="1139037"/>
                </a:lnTo>
                <a:lnTo>
                  <a:pt x="1339570" y="1117447"/>
                </a:lnTo>
                <a:lnTo>
                  <a:pt x="1393202" y="1096568"/>
                </a:lnTo>
                <a:lnTo>
                  <a:pt x="1446479" y="1075690"/>
                </a:lnTo>
                <a:lnTo>
                  <a:pt x="1500124" y="1055166"/>
                </a:lnTo>
                <a:lnTo>
                  <a:pt x="1553413" y="1035011"/>
                </a:lnTo>
                <a:lnTo>
                  <a:pt x="1607045" y="1015199"/>
                </a:lnTo>
                <a:lnTo>
                  <a:pt x="1660321" y="996124"/>
                </a:lnTo>
                <a:lnTo>
                  <a:pt x="1713966" y="977036"/>
                </a:lnTo>
                <a:lnTo>
                  <a:pt x="1767611" y="958329"/>
                </a:lnTo>
                <a:lnTo>
                  <a:pt x="1821243" y="939965"/>
                </a:lnTo>
                <a:lnTo>
                  <a:pt x="1874888" y="921600"/>
                </a:lnTo>
                <a:lnTo>
                  <a:pt x="1928164" y="903960"/>
                </a:lnTo>
                <a:lnTo>
                  <a:pt x="1981809" y="886688"/>
                </a:lnTo>
                <a:lnTo>
                  <a:pt x="2035441" y="869403"/>
                </a:lnTo>
                <a:lnTo>
                  <a:pt x="2089086" y="852843"/>
                </a:lnTo>
                <a:lnTo>
                  <a:pt x="2143086" y="836282"/>
                </a:lnTo>
                <a:lnTo>
                  <a:pt x="2196731" y="820077"/>
                </a:lnTo>
                <a:lnTo>
                  <a:pt x="2250363" y="804240"/>
                </a:lnTo>
                <a:lnTo>
                  <a:pt x="2304364" y="788758"/>
                </a:lnTo>
                <a:lnTo>
                  <a:pt x="2358009" y="773277"/>
                </a:lnTo>
                <a:lnTo>
                  <a:pt x="2411641" y="758520"/>
                </a:lnTo>
                <a:lnTo>
                  <a:pt x="2465641" y="743762"/>
                </a:lnTo>
                <a:lnTo>
                  <a:pt x="2519286" y="729361"/>
                </a:lnTo>
                <a:lnTo>
                  <a:pt x="2573286" y="714971"/>
                </a:lnTo>
                <a:lnTo>
                  <a:pt x="2626931" y="700925"/>
                </a:lnTo>
                <a:lnTo>
                  <a:pt x="2680931" y="687603"/>
                </a:lnTo>
                <a:lnTo>
                  <a:pt x="2734564" y="673925"/>
                </a:lnTo>
                <a:lnTo>
                  <a:pt x="2788564" y="660958"/>
                </a:lnTo>
                <a:lnTo>
                  <a:pt x="2842564" y="648004"/>
                </a:lnTo>
                <a:lnTo>
                  <a:pt x="2896565" y="635406"/>
                </a:lnTo>
                <a:lnTo>
                  <a:pt x="2950565" y="623163"/>
                </a:lnTo>
                <a:lnTo>
                  <a:pt x="3004566" y="610920"/>
                </a:lnTo>
                <a:lnTo>
                  <a:pt x="3058566" y="599046"/>
                </a:lnTo>
                <a:lnTo>
                  <a:pt x="3112566" y="587159"/>
                </a:lnTo>
                <a:lnTo>
                  <a:pt x="3166211" y="576008"/>
                </a:lnTo>
                <a:lnTo>
                  <a:pt x="3220212" y="564489"/>
                </a:lnTo>
                <a:lnTo>
                  <a:pt x="3274212" y="553681"/>
                </a:lnTo>
                <a:lnTo>
                  <a:pt x="3328212" y="542886"/>
                </a:lnTo>
                <a:lnTo>
                  <a:pt x="3382213" y="532079"/>
                </a:lnTo>
                <a:lnTo>
                  <a:pt x="3436200" y="522008"/>
                </a:lnTo>
                <a:lnTo>
                  <a:pt x="3490201" y="511556"/>
                </a:lnTo>
                <a:lnTo>
                  <a:pt x="3544570" y="501484"/>
                </a:lnTo>
                <a:lnTo>
                  <a:pt x="3598570" y="491756"/>
                </a:lnTo>
                <a:lnTo>
                  <a:pt x="3652570" y="482396"/>
                </a:lnTo>
                <a:lnTo>
                  <a:pt x="3706926" y="472681"/>
                </a:lnTo>
                <a:lnTo>
                  <a:pt x="3760927" y="463689"/>
                </a:lnTo>
                <a:lnTo>
                  <a:pt x="3814927" y="454685"/>
                </a:lnTo>
                <a:lnTo>
                  <a:pt x="3869283" y="445681"/>
                </a:lnTo>
                <a:lnTo>
                  <a:pt x="3923284" y="437045"/>
                </a:lnTo>
                <a:lnTo>
                  <a:pt x="3977652" y="428396"/>
                </a:lnTo>
                <a:lnTo>
                  <a:pt x="4031653" y="419760"/>
                </a:lnTo>
                <a:lnTo>
                  <a:pt x="4086009" y="411480"/>
                </a:lnTo>
                <a:lnTo>
                  <a:pt x="4140009" y="403567"/>
                </a:lnTo>
                <a:lnTo>
                  <a:pt x="4194365" y="395643"/>
                </a:lnTo>
                <a:lnTo>
                  <a:pt x="4248734" y="387718"/>
                </a:lnTo>
                <a:lnTo>
                  <a:pt x="4303090" y="380161"/>
                </a:lnTo>
                <a:lnTo>
                  <a:pt x="4357446" y="372605"/>
                </a:lnTo>
                <a:lnTo>
                  <a:pt x="4411446" y="365036"/>
                </a:lnTo>
                <a:lnTo>
                  <a:pt x="4465815" y="357847"/>
                </a:lnTo>
                <a:lnTo>
                  <a:pt x="4520171" y="350647"/>
                </a:lnTo>
                <a:lnTo>
                  <a:pt x="4574527" y="343446"/>
                </a:lnTo>
                <a:lnTo>
                  <a:pt x="4628896" y="336600"/>
                </a:lnTo>
                <a:lnTo>
                  <a:pt x="4683252" y="329768"/>
                </a:lnTo>
                <a:lnTo>
                  <a:pt x="4737608" y="322922"/>
                </a:lnTo>
                <a:lnTo>
                  <a:pt x="4791976" y="316445"/>
                </a:lnTo>
                <a:lnTo>
                  <a:pt x="4846332" y="309968"/>
                </a:lnTo>
                <a:lnTo>
                  <a:pt x="4901057" y="303479"/>
                </a:lnTo>
                <a:lnTo>
                  <a:pt x="4955413" y="297002"/>
                </a:lnTo>
                <a:lnTo>
                  <a:pt x="5009769" y="290525"/>
                </a:lnTo>
                <a:lnTo>
                  <a:pt x="5064125" y="284403"/>
                </a:lnTo>
                <a:lnTo>
                  <a:pt x="5118849" y="278282"/>
                </a:lnTo>
                <a:lnTo>
                  <a:pt x="5173205" y="272161"/>
                </a:lnTo>
                <a:lnTo>
                  <a:pt x="5227929" y="266407"/>
                </a:lnTo>
                <a:lnTo>
                  <a:pt x="5282285" y="260286"/>
                </a:lnTo>
                <a:lnTo>
                  <a:pt x="5337009" y="254520"/>
                </a:lnTo>
                <a:lnTo>
                  <a:pt x="5391365" y="248767"/>
                </a:lnTo>
                <a:lnTo>
                  <a:pt x="5446090" y="243001"/>
                </a:lnTo>
                <a:lnTo>
                  <a:pt x="5500458" y="237236"/>
                </a:lnTo>
                <a:lnTo>
                  <a:pt x="5555170" y="231482"/>
                </a:lnTo>
                <a:lnTo>
                  <a:pt x="5609526" y="225717"/>
                </a:lnTo>
                <a:lnTo>
                  <a:pt x="5664250" y="219964"/>
                </a:lnTo>
                <a:lnTo>
                  <a:pt x="5718975" y="214566"/>
                </a:lnTo>
                <a:lnTo>
                  <a:pt x="5773686" y="208800"/>
                </a:lnTo>
                <a:lnTo>
                  <a:pt x="5828055" y="203403"/>
                </a:lnTo>
                <a:lnTo>
                  <a:pt x="5882767" y="197650"/>
                </a:lnTo>
                <a:lnTo>
                  <a:pt x="5937491" y="192239"/>
                </a:lnTo>
                <a:lnTo>
                  <a:pt x="5991860" y="186842"/>
                </a:lnTo>
                <a:lnTo>
                  <a:pt x="6046571" y="181089"/>
                </a:lnTo>
                <a:lnTo>
                  <a:pt x="6101295" y="175679"/>
                </a:lnTo>
                <a:lnTo>
                  <a:pt x="6156007" y="170281"/>
                </a:lnTo>
                <a:lnTo>
                  <a:pt x="6210376" y="164528"/>
                </a:lnTo>
                <a:lnTo>
                  <a:pt x="6265087" y="159118"/>
                </a:lnTo>
                <a:lnTo>
                  <a:pt x="6319812" y="153365"/>
                </a:lnTo>
                <a:lnTo>
                  <a:pt x="6374168" y="147599"/>
                </a:lnTo>
                <a:lnTo>
                  <a:pt x="6428892" y="142201"/>
                </a:lnTo>
                <a:lnTo>
                  <a:pt x="6483248" y="136436"/>
                </a:lnTo>
                <a:lnTo>
                  <a:pt x="6537972" y="130683"/>
                </a:lnTo>
                <a:lnTo>
                  <a:pt x="6592328" y="124917"/>
                </a:lnTo>
                <a:lnTo>
                  <a:pt x="6646697" y="119164"/>
                </a:lnTo>
                <a:lnTo>
                  <a:pt x="6701409" y="113398"/>
                </a:lnTo>
                <a:lnTo>
                  <a:pt x="6755777" y="107645"/>
                </a:lnTo>
                <a:lnTo>
                  <a:pt x="6810133" y="101523"/>
                </a:lnTo>
                <a:lnTo>
                  <a:pt x="6864489" y="95402"/>
                </a:lnTo>
                <a:lnTo>
                  <a:pt x="6919214" y="89281"/>
                </a:lnTo>
                <a:lnTo>
                  <a:pt x="6973570" y="83159"/>
                </a:lnTo>
                <a:lnTo>
                  <a:pt x="7027938" y="77038"/>
                </a:lnTo>
                <a:lnTo>
                  <a:pt x="7082650" y="70561"/>
                </a:lnTo>
                <a:lnTo>
                  <a:pt x="7137374" y="64439"/>
                </a:lnTo>
                <a:lnTo>
                  <a:pt x="7191730" y="57962"/>
                </a:lnTo>
                <a:lnTo>
                  <a:pt x="7246455" y="51117"/>
                </a:lnTo>
                <a:lnTo>
                  <a:pt x="7301179" y="44640"/>
                </a:lnTo>
                <a:lnTo>
                  <a:pt x="7355893" y="37807"/>
                </a:lnTo>
                <a:lnTo>
                  <a:pt x="7410612" y="30962"/>
                </a:lnTo>
                <a:lnTo>
                  <a:pt x="7464975" y="24117"/>
                </a:lnTo>
                <a:lnTo>
                  <a:pt x="7519336" y="16916"/>
                </a:lnTo>
                <a:lnTo>
                  <a:pt x="7574055" y="9728"/>
                </a:lnTo>
                <a:lnTo>
                  <a:pt x="7628412" y="2514"/>
                </a:lnTo>
                <a:lnTo>
                  <a:pt x="7647855" y="0"/>
                </a:lnTo>
              </a:path>
            </a:pathLst>
          </a:custGeom>
          <a:ln w="3600">
            <a:solidFill>
              <a:srgbClr val="000000"/>
            </a:solidFill>
          </a:ln>
        </p:spPr>
        <p:txBody>
          <a:bodyPr wrap="square" lIns="0" tIns="0" rIns="0" bIns="0" rtlCol="0"/>
          <a:lstStyle/>
          <a:p>
            <a:endParaRPr/>
          </a:p>
        </p:txBody>
      </p:sp>
      <p:sp>
        <p:nvSpPr>
          <p:cNvPr id="336" name="object 336"/>
          <p:cNvSpPr txBox="1"/>
          <p:nvPr/>
        </p:nvSpPr>
        <p:spPr>
          <a:xfrm>
            <a:off x="1013540" y="5696536"/>
            <a:ext cx="452005" cy="310341"/>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-0.03</a:t>
            </a:r>
          </a:p>
          <a:p>
            <a:pPr marL="229079">
              <a:spcBef>
                <a:spcPts val="49"/>
              </a:spcBef>
            </a:pPr>
            <a:r>
              <a:rPr sz="1100" dirty="0">
                <a:latin typeface="Palatino Linotype"/>
                <a:cs typeface="Palatino Linotype"/>
              </a:rPr>
              <a:t>250</a:t>
            </a:r>
          </a:p>
        </p:txBody>
      </p:sp>
      <p:sp>
        <p:nvSpPr>
          <p:cNvPr id="337" name="object 337"/>
          <p:cNvSpPr txBox="1"/>
          <p:nvPr/>
        </p:nvSpPr>
        <p:spPr>
          <a:xfrm>
            <a:off x="23934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338" name="object 338"/>
          <p:cNvSpPr txBox="1"/>
          <p:nvPr/>
        </p:nvSpPr>
        <p:spPr>
          <a:xfrm>
            <a:off x="355197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339" name="object 339"/>
          <p:cNvSpPr txBox="1"/>
          <p:nvPr/>
        </p:nvSpPr>
        <p:spPr>
          <a:xfrm>
            <a:off x="4594398" y="5864252"/>
            <a:ext cx="464127" cy="282129"/>
          </a:xfrm>
          <a:prstGeom prst="rect">
            <a:avLst/>
          </a:prstGeom>
        </p:spPr>
        <p:txBody>
          <a:bodyPr vert="horz" wrap="square" lIns="0" tIns="0" rIns="0" bIns="0" rtlCol="0">
            <a:spAutoFit/>
          </a:bodyPr>
          <a:lstStyle/>
          <a:p>
            <a:pPr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Pixel,</a:t>
            </a:r>
            <a:r>
              <a:rPr sz="1100" spc="-90" dirty="0">
                <a:latin typeface="Palatino Linotype"/>
                <a:cs typeface="Palatino Linotype"/>
              </a:rPr>
              <a:t> </a:t>
            </a:r>
            <a:r>
              <a:rPr sz="1100" spc="22" dirty="0">
                <a:latin typeface="Palatino Linotype"/>
                <a:cs typeface="Palatino Linotype"/>
              </a:rPr>
              <a:t>#</a:t>
            </a:r>
            <a:endParaRPr sz="1100" dirty="0">
              <a:latin typeface="Palatino Linotype"/>
              <a:cs typeface="Palatino Linotype"/>
            </a:endParaRPr>
          </a:p>
        </p:txBody>
      </p:sp>
      <p:sp>
        <p:nvSpPr>
          <p:cNvPr id="340" name="object 340"/>
          <p:cNvSpPr txBox="1"/>
          <p:nvPr/>
        </p:nvSpPr>
        <p:spPr>
          <a:xfrm>
            <a:off x="586972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341" name="object 341"/>
          <p:cNvSpPr txBox="1"/>
          <p:nvPr/>
        </p:nvSpPr>
        <p:spPr>
          <a:xfrm>
            <a:off x="7028261"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342" name="object 342"/>
          <p:cNvSpPr txBox="1"/>
          <p:nvPr/>
        </p:nvSpPr>
        <p:spPr>
          <a:xfrm>
            <a:off x="8187139"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82380"/>
            <a:ext cx="8229600" cy="538609"/>
          </a:xfrm>
          <a:prstGeom prst="rect">
            <a:avLst/>
          </a:prstGeom>
        </p:spPr>
        <p:txBody>
          <a:bodyPr vert="horz" wrap="square" lIns="0" tIns="0" rIns="0" bIns="0" rtlCol="0">
            <a:spAutoFit/>
          </a:bodyPr>
          <a:lstStyle/>
          <a:p>
            <a:pPr>
              <a:lnSpc>
                <a:spcPts val="4220"/>
              </a:lnSpc>
            </a:pPr>
            <a:r>
              <a:rPr lang="en-US" dirty="0" smtClean="0">
                <a:latin typeface="Verdana"/>
                <a:cs typeface="Verdana"/>
              </a:rPr>
              <a:t>Four </a:t>
            </a:r>
            <a:r>
              <a:rPr dirty="0" smtClean="0">
                <a:latin typeface="Verdana"/>
                <a:cs typeface="Verdana"/>
              </a:rPr>
              <a:t>R</a:t>
            </a:r>
            <a:r>
              <a:rPr spc="-5" dirty="0" smtClean="0">
                <a:latin typeface="Verdana"/>
                <a:cs typeface="Verdana"/>
              </a:rPr>
              <a:t>e</a:t>
            </a:r>
            <a:r>
              <a:rPr dirty="0" smtClean="0">
                <a:latin typeface="Verdana"/>
                <a:cs typeface="Verdana"/>
              </a:rPr>
              <a:t>f</a:t>
            </a:r>
            <a:r>
              <a:rPr spc="-5" dirty="0" smtClean="0">
                <a:latin typeface="Verdana"/>
                <a:cs typeface="Verdana"/>
              </a:rPr>
              <a:t>ere</a:t>
            </a:r>
            <a:r>
              <a:rPr dirty="0" smtClean="0">
                <a:latin typeface="Verdana"/>
                <a:cs typeface="Verdana"/>
              </a:rPr>
              <a:t>n</a:t>
            </a:r>
            <a:r>
              <a:rPr spc="5" dirty="0" smtClean="0">
                <a:latin typeface="Verdana"/>
                <a:cs typeface="Verdana"/>
              </a:rPr>
              <a:t>c</a:t>
            </a:r>
            <a:r>
              <a:rPr dirty="0" smtClean="0">
                <a:latin typeface="Verdana"/>
                <a:cs typeface="Verdana"/>
              </a:rPr>
              <a:t>e</a:t>
            </a:r>
            <a:r>
              <a:rPr spc="-35" dirty="0" smtClean="0">
                <a:latin typeface="Verdana"/>
                <a:cs typeface="Verdana"/>
              </a:rPr>
              <a:t> </a:t>
            </a:r>
            <a:r>
              <a:rPr dirty="0" smtClean="0">
                <a:latin typeface="Verdana"/>
                <a:cs typeface="Verdana"/>
              </a:rPr>
              <a:t>Sp</a:t>
            </a:r>
            <a:r>
              <a:rPr spc="-5" dirty="0" smtClean="0">
                <a:latin typeface="Verdana"/>
                <a:cs typeface="Verdana"/>
              </a:rPr>
              <a:t>e</a:t>
            </a:r>
            <a:r>
              <a:rPr spc="5" dirty="0" smtClean="0">
                <a:latin typeface="Verdana"/>
                <a:cs typeface="Verdana"/>
              </a:rPr>
              <a:t>c</a:t>
            </a:r>
            <a:r>
              <a:rPr dirty="0" smtClean="0">
                <a:latin typeface="Verdana"/>
                <a:cs typeface="Verdana"/>
              </a:rPr>
              <a:t>t</a:t>
            </a:r>
            <a:r>
              <a:rPr spc="-5" dirty="0" smtClean="0">
                <a:latin typeface="Verdana"/>
                <a:cs typeface="Verdana"/>
              </a:rPr>
              <a:t>r</a:t>
            </a:r>
            <a:r>
              <a:rPr dirty="0" smtClean="0">
                <a:latin typeface="Verdana"/>
                <a:cs typeface="Verdana"/>
              </a:rPr>
              <a:t>a</a:t>
            </a:r>
            <a:endParaRPr dirty="0">
              <a:latin typeface="Verdana"/>
              <a:cs typeface="Verdana"/>
            </a:endParaRPr>
          </a:p>
        </p:txBody>
      </p:sp>
      <p:sp>
        <p:nvSpPr>
          <p:cNvPr id="3" name="object 3"/>
          <p:cNvSpPr txBox="1"/>
          <p:nvPr/>
        </p:nvSpPr>
        <p:spPr>
          <a:xfrm>
            <a:off x="535943" y="1162717"/>
            <a:ext cx="7624445" cy="4506362"/>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b="1" dirty="0">
                <a:solidFill>
                  <a:schemeClr val="tx1"/>
                </a:solidFill>
                <a:latin typeface="Times New Roman"/>
                <a:cs typeface="Times New Roman"/>
              </a:rPr>
              <a:t>K</a:t>
            </a:r>
            <a:r>
              <a:rPr sz="2400" b="1" spc="-5" dirty="0">
                <a:solidFill>
                  <a:schemeClr val="tx1"/>
                </a:solidFill>
                <a:latin typeface="Times New Roman"/>
                <a:cs typeface="Times New Roman"/>
              </a:rPr>
              <a:t>N</a:t>
            </a:r>
            <a:r>
              <a:rPr sz="2400" b="1" dirty="0">
                <a:solidFill>
                  <a:schemeClr val="tx1"/>
                </a:solidFill>
                <a:latin typeface="Times New Roman"/>
                <a:cs typeface="Times New Roman"/>
              </a:rPr>
              <a:t>MI </a:t>
            </a:r>
            <a:r>
              <a:rPr sz="2400" spc="-10" dirty="0">
                <a:solidFill>
                  <a:schemeClr val="tx1"/>
                </a:solidFill>
                <a:latin typeface="Times New Roman"/>
                <a:cs typeface="Times New Roman"/>
              </a:rPr>
              <a:t>[</a:t>
            </a:r>
            <a:r>
              <a:rPr sz="2400" i="1" spc="-5" dirty="0">
                <a:solidFill>
                  <a:schemeClr val="tx1"/>
                </a:solidFill>
                <a:latin typeface="Times New Roman"/>
                <a:cs typeface="Times New Roman"/>
              </a:rPr>
              <a:t>D</a:t>
            </a:r>
            <a:r>
              <a:rPr sz="2400" i="1" dirty="0">
                <a:solidFill>
                  <a:schemeClr val="tx1"/>
                </a:solidFill>
                <a:latin typeface="Times New Roman"/>
                <a:cs typeface="Times New Roman"/>
              </a:rPr>
              <a:t>obber</a:t>
            </a:r>
            <a:r>
              <a:rPr sz="2400" i="1" spc="10" dirty="0">
                <a:solidFill>
                  <a:schemeClr val="tx1"/>
                </a:solidFill>
                <a:latin typeface="Times New Roman"/>
                <a:cs typeface="Times New Roman"/>
              </a:rPr>
              <a:t> </a:t>
            </a:r>
            <a:r>
              <a:rPr sz="2400" i="1" dirty="0">
                <a:solidFill>
                  <a:schemeClr val="tx1"/>
                </a:solidFill>
                <a:latin typeface="Times New Roman"/>
                <a:cs typeface="Times New Roman"/>
              </a:rPr>
              <a:t>et</a:t>
            </a:r>
            <a:r>
              <a:rPr sz="2400" i="1" spc="-10" dirty="0">
                <a:solidFill>
                  <a:schemeClr val="tx1"/>
                </a:solidFill>
                <a:latin typeface="Times New Roman"/>
                <a:cs typeface="Times New Roman"/>
              </a:rPr>
              <a:t> </a:t>
            </a:r>
            <a:r>
              <a:rPr sz="2400" i="1" dirty="0">
                <a:solidFill>
                  <a:schemeClr val="tx1"/>
                </a:solidFill>
                <a:latin typeface="Times New Roman"/>
                <a:cs typeface="Times New Roman"/>
              </a:rPr>
              <a:t>al</a:t>
            </a:r>
            <a:r>
              <a:rPr sz="2400" dirty="0">
                <a:solidFill>
                  <a:schemeClr val="tx1"/>
                </a:solidFill>
                <a:latin typeface="Times New Roman"/>
                <a:cs typeface="Times New Roman"/>
              </a:rPr>
              <a:t>.,</a:t>
            </a:r>
            <a:r>
              <a:rPr sz="2400" spc="-15" dirty="0">
                <a:solidFill>
                  <a:schemeClr val="tx1"/>
                </a:solidFill>
                <a:latin typeface="Times New Roman"/>
                <a:cs typeface="Times New Roman"/>
              </a:rPr>
              <a:t> </a:t>
            </a:r>
            <a:r>
              <a:rPr sz="2400" dirty="0">
                <a:solidFill>
                  <a:schemeClr val="tx1"/>
                </a:solidFill>
                <a:latin typeface="Times New Roman"/>
                <a:cs typeface="Times New Roman"/>
              </a:rPr>
              <a:t>2008</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endParaRPr sz="2400">
              <a:solidFill>
                <a:schemeClr val="tx1"/>
              </a:solidFill>
              <a:latin typeface="Times New Roman"/>
              <a:cs typeface="Times New Roman"/>
            </a:endParaRPr>
          </a:p>
          <a:p>
            <a:pPr marL="756285" lvl="1" indent="-286385">
              <a:lnSpc>
                <a:spcPct val="100000"/>
              </a:lnSpc>
              <a:spcBef>
                <a:spcPts val="15"/>
              </a:spcBef>
              <a:buFont typeface="Arial"/>
              <a:buChar char="–"/>
              <a:tabLst>
                <a:tab pos="756920" algn="l"/>
              </a:tabLst>
            </a:pPr>
            <a:r>
              <a:rPr sz="2000" spc="-5" dirty="0">
                <a:solidFill>
                  <a:schemeClr val="tx1"/>
                </a:solidFill>
                <a:latin typeface="Times New Roman"/>
                <a:cs typeface="Times New Roman"/>
              </a:rPr>
              <a:t>C</a:t>
            </a:r>
            <a:r>
              <a:rPr sz="2000" spc="5" dirty="0">
                <a:solidFill>
                  <a:schemeClr val="tx1"/>
                </a:solidFill>
                <a:latin typeface="Times New Roman"/>
                <a:cs typeface="Times New Roman"/>
              </a:rPr>
              <a:t>ov</a:t>
            </a:r>
            <a:r>
              <a:rPr sz="2000" spc="-5" dirty="0">
                <a:solidFill>
                  <a:schemeClr val="tx1"/>
                </a:solidFill>
                <a:latin typeface="Times New Roman"/>
                <a:cs typeface="Times New Roman"/>
              </a:rPr>
              <a:t>e</a:t>
            </a:r>
            <a:r>
              <a:rPr sz="2000" dirty="0">
                <a:solidFill>
                  <a:schemeClr val="tx1"/>
                </a:solidFill>
                <a:latin typeface="Times New Roman"/>
                <a:cs typeface="Times New Roman"/>
              </a:rPr>
              <a:t>rs</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250</a:t>
            </a:r>
            <a:r>
              <a:rPr sz="2000" dirty="0">
                <a:solidFill>
                  <a:schemeClr val="tx1"/>
                </a:solidFill>
                <a:latin typeface="Times New Roman"/>
                <a:cs typeface="Times New Roman"/>
              </a:rPr>
              <a:t>-</a:t>
            </a:r>
            <a:r>
              <a:rPr sz="2000" spc="-10" dirty="0">
                <a:solidFill>
                  <a:schemeClr val="tx1"/>
                </a:solidFill>
                <a:latin typeface="Times New Roman"/>
                <a:cs typeface="Times New Roman"/>
              </a:rPr>
              <a:t>55</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5080" lvl="1" indent="-286385">
              <a:lnSpc>
                <a:spcPct val="80000"/>
              </a:lnSpc>
              <a:spcBef>
                <a:spcPts val="480"/>
              </a:spcBef>
              <a:buFont typeface="Arial"/>
              <a:buChar char="–"/>
              <a:tabLst>
                <a:tab pos="756920" algn="l"/>
              </a:tabLst>
            </a:pPr>
            <a:r>
              <a:rPr sz="2000" i="1" spc="5" dirty="0">
                <a:solidFill>
                  <a:schemeClr val="tx1"/>
                </a:solidFill>
                <a:latin typeface="Times New Roman"/>
                <a:cs typeface="Times New Roman"/>
              </a:rPr>
              <a:t>Ha</a:t>
            </a:r>
            <a:r>
              <a:rPr sz="2000" i="1" spc="-5" dirty="0">
                <a:solidFill>
                  <a:schemeClr val="tx1"/>
                </a:solidFill>
                <a:latin typeface="Times New Roman"/>
                <a:cs typeface="Times New Roman"/>
              </a:rPr>
              <a:t>l</a:t>
            </a:r>
            <a:r>
              <a:rPr sz="2000" i="1" dirty="0">
                <a:solidFill>
                  <a:schemeClr val="tx1"/>
                </a:solidFill>
                <a:latin typeface="Times New Roman"/>
                <a:cs typeface="Times New Roman"/>
              </a:rPr>
              <a:t>l</a:t>
            </a:r>
            <a:r>
              <a:rPr sz="2000" i="1" spc="-30" dirty="0">
                <a:solidFill>
                  <a:schemeClr val="tx1"/>
                </a:solidFill>
                <a:latin typeface="Times New Roman"/>
                <a:cs typeface="Times New Roman"/>
              </a:rPr>
              <a:t> </a:t>
            </a:r>
            <a:r>
              <a:rPr sz="2000" i="1" spc="5" dirty="0">
                <a:solidFill>
                  <a:schemeClr val="tx1"/>
                </a:solidFill>
                <a:latin typeface="Times New Roman"/>
                <a:cs typeface="Times New Roman"/>
              </a:rPr>
              <a:t>an</a:t>
            </a:r>
            <a:r>
              <a:rPr sz="2000" i="1" dirty="0">
                <a:solidFill>
                  <a:schemeClr val="tx1"/>
                </a:solidFill>
                <a:latin typeface="Times New Roman"/>
                <a:cs typeface="Times New Roman"/>
              </a:rPr>
              <a:t>d</a:t>
            </a:r>
            <a:r>
              <a:rPr sz="2000" i="1" spc="-50" dirty="0">
                <a:solidFill>
                  <a:schemeClr val="tx1"/>
                </a:solidFill>
                <a:latin typeface="Times New Roman"/>
                <a:cs typeface="Times New Roman"/>
              </a:rPr>
              <a:t> </a:t>
            </a:r>
            <a:r>
              <a:rPr sz="2000" i="1" spc="-5" dirty="0">
                <a:solidFill>
                  <a:schemeClr val="tx1"/>
                </a:solidFill>
                <a:latin typeface="Times New Roman"/>
                <a:cs typeface="Times New Roman"/>
              </a:rPr>
              <a:t>A</a:t>
            </a:r>
            <a:r>
              <a:rPr sz="2000" i="1" spc="5" dirty="0">
                <a:solidFill>
                  <a:schemeClr val="tx1"/>
                </a:solidFill>
                <a:latin typeface="Times New Roman"/>
                <a:cs typeface="Times New Roman"/>
              </a:rPr>
              <a:t>nd</a:t>
            </a:r>
            <a:r>
              <a:rPr sz="2000" i="1" spc="-5" dirty="0">
                <a:solidFill>
                  <a:schemeClr val="tx1"/>
                </a:solidFill>
                <a:latin typeface="Times New Roman"/>
                <a:cs typeface="Times New Roman"/>
              </a:rPr>
              <a:t>e</a:t>
            </a:r>
            <a:r>
              <a:rPr sz="2000" i="1" dirty="0">
                <a:solidFill>
                  <a:schemeClr val="tx1"/>
                </a:solidFill>
                <a:latin typeface="Times New Roman"/>
                <a:cs typeface="Times New Roman"/>
              </a:rPr>
              <a:t>rs</a:t>
            </a:r>
            <a:r>
              <a:rPr sz="2000" i="1" spc="5" dirty="0">
                <a:solidFill>
                  <a:schemeClr val="tx1"/>
                </a:solidFill>
                <a:latin typeface="Times New Roman"/>
                <a:cs typeface="Times New Roman"/>
              </a:rPr>
              <a:t>o</a:t>
            </a:r>
            <a:r>
              <a:rPr sz="2000" i="1" dirty="0">
                <a:solidFill>
                  <a:schemeClr val="tx1"/>
                </a:solidFill>
                <a:latin typeface="Times New Roman"/>
                <a:cs typeface="Times New Roman"/>
              </a:rPr>
              <a:t>n</a:t>
            </a:r>
            <a:r>
              <a:rPr sz="2000" i="1" spc="-40"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1991</a:t>
            </a:r>
            <a:r>
              <a:rPr sz="2000" dirty="0">
                <a:solidFill>
                  <a:schemeClr val="tx1"/>
                </a:solidFill>
                <a:latin typeface="Times New Roman"/>
                <a:cs typeface="Times New Roman"/>
              </a:rPr>
              <a:t>]</a:t>
            </a:r>
            <a:r>
              <a:rPr sz="2000" spc="-4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200-3</a:t>
            </a:r>
            <a:r>
              <a:rPr sz="2000" spc="-10" dirty="0">
                <a:solidFill>
                  <a:schemeClr val="tx1"/>
                </a:solidFill>
                <a:latin typeface="Times New Roman"/>
                <a:cs typeface="Times New Roman"/>
              </a:rPr>
              <a:t>1</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r>
              <a:rPr sz="2000" spc="5" dirty="0">
                <a:solidFill>
                  <a:schemeClr val="tx1"/>
                </a:solidFill>
                <a:latin typeface="Times New Roman"/>
                <a:cs typeface="Times New Roman"/>
              </a:rPr>
              <a:t> </a:t>
            </a:r>
            <a:r>
              <a:rPr sz="2000" i="1" spc="-5" dirty="0">
                <a:solidFill>
                  <a:schemeClr val="tx1"/>
                </a:solidFill>
                <a:latin typeface="Times New Roman"/>
                <a:cs typeface="Times New Roman"/>
              </a:rPr>
              <a:t>K</a:t>
            </a:r>
            <a:r>
              <a:rPr sz="2000" i="1" spc="5" dirty="0">
                <a:solidFill>
                  <a:schemeClr val="tx1"/>
                </a:solidFill>
                <a:latin typeface="Times New Roman"/>
                <a:cs typeface="Times New Roman"/>
              </a:rPr>
              <a:t>u</a:t>
            </a:r>
            <a:r>
              <a:rPr sz="2000" i="1" dirty="0">
                <a:solidFill>
                  <a:schemeClr val="tx1"/>
                </a:solidFill>
                <a:latin typeface="Times New Roman"/>
                <a:cs typeface="Times New Roman"/>
              </a:rPr>
              <a:t>r</a:t>
            </a:r>
            <a:r>
              <a:rPr sz="2000" i="1" spc="5" dirty="0">
                <a:solidFill>
                  <a:schemeClr val="tx1"/>
                </a:solidFill>
                <a:latin typeface="Times New Roman"/>
                <a:cs typeface="Times New Roman"/>
              </a:rPr>
              <a:t>u</a:t>
            </a:r>
            <a:r>
              <a:rPr sz="2000" i="1" spc="-5" dirty="0">
                <a:solidFill>
                  <a:schemeClr val="tx1"/>
                </a:solidFill>
                <a:latin typeface="Times New Roman"/>
                <a:cs typeface="Times New Roman"/>
              </a:rPr>
              <a:t>c</a:t>
            </a:r>
            <a:r>
              <a:rPr sz="2000" i="1" dirty="0">
                <a:solidFill>
                  <a:schemeClr val="tx1"/>
                </a:solidFill>
                <a:latin typeface="Times New Roman"/>
                <a:cs typeface="Times New Roman"/>
              </a:rPr>
              <a:t>z</a:t>
            </a:r>
            <a:r>
              <a:rPr sz="2000" i="1" spc="-20" dirty="0">
                <a:solidFill>
                  <a:schemeClr val="tx1"/>
                </a:solidFill>
                <a:latin typeface="Times New Roman"/>
                <a:cs typeface="Times New Roman"/>
              </a:rPr>
              <a:t> </a:t>
            </a:r>
            <a:r>
              <a:rPr sz="2000" i="1" spc="-5" dirty="0">
                <a:solidFill>
                  <a:schemeClr val="tx1"/>
                </a:solidFill>
                <a:latin typeface="Times New Roman"/>
                <a:cs typeface="Times New Roman"/>
              </a:rPr>
              <a:t>e</a:t>
            </a:r>
            <a:r>
              <a:rPr sz="2000" i="1" dirty="0">
                <a:solidFill>
                  <a:schemeClr val="tx1"/>
                </a:solidFill>
                <a:latin typeface="Times New Roman"/>
                <a:cs typeface="Times New Roman"/>
              </a:rPr>
              <a:t>t</a:t>
            </a:r>
            <a:r>
              <a:rPr sz="2000" i="1" spc="-15" dirty="0">
                <a:solidFill>
                  <a:schemeClr val="tx1"/>
                </a:solidFill>
                <a:latin typeface="Times New Roman"/>
                <a:cs typeface="Times New Roman"/>
              </a:rPr>
              <a:t> </a:t>
            </a:r>
            <a:r>
              <a:rPr sz="2000" i="1" spc="5" dirty="0">
                <a:solidFill>
                  <a:schemeClr val="tx1"/>
                </a:solidFill>
                <a:latin typeface="Times New Roman"/>
                <a:cs typeface="Times New Roman"/>
              </a:rPr>
              <a:t>a</a:t>
            </a:r>
            <a:r>
              <a:rPr sz="2000" i="1" spc="-10" dirty="0">
                <a:solidFill>
                  <a:schemeClr val="tx1"/>
                </a:solidFill>
                <a:latin typeface="Times New Roman"/>
                <a:cs typeface="Times New Roman"/>
              </a:rPr>
              <a:t>l</a:t>
            </a:r>
            <a:r>
              <a:rPr sz="2000" i="1" dirty="0">
                <a:solidFill>
                  <a:schemeClr val="tx1"/>
                </a:solidFill>
                <a:latin typeface="Times New Roman"/>
                <a:cs typeface="Times New Roman"/>
              </a:rPr>
              <a:t>.</a:t>
            </a:r>
            <a:r>
              <a:rPr sz="2000" i="1" spc="-5"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198</a:t>
            </a:r>
            <a:r>
              <a:rPr sz="2000" spc="-10" dirty="0">
                <a:solidFill>
                  <a:schemeClr val="tx1"/>
                </a:solidFill>
                <a:latin typeface="Times New Roman"/>
                <a:cs typeface="Times New Roman"/>
              </a:rPr>
              <a:t>4</a:t>
            </a:r>
            <a:r>
              <a:rPr sz="2000" dirty="0">
                <a:solidFill>
                  <a:schemeClr val="tx1"/>
                </a:solidFill>
                <a:latin typeface="Times New Roman"/>
                <a:cs typeface="Times New Roman"/>
              </a:rPr>
              <a:t>]</a:t>
            </a:r>
            <a:r>
              <a:rPr sz="2000" spc="-4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or 310</a:t>
            </a:r>
            <a:r>
              <a:rPr sz="2000" dirty="0">
                <a:solidFill>
                  <a:schemeClr val="tx1"/>
                </a:solidFill>
                <a:latin typeface="Times New Roman"/>
                <a:cs typeface="Times New Roman"/>
              </a:rPr>
              <a:t>-</a:t>
            </a:r>
            <a:r>
              <a:rPr sz="2000" spc="5" dirty="0">
                <a:solidFill>
                  <a:schemeClr val="tx1"/>
                </a:solidFill>
                <a:latin typeface="Times New Roman"/>
                <a:cs typeface="Times New Roman"/>
              </a:rPr>
              <a:t>5</a:t>
            </a:r>
            <a:r>
              <a:rPr sz="2000" spc="-10" dirty="0">
                <a:solidFill>
                  <a:schemeClr val="tx1"/>
                </a:solidFill>
                <a:latin typeface="Times New Roman"/>
                <a:cs typeface="Times New Roman"/>
              </a:rPr>
              <a:t>5</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g</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n</a:t>
            </a:r>
            <a:r>
              <a:rPr sz="2000" spc="-5" dirty="0">
                <a:solidFill>
                  <a:schemeClr val="tx1"/>
                </a:solidFill>
                <a:latin typeface="Times New Roman"/>
                <a:cs typeface="Times New Roman"/>
              </a:rPr>
              <a:t>a</a:t>
            </a:r>
            <a:r>
              <a:rPr sz="2000" dirty="0">
                <a:solidFill>
                  <a:schemeClr val="tx1"/>
                </a:solidFill>
                <a:latin typeface="Times New Roman"/>
                <a:cs typeface="Times New Roman"/>
              </a:rPr>
              <a:t>l</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at</a:t>
            </a:r>
            <a:r>
              <a:rPr sz="2000" dirty="0">
                <a:solidFill>
                  <a:schemeClr val="tx1"/>
                </a:solidFill>
                <a:latin typeface="Times New Roman"/>
                <a:cs typeface="Times New Roman"/>
              </a:rPr>
              <a:t>a</a:t>
            </a:r>
            <a:r>
              <a:rPr sz="2000" spc="-10" dirty="0">
                <a:solidFill>
                  <a:schemeClr val="tx1"/>
                </a:solidFill>
                <a:latin typeface="Times New Roman"/>
                <a:cs typeface="Times New Roman"/>
              </a:rPr>
              <a:t> </a:t>
            </a:r>
            <a:r>
              <a:rPr sz="2000" spc="5" dirty="0">
                <a:solidFill>
                  <a:schemeClr val="tx1"/>
                </a:solidFill>
                <a:latin typeface="Times New Roman"/>
                <a:cs typeface="Times New Roman"/>
              </a:rPr>
              <a:t>h</a:t>
            </a:r>
            <a:r>
              <a:rPr sz="2000" spc="-5" dirty="0">
                <a:solidFill>
                  <a:schemeClr val="tx1"/>
                </a:solidFill>
                <a:latin typeface="Times New Roman"/>
                <a:cs typeface="Times New Roman"/>
              </a:rPr>
              <a:t>a</a:t>
            </a:r>
            <a:r>
              <a:rPr sz="2000" spc="5" dirty="0">
                <a:solidFill>
                  <a:schemeClr val="tx1"/>
                </a:solidFill>
                <a:latin typeface="Times New Roman"/>
                <a:cs typeface="Times New Roman"/>
              </a:rPr>
              <a:t>v</a:t>
            </a:r>
            <a:r>
              <a:rPr sz="2000" dirty="0">
                <a:solidFill>
                  <a:schemeClr val="tx1"/>
                </a:solidFill>
                <a:latin typeface="Times New Roman"/>
                <a:cs typeface="Times New Roman"/>
              </a:rPr>
              <a:t>e</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v</a:t>
            </a:r>
            <a:r>
              <a:rPr sz="2000" spc="-5" dirty="0">
                <a:solidFill>
                  <a:schemeClr val="tx1"/>
                </a:solidFill>
                <a:latin typeface="Times New Roman"/>
                <a:cs typeface="Times New Roman"/>
              </a:rPr>
              <a:t>e</a:t>
            </a:r>
            <a:r>
              <a:rPr sz="2000" dirty="0">
                <a:solidFill>
                  <a:schemeClr val="tx1"/>
                </a:solidFill>
                <a:latin typeface="Times New Roman"/>
                <a:cs typeface="Times New Roman"/>
              </a:rPr>
              <a:t>ry</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h</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g</a:t>
            </a:r>
            <a:r>
              <a:rPr sz="2000" dirty="0">
                <a:solidFill>
                  <a:schemeClr val="tx1"/>
                </a:solidFill>
                <a:latin typeface="Times New Roman"/>
                <a:cs typeface="Times New Roman"/>
              </a:rPr>
              <a:t>h</a:t>
            </a:r>
            <a:r>
              <a:rPr sz="2000" spc="-15"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u</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i</a:t>
            </a:r>
            <a:r>
              <a:rPr sz="2000" spc="-10"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a:t>
            </a:r>
            <a:r>
              <a:rPr sz="2000" spc="-5" dirty="0">
                <a:solidFill>
                  <a:schemeClr val="tx1"/>
                </a:solidFill>
                <a:latin typeface="Times New Roman"/>
                <a:cs typeface="Times New Roman"/>
              </a:rPr>
              <a:t>Δ</a:t>
            </a:r>
            <a:r>
              <a:rPr sz="2000" dirty="0">
                <a:solidFill>
                  <a:schemeClr val="tx1"/>
                </a:solidFill>
                <a:latin typeface="Times New Roman"/>
                <a:cs typeface="Times New Roman"/>
              </a:rPr>
              <a:t>λ =</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025</a:t>
            </a:r>
            <a:r>
              <a:rPr sz="2000" dirty="0">
                <a:solidFill>
                  <a:schemeClr val="tx1"/>
                </a:solidFill>
                <a:latin typeface="Times New Roman"/>
                <a:cs typeface="Times New Roman"/>
              </a:rPr>
              <a:t>,</a:t>
            </a:r>
            <a:r>
              <a:rPr sz="2000" spc="-4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00</a:t>
            </a:r>
            <a:r>
              <a:rPr sz="2000" dirty="0">
                <a:solidFill>
                  <a:schemeClr val="tx1"/>
                </a:solidFill>
                <a:latin typeface="Times New Roman"/>
                <a:cs typeface="Times New Roman"/>
              </a:rPr>
              <a:t>5</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C</a:t>
            </a:r>
            <a:r>
              <a:rPr sz="2000" spc="5" dirty="0">
                <a:solidFill>
                  <a:schemeClr val="tx1"/>
                </a:solidFill>
                <a:latin typeface="Times New Roman"/>
                <a:cs typeface="Times New Roman"/>
              </a:rPr>
              <a:t>onvo</a:t>
            </a:r>
            <a:r>
              <a:rPr sz="2000" spc="-5" dirty="0">
                <a:solidFill>
                  <a:schemeClr val="tx1"/>
                </a:solidFill>
                <a:latin typeface="Times New Roman"/>
                <a:cs typeface="Times New Roman"/>
              </a:rPr>
              <a:t>l</a:t>
            </a:r>
            <a:r>
              <a:rPr sz="2000" spc="5" dirty="0">
                <a:solidFill>
                  <a:schemeClr val="tx1"/>
                </a:solidFill>
                <a:latin typeface="Times New Roman"/>
                <a:cs typeface="Times New Roman"/>
              </a:rPr>
              <a:t>v</a:t>
            </a:r>
            <a:r>
              <a:rPr sz="2000" dirty="0">
                <a:solidFill>
                  <a:schemeClr val="tx1"/>
                </a:solidFill>
                <a:latin typeface="Times New Roman"/>
                <a:cs typeface="Times New Roman"/>
              </a:rPr>
              <a:t>e</a:t>
            </a:r>
            <a:r>
              <a:rPr sz="2000" spc="-35" dirty="0">
                <a:solidFill>
                  <a:schemeClr val="tx1"/>
                </a:solidFill>
                <a:latin typeface="Times New Roman"/>
                <a:cs typeface="Times New Roman"/>
              </a:rPr>
              <a:t> </a:t>
            </a:r>
            <a:r>
              <a:rPr sz="2000" spc="5" dirty="0">
                <a:solidFill>
                  <a:schemeClr val="tx1"/>
                </a:solidFill>
                <a:latin typeface="Times New Roman"/>
                <a:cs typeface="Times New Roman"/>
              </a:rPr>
              <a:t>w</a:t>
            </a:r>
            <a:r>
              <a:rPr sz="2000" spc="-5" dirty="0">
                <a:solidFill>
                  <a:schemeClr val="tx1"/>
                </a:solidFill>
                <a:latin typeface="Times New Roman"/>
                <a:cs typeface="Times New Roman"/>
              </a:rPr>
              <a:t>i</a:t>
            </a:r>
            <a:r>
              <a:rPr sz="2000" spc="-10" dirty="0">
                <a:solidFill>
                  <a:schemeClr val="tx1"/>
                </a:solidFill>
                <a:latin typeface="Times New Roman"/>
                <a:cs typeface="Times New Roman"/>
              </a:rPr>
              <a:t>t</a:t>
            </a:r>
            <a:r>
              <a:rPr sz="2000" dirty="0">
                <a:solidFill>
                  <a:schemeClr val="tx1"/>
                </a:solidFill>
                <a:latin typeface="Times New Roman"/>
                <a:cs typeface="Times New Roman"/>
              </a:rPr>
              <a:t>h</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02</a:t>
            </a:r>
            <a:r>
              <a:rPr sz="2000" dirty="0">
                <a:solidFill>
                  <a:schemeClr val="tx1"/>
                </a:solidFill>
                <a:latin typeface="Times New Roman"/>
                <a:cs typeface="Times New Roman"/>
              </a:rPr>
              <a:t>5</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n</a:t>
            </a:r>
            <a:r>
              <a:rPr sz="2000" dirty="0">
                <a:solidFill>
                  <a:schemeClr val="tx1"/>
                </a:solidFill>
                <a:latin typeface="Times New Roman"/>
                <a:cs typeface="Times New Roman"/>
              </a:rPr>
              <a:t>m</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b</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ndp</a:t>
            </a:r>
            <a:r>
              <a:rPr sz="2000" spc="-5" dirty="0">
                <a:solidFill>
                  <a:schemeClr val="tx1"/>
                </a:solidFill>
                <a:latin typeface="Times New Roman"/>
                <a:cs typeface="Times New Roman"/>
              </a:rPr>
              <a:t>a</a:t>
            </a:r>
            <a:r>
              <a:rPr sz="2000" dirty="0">
                <a:solidFill>
                  <a:schemeClr val="tx1"/>
                </a:solidFill>
                <a:latin typeface="Times New Roman"/>
                <a:cs typeface="Times New Roman"/>
              </a:rPr>
              <a:t>s</a:t>
            </a:r>
            <a:r>
              <a:rPr sz="2000" spc="-15" dirty="0">
                <a:solidFill>
                  <a:schemeClr val="tx1"/>
                </a:solidFill>
                <a:latin typeface="Times New Roman"/>
                <a:cs typeface="Times New Roman"/>
              </a:rPr>
              <a:t>s</a:t>
            </a:r>
            <a:r>
              <a:rPr sz="2000" dirty="0">
                <a:solidFill>
                  <a:schemeClr val="tx1"/>
                </a:solidFill>
                <a:latin typeface="Times New Roman"/>
                <a:cs typeface="Times New Roman"/>
              </a:rPr>
              <a:t>,</a:t>
            </a:r>
            <a:r>
              <a:rPr sz="2000" spc="-3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a</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10" dirty="0">
                <a:solidFill>
                  <a:schemeClr val="tx1"/>
                </a:solidFill>
                <a:latin typeface="Times New Roman"/>
                <a:cs typeface="Times New Roman"/>
              </a:rPr>
              <a:t>l</a:t>
            </a:r>
            <a:r>
              <a:rPr sz="2000" dirty="0">
                <a:solidFill>
                  <a:schemeClr val="tx1"/>
                </a:solidFill>
                <a:latin typeface="Times New Roman"/>
                <a:cs typeface="Times New Roman"/>
              </a:rPr>
              <a:t>e</a:t>
            </a:r>
            <a:r>
              <a:rPr sz="2000" spc="-10" dirty="0">
                <a:solidFill>
                  <a:schemeClr val="tx1"/>
                </a:solidFill>
                <a:latin typeface="Times New Roman"/>
                <a:cs typeface="Times New Roman"/>
              </a:rPr>
              <a:t> </a:t>
            </a:r>
            <a:r>
              <a:rPr sz="2000" spc="-5" dirty="0">
                <a:solidFill>
                  <a:schemeClr val="tx1"/>
                </a:solidFill>
                <a:latin typeface="Times New Roman"/>
                <a:cs typeface="Times New Roman"/>
              </a:rPr>
              <a:t>a</a:t>
            </a:r>
            <a:r>
              <a:rPr sz="2000" dirty="0">
                <a:solidFill>
                  <a:schemeClr val="tx1"/>
                </a:solidFill>
                <a:latin typeface="Times New Roman"/>
                <a:cs typeface="Times New Roman"/>
              </a:rPr>
              <a:t>t</a:t>
            </a:r>
            <a:r>
              <a:rPr sz="2000" spc="-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a:t>
            </a:r>
            <a:r>
              <a:rPr sz="2000" dirty="0">
                <a:solidFill>
                  <a:schemeClr val="tx1"/>
                </a:solidFill>
                <a:latin typeface="Times New Roman"/>
                <a:cs typeface="Times New Roman"/>
              </a:rPr>
              <a:t>1</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136525" lvl="1" indent="-286385">
              <a:lnSpc>
                <a:spcPct val="80000"/>
              </a:lnSpc>
              <a:spcBef>
                <a:spcPts val="480"/>
              </a:spcBef>
              <a:buFont typeface="Arial"/>
              <a:buChar char="–"/>
              <a:tabLst>
                <a:tab pos="756920" algn="l"/>
              </a:tabLst>
            </a:pPr>
            <a:r>
              <a:rPr sz="2000" spc="5" dirty="0">
                <a:solidFill>
                  <a:schemeClr val="tx1"/>
                </a:solidFill>
                <a:latin typeface="Times New Roman"/>
                <a:cs typeface="Times New Roman"/>
              </a:rPr>
              <a:t>Adju</a:t>
            </a:r>
            <a:r>
              <a:rPr sz="2000" dirty="0">
                <a:solidFill>
                  <a:schemeClr val="tx1"/>
                </a:solidFill>
                <a:latin typeface="Times New Roman"/>
                <a:cs typeface="Times New Roman"/>
              </a:rPr>
              <a:t>st</a:t>
            </a:r>
            <a:r>
              <a:rPr sz="2000" spc="-5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d</a:t>
            </a:r>
            <a:r>
              <a:rPr sz="2000" spc="-5" dirty="0">
                <a:solidFill>
                  <a:schemeClr val="tx1"/>
                </a:solidFill>
                <a:latin typeface="Times New Roman"/>
                <a:cs typeface="Times New Roman"/>
              </a:rPr>
              <a:t>i</a:t>
            </a:r>
            <a:r>
              <a:rPr sz="2000" spc="5" dirty="0">
                <a:solidFill>
                  <a:schemeClr val="tx1"/>
                </a:solidFill>
                <a:latin typeface="Times New Roman"/>
                <a:cs typeface="Times New Roman"/>
              </a:rPr>
              <a:t>o</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t</a:t>
            </a:r>
            <a:r>
              <a:rPr sz="2000" dirty="0">
                <a:solidFill>
                  <a:schemeClr val="tx1"/>
                </a:solidFill>
                <a:latin typeface="Times New Roman"/>
                <a:cs typeface="Times New Roman"/>
              </a:rPr>
              <a:t>r</a:t>
            </a:r>
            <a:r>
              <a:rPr sz="2000" spc="-5" dirty="0">
                <a:solidFill>
                  <a:schemeClr val="tx1"/>
                </a:solidFill>
                <a:latin typeface="Times New Roman"/>
                <a:cs typeface="Times New Roman"/>
              </a:rPr>
              <a:t>i</a:t>
            </a:r>
            <a:r>
              <a:rPr sz="2000" dirty="0">
                <a:solidFill>
                  <a:schemeClr val="tx1"/>
                </a:solidFill>
                <a:latin typeface="Times New Roman"/>
                <a:cs typeface="Times New Roman"/>
              </a:rPr>
              <a:t>c</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ca</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i</a:t>
            </a:r>
            <a:r>
              <a:rPr sz="2000" spc="5" dirty="0">
                <a:solidFill>
                  <a:schemeClr val="tx1"/>
                </a:solidFill>
                <a:latin typeface="Times New Roman"/>
                <a:cs typeface="Times New Roman"/>
              </a:rPr>
              <a:t>b</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t</a:t>
            </a:r>
            <a:r>
              <a:rPr sz="2000" dirty="0">
                <a:solidFill>
                  <a:schemeClr val="tx1"/>
                </a:solidFill>
                <a:latin typeface="Times New Roman"/>
                <a:cs typeface="Times New Roman"/>
              </a:rPr>
              <a:t>o</a:t>
            </a:r>
            <a:r>
              <a:rPr sz="2000" spc="-5" dirty="0">
                <a:solidFill>
                  <a:schemeClr val="tx1"/>
                </a:solidFill>
                <a:latin typeface="Times New Roman"/>
                <a:cs typeface="Times New Roman"/>
              </a:rPr>
              <a:t> </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atc</a:t>
            </a:r>
            <a:r>
              <a:rPr sz="2000" dirty="0">
                <a:solidFill>
                  <a:schemeClr val="tx1"/>
                </a:solidFill>
                <a:latin typeface="Times New Roman"/>
                <a:cs typeface="Times New Roman"/>
              </a:rPr>
              <a:t>h</a:t>
            </a:r>
            <a:r>
              <a:rPr sz="2000" spc="10" dirty="0">
                <a:solidFill>
                  <a:schemeClr val="tx1"/>
                </a:solidFill>
                <a:latin typeface="Times New Roman"/>
                <a:cs typeface="Times New Roman"/>
              </a:rPr>
              <a:t> </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ow</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u</a:t>
            </a:r>
            <a:r>
              <a:rPr sz="2000" spc="-5" dirty="0">
                <a:solidFill>
                  <a:schemeClr val="tx1"/>
                </a:solidFill>
                <a:latin typeface="Times New Roman"/>
                <a:cs typeface="Times New Roman"/>
              </a:rPr>
              <a:t>t</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f</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n</a:t>
            </a:r>
            <a:r>
              <a:rPr sz="2000" spc="-5" dirty="0">
                <a:solidFill>
                  <a:schemeClr val="tx1"/>
                </a:solidFill>
                <a:latin typeface="Times New Roman"/>
                <a:cs typeface="Times New Roman"/>
              </a:rPr>
              <a:t>ce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ect</a:t>
            </a:r>
            <a:r>
              <a:rPr sz="2000" dirty="0">
                <a:solidFill>
                  <a:schemeClr val="tx1"/>
                </a:solidFill>
                <a:latin typeface="Times New Roman"/>
                <a:cs typeface="Times New Roman"/>
              </a:rPr>
              <a:t>r</a:t>
            </a:r>
            <a:r>
              <a:rPr sz="2000" spc="5" dirty="0">
                <a:solidFill>
                  <a:schemeClr val="tx1"/>
                </a:solidFill>
                <a:latin typeface="Times New Roman"/>
                <a:cs typeface="Times New Roman"/>
              </a:rPr>
              <a:t>u</a:t>
            </a:r>
            <a:r>
              <a:rPr sz="2000" dirty="0">
                <a:solidFill>
                  <a:schemeClr val="tx1"/>
                </a:solidFill>
                <a:latin typeface="Times New Roman"/>
                <a:cs typeface="Times New Roman"/>
              </a:rPr>
              <a:t>m</a:t>
            </a:r>
            <a:r>
              <a:rPr sz="2000" spc="-45"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a</a:t>
            </a:r>
            <a:r>
              <a:rPr sz="2000" spc="5" dirty="0">
                <a:solidFill>
                  <a:schemeClr val="tx1"/>
                </a:solidFill>
                <a:latin typeface="Times New Roman"/>
                <a:cs typeface="Times New Roman"/>
              </a:rPr>
              <a:t>v</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g</a:t>
            </a:r>
            <a:r>
              <a:rPr sz="2000" dirty="0">
                <a:solidFill>
                  <a:schemeClr val="tx1"/>
                </a:solidFill>
                <a:latin typeface="Times New Roman"/>
                <a:cs typeface="Times New Roman"/>
              </a:rPr>
              <a:t>e</a:t>
            </a:r>
            <a:r>
              <a:rPr sz="2000" spc="-35" dirty="0">
                <a:solidFill>
                  <a:schemeClr val="tx1"/>
                </a:solidFill>
                <a:latin typeface="Times New Roman"/>
                <a:cs typeface="Times New Roman"/>
              </a:rPr>
              <a:t> </a:t>
            </a:r>
            <a:r>
              <a:rPr sz="2000" spc="5" dirty="0">
                <a:solidFill>
                  <a:schemeClr val="tx1"/>
                </a:solidFill>
                <a:latin typeface="Times New Roman"/>
                <a:cs typeface="Times New Roman"/>
              </a:rPr>
              <a:t>o</a:t>
            </a:r>
            <a:r>
              <a:rPr sz="2000" dirty="0">
                <a:solidFill>
                  <a:schemeClr val="tx1"/>
                </a:solidFill>
                <a:latin typeface="Times New Roman"/>
                <a:cs typeface="Times New Roman"/>
              </a:rPr>
              <a:t>f</a:t>
            </a:r>
            <a:r>
              <a:rPr sz="2000" spc="-20" dirty="0">
                <a:solidFill>
                  <a:schemeClr val="tx1"/>
                </a:solidFill>
                <a:latin typeface="Times New Roman"/>
                <a:cs typeface="Times New Roman"/>
              </a:rPr>
              <a:t> </a:t>
            </a:r>
            <a:r>
              <a:rPr sz="2000" dirty="0">
                <a:solidFill>
                  <a:schemeClr val="tx1"/>
                </a:solidFill>
                <a:latin typeface="Times New Roman"/>
                <a:cs typeface="Times New Roman"/>
              </a:rPr>
              <a:t>U</a:t>
            </a:r>
            <a:r>
              <a:rPr sz="2000" spc="5" dirty="0">
                <a:solidFill>
                  <a:schemeClr val="tx1"/>
                </a:solidFill>
                <a:latin typeface="Times New Roman"/>
                <a:cs typeface="Times New Roman"/>
              </a:rPr>
              <a:t>A</a:t>
            </a:r>
            <a:r>
              <a:rPr sz="2000" spc="-5" dirty="0">
                <a:solidFill>
                  <a:schemeClr val="tx1"/>
                </a:solidFill>
                <a:latin typeface="Times New Roman"/>
                <a:cs typeface="Times New Roman"/>
              </a:rPr>
              <a:t>R</a:t>
            </a:r>
            <a:r>
              <a:rPr sz="2000" dirty="0">
                <a:solidFill>
                  <a:schemeClr val="tx1"/>
                </a:solidFill>
                <a:latin typeface="Times New Roman"/>
                <a:cs typeface="Times New Roman"/>
              </a:rPr>
              <a:t>S</a:t>
            </a:r>
            <a:r>
              <a:rPr sz="2000" spc="-1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U</a:t>
            </a:r>
            <a:r>
              <a:rPr sz="2000" dirty="0">
                <a:solidFill>
                  <a:schemeClr val="tx1"/>
                </a:solidFill>
                <a:latin typeface="Times New Roman"/>
                <a:cs typeface="Times New Roman"/>
              </a:rPr>
              <a:t>SIM</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a</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355600" indent="-342900">
              <a:lnSpc>
                <a:spcPts val="2865"/>
              </a:lnSpc>
              <a:buFont typeface="Arial"/>
              <a:buChar char="•"/>
              <a:tabLst>
                <a:tab pos="355600" algn="l"/>
              </a:tabLst>
            </a:pPr>
            <a:r>
              <a:rPr sz="2400" b="1" spc="-5" dirty="0">
                <a:solidFill>
                  <a:schemeClr val="tx1"/>
                </a:solidFill>
                <a:latin typeface="Times New Roman"/>
                <a:cs typeface="Times New Roman"/>
              </a:rPr>
              <a:t>SA</a:t>
            </a:r>
            <a:r>
              <a:rPr sz="2400" b="1" dirty="0">
                <a:solidFill>
                  <a:schemeClr val="tx1"/>
                </a:solidFill>
                <a:latin typeface="Times New Roman"/>
                <a:cs typeface="Times New Roman"/>
              </a:rPr>
              <a:t>O </a:t>
            </a:r>
            <a:r>
              <a:rPr sz="2400" spc="-10" dirty="0">
                <a:solidFill>
                  <a:schemeClr val="tx1"/>
                </a:solidFill>
                <a:latin typeface="Times New Roman"/>
                <a:cs typeface="Times New Roman"/>
              </a:rPr>
              <a:t>[</a:t>
            </a:r>
            <a:r>
              <a:rPr sz="2400" i="1" spc="-5" dirty="0">
                <a:solidFill>
                  <a:schemeClr val="tx1"/>
                </a:solidFill>
                <a:latin typeface="Times New Roman"/>
                <a:cs typeface="Times New Roman"/>
              </a:rPr>
              <a:t>C</a:t>
            </a:r>
            <a:r>
              <a:rPr sz="2400" i="1" dirty="0">
                <a:solidFill>
                  <a:schemeClr val="tx1"/>
                </a:solidFill>
                <a:latin typeface="Times New Roman"/>
                <a:cs typeface="Times New Roman"/>
              </a:rPr>
              <a:t>hance</a:t>
            </a:r>
            <a:r>
              <a:rPr sz="2400" i="1" spc="10" dirty="0">
                <a:solidFill>
                  <a:schemeClr val="tx1"/>
                </a:solidFill>
                <a:latin typeface="Times New Roman"/>
                <a:cs typeface="Times New Roman"/>
              </a:rPr>
              <a:t> </a:t>
            </a:r>
            <a:r>
              <a:rPr sz="2400" i="1" dirty="0">
                <a:solidFill>
                  <a:schemeClr val="tx1"/>
                </a:solidFill>
                <a:latin typeface="Times New Roman"/>
                <a:cs typeface="Times New Roman"/>
              </a:rPr>
              <a:t>and </a:t>
            </a:r>
            <a:r>
              <a:rPr sz="2400" i="1" spc="-5" dirty="0">
                <a:solidFill>
                  <a:schemeClr val="tx1"/>
                </a:solidFill>
                <a:latin typeface="Times New Roman"/>
                <a:cs typeface="Times New Roman"/>
              </a:rPr>
              <a:t>K</a:t>
            </a:r>
            <a:r>
              <a:rPr sz="2400" i="1" dirty="0">
                <a:solidFill>
                  <a:schemeClr val="tx1"/>
                </a:solidFill>
                <a:latin typeface="Times New Roman"/>
                <a:cs typeface="Times New Roman"/>
              </a:rPr>
              <a:t>urucz</a:t>
            </a:r>
            <a:r>
              <a:rPr sz="2400" dirty="0">
                <a:solidFill>
                  <a:schemeClr val="tx1"/>
                </a:solidFill>
                <a:latin typeface="Times New Roman"/>
                <a:cs typeface="Times New Roman"/>
              </a:rPr>
              <a:t>, 2010</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endParaRPr sz="2400">
              <a:solidFill>
                <a:schemeClr val="tx1"/>
              </a:solidFill>
              <a:latin typeface="Times New Roman"/>
              <a:cs typeface="Times New Roman"/>
            </a:endParaRPr>
          </a:p>
          <a:p>
            <a:pPr marL="469900">
              <a:lnSpc>
                <a:spcPct val="100000"/>
              </a:lnSpc>
              <a:spcBef>
                <a:spcPts val="15"/>
              </a:spcBef>
              <a:tabLst>
                <a:tab pos="756285" algn="l"/>
              </a:tabLst>
            </a:pPr>
            <a:r>
              <a:rPr sz="2000" dirty="0">
                <a:solidFill>
                  <a:schemeClr val="tx1"/>
                </a:solidFill>
                <a:latin typeface="Arial"/>
                <a:cs typeface="Arial"/>
              </a:rPr>
              <a:t>–	</a:t>
            </a:r>
            <a:r>
              <a:rPr sz="2000" spc="-5" dirty="0">
                <a:solidFill>
                  <a:schemeClr val="tx1"/>
                </a:solidFill>
                <a:latin typeface="Times New Roman"/>
                <a:cs typeface="Times New Roman"/>
              </a:rPr>
              <a:t>C</a:t>
            </a:r>
            <a:r>
              <a:rPr sz="2000" spc="5" dirty="0">
                <a:solidFill>
                  <a:schemeClr val="tx1"/>
                </a:solidFill>
                <a:latin typeface="Times New Roman"/>
                <a:cs typeface="Times New Roman"/>
              </a:rPr>
              <a:t>ov</a:t>
            </a:r>
            <a:r>
              <a:rPr sz="2000" spc="-5" dirty="0">
                <a:solidFill>
                  <a:schemeClr val="tx1"/>
                </a:solidFill>
                <a:latin typeface="Times New Roman"/>
                <a:cs typeface="Times New Roman"/>
              </a:rPr>
              <a:t>e</a:t>
            </a:r>
            <a:r>
              <a:rPr sz="2000" dirty="0">
                <a:solidFill>
                  <a:schemeClr val="tx1"/>
                </a:solidFill>
                <a:latin typeface="Times New Roman"/>
                <a:cs typeface="Times New Roman"/>
              </a:rPr>
              <a:t>rs</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200</a:t>
            </a:r>
            <a:r>
              <a:rPr sz="2000" dirty="0">
                <a:solidFill>
                  <a:schemeClr val="tx1"/>
                </a:solidFill>
                <a:latin typeface="Times New Roman"/>
                <a:cs typeface="Times New Roman"/>
              </a:rPr>
              <a:t>-</a:t>
            </a:r>
            <a:r>
              <a:rPr sz="2000" spc="-10" dirty="0">
                <a:solidFill>
                  <a:schemeClr val="tx1"/>
                </a:solidFill>
                <a:latin typeface="Times New Roman"/>
                <a:cs typeface="Times New Roman"/>
              </a:rPr>
              <a:t>10</a:t>
            </a:r>
            <a:r>
              <a:rPr sz="2000" spc="5" dirty="0">
                <a:solidFill>
                  <a:schemeClr val="tx1"/>
                </a:solidFill>
                <a:latin typeface="Times New Roman"/>
                <a:cs typeface="Times New Roman"/>
              </a:rPr>
              <a:t>0</a:t>
            </a:r>
            <a:r>
              <a:rPr sz="2000" dirty="0">
                <a:solidFill>
                  <a:schemeClr val="tx1"/>
                </a:solidFill>
                <a:latin typeface="Times New Roman"/>
                <a:cs typeface="Times New Roman"/>
              </a:rPr>
              <a:t>1</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5715" lvl="1" indent="-286385">
              <a:lnSpc>
                <a:spcPct val="80000"/>
              </a:lnSpc>
              <a:spcBef>
                <a:spcPts val="480"/>
              </a:spcBef>
              <a:buFont typeface="Arial"/>
              <a:buChar char="–"/>
              <a:tabLst>
                <a:tab pos="756920" algn="l"/>
              </a:tabLst>
            </a:pPr>
            <a:r>
              <a:rPr sz="2000" i="1" spc="5" dirty="0">
                <a:solidFill>
                  <a:schemeClr val="tx1"/>
                </a:solidFill>
                <a:latin typeface="Times New Roman"/>
                <a:cs typeface="Times New Roman"/>
              </a:rPr>
              <a:t>Ha</a:t>
            </a:r>
            <a:r>
              <a:rPr sz="2000" i="1" spc="-5" dirty="0">
                <a:solidFill>
                  <a:schemeClr val="tx1"/>
                </a:solidFill>
                <a:latin typeface="Times New Roman"/>
                <a:cs typeface="Times New Roman"/>
              </a:rPr>
              <a:t>l</a:t>
            </a:r>
            <a:r>
              <a:rPr sz="2000" i="1" dirty="0">
                <a:solidFill>
                  <a:schemeClr val="tx1"/>
                </a:solidFill>
                <a:latin typeface="Times New Roman"/>
                <a:cs typeface="Times New Roman"/>
              </a:rPr>
              <a:t>l</a:t>
            </a:r>
            <a:r>
              <a:rPr sz="2000" i="1" spc="-30" dirty="0">
                <a:solidFill>
                  <a:schemeClr val="tx1"/>
                </a:solidFill>
                <a:latin typeface="Times New Roman"/>
                <a:cs typeface="Times New Roman"/>
              </a:rPr>
              <a:t> </a:t>
            </a:r>
            <a:r>
              <a:rPr sz="2000" i="1" spc="5" dirty="0">
                <a:solidFill>
                  <a:schemeClr val="tx1"/>
                </a:solidFill>
                <a:latin typeface="Times New Roman"/>
                <a:cs typeface="Times New Roman"/>
              </a:rPr>
              <a:t>an</a:t>
            </a:r>
            <a:r>
              <a:rPr sz="2000" i="1" dirty="0">
                <a:solidFill>
                  <a:schemeClr val="tx1"/>
                </a:solidFill>
                <a:latin typeface="Times New Roman"/>
                <a:cs typeface="Times New Roman"/>
              </a:rPr>
              <a:t>d</a:t>
            </a:r>
            <a:r>
              <a:rPr sz="2000" i="1" spc="-50" dirty="0">
                <a:solidFill>
                  <a:schemeClr val="tx1"/>
                </a:solidFill>
                <a:latin typeface="Times New Roman"/>
                <a:cs typeface="Times New Roman"/>
              </a:rPr>
              <a:t> </a:t>
            </a:r>
            <a:r>
              <a:rPr sz="2000" i="1" spc="-5" dirty="0">
                <a:solidFill>
                  <a:schemeClr val="tx1"/>
                </a:solidFill>
                <a:latin typeface="Times New Roman"/>
                <a:cs typeface="Times New Roman"/>
              </a:rPr>
              <a:t>A</a:t>
            </a:r>
            <a:r>
              <a:rPr sz="2000" i="1" spc="5" dirty="0">
                <a:solidFill>
                  <a:schemeClr val="tx1"/>
                </a:solidFill>
                <a:latin typeface="Times New Roman"/>
                <a:cs typeface="Times New Roman"/>
              </a:rPr>
              <a:t>nd</a:t>
            </a:r>
            <a:r>
              <a:rPr sz="2000" i="1" spc="-5" dirty="0">
                <a:solidFill>
                  <a:schemeClr val="tx1"/>
                </a:solidFill>
                <a:latin typeface="Times New Roman"/>
                <a:cs typeface="Times New Roman"/>
              </a:rPr>
              <a:t>e</a:t>
            </a:r>
            <a:r>
              <a:rPr sz="2000" i="1" dirty="0">
                <a:solidFill>
                  <a:schemeClr val="tx1"/>
                </a:solidFill>
                <a:latin typeface="Times New Roman"/>
                <a:cs typeface="Times New Roman"/>
              </a:rPr>
              <a:t>rs</a:t>
            </a:r>
            <a:r>
              <a:rPr sz="2000" i="1" spc="5" dirty="0">
                <a:solidFill>
                  <a:schemeClr val="tx1"/>
                </a:solidFill>
                <a:latin typeface="Times New Roman"/>
                <a:cs typeface="Times New Roman"/>
              </a:rPr>
              <a:t>o</a:t>
            </a:r>
            <a:r>
              <a:rPr sz="2000" i="1" dirty="0">
                <a:solidFill>
                  <a:schemeClr val="tx1"/>
                </a:solidFill>
                <a:latin typeface="Times New Roman"/>
                <a:cs typeface="Times New Roman"/>
              </a:rPr>
              <a:t>n</a:t>
            </a:r>
            <a:r>
              <a:rPr sz="2000" i="1" spc="-40"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1991</a:t>
            </a:r>
            <a:r>
              <a:rPr sz="2000" dirty="0">
                <a:solidFill>
                  <a:schemeClr val="tx1"/>
                </a:solidFill>
                <a:latin typeface="Times New Roman"/>
                <a:cs typeface="Times New Roman"/>
              </a:rPr>
              <a:t>]</a:t>
            </a:r>
            <a:r>
              <a:rPr sz="2000" spc="-4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200-3</a:t>
            </a:r>
            <a:r>
              <a:rPr sz="2000" spc="-10" dirty="0">
                <a:solidFill>
                  <a:schemeClr val="tx1"/>
                </a:solidFill>
                <a:latin typeface="Times New Roman"/>
                <a:cs typeface="Times New Roman"/>
              </a:rPr>
              <a:t>1</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r>
              <a:rPr sz="2000" spc="5" dirty="0">
                <a:solidFill>
                  <a:schemeClr val="tx1"/>
                </a:solidFill>
                <a:latin typeface="Times New Roman"/>
                <a:cs typeface="Times New Roman"/>
              </a:rPr>
              <a:t> </a:t>
            </a:r>
            <a:r>
              <a:rPr sz="2000" i="1" spc="-5" dirty="0">
                <a:solidFill>
                  <a:schemeClr val="tx1"/>
                </a:solidFill>
                <a:latin typeface="Times New Roman"/>
                <a:cs typeface="Times New Roman"/>
              </a:rPr>
              <a:t>K</a:t>
            </a:r>
            <a:r>
              <a:rPr sz="2000" i="1" spc="5" dirty="0">
                <a:solidFill>
                  <a:schemeClr val="tx1"/>
                </a:solidFill>
                <a:latin typeface="Times New Roman"/>
                <a:cs typeface="Times New Roman"/>
              </a:rPr>
              <a:t>u</a:t>
            </a:r>
            <a:r>
              <a:rPr sz="2000" i="1" dirty="0">
                <a:solidFill>
                  <a:schemeClr val="tx1"/>
                </a:solidFill>
                <a:latin typeface="Times New Roman"/>
                <a:cs typeface="Times New Roman"/>
              </a:rPr>
              <a:t>r</a:t>
            </a:r>
            <a:r>
              <a:rPr sz="2000" i="1" spc="5" dirty="0">
                <a:solidFill>
                  <a:schemeClr val="tx1"/>
                </a:solidFill>
                <a:latin typeface="Times New Roman"/>
                <a:cs typeface="Times New Roman"/>
              </a:rPr>
              <a:t>u</a:t>
            </a:r>
            <a:r>
              <a:rPr sz="2000" i="1" spc="-5" dirty="0">
                <a:solidFill>
                  <a:schemeClr val="tx1"/>
                </a:solidFill>
                <a:latin typeface="Times New Roman"/>
                <a:cs typeface="Times New Roman"/>
              </a:rPr>
              <a:t>c</a:t>
            </a:r>
            <a:r>
              <a:rPr sz="2000" i="1" dirty="0">
                <a:solidFill>
                  <a:schemeClr val="tx1"/>
                </a:solidFill>
                <a:latin typeface="Times New Roman"/>
                <a:cs typeface="Times New Roman"/>
              </a:rPr>
              <a:t>z</a:t>
            </a:r>
            <a:r>
              <a:rPr sz="2000" i="1" spc="-20" dirty="0">
                <a:solidFill>
                  <a:schemeClr val="tx1"/>
                </a:solidFill>
                <a:latin typeface="Times New Roman"/>
                <a:cs typeface="Times New Roman"/>
              </a:rPr>
              <a:t> </a:t>
            </a:r>
            <a:r>
              <a:rPr sz="2000" i="1" spc="-5" dirty="0">
                <a:solidFill>
                  <a:schemeClr val="tx1"/>
                </a:solidFill>
                <a:latin typeface="Times New Roman"/>
                <a:cs typeface="Times New Roman"/>
              </a:rPr>
              <a:t>e</a:t>
            </a:r>
            <a:r>
              <a:rPr sz="2000" i="1" dirty="0">
                <a:solidFill>
                  <a:schemeClr val="tx1"/>
                </a:solidFill>
                <a:latin typeface="Times New Roman"/>
                <a:cs typeface="Times New Roman"/>
              </a:rPr>
              <a:t>t</a:t>
            </a:r>
            <a:r>
              <a:rPr sz="2000" i="1" spc="-15" dirty="0">
                <a:solidFill>
                  <a:schemeClr val="tx1"/>
                </a:solidFill>
                <a:latin typeface="Times New Roman"/>
                <a:cs typeface="Times New Roman"/>
              </a:rPr>
              <a:t> </a:t>
            </a:r>
            <a:r>
              <a:rPr sz="2000" i="1" spc="5" dirty="0">
                <a:solidFill>
                  <a:schemeClr val="tx1"/>
                </a:solidFill>
                <a:latin typeface="Times New Roman"/>
                <a:cs typeface="Times New Roman"/>
              </a:rPr>
              <a:t>a</a:t>
            </a:r>
            <a:r>
              <a:rPr sz="2000" i="1" spc="-10" dirty="0">
                <a:solidFill>
                  <a:schemeClr val="tx1"/>
                </a:solidFill>
                <a:latin typeface="Times New Roman"/>
                <a:cs typeface="Times New Roman"/>
              </a:rPr>
              <a:t>l</a:t>
            </a:r>
            <a:r>
              <a:rPr sz="2000" i="1" dirty="0">
                <a:solidFill>
                  <a:schemeClr val="tx1"/>
                </a:solidFill>
                <a:latin typeface="Times New Roman"/>
                <a:cs typeface="Times New Roman"/>
              </a:rPr>
              <a:t>.</a:t>
            </a:r>
            <a:r>
              <a:rPr sz="2000" i="1" spc="-5"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198</a:t>
            </a:r>
            <a:r>
              <a:rPr sz="2000" spc="-10" dirty="0">
                <a:solidFill>
                  <a:schemeClr val="tx1"/>
                </a:solidFill>
                <a:latin typeface="Times New Roman"/>
                <a:cs typeface="Times New Roman"/>
              </a:rPr>
              <a:t>4</a:t>
            </a:r>
            <a:r>
              <a:rPr sz="2000" dirty="0">
                <a:solidFill>
                  <a:schemeClr val="tx1"/>
                </a:solidFill>
                <a:latin typeface="Times New Roman"/>
                <a:cs typeface="Times New Roman"/>
              </a:rPr>
              <a:t>]</a:t>
            </a:r>
            <a:r>
              <a:rPr sz="2000" spc="-4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 </a:t>
            </a:r>
            <a:r>
              <a:rPr sz="2000" spc="5" dirty="0">
                <a:solidFill>
                  <a:schemeClr val="tx1"/>
                </a:solidFill>
                <a:latin typeface="Times New Roman"/>
                <a:cs typeface="Times New Roman"/>
              </a:rPr>
              <a:t>310</a:t>
            </a:r>
            <a:r>
              <a:rPr sz="2000" dirty="0">
                <a:solidFill>
                  <a:schemeClr val="tx1"/>
                </a:solidFill>
                <a:latin typeface="Times New Roman"/>
                <a:cs typeface="Times New Roman"/>
              </a:rPr>
              <a:t>-</a:t>
            </a:r>
            <a:r>
              <a:rPr sz="2000" spc="5" dirty="0">
                <a:solidFill>
                  <a:schemeClr val="tx1"/>
                </a:solidFill>
                <a:latin typeface="Times New Roman"/>
                <a:cs typeface="Times New Roman"/>
              </a:rPr>
              <a:t>1</a:t>
            </a:r>
            <a:r>
              <a:rPr sz="2000" spc="-10" dirty="0">
                <a:solidFill>
                  <a:schemeClr val="tx1"/>
                </a:solidFill>
                <a:latin typeface="Times New Roman"/>
                <a:cs typeface="Times New Roman"/>
              </a:rPr>
              <a:t>00</a:t>
            </a:r>
            <a:r>
              <a:rPr sz="2000" dirty="0">
                <a:solidFill>
                  <a:schemeClr val="tx1"/>
                </a:solidFill>
                <a:latin typeface="Times New Roman"/>
                <a:cs typeface="Times New Roman"/>
              </a:rPr>
              <a:t>1</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C</a:t>
            </a:r>
            <a:r>
              <a:rPr sz="2000" spc="5" dirty="0">
                <a:solidFill>
                  <a:schemeClr val="tx1"/>
                </a:solidFill>
                <a:latin typeface="Times New Roman"/>
                <a:cs typeface="Times New Roman"/>
              </a:rPr>
              <a:t>onvo</a:t>
            </a:r>
            <a:r>
              <a:rPr sz="2000" spc="-5" dirty="0">
                <a:solidFill>
                  <a:schemeClr val="tx1"/>
                </a:solidFill>
                <a:latin typeface="Times New Roman"/>
                <a:cs typeface="Times New Roman"/>
              </a:rPr>
              <a:t>l</a:t>
            </a:r>
            <a:r>
              <a:rPr sz="2000" spc="5" dirty="0">
                <a:solidFill>
                  <a:schemeClr val="tx1"/>
                </a:solidFill>
                <a:latin typeface="Times New Roman"/>
                <a:cs typeface="Times New Roman"/>
              </a:rPr>
              <a:t>v</a:t>
            </a:r>
            <a:r>
              <a:rPr sz="2000" dirty="0">
                <a:solidFill>
                  <a:schemeClr val="tx1"/>
                </a:solidFill>
                <a:latin typeface="Times New Roman"/>
                <a:cs typeface="Times New Roman"/>
              </a:rPr>
              <a:t>e</a:t>
            </a:r>
            <a:r>
              <a:rPr sz="2000" spc="-35" dirty="0">
                <a:solidFill>
                  <a:schemeClr val="tx1"/>
                </a:solidFill>
                <a:latin typeface="Times New Roman"/>
                <a:cs typeface="Times New Roman"/>
              </a:rPr>
              <a:t> </a:t>
            </a:r>
            <a:r>
              <a:rPr sz="2000" spc="5" dirty="0">
                <a:solidFill>
                  <a:schemeClr val="tx1"/>
                </a:solidFill>
                <a:latin typeface="Times New Roman"/>
                <a:cs typeface="Times New Roman"/>
              </a:rPr>
              <a:t>w</a:t>
            </a:r>
            <a:r>
              <a:rPr sz="2000" spc="-5" dirty="0">
                <a:solidFill>
                  <a:schemeClr val="tx1"/>
                </a:solidFill>
                <a:latin typeface="Times New Roman"/>
                <a:cs typeface="Times New Roman"/>
              </a:rPr>
              <a:t>i</a:t>
            </a:r>
            <a:r>
              <a:rPr sz="2000" spc="-10" dirty="0">
                <a:solidFill>
                  <a:schemeClr val="tx1"/>
                </a:solidFill>
                <a:latin typeface="Times New Roman"/>
                <a:cs typeface="Times New Roman"/>
              </a:rPr>
              <a:t>t</a:t>
            </a:r>
            <a:r>
              <a:rPr sz="2000" dirty="0">
                <a:solidFill>
                  <a:schemeClr val="tx1"/>
                </a:solidFill>
                <a:latin typeface="Times New Roman"/>
                <a:cs typeface="Times New Roman"/>
              </a:rPr>
              <a:t>h</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a:t>
            </a:r>
            <a:r>
              <a:rPr sz="2000" dirty="0">
                <a:solidFill>
                  <a:schemeClr val="tx1"/>
                </a:solidFill>
                <a:latin typeface="Times New Roman"/>
                <a:cs typeface="Times New Roman"/>
              </a:rPr>
              <a:t>4</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n</a:t>
            </a:r>
            <a:r>
              <a:rPr sz="2000" dirty="0">
                <a:solidFill>
                  <a:schemeClr val="tx1"/>
                </a:solidFill>
                <a:latin typeface="Times New Roman"/>
                <a:cs typeface="Times New Roman"/>
              </a:rPr>
              <a:t>m</a:t>
            </a:r>
            <a:r>
              <a:rPr sz="2000" spc="-10" dirty="0">
                <a:solidFill>
                  <a:schemeClr val="tx1"/>
                </a:solidFill>
                <a:latin typeface="Times New Roman"/>
                <a:cs typeface="Times New Roman"/>
              </a:rPr>
              <a:t> </a:t>
            </a:r>
            <a:r>
              <a:rPr sz="2000" spc="5" dirty="0">
                <a:solidFill>
                  <a:schemeClr val="tx1"/>
                </a:solidFill>
                <a:latin typeface="Times New Roman"/>
                <a:cs typeface="Times New Roman"/>
              </a:rPr>
              <a:t>b</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ndp</a:t>
            </a:r>
            <a:r>
              <a:rPr sz="2000" spc="-5" dirty="0">
                <a:solidFill>
                  <a:schemeClr val="tx1"/>
                </a:solidFill>
                <a:latin typeface="Times New Roman"/>
                <a:cs typeface="Times New Roman"/>
              </a:rPr>
              <a:t>a</a:t>
            </a:r>
            <a:r>
              <a:rPr sz="2000" spc="-15" dirty="0">
                <a:solidFill>
                  <a:schemeClr val="tx1"/>
                </a:solidFill>
                <a:latin typeface="Times New Roman"/>
                <a:cs typeface="Times New Roman"/>
              </a:rPr>
              <a:t>s</a:t>
            </a:r>
            <a:r>
              <a:rPr sz="2000" dirty="0">
                <a:solidFill>
                  <a:schemeClr val="tx1"/>
                </a:solidFill>
                <a:latin typeface="Times New Roman"/>
                <a:cs typeface="Times New Roman"/>
              </a:rPr>
              <a:t>s,</a:t>
            </a:r>
            <a:r>
              <a:rPr sz="2000" spc="-4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a</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10" dirty="0">
                <a:solidFill>
                  <a:schemeClr val="tx1"/>
                </a:solidFill>
                <a:latin typeface="Times New Roman"/>
                <a:cs typeface="Times New Roman"/>
              </a:rPr>
              <a:t>l</a:t>
            </a:r>
            <a:r>
              <a:rPr sz="2000" dirty="0">
                <a:solidFill>
                  <a:schemeClr val="tx1"/>
                </a:solidFill>
                <a:latin typeface="Times New Roman"/>
                <a:cs typeface="Times New Roman"/>
              </a:rPr>
              <a:t>e </a:t>
            </a:r>
            <a:r>
              <a:rPr sz="2000" spc="-5" dirty="0">
                <a:solidFill>
                  <a:schemeClr val="tx1"/>
                </a:solidFill>
                <a:latin typeface="Times New Roman"/>
                <a:cs typeface="Times New Roman"/>
              </a:rPr>
              <a:t>a</a:t>
            </a:r>
            <a:r>
              <a:rPr sz="2000" dirty="0">
                <a:solidFill>
                  <a:schemeClr val="tx1"/>
                </a:solidFill>
                <a:latin typeface="Times New Roman"/>
                <a:cs typeface="Times New Roman"/>
              </a:rPr>
              <a:t>t</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a:t>
            </a:r>
            <a:r>
              <a:rPr sz="2000" dirty="0">
                <a:solidFill>
                  <a:schemeClr val="tx1"/>
                </a:solidFill>
                <a:latin typeface="Times New Roman"/>
                <a:cs typeface="Times New Roman"/>
              </a:rPr>
              <a:t>1</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136525" lvl="1" indent="-286385">
              <a:lnSpc>
                <a:spcPct val="80000"/>
              </a:lnSpc>
              <a:spcBef>
                <a:spcPts val="480"/>
              </a:spcBef>
              <a:buFont typeface="Arial"/>
              <a:buChar char="–"/>
              <a:tabLst>
                <a:tab pos="756920" algn="l"/>
              </a:tabLst>
            </a:pPr>
            <a:r>
              <a:rPr sz="2000" spc="5" dirty="0">
                <a:solidFill>
                  <a:schemeClr val="tx1"/>
                </a:solidFill>
                <a:latin typeface="Times New Roman"/>
                <a:cs typeface="Times New Roman"/>
              </a:rPr>
              <a:t>Adju</a:t>
            </a:r>
            <a:r>
              <a:rPr sz="2000" dirty="0">
                <a:solidFill>
                  <a:schemeClr val="tx1"/>
                </a:solidFill>
                <a:latin typeface="Times New Roman"/>
                <a:cs typeface="Times New Roman"/>
              </a:rPr>
              <a:t>st</a:t>
            </a:r>
            <a:r>
              <a:rPr sz="2000" spc="-5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d</a:t>
            </a:r>
            <a:r>
              <a:rPr sz="2000" spc="-5" dirty="0">
                <a:solidFill>
                  <a:schemeClr val="tx1"/>
                </a:solidFill>
                <a:latin typeface="Times New Roman"/>
                <a:cs typeface="Times New Roman"/>
              </a:rPr>
              <a:t>i</a:t>
            </a:r>
            <a:r>
              <a:rPr sz="2000" spc="5" dirty="0">
                <a:solidFill>
                  <a:schemeClr val="tx1"/>
                </a:solidFill>
                <a:latin typeface="Times New Roman"/>
                <a:cs typeface="Times New Roman"/>
              </a:rPr>
              <a:t>o</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t</a:t>
            </a:r>
            <a:r>
              <a:rPr sz="2000" dirty="0">
                <a:solidFill>
                  <a:schemeClr val="tx1"/>
                </a:solidFill>
                <a:latin typeface="Times New Roman"/>
                <a:cs typeface="Times New Roman"/>
              </a:rPr>
              <a:t>r</a:t>
            </a:r>
            <a:r>
              <a:rPr sz="2000" spc="-5" dirty="0">
                <a:solidFill>
                  <a:schemeClr val="tx1"/>
                </a:solidFill>
                <a:latin typeface="Times New Roman"/>
                <a:cs typeface="Times New Roman"/>
              </a:rPr>
              <a:t>i</a:t>
            </a:r>
            <a:r>
              <a:rPr sz="2000" dirty="0">
                <a:solidFill>
                  <a:schemeClr val="tx1"/>
                </a:solidFill>
                <a:latin typeface="Times New Roman"/>
                <a:cs typeface="Times New Roman"/>
              </a:rPr>
              <a:t>c</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ca</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i</a:t>
            </a:r>
            <a:r>
              <a:rPr sz="2000" spc="5" dirty="0">
                <a:solidFill>
                  <a:schemeClr val="tx1"/>
                </a:solidFill>
                <a:latin typeface="Times New Roman"/>
                <a:cs typeface="Times New Roman"/>
              </a:rPr>
              <a:t>b</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t</a:t>
            </a:r>
            <a:r>
              <a:rPr sz="2000" dirty="0">
                <a:solidFill>
                  <a:schemeClr val="tx1"/>
                </a:solidFill>
                <a:latin typeface="Times New Roman"/>
                <a:cs typeface="Times New Roman"/>
              </a:rPr>
              <a:t>o</a:t>
            </a:r>
            <a:r>
              <a:rPr sz="2000" spc="-5" dirty="0">
                <a:solidFill>
                  <a:schemeClr val="tx1"/>
                </a:solidFill>
                <a:latin typeface="Times New Roman"/>
                <a:cs typeface="Times New Roman"/>
              </a:rPr>
              <a:t> </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atc</a:t>
            </a:r>
            <a:r>
              <a:rPr sz="2000" dirty="0">
                <a:solidFill>
                  <a:schemeClr val="tx1"/>
                </a:solidFill>
                <a:latin typeface="Times New Roman"/>
                <a:cs typeface="Times New Roman"/>
              </a:rPr>
              <a:t>h</a:t>
            </a:r>
            <a:r>
              <a:rPr sz="2000" spc="10" dirty="0">
                <a:solidFill>
                  <a:schemeClr val="tx1"/>
                </a:solidFill>
                <a:latin typeface="Times New Roman"/>
                <a:cs typeface="Times New Roman"/>
              </a:rPr>
              <a:t> </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ow</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u</a:t>
            </a:r>
            <a:r>
              <a:rPr sz="2000" spc="-5" dirty="0">
                <a:solidFill>
                  <a:schemeClr val="tx1"/>
                </a:solidFill>
                <a:latin typeface="Times New Roman"/>
                <a:cs typeface="Times New Roman"/>
              </a:rPr>
              <a:t>t</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f</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10" dirty="0">
                <a:solidFill>
                  <a:schemeClr val="tx1"/>
                </a:solidFill>
                <a:latin typeface="Times New Roman"/>
                <a:cs typeface="Times New Roman"/>
              </a:rPr>
              <a:t>n</a:t>
            </a:r>
            <a:r>
              <a:rPr sz="2000" spc="-5" dirty="0">
                <a:solidFill>
                  <a:schemeClr val="tx1"/>
                </a:solidFill>
                <a:latin typeface="Times New Roman"/>
                <a:cs typeface="Times New Roman"/>
              </a:rPr>
              <a:t>ce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a:t>
            </a:r>
            <a:r>
              <a:rPr sz="2000" spc="-10" dirty="0">
                <a:solidFill>
                  <a:schemeClr val="tx1"/>
                </a:solidFill>
                <a:latin typeface="Times New Roman"/>
                <a:cs typeface="Times New Roman"/>
              </a:rPr>
              <a:t>t</a:t>
            </a:r>
            <a:r>
              <a:rPr sz="2000" dirty="0">
                <a:solidFill>
                  <a:schemeClr val="tx1"/>
                </a:solidFill>
                <a:latin typeface="Times New Roman"/>
                <a:cs typeface="Times New Roman"/>
              </a:rPr>
              <a:t>r</a:t>
            </a:r>
            <a:r>
              <a:rPr sz="2000" spc="5" dirty="0">
                <a:solidFill>
                  <a:schemeClr val="tx1"/>
                </a:solidFill>
                <a:latin typeface="Times New Roman"/>
                <a:cs typeface="Times New Roman"/>
              </a:rPr>
              <a:t>u</a:t>
            </a:r>
            <a:r>
              <a:rPr sz="2000" dirty="0">
                <a:solidFill>
                  <a:schemeClr val="tx1"/>
                </a:solidFill>
                <a:latin typeface="Times New Roman"/>
                <a:cs typeface="Times New Roman"/>
              </a:rPr>
              <a:t>m</a:t>
            </a:r>
            <a:r>
              <a:rPr sz="2000" spc="-45" dirty="0">
                <a:solidFill>
                  <a:schemeClr val="tx1"/>
                </a:solidFill>
                <a:latin typeface="Times New Roman"/>
                <a:cs typeface="Times New Roman"/>
              </a:rPr>
              <a:t> </a:t>
            </a:r>
            <a:r>
              <a:rPr sz="2000" dirty="0">
                <a:solidFill>
                  <a:schemeClr val="tx1"/>
                </a:solidFill>
                <a:latin typeface="Times New Roman"/>
                <a:cs typeface="Times New Roman"/>
              </a:rPr>
              <a:t>(</a:t>
            </a:r>
            <a:r>
              <a:rPr sz="2000" i="1" dirty="0">
                <a:solidFill>
                  <a:schemeClr val="tx1"/>
                </a:solidFill>
                <a:latin typeface="Times New Roman"/>
                <a:cs typeface="Times New Roman"/>
              </a:rPr>
              <a:t>T</a:t>
            </a:r>
            <a:r>
              <a:rPr sz="2000" i="1" spc="5" dirty="0">
                <a:solidFill>
                  <a:schemeClr val="tx1"/>
                </a:solidFill>
                <a:latin typeface="Times New Roman"/>
                <a:cs typeface="Times New Roman"/>
              </a:rPr>
              <a:t>hu</a:t>
            </a:r>
            <a:r>
              <a:rPr sz="2000" i="1" spc="-10" dirty="0">
                <a:solidFill>
                  <a:schemeClr val="tx1"/>
                </a:solidFill>
                <a:latin typeface="Times New Roman"/>
                <a:cs typeface="Times New Roman"/>
              </a:rPr>
              <a:t>i</a:t>
            </a:r>
            <a:r>
              <a:rPr sz="2000" i="1" spc="-5" dirty="0">
                <a:solidFill>
                  <a:schemeClr val="tx1"/>
                </a:solidFill>
                <a:latin typeface="Times New Roman"/>
                <a:cs typeface="Times New Roman"/>
              </a:rPr>
              <a:t>l</a:t>
            </a:r>
            <a:r>
              <a:rPr sz="2000" i="1" spc="-10" dirty="0">
                <a:solidFill>
                  <a:schemeClr val="tx1"/>
                </a:solidFill>
                <a:latin typeface="Times New Roman"/>
                <a:cs typeface="Times New Roman"/>
              </a:rPr>
              <a:t>l</a:t>
            </a:r>
            <a:r>
              <a:rPr sz="2000" i="1" spc="-5" dirty="0">
                <a:solidFill>
                  <a:schemeClr val="tx1"/>
                </a:solidFill>
                <a:latin typeface="Times New Roman"/>
                <a:cs typeface="Times New Roman"/>
              </a:rPr>
              <a:t>ie</a:t>
            </a:r>
            <a:r>
              <a:rPr sz="2000" i="1" dirty="0">
                <a:solidFill>
                  <a:schemeClr val="tx1"/>
                </a:solidFill>
                <a:latin typeface="Times New Roman"/>
                <a:cs typeface="Times New Roman"/>
              </a:rPr>
              <a:t>r</a:t>
            </a:r>
            <a:r>
              <a:rPr sz="2000" i="1" spc="-45" dirty="0">
                <a:solidFill>
                  <a:schemeClr val="tx1"/>
                </a:solidFill>
                <a:latin typeface="Times New Roman"/>
                <a:cs typeface="Times New Roman"/>
              </a:rPr>
              <a:t> </a:t>
            </a:r>
            <a:r>
              <a:rPr sz="2000" i="1" spc="-5" dirty="0">
                <a:solidFill>
                  <a:schemeClr val="tx1"/>
                </a:solidFill>
                <a:latin typeface="Times New Roman"/>
                <a:cs typeface="Times New Roman"/>
              </a:rPr>
              <a:t>e</a:t>
            </a:r>
            <a:r>
              <a:rPr sz="2000" i="1" dirty="0">
                <a:solidFill>
                  <a:schemeClr val="tx1"/>
                </a:solidFill>
                <a:latin typeface="Times New Roman"/>
                <a:cs typeface="Times New Roman"/>
              </a:rPr>
              <a:t>t</a:t>
            </a:r>
            <a:r>
              <a:rPr sz="2000" i="1" spc="-5" dirty="0">
                <a:solidFill>
                  <a:schemeClr val="tx1"/>
                </a:solidFill>
                <a:latin typeface="Times New Roman"/>
                <a:cs typeface="Times New Roman"/>
              </a:rPr>
              <a:t> </a:t>
            </a:r>
            <a:r>
              <a:rPr sz="2000" i="1" spc="5" dirty="0">
                <a:solidFill>
                  <a:schemeClr val="tx1"/>
                </a:solidFill>
                <a:latin typeface="Times New Roman"/>
                <a:cs typeface="Times New Roman"/>
              </a:rPr>
              <a:t>a</a:t>
            </a:r>
            <a:r>
              <a:rPr sz="2000" i="1" spc="-5" dirty="0">
                <a:solidFill>
                  <a:schemeClr val="tx1"/>
                </a:solidFill>
                <a:latin typeface="Times New Roman"/>
                <a:cs typeface="Times New Roman"/>
              </a:rPr>
              <a:t>l</a:t>
            </a:r>
            <a:r>
              <a:rPr sz="2000" dirty="0">
                <a:solidFill>
                  <a:schemeClr val="tx1"/>
                </a:solidFill>
                <a:latin typeface="Times New Roman"/>
                <a:cs typeface="Times New Roman"/>
              </a:rPr>
              <a:t>.).</a:t>
            </a:r>
            <a:endParaRPr sz="2000">
              <a:solidFill>
                <a:schemeClr val="tx1"/>
              </a:solidFill>
              <a:latin typeface="Times New Roman"/>
              <a:cs typeface="Times New Roman"/>
            </a:endParaRPr>
          </a:p>
        </p:txBody>
      </p:sp>
      <p:sp>
        <p:nvSpPr>
          <p:cNvPr id="4" name="Rectangle 3"/>
          <p:cNvSpPr/>
          <p:nvPr/>
        </p:nvSpPr>
        <p:spPr>
          <a:xfrm>
            <a:off x="4572000" y="6553200"/>
            <a:ext cx="4572000" cy="307777"/>
          </a:xfrm>
          <a:prstGeom prst="rect">
            <a:avLst/>
          </a:prstGeom>
        </p:spPr>
        <p:txBody>
          <a:bodyPr>
            <a:spAutoFit/>
          </a:bodyPr>
          <a:lstStyle/>
          <a:p>
            <a:r>
              <a:rPr lang="en-US" sz="1400" b="1" spc="60" dirty="0" smtClean="0">
                <a:solidFill>
                  <a:srgbClr val="7030A0"/>
                </a:solidFill>
                <a:latin typeface="Georgia"/>
                <a:cs typeface="Georgia"/>
              </a:rPr>
              <a:t>From a Talk by M</a:t>
            </a:r>
            <a:r>
              <a:rPr lang="en-US" sz="1400" b="1" spc="-40" dirty="0" smtClean="0">
                <a:solidFill>
                  <a:srgbClr val="7030A0"/>
                </a:solidFill>
                <a:latin typeface="Georgia"/>
                <a:cs typeface="Georgia"/>
              </a:rPr>
              <a:t>a</a:t>
            </a:r>
            <a:r>
              <a:rPr lang="en-US" sz="1400" b="1" spc="-175" dirty="0" smtClean="0">
                <a:solidFill>
                  <a:srgbClr val="7030A0"/>
                </a:solidFill>
                <a:latin typeface="Georgia"/>
                <a:cs typeface="Georgia"/>
              </a:rPr>
              <a:t>t</a:t>
            </a:r>
            <a:r>
              <a:rPr lang="en-US" sz="1400" b="1" spc="-170" dirty="0" smtClean="0">
                <a:solidFill>
                  <a:srgbClr val="7030A0"/>
                </a:solidFill>
                <a:latin typeface="Georgia"/>
                <a:cs typeface="Georgia"/>
              </a:rPr>
              <a:t>t</a:t>
            </a:r>
            <a:r>
              <a:rPr lang="en-US" sz="1400" b="1" spc="-95" dirty="0" smtClean="0">
                <a:solidFill>
                  <a:srgbClr val="7030A0"/>
                </a:solidFill>
                <a:latin typeface="Georgia"/>
                <a:cs typeface="Georgia"/>
              </a:rPr>
              <a:t>h</a:t>
            </a:r>
            <a:r>
              <a:rPr lang="en-US" sz="1400" b="1" spc="-130" dirty="0" smtClean="0">
                <a:solidFill>
                  <a:srgbClr val="7030A0"/>
                </a:solidFill>
                <a:latin typeface="Georgia"/>
                <a:cs typeface="Georgia"/>
              </a:rPr>
              <a:t>e</a:t>
            </a:r>
            <a:r>
              <a:rPr lang="en-US" sz="1400" b="1" spc="-160" dirty="0" smtClean="0">
                <a:solidFill>
                  <a:srgbClr val="7030A0"/>
                </a:solidFill>
                <a:latin typeface="Georgia"/>
                <a:cs typeface="Georgia"/>
              </a:rPr>
              <a:t>w</a:t>
            </a:r>
            <a:r>
              <a:rPr lang="en-US" sz="1400" b="1" spc="-35" dirty="0" smtClean="0">
                <a:solidFill>
                  <a:srgbClr val="7030A0"/>
                </a:solidFill>
                <a:latin typeface="Georgia"/>
                <a:cs typeface="Georgia"/>
              </a:rPr>
              <a:t> </a:t>
            </a:r>
            <a:r>
              <a:rPr lang="en-US" sz="1400" b="1" spc="-105" dirty="0" err="1" smtClean="0">
                <a:solidFill>
                  <a:srgbClr val="7030A0"/>
                </a:solidFill>
                <a:latin typeface="Georgia"/>
                <a:cs typeface="Georgia"/>
              </a:rPr>
              <a:t>D</a:t>
            </a:r>
            <a:r>
              <a:rPr lang="en-US" sz="1400" b="1" spc="-60" dirty="0" err="1" smtClean="0">
                <a:solidFill>
                  <a:srgbClr val="7030A0"/>
                </a:solidFill>
                <a:latin typeface="Georgia"/>
                <a:cs typeface="Georgia"/>
              </a:rPr>
              <a:t>e</a:t>
            </a:r>
            <a:r>
              <a:rPr lang="en-US" sz="1400" b="1" spc="-75" dirty="0" err="1" smtClean="0">
                <a:solidFill>
                  <a:srgbClr val="7030A0"/>
                </a:solidFill>
                <a:latin typeface="Georgia"/>
                <a:cs typeface="Georgia"/>
              </a:rPr>
              <a:t>L</a:t>
            </a:r>
            <a:r>
              <a:rPr lang="en-US" sz="1400" b="1" spc="-40" dirty="0" err="1" smtClean="0">
                <a:solidFill>
                  <a:srgbClr val="7030A0"/>
                </a:solidFill>
                <a:latin typeface="Georgia"/>
                <a:cs typeface="Georgia"/>
              </a:rPr>
              <a:t>a</a:t>
            </a:r>
            <a:r>
              <a:rPr lang="en-US" sz="1400" b="1" spc="-165" dirty="0" err="1" smtClean="0">
                <a:solidFill>
                  <a:srgbClr val="7030A0"/>
                </a:solidFill>
                <a:latin typeface="Georgia"/>
                <a:cs typeface="Georgia"/>
              </a:rPr>
              <a:t>nd</a:t>
            </a:r>
            <a:r>
              <a:rPr lang="en-US" sz="1400" b="1" spc="-165" dirty="0" smtClean="0">
                <a:solidFill>
                  <a:srgbClr val="7030A0"/>
                </a:solidFill>
                <a:latin typeface="Georgia"/>
                <a:cs typeface="Georgia"/>
              </a:rPr>
              <a:t>   NASA/GSFC/SSAI</a:t>
            </a:r>
            <a:endParaRPr lang="en-US" sz="1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5088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66742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2630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8517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4371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46585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817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6975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34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926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54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613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7716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93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62473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405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5643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72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881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20400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3198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4357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515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7836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9945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40153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13117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24701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362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7873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9458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7104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94215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50580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1738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28971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4055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5217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63761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7534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8693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610102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216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33273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44858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5644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6803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79615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9120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702785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72598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37575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49161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60746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7233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8391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955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8070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18673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5" name="object 65"/>
          <p:cNvSpPr/>
          <p:nvPr/>
        </p:nvSpPr>
        <p:spPr>
          <a:xfrm>
            <a:off x="25088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366742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482630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598517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714371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146585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2" name="object 72"/>
          <p:cNvSpPr/>
          <p:nvPr/>
        </p:nvSpPr>
        <p:spPr>
          <a:xfrm>
            <a:off x="15817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6975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8134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92926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20454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1613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27716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393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62473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7405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85643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972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30881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20400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3198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4357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5515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7836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89945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40153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413117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24701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362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47873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59458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7104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94215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50580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51738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28971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4055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5217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63761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7534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8693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610102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6216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33273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44858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5644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6803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79615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9120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702785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72598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737575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49161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60746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7233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8391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955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8070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818673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6" name="object 126"/>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7" name="object 127"/>
          <p:cNvSpPr/>
          <p:nvPr/>
        </p:nvSpPr>
        <p:spPr>
          <a:xfrm>
            <a:off x="1349999" y="4810125"/>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8" name="object 128"/>
          <p:cNvSpPr txBox="1"/>
          <p:nvPr/>
        </p:nvSpPr>
        <p:spPr>
          <a:xfrm>
            <a:off x="874994" y="4720445"/>
            <a:ext cx="450273" cy="169277"/>
          </a:xfrm>
          <a:prstGeom prst="rect">
            <a:avLst/>
          </a:prstGeom>
        </p:spPr>
        <p:txBody>
          <a:bodyPr vert="horz" wrap="square" lIns="0" tIns="0" rIns="0" bIns="0" rtlCol="0">
            <a:spAutoFit/>
          </a:bodyPr>
          <a:lstStyle/>
          <a:p>
            <a:pPr marL="11397"/>
            <a:r>
              <a:rPr sz="1100" dirty="0">
                <a:latin typeface="Palatino Linotype"/>
                <a:cs typeface="Palatino Linotype"/>
              </a:rPr>
              <a:t>-0.0002</a:t>
            </a:r>
          </a:p>
        </p:txBody>
      </p:sp>
      <p:sp>
        <p:nvSpPr>
          <p:cNvPr id="129" name="object 129"/>
          <p:cNvSpPr/>
          <p:nvPr/>
        </p:nvSpPr>
        <p:spPr>
          <a:xfrm>
            <a:off x="1349999" y="381494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21131" y="3725261"/>
            <a:ext cx="404091" cy="169277"/>
          </a:xfrm>
          <a:prstGeom prst="rect">
            <a:avLst/>
          </a:prstGeom>
        </p:spPr>
        <p:txBody>
          <a:bodyPr vert="horz" wrap="square" lIns="0" tIns="0" rIns="0" bIns="0" rtlCol="0">
            <a:spAutoFit/>
          </a:bodyPr>
          <a:lstStyle/>
          <a:p>
            <a:pPr marL="11397"/>
            <a:r>
              <a:rPr sz="1100" dirty="0">
                <a:latin typeface="Palatino Linotype"/>
                <a:cs typeface="Palatino Linotype"/>
              </a:rPr>
              <a:t>0.0000</a:t>
            </a:r>
          </a:p>
        </p:txBody>
      </p:sp>
      <p:sp>
        <p:nvSpPr>
          <p:cNvPr id="131" name="object 131"/>
          <p:cNvSpPr/>
          <p:nvPr/>
        </p:nvSpPr>
        <p:spPr>
          <a:xfrm>
            <a:off x="1349999" y="2819434"/>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21131" y="2729753"/>
            <a:ext cx="404091" cy="169277"/>
          </a:xfrm>
          <a:prstGeom prst="rect">
            <a:avLst/>
          </a:prstGeom>
        </p:spPr>
        <p:txBody>
          <a:bodyPr vert="horz" wrap="square" lIns="0" tIns="0" rIns="0" bIns="0" rtlCol="0">
            <a:spAutoFit/>
          </a:bodyPr>
          <a:lstStyle/>
          <a:p>
            <a:pPr marL="11397"/>
            <a:r>
              <a:rPr sz="1100" dirty="0">
                <a:latin typeface="Palatino Linotype"/>
                <a:cs typeface="Palatino Linotype"/>
              </a:rPr>
              <a:t>0.0002</a:t>
            </a:r>
          </a:p>
        </p:txBody>
      </p:sp>
      <p:sp>
        <p:nvSpPr>
          <p:cNvPr id="133" name="object 133"/>
          <p:cNvSpPr/>
          <p:nvPr/>
        </p:nvSpPr>
        <p:spPr>
          <a:xfrm>
            <a:off x="1349999" y="1824239"/>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21131" y="1734245"/>
            <a:ext cx="404091" cy="169277"/>
          </a:xfrm>
          <a:prstGeom prst="rect">
            <a:avLst/>
          </a:prstGeom>
        </p:spPr>
        <p:txBody>
          <a:bodyPr vert="horz" wrap="square" lIns="0" tIns="0" rIns="0" bIns="0" rtlCol="0">
            <a:spAutoFit/>
          </a:bodyPr>
          <a:lstStyle/>
          <a:p>
            <a:pPr marL="11397"/>
            <a:r>
              <a:rPr sz="1100" dirty="0">
                <a:latin typeface="Palatino Linotype"/>
                <a:cs typeface="Palatino Linotype"/>
              </a:rPr>
              <a:t>0.0004</a:t>
            </a:r>
          </a:p>
        </p:txBody>
      </p:sp>
      <p:sp>
        <p:nvSpPr>
          <p:cNvPr id="135" name="object 13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921131" y="772410"/>
            <a:ext cx="404091" cy="169277"/>
          </a:xfrm>
          <a:prstGeom prst="rect">
            <a:avLst/>
          </a:prstGeom>
        </p:spPr>
        <p:txBody>
          <a:bodyPr vert="horz" wrap="square" lIns="0" tIns="0" rIns="0" bIns="0" rtlCol="0">
            <a:spAutoFit/>
          </a:bodyPr>
          <a:lstStyle/>
          <a:p>
            <a:pPr marL="11397"/>
            <a:r>
              <a:rPr sz="1100" dirty="0">
                <a:latin typeface="Palatino Linotype"/>
                <a:cs typeface="Palatino Linotype"/>
              </a:rPr>
              <a:t>0.0006</a:t>
            </a:r>
          </a:p>
        </p:txBody>
      </p:sp>
      <p:sp>
        <p:nvSpPr>
          <p:cNvPr id="137" name="object 137"/>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45614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3317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20729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txBox="1"/>
          <p:nvPr/>
        </p:nvSpPr>
        <p:spPr>
          <a:xfrm>
            <a:off x="665191" y="2819400"/>
            <a:ext cx="141064" cy="751757"/>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Data-Fit</a:t>
            </a:r>
          </a:p>
        </p:txBody>
      </p:sp>
      <p:sp>
        <p:nvSpPr>
          <p:cNvPr id="153" name="object 153"/>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163502" y="4810125"/>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163502" y="381494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163502" y="2819434"/>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163502" y="1824239"/>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233213" y="45614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7" name="object 167"/>
          <p:cNvSpPr/>
          <p:nvPr/>
        </p:nvSpPr>
        <p:spPr>
          <a:xfrm>
            <a:off x="8233213" y="3317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233213" y="20729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3" name="object 173"/>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4" name="object 174"/>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1349998" y="1794061"/>
            <a:ext cx="6952673" cy="3801035"/>
          </a:xfrm>
          <a:custGeom>
            <a:avLst/>
            <a:gdLst/>
            <a:ahLst/>
            <a:cxnLst/>
            <a:rect l="l" t="t" r="r" b="b"/>
            <a:pathLst>
              <a:path w="7647940" h="4307840">
                <a:moveTo>
                  <a:pt x="0" y="2721965"/>
                </a:moveTo>
                <a:lnTo>
                  <a:pt x="11518" y="3003842"/>
                </a:lnTo>
                <a:lnTo>
                  <a:pt x="64439" y="2163597"/>
                </a:lnTo>
                <a:lnTo>
                  <a:pt x="117005" y="2840050"/>
                </a:lnTo>
                <a:lnTo>
                  <a:pt x="169557" y="3896652"/>
                </a:lnTo>
                <a:lnTo>
                  <a:pt x="222478" y="2975762"/>
                </a:lnTo>
                <a:lnTo>
                  <a:pt x="275043" y="3436924"/>
                </a:lnTo>
                <a:lnTo>
                  <a:pt x="327609" y="1426692"/>
                </a:lnTo>
                <a:lnTo>
                  <a:pt x="380517" y="2992691"/>
                </a:lnTo>
                <a:lnTo>
                  <a:pt x="433451" y="2616123"/>
                </a:lnTo>
                <a:lnTo>
                  <a:pt x="486727" y="1374127"/>
                </a:lnTo>
                <a:lnTo>
                  <a:pt x="540004" y="2062086"/>
                </a:lnTo>
                <a:lnTo>
                  <a:pt x="592924" y="1942566"/>
                </a:lnTo>
                <a:lnTo>
                  <a:pt x="646201" y="3021126"/>
                </a:lnTo>
                <a:lnTo>
                  <a:pt x="699490" y="2964967"/>
                </a:lnTo>
                <a:lnTo>
                  <a:pt x="752767" y="2265489"/>
                </a:lnTo>
                <a:lnTo>
                  <a:pt x="806043" y="561238"/>
                </a:lnTo>
                <a:lnTo>
                  <a:pt x="859320" y="1274038"/>
                </a:lnTo>
                <a:lnTo>
                  <a:pt x="912609" y="2618282"/>
                </a:lnTo>
                <a:lnTo>
                  <a:pt x="965885" y="1862645"/>
                </a:lnTo>
                <a:lnTo>
                  <a:pt x="1019162" y="2432164"/>
                </a:lnTo>
                <a:lnTo>
                  <a:pt x="1072438" y="2489771"/>
                </a:lnTo>
                <a:lnTo>
                  <a:pt x="1126083" y="2161806"/>
                </a:lnTo>
                <a:lnTo>
                  <a:pt x="1179360" y="3502088"/>
                </a:lnTo>
                <a:lnTo>
                  <a:pt x="1232649" y="2203932"/>
                </a:lnTo>
                <a:lnTo>
                  <a:pt x="1286281" y="2166124"/>
                </a:lnTo>
                <a:lnTo>
                  <a:pt x="1339570" y="2560320"/>
                </a:lnTo>
                <a:lnTo>
                  <a:pt x="1393202" y="1262519"/>
                </a:lnTo>
                <a:lnTo>
                  <a:pt x="1446479" y="1347127"/>
                </a:lnTo>
                <a:lnTo>
                  <a:pt x="1500124" y="1551965"/>
                </a:lnTo>
                <a:lnTo>
                  <a:pt x="1553413" y="2184488"/>
                </a:lnTo>
                <a:lnTo>
                  <a:pt x="1607045" y="2127250"/>
                </a:lnTo>
                <a:lnTo>
                  <a:pt x="1660321" y="1105916"/>
                </a:lnTo>
                <a:lnTo>
                  <a:pt x="1713966" y="597966"/>
                </a:lnTo>
                <a:lnTo>
                  <a:pt x="1767611" y="2216531"/>
                </a:lnTo>
                <a:lnTo>
                  <a:pt x="1821243" y="2793961"/>
                </a:lnTo>
                <a:lnTo>
                  <a:pt x="1874888" y="2878201"/>
                </a:lnTo>
                <a:lnTo>
                  <a:pt x="1928164" y="2191689"/>
                </a:lnTo>
                <a:lnTo>
                  <a:pt x="1981809" y="2182329"/>
                </a:lnTo>
                <a:lnTo>
                  <a:pt x="2035441" y="2376360"/>
                </a:lnTo>
                <a:lnTo>
                  <a:pt x="2089086" y="2319121"/>
                </a:lnTo>
                <a:lnTo>
                  <a:pt x="2143086" y="2415971"/>
                </a:lnTo>
                <a:lnTo>
                  <a:pt x="2196731" y="2018169"/>
                </a:lnTo>
                <a:lnTo>
                  <a:pt x="2250363" y="2278811"/>
                </a:lnTo>
                <a:lnTo>
                  <a:pt x="2304364" y="2087651"/>
                </a:lnTo>
                <a:lnTo>
                  <a:pt x="2358009" y="2225167"/>
                </a:lnTo>
                <a:lnTo>
                  <a:pt x="2411641" y="2654642"/>
                </a:lnTo>
                <a:lnTo>
                  <a:pt x="2465641" y="2381402"/>
                </a:lnTo>
                <a:lnTo>
                  <a:pt x="2519286" y="1626844"/>
                </a:lnTo>
                <a:lnTo>
                  <a:pt x="2573286" y="2582646"/>
                </a:lnTo>
                <a:lnTo>
                  <a:pt x="2626931" y="2199601"/>
                </a:lnTo>
                <a:lnTo>
                  <a:pt x="2680931" y="3143529"/>
                </a:lnTo>
                <a:lnTo>
                  <a:pt x="2734564" y="2839681"/>
                </a:lnTo>
                <a:lnTo>
                  <a:pt x="2788564" y="3102483"/>
                </a:lnTo>
                <a:lnTo>
                  <a:pt x="2842564" y="1877402"/>
                </a:lnTo>
                <a:lnTo>
                  <a:pt x="2896565" y="1633689"/>
                </a:lnTo>
                <a:lnTo>
                  <a:pt x="2950565" y="2548089"/>
                </a:lnTo>
                <a:lnTo>
                  <a:pt x="3004566" y="3254400"/>
                </a:lnTo>
                <a:lnTo>
                  <a:pt x="3058566" y="2851924"/>
                </a:lnTo>
                <a:lnTo>
                  <a:pt x="3112566" y="2872447"/>
                </a:lnTo>
                <a:lnTo>
                  <a:pt x="3166211" y="2077567"/>
                </a:lnTo>
                <a:lnTo>
                  <a:pt x="3220212" y="1954796"/>
                </a:lnTo>
                <a:lnTo>
                  <a:pt x="3274212" y="1574279"/>
                </a:lnTo>
                <a:lnTo>
                  <a:pt x="3328212" y="2306523"/>
                </a:lnTo>
                <a:lnTo>
                  <a:pt x="3382213" y="2472486"/>
                </a:lnTo>
                <a:lnTo>
                  <a:pt x="3436200" y="2963519"/>
                </a:lnTo>
                <a:lnTo>
                  <a:pt x="3490201" y="3215525"/>
                </a:lnTo>
                <a:lnTo>
                  <a:pt x="3544570" y="3707650"/>
                </a:lnTo>
                <a:lnTo>
                  <a:pt x="3598570" y="4185729"/>
                </a:lnTo>
                <a:lnTo>
                  <a:pt x="3652570" y="4307776"/>
                </a:lnTo>
                <a:lnTo>
                  <a:pt x="3706926" y="3382568"/>
                </a:lnTo>
                <a:lnTo>
                  <a:pt x="3760927" y="2258644"/>
                </a:lnTo>
                <a:lnTo>
                  <a:pt x="3814927" y="9359"/>
                </a:lnTo>
                <a:lnTo>
                  <a:pt x="3869283" y="0"/>
                </a:lnTo>
                <a:lnTo>
                  <a:pt x="3923284" y="1553044"/>
                </a:lnTo>
                <a:lnTo>
                  <a:pt x="3977652" y="2428570"/>
                </a:lnTo>
                <a:lnTo>
                  <a:pt x="4031653" y="2489403"/>
                </a:lnTo>
                <a:lnTo>
                  <a:pt x="4086009" y="2391486"/>
                </a:lnTo>
                <a:lnTo>
                  <a:pt x="4140009" y="2448001"/>
                </a:lnTo>
                <a:lnTo>
                  <a:pt x="4194365" y="2754718"/>
                </a:lnTo>
                <a:lnTo>
                  <a:pt x="4248734" y="2437206"/>
                </a:lnTo>
                <a:lnTo>
                  <a:pt x="4303090" y="2826004"/>
                </a:lnTo>
                <a:lnTo>
                  <a:pt x="4357446" y="3297250"/>
                </a:lnTo>
                <a:lnTo>
                  <a:pt x="4411446" y="3225965"/>
                </a:lnTo>
                <a:lnTo>
                  <a:pt x="4465815" y="2595968"/>
                </a:lnTo>
                <a:lnTo>
                  <a:pt x="4520171" y="1128242"/>
                </a:lnTo>
                <a:lnTo>
                  <a:pt x="4574527" y="1451521"/>
                </a:lnTo>
                <a:lnTo>
                  <a:pt x="4628896" y="1573568"/>
                </a:lnTo>
                <a:lnTo>
                  <a:pt x="4683252" y="2049843"/>
                </a:lnTo>
                <a:lnTo>
                  <a:pt x="4737608" y="2221204"/>
                </a:lnTo>
                <a:lnTo>
                  <a:pt x="4791976" y="2496248"/>
                </a:lnTo>
                <a:lnTo>
                  <a:pt x="4846332" y="2376004"/>
                </a:lnTo>
                <a:lnTo>
                  <a:pt x="4901057" y="1899361"/>
                </a:lnTo>
                <a:lnTo>
                  <a:pt x="4955413" y="2008809"/>
                </a:lnTo>
                <a:lnTo>
                  <a:pt x="5009769" y="1744560"/>
                </a:lnTo>
                <a:lnTo>
                  <a:pt x="5064125" y="1874164"/>
                </a:lnTo>
                <a:lnTo>
                  <a:pt x="5118849" y="2118245"/>
                </a:lnTo>
                <a:lnTo>
                  <a:pt x="5173205" y="2082965"/>
                </a:lnTo>
                <a:lnTo>
                  <a:pt x="5227929" y="2031847"/>
                </a:lnTo>
                <a:lnTo>
                  <a:pt x="5282285" y="2255037"/>
                </a:lnTo>
                <a:lnTo>
                  <a:pt x="5337009" y="2293569"/>
                </a:lnTo>
                <a:lnTo>
                  <a:pt x="5391365" y="2071801"/>
                </a:lnTo>
                <a:lnTo>
                  <a:pt x="5446090" y="1788845"/>
                </a:lnTo>
                <a:lnTo>
                  <a:pt x="5500458" y="1913407"/>
                </a:lnTo>
                <a:lnTo>
                  <a:pt x="5555170" y="2204643"/>
                </a:lnTo>
                <a:lnTo>
                  <a:pt x="5609526" y="2088718"/>
                </a:lnTo>
                <a:lnTo>
                  <a:pt x="5664250" y="2438654"/>
                </a:lnTo>
                <a:lnTo>
                  <a:pt x="5718975" y="1941842"/>
                </a:lnTo>
                <a:lnTo>
                  <a:pt x="5773686" y="1972081"/>
                </a:lnTo>
                <a:lnTo>
                  <a:pt x="5828055" y="1495806"/>
                </a:lnTo>
                <a:lnTo>
                  <a:pt x="5882767" y="2409850"/>
                </a:lnTo>
                <a:lnTo>
                  <a:pt x="5937491" y="2709367"/>
                </a:lnTo>
                <a:lnTo>
                  <a:pt x="5991860" y="1735569"/>
                </a:lnTo>
                <a:lnTo>
                  <a:pt x="6046571" y="1971725"/>
                </a:lnTo>
                <a:lnTo>
                  <a:pt x="6101295" y="2795409"/>
                </a:lnTo>
                <a:lnTo>
                  <a:pt x="6156007" y="2697848"/>
                </a:lnTo>
                <a:lnTo>
                  <a:pt x="6210376" y="1939328"/>
                </a:lnTo>
                <a:lnTo>
                  <a:pt x="6265087" y="2151367"/>
                </a:lnTo>
                <a:lnTo>
                  <a:pt x="6319812" y="2805480"/>
                </a:lnTo>
                <a:lnTo>
                  <a:pt x="6374168" y="2564282"/>
                </a:lnTo>
                <a:lnTo>
                  <a:pt x="6428892" y="2118969"/>
                </a:lnTo>
                <a:lnTo>
                  <a:pt x="6483248" y="1899729"/>
                </a:lnTo>
                <a:lnTo>
                  <a:pt x="6537972" y="1933206"/>
                </a:lnTo>
                <a:lnTo>
                  <a:pt x="6592328" y="2775610"/>
                </a:lnTo>
                <a:lnTo>
                  <a:pt x="6646697" y="2020684"/>
                </a:lnTo>
                <a:lnTo>
                  <a:pt x="6701409" y="1575371"/>
                </a:lnTo>
                <a:lnTo>
                  <a:pt x="6755777" y="1760397"/>
                </a:lnTo>
                <a:lnTo>
                  <a:pt x="6810133" y="2779204"/>
                </a:lnTo>
                <a:lnTo>
                  <a:pt x="6864489" y="2436482"/>
                </a:lnTo>
                <a:lnTo>
                  <a:pt x="6919214" y="2951289"/>
                </a:lnTo>
                <a:lnTo>
                  <a:pt x="6973570" y="2711526"/>
                </a:lnTo>
                <a:lnTo>
                  <a:pt x="7027938" y="2858046"/>
                </a:lnTo>
                <a:lnTo>
                  <a:pt x="7082650" y="2910967"/>
                </a:lnTo>
                <a:lnTo>
                  <a:pt x="7137374" y="2860560"/>
                </a:lnTo>
                <a:lnTo>
                  <a:pt x="7191730" y="2284564"/>
                </a:lnTo>
                <a:lnTo>
                  <a:pt x="7246455" y="3048482"/>
                </a:lnTo>
                <a:lnTo>
                  <a:pt x="7301179" y="2777045"/>
                </a:lnTo>
                <a:lnTo>
                  <a:pt x="7355893" y="2747530"/>
                </a:lnTo>
                <a:lnTo>
                  <a:pt x="7410612" y="2823121"/>
                </a:lnTo>
                <a:lnTo>
                  <a:pt x="7464975" y="1948688"/>
                </a:lnTo>
                <a:lnTo>
                  <a:pt x="7519336" y="3246120"/>
                </a:lnTo>
                <a:lnTo>
                  <a:pt x="7574055" y="3360610"/>
                </a:lnTo>
                <a:lnTo>
                  <a:pt x="7628412" y="559079"/>
                </a:lnTo>
                <a:lnTo>
                  <a:pt x="7647855" y="266039"/>
                </a:lnTo>
              </a:path>
            </a:pathLst>
          </a:custGeom>
          <a:ln w="3600">
            <a:solidFill>
              <a:srgbClr val="000000"/>
            </a:solidFill>
          </a:ln>
        </p:spPr>
        <p:txBody>
          <a:bodyPr wrap="square" lIns="0" tIns="0" rIns="0" bIns="0" rtlCol="0"/>
          <a:lstStyle/>
          <a:p>
            <a:endParaRPr/>
          </a:p>
        </p:txBody>
      </p:sp>
      <p:sp>
        <p:nvSpPr>
          <p:cNvPr id="176" name="object 176"/>
          <p:cNvSpPr txBox="1"/>
          <p:nvPr/>
        </p:nvSpPr>
        <p:spPr>
          <a:xfrm>
            <a:off x="874995" y="5696536"/>
            <a:ext cx="590550" cy="310341"/>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-0.0004</a:t>
            </a:r>
          </a:p>
          <a:p>
            <a:pPr marL="365843">
              <a:spcBef>
                <a:spcPts val="49"/>
              </a:spcBef>
            </a:pPr>
            <a:r>
              <a:rPr sz="1100" dirty="0">
                <a:latin typeface="Palatino Linotype"/>
                <a:cs typeface="Palatino Linotype"/>
              </a:rPr>
              <a:t>250</a:t>
            </a:r>
          </a:p>
        </p:txBody>
      </p:sp>
      <p:sp>
        <p:nvSpPr>
          <p:cNvPr id="177" name="object 177"/>
          <p:cNvSpPr txBox="1"/>
          <p:nvPr/>
        </p:nvSpPr>
        <p:spPr>
          <a:xfrm>
            <a:off x="23934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178" name="object 178"/>
          <p:cNvSpPr txBox="1"/>
          <p:nvPr/>
        </p:nvSpPr>
        <p:spPr>
          <a:xfrm>
            <a:off x="355197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179" name="object 179"/>
          <p:cNvSpPr txBox="1"/>
          <p:nvPr/>
        </p:nvSpPr>
        <p:spPr>
          <a:xfrm>
            <a:off x="4594398" y="5864252"/>
            <a:ext cx="464127" cy="282129"/>
          </a:xfrm>
          <a:prstGeom prst="rect">
            <a:avLst/>
          </a:prstGeom>
        </p:spPr>
        <p:txBody>
          <a:bodyPr vert="horz" wrap="square" lIns="0" tIns="0" rIns="0" bIns="0" rtlCol="0">
            <a:spAutoFit/>
          </a:bodyPr>
          <a:lstStyle/>
          <a:p>
            <a:pPr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Pixel,</a:t>
            </a:r>
            <a:r>
              <a:rPr sz="1100" spc="-90" dirty="0">
                <a:latin typeface="Palatino Linotype"/>
                <a:cs typeface="Palatino Linotype"/>
              </a:rPr>
              <a:t> </a:t>
            </a:r>
            <a:r>
              <a:rPr sz="1100" spc="22" dirty="0">
                <a:latin typeface="Palatino Linotype"/>
                <a:cs typeface="Palatino Linotype"/>
              </a:rPr>
              <a:t>#</a:t>
            </a:r>
            <a:endParaRPr sz="1100" dirty="0">
              <a:latin typeface="Palatino Linotype"/>
              <a:cs typeface="Palatino Linotype"/>
            </a:endParaRPr>
          </a:p>
        </p:txBody>
      </p:sp>
      <p:sp>
        <p:nvSpPr>
          <p:cNvPr id="180" name="object 180"/>
          <p:cNvSpPr txBox="1"/>
          <p:nvPr/>
        </p:nvSpPr>
        <p:spPr>
          <a:xfrm>
            <a:off x="586972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181" name="object 181"/>
          <p:cNvSpPr txBox="1"/>
          <p:nvPr/>
        </p:nvSpPr>
        <p:spPr>
          <a:xfrm>
            <a:off x="7028261"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182" name="object 182"/>
          <p:cNvSpPr txBox="1"/>
          <p:nvPr/>
        </p:nvSpPr>
        <p:spPr>
          <a:xfrm>
            <a:off x="8187139"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343276"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33655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329822"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323101"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631604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730932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839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84679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209487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25916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8397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30881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358494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38330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408142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457789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48263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50747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55711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58195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606796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65644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68128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7061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75577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780612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805419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32" name="object 32"/>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3" name="object 33"/>
          <p:cNvSpPr/>
          <p:nvPr/>
        </p:nvSpPr>
        <p:spPr>
          <a:xfrm>
            <a:off x="2343276"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4" name="object 34"/>
          <p:cNvSpPr/>
          <p:nvPr/>
        </p:nvSpPr>
        <p:spPr>
          <a:xfrm>
            <a:off x="333655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5" name="object 35"/>
          <p:cNvSpPr/>
          <p:nvPr/>
        </p:nvSpPr>
        <p:spPr>
          <a:xfrm>
            <a:off x="4329822"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6" name="object 36"/>
          <p:cNvSpPr/>
          <p:nvPr/>
        </p:nvSpPr>
        <p:spPr>
          <a:xfrm>
            <a:off x="5323101"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7" name="object 37"/>
          <p:cNvSpPr/>
          <p:nvPr/>
        </p:nvSpPr>
        <p:spPr>
          <a:xfrm>
            <a:off x="631604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8" name="object 38"/>
          <p:cNvSpPr/>
          <p:nvPr/>
        </p:nvSpPr>
        <p:spPr>
          <a:xfrm>
            <a:off x="730932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9" name="object 39"/>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0" name="object 40"/>
          <p:cNvSpPr/>
          <p:nvPr/>
        </p:nvSpPr>
        <p:spPr>
          <a:xfrm>
            <a:off x="159839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1" name="object 41"/>
          <p:cNvSpPr/>
          <p:nvPr/>
        </p:nvSpPr>
        <p:spPr>
          <a:xfrm>
            <a:off x="184679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2" name="object 42"/>
          <p:cNvSpPr/>
          <p:nvPr/>
        </p:nvSpPr>
        <p:spPr>
          <a:xfrm>
            <a:off x="209487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3" name="object 43"/>
          <p:cNvSpPr/>
          <p:nvPr/>
        </p:nvSpPr>
        <p:spPr>
          <a:xfrm>
            <a:off x="25916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4" name="object 44"/>
          <p:cNvSpPr/>
          <p:nvPr/>
        </p:nvSpPr>
        <p:spPr>
          <a:xfrm>
            <a:off x="28397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5" name="object 45"/>
          <p:cNvSpPr/>
          <p:nvPr/>
        </p:nvSpPr>
        <p:spPr>
          <a:xfrm>
            <a:off x="30881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6" name="object 46"/>
          <p:cNvSpPr/>
          <p:nvPr/>
        </p:nvSpPr>
        <p:spPr>
          <a:xfrm>
            <a:off x="358494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7" name="object 47"/>
          <p:cNvSpPr/>
          <p:nvPr/>
        </p:nvSpPr>
        <p:spPr>
          <a:xfrm>
            <a:off x="38330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8" name="object 48"/>
          <p:cNvSpPr/>
          <p:nvPr/>
        </p:nvSpPr>
        <p:spPr>
          <a:xfrm>
            <a:off x="408142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9" name="object 49"/>
          <p:cNvSpPr/>
          <p:nvPr/>
        </p:nvSpPr>
        <p:spPr>
          <a:xfrm>
            <a:off x="457789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0" name="object 50"/>
          <p:cNvSpPr/>
          <p:nvPr/>
        </p:nvSpPr>
        <p:spPr>
          <a:xfrm>
            <a:off x="48263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1" name="object 51"/>
          <p:cNvSpPr/>
          <p:nvPr/>
        </p:nvSpPr>
        <p:spPr>
          <a:xfrm>
            <a:off x="50747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2" name="object 52"/>
          <p:cNvSpPr/>
          <p:nvPr/>
        </p:nvSpPr>
        <p:spPr>
          <a:xfrm>
            <a:off x="55711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3" name="object 53"/>
          <p:cNvSpPr/>
          <p:nvPr/>
        </p:nvSpPr>
        <p:spPr>
          <a:xfrm>
            <a:off x="58195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4" name="object 54"/>
          <p:cNvSpPr/>
          <p:nvPr/>
        </p:nvSpPr>
        <p:spPr>
          <a:xfrm>
            <a:off x="606796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5" name="object 55"/>
          <p:cNvSpPr/>
          <p:nvPr/>
        </p:nvSpPr>
        <p:spPr>
          <a:xfrm>
            <a:off x="65644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6" name="object 56"/>
          <p:cNvSpPr/>
          <p:nvPr/>
        </p:nvSpPr>
        <p:spPr>
          <a:xfrm>
            <a:off x="68128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7" name="object 57"/>
          <p:cNvSpPr/>
          <p:nvPr/>
        </p:nvSpPr>
        <p:spPr>
          <a:xfrm>
            <a:off x="7061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8" name="object 58"/>
          <p:cNvSpPr/>
          <p:nvPr/>
        </p:nvSpPr>
        <p:spPr>
          <a:xfrm>
            <a:off x="75577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9" name="object 59"/>
          <p:cNvSpPr/>
          <p:nvPr/>
        </p:nvSpPr>
        <p:spPr>
          <a:xfrm>
            <a:off x="780612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0" name="object 60"/>
          <p:cNvSpPr/>
          <p:nvPr/>
        </p:nvSpPr>
        <p:spPr>
          <a:xfrm>
            <a:off x="805419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1" name="object 61"/>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3" name="object 63"/>
          <p:cNvSpPr/>
          <p:nvPr/>
        </p:nvSpPr>
        <p:spPr>
          <a:xfrm>
            <a:off x="1349999" y="509474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4" name="object 64"/>
          <p:cNvSpPr txBox="1"/>
          <p:nvPr/>
        </p:nvSpPr>
        <p:spPr>
          <a:xfrm>
            <a:off x="1013540" y="5004737"/>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65" name="object 65"/>
          <p:cNvSpPr/>
          <p:nvPr/>
        </p:nvSpPr>
        <p:spPr>
          <a:xfrm>
            <a:off x="1349999" y="4383528"/>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6" name="object 66"/>
          <p:cNvSpPr txBox="1"/>
          <p:nvPr/>
        </p:nvSpPr>
        <p:spPr>
          <a:xfrm>
            <a:off x="1013540" y="4293847"/>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67" name="object 67"/>
          <p:cNvSpPr/>
          <p:nvPr/>
        </p:nvSpPr>
        <p:spPr>
          <a:xfrm>
            <a:off x="1349999" y="367262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8" name="object 68"/>
          <p:cNvSpPr txBox="1"/>
          <p:nvPr/>
        </p:nvSpPr>
        <p:spPr>
          <a:xfrm>
            <a:off x="1059677" y="3582946"/>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0.00</a:t>
            </a:r>
          </a:p>
        </p:txBody>
      </p:sp>
      <p:sp>
        <p:nvSpPr>
          <p:cNvPr id="69" name="object 69"/>
          <p:cNvSpPr/>
          <p:nvPr/>
        </p:nvSpPr>
        <p:spPr>
          <a:xfrm>
            <a:off x="1349999" y="296173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0" name="object 70"/>
          <p:cNvSpPr txBox="1"/>
          <p:nvPr/>
        </p:nvSpPr>
        <p:spPr>
          <a:xfrm>
            <a:off x="1059677" y="2872056"/>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71" name="object 71"/>
          <p:cNvSpPr/>
          <p:nvPr/>
        </p:nvSpPr>
        <p:spPr>
          <a:xfrm>
            <a:off x="1349999" y="225052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2" name="object 72"/>
          <p:cNvSpPr txBox="1"/>
          <p:nvPr/>
        </p:nvSpPr>
        <p:spPr>
          <a:xfrm>
            <a:off x="1059677" y="2160841"/>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73" name="object 73"/>
          <p:cNvSpPr/>
          <p:nvPr/>
        </p:nvSpPr>
        <p:spPr>
          <a:xfrm>
            <a:off x="1349999" y="153963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4" name="object 74"/>
          <p:cNvSpPr txBox="1"/>
          <p:nvPr/>
        </p:nvSpPr>
        <p:spPr>
          <a:xfrm>
            <a:off x="1059677" y="144994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0.03</a:t>
            </a:r>
          </a:p>
        </p:txBody>
      </p:sp>
      <p:sp>
        <p:nvSpPr>
          <p:cNvPr id="75" name="object 7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6" name="object 76"/>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0.04</a:t>
            </a:r>
          </a:p>
        </p:txBody>
      </p:sp>
      <p:sp>
        <p:nvSpPr>
          <p:cNvPr id="77" name="object 77"/>
          <p:cNvSpPr/>
          <p:nvPr/>
        </p:nvSpPr>
        <p:spPr>
          <a:xfrm>
            <a:off x="1349999" y="573448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8" name="object 78"/>
          <p:cNvSpPr/>
          <p:nvPr/>
        </p:nvSpPr>
        <p:spPr>
          <a:xfrm>
            <a:off x="1349999" y="56633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9" name="object 79"/>
          <p:cNvSpPr/>
          <p:nvPr/>
        </p:nvSpPr>
        <p:spPr>
          <a:xfrm>
            <a:off x="1349999" y="559217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0" name="object 80"/>
          <p:cNvSpPr/>
          <p:nvPr/>
        </p:nvSpPr>
        <p:spPr>
          <a:xfrm>
            <a:off x="1349999" y="55213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1" name="object 81"/>
          <p:cNvSpPr/>
          <p:nvPr/>
        </p:nvSpPr>
        <p:spPr>
          <a:xfrm>
            <a:off x="1349999" y="545018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2" name="object 82"/>
          <p:cNvSpPr/>
          <p:nvPr/>
        </p:nvSpPr>
        <p:spPr>
          <a:xfrm>
            <a:off x="1349999" y="537903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3" name="object 83"/>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4" name="object 84"/>
          <p:cNvSpPr/>
          <p:nvPr/>
        </p:nvSpPr>
        <p:spPr>
          <a:xfrm>
            <a:off x="1349999" y="523673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5" name="object 85"/>
          <p:cNvSpPr/>
          <p:nvPr/>
        </p:nvSpPr>
        <p:spPr>
          <a:xfrm>
            <a:off x="1349999" y="51655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6" name="object 86"/>
          <p:cNvSpPr/>
          <p:nvPr/>
        </p:nvSpPr>
        <p:spPr>
          <a:xfrm>
            <a:off x="1349999" y="502358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7" name="object 87"/>
          <p:cNvSpPr/>
          <p:nvPr/>
        </p:nvSpPr>
        <p:spPr>
          <a:xfrm>
            <a:off x="1349999" y="495244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8" name="object 88"/>
          <p:cNvSpPr/>
          <p:nvPr/>
        </p:nvSpPr>
        <p:spPr>
          <a:xfrm>
            <a:off x="1349999" y="488128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9" name="object 89"/>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0" name="object 90"/>
          <p:cNvSpPr/>
          <p:nvPr/>
        </p:nvSpPr>
        <p:spPr>
          <a:xfrm>
            <a:off x="1349999" y="473896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1" name="object 91"/>
          <p:cNvSpPr/>
          <p:nvPr/>
        </p:nvSpPr>
        <p:spPr>
          <a:xfrm>
            <a:off x="1349999" y="466813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2" name="object 92"/>
          <p:cNvSpPr/>
          <p:nvPr/>
        </p:nvSpPr>
        <p:spPr>
          <a:xfrm>
            <a:off x="1349999" y="45969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3" name="object 93"/>
          <p:cNvSpPr/>
          <p:nvPr/>
        </p:nvSpPr>
        <p:spPr>
          <a:xfrm>
            <a:off x="1349999" y="45258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4" name="object 94"/>
          <p:cNvSpPr/>
          <p:nvPr/>
        </p:nvSpPr>
        <p:spPr>
          <a:xfrm>
            <a:off x="1349999" y="44546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5" name="object 95"/>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6" name="object 96"/>
          <p:cNvSpPr/>
          <p:nvPr/>
        </p:nvSpPr>
        <p:spPr>
          <a:xfrm>
            <a:off x="1349999" y="42415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7" name="object 97"/>
          <p:cNvSpPr/>
          <p:nvPr/>
        </p:nvSpPr>
        <p:spPr>
          <a:xfrm>
            <a:off x="1349999" y="417038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8" name="object 98"/>
          <p:cNvSpPr/>
          <p:nvPr/>
        </p:nvSpPr>
        <p:spPr>
          <a:xfrm>
            <a:off x="1349999" y="40992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9" name="object 99"/>
          <p:cNvSpPr/>
          <p:nvPr/>
        </p:nvSpPr>
        <p:spPr>
          <a:xfrm>
            <a:off x="1349999" y="402807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0" name="object 100"/>
          <p:cNvSpPr/>
          <p:nvPr/>
        </p:nvSpPr>
        <p:spPr>
          <a:xfrm>
            <a:off x="1349999" y="39569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1" name="object 101"/>
          <p:cNvSpPr/>
          <p:nvPr/>
        </p:nvSpPr>
        <p:spPr>
          <a:xfrm>
            <a:off x="1349999" y="388608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2" name="object 102"/>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3" name="object 103"/>
          <p:cNvSpPr/>
          <p:nvPr/>
        </p:nvSpPr>
        <p:spPr>
          <a:xfrm>
            <a:off x="1349999" y="37437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4" name="object 104"/>
          <p:cNvSpPr/>
          <p:nvPr/>
        </p:nvSpPr>
        <p:spPr>
          <a:xfrm>
            <a:off x="1349999" y="360148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5" name="object 105"/>
          <p:cNvSpPr/>
          <p:nvPr/>
        </p:nvSpPr>
        <p:spPr>
          <a:xfrm>
            <a:off x="1349999" y="353032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6" name="object 106"/>
          <p:cNvSpPr/>
          <p:nvPr/>
        </p:nvSpPr>
        <p:spPr>
          <a:xfrm>
            <a:off x="1349999" y="34594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7" name="object 107"/>
          <p:cNvSpPr/>
          <p:nvPr/>
        </p:nvSpPr>
        <p:spPr>
          <a:xfrm>
            <a:off x="1349999" y="338833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8" name="object 108"/>
          <p:cNvSpPr/>
          <p:nvPr/>
        </p:nvSpPr>
        <p:spPr>
          <a:xfrm>
            <a:off x="1349999" y="3317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9" name="object 109"/>
          <p:cNvSpPr/>
          <p:nvPr/>
        </p:nvSpPr>
        <p:spPr>
          <a:xfrm>
            <a:off x="1349999" y="324603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0" name="object 110"/>
          <p:cNvSpPr/>
          <p:nvPr/>
        </p:nvSpPr>
        <p:spPr>
          <a:xfrm>
            <a:off x="1349999" y="317487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1" name="object 111"/>
          <p:cNvSpPr/>
          <p:nvPr/>
        </p:nvSpPr>
        <p:spPr>
          <a:xfrm>
            <a:off x="1349999" y="310372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2" name="object 112"/>
          <p:cNvSpPr/>
          <p:nvPr/>
        </p:nvSpPr>
        <p:spPr>
          <a:xfrm>
            <a:off x="1349999" y="303289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3" name="object 113"/>
          <p:cNvSpPr/>
          <p:nvPr/>
        </p:nvSpPr>
        <p:spPr>
          <a:xfrm>
            <a:off x="1349999" y="28905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4" name="object 114"/>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5" name="object 115"/>
          <p:cNvSpPr/>
          <p:nvPr/>
        </p:nvSpPr>
        <p:spPr>
          <a:xfrm>
            <a:off x="1349999" y="274827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6" name="object 116"/>
          <p:cNvSpPr/>
          <p:nvPr/>
        </p:nvSpPr>
        <p:spPr>
          <a:xfrm>
            <a:off x="1349999" y="26771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7" name="object 117"/>
          <p:cNvSpPr/>
          <p:nvPr/>
        </p:nvSpPr>
        <p:spPr>
          <a:xfrm>
            <a:off x="1349999" y="260628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8" name="object 118"/>
          <p:cNvSpPr/>
          <p:nvPr/>
        </p:nvSpPr>
        <p:spPr>
          <a:xfrm>
            <a:off x="1349999" y="25351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9" name="object 119"/>
          <p:cNvSpPr/>
          <p:nvPr/>
        </p:nvSpPr>
        <p:spPr>
          <a:xfrm>
            <a:off x="1349999" y="246398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0" name="object 120"/>
          <p:cNvSpPr/>
          <p:nvPr/>
        </p:nvSpPr>
        <p:spPr>
          <a:xfrm>
            <a:off x="1349999" y="23928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1" name="object 121"/>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2" name="object 122"/>
          <p:cNvSpPr/>
          <p:nvPr/>
        </p:nvSpPr>
        <p:spPr>
          <a:xfrm>
            <a:off x="1349999" y="217969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3" name="object 123"/>
          <p:cNvSpPr/>
          <p:nvPr/>
        </p:nvSpPr>
        <p:spPr>
          <a:xfrm>
            <a:off x="1349999" y="21085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4" name="object 124"/>
          <p:cNvSpPr/>
          <p:nvPr/>
        </p:nvSpPr>
        <p:spPr>
          <a:xfrm>
            <a:off x="1349999" y="203738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5" name="object 125"/>
          <p:cNvSpPr/>
          <p:nvPr/>
        </p:nvSpPr>
        <p:spPr>
          <a:xfrm>
            <a:off x="1349999" y="196622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6" name="object 126"/>
          <p:cNvSpPr/>
          <p:nvPr/>
        </p:nvSpPr>
        <p:spPr>
          <a:xfrm>
            <a:off x="1349999" y="189507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7" name="object 127"/>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175308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168193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0" name="object 130"/>
          <p:cNvSpPr/>
          <p:nvPr/>
        </p:nvSpPr>
        <p:spPr>
          <a:xfrm>
            <a:off x="1349999" y="161077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1" name="object 131"/>
          <p:cNvSpPr/>
          <p:nvPr/>
        </p:nvSpPr>
        <p:spPr>
          <a:xfrm>
            <a:off x="1349999" y="14684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2" name="object 132"/>
          <p:cNvSpPr/>
          <p:nvPr/>
        </p:nvSpPr>
        <p:spPr>
          <a:xfrm>
            <a:off x="1349999" y="139764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3" name="object 133"/>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4" name="object 134"/>
          <p:cNvSpPr/>
          <p:nvPr/>
        </p:nvSpPr>
        <p:spPr>
          <a:xfrm>
            <a:off x="1349999" y="12553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5" name="object 135"/>
          <p:cNvSpPr/>
          <p:nvPr/>
        </p:nvSpPr>
        <p:spPr>
          <a:xfrm>
            <a:off x="1349999" y="118418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6" name="object 136"/>
          <p:cNvSpPr/>
          <p:nvPr/>
        </p:nvSpPr>
        <p:spPr>
          <a:xfrm>
            <a:off x="1349999" y="111302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7" name="object 137"/>
          <p:cNvSpPr/>
          <p:nvPr/>
        </p:nvSpPr>
        <p:spPr>
          <a:xfrm>
            <a:off x="1349999" y="104187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9710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89988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txBox="1"/>
          <p:nvPr/>
        </p:nvSpPr>
        <p:spPr>
          <a:xfrm>
            <a:off x="803956" y="2870028"/>
            <a:ext cx="141064" cy="894789"/>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Mg2i/Mg20-1.</a:t>
            </a:r>
          </a:p>
        </p:txBody>
      </p:sp>
      <p:sp>
        <p:nvSpPr>
          <p:cNvPr id="141" name="object 141"/>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42" name="object 142"/>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3" name="object 143"/>
          <p:cNvSpPr/>
          <p:nvPr/>
        </p:nvSpPr>
        <p:spPr>
          <a:xfrm>
            <a:off x="8163502" y="509474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4" name="object 144"/>
          <p:cNvSpPr/>
          <p:nvPr/>
        </p:nvSpPr>
        <p:spPr>
          <a:xfrm>
            <a:off x="8163502" y="4383528"/>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5" name="object 145"/>
          <p:cNvSpPr/>
          <p:nvPr/>
        </p:nvSpPr>
        <p:spPr>
          <a:xfrm>
            <a:off x="8163502" y="367262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6" name="object 146"/>
          <p:cNvSpPr/>
          <p:nvPr/>
        </p:nvSpPr>
        <p:spPr>
          <a:xfrm>
            <a:off x="8163502" y="296173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7" name="object 147"/>
          <p:cNvSpPr/>
          <p:nvPr/>
        </p:nvSpPr>
        <p:spPr>
          <a:xfrm>
            <a:off x="8163502" y="225052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8" name="object 148"/>
          <p:cNvSpPr/>
          <p:nvPr/>
        </p:nvSpPr>
        <p:spPr>
          <a:xfrm>
            <a:off x="8163502" y="153963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9" name="object 14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0" name="object 150"/>
          <p:cNvSpPr/>
          <p:nvPr/>
        </p:nvSpPr>
        <p:spPr>
          <a:xfrm>
            <a:off x="8233213" y="573448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1" name="object 151"/>
          <p:cNvSpPr/>
          <p:nvPr/>
        </p:nvSpPr>
        <p:spPr>
          <a:xfrm>
            <a:off x="8233213" y="56633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2" name="object 152"/>
          <p:cNvSpPr/>
          <p:nvPr/>
        </p:nvSpPr>
        <p:spPr>
          <a:xfrm>
            <a:off x="8233213" y="559217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3" name="object 153"/>
          <p:cNvSpPr/>
          <p:nvPr/>
        </p:nvSpPr>
        <p:spPr>
          <a:xfrm>
            <a:off x="8233213" y="55213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233213" y="545018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233213" y="537903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233213" y="523673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233213" y="51655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233213" y="502358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495244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8233213" y="488128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233213" y="473896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233213" y="466813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233213" y="45969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8233213" y="45258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7" name="object 167"/>
          <p:cNvSpPr/>
          <p:nvPr/>
        </p:nvSpPr>
        <p:spPr>
          <a:xfrm>
            <a:off x="8233213" y="44546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233213" y="42415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233213" y="417038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233213" y="40992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8233213" y="402807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3" name="object 173"/>
          <p:cNvSpPr/>
          <p:nvPr/>
        </p:nvSpPr>
        <p:spPr>
          <a:xfrm>
            <a:off x="8233213" y="39569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4" name="object 174"/>
          <p:cNvSpPr/>
          <p:nvPr/>
        </p:nvSpPr>
        <p:spPr>
          <a:xfrm>
            <a:off x="8233213" y="388608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8233213" y="37437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8233213" y="360148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8233213" y="353032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8233213" y="34594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8233213" y="338833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8233213" y="3317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8233213" y="324603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8233213" y="317487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8233213" y="310372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8233213" y="303289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8233213" y="28905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8233213" y="274827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8233213" y="26771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8233213" y="260628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8233213" y="25351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8233213" y="246398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8233213" y="23928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4" name="object 194"/>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5" name="object 195"/>
          <p:cNvSpPr/>
          <p:nvPr/>
        </p:nvSpPr>
        <p:spPr>
          <a:xfrm>
            <a:off x="8233213" y="217969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6" name="object 196"/>
          <p:cNvSpPr/>
          <p:nvPr/>
        </p:nvSpPr>
        <p:spPr>
          <a:xfrm>
            <a:off x="8233213" y="21085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233213" y="203738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233213" y="196622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8233213" y="189507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233213" y="175308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233213" y="168193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233213" y="161077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233213" y="14684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233213" y="139764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12553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118418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111302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104187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9710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89988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1349999" y="3637373"/>
            <a:ext cx="36368" cy="70597"/>
          </a:xfrm>
          <a:custGeom>
            <a:avLst/>
            <a:gdLst/>
            <a:ahLst/>
            <a:cxnLst/>
            <a:rect l="l" t="t" r="r" b="b"/>
            <a:pathLst>
              <a:path w="40005" h="80010">
                <a:moveTo>
                  <a:pt x="0" y="39954"/>
                </a:moveTo>
                <a:lnTo>
                  <a:pt x="39966" y="39954"/>
                </a:lnTo>
                <a:lnTo>
                  <a:pt x="0" y="39954"/>
                </a:lnTo>
                <a:lnTo>
                  <a:pt x="0" y="0"/>
                </a:lnTo>
                <a:lnTo>
                  <a:pt x="0" y="79921"/>
                </a:lnTo>
              </a:path>
            </a:pathLst>
          </a:custGeom>
          <a:ln w="3600">
            <a:solidFill>
              <a:srgbClr val="000000"/>
            </a:solidFill>
          </a:ln>
        </p:spPr>
        <p:txBody>
          <a:bodyPr wrap="square" lIns="0" tIns="0" rIns="0" bIns="0" rtlCol="0"/>
          <a:lstStyle/>
          <a:p>
            <a:endParaRPr/>
          </a:p>
        </p:txBody>
      </p:sp>
      <p:sp>
        <p:nvSpPr>
          <p:cNvPr id="214" name="object 214"/>
          <p:cNvSpPr/>
          <p:nvPr/>
        </p:nvSpPr>
        <p:spPr>
          <a:xfrm>
            <a:off x="1363414" y="367580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5" name="object 215"/>
          <p:cNvSpPr/>
          <p:nvPr/>
        </p:nvSpPr>
        <p:spPr>
          <a:xfrm>
            <a:off x="1349998" y="3672627"/>
            <a:ext cx="50222" cy="38660"/>
          </a:xfrm>
          <a:custGeom>
            <a:avLst/>
            <a:gdLst/>
            <a:ahLst/>
            <a:cxnLst/>
            <a:rect l="l" t="t" r="r" b="b"/>
            <a:pathLst>
              <a:path w="55244" h="43814">
                <a:moveTo>
                  <a:pt x="0" y="0"/>
                </a:moveTo>
                <a:lnTo>
                  <a:pt x="54724" y="43561"/>
                </a:lnTo>
              </a:path>
            </a:pathLst>
          </a:custGeom>
          <a:ln w="3600">
            <a:solidFill>
              <a:srgbClr val="000000"/>
            </a:solidFill>
          </a:ln>
        </p:spPr>
        <p:txBody>
          <a:bodyPr wrap="square" lIns="0" tIns="0" rIns="0" bIns="0" rtlCol="0"/>
          <a:lstStyle/>
          <a:p>
            <a:endParaRPr/>
          </a:p>
        </p:txBody>
      </p:sp>
      <p:sp>
        <p:nvSpPr>
          <p:cNvPr id="216" name="object 216"/>
          <p:cNvSpPr/>
          <p:nvPr/>
        </p:nvSpPr>
        <p:spPr>
          <a:xfrm>
            <a:off x="1413163" y="389085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7" name="object 217"/>
          <p:cNvSpPr/>
          <p:nvPr/>
        </p:nvSpPr>
        <p:spPr>
          <a:xfrm>
            <a:off x="1399747" y="3711063"/>
            <a:ext cx="50222" cy="215153"/>
          </a:xfrm>
          <a:custGeom>
            <a:avLst/>
            <a:gdLst/>
            <a:ahLst/>
            <a:cxnLst/>
            <a:rect l="l" t="t" r="r" b="b"/>
            <a:pathLst>
              <a:path w="55244" h="243839">
                <a:moveTo>
                  <a:pt x="0" y="0"/>
                </a:moveTo>
                <a:lnTo>
                  <a:pt x="54711" y="243725"/>
                </a:lnTo>
              </a:path>
            </a:pathLst>
          </a:custGeom>
          <a:ln w="3600">
            <a:solidFill>
              <a:srgbClr val="000000"/>
            </a:solidFill>
          </a:ln>
        </p:spPr>
        <p:txBody>
          <a:bodyPr wrap="square" lIns="0" tIns="0" rIns="0" bIns="0" rtlCol="0"/>
          <a:lstStyle/>
          <a:p>
            <a:endParaRPr/>
          </a:p>
        </p:txBody>
      </p:sp>
      <p:sp>
        <p:nvSpPr>
          <p:cNvPr id="218" name="object 218"/>
          <p:cNvSpPr/>
          <p:nvPr/>
        </p:nvSpPr>
        <p:spPr>
          <a:xfrm>
            <a:off x="1462577" y="423454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9" name="object 219"/>
          <p:cNvSpPr/>
          <p:nvPr/>
        </p:nvSpPr>
        <p:spPr>
          <a:xfrm>
            <a:off x="1449486" y="3926115"/>
            <a:ext cx="49645" cy="344021"/>
          </a:xfrm>
          <a:custGeom>
            <a:avLst/>
            <a:gdLst/>
            <a:ahLst/>
            <a:cxnLst/>
            <a:rect l="l" t="t" r="r" b="b"/>
            <a:pathLst>
              <a:path w="54610" h="389889">
                <a:moveTo>
                  <a:pt x="0" y="0"/>
                </a:moveTo>
                <a:lnTo>
                  <a:pt x="54368" y="389521"/>
                </a:lnTo>
              </a:path>
            </a:pathLst>
          </a:custGeom>
          <a:ln w="3600">
            <a:solidFill>
              <a:srgbClr val="000000"/>
            </a:solidFill>
          </a:ln>
        </p:spPr>
        <p:txBody>
          <a:bodyPr wrap="square" lIns="0" tIns="0" rIns="0" bIns="0" rtlCol="0"/>
          <a:lstStyle/>
          <a:p>
            <a:endParaRPr/>
          </a:p>
        </p:txBody>
      </p:sp>
      <p:sp>
        <p:nvSpPr>
          <p:cNvPr id="220" name="object 220"/>
          <p:cNvSpPr/>
          <p:nvPr/>
        </p:nvSpPr>
        <p:spPr>
          <a:xfrm>
            <a:off x="1512327" y="400711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1" name="object 221"/>
          <p:cNvSpPr/>
          <p:nvPr/>
        </p:nvSpPr>
        <p:spPr>
          <a:xfrm>
            <a:off x="1498911" y="4042376"/>
            <a:ext cx="50222" cy="227479"/>
          </a:xfrm>
          <a:custGeom>
            <a:avLst/>
            <a:gdLst/>
            <a:ahLst/>
            <a:cxnLst/>
            <a:rect l="l" t="t" r="r" b="b"/>
            <a:pathLst>
              <a:path w="55244" h="257810">
                <a:moveTo>
                  <a:pt x="0" y="257759"/>
                </a:moveTo>
                <a:lnTo>
                  <a:pt x="54724" y="0"/>
                </a:lnTo>
              </a:path>
            </a:pathLst>
          </a:custGeom>
          <a:ln w="3600">
            <a:solidFill>
              <a:srgbClr val="000000"/>
            </a:solidFill>
          </a:ln>
        </p:spPr>
        <p:txBody>
          <a:bodyPr wrap="square" lIns="0" tIns="0" rIns="0" bIns="0" rtlCol="0"/>
          <a:lstStyle/>
          <a:p>
            <a:endParaRPr/>
          </a:p>
        </p:txBody>
      </p:sp>
      <p:sp>
        <p:nvSpPr>
          <p:cNvPr id="222" name="object 222"/>
          <p:cNvSpPr/>
          <p:nvPr/>
        </p:nvSpPr>
        <p:spPr>
          <a:xfrm>
            <a:off x="1562077" y="3566540"/>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23" name="object 223"/>
          <p:cNvSpPr/>
          <p:nvPr/>
        </p:nvSpPr>
        <p:spPr>
          <a:xfrm>
            <a:off x="1548661" y="3601795"/>
            <a:ext cx="50222" cy="440951"/>
          </a:xfrm>
          <a:custGeom>
            <a:avLst/>
            <a:gdLst/>
            <a:ahLst/>
            <a:cxnLst/>
            <a:rect l="l" t="t" r="r" b="b"/>
            <a:pathLst>
              <a:path w="55244" h="499745">
                <a:moveTo>
                  <a:pt x="0" y="499325"/>
                </a:moveTo>
                <a:lnTo>
                  <a:pt x="54711" y="0"/>
                </a:lnTo>
              </a:path>
            </a:pathLst>
          </a:custGeom>
          <a:ln w="3600">
            <a:solidFill>
              <a:srgbClr val="000000"/>
            </a:solidFill>
          </a:ln>
        </p:spPr>
        <p:txBody>
          <a:bodyPr wrap="square" lIns="0" tIns="0" rIns="0" bIns="0" rtlCol="0"/>
          <a:lstStyle/>
          <a:p>
            <a:endParaRPr/>
          </a:p>
        </p:txBody>
      </p:sp>
      <p:sp>
        <p:nvSpPr>
          <p:cNvPr id="224" name="object 224"/>
          <p:cNvSpPr/>
          <p:nvPr/>
        </p:nvSpPr>
        <p:spPr>
          <a:xfrm>
            <a:off x="1611815" y="3188858"/>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25" name="object 225"/>
          <p:cNvSpPr/>
          <p:nvPr/>
        </p:nvSpPr>
        <p:spPr>
          <a:xfrm>
            <a:off x="1598398" y="3224112"/>
            <a:ext cx="50222" cy="378199"/>
          </a:xfrm>
          <a:custGeom>
            <a:avLst/>
            <a:gdLst/>
            <a:ahLst/>
            <a:cxnLst/>
            <a:rect l="l" t="t" r="r" b="b"/>
            <a:pathLst>
              <a:path w="55244" h="428625">
                <a:moveTo>
                  <a:pt x="0" y="428040"/>
                </a:moveTo>
                <a:lnTo>
                  <a:pt x="54724" y="0"/>
                </a:lnTo>
              </a:path>
            </a:pathLst>
          </a:custGeom>
          <a:ln w="3600">
            <a:solidFill>
              <a:srgbClr val="000000"/>
            </a:solidFill>
          </a:ln>
        </p:spPr>
        <p:txBody>
          <a:bodyPr wrap="square" lIns="0" tIns="0" rIns="0" bIns="0" rtlCol="0"/>
          <a:lstStyle/>
          <a:p>
            <a:endParaRPr/>
          </a:p>
        </p:txBody>
      </p:sp>
      <p:sp>
        <p:nvSpPr>
          <p:cNvPr id="226" name="object 226"/>
          <p:cNvSpPr/>
          <p:nvPr/>
        </p:nvSpPr>
        <p:spPr>
          <a:xfrm>
            <a:off x="1661240" y="395406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7" name="object 227"/>
          <p:cNvSpPr/>
          <p:nvPr/>
        </p:nvSpPr>
        <p:spPr>
          <a:xfrm>
            <a:off x="1648148" y="3224111"/>
            <a:ext cx="49645" cy="765362"/>
          </a:xfrm>
          <a:custGeom>
            <a:avLst/>
            <a:gdLst/>
            <a:ahLst/>
            <a:cxnLst/>
            <a:rect l="l" t="t" r="r" b="b"/>
            <a:pathLst>
              <a:path w="54610" h="867410">
                <a:moveTo>
                  <a:pt x="0" y="0"/>
                </a:moveTo>
                <a:lnTo>
                  <a:pt x="54356" y="867244"/>
                </a:lnTo>
              </a:path>
            </a:pathLst>
          </a:custGeom>
          <a:ln w="3600">
            <a:solidFill>
              <a:srgbClr val="000000"/>
            </a:solidFill>
          </a:ln>
        </p:spPr>
        <p:txBody>
          <a:bodyPr wrap="square" lIns="0" tIns="0" rIns="0" bIns="0" rtlCol="0"/>
          <a:lstStyle/>
          <a:p>
            <a:endParaRPr/>
          </a:p>
        </p:txBody>
      </p:sp>
      <p:sp>
        <p:nvSpPr>
          <p:cNvPr id="228" name="object 228"/>
          <p:cNvSpPr/>
          <p:nvPr/>
        </p:nvSpPr>
        <p:spPr>
          <a:xfrm>
            <a:off x="1710978" y="309197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9" name="object 229"/>
          <p:cNvSpPr/>
          <p:nvPr/>
        </p:nvSpPr>
        <p:spPr>
          <a:xfrm>
            <a:off x="1697562" y="3127226"/>
            <a:ext cx="50222" cy="862293"/>
          </a:xfrm>
          <a:custGeom>
            <a:avLst/>
            <a:gdLst/>
            <a:ahLst/>
            <a:cxnLst/>
            <a:rect l="l" t="t" r="r" b="b"/>
            <a:pathLst>
              <a:path w="55244" h="977264">
                <a:moveTo>
                  <a:pt x="0" y="977049"/>
                </a:moveTo>
                <a:lnTo>
                  <a:pt x="54724" y="0"/>
                </a:lnTo>
              </a:path>
            </a:pathLst>
          </a:custGeom>
          <a:ln w="3600">
            <a:solidFill>
              <a:srgbClr val="000000"/>
            </a:solidFill>
          </a:ln>
        </p:spPr>
        <p:txBody>
          <a:bodyPr wrap="square" lIns="0" tIns="0" rIns="0" bIns="0" rtlCol="0"/>
          <a:lstStyle/>
          <a:p>
            <a:endParaRPr/>
          </a:p>
        </p:txBody>
      </p:sp>
      <p:sp>
        <p:nvSpPr>
          <p:cNvPr id="230" name="object 230"/>
          <p:cNvSpPr/>
          <p:nvPr/>
        </p:nvSpPr>
        <p:spPr>
          <a:xfrm>
            <a:off x="1760727" y="424789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1" name="object 231"/>
          <p:cNvSpPr/>
          <p:nvPr/>
        </p:nvSpPr>
        <p:spPr>
          <a:xfrm>
            <a:off x="1747312" y="3127226"/>
            <a:ext cx="50222" cy="1156447"/>
          </a:xfrm>
          <a:custGeom>
            <a:avLst/>
            <a:gdLst/>
            <a:ahLst/>
            <a:cxnLst/>
            <a:rect l="l" t="t" r="r" b="b"/>
            <a:pathLst>
              <a:path w="55244" h="1310639">
                <a:moveTo>
                  <a:pt x="0" y="0"/>
                </a:moveTo>
                <a:lnTo>
                  <a:pt x="54711" y="1310043"/>
                </a:lnTo>
              </a:path>
            </a:pathLst>
          </a:custGeom>
          <a:ln w="3600">
            <a:solidFill>
              <a:srgbClr val="000000"/>
            </a:solidFill>
          </a:ln>
        </p:spPr>
        <p:txBody>
          <a:bodyPr wrap="square" lIns="0" tIns="0" rIns="0" bIns="0" rtlCol="0"/>
          <a:lstStyle/>
          <a:p>
            <a:endParaRPr/>
          </a:p>
        </p:txBody>
      </p:sp>
      <p:sp>
        <p:nvSpPr>
          <p:cNvPr id="232" name="object 232"/>
          <p:cNvSpPr/>
          <p:nvPr/>
        </p:nvSpPr>
        <p:spPr>
          <a:xfrm>
            <a:off x="1810477" y="296968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3" name="object 233"/>
          <p:cNvSpPr/>
          <p:nvPr/>
        </p:nvSpPr>
        <p:spPr>
          <a:xfrm>
            <a:off x="1797049" y="3004935"/>
            <a:ext cx="50222" cy="1278591"/>
          </a:xfrm>
          <a:custGeom>
            <a:avLst/>
            <a:gdLst/>
            <a:ahLst/>
            <a:cxnLst/>
            <a:rect l="l" t="t" r="r" b="b"/>
            <a:pathLst>
              <a:path w="55244" h="1449070">
                <a:moveTo>
                  <a:pt x="0" y="1448638"/>
                </a:moveTo>
                <a:lnTo>
                  <a:pt x="54724" y="0"/>
                </a:lnTo>
              </a:path>
            </a:pathLst>
          </a:custGeom>
          <a:ln w="3600">
            <a:solidFill>
              <a:srgbClr val="000000"/>
            </a:solidFill>
          </a:ln>
        </p:spPr>
        <p:txBody>
          <a:bodyPr wrap="square" lIns="0" tIns="0" rIns="0" bIns="0" rtlCol="0"/>
          <a:lstStyle/>
          <a:p>
            <a:endParaRPr/>
          </a:p>
        </p:txBody>
      </p:sp>
      <p:sp>
        <p:nvSpPr>
          <p:cNvPr id="234" name="object 234"/>
          <p:cNvSpPr/>
          <p:nvPr/>
        </p:nvSpPr>
        <p:spPr>
          <a:xfrm>
            <a:off x="1859891" y="406047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5" name="object 235"/>
          <p:cNvSpPr/>
          <p:nvPr/>
        </p:nvSpPr>
        <p:spPr>
          <a:xfrm>
            <a:off x="1846799" y="3004935"/>
            <a:ext cx="49645" cy="1090893"/>
          </a:xfrm>
          <a:custGeom>
            <a:avLst/>
            <a:gdLst/>
            <a:ahLst/>
            <a:cxnLst/>
            <a:rect l="l" t="t" r="r" b="b"/>
            <a:pathLst>
              <a:path w="54610" h="1236345">
                <a:moveTo>
                  <a:pt x="0" y="0"/>
                </a:moveTo>
                <a:lnTo>
                  <a:pt x="54356" y="1236243"/>
                </a:lnTo>
              </a:path>
            </a:pathLst>
          </a:custGeom>
          <a:ln w="3600">
            <a:solidFill>
              <a:srgbClr val="000000"/>
            </a:solidFill>
          </a:ln>
        </p:spPr>
        <p:txBody>
          <a:bodyPr wrap="square" lIns="0" tIns="0" rIns="0" bIns="0" rtlCol="0"/>
          <a:lstStyle/>
          <a:p>
            <a:endParaRPr/>
          </a:p>
        </p:txBody>
      </p:sp>
      <p:sp>
        <p:nvSpPr>
          <p:cNvPr id="236" name="object 236"/>
          <p:cNvSpPr/>
          <p:nvPr/>
        </p:nvSpPr>
        <p:spPr>
          <a:xfrm>
            <a:off x="1909641" y="317106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7" name="object 237"/>
          <p:cNvSpPr/>
          <p:nvPr/>
        </p:nvSpPr>
        <p:spPr>
          <a:xfrm>
            <a:off x="1896214" y="3206328"/>
            <a:ext cx="50222" cy="889747"/>
          </a:xfrm>
          <a:custGeom>
            <a:avLst/>
            <a:gdLst/>
            <a:ahLst/>
            <a:cxnLst/>
            <a:rect l="l" t="t" r="r" b="b"/>
            <a:pathLst>
              <a:path w="55244" h="1008379">
                <a:moveTo>
                  <a:pt x="0" y="1007999"/>
                </a:moveTo>
                <a:lnTo>
                  <a:pt x="54724" y="0"/>
                </a:lnTo>
              </a:path>
            </a:pathLst>
          </a:custGeom>
          <a:ln w="3600">
            <a:solidFill>
              <a:srgbClr val="000000"/>
            </a:solidFill>
          </a:ln>
        </p:spPr>
        <p:txBody>
          <a:bodyPr wrap="square" lIns="0" tIns="0" rIns="0" bIns="0" rtlCol="0"/>
          <a:lstStyle/>
          <a:p>
            <a:endParaRPr/>
          </a:p>
        </p:txBody>
      </p:sp>
      <p:sp>
        <p:nvSpPr>
          <p:cNvPr id="238" name="object 238"/>
          <p:cNvSpPr/>
          <p:nvPr/>
        </p:nvSpPr>
        <p:spPr>
          <a:xfrm>
            <a:off x="1959390" y="423772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9" name="object 239"/>
          <p:cNvSpPr/>
          <p:nvPr/>
        </p:nvSpPr>
        <p:spPr>
          <a:xfrm>
            <a:off x="1945963" y="3206328"/>
            <a:ext cx="50222" cy="1066800"/>
          </a:xfrm>
          <a:custGeom>
            <a:avLst/>
            <a:gdLst/>
            <a:ahLst/>
            <a:cxnLst/>
            <a:rect l="l" t="t" r="r" b="b"/>
            <a:pathLst>
              <a:path w="55244" h="1209039">
                <a:moveTo>
                  <a:pt x="0" y="0"/>
                </a:moveTo>
                <a:lnTo>
                  <a:pt x="54724" y="1208874"/>
                </a:lnTo>
              </a:path>
            </a:pathLst>
          </a:custGeom>
          <a:ln w="3600">
            <a:solidFill>
              <a:srgbClr val="000000"/>
            </a:solidFill>
          </a:ln>
        </p:spPr>
        <p:txBody>
          <a:bodyPr wrap="square" lIns="0" tIns="0" rIns="0" bIns="0" rtlCol="0"/>
          <a:lstStyle/>
          <a:p>
            <a:endParaRPr/>
          </a:p>
        </p:txBody>
      </p:sp>
      <p:sp>
        <p:nvSpPr>
          <p:cNvPr id="240" name="object 240"/>
          <p:cNvSpPr/>
          <p:nvPr/>
        </p:nvSpPr>
        <p:spPr>
          <a:xfrm>
            <a:off x="2009128" y="288931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1" name="object 241"/>
          <p:cNvSpPr/>
          <p:nvPr/>
        </p:nvSpPr>
        <p:spPr>
          <a:xfrm>
            <a:off x="1995712" y="2924579"/>
            <a:ext cx="50222" cy="1348628"/>
          </a:xfrm>
          <a:custGeom>
            <a:avLst/>
            <a:gdLst/>
            <a:ahLst/>
            <a:cxnLst/>
            <a:rect l="l" t="t" r="r" b="b"/>
            <a:pathLst>
              <a:path w="55244" h="1528445">
                <a:moveTo>
                  <a:pt x="0" y="1528191"/>
                </a:moveTo>
                <a:lnTo>
                  <a:pt x="54724" y="0"/>
                </a:lnTo>
              </a:path>
            </a:pathLst>
          </a:custGeom>
          <a:ln w="3600">
            <a:solidFill>
              <a:srgbClr val="000000"/>
            </a:solidFill>
          </a:ln>
        </p:spPr>
        <p:txBody>
          <a:bodyPr wrap="square" lIns="0" tIns="0" rIns="0" bIns="0" rtlCol="0"/>
          <a:lstStyle/>
          <a:p>
            <a:endParaRPr/>
          </a:p>
        </p:txBody>
      </p:sp>
      <p:sp>
        <p:nvSpPr>
          <p:cNvPr id="242" name="object 242"/>
          <p:cNvSpPr/>
          <p:nvPr/>
        </p:nvSpPr>
        <p:spPr>
          <a:xfrm>
            <a:off x="2058543" y="292520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3" name="object 243"/>
          <p:cNvSpPr/>
          <p:nvPr/>
        </p:nvSpPr>
        <p:spPr>
          <a:xfrm>
            <a:off x="2045462" y="2924579"/>
            <a:ext cx="49645" cy="36419"/>
          </a:xfrm>
          <a:custGeom>
            <a:avLst/>
            <a:gdLst/>
            <a:ahLst/>
            <a:cxnLst/>
            <a:rect l="l" t="t" r="r" b="b"/>
            <a:pathLst>
              <a:path w="54610" h="41275">
                <a:moveTo>
                  <a:pt x="0" y="0"/>
                </a:moveTo>
                <a:lnTo>
                  <a:pt x="54356" y="40678"/>
                </a:lnTo>
              </a:path>
            </a:pathLst>
          </a:custGeom>
          <a:ln w="3600">
            <a:solidFill>
              <a:srgbClr val="000000"/>
            </a:solidFill>
          </a:ln>
        </p:spPr>
        <p:txBody>
          <a:bodyPr wrap="square" lIns="0" tIns="0" rIns="0" bIns="0" rtlCol="0"/>
          <a:lstStyle/>
          <a:p>
            <a:endParaRPr/>
          </a:p>
        </p:txBody>
      </p:sp>
      <p:sp>
        <p:nvSpPr>
          <p:cNvPr id="244" name="object 244"/>
          <p:cNvSpPr/>
          <p:nvPr/>
        </p:nvSpPr>
        <p:spPr>
          <a:xfrm>
            <a:off x="2108292" y="282102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5" name="object 245"/>
          <p:cNvSpPr/>
          <p:nvPr/>
        </p:nvSpPr>
        <p:spPr>
          <a:xfrm>
            <a:off x="2094875" y="2856278"/>
            <a:ext cx="50222" cy="104215"/>
          </a:xfrm>
          <a:custGeom>
            <a:avLst/>
            <a:gdLst/>
            <a:ahLst/>
            <a:cxnLst/>
            <a:rect l="l" t="t" r="r" b="b"/>
            <a:pathLst>
              <a:path w="55244" h="118110">
                <a:moveTo>
                  <a:pt x="0" y="118084"/>
                </a:moveTo>
                <a:lnTo>
                  <a:pt x="54724" y="0"/>
                </a:lnTo>
              </a:path>
            </a:pathLst>
          </a:custGeom>
          <a:ln w="3600">
            <a:solidFill>
              <a:srgbClr val="000000"/>
            </a:solidFill>
          </a:ln>
        </p:spPr>
        <p:txBody>
          <a:bodyPr wrap="square" lIns="0" tIns="0" rIns="0" bIns="0" rtlCol="0"/>
          <a:lstStyle/>
          <a:p>
            <a:endParaRPr/>
          </a:p>
        </p:txBody>
      </p:sp>
      <p:sp>
        <p:nvSpPr>
          <p:cNvPr id="246" name="object 246"/>
          <p:cNvSpPr/>
          <p:nvPr/>
        </p:nvSpPr>
        <p:spPr>
          <a:xfrm>
            <a:off x="2158041" y="382320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7" name="object 247"/>
          <p:cNvSpPr/>
          <p:nvPr/>
        </p:nvSpPr>
        <p:spPr>
          <a:xfrm>
            <a:off x="2144625" y="2856278"/>
            <a:ext cx="50222" cy="1002366"/>
          </a:xfrm>
          <a:custGeom>
            <a:avLst/>
            <a:gdLst/>
            <a:ahLst/>
            <a:cxnLst/>
            <a:rect l="l" t="t" r="r" b="b"/>
            <a:pathLst>
              <a:path w="55244" h="1136014">
                <a:moveTo>
                  <a:pt x="0" y="0"/>
                </a:moveTo>
                <a:lnTo>
                  <a:pt x="54711" y="1135799"/>
                </a:lnTo>
              </a:path>
            </a:pathLst>
          </a:custGeom>
          <a:ln w="3600">
            <a:solidFill>
              <a:srgbClr val="000000"/>
            </a:solidFill>
          </a:ln>
        </p:spPr>
        <p:txBody>
          <a:bodyPr wrap="square" lIns="0" tIns="0" rIns="0" bIns="0" rtlCol="0"/>
          <a:lstStyle/>
          <a:p>
            <a:endParaRPr/>
          </a:p>
        </p:txBody>
      </p:sp>
      <p:sp>
        <p:nvSpPr>
          <p:cNvPr id="248" name="object 248"/>
          <p:cNvSpPr/>
          <p:nvPr/>
        </p:nvSpPr>
        <p:spPr>
          <a:xfrm>
            <a:off x="2207456" y="359767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9" name="object 249"/>
          <p:cNvSpPr/>
          <p:nvPr/>
        </p:nvSpPr>
        <p:spPr>
          <a:xfrm>
            <a:off x="2194363" y="3632924"/>
            <a:ext cx="49645" cy="225798"/>
          </a:xfrm>
          <a:custGeom>
            <a:avLst/>
            <a:gdLst/>
            <a:ahLst/>
            <a:cxnLst/>
            <a:rect l="l" t="t" r="r" b="b"/>
            <a:pathLst>
              <a:path w="54610" h="255904">
                <a:moveTo>
                  <a:pt x="0" y="255600"/>
                </a:moveTo>
                <a:lnTo>
                  <a:pt x="54356" y="0"/>
                </a:lnTo>
              </a:path>
            </a:pathLst>
          </a:custGeom>
          <a:ln w="3600">
            <a:solidFill>
              <a:srgbClr val="000000"/>
            </a:solidFill>
          </a:ln>
        </p:spPr>
        <p:txBody>
          <a:bodyPr wrap="square" lIns="0" tIns="0" rIns="0" bIns="0" rtlCol="0"/>
          <a:lstStyle/>
          <a:p>
            <a:endParaRPr/>
          </a:p>
        </p:txBody>
      </p:sp>
      <p:sp>
        <p:nvSpPr>
          <p:cNvPr id="250" name="object 250"/>
          <p:cNvSpPr/>
          <p:nvPr/>
        </p:nvSpPr>
        <p:spPr>
          <a:xfrm>
            <a:off x="2257206" y="26717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1" name="object 251"/>
          <p:cNvSpPr/>
          <p:nvPr/>
        </p:nvSpPr>
        <p:spPr>
          <a:xfrm>
            <a:off x="2243777" y="2706983"/>
            <a:ext cx="50222" cy="926166"/>
          </a:xfrm>
          <a:custGeom>
            <a:avLst/>
            <a:gdLst/>
            <a:ahLst/>
            <a:cxnLst/>
            <a:rect l="l" t="t" r="r" b="b"/>
            <a:pathLst>
              <a:path w="55244" h="1049654">
                <a:moveTo>
                  <a:pt x="0" y="1049401"/>
                </a:moveTo>
                <a:lnTo>
                  <a:pt x="54724" y="0"/>
                </a:lnTo>
              </a:path>
            </a:pathLst>
          </a:custGeom>
          <a:ln w="3600">
            <a:solidFill>
              <a:srgbClr val="000000"/>
            </a:solidFill>
          </a:ln>
        </p:spPr>
        <p:txBody>
          <a:bodyPr wrap="square" lIns="0" tIns="0" rIns="0" bIns="0" rtlCol="0"/>
          <a:lstStyle/>
          <a:p>
            <a:endParaRPr/>
          </a:p>
        </p:txBody>
      </p:sp>
      <p:sp>
        <p:nvSpPr>
          <p:cNvPr id="252" name="object 252"/>
          <p:cNvSpPr/>
          <p:nvPr/>
        </p:nvSpPr>
        <p:spPr>
          <a:xfrm>
            <a:off x="2306943" y="403602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3" name="object 253"/>
          <p:cNvSpPr/>
          <p:nvPr/>
        </p:nvSpPr>
        <p:spPr>
          <a:xfrm>
            <a:off x="2293527" y="2706983"/>
            <a:ext cx="50222" cy="1364316"/>
          </a:xfrm>
          <a:custGeom>
            <a:avLst/>
            <a:gdLst/>
            <a:ahLst/>
            <a:cxnLst/>
            <a:rect l="l" t="t" r="r" b="b"/>
            <a:pathLst>
              <a:path w="55244" h="1546225">
                <a:moveTo>
                  <a:pt x="0" y="0"/>
                </a:moveTo>
                <a:lnTo>
                  <a:pt x="54724" y="1546199"/>
                </a:lnTo>
              </a:path>
            </a:pathLst>
          </a:custGeom>
          <a:ln w="3600">
            <a:solidFill>
              <a:srgbClr val="000000"/>
            </a:solidFill>
          </a:ln>
        </p:spPr>
        <p:txBody>
          <a:bodyPr wrap="square" lIns="0" tIns="0" rIns="0" bIns="0" rtlCol="0"/>
          <a:lstStyle/>
          <a:p>
            <a:endParaRPr/>
          </a:p>
        </p:txBody>
      </p:sp>
      <p:sp>
        <p:nvSpPr>
          <p:cNvPr id="254" name="object 254"/>
          <p:cNvSpPr/>
          <p:nvPr/>
        </p:nvSpPr>
        <p:spPr>
          <a:xfrm>
            <a:off x="2356692" y="403252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5" name="object 255"/>
          <p:cNvSpPr/>
          <p:nvPr/>
        </p:nvSpPr>
        <p:spPr>
          <a:xfrm>
            <a:off x="2343276" y="4067780"/>
            <a:ext cx="50222" cy="3922"/>
          </a:xfrm>
          <a:custGeom>
            <a:avLst/>
            <a:gdLst/>
            <a:ahLst/>
            <a:cxnLst/>
            <a:rect l="l" t="t" r="r" b="b"/>
            <a:pathLst>
              <a:path w="55244" h="4445">
                <a:moveTo>
                  <a:pt x="0" y="3962"/>
                </a:moveTo>
                <a:lnTo>
                  <a:pt x="54724" y="0"/>
                </a:lnTo>
              </a:path>
            </a:pathLst>
          </a:custGeom>
          <a:ln w="3600">
            <a:solidFill>
              <a:srgbClr val="000000"/>
            </a:solidFill>
          </a:ln>
        </p:spPr>
        <p:txBody>
          <a:bodyPr wrap="square" lIns="0" tIns="0" rIns="0" bIns="0" rtlCol="0"/>
          <a:lstStyle/>
          <a:p>
            <a:endParaRPr/>
          </a:p>
        </p:txBody>
      </p:sp>
      <p:sp>
        <p:nvSpPr>
          <p:cNvPr id="256" name="object 256"/>
          <p:cNvSpPr/>
          <p:nvPr/>
        </p:nvSpPr>
        <p:spPr>
          <a:xfrm>
            <a:off x="2406118" y="342803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7" name="object 257"/>
          <p:cNvSpPr/>
          <p:nvPr/>
        </p:nvSpPr>
        <p:spPr>
          <a:xfrm>
            <a:off x="2393026" y="3463301"/>
            <a:ext cx="49645" cy="604557"/>
          </a:xfrm>
          <a:custGeom>
            <a:avLst/>
            <a:gdLst/>
            <a:ahLst/>
            <a:cxnLst/>
            <a:rect l="l" t="t" r="r" b="b"/>
            <a:pathLst>
              <a:path w="54610" h="685164">
                <a:moveTo>
                  <a:pt x="0" y="685076"/>
                </a:moveTo>
                <a:lnTo>
                  <a:pt x="54356" y="0"/>
                </a:lnTo>
              </a:path>
            </a:pathLst>
          </a:custGeom>
          <a:ln w="3600">
            <a:solidFill>
              <a:srgbClr val="000000"/>
            </a:solidFill>
          </a:ln>
        </p:spPr>
        <p:txBody>
          <a:bodyPr wrap="square" lIns="0" tIns="0" rIns="0" bIns="0" rtlCol="0"/>
          <a:lstStyle/>
          <a:p>
            <a:endParaRPr/>
          </a:p>
        </p:txBody>
      </p:sp>
      <p:sp>
        <p:nvSpPr>
          <p:cNvPr id="258" name="object 258"/>
          <p:cNvSpPr/>
          <p:nvPr/>
        </p:nvSpPr>
        <p:spPr>
          <a:xfrm>
            <a:off x="2455857" y="389625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2442440" y="3463301"/>
            <a:ext cx="50222" cy="468406"/>
          </a:xfrm>
          <a:custGeom>
            <a:avLst/>
            <a:gdLst/>
            <a:ahLst/>
            <a:cxnLst/>
            <a:rect l="l" t="t" r="r" b="b"/>
            <a:pathLst>
              <a:path w="55244" h="530860">
                <a:moveTo>
                  <a:pt x="0" y="0"/>
                </a:moveTo>
                <a:lnTo>
                  <a:pt x="54724" y="530644"/>
                </a:lnTo>
              </a:path>
            </a:pathLst>
          </a:custGeom>
          <a:ln w="3600">
            <a:solidFill>
              <a:srgbClr val="000000"/>
            </a:solidFill>
          </a:ln>
        </p:spPr>
        <p:txBody>
          <a:bodyPr wrap="square" lIns="0" tIns="0" rIns="0" bIns="0" rtlCol="0"/>
          <a:lstStyle/>
          <a:p>
            <a:endParaRPr/>
          </a:p>
        </p:txBody>
      </p:sp>
      <p:sp>
        <p:nvSpPr>
          <p:cNvPr id="260" name="object 260"/>
          <p:cNvSpPr/>
          <p:nvPr/>
        </p:nvSpPr>
        <p:spPr>
          <a:xfrm>
            <a:off x="2505606" y="265552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1" name="object 261"/>
          <p:cNvSpPr/>
          <p:nvPr/>
        </p:nvSpPr>
        <p:spPr>
          <a:xfrm>
            <a:off x="2492190" y="2690779"/>
            <a:ext cx="50222" cy="1241051"/>
          </a:xfrm>
          <a:custGeom>
            <a:avLst/>
            <a:gdLst/>
            <a:ahLst/>
            <a:cxnLst/>
            <a:rect l="l" t="t" r="r" b="b"/>
            <a:pathLst>
              <a:path w="55244" h="1406525">
                <a:moveTo>
                  <a:pt x="0" y="1406169"/>
                </a:moveTo>
                <a:lnTo>
                  <a:pt x="54711" y="0"/>
                </a:lnTo>
              </a:path>
            </a:pathLst>
          </a:custGeom>
          <a:ln w="3600">
            <a:solidFill>
              <a:srgbClr val="000000"/>
            </a:solidFill>
          </a:ln>
        </p:spPr>
        <p:txBody>
          <a:bodyPr wrap="square" lIns="0" tIns="0" rIns="0" bIns="0" rtlCol="0"/>
          <a:lstStyle/>
          <a:p>
            <a:endParaRPr/>
          </a:p>
        </p:txBody>
      </p:sp>
      <p:sp>
        <p:nvSpPr>
          <p:cNvPr id="262" name="object 262"/>
          <p:cNvSpPr/>
          <p:nvPr/>
        </p:nvSpPr>
        <p:spPr>
          <a:xfrm>
            <a:off x="2555344" y="42208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3" name="object 263"/>
          <p:cNvSpPr/>
          <p:nvPr/>
        </p:nvSpPr>
        <p:spPr>
          <a:xfrm>
            <a:off x="2541927" y="2690779"/>
            <a:ext cx="50222" cy="1565461"/>
          </a:xfrm>
          <a:custGeom>
            <a:avLst/>
            <a:gdLst/>
            <a:ahLst/>
            <a:cxnLst/>
            <a:rect l="l" t="t" r="r" b="b"/>
            <a:pathLst>
              <a:path w="55244" h="1774189">
                <a:moveTo>
                  <a:pt x="0" y="0"/>
                </a:moveTo>
                <a:lnTo>
                  <a:pt x="54724" y="1774088"/>
                </a:lnTo>
              </a:path>
            </a:pathLst>
          </a:custGeom>
          <a:ln w="3600">
            <a:solidFill>
              <a:srgbClr val="000000"/>
            </a:solidFill>
          </a:ln>
        </p:spPr>
        <p:txBody>
          <a:bodyPr wrap="square" lIns="0" tIns="0" rIns="0" bIns="0" rtlCol="0"/>
          <a:lstStyle/>
          <a:p>
            <a:endParaRPr/>
          </a:p>
        </p:txBody>
      </p:sp>
      <p:sp>
        <p:nvSpPr>
          <p:cNvPr id="264" name="object 264"/>
          <p:cNvSpPr/>
          <p:nvPr/>
        </p:nvSpPr>
        <p:spPr>
          <a:xfrm>
            <a:off x="2604769" y="375076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5" name="object 265"/>
          <p:cNvSpPr/>
          <p:nvPr/>
        </p:nvSpPr>
        <p:spPr>
          <a:xfrm>
            <a:off x="2591678" y="3786030"/>
            <a:ext cx="49645" cy="470647"/>
          </a:xfrm>
          <a:custGeom>
            <a:avLst/>
            <a:gdLst/>
            <a:ahLst/>
            <a:cxnLst/>
            <a:rect l="l" t="t" r="r" b="b"/>
            <a:pathLst>
              <a:path w="54610" h="533400">
                <a:moveTo>
                  <a:pt x="0" y="532803"/>
                </a:moveTo>
                <a:lnTo>
                  <a:pt x="54356" y="0"/>
                </a:lnTo>
              </a:path>
            </a:pathLst>
          </a:custGeom>
          <a:ln w="3600">
            <a:solidFill>
              <a:srgbClr val="000000"/>
            </a:solidFill>
          </a:ln>
        </p:spPr>
        <p:txBody>
          <a:bodyPr wrap="square" lIns="0" tIns="0" rIns="0" bIns="0" rtlCol="0"/>
          <a:lstStyle/>
          <a:p>
            <a:endParaRPr/>
          </a:p>
        </p:txBody>
      </p:sp>
      <p:sp>
        <p:nvSpPr>
          <p:cNvPr id="266" name="object 266"/>
          <p:cNvSpPr/>
          <p:nvPr/>
        </p:nvSpPr>
        <p:spPr>
          <a:xfrm>
            <a:off x="2654507" y="410812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7" name="object 267"/>
          <p:cNvSpPr/>
          <p:nvPr/>
        </p:nvSpPr>
        <p:spPr>
          <a:xfrm>
            <a:off x="2641092" y="3786030"/>
            <a:ext cx="50222" cy="357468"/>
          </a:xfrm>
          <a:custGeom>
            <a:avLst/>
            <a:gdLst/>
            <a:ahLst/>
            <a:cxnLst/>
            <a:rect l="l" t="t" r="r" b="b"/>
            <a:pathLst>
              <a:path w="55244" h="405129">
                <a:moveTo>
                  <a:pt x="0" y="0"/>
                </a:moveTo>
                <a:lnTo>
                  <a:pt x="54724" y="405003"/>
                </a:lnTo>
              </a:path>
            </a:pathLst>
          </a:custGeom>
          <a:ln w="3600">
            <a:solidFill>
              <a:srgbClr val="000000"/>
            </a:solidFill>
          </a:ln>
        </p:spPr>
        <p:txBody>
          <a:bodyPr wrap="square" lIns="0" tIns="0" rIns="0" bIns="0" rtlCol="0"/>
          <a:lstStyle/>
          <a:p>
            <a:endParaRPr/>
          </a:p>
        </p:txBody>
      </p:sp>
      <p:sp>
        <p:nvSpPr>
          <p:cNvPr id="268" name="object 268"/>
          <p:cNvSpPr/>
          <p:nvPr/>
        </p:nvSpPr>
        <p:spPr>
          <a:xfrm>
            <a:off x="2704257" y="317582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9" name="object 269"/>
          <p:cNvSpPr/>
          <p:nvPr/>
        </p:nvSpPr>
        <p:spPr>
          <a:xfrm>
            <a:off x="2690841" y="3211090"/>
            <a:ext cx="50222" cy="932329"/>
          </a:xfrm>
          <a:custGeom>
            <a:avLst/>
            <a:gdLst/>
            <a:ahLst/>
            <a:cxnLst/>
            <a:rect l="l" t="t" r="r" b="b"/>
            <a:pathLst>
              <a:path w="55244" h="1056639">
                <a:moveTo>
                  <a:pt x="0" y="1056601"/>
                </a:moveTo>
                <a:lnTo>
                  <a:pt x="54711" y="0"/>
                </a:lnTo>
              </a:path>
            </a:pathLst>
          </a:custGeom>
          <a:ln w="3600">
            <a:solidFill>
              <a:srgbClr val="000000"/>
            </a:solidFill>
          </a:ln>
        </p:spPr>
        <p:txBody>
          <a:bodyPr wrap="square" lIns="0" tIns="0" rIns="0" bIns="0" rtlCol="0"/>
          <a:lstStyle/>
          <a:p>
            <a:endParaRPr/>
          </a:p>
        </p:txBody>
      </p:sp>
      <p:sp>
        <p:nvSpPr>
          <p:cNvPr id="270" name="object 270"/>
          <p:cNvSpPr/>
          <p:nvPr/>
        </p:nvSpPr>
        <p:spPr>
          <a:xfrm>
            <a:off x="2754007" y="452075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1" name="object 271"/>
          <p:cNvSpPr/>
          <p:nvPr/>
        </p:nvSpPr>
        <p:spPr>
          <a:xfrm>
            <a:off x="2740578" y="3211090"/>
            <a:ext cx="50222" cy="1345266"/>
          </a:xfrm>
          <a:custGeom>
            <a:avLst/>
            <a:gdLst/>
            <a:ahLst/>
            <a:cxnLst/>
            <a:rect l="l" t="t" r="r" b="b"/>
            <a:pathLst>
              <a:path w="55244" h="1524635">
                <a:moveTo>
                  <a:pt x="0" y="0"/>
                </a:moveTo>
                <a:lnTo>
                  <a:pt x="54724" y="1524241"/>
                </a:lnTo>
              </a:path>
            </a:pathLst>
          </a:custGeom>
          <a:ln w="3600">
            <a:solidFill>
              <a:srgbClr val="000000"/>
            </a:solidFill>
          </a:ln>
        </p:spPr>
        <p:txBody>
          <a:bodyPr wrap="square" lIns="0" tIns="0" rIns="0" bIns="0" rtlCol="0"/>
          <a:lstStyle/>
          <a:p>
            <a:endParaRPr/>
          </a:p>
        </p:txBody>
      </p:sp>
      <p:sp>
        <p:nvSpPr>
          <p:cNvPr id="272" name="object 272"/>
          <p:cNvSpPr/>
          <p:nvPr/>
        </p:nvSpPr>
        <p:spPr>
          <a:xfrm>
            <a:off x="2803421" y="347410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3" name="object 273"/>
          <p:cNvSpPr/>
          <p:nvPr/>
        </p:nvSpPr>
        <p:spPr>
          <a:xfrm>
            <a:off x="2790328" y="3509357"/>
            <a:ext cx="49645" cy="1047190"/>
          </a:xfrm>
          <a:custGeom>
            <a:avLst/>
            <a:gdLst/>
            <a:ahLst/>
            <a:cxnLst/>
            <a:rect l="l" t="t" r="r" b="b"/>
            <a:pathLst>
              <a:path w="54610" h="1186814">
                <a:moveTo>
                  <a:pt x="0" y="1186205"/>
                </a:moveTo>
                <a:lnTo>
                  <a:pt x="54356" y="0"/>
                </a:lnTo>
              </a:path>
            </a:pathLst>
          </a:custGeom>
          <a:ln w="3600">
            <a:solidFill>
              <a:srgbClr val="000000"/>
            </a:solidFill>
          </a:ln>
        </p:spPr>
        <p:txBody>
          <a:bodyPr wrap="square" lIns="0" tIns="0" rIns="0" bIns="0" rtlCol="0"/>
          <a:lstStyle/>
          <a:p>
            <a:endParaRPr/>
          </a:p>
        </p:txBody>
      </p:sp>
      <p:sp>
        <p:nvSpPr>
          <p:cNvPr id="274" name="object 274"/>
          <p:cNvSpPr/>
          <p:nvPr/>
        </p:nvSpPr>
        <p:spPr>
          <a:xfrm>
            <a:off x="2853170" y="348998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5" name="object 275"/>
          <p:cNvSpPr/>
          <p:nvPr/>
        </p:nvSpPr>
        <p:spPr>
          <a:xfrm>
            <a:off x="2839743" y="3509357"/>
            <a:ext cx="50222" cy="16249"/>
          </a:xfrm>
          <a:custGeom>
            <a:avLst/>
            <a:gdLst/>
            <a:ahLst/>
            <a:cxnLst/>
            <a:rect l="l" t="t" r="r" b="b"/>
            <a:pathLst>
              <a:path w="55244" h="18414">
                <a:moveTo>
                  <a:pt x="0" y="0"/>
                </a:moveTo>
                <a:lnTo>
                  <a:pt x="54724" y="18008"/>
                </a:lnTo>
              </a:path>
            </a:pathLst>
          </a:custGeom>
          <a:ln w="3600">
            <a:solidFill>
              <a:srgbClr val="000000"/>
            </a:solidFill>
          </a:ln>
        </p:spPr>
        <p:txBody>
          <a:bodyPr wrap="square" lIns="0" tIns="0" rIns="0" bIns="0" rtlCol="0"/>
          <a:lstStyle/>
          <a:p>
            <a:endParaRPr/>
          </a:p>
        </p:txBody>
      </p:sp>
      <p:sp>
        <p:nvSpPr>
          <p:cNvPr id="276" name="object 276"/>
          <p:cNvSpPr/>
          <p:nvPr/>
        </p:nvSpPr>
        <p:spPr>
          <a:xfrm>
            <a:off x="2902908" y="28057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7" name="object 277"/>
          <p:cNvSpPr/>
          <p:nvPr/>
        </p:nvSpPr>
        <p:spPr>
          <a:xfrm>
            <a:off x="2889492" y="2841027"/>
            <a:ext cx="50222" cy="684679"/>
          </a:xfrm>
          <a:custGeom>
            <a:avLst/>
            <a:gdLst/>
            <a:ahLst/>
            <a:cxnLst/>
            <a:rect l="l" t="t" r="r" b="b"/>
            <a:pathLst>
              <a:path w="55244" h="775970">
                <a:moveTo>
                  <a:pt x="0" y="775449"/>
                </a:moveTo>
                <a:lnTo>
                  <a:pt x="54724" y="0"/>
                </a:lnTo>
              </a:path>
            </a:pathLst>
          </a:custGeom>
          <a:ln w="3600">
            <a:solidFill>
              <a:srgbClr val="000000"/>
            </a:solidFill>
          </a:ln>
        </p:spPr>
        <p:txBody>
          <a:bodyPr wrap="square" lIns="0" tIns="0" rIns="0" bIns="0" rtlCol="0"/>
          <a:lstStyle/>
          <a:p>
            <a:endParaRPr/>
          </a:p>
        </p:txBody>
      </p:sp>
      <p:sp>
        <p:nvSpPr>
          <p:cNvPr id="278" name="object 278"/>
          <p:cNvSpPr/>
          <p:nvPr/>
        </p:nvSpPr>
        <p:spPr>
          <a:xfrm>
            <a:off x="2952657" y="440354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9" name="object 279"/>
          <p:cNvSpPr/>
          <p:nvPr/>
        </p:nvSpPr>
        <p:spPr>
          <a:xfrm>
            <a:off x="2939241" y="2841026"/>
            <a:ext cx="50222" cy="1597959"/>
          </a:xfrm>
          <a:custGeom>
            <a:avLst/>
            <a:gdLst/>
            <a:ahLst/>
            <a:cxnLst/>
            <a:rect l="l" t="t" r="r" b="b"/>
            <a:pathLst>
              <a:path w="55245" h="1811020">
                <a:moveTo>
                  <a:pt x="0" y="0"/>
                </a:moveTo>
                <a:lnTo>
                  <a:pt x="54724" y="1810804"/>
                </a:lnTo>
              </a:path>
            </a:pathLst>
          </a:custGeom>
          <a:ln w="3600">
            <a:solidFill>
              <a:srgbClr val="000000"/>
            </a:solidFill>
          </a:ln>
        </p:spPr>
        <p:txBody>
          <a:bodyPr wrap="square" lIns="0" tIns="0" rIns="0" bIns="0" rtlCol="0"/>
          <a:lstStyle/>
          <a:p>
            <a:endParaRPr/>
          </a:p>
        </p:txBody>
      </p:sp>
      <p:sp>
        <p:nvSpPr>
          <p:cNvPr id="280" name="object 280"/>
          <p:cNvSpPr/>
          <p:nvPr/>
        </p:nvSpPr>
        <p:spPr>
          <a:xfrm>
            <a:off x="3002072" y="29229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1" name="object 281"/>
          <p:cNvSpPr/>
          <p:nvPr/>
        </p:nvSpPr>
        <p:spPr>
          <a:xfrm>
            <a:off x="2988991" y="2958241"/>
            <a:ext cx="49645" cy="1480857"/>
          </a:xfrm>
          <a:custGeom>
            <a:avLst/>
            <a:gdLst/>
            <a:ahLst/>
            <a:cxnLst/>
            <a:rect l="l" t="t" r="r" b="b"/>
            <a:pathLst>
              <a:path w="54610" h="1678304">
                <a:moveTo>
                  <a:pt x="0" y="1677962"/>
                </a:moveTo>
                <a:lnTo>
                  <a:pt x="54356" y="0"/>
                </a:lnTo>
              </a:path>
            </a:pathLst>
          </a:custGeom>
          <a:ln w="3600">
            <a:solidFill>
              <a:srgbClr val="000000"/>
            </a:solidFill>
          </a:ln>
        </p:spPr>
        <p:txBody>
          <a:bodyPr wrap="square" lIns="0" tIns="0" rIns="0" bIns="0" rtlCol="0"/>
          <a:lstStyle/>
          <a:p>
            <a:endParaRPr/>
          </a:p>
        </p:txBody>
      </p:sp>
      <p:sp>
        <p:nvSpPr>
          <p:cNvPr id="282" name="object 282"/>
          <p:cNvSpPr/>
          <p:nvPr/>
        </p:nvSpPr>
        <p:spPr>
          <a:xfrm>
            <a:off x="3051821" y="31707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3" name="object 283"/>
          <p:cNvSpPr/>
          <p:nvPr/>
        </p:nvSpPr>
        <p:spPr>
          <a:xfrm>
            <a:off x="3038405" y="2958241"/>
            <a:ext cx="50222" cy="248210"/>
          </a:xfrm>
          <a:custGeom>
            <a:avLst/>
            <a:gdLst/>
            <a:ahLst/>
            <a:cxnLst/>
            <a:rect l="l" t="t" r="r" b="b"/>
            <a:pathLst>
              <a:path w="55245" h="281304">
                <a:moveTo>
                  <a:pt x="0" y="0"/>
                </a:moveTo>
                <a:lnTo>
                  <a:pt x="54711" y="280797"/>
                </a:lnTo>
              </a:path>
            </a:pathLst>
          </a:custGeom>
          <a:ln w="3600">
            <a:solidFill>
              <a:srgbClr val="000000"/>
            </a:solidFill>
          </a:ln>
        </p:spPr>
        <p:txBody>
          <a:bodyPr wrap="square" lIns="0" tIns="0" rIns="0" bIns="0" rtlCol="0"/>
          <a:lstStyle/>
          <a:p>
            <a:endParaRPr/>
          </a:p>
        </p:txBody>
      </p:sp>
      <p:sp>
        <p:nvSpPr>
          <p:cNvPr id="284" name="object 284"/>
          <p:cNvSpPr/>
          <p:nvPr/>
        </p:nvSpPr>
        <p:spPr>
          <a:xfrm>
            <a:off x="3101570" y="37285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5" name="object 285"/>
          <p:cNvSpPr/>
          <p:nvPr/>
        </p:nvSpPr>
        <p:spPr>
          <a:xfrm>
            <a:off x="3088143" y="3206003"/>
            <a:ext cx="50222" cy="558053"/>
          </a:xfrm>
          <a:custGeom>
            <a:avLst/>
            <a:gdLst/>
            <a:ahLst/>
            <a:cxnLst/>
            <a:rect l="l" t="t" r="r" b="b"/>
            <a:pathLst>
              <a:path w="55245" h="632460">
                <a:moveTo>
                  <a:pt x="0" y="0"/>
                </a:moveTo>
                <a:lnTo>
                  <a:pt x="54724" y="632167"/>
                </a:lnTo>
              </a:path>
            </a:pathLst>
          </a:custGeom>
          <a:ln w="3600">
            <a:solidFill>
              <a:srgbClr val="000000"/>
            </a:solidFill>
          </a:ln>
        </p:spPr>
        <p:txBody>
          <a:bodyPr wrap="square" lIns="0" tIns="0" rIns="0" bIns="0" rtlCol="0"/>
          <a:lstStyle/>
          <a:p>
            <a:endParaRPr/>
          </a:p>
        </p:txBody>
      </p:sp>
      <p:sp>
        <p:nvSpPr>
          <p:cNvPr id="286" name="object 286"/>
          <p:cNvSpPr/>
          <p:nvPr/>
        </p:nvSpPr>
        <p:spPr>
          <a:xfrm>
            <a:off x="3151308" y="360433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7" name="object 287"/>
          <p:cNvSpPr/>
          <p:nvPr/>
        </p:nvSpPr>
        <p:spPr>
          <a:xfrm>
            <a:off x="3137892" y="3639592"/>
            <a:ext cx="50222" cy="124385"/>
          </a:xfrm>
          <a:custGeom>
            <a:avLst/>
            <a:gdLst/>
            <a:ahLst/>
            <a:cxnLst/>
            <a:rect l="l" t="t" r="r" b="b"/>
            <a:pathLst>
              <a:path w="55245" h="140970">
                <a:moveTo>
                  <a:pt x="0" y="140766"/>
                </a:moveTo>
                <a:lnTo>
                  <a:pt x="54724" y="0"/>
                </a:lnTo>
              </a:path>
            </a:pathLst>
          </a:custGeom>
          <a:ln w="3600">
            <a:solidFill>
              <a:srgbClr val="000000"/>
            </a:solidFill>
          </a:ln>
        </p:spPr>
        <p:txBody>
          <a:bodyPr wrap="square" lIns="0" tIns="0" rIns="0" bIns="0" rtlCol="0"/>
          <a:lstStyle/>
          <a:p>
            <a:endParaRPr/>
          </a:p>
        </p:txBody>
      </p:sp>
      <p:sp>
        <p:nvSpPr>
          <p:cNvPr id="288" name="object 288"/>
          <p:cNvSpPr/>
          <p:nvPr/>
        </p:nvSpPr>
        <p:spPr>
          <a:xfrm>
            <a:off x="3200735" y="3965503"/>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9" name="object 289"/>
          <p:cNvSpPr/>
          <p:nvPr/>
        </p:nvSpPr>
        <p:spPr>
          <a:xfrm>
            <a:off x="3187642" y="3639592"/>
            <a:ext cx="49645" cy="361390"/>
          </a:xfrm>
          <a:custGeom>
            <a:avLst/>
            <a:gdLst/>
            <a:ahLst/>
            <a:cxnLst/>
            <a:rect l="l" t="t" r="r" b="b"/>
            <a:pathLst>
              <a:path w="54610" h="409575">
                <a:moveTo>
                  <a:pt x="0" y="0"/>
                </a:moveTo>
                <a:lnTo>
                  <a:pt x="54356" y="409321"/>
                </a:lnTo>
              </a:path>
            </a:pathLst>
          </a:custGeom>
          <a:ln w="3600">
            <a:solidFill>
              <a:srgbClr val="000000"/>
            </a:solidFill>
          </a:ln>
        </p:spPr>
        <p:txBody>
          <a:bodyPr wrap="square" lIns="0" tIns="0" rIns="0" bIns="0" rtlCol="0"/>
          <a:lstStyle/>
          <a:p>
            <a:endParaRPr/>
          </a:p>
        </p:txBody>
      </p:sp>
      <p:sp>
        <p:nvSpPr>
          <p:cNvPr id="290" name="object 290"/>
          <p:cNvSpPr/>
          <p:nvPr/>
        </p:nvSpPr>
        <p:spPr>
          <a:xfrm>
            <a:off x="3250484" y="3687878"/>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1" name="object 291"/>
          <p:cNvSpPr/>
          <p:nvPr/>
        </p:nvSpPr>
        <p:spPr>
          <a:xfrm>
            <a:off x="3237056" y="3723131"/>
            <a:ext cx="50222" cy="277906"/>
          </a:xfrm>
          <a:custGeom>
            <a:avLst/>
            <a:gdLst/>
            <a:ahLst/>
            <a:cxnLst/>
            <a:rect l="l" t="t" r="r" b="b"/>
            <a:pathLst>
              <a:path w="55245" h="314960">
                <a:moveTo>
                  <a:pt x="0" y="314642"/>
                </a:moveTo>
                <a:lnTo>
                  <a:pt x="54724" y="0"/>
                </a:lnTo>
              </a:path>
            </a:pathLst>
          </a:custGeom>
          <a:ln w="3600">
            <a:solidFill>
              <a:srgbClr val="000000"/>
            </a:solidFill>
          </a:ln>
        </p:spPr>
        <p:txBody>
          <a:bodyPr wrap="square" lIns="0" tIns="0" rIns="0" bIns="0" rtlCol="0"/>
          <a:lstStyle/>
          <a:p>
            <a:endParaRPr/>
          </a:p>
        </p:txBody>
      </p:sp>
      <p:sp>
        <p:nvSpPr>
          <p:cNvPr id="292" name="object 292"/>
          <p:cNvSpPr/>
          <p:nvPr/>
        </p:nvSpPr>
        <p:spPr>
          <a:xfrm>
            <a:off x="3300221" y="403824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3" name="object 293"/>
          <p:cNvSpPr/>
          <p:nvPr/>
        </p:nvSpPr>
        <p:spPr>
          <a:xfrm>
            <a:off x="3286805" y="3723132"/>
            <a:ext cx="50222" cy="350744"/>
          </a:xfrm>
          <a:custGeom>
            <a:avLst/>
            <a:gdLst/>
            <a:ahLst/>
            <a:cxnLst/>
            <a:rect l="l" t="t" r="r" b="b"/>
            <a:pathLst>
              <a:path w="55245" h="397510">
                <a:moveTo>
                  <a:pt x="0" y="0"/>
                </a:moveTo>
                <a:lnTo>
                  <a:pt x="54724" y="397090"/>
                </a:lnTo>
              </a:path>
            </a:pathLst>
          </a:custGeom>
          <a:ln w="3600">
            <a:solidFill>
              <a:srgbClr val="000000"/>
            </a:solidFill>
          </a:ln>
        </p:spPr>
        <p:txBody>
          <a:bodyPr wrap="square" lIns="0" tIns="0" rIns="0" bIns="0" rtlCol="0"/>
          <a:lstStyle/>
          <a:p>
            <a:endParaRPr/>
          </a:p>
        </p:txBody>
      </p:sp>
      <p:sp>
        <p:nvSpPr>
          <p:cNvPr id="294" name="object 294"/>
          <p:cNvSpPr/>
          <p:nvPr/>
        </p:nvSpPr>
        <p:spPr>
          <a:xfrm>
            <a:off x="3349971" y="388101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5" name="object 295"/>
          <p:cNvSpPr/>
          <p:nvPr/>
        </p:nvSpPr>
        <p:spPr>
          <a:xfrm>
            <a:off x="3336554" y="3916266"/>
            <a:ext cx="50222" cy="157443"/>
          </a:xfrm>
          <a:custGeom>
            <a:avLst/>
            <a:gdLst/>
            <a:ahLst/>
            <a:cxnLst/>
            <a:rect l="l" t="t" r="r" b="b"/>
            <a:pathLst>
              <a:path w="55245" h="178435">
                <a:moveTo>
                  <a:pt x="0" y="178206"/>
                </a:moveTo>
                <a:lnTo>
                  <a:pt x="54711" y="0"/>
                </a:lnTo>
              </a:path>
            </a:pathLst>
          </a:custGeom>
          <a:ln w="3600">
            <a:solidFill>
              <a:srgbClr val="000000"/>
            </a:solidFill>
          </a:ln>
        </p:spPr>
        <p:txBody>
          <a:bodyPr wrap="square" lIns="0" tIns="0" rIns="0" bIns="0" rtlCol="0"/>
          <a:lstStyle/>
          <a:p>
            <a:endParaRPr/>
          </a:p>
        </p:txBody>
      </p:sp>
      <p:sp>
        <p:nvSpPr>
          <p:cNvPr id="296" name="object 296"/>
          <p:cNvSpPr/>
          <p:nvPr/>
        </p:nvSpPr>
        <p:spPr>
          <a:xfrm>
            <a:off x="3399386" y="383781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7" name="object 297"/>
          <p:cNvSpPr/>
          <p:nvPr/>
        </p:nvSpPr>
        <p:spPr>
          <a:xfrm>
            <a:off x="3386293" y="3873066"/>
            <a:ext cx="49645" cy="43703"/>
          </a:xfrm>
          <a:custGeom>
            <a:avLst/>
            <a:gdLst/>
            <a:ahLst/>
            <a:cxnLst/>
            <a:rect l="l" t="t" r="r" b="b"/>
            <a:pathLst>
              <a:path w="54610" h="49529">
                <a:moveTo>
                  <a:pt x="0" y="48958"/>
                </a:moveTo>
                <a:lnTo>
                  <a:pt x="54368" y="0"/>
                </a:lnTo>
              </a:path>
            </a:pathLst>
          </a:custGeom>
          <a:ln w="3600">
            <a:solidFill>
              <a:srgbClr val="000000"/>
            </a:solidFill>
          </a:ln>
        </p:spPr>
        <p:txBody>
          <a:bodyPr wrap="square" lIns="0" tIns="0" rIns="0" bIns="0" rtlCol="0"/>
          <a:lstStyle/>
          <a:p>
            <a:endParaRPr/>
          </a:p>
        </p:txBody>
      </p:sp>
      <p:sp>
        <p:nvSpPr>
          <p:cNvPr id="298" name="object 298"/>
          <p:cNvSpPr/>
          <p:nvPr/>
        </p:nvSpPr>
        <p:spPr>
          <a:xfrm>
            <a:off x="3449135" y="36897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9" name="object 299"/>
          <p:cNvSpPr/>
          <p:nvPr/>
        </p:nvSpPr>
        <p:spPr>
          <a:xfrm>
            <a:off x="3435719" y="3725048"/>
            <a:ext cx="50222" cy="148478"/>
          </a:xfrm>
          <a:custGeom>
            <a:avLst/>
            <a:gdLst/>
            <a:ahLst/>
            <a:cxnLst/>
            <a:rect l="l" t="t" r="r" b="b"/>
            <a:pathLst>
              <a:path w="55245" h="168275">
                <a:moveTo>
                  <a:pt x="0" y="167754"/>
                </a:moveTo>
                <a:lnTo>
                  <a:pt x="54711" y="0"/>
                </a:lnTo>
              </a:path>
            </a:pathLst>
          </a:custGeom>
          <a:ln w="3600">
            <a:solidFill>
              <a:srgbClr val="000000"/>
            </a:solidFill>
          </a:ln>
        </p:spPr>
        <p:txBody>
          <a:bodyPr wrap="square" lIns="0" tIns="0" rIns="0" bIns="0" rtlCol="0"/>
          <a:lstStyle/>
          <a:p>
            <a:endParaRPr/>
          </a:p>
        </p:txBody>
      </p:sp>
      <p:sp>
        <p:nvSpPr>
          <p:cNvPr id="300" name="object 300"/>
          <p:cNvSpPr/>
          <p:nvPr/>
        </p:nvSpPr>
        <p:spPr>
          <a:xfrm>
            <a:off x="3498873" y="369708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1" name="object 301"/>
          <p:cNvSpPr/>
          <p:nvPr/>
        </p:nvSpPr>
        <p:spPr>
          <a:xfrm>
            <a:off x="3485456" y="3725037"/>
            <a:ext cx="50222" cy="7844"/>
          </a:xfrm>
          <a:custGeom>
            <a:avLst/>
            <a:gdLst/>
            <a:ahLst/>
            <a:cxnLst/>
            <a:rect l="l" t="t" r="r" b="b"/>
            <a:pathLst>
              <a:path w="55245" h="8889">
                <a:moveTo>
                  <a:pt x="0" y="0"/>
                </a:moveTo>
                <a:lnTo>
                  <a:pt x="54724" y="8293"/>
                </a:lnTo>
              </a:path>
            </a:pathLst>
          </a:custGeom>
          <a:ln w="3600">
            <a:solidFill>
              <a:srgbClr val="000000"/>
            </a:solidFill>
          </a:ln>
        </p:spPr>
        <p:txBody>
          <a:bodyPr wrap="square" lIns="0" tIns="0" rIns="0" bIns="0" rtlCol="0"/>
          <a:lstStyle/>
          <a:p>
            <a:endParaRPr/>
          </a:p>
        </p:txBody>
      </p:sp>
      <p:sp>
        <p:nvSpPr>
          <p:cNvPr id="302" name="object 302"/>
          <p:cNvSpPr/>
          <p:nvPr/>
        </p:nvSpPr>
        <p:spPr>
          <a:xfrm>
            <a:off x="3548622" y="409669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3" name="object 303"/>
          <p:cNvSpPr/>
          <p:nvPr/>
        </p:nvSpPr>
        <p:spPr>
          <a:xfrm>
            <a:off x="3535206" y="3732354"/>
            <a:ext cx="50222" cy="400050"/>
          </a:xfrm>
          <a:custGeom>
            <a:avLst/>
            <a:gdLst/>
            <a:ahLst/>
            <a:cxnLst/>
            <a:rect l="l" t="t" r="r" b="b"/>
            <a:pathLst>
              <a:path w="55245" h="453389">
                <a:moveTo>
                  <a:pt x="0" y="0"/>
                </a:moveTo>
                <a:lnTo>
                  <a:pt x="54711" y="452869"/>
                </a:lnTo>
              </a:path>
            </a:pathLst>
          </a:custGeom>
          <a:ln w="3600">
            <a:solidFill>
              <a:srgbClr val="000000"/>
            </a:solidFill>
          </a:ln>
        </p:spPr>
        <p:txBody>
          <a:bodyPr wrap="square" lIns="0" tIns="0" rIns="0" bIns="0" rtlCol="0"/>
          <a:lstStyle/>
          <a:p>
            <a:endParaRPr/>
          </a:p>
        </p:txBody>
      </p:sp>
      <p:sp>
        <p:nvSpPr>
          <p:cNvPr id="304" name="object 304"/>
          <p:cNvSpPr/>
          <p:nvPr/>
        </p:nvSpPr>
        <p:spPr>
          <a:xfrm>
            <a:off x="3598037" y="356526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5" name="object 305"/>
          <p:cNvSpPr/>
          <p:nvPr/>
        </p:nvSpPr>
        <p:spPr>
          <a:xfrm>
            <a:off x="3584944" y="3600528"/>
            <a:ext cx="49645" cy="531719"/>
          </a:xfrm>
          <a:custGeom>
            <a:avLst/>
            <a:gdLst/>
            <a:ahLst/>
            <a:cxnLst/>
            <a:rect l="l" t="t" r="r" b="b"/>
            <a:pathLst>
              <a:path w="54610" h="602614">
                <a:moveTo>
                  <a:pt x="0" y="602272"/>
                </a:moveTo>
                <a:lnTo>
                  <a:pt x="54368" y="0"/>
                </a:lnTo>
              </a:path>
            </a:pathLst>
          </a:custGeom>
          <a:ln w="3600">
            <a:solidFill>
              <a:srgbClr val="000000"/>
            </a:solidFill>
          </a:ln>
        </p:spPr>
        <p:txBody>
          <a:bodyPr wrap="square" lIns="0" tIns="0" rIns="0" bIns="0" rtlCol="0"/>
          <a:lstStyle/>
          <a:p>
            <a:endParaRPr/>
          </a:p>
        </p:txBody>
      </p:sp>
      <p:sp>
        <p:nvSpPr>
          <p:cNvPr id="306" name="object 306"/>
          <p:cNvSpPr/>
          <p:nvPr/>
        </p:nvSpPr>
        <p:spPr>
          <a:xfrm>
            <a:off x="3647786" y="377904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07" name="object 307"/>
          <p:cNvSpPr/>
          <p:nvPr/>
        </p:nvSpPr>
        <p:spPr>
          <a:xfrm>
            <a:off x="3634370" y="3600528"/>
            <a:ext cx="50222" cy="214032"/>
          </a:xfrm>
          <a:custGeom>
            <a:avLst/>
            <a:gdLst/>
            <a:ahLst/>
            <a:cxnLst/>
            <a:rect l="l" t="t" r="r" b="b"/>
            <a:pathLst>
              <a:path w="55245" h="242570">
                <a:moveTo>
                  <a:pt x="0" y="0"/>
                </a:moveTo>
                <a:lnTo>
                  <a:pt x="54711" y="242277"/>
                </a:lnTo>
              </a:path>
            </a:pathLst>
          </a:custGeom>
          <a:ln w="3600">
            <a:solidFill>
              <a:srgbClr val="000000"/>
            </a:solidFill>
          </a:ln>
        </p:spPr>
        <p:txBody>
          <a:bodyPr wrap="square" lIns="0" tIns="0" rIns="0" bIns="0" rtlCol="0"/>
          <a:lstStyle/>
          <a:p>
            <a:endParaRPr/>
          </a:p>
        </p:txBody>
      </p:sp>
      <p:sp>
        <p:nvSpPr>
          <p:cNvPr id="308" name="object 308"/>
          <p:cNvSpPr/>
          <p:nvPr/>
        </p:nvSpPr>
        <p:spPr>
          <a:xfrm>
            <a:off x="3697536" y="31507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9" name="object 309"/>
          <p:cNvSpPr/>
          <p:nvPr/>
        </p:nvSpPr>
        <p:spPr>
          <a:xfrm>
            <a:off x="3684107" y="3185989"/>
            <a:ext cx="50222" cy="628650"/>
          </a:xfrm>
          <a:custGeom>
            <a:avLst/>
            <a:gdLst/>
            <a:ahLst/>
            <a:cxnLst/>
            <a:rect l="l" t="t" r="r" b="b"/>
            <a:pathLst>
              <a:path w="55245" h="712470">
                <a:moveTo>
                  <a:pt x="0" y="712089"/>
                </a:moveTo>
                <a:lnTo>
                  <a:pt x="54724" y="0"/>
                </a:lnTo>
              </a:path>
            </a:pathLst>
          </a:custGeom>
          <a:ln w="3600">
            <a:solidFill>
              <a:srgbClr val="000000"/>
            </a:solidFill>
          </a:ln>
        </p:spPr>
        <p:txBody>
          <a:bodyPr wrap="square" lIns="0" tIns="0" rIns="0" bIns="0" rtlCol="0"/>
          <a:lstStyle/>
          <a:p>
            <a:endParaRPr/>
          </a:p>
        </p:txBody>
      </p:sp>
      <p:sp>
        <p:nvSpPr>
          <p:cNvPr id="310" name="object 310"/>
          <p:cNvSpPr/>
          <p:nvPr/>
        </p:nvSpPr>
        <p:spPr>
          <a:xfrm>
            <a:off x="3747273" y="317932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1" name="object 311"/>
          <p:cNvSpPr/>
          <p:nvPr/>
        </p:nvSpPr>
        <p:spPr>
          <a:xfrm>
            <a:off x="3733857" y="3185989"/>
            <a:ext cx="50222" cy="29135"/>
          </a:xfrm>
          <a:custGeom>
            <a:avLst/>
            <a:gdLst/>
            <a:ahLst/>
            <a:cxnLst/>
            <a:rect l="l" t="t" r="r" b="b"/>
            <a:pathLst>
              <a:path w="55245" h="33020">
                <a:moveTo>
                  <a:pt x="0" y="0"/>
                </a:moveTo>
                <a:lnTo>
                  <a:pt x="54724" y="32410"/>
                </a:lnTo>
              </a:path>
            </a:pathLst>
          </a:custGeom>
          <a:ln w="3600">
            <a:solidFill>
              <a:srgbClr val="000000"/>
            </a:solidFill>
          </a:ln>
        </p:spPr>
        <p:txBody>
          <a:bodyPr wrap="square" lIns="0" tIns="0" rIns="0" bIns="0" rtlCol="0"/>
          <a:lstStyle/>
          <a:p>
            <a:endParaRPr/>
          </a:p>
        </p:txBody>
      </p:sp>
      <p:sp>
        <p:nvSpPr>
          <p:cNvPr id="312" name="object 312"/>
          <p:cNvSpPr/>
          <p:nvPr/>
        </p:nvSpPr>
        <p:spPr>
          <a:xfrm>
            <a:off x="3796699" y="177723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3" name="object 313"/>
          <p:cNvSpPr/>
          <p:nvPr/>
        </p:nvSpPr>
        <p:spPr>
          <a:xfrm>
            <a:off x="3783607" y="1812484"/>
            <a:ext cx="49645" cy="1402416"/>
          </a:xfrm>
          <a:custGeom>
            <a:avLst/>
            <a:gdLst/>
            <a:ahLst/>
            <a:cxnLst/>
            <a:rect l="l" t="t" r="r" b="b"/>
            <a:pathLst>
              <a:path w="54610" h="1589404">
                <a:moveTo>
                  <a:pt x="0" y="1589049"/>
                </a:moveTo>
                <a:lnTo>
                  <a:pt x="54356" y="0"/>
                </a:lnTo>
              </a:path>
            </a:pathLst>
          </a:custGeom>
          <a:ln w="3600">
            <a:solidFill>
              <a:srgbClr val="000000"/>
            </a:solidFill>
          </a:ln>
        </p:spPr>
        <p:txBody>
          <a:bodyPr wrap="square" lIns="0" tIns="0" rIns="0" bIns="0" rtlCol="0"/>
          <a:lstStyle/>
          <a:p>
            <a:endParaRPr/>
          </a:p>
        </p:txBody>
      </p:sp>
      <p:sp>
        <p:nvSpPr>
          <p:cNvPr id="314" name="object 314"/>
          <p:cNvSpPr/>
          <p:nvPr/>
        </p:nvSpPr>
        <p:spPr>
          <a:xfrm>
            <a:off x="3846437" y="310785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5" name="object 315"/>
          <p:cNvSpPr/>
          <p:nvPr/>
        </p:nvSpPr>
        <p:spPr>
          <a:xfrm>
            <a:off x="3833021" y="1812484"/>
            <a:ext cx="50222" cy="1330699"/>
          </a:xfrm>
          <a:custGeom>
            <a:avLst/>
            <a:gdLst/>
            <a:ahLst/>
            <a:cxnLst/>
            <a:rect l="l" t="t" r="r" b="b"/>
            <a:pathLst>
              <a:path w="55245" h="1508125">
                <a:moveTo>
                  <a:pt x="0" y="0"/>
                </a:moveTo>
                <a:lnTo>
                  <a:pt x="54724" y="1508048"/>
                </a:lnTo>
              </a:path>
            </a:pathLst>
          </a:custGeom>
          <a:ln w="3600">
            <a:solidFill>
              <a:srgbClr val="000000"/>
            </a:solidFill>
          </a:ln>
        </p:spPr>
        <p:txBody>
          <a:bodyPr wrap="square" lIns="0" tIns="0" rIns="0" bIns="0" rtlCol="0"/>
          <a:lstStyle/>
          <a:p>
            <a:endParaRPr/>
          </a:p>
        </p:txBody>
      </p:sp>
      <p:sp>
        <p:nvSpPr>
          <p:cNvPr id="316" name="object 316"/>
          <p:cNvSpPr/>
          <p:nvPr/>
        </p:nvSpPr>
        <p:spPr>
          <a:xfrm>
            <a:off x="3896187" y="193509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7" name="object 317"/>
          <p:cNvSpPr/>
          <p:nvPr/>
        </p:nvSpPr>
        <p:spPr>
          <a:xfrm>
            <a:off x="3882770" y="1970352"/>
            <a:ext cx="50222" cy="1173256"/>
          </a:xfrm>
          <a:custGeom>
            <a:avLst/>
            <a:gdLst/>
            <a:ahLst/>
            <a:cxnLst/>
            <a:rect l="l" t="t" r="r" b="b"/>
            <a:pathLst>
              <a:path w="55245" h="1329689">
                <a:moveTo>
                  <a:pt x="0" y="1329131"/>
                </a:moveTo>
                <a:lnTo>
                  <a:pt x="54711" y="0"/>
                </a:lnTo>
              </a:path>
            </a:pathLst>
          </a:custGeom>
          <a:ln w="3600">
            <a:solidFill>
              <a:srgbClr val="000000"/>
            </a:solidFill>
          </a:ln>
        </p:spPr>
        <p:txBody>
          <a:bodyPr wrap="square" lIns="0" tIns="0" rIns="0" bIns="0" rtlCol="0"/>
          <a:lstStyle/>
          <a:p>
            <a:endParaRPr/>
          </a:p>
        </p:txBody>
      </p:sp>
      <p:sp>
        <p:nvSpPr>
          <p:cNvPr id="318" name="object 318"/>
          <p:cNvSpPr/>
          <p:nvPr/>
        </p:nvSpPr>
        <p:spPr>
          <a:xfrm>
            <a:off x="3945601" y="311991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9" name="object 319"/>
          <p:cNvSpPr/>
          <p:nvPr/>
        </p:nvSpPr>
        <p:spPr>
          <a:xfrm>
            <a:off x="3932508" y="1970353"/>
            <a:ext cx="49645" cy="1185022"/>
          </a:xfrm>
          <a:custGeom>
            <a:avLst/>
            <a:gdLst/>
            <a:ahLst/>
            <a:cxnLst/>
            <a:rect l="l" t="t" r="r" b="b"/>
            <a:pathLst>
              <a:path w="54610" h="1343025">
                <a:moveTo>
                  <a:pt x="0" y="0"/>
                </a:moveTo>
                <a:lnTo>
                  <a:pt x="54368" y="1342809"/>
                </a:lnTo>
              </a:path>
            </a:pathLst>
          </a:custGeom>
          <a:ln w="3600">
            <a:solidFill>
              <a:srgbClr val="000000"/>
            </a:solidFill>
          </a:ln>
        </p:spPr>
        <p:txBody>
          <a:bodyPr wrap="square" lIns="0" tIns="0" rIns="0" bIns="0" rtlCol="0"/>
          <a:lstStyle/>
          <a:p>
            <a:endParaRPr/>
          </a:p>
        </p:txBody>
      </p:sp>
      <p:sp>
        <p:nvSpPr>
          <p:cNvPr id="320" name="object 320"/>
          <p:cNvSpPr/>
          <p:nvPr/>
        </p:nvSpPr>
        <p:spPr>
          <a:xfrm>
            <a:off x="3995350" y="242014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1" name="object 321"/>
          <p:cNvSpPr/>
          <p:nvPr/>
        </p:nvSpPr>
        <p:spPr>
          <a:xfrm>
            <a:off x="3981934" y="2455411"/>
            <a:ext cx="50222" cy="699807"/>
          </a:xfrm>
          <a:custGeom>
            <a:avLst/>
            <a:gdLst/>
            <a:ahLst/>
            <a:cxnLst/>
            <a:rect l="l" t="t" r="r" b="b"/>
            <a:pathLst>
              <a:path w="55245" h="793114">
                <a:moveTo>
                  <a:pt x="0" y="793076"/>
                </a:moveTo>
                <a:lnTo>
                  <a:pt x="54711" y="0"/>
                </a:lnTo>
              </a:path>
            </a:pathLst>
          </a:custGeom>
          <a:ln w="3600">
            <a:solidFill>
              <a:srgbClr val="000000"/>
            </a:solidFill>
          </a:ln>
        </p:spPr>
        <p:txBody>
          <a:bodyPr wrap="square" lIns="0" tIns="0" rIns="0" bIns="0" rtlCol="0"/>
          <a:lstStyle/>
          <a:p>
            <a:endParaRPr/>
          </a:p>
        </p:txBody>
      </p:sp>
      <p:sp>
        <p:nvSpPr>
          <p:cNvPr id="322" name="object 322"/>
          <p:cNvSpPr/>
          <p:nvPr/>
        </p:nvSpPr>
        <p:spPr>
          <a:xfrm>
            <a:off x="4045088" y="276765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3" name="object 323"/>
          <p:cNvSpPr/>
          <p:nvPr/>
        </p:nvSpPr>
        <p:spPr>
          <a:xfrm>
            <a:off x="4031672" y="2455410"/>
            <a:ext cx="50222" cy="347943"/>
          </a:xfrm>
          <a:custGeom>
            <a:avLst/>
            <a:gdLst/>
            <a:ahLst/>
            <a:cxnLst/>
            <a:rect l="l" t="t" r="r" b="b"/>
            <a:pathLst>
              <a:path w="55245" h="394335">
                <a:moveTo>
                  <a:pt x="0" y="0"/>
                </a:moveTo>
                <a:lnTo>
                  <a:pt x="54724" y="393839"/>
                </a:lnTo>
              </a:path>
            </a:pathLst>
          </a:custGeom>
          <a:ln w="3600">
            <a:solidFill>
              <a:srgbClr val="000000"/>
            </a:solidFill>
          </a:ln>
        </p:spPr>
        <p:txBody>
          <a:bodyPr wrap="square" lIns="0" tIns="0" rIns="0" bIns="0" rtlCol="0"/>
          <a:lstStyle/>
          <a:p>
            <a:endParaRPr/>
          </a:p>
        </p:txBody>
      </p:sp>
      <p:sp>
        <p:nvSpPr>
          <p:cNvPr id="324" name="object 324"/>
          <p:cNvSpPr/>
          <p:nvPr/>
        </p:nvSpPr>
        <p:spPr>
          <a:xfrm>
            <a:off x="4094837" y="218604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5" name="object 325"/>
          <p:cNvSpPr/>
          <p:nvPr/>
        </p:nvSpPr>
        <p:spPr>
          <a:xfrm>
            <a:off x="4081422" y="2221297"/>
            <a:ext cx="50222" cy="582146"/>
          </a:xfrm>
          <a:custGeom>
            <a:avLst/>
            <a:gdLst/>
            <a:ahLst/>
            <a:cxnLst/>
            <a:rect l="l" t="t" r="r" b="b"/>
            <a:pathLst>
              <a:path w="55245" h="659764">
                <a:moveTo>
                  <a:pt x="0" y="659168"/>
                </a:moveTo>
                <a:lnTo>
                  <a:pt x="54724" y="0"/>
                </a:lnTo>
              </a:path>
            </a:pathLst>
          </a:custGeom>
          <a:ln w="3600">
            <a:solidFill>
              <a:srgbClr val="000000"/>
            </a:solidFill>
          </a:ln>
        </p:spPr>
        <p:txBody>
          <a:bodyPr wrap="square" lIns="0" tIns="0" rIns="0" bIns="0" rtlCol="0"/>
          <a:lstStyle/>
          <a:p>
            <a:endParaRPr/>
          </a:p>
        </p:txBody>
      </p:sp>
      <p:sp>
        <p:nvSpPr>
          <p:cNvPr id="326" name="object 326"/>
          <p:cNvSpPr/>
          <p:nvPr/>
        </p:nvSpPr>
        <p:spPr>
          <a:xfrm>
            <a:off x="4144264" y="225179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27" name="object 327"/>
          <p:cNvSpPr/>
          <p:nvPr/>
        </p:nvSpPr>
        <p:spPr>
          <a:xfrm>
            <a:off x="4131171" y="2221297"/>
            <a:ext cx="49645" cy="66115"/>
          </a:xfrm>
          <a:custGeom>
            <a:avLst/>
            <a:gdLst/>
            <a:ahLst/>
            <a:cxnLst/>
            <a:rect l="l" t="t" r="r" b="b"/>
            <a:pathLst>
              <a:path w="54610" h="74930">
                <a:moveTo>
                  <a:pt x="0" y="0"/>
                </a:moveTo>
                <a:lnTo>
                  <a:pt x="54356" y="74523"/>
                </a:lnTo>
              </a:path>
            </a:pathLst>
          </a:custGeom>
          <a:ln w="3600">
            <a:solidFill>
              <a:srgbClr val="000000"/>
            </a:solidFill>
          </a:ln>
        </p:spPr>
        <p:txBody>
          <a:bodyPr wrap="square" lIns="0" tIns="0" rIns="0" bIns="0" rtlCol="0"/>
          <a:lstStyle/>
          <a:p>
            <a:endParaRPr/>
          </a:p>
        </p:txBody>
      </p:sp>
      <p:sp>
        <p:nvSpPr>
          <p:cNvPr id="328" name="object 328"/>
          <p:cNvSpPr/>
          <p:nvPr/>
        </p:nvSpPr>
        <p:spPr>
          <a:xfrm>
            <a:off x="4194001" y="312214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9" name="object 329"/>
          <p:cNvSpPr/>
          <p:nvPr/>
        </p:nvSpPr>
        <p:spPr>
          <a:xfrm>
            <a:off x="4180585" y="2287053"/>
            <a:ext cx="50222" cy="870697"/>
          </a:xfrm>
          <a:custGeom>
            <a:avLst/>
            <a:gdLst/>
            <a:ahLst/>
            <a:cxnLst/>
            <a:rect l="l" t="t" r="r" b="b"/>
            <a:pathLst>
              <a:path w="55245" h="986789">
                <a:moveTo>
                  <a:pt x="0" y="0"/>
                </a:moveTo>
                <a:lnTo>
                  <a:pt x="54724" y="986396"/>
                </a:lnTo>
              </a:path>
            </a:pathLst>
          </a:custGeom>
          <a:ln w="3600">
            <a:solidFill>
              <a:srgbClr val="000000"/>
            </a:solidFill>
          </a:ln>
        </p:spPr>
        <p:txBody>
          <a:bodyPr wrap="square" lIns="0" tIns="0" rIns="0" bIns="0" rtlCol="0"/>
          <a:lstStyle/>
          <a:p>
            <a:endParaRPr/>
          </a:p>
        </p:txBody>
      </p:sp>
      <p:sp>
        <p:nvSpPr>
          <p:cNvPr id="330" name="object 330"/>
          <p:cNvSpPr/>
          <p:nvPr/>
        </p:nvSpPr>
        <p:spPr>
          <a:xfrm>
            <a:off x="4243751" y="231723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31" name="object 331"/>
          <p:cNvSpPr/>
          <p:nvPr/>
        </p:nvSpPr>
        <p:spPr>
          <a:xfrm>
            <a:off x="4230334" y="2352484"/>
            <a:ext cx="50222" cy="805142"/>
          </a:xfrm>
          <a:custGeom>
            <a:avLst/>
            <a:gdLst/>
            <a:ahLst/>
            <a:cxnLst/>
            <a:rect l="l" t="t" r="r" b="b"/>
            <a:pathLst>
              <a:path w="55245" h="912495">
                <a:moveTo>
                  <a:pt x="0" y="912241"/>
                </a:moveTo>
                <a:lnTo>
                  <a:pt x="54724" y="0"/>
                </a:lnTo>
              </a:path>
            </a:pathLst>
          </a:custGeom>
          <a:ln w="3600">
            <a:solidFill>
              <a:srgbClr val="000000"/>
            </a:solidFill>
          </a:ln>
        </p:spPr>
        <p:txBody>
          <a:bodyPr wrap="square" lIns="0" tIns="0" rIns="0" bIns="0" rtlCol="0"/>
          <a:lstStyle/>
          <a:p>
            <a:endParaRPr/>
          </a:p>
        </p:txBody>
      </p:sp>
      <p:sp>
        <p:nvSpPr>
          <p:cNvPr id="332" name="object 332"/>
          <p:cNvSpPr/>
          <p:nvPr/>
        </p:nvSpPr>
        <p:spPr>
          <a:xfrm>
            <a:off x="4293500" y="274732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3" name="object 333"/>
          <p:cNvSpPr/>
          <p:nvPr/>
        </p:nvSpPr>
        <p:spPr>
          <a:xfrm>
            <a:off x="4280084" y="2352484"/>
            <a:ext cx="50222" cy="430306"/>
          </a:xfrm>
          <a:custGeom>
            <a:avLst/>
            <a:gdLst/>
            <a:ahLst/>
            <a:cxnLst/>
            <a:rect l="l" t="t" r="r" b="b"/>
            <a:pathLst>
              <a:path w="55245" h="487680">
                <a:moveTo>
                  <a:pt x="0" y="0"/>
                </a:moveTo>
                <a:lnTo>
                  <a:pt x="54711" y="487438"/>
                </a:lnTo>
              </a:path>
            </a:pathLst>
          </a:custGeom>
          <a:ln w="3600">
            <a:solidFill>
              <a:srgbClr val="000000"/>
            </a:solidFill>
          </a:ln>
        </p:spPr>
        <p:txBody>
          <a:bodyPr wrap="square" lIns="0" tIns="0" rIns="0" bIns="0" rtlCol="0"/>
          <a:lstStyle/>
          <a:p>
            <a:endParaRPr/>
          </a:p>
        </p:txBody>
      </p:sp>
      <p:sp>
        <p:nvSpPr>
          <p:cNvPr id="334" name="object 334"/>
          <p:cNvSpPr/>
          <p:nvPr/>
        </p:nvSpPr>
        <p:spPr>
          <a:xfrm>
            <a:off x="4342915" y="211774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35" name="object 335"/>
          <p:cNvSpPr/>
          <p:nvPr/>
        </p:nvSpPr>
        <p:spPr>
          <a:xfrm>
            <a:off x="4329822" y="2153008"/>
            <a:ext cx="49645" cy="629771"/>
          </a:xfrm>
          <a:custGeom>
            <a:avLst/>
            <a:gdLst/>
            <a:ahLst/>
            <a:cxnLst/>
            <a:rect l="l" t="t" r="r" b="b"/>
            <a:pathLst>
              <a:path w="54610" h="713739">
                <a:moveTo>
                  <a:pt x="0" y="713511"/>
                </a:moveTo>
                <a:lnTo>
                  <a:pt x="54356" y="0"/>
                </a:lnTo>
              </a:path>
            </a:pathLst>
          </a:custGeom>
          <a:ln w="3600">
            <a:solidFill>
              <a:srgbClr val="000000"/>
            </a:solidFill>
          </a:ln>
        </p:spPr>
        <p:txBody>
          <a:bodyPr wrap="square" lIns="0" tIns="0" rIns="0" bIns="0" rtlCol="0"/>
          <a:lstStyle/>
          <a:p>
            <a:endParaRPr/>
          </a:p>
        </p:txBody>
      </p:sp>
      <p:sp>
        <p:nvSpPr>
          <p:cNvPr id="336" name="object 336"/>
          <p:cNvSpPr/>
          <p:nvPr/>
        </p:nvSpPr>
        <p:spPr>
          <a:xfrm>
            <a:off x="4392664" y="347315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7" name="object 337"/>
          <p:cNvSpPr/>
          <p:nvPr/>
        </p:nvSpPr>
        <p:spPr>
          <a:xfrm>
            <a:off x="4379236" y="2153008"/>
            <a:ext cx="50222" cy="1355912"/>
          </a:xfrm>
          <a:custGeom>
            <a:avLst/>
            <a:gdLst/>
            <a:ahLst/>
            <a:cxnLst/>
            <a:rect l="l" t="t" r="r" b="b"/>
            <a:pathLst>
              <a:path w="55245" h="1536700">
                <a:moveTo>
                  <a:pt x="0" y="0"/>
                </a:moveTo>
                <a:lnTo>
                  <a:pt x="54724" y="1536115"/>
                </a:lnTo>
              </a:path>
            </a:pathLst>
          </a:custGeom>
          <a:ln w="3600">
            <a:solidFill>
              <a:srgbClr val="000000"/>
            </a:solidFill>
          </a:ln>
        </p:spPr>
        <p:txBody>
          <a:bodyPr wrap="square" lIns="0" tIns="0" rIns="0" bIns="0" rtlCol="0"/>
          <a:lstStyle/>
          <a:p>
            <a:endParaRPr/>
          </a:p>
        </p:txBody>
      </p:sp>
      <p:sp>
        <p:nvSpPr>
          <p:cNvPr id="338" name="object 338"/>
          <p:cNvSpPr/>
          <p:nvPr/>
        </p:nvSpPr>
        <p:spPr>
          <a:xfrm>
            <a:off x="4442402" y="309101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9" name="object 339"/>
          <p:cNvSpPr/>
          <p:nvPr/>
        </p:nvSpPr>
        <p:spPr>
          <a:xfrm>
            <a:off x="4428986" y="3126284"/>
            <a:ext cx="50222" cy="382121"/>
          </a:xfrm>
          <a:custGeom>
            <a:avLst/>
            <a:gdLst/>
            <a:ahLst/>
            <a:cxnLst/>
            <a:rect l="l" t="t" r="r" b="b"/>
            <a:pathLst>
              <a:path w="55245" h="433070">
                <a:moveTo>
                  <a:pt x="0" y="433070"/>
                </a:moveTo>
                <a:lnTo>
                  <a:pt x="54724" y="0"/>
                </a:lnTo>
              </a:path>
            </a:pathLst>
          </a:custGeom>
          <a:ln w="3600">
            <a:solidFill>
              <a:srgbClr val="000000"/>
            </a:solidFill>
          </a:ln>
        </p:spPr>
        <p:txBody>
          <a:bodyPr wrap="square" lIns="0" tIns="0" rIns="0" bIns="0" rtlCol="0"/>
          <a:lstStyle/>
          <a:p>
            <a:endParaRPr/>
          </a:p>
        </p:txBody>
      </p:sp>
      <p:sp>
        <p:nvSpPr>
          <p:cNvPr id="340" name="object 340"/>
          <p:cNvSpPr/>
          <p:nvPr/>
        </p:nvSpPr>
        <p:spPr>
          <a:xfrm>
            <a:off x="4492151" y="424249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41" name="object 341"/>
          <p:cNvSpPr/>
          <p:nvPr/>
        </p:nvSpPr>
        <p:spPr>
          <a:xfrm>
            <a:off x="4478735" y="3126284"/>
            <a:ext cx="50222" cy="1151965"/>
          </a:xfrm>
          <a:custGeom>
            <a:avLst/>
            <a:gdLst/>
            <a:ahLst/>
            <a:cxnLst/>
            <a:rect l="l" t="t" r="r" b="b"/>
            <a:pathLst>
              <a:path w="55245" h="1305560">
                <a:moveTo>
                  <a:pt x="0" y="0"/>
                </a:moveTo>
                <a:lnTo>
                  <a:pt x="54711" y="1304988"/>
                </a:lnTo>
              </a:path>
            </a:pathLst>
          </a:custGeom>
          <a:ln w="3600">
            <a:solidFill>
              <a:srgbClr val="000000"/>
            </a:solidFill>
          </a:ln>
        </p:spPr>
        <p:txBody>
          <a:bodyPr wrap="square" lIns="0" tIns="0" rIns="0" bIns="0" rtlCol="0"/>
          <a:lstStyle/>
          <a:p>
            <a:endParaRPr/>
          </a:p>
        </p:txBody>
      </p:sp>
      <p:sp>
        <p:nvSpPr>
          <p:cNvPr id="342" name="object 342"/>
          <p:cNvSpPr/>
          <p:nvPr/>
        </p:nvSpPr>
        <p:spPr>
          <a:xfrm>
            <a:off x="4541566" y="359480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3" name="object 343"/>
          <p:cNvSpPr/>
          <p:nvPr/>
        </p:nvSpPr>
        <p:spPr>
          <a:xfrm>
            <a:off x="4528473" y="3630067"/>
            <a:ext cx="49645" cy="647700"/>
          </a:xfrm>
          <a:custGeom>
            <a:avLst/>
            <a:gdLst/>
            <a:ahLst/>
            <a:cxnLst/>
            <a:rect l="l" t="t" r="r" b="b"/>
            <a:pathLst>
              <a:path w="54610" h="734060">
                <a:moveTo>
                  <a:pt x="0" y="734034"/>
                </a:moveTo>
                <a:lnTo>
                  <a:pt x="54368" y="0"/>
                </a:lnTo>
              </a:path>
            </a:pathLst>
          </a:custGeom>
          <a:ln w="3600">
            <a:solidFill>
              <a:srgbClr val="000000"/>
            </a:solidFill>
          </a:ln>
        </p:spPr>
        <p:txBody>
          <a:bodyPr wrap="square" lIns="0" tIns="0" rIns="0" bIns="0" rtlCol="0"/>
          <a:lstStyle/>
          <a:p>
            <a:endParaRPr/>
          </a:p>
        </p:txBody>
      </p:sp>
      <p:sp>
        <p:nvSpPr>
          <p:cNvPr id="344" name="object 344"/>
          <p:cNvSpPr/>
          <p:nvPr/>
        </p:nvSpPr>
        <p:spPr>
          <a:xfrm>
            <a:off x="4591316" y="377808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5" name="object 345"/>
          <p:cNvSpPr/>
          <p:nvPr/>
        </p:nvSpPr>
        <p:spPr>
          <a:xfrm>
            <a:off x="4577899" y="3630067"/>
            <a:ext cx="50222" cy="183776"/>
          </a:xfrm>
          <a:custGeom>
            <a:avLst/>
            <a:gdLst/>
            <a:ahLst/>
            <a:cxnLst/>
            <a:rect l="l" t="t" r="r" b="b"/>
            <a:pathLst>
              <a:path w="55245" h="208279">
                <a:moveTo>
                  <a:pt x="0" y="0"/>
                </a:moveTo>
                <a:lnTo>
                  <a:pt x="54724" y="207721"/>
                </a:lnTo>
              </a:path>
            </a:pathLst>
          </a:custGeom>
          <a:ln w="3600">
            <a:solidFill>
              <a:srgbClr val="000000"/>
            </a:solidFill>
          </a:ln>
        </p:spPr>
        <p:txBody>
          <a:bodyPr wrap="square" lIns="0" tIns="0" rIns="0" bIns="0" rtlCol="0"/>
          <a:lstStyle/>
          <a:p>
            <a:endParaRPr/>
          </a:p>
        </p:txBody>
      </p:sp>
      <p:sp>
        <p:nvSpPr>
          <p:cNvPr id="346" name="object 346"/>
          <p:cNvSpPr/>
          <p:nvPr/>
        </p:nvSpPr>
        <p:spPr>
          <a:xfrm>
            <a:off x="4641065" y="32279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7" name="object 347"/>
          <p:cNvSpPr/>
          <p:nvPr/>
        </p:nvSpPr>
        <p:spPr>
          <a:xfrm>
            <a:off x="4627649" y="3263186"/>
            <a:ext cx="50222" cy="550209"/>
          </a:xfrm>
          <a:custGeom>
            <a:avLst/>
            <a:gdLst/>
            <a:ahLst/>
            <a:cxnLst/>
            <a:rect l="l" t="t" r="r" b="b"/>
            <a:pathLst>
              <a:path w="55245" h="623570">
                <a:moveTo>
                  <a:pt x="0" y="623519"/>
                </a:moveTo>
                <a:lnTo>
                  <a:pt x="54711" y="0"/>
                </a:lnTo>
              </a:path>
            </a:pathLst>
          </a:custGeom>
          <a:ln w="3600">
            <a:solidFill>
              <a:srgbClr val="000000"/>
            </a:solidFill>
          </a:ln>
        </p:spPr>
        <p:txBody>
          <a:bodyPr wrap="square" lIns="0" tIns="0" rIns="0" bIns="0" rtlCol="0"/>
          <a:lstStyle/>
          <a:p>
            <a:endParaRPr/>
          </a:p>
        </p:txBody>
      </p:sp>
      <p:sp>
        <p:nvSpPr>
          <p:cNvPr id="348" name="object 348"/>
          <p:cNvSpPr/>
          <p:nvPr/>
        </p:nvSpPr>
        <p:spPr>
          <a:xfrm>
            <a:off x="4690803" y="350809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9" name="object 349"/>
          <p:cNvSpPr/>
          <p:nvPr/>
        </p:nvSpPr>
        <p:spPr>
          <a:xfrm>
            <a:off x="4677386" y="3263187"/>
            <a:ext cx="50222" cy="280707"/>
          </a:xfrm>
          <a:custGeom>
            <a:avLst/>
            <a:gdLst/>
            <a:ahLst/>
            <a:cxnLst/>
            <a:rect l="l" t="t" r="r" b="b"/>
            <a:pathLst>
              <a:path w="55245" h="318135">
                <a:moveTo>
                  <a:pt x="0" y="0"/>
                </a:moveTo>
                <a:lnTo>
                  <a:pt x="54724" y="317512"/>
                </a:lnTo>
              </a:path>
            </a:pathLst>
          </a:custGeom>
          <a:ln w="3600">
            <a:solidFill>
              <a:srgbClr val="000000"/>
            </a:solidFill>
          </a:ln>
        </p:spPr>
        <p:txBody>
          <a:bodyPr wrap="square" lIns="0" tIns="0" rIns="0" bIns="0" rtlCol="0"/>
          <a:lstStyle/>
          <a:p>
            <a:endParaRPr/>
          </a:p>
        </p:txBody>
      </p:sp>
      <p:sp>
        <p:nvSpPr>
          <p:cNvPr id="350" name="object 350"/>
          <p:cNvSpPr/>
          <p:nvPr/>
        </p:nvSpPr>
        <p:spPr>
          <a:xfrm>
            <a:off x="4740228" y="392135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1" name="object 351"/>
          <p:cNvSpPr/>
          <p:nvPr/>
        </p:nvSpPr>
        <p:spPr>
          <a:xfrm>
            <a:off x="4727136" y="3543344"/>
            <a:ext cx="49645" cy="413497"/>
          </a:xfrm>
          <a:custGeom>
            <a:avLst/>
            <a:gdLst/>
            <a:ahLst/>
            <a:cxnLst/>
            <a:rect l="l" t="t" r="r" b="b"/>
            <a:pathLst>
              <a:path w="54610" h="468629">
                <a:moveTo>
                  <a:pt x="0" y="0"/>
                </a:moveTo>
                <a:lnTo>
                  <a:pt x="54356" y="468363"/>
                </a:lnTo>
              </a:path>
            </a:pathLst>
          </a:custGeom>
          <a:ln w="3600">
            <a:solidFill>
              <a:srgbClr val="000000"/>
            </a:solidFill>
          </a:ln>
        </p:spPr>
        <p:txBody>
          <a:bodyPr wrap="square" lIns="0" tIns="0" rIns="0" bIns="0" rtlCol="0"/>
          <a:lstStyle/>
          <a:p>
            <a:endParaRPr/>
          </a:p>
        </p:txBody>
      </p:sp>
      <p:sp>
        <p:nvSpPr>
          <p:cNvPr id="352" name="object 352"/>
          <p:cNvSpPr/>
          <p:nvPr/>
        </p:nvSpPr>
        <p:spPr>
          <a:xfrm>
            <a:off x="4789967" y="422216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3" name="object 353"/>
          <p:cNvSpPr/>
          <p:nvPr/>
        </p:nvSpPr>
        <p:spPr>
          <a:xfrm>
            <a:off x="4776550" y="3956607"/>
            <a:ext cx="50222" cy="300878"/>
          </a:xfrm>
          <a:custGeom>
            <a:avLst/>
            <a:gdLst/>
            <a:ahLst/>
            <a:cxnLst/>
            <a:rect l="l" t="t" r="r" b="b"/>
            <a:pathLst>
              <a:path w="55245" h="340995">
                <a:moveTo>
                  <a:pt x="0" y="0"/>
                </a:moveTo>
                <a:lnTo>
                  <a:pt x="54724" y="340918"/>
                </a:lnTo>
              </a:path>
            </a:pathLst>
          </a:custGeom>
          <a:ln w="3600">
            <a:solidFill>
              <a:srgbClr val="000000"/>
            </a:solidFill>
          </a:ln>
        </p:spPr>
        <p:txBody>
          <a:bodyPr wrap="square" lIns="0" tIns="0" rIns="0" bIns="0" rtlCol="0"/>
          <a:lstStyle/>
          <a:p>
            <a:endParaRPr/>
          </a:p>
        </p:txBody>
      </p:sp>
      <p:sp>
        <p:nvSpPr>
          <p:cNvPr id="354" name="object 354"/>
          <p:cNvSpPr/>
          <p:nvPr/>
        </p:nvSpPr>
        <p:spPr>
          <a:xfrm>
            <a:off x="4839716" y="42297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5" name="object 355"/>
          <p:cNvSpPr/>
          <p:nvPr/>
        </p:nvSpPr>
        <p:spPr>
          <a:xfrm>
            <a:off x="4826300" y="4257417"/>
            <a:ext cx="50222" cy="7844"/>
          </a:xfrm>
          <a:custGeom>
            <a:avLst/>
            <a:gdLst/>
            <a:ahLst/>
            <a:cxnLst/>
            <a:rect l="l" t="t" r="r" b="b"/>
            <a:pathLst>
              <a:path w="55245" h="8889">
                <a:moveTo>
                  <a:pt x="0" y="0"/>
                </a:moveTo>
                <a:lnTo>
                  <a:pt x="54711" y="8636"/>
                </a:lnTo>
              </a:path>
            </a:pathLst>
          </a:custGeom>
          <a:ln w="3600">
            <a:solidFill>
              <a:srgbClr val="000000"/>
            </a:solidFill>
          </a:ln>
        </p:spPr>
        <p:txBody>
          <a:bodyPr wrap="square" lIns="0" tIns="0" rIns="0" bIns="0" rtlCol="0"/>
          <a:lstStyle/>
          <a:p>
            <a:endParaRPr/>
          </a:p>
        </p:txBody>
      </p:sp>
      <p:sp>
        <p:nvSpPr>
          <p:cNvPr id="356" name="object 356"/>
          <p:cNvSpPr/>
          <p:nvPr/>
        </p:nvSpPr>
        <p:spPr>
          <a:xfrm>
            <a:off x="4889454" y="296428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57" name="object 357"/>
          <p:cNvSpPr/>
          <p:nvPr/>
        </p:nvSpPr>
        <p:spPr>
          <a:xfrm>
            <a:off x="4876037" y="2999535"/>
            <a:ext cx="50222" cy="1265704"/>
          </a:xfrm>
          <a:custGeom>
            <a:avLst/>
            <a:gdLst/>
            <a:ahLst/>
            <a:cxnLst/>
            <a:rect l="l" t="t" r="r" b="b"/>
            <a:pathLst>
              <a:path w="55245" h="1434464">
                <a:moveTo>
                  <a:pt x="0" y="1434236"/>
                </a:moveTo>
                <a:lnTo>
                  <a:pt x="54724" y="0"/>
                </a:lnTo>
              </a:path>
            </a:pathLst>
          </a:custGeom>
          <a:ln w="3600">
            <a:solidFill>
              <a:srgbClr val="000000"/>
            </a:solidFill>
          </a:ln>
        </p:spPr>
        <p:txBody>
          <a:bodyPr wrap="square" lIns="0" tIns="0" rIns="0" bIns="0" rtlCol="0"/>
          <a:lstStyle/>
          <a:p>
            <a:endParaRPr/>
          </a:p>
        </p:txBody>
      </p:sp>
      <p:sp>
        <p:nvSpPr>
          <p:cNvPr id="358" name="object 358"/>
          <p:cNvSpPr/>
          <p:nvPr/>
        </p:nvSpPr>
        <p:spPr>
          <a:xfrm>
            <a:off x="4938880" y="294426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9" name="object 359"/>
          <p:cNvSpPr/>
          <p:nvPr/>
        </p:nvSpPr>
        <p:spPr>
          <a:xfrm>
            <a:off x="4925788" y="2979520"/>
            <a:ext cx="49645" cy="20171"/>
          </a:xfrm>
          <a:custGeom>
            <a:avLst/>
            <a:gdLst/>
            <a:ahLst/>
            <a:cxnLst/>
            <a:rect l="l" t="t" r="r" b="b"/>
            <a:pathLst>
              <a:path w="54610" h="22860">
                <a:moveTo>
                  <a:pt x="0" y="22682"/>
                </a:moveTo>
                <a:lnTo>
                  <a:pt x="54356" y="0"/>
                </a:lnTo>
              </a:path>
            </a:pathLst>
          </a:custGeom>
          <a:ln w="3600">
            <a:solidFill>
              <a:srgbClr val="000000"/>
            </a:solidFill>
          </a:ln>
        </p:spPr>
        <p:txBody>
          <a:bodyPr wrap="square" lIns="0" tIns="0" rIns="0" bIns="0" rtlCol="0"/>
          <a:lstStyle/>
          <a:p>
            <a:endParaRPr/>
          </a:p>
        </p:txBody>
      </p:sp>
      <p:sp>
        <p:nvSpPr>
          <p:cNvPr id="360" name="object 360"/>
          <p:cNvSpPr/>
          <p:nvPr/>
        </p:nvSpPr>
        <p:spPr>
          <a:xfrm>
            <a:off x="4988629" y="30316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1" name="object 361"/>
          <p:cNvSpPr/>
          <p:nvPr/>
        </p:nvSpPr>
        <p:spPr>
          <a:xfrm>
            <a:off x="4975202" y="2979521"/>
            <a:ext cx="50222" cy="87406"/>
          </a:xfrm>
          <a:custGeom>
            <a:avLst/>
            <a:gdLst/>
            <a:ahLst/>
            <a:cxnLst/>
            <a:rect l="l" t="t" r="r" b="b"/>
            <a:pathLst>
              <a:path w="55245" h="99060">
                <a:moveTo>
                  <a:pt x="0" y="0"/>
                </a:moveTo>
                <a:lnTo>
                  <a:pt x="54724" y="99009"/>
                </a:lnTo>
              </a:path>
            </a:pathLst>
          </a:custGeom>
          <a:ln w="3600">
            <a:solidFill>
              <a:srgbClr val="000000"/>
            </a:solidFill>
          </a:ln>
        </p:spPr>
        <p:txBody>
          <a:bodyPr wrap="square" lIns="0" tIns="0" rIns="0" bIns="0" rtlCol="0"/>
          <a:lstStyle/>
          <a:p>
            <a:endParaRPr/>
          </a:p>
        </p:txBody>
      </p:sp>
      <p:sp>
        <p:nvSpPr>
          <p:cNvPr id="362" name="object 362"/>
          <p:cNvSpPr/>
          <p:nvPr/>
        </p:nvSpPr>
        <p:spPr>
          <a:xfrm>
            <a:off x="5038367" y="261232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3" name="object 363"/>
          <p:cNvSpPr/>
          <p:nvPr/>
        </p:nvSpPr>
        <p:spPr>
          <a:xfrm>
            <a:off x="5024951" y="2647580"/>
            <a:ext cx="50222" cy="419660"/>
          </a:xfrm>
          <a:custGeom>
            <a:avLst/>
            <a:gdLst/>
            <a:ahLst/>
            <a:cxnLst/>
            <a:rect l="l" t="t" r="r" b="b"/>
            <a:pathLst>
              <a:path w="55245" h="475614">
                <a:moveTo>
                  <a:pt x="0" y="475208"/>
                </a:moveTo>
                <a:lnTo>
                  <a:pt x="54724" y="0"/>
                </a:lnTo>
              </a:path>
            </a:pathLst>
          </a:custGeom>
          <a:ln w="3600">
            <a:solidFill>
              <a:srgbClr val="000000"/>
            </a:solidFill>
          </a:ln>
        </p:spPr>
        <p:txBody>
          <a:bodyPr wrap="square" lIns="0" tIns="0" rIns="0" bIns="0" rtlCol="0"/>
          <a:lstStyle/>
          <a:p>
            <a:endParaRPr/>
          </a:p>
        </p:txBody>
      </p:sp>
      <p:sp>
        <p:nvSpPr>
          <p:cNvPr id="364" name="object 364"/>
          <p:cNvSpPr/>
          <p:nvPr/>
        </p:nvSpPr>
        <p:spPr>
          <a:xfrm>
            <a:off x="5088117" y="245127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65" name="object 365"/>
          <p:cNvSpPr/>
          <p:nvPr/>
        </p:nvSpPr>
        <p:spPr>
          <a:xfrm>
            <a:off x="5074700" y="2486540"/>
            <a:ext cx="50222" cy="161365"/>
          </a:xfrm>
          <a:custGeom>
            <a:avLst/>
            <a:gdLst/>
            <a:ahLst/>
            <a:cxnLst/>
            <a:rect l="l" t="t" r="r" b="b"/>
            <a:pathLst>
              <a:path w="55245" h="182880">
                <a:moveTo>
                  <a:pt x="0" y="182511"/>
                </a:moveTo>
                <a:lnTo>
                  <a:pt x="54724" y="0"/>
                </a:lnTo>
              </a:path>
            </a:pathLst>
          </a:custGeom>
          <a:ln w="3600">
            <a:solidFill>
              <a:srgbClr val="000000"/>
            </a:solidFill>
          </a:ln>
        </p:spPr>
        <p:txBody>
          <a:bodyPr wrap="square" lIns="0" tIns="0" rIns="0" bIns="0" rtlCol="0"/>
          <a:lstStyle/>
          <a:p>
            <a:endParaRPr/>
          </a:p>
        </p:txBody>
      </p:sp>
      <p:sp>
        <p:nvSpPr>
          <p:cNvPr id="366" name="object 366"/>
          <p:cNvSpPr/>
          <p:nvPr/>
        </p:nvSpPr>
        <p:spPr>
          <a:xfrm>
            <a:off x="5137531" y="32237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7" name="object 367"/>
          <p:cNvSpPr/>
          <p:nvPr/>
        </p:nvSpPr>
        <p:spPr>
          <a:xfrm>
            <a:off x="5124438" y="2486541"/>
            <a:ext cx="49645" cy="772646"/>
          </a:xfrm>
          <a:custGeom>
            <a:avLst/>
            <a:gdLst/>
            <a:ahLst/>
            <a:cxnLst/>
            <a:rect l="l" t="t" r="r" b="b"/>
            <a:pathLst>
              <a:path w="54610" h="875664">
                <a:moveTo>
                  <a:pt x="0" y="0"/>
                </a:moveTo>
                <a:lnTo>
                  <a:pt x="54368" y="875512"/>
                </a:lnTo>
              </a:path>
            </a:pathLst>
          </a:custGeom>
          <a:ln w="3600">
            <a:solidFill>
              <a:srgbClr val="000000"/>
            </a:solidFill>
          </a:ln>
        </p:spPr>
        <p:txBody>
          <a:bodyPr wrap="square" lIns="0" tIns="0" rIns="0" bIns="0" rtlCol="0"/>
          <a:lstStyle/>
          <a:p>
            <a:endParaRPr/>
          </a:p>
        </p:txBody>
      </p:sp>
      <p:sp>
        <p:nvSpPr>
          <p:cNvPr id="368" name="object 368"/>
          <p:cNvSpPr/>
          <p:nvPr/>
        </p:nvSpPr>
        <p:spPr>
          <a:xfrm>
            <a:off x="5187280" y="152469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9" name="object 369"/>
          <p:cNvSpPr/>
          <p:nvPr/>
        </p:nvSpPr>
        <p:spPr>
          <a:xfrm>
            <a:off x="5173864" y="1559960"/>
            <a:ext cx="50222" cy="1699372"/>
          </a:xfrm>
          <a:custGeom>
            <a:avLst/>
            <a:gdLst/>
            <a:ahLst/>
            <a:cxnLst/>
            <a:rect l="l" t="t" r="r" b="b"/>
            <a:pathLst>
              <a:path w="55245" h="1925954">
                <a:moveTo>
                  <a:pt x="0" y="1925637"/>
                </a:moveTo>
                <a:lnTo>
                  <a:pt x="54711" y="0"/>
                </a:lnTo>
              </a:path>
            </a:pathLst>
          </a:custGeom>
          <a:ln w="3600">
            <a:solidFill>
              <a:srgbClr val="000000"/>
            </a:solidFill>
          </a:ln>
        </p:spPr>
        <p:txBody>
          <a:bodyPr wrap="square" lIns="0" tIns="0" rIns="0" bIns="0" rtlCol="0"/>
          <a:lstStyle/>
          <a:p>
            <a:endParaRPr/>
          </a:p>
        </p:txBody>
      </p:sp>
      <p:sp>
        <p:nvSpPr>
          <p:cNvPr id="370" name="object 370"/>
          <p:cNvSpPr/>
          <p:nvPr/>
        </p:nvSpPr>
        <p:spPr>
          <a:xfrm>
            <a:off x="5237029" y="2207009"/>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71" name="object 371"/>
          <p:cNvSpPr/>
          <p:nvPr/>
        </p:nvSpPr>
        <p:spPr>
          <a:xfrm>
            <a:off x="5223602" y="1559960"/>
            <a:ext cx="50222" cy="682438"/>
          </a:xfrm>
          <a:custGeom>
            <a:avLst/>
            <a:gdLst/>
            <a:ahLst/>
            <a:cxnLst/>
            <a:rect l="l" t="t" r="r" b="b"/>
            <a:pathLst>
              <a:path w="55245" h="773430">
                <a:moveTo>
                  <a:pt x="0" y="0"/>
                </a:moveTo>
                <a:lnTo>
                  <a:pt x="54724" y="773277"/>
                </a:lnTo>
              </a:path>
            </a:pathLst>
          </a:custGeom>
          <a:ln w="3600">
            <a:solidFill>
              <a:srgbClr val="000000"/>
            </a:solidFill>
          </a:ln>
        </p:spPr>
        <p:txBody>
          <a:bodyPr wrap="square" lIns="0" tIns="0" rIns="0" bIns="0" rtlCol="0"/>
          <a:lstStyle/>
          <a:p>
            <a:endParaRPr/>
          </a:p>
        </p:txBody>
      </p:sp>
      <p:sp>
        <p:nvSpPr>
          <p:cNvPr id="372" name="object 372"/>
          <p:cNvSpPr/>
          <p:nvPr/>
        </p:nvSpPr>
        <p:spPr>
          <a:xfrm>
            <a:off x="5286767" y="143512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73" name="object 373"/>
          <p:cNvSpPr/>
          <p:nvPr/>
        </p:nvSpPr>
        <p:spPr>
          <a:xfrm>
            <a:off x="5273352" y="1470380"/>
            <a:ext cx="50222" cy="772085"/>
          </a:xfrm>
          <a:custGeom>
            <a:avLst/>
            <a:gdLst/>
            <a:ahLst/>
            <a:cxnLst/>
            <a:rect l="l" t="t" r="r" b="b"/>
            <a:pathLst>
              <a:path w="55245" h="875030">
                <a:moveTo>
                  <a:pt x="0" y="874801"/>
                </a:moveTo>
                <a:lnTo>
                  <a:pt x="54724" y="0"/>
                </a:lnTo>
              </a:path>
            </a:pathLst>
          </a:custGeom>
          <a:ln w="3600">
            <a:solidFill>
              <a:srgbClr val="000000"/>
            </a:solidFill>
          </a:ln>
        </p:spPr>
        <p:txBody>
          <a:bodyPr wrap="square" lIns="0" tIns="0" rIns="0" bIns="0" rtlCol="0"/>
          <a:lstStyle/>
          <a:p>
            <a:endParaRPr/>
          </a:p>
        </p:txBody>
      </p:sp>
      <p:sp>
        <p:nvSpPr>
          <p:cNvPr id="374" name="object 374"/>
          <p:cNvSpPr/>
          <p:nvPr/>
        </p:nvSpPr>
        <p:spPr>
          <a:xfrm>
            <a:off x="5336182" y="312817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75" name="object 375"/>
          <p:cNvSpPr/>
          <p:nvPr/>
        </p:nvSpPr>
        <p:spPr>
          <a:xfrm>
            <a:off x="5323101" y="1470379"/>
            <a:ext cx="49645" cy="1693209"/>
          </a:xfrm>
          <a:custGeom>
            <a:avLst/>
            <a:gdLst/>
            <a:ahLst/>
            <a:cxnLst/>
            <a:rect l="l" t="t" r="r" b="b"/>
            <a:pathLst>
              <a:path w="54610" h="1918970">
                <a:moveTo>
                  <a:pt x="0" y="0"/>
                </a:moveTo>
                <a:lnTo>
                  <a:pt x="54356" y="1918804"/>
                </a:lnTo>
              </a:path>
            </a:pathLst>
          </a:custGeom>
          <a:ln w="3600">
            <a:solidFill>
              <a:srgbClr val="000000"/>
            </a:solidFill>
          </a:ln>
        </p:spPr>
        <p:txBody>
          <a:bodyPr wrap="square" lIns="0" tIns="0" rIns="0" bIns="0" rtlCol="0"/>
          <a:lstStyle/>
          <a:p>
            <a:endParaRPr/>
          </a:p>
        </p:txBody>
      </p:sp>
      <p:sp>
        <p:nvSpPr>
          <p:cNvPr id="376" name="object 376"/>
          <p:cNvSpPr/>
          <p:nvPr/>
        </p:nvSpPr>
        <p:spPr>
          <a:xfrm>
            <a:off x="5385931" y="172703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77" name="object 377"/>
          <p:cNvSpPr/>
          <p:nvPr/>
        </p:nvSpPr>
        <p:spPr>
          <a:xfrm>
            <a:off x="5372515" y="1762304"/>
            <a:ext cx="50222" cy="1401296"/>
          </a:xfrm>
          <a:custGeom>
            <a:avLst/>
            <a:gdLst/>
            <a:ahLst/>
            <a:cxnLst/>
            <a:rect l="l" t="t" r="r" b="b"/>
            <a:pathLst>
              <a:path w="55245" h="1588135">
                <a:moveTo>
                  <a:pt x="0" y="1587957"/>
                </a:moveTo>
                <a:lnTo>
                  <a:pt x="54724" y="0"/>
                </a:lnTo>
              </a:path>
            </a:pathLst>
          </a:custGeom>
          <a:ln w="3600">
            <a:solidFill>
              <a:srgbClr val="000000"/>
            </a:solidFill>
          </a:ln>
        </p:spPr>
        <p:txBody>
          <a:bodyPr wrap="square" lIns="0" tIns="0" rIns="0" bIns="0" rtlCol="0"/>
          <a:lstStyle/>
          <a:p>
            <a:endParaRPr/>
          </a:p>
        </p:txBody>
      </p:sp>
      <p:sp>
        <p:nvSpPr>
          <p:cNvPr id="378" name="object 378"/>
          <p:cNvSpPr/>
          <p:nvPr/>
        </p:nvSpPr>
        <p:spPr>
          <a:xfrm>
            <a:off x="5435680" y="359417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79" name="object 379"/>
          <p:cNvSpPr/>
          <p:nvPr/>
        </p:nvSpPr>
        <p:spPr>
          <a:xfrm>
            <a:off x="5422264" y="1762305"/>
            <a:ext cx="50222" cy="1867460"/>
          </a:xfrm>
          <a:custGeom>
            <a:avLst/>
            <a:gdLst/>
            <a:ahLst/>
            <a:cxnLst/>
            <a:rect l="l" t="t" r="r" b="b"/>
            <a:pathLst>
              <a:path w="55245" h="2116454">
                <a:moveTo>
                  <a:pt x="0" y="0"/>
                </a:moveTo>
                <a:lnTo>
                  <a:pt x="54724" y="2116074"/>
                </a:lnTo>
              </a:path>
            </a:pathLst>
          </a:custGeom>
          <a:ln w="3600">
            <a:solidFill>
              <a:srgbClr val="000000"/>
            </a:solidFill>
          </a:ln>
        </p:spPr>
        <p:txBody>
          <a:bodyPr wrap="square" lIns="0" tIns="0" rIns="0" bIns="0" rtlCol="0"/>
          <a:lstStyle/>
          <a:p>
            <a:endParaRPr/>
          </a:p>
        </p:txBody>
      </p:sp>
      <p:sp>
        <p:nvSpPr>
          <p:cNvPr id="380" name="object 380"/>
          <p:cNvSpPr/>
          <p:nvPr/>
        </p:nvSpPr>
        <p:spPr>
          <a:xfrm>
            <a:off x="5485430" y="194590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1" name="object 381"/>
          <p:cNvSpPr/>
          <p:nvPr/>
        </p:nvSpPr>
        <p:spPr>
          <a:xfrm>
            <a:off x="5472014" y="1981155"/>
            <a:ext cx="50222" cy="1648385"/>
          </a:xfrm>
          <a:custGeom>
            <a:avLst/>
            <a:gdLst/>
            <a:ahLst/>
            <a:cxnLst/>
            <a:rect l="l" t="t" r="r" b="b"/>
            <a:pathLst>
              <a:path w="55245" h="1868170">
                <a:moveTo>
                  <a:pt x="0" y="1868043"/>
                </a:moveTo>
                <a:lnTo>
                  <a:pt x="54711" y="0"/>
                </a:lnTo>
              </a:path>
            </a:pathLst>
          </a:custGeom>
          <a:ln w="3600">
            <a:solidFill>
              <a:srgbClr val="000000"/>
            </a:solidFill>
          </a:ln>
        </p:spPr>
        <p:txBody>
          <a:bodyPr wrap="square" lIns="0" tIns="0" rIns="0" bIns="0" rtlCol="0"/>
          <a:lstStyle/>
          <a:p>
            <a:endParaRPr/>
          </a:p>
        </p:txBody>
      </p:sp>
      <p:sp>
        <p:nvSpPr>
          <p:cNvPr id="382" name="object 382"/>
          <p:cNvSpPr/>
          <p:nvPr/>
        </p:nvSpPr>
        <p:spPr>
          <a:xfrm>
            <a:off x="5534845" y="359956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83" name="object 383"/>
          <p:cNvSpPr/>
          <p:nvPr/>
        </p:nvSpPr>
        <p:spPr>
          <a:xfrm>
            <a:off x="5521752" y="1981155"/>
            <a:ext cx="49645" cy="1653988"/>
          </a:xfrm>
          <a:custGeom>
            <a:avLst/>
            <a:gdLst/>
            <a:ahLst/>
            <a:cxnLst/>
            <a:rect l="l" t="t" r="r" b="b"/>
            <a:pathLst>
              <a:path w="54610" h="1874520">
                <a:moveTo>
                  <a:pt x="0" y="0"/>
                </a:moveTo>
                <a:lnTo>
                  <a:pt x="54356" y="1874164"/>
                </a:lnTo>
              </a:path>
            </a:pathLst>
          </a:custGeom>
          <a:ln w="3600">
            <a:solidFill>
              <a:srgbClr val="000000"/>
            </a:solidFill>
          </a:ln>
        </p:spPr>
        <p:txBody>
          <a:bodyPr wrap="square" lIns="0" tIns="0" rIns="0" bIns="0" rtlCol="0"/>
          <a:lstStyle/>
          <a:p>
            <a:endParaRPr/>
          </a:p>
        </p:txBody>
      </p:sp>
      <p:sp>
        <p:nvSpPr>
          <p:cNvPr id="384" name="object 384"/>
          <p:cNvSpPr/>
          <p:nvPr/>
        </p:nvSpPr>
        <p:spPr>
          <a:xfrm>
            <a:off x="5584594" y="3687564"/>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85" name="object 385"/>
          <p:cNvSpPr/>
          <p:nvPr/>
        </p:nvSpPr>
        <p:spPr>
          <a:xfrm>
            <a:off x="5571166" y="3634829"/>
            <a:ext cx="50222" cy="88526"/>
          </a:xfrm>
          <a:custGeom>
            <a:avLst/>
            <a:gdLst/>
            <a:ahLst/>
            <a:cxnLst/>
            <a:rect l="l" t="t" r="r" b="b"/>
            <a:pathLst>
              <a:path w="55245" h="100329">
                <a:moveTo>
                  <a:pt x="0" y="0"/>
                </a:moveTo>
                <a:lnTo>
                  <a:pt x="54724" y="99720"/>
                </a:lnTo>
              </a:path>
            </a:pathLst>
          </a:custGeom>
          <a:ln w="3600">
            <a:solidFill>
              <a:srgbClr val="000000"/>
            </a:solidFill>
          </a:ln>
        </p:spPr>
        <p:txBody>
          <a:bodyPr wrap="square" lIns="0" tIns="0" rIns="0" bIns="0" rtlCol="0"/>
          <a:lstStyle/>
          <a:p>
            <a:endParaRPr/>
          </a:p>
        </p:txBody>
      </p:sp>
      <p:sp>
        <p:nvSpPr>
          <p:cNvPr id="386" name="object 386"/>
          <p:cNvSpPr/>
          <p:nvPr/>
        </p:nvSpPr>
        <p:spPr>
          <a:xfrm>
            <a:off x="5634332" y="317582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87" name="object 387"/>
          <p:cNvSpPr/>
          <p:nvPr/>
        </p:nvSpPr>
        <p:spPr>
          <a:xfrm>
            <a:off x="5620915" y="3211090"/>
            <a:ext cx="50222" cy="512109"/>
          </a:xfrm>
          <a:custGeom>
            <a:avLst/>
            <a:gdLst/>
            <a:ahLst/>
            <a:cxnLst/>
            <a:rect l="l" t="t" r="r" b="b"/>
            <a:pathLst>
              <a:path w="55245" h="580389">
                <a:moveTo>
                  <a:pt x="0" y="579958"/>
                </a:moveTo>
                <a:lnTo>
                  <a:pt x="54724" y="0"/>
                </a:lnTo>
              </a:path>
            </a:pathLst>
          </a:custGeom>
          <a:ln w="3600">
            <a:solidFill>
              <a:srgbClr val="000000"/>
            </a:solidFill>
          </a:ln>
        </p:spPr>
        <p:txBody>
          <a:bodyPr wrap="square" lIns="0" tIns="0" rIns="0" bIns="0" rtlCol="0"/>
          <a:lstStyle/>
          <a:p>
            <a:endParaRPr/>
          </a:p>
        </p:txBody>
      </p:sp>
      <p:sp>
        <p:nvSpPr>
          <p:cNvPr id="388" name="object 388"/>
          <p:cNvSpPr/>
          <p:nvPr/>
        </p:nvSpPr>
        <p:spPr>
          <a:xfrm>
            <a:off x="5683757" y="242332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9" name="object 389"/>
          <p:cNvSpPr/>
          <p:nvPr/>
        </p:nvSpPr>
        <p:spPr>
          <a:xfrm>
            <a:off x="5670666" y="2458581"/>
            <a:ext cx="49645" cy="753035"/>
          </a:xfrm>
          <a:custGeom>
            <a:avLst/>
            <a:gdLst/>
            <a:ahLst/>
            <a:cxnLst/>
            <a:rect l="l" t="t" r="r" b="b"/>
            <a:pathLst>
              <a:path w="54610" h="853439">
                <a:moveTo>
                  <a:pt x="0" y="852843"/>
                </a:moveTo>
                <a:lnTo>
                  <a:pt x="54356" y="0"/>
                </a:lnTo>
              </a:path>
            </a:pathLst>
          </a:custGeom>
          <a:ln w="3600">
            <a:solidFill>
              <a:srgbClr val="000000"/>
            </a:solidFill>
          </a:ln>
        </p:spPr>
        <p:txBody>
          <a:bodyPr wrap="square" lIns="0" tIns="0" rIns="0" bIns="0" rtlCol="0"/>
          <a:lstStyle/>
          <a:p>
            <a:endParaRPr/>
          </a:p>
        </p:txBody>
      </p:sp>
      <p:sp>
        <p:nvSpPr>
          <p:cNvPr id="390" name="object 390"/>
          <p:cNvSpPr/>
          <p:nvPr/>
        </p:nvSpPr>
        <p:spPr>
          <a:xfrm>
            <a:off x="5733496" y="374664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91" name="object 391"/>
          <p:cNvSpPr/>
          <p:nvPr/>
        </p:nvSpPr>
        <p:spPr>
          <a:xfrm>
            <a:off x="5720080" y="2458581"/>
            <a:ext cx="50222" cy="1323415"/>
          </a:xfrm>
          <a:custGeom>
            <a:avLst/>
            <a:gdLst/>
            <a:ahLst/>
            <a:cxnLst/>
            <a:rect l="l" t="t" r="r" b="b"/>
            <a:pathLst>
              <a:path w="55245" h="1499870">
                <a:moveTo>
                  <a:pt x="0" y="0"/>
                </a:moveTo>
                <a:lnTo>
                  <a:pt x="54724" y="1499768"/>
                </a:lnTo>
              </a:path>
            </a:pathLst>
          </a:custGeom>
          <a:ln w="3600">
            <a:solidFill>
              <a:srgbClr val="000000"/>
            </a:solidFill>
          </a:ln>
        </p:spPr>
        <p:txBody>
          <a:bodyPr wrap="square" lIns="0" tIns="0" rIns="0" bIns="0" rtlCol="0"/>
          <a:lstStyle/>
          <a:p>
            <a:endParaRPr/>
          </a:p>
        </p:txBody>
      </p:sp>
      <p:sp>
        <p:nvSpPr>
          <p:cNvPr id="392" name="object 392"/>
          <p:cNvSpPr/>
          <p:nvPr/>
        </p:nvSpPr>
        <p:spPr>
          <a:xfrm>
            <a:off x="5783245" y="251448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3" name="object 393"/>
          <p:cNvSpPr/>
          <p:nvPr/>
        </p:nvSpPr>
        <p:spPr>
          <a:xfrm>
            <a:off x="5769829" y="2549742"/>
            <a:ext cx="50222" cy="1232647"/>
          </a:xfrm>
          <a:custGeom>
            <a:avLst/>
            <a:gdLst/>
            <a:ahLst/>
            <a:cxnLst/>
            <a:rect l="l" t="t" r="r" b="b"/>
            <a:pathLst>
              <a:path w="55245" h="1397000">
                <a:moveTo>
                  <a:pt x="0" y="1396453"/>
                </a:moveTo>
                <a:lnTo>
                  <a:pt x="54711" y="0"/>
                </a:lnTo>
              </a:path>
            </a:pathLst>
          </a:custGeom>
          <a:ln w="3600">
            <a:solidFill>
              <a:srgbClr val="000000"/>
            </a:solidFill>
          </a:ln>
        </p:spPr>
        <p:txBody>
          <a:bodyPr wrap="square" lIns="0" tIns="0" rIns="0" bIns="0" rtlCol="0"/>
          <a:lstStyle/>
          <a:p>
            <a:endParaRPr/>
          </a:p>
        </p:txBody>
      </p:sp>
      <p:sp>
        <p:nvSpPr>
          <p:cNvPr id="394" name="object 394"/>
          <p:cNvSpPr/>
          <p:nvPr/>
        </p:nvSpPr>
        <p:spPr>
          <a:xfrm>
            <a:off x="5832995" y="253895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5" name="object 395"/>
          <p:cNvSpPr/>
          <p:nvPr/>
        </p:nvSpPr>
        <p:spPr>
          <a:xfrm>
            <a:off x="5819566" y="2549741"/>
            <a:ext cx="50222" cy="24653"/>
          </a:xfrm>
          <a:custGeom>
            <a:avLst/>
            <a:gdLst/>
            <a:ahLst/>
            <a:cxnLst/>
            <a:rect l="l" t="t" r="r" b="b"/>
            <a:pathLst>
              <a:path w="55245" h="27939">
                <a:moveTo>
                  <a:pt x="0" y="0"/>
                </a:moveTo>
                <a:lnTo>
                  <a:pt x="54724" y="27724"/>
                </a:lnTo>
              </a:path>
            </a:pathLst>
          </a:custGeom>
          <a:ln w="3600">
            <a:solidFill>
              <a:srgbClr val="000000"/>
            </a:solidFill>
          </a:ln>
        </p:spPr>
        <p:txBody>
          <a:bodyPr wrap="square" lIns="0" tIns="0" rIns="0" bIns="0" rtlCol="0"/>
          <a:lstStyle/>
          <a:p>
            <a:endParaRPr/>
          </a:p>
        </p:txBody>
      </p:sp>
      <p:sp>
        <p:nvSpPr>
          <p:cNvPr id="396" name="object 396"/>
          <p:cNvSpPr/>
          <p:nvPr/>
        </p:nvSpPr>
        <p:spPr>
          <a:xfrm>
            <a:off x="5882409" y="287946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97" name="object 397"/>
          <p:cNvSpPr/>
          <p:nvPr/>
        </p:nvSpPr>
        <p:spPr>
          <a:xfrm>
            <a:off x="5869317" y="2574204"/>
            <a:ext cx="49645" cy="340659"/>
          </a:xfrm>
          <a:custGeom>
            <a:avLst/>
            <a:gdLst/>
            <a:ahLst/>
            <a:cxnLst/>
            <a:rect l="l" t="t" r="r" b="b"/>
            <a:pathLst>
              <a:path w="54609" h="386079">
                <a:moveTo>
                  <a:pt x="0" y="0"/>
                </a:moveTo>
                <a:lnTo>
                  <a:pt x="54356" y="385927"/>
                </a:lnTo>
              </a:path>
            </a:pathLst>
          </a:custGeom>
          <a:ln w="3600">
            <a:solidFill>
              <a:srgbClr val="000000"/>
            </a:solidFill>
          </a:ln>
        </p:spPr>
        <p:txBody>
          <a:bodyPr wrap="square" lIns="0" tIns="0" rIns="0" bIns="0" rtlCol="0"/>
          <a:lstStyle/>
          <a:p>
            <a:endParaRPr/>
          </a:p>
        </p:txBody>
      </p:sp>
      <p:sp>
        <p:nvSpPr>
          <p:cNvPr id="398" name="object 398"/>
          <p:cNvSpPr/>
          <p:nvPr/>
        </p:nvSpPr>
        <p:spPr>
          <a:xfrm>
            <a:off x="5932158" y="415895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9" name="object 399"/>
          <p:cNvSpPr/>
          <p:nvPr/>
        </p:nvSpPr>
        <p:spPr>
          <a:xfrm>
            <a:off x="5918731" y="2914728"/>
            <a:ext cx="50222" cy="1279712"/>
          </a:xfrm>
          <a:custGeom>
            <a:avLst/>
            <a:gdLst/>
            <a:ahLst/>
            <a:cxnLst/>
            <a:rect l="l" t="t" r="r" b="b"/>
            <a:pathLst>
              <a:path w="55245" h="1450339">
                <a:moveTo>
                  <a:pt x="0" y="0"/>
                </a:moveTo>
                <a:lnTo>
                  <a:pt x="54724" y="1450073"/>
                </a:lnTo>
              </a:path>
            </a:pathLst>
          </a:custGeom>
          <a:ln w="3600">
            <a:solidFill>
              <a:srgbClr val="000000"/>
            </a:solidFill>
          </a:ln>
        </p:spPr>
        <p:txBody>
          <a:bodyPr wrap="square" lIns="0" tIns="0" rIns="0" bIns="0" rtlCol="0"/>
          <a:lstStyle/>
          <a:p>
            <a:endParaRPr/>
          </a:p>
        </p:txBody>
      </p:sp>
      <p:sp>
        <p:nvSpPr>
          <p:cNvPr id="400" name="object 400"/>
          <p:cNvSpPr/>
          <p:nvPr/>
        </p:nvSpPr>
        <p:spPr>
          <a:xfrm>
            <a:off x="5981896" y="310689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1" name="object 401"/>
          <p:cNvSpPr/>
          <p:nvPr/>
        </p:nvSpPr>
        <p:spPr>
          <a:xfrm>
            <a:off x="5968480" y="3142162"/>
            <a:ext cx="50222" cy="1052232"/>
          </a:xfrm>
          <a:custGeom>
            <a:avLst/>
            <a:gdLst/>
            <a:ahLst/>
            <a:cxnLst/>
            <a:rect l="l" t="t" r="r" b="b"/>
            <a:pathLst>
              <a:path w="55245" h="1192529">
                <a:moveTo>
                  <a:pt x="0" y="1192314"/>
                </a:moveTo>
                <a:lnTo>
                  <a:pt x="54724" y="0"/>
                </a:lnTo>
              </a:path>
            </a:pathLst>
          </a:custGeom>
          <a:ln w="3600">
            <a:solidFill>
              <a:srgbClr val="000000"/>
            </a:solidFill>
          </a:ln>
        </p:spPr>
        <p:txBody>
          <a:bodyPr wrap="square" lIns="0" tIns="0" rIns="0" bIns="0" rtlCol="0"/>
          <a:lstStyle/>
          <a:p>
            <a:endParaRPr/>
          </a:p>
        </p:txBody>
      </p:sp>
      <p:sp>
        <p:nvSpPr>
          <p:cNvPr id="402" name="object 402"/>
          <p:cNvSpPr/>
          <p:nvPr/>
        </p:nvSpPr>
        <p:spPr>
          <a:xfrm>
            <a:off x="6031646" y="464081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03" name="object 403"/>
          <p:cNvSpPr/>
          <p:nvPr/>
        </p:nvSpPr>
        <p:spPr>
          <a:xfrm>
            <a:off x="6018229" y="3142162"/>
            <a:ext cx="50222" cy="1534085"/>
          </a:xfrm>
          <a:custGeom>
            <a:avLst/>
            <a:gdLst/>
            <a:ahLst/>
            <a:cxnLst/>
            <a:rect l="l" t="t" r="r" b="b"/>
            <a:pathLst>
              <a:path w="55245" h="1738629">
                <a:moveTo>
                  <a:pt x="0" y="0"/>
                </a:moveTo>
                <a:lnTo>
                  <a:pt x="54711" y="1738439"/>
                </a:lnTo>
              </a:path>
            </a:pathLst>
          </a:custGeom>
          <a:ln w="3600">
            <a:solidFill>
              <a:srgbClr val="000000"/>
            </a:solidFill>
          </a:ln>
        </p:spPr>
        <p:txBody>
          <a:bodyPr wrap="square" lIns="0" tIns="0" rIns="0" bIns="0" rtlCol="0"/>
          <a:lstStyle/>
          <a:p>
            <a:endParaRPr/>
          </a:p>
        </p:txBody>
      </p:sp>
      <p:sp>
        <p:nvSpPr>
          <p:cNvPr id="404" name="object 404"/>
          <p:cNvSpPr/>
          <p:nvPr/>
        </p:nvSpPr>
        <p:spPr>
          <a:xfrm>
            <a:off x="6081060" y="351825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05" name="object 405"/>
          <p:cNvSpPr/>
          <p:nvPr/>
        </p:nvSpPr>
        <p:spPr>
          <a:xfrm>
            <a:off x="6067968" y="3553508"/>
            <a:ext cx="49645" cy="1122829"/>
          </a:xfrm>
          <a:custGeom>
            <a:avLst/>
            <a:gdLst/>
            <a:ahLst/>
            <a:cxnLst/>
            <a:rect l="l" t="t" r="r" b="b"/>
            <a:pathLst>
              <a:path w="54609" h="1272539">
                <a:moveTo>
                  <a:pt x="0" y="1272247"/>
                </a:moveTo>
                <a:lnTo>
                  <a:pt x="54368" y="0"/>
                </a:lnTo>
              </a:path>
            </a:pathLst>
          </a:custGeom>
          <a:ln w="3600">
            <a:solidFill>
              <a:srgbClr val="000000"/>
            </a:solidFill>
          </a:ln>
        </p:spPr>
        <p:txBody>
          <a:bodyPr wrap="square" lIns="0" tIns="0" rIns="0" bIns="0" rtlCol="0"/>
          <a:lstStyle/>
          <a:p>
            <a:endParaRPr/>
          </a:p>
        </p:txBody>
      </p:sp>
      <p:sp>
        <p:nvSpPr>
          <p:cNvPr id="406" name="object 406"/>
          <p:cNvSpPr/>
          <p:nvPr/>
        </p:nvSpPr>
        <p:spPr>
          <a:xfrm>
            <a:off x="6130809" y="450359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7" name="object 407"/>
          <p:cNvSpPr/>
          <p:nvPr/>
        </p:nvSpPr>
        <p:spPr>
          <a:xfrm>
            <a:off x="6117393" y="3553509"/>
            <a:ext cx="50222" cy="985557"/>
          </a:xfrm>
          <a:custGeom>
            <a:avLst/>
            <a:gdLst/>
            <a:ahLst/>
            <a:cxnLst/>
            <a:rect l="l" t="t" r="r" b="b"/>
            <a:pathLst>
              <a:path w="55245" h="1116964">
                <a:moveTo>
                  <a:pt x="0" y="0"/>
                </a:moveTo>
                <a:lnTo>
                  <a:pt x="54711" y="1116723"/>
                </a:lnTo>
              </a:path>
            </a:pathLst>
          </a:custGeom>
          <a:ln w="3600">
            <a:solidFill>
              <a:srgbClr val="000000"/>
            </a:solidFill>
          </a:ln>
        </p:spPr>
        <p:txBody>
          <a:bodyPr wrap="square" lIns="0" tIns="0" rIns="0" bIns="0" rtlCol="0"/>
          <a:lstStyle/>
          <a:p>
            <a:endParaRPr/>
          </a:p>
        </p:txBody>
      </p:sp>
      <p:sp>
        <p:nvSpPr>
          <p:cNvPr id="408" name="object 408"/>
          <p:cNvSpPr/>
          <p:nvPr/>
        </p:nvSpPr>
        <p:spPr>
          <a:xfrm>
            <a:off x="6180547" y="3971544"/>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09" name="object 409"/>
          <p:cNvSpPr/>
          <p:nvPr/>
        </p:nvSpPr>
        <p:spPr>
          <a:xfrm>
            <a:off x="6167131" y="4006798"/>
            <a:ext cx="50222" cy="532279"/>
          </a:xfrm>
          <a:custGeom>
            <a:avLst/>
            <a:gdLst/>
            <a:ahLst/>
            <a:cxnLst/>
            <a:rect l="l" t="t" r="r" b="b"/>
            <a:pathLst>
              <a:path w="55245" h="603250">
                <a:moveTo>
                  <a:pt x="0" y="602996"/>
                </a:moveTo>
                <a:lnTo>
                  <a:pt x="54724" y="0"/>
                </a:lnTo>
              </a:path>
            </a:pathLst>
          </a:custGeom>
          <a:ln w="3600">
            <a:solidFill>
              <a:srgbClr val="000000"/>
            </a:solidFill>
          </a:ln>
        </p:spPr>
        <p:txBody>
          <a:bodyPr wrap="square" lIns="0" tIns="0" rIns="0" bIns="0" rtlCol="0"/>
          <a:lstStyle/>
          <a:p>
            <a:endParaRPr/>
          </a:p>
        </p:txBody>
      </p:sp>
      <p:sp>
        <p:nvSpPr>
          <p:cNvPr id="410" name="object 410"/>
          <p:cNvSpPr/>
          <p:nvPr/>
        </p:nvSpPr>
        <p:spPr>
          <a:xfrm>
            <a:off x="6230297" y="400901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1" name="object 411"/>
          <p:cNvSpPr/>
          <p:nvPr/>
        </p:nvSpPr>
        <p:spPr>
          <a:xfrm>
            <a:off x="6216880" y="4006798"/>
            <a:ext cx="50222" cy="37540"/>
          </a:xfrm>
          <a:custGeom>
            <a:avLst/>
            <a:gdLst/>
            <a:ahLst/>
            <a:cxnLst/>
            <a:rect l="l" t="t" r="r" b="b"/>
            <a:pathLst>
              <a:path w="55245" h="42545">
                <a:moveTo>
                  <a:pt x="0" y="0"/>
                </a:moveTo>
                <a:lnTo>
                  <a:pt x="54724" y="42481"/>
                </a:lnTo>
              </a:path>
            </a:pathLst>
          </a:custGeom>
          <a:ln w="3600">
            <a:solidFill>
              <a:srgbClr val="000000"/>
            </a:solidFill>
          </a:ln>
        </p:spPr>
        <p:txBody>
          <a:bodyPr wrap="square" lIns="0" tIns="0" rIns="0" bIns="0" rtlCol="0"/>
          <a:lstStyle/>
          <a:p>
            <a:endParaRPr/>
          </a:p>
        </p:txBody>
      </p:sp>
      <p:sp>
        <p:nvSpPr>
          <p:cNvPr id="412" name="object 412"/>
          <p:cNvSpPr/>
          <p:nvPr/>
        </p:nvSpPr>
        <p:spPr>
          <a:xfrm>
            <a:off x="6279711" y="432381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13" name="object 413"/>
          <p:cNvSpPr/>
          <p:nvPr/>
        </p:nvSpPr>
        <p:spPr>
          <a:xfrm>
            <a:off x="6266630" y="4044281"/>
            <a:ext cx="49645" cy="314885"/>
          </a:xfrm>
          <a:custGeom>
            <a:avLst/>
            <a:gdLst/>
            <a:ahLst/>
            <a:cxnLst/>
            <a:rect l="l" t="t" r="r" b="b"/>
            <a:pathLst>
              <a:path w="54609" h="356870">
                <a:moveTo>
                  <a:pt x="0" y="0"/>
                </a:moveTo>
                <a:lnTo>
                  <a:pt x="54356" y="356755"/>
                </a:lnTo>
              </a:path>
            </a:pathLst>
          </a:custGeom>
          <a:ln w="3600">
            <a:solidFill>
              <a:srgbClr val="000000"/>
            </a:solidFill>
          </a:ln>
        </p:spPr>
        <p:txBody>
          <a:bodyPr wrap="square" lIns="0" tIns="0" rIns="0" bIns="0" rtlCol="0"/>
          <a:lstStyle/>
          <a:p>
            <a:endParaRPr/>
          </a:p>
        </p:txBody>
      </p:sp>
      <p:sp>
        <p:nvSpPr>
          <p:cNvPr id="414" name="object 414"/>
          <p:cNvSpPr/>
          <p:nvPr/>
        </p:nvSpPr>
        <p:spPr>
          <a:xfrm>
            <a:off x="6329460" y="367580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15" name="object 415"/>
          <p:cNvSpPr/>
          <p:nvPr/>
        </p:nvSpPr>
        <p:spPr>
          <a:xfrm>
            <a:off x="6316044" y="3711063"/>
            <a:ext cx="50222" cy="648260"/>
          </a:xfrm>
          <a:custGeom>
            <a:avLst/>
            <a:gdLst/>
            <a:ahLst/>
            <a:cxnLst/>
            <a:rect l="l" t="t" r="r" b="b"/>
            <a:pathLst>
              <a:path w="55245" h="734695">
                <a:moveTo>
                  <a:pt x="0" y="734402"/>
                </a:moveTo>
                <a:lnTo>
                  <a:pt x="54724" y="0"/>
                </a:lnTo>
              </a:path>
            </a:pathLst>
          </a:custGeom>
          <a:ln w="3600">
            <a:solidFill>
              <a:srgbClr val="000000"/>
            </a:solidFill>
          </a:ln>
        </p:spPr>
        <p:txBody>
          <a:bodyPr wrap="square" lIns="0" tIns="0" rIns="0" bIns="0" rtlCol="0"/>
          <a:lstStyle/>
          <a:p>
            <a:endParaRPr/>
          </a:p>
        </p:txBody>
      </p:sp>
      <p:sp>
        <p:nvSpPr>
          <p:cNvPr id="416" name="object 416"/>
          <p:cNvSpPr/>
          <p:nvPr/>
        </p:nvSpPr>
        <p:spPr>
          <a:xfrm>
            <a:off x="6379209" y="454075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17" name="object 417"/>
          <p:cNvSpPr/>
          <p:nvPr/>
        </p:nvSpPr>
        <p:spPr>
          <a:xfrm>
            <a:off x="6365794" y="3711063"/>
            <a:ext cx="50222" cy="865094"/>
          </a:xfrm>
          <a:custGeom>
            <a:avLst/>
            <a:gdLst/>
            <a:ahLst/>
            <a:cxnLst/>
            <a:rect l="l" t="t" r="r" b="b"/>
            <a:pathLst>
              <a:path w="55245" h="980439">
                <a:moveTo>
                  <a:pt x="0" y="0"/>
                </a:moveTo>
                <a:lnTo>
                  <a:pt x="54711" y="980287"/>
                </a:lnTo>
              </a:path>
            </a:pathLst>
          </a:custGeom>
          <a:ln w="3600">
            <a:solidFill>
              <a:srgbClr val="000000"/>
            </a:solidFill>
          </a:ln>
        </p:spPr>
        <p:txBody>
          <a:bodyPr wrap="square" lIns="0" tIns="0" rIns="0" bIns="0" rtlCol="0"/>
          <a:lstStyle/>
          <a:p>
            <a:endParaRPr/>
          </a:p>
        </p:txBody>
      </p:sp>
      <p:sp>
        <p:nvSpPr>
          <p:cNvPr id="418" name="object 418"/>
          <p:cNvSpPr/>
          <p:nvPr/>
        </p:nvSpPr>
        <p:spPr>
          <a:xfrm>
            <a:off x="6428959" y="321235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19" name="object 419"/>
          <p:cNvSpPr/>
          <p:nvPr/>
        </p:nvSpPr>
        <p:spPr>
          <a:xfrm>
            <a:off x="6415532" y="3247622"/>
            <a:ext cx="50222" cy="1328457"/>
          </a:xfrm>
          <a:custGeom>
            <a:avLst/>
            <a:gdLst/>
            <a:ahLst/>
            <a:cxnLst/>
            <a:rect l="l" t="t" r="r" b="b"/>
            <a:pathLst>
              <a:path w="55245" h="1505585">
                <a:moveTo>
                  <a:pt x="0" y="1505521"/>
                </a:moveTo>
                <a:lnTo>
                  <a:pt x="54724" y="0"/>
                </a:lnTo>
              </a:path>
            </a:pathLst>
          </a:custGeom>
          <a:ln w="3600">
            <a:solidFill>
              <a:srgbClr val="000000"/>
            </a:solidFill>
          </a:ln>
        </p:spPr>
        <p:txBody>
          <a:bodyPr wrap="square" lIns="0" tIns="0" rIns="0" bIns="0" rtlCol="0"/>
          <a:lstStyle/>
          <a:p>
            <a:endParaRPr/>
          </a:p>
        </p:txBody>
      </p:sp>
      <p:sp>
        <p:nvSpPr>
          <p:cNvPr id="420" name="object 420"/>
          <p:cNvSpPr/>
          <p:nvPr/>
        </p:nvSpPr>
        <p:spPr>
          <a:xfrm>
            <a:off x="6478374" y="422851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21" name="object 421"/>
          <p:cNvSpPr/>
          <p:nvPr/>
        </p:nvSpPr>
        <p:spPr>
          <a:xfrm>
            <a:off x="6465281" y="3247621"/>
            <a:ext cx="49645" cy="1016374"/>
          </a:xfrm>
          <a:custGeom>
            <a:avLst/>
            <a:gdLst/>
            <a:ahLst/>
            <a:cxnLst/>
            <a:rect l="l" t="t" r="r" b="b"/>
            <a:pathLst>
              <a:path w="54609" h="1151889">
                <a:moveTo>
                  <a:pt x="0" y="0"/>
                </a:moveTo>
                <a:lnTo>
                  <a:pt x="54356" y="1151636"/>
                </a:lnTo>
              </a:path>
            </a:pathLst>
          </a:custGeom>
          <a:ln w="3600">
            <a:solidFill>
              <a:srgbClr val="000000"/>
            </a:solidFill>
          </a:ln>
        </p:spPr>
        <p:txBody>
          <a:bodyPr wrap="square" lIns="0" tIns="0" rIns="0" bIns="0" rtlCol="0"/>
          <a:lstStyle/>
          <a:p>
            <a:endParaRPr/>
          </a:p>
        </p:txBody>
      </p:sp>
      <p:sp>
        <p:nvSpPr>
          <p:cNvPr id="422" name="object 422"/>
          <p:cNvSpPr/>
          <p:nvPr/>
        </p:nvSpPr>
        <p:spPr>
          <a:xfrm>
            <a:off x="6528111" y="319933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23" name="object 423"/>
          <p:cNvSpPr/>
          <p:nvPr/>
        </p:nvSpPr>
        <p:spPr>
          <a:xfrm>
            <a:off x="6514695" y="3234601"/>
            <a:ext cx="50222" cy="1029260"/>
          </a:xfrm>
          <a:custGeom>
            <a:avLst/>
            <a:gdLst/>
            <a:ahLst/>
            <a:cxnLst/>
            <a:rect l="l" t="t" r="r" b="b"/>
            <a:pathLst>
              <a:path w="55245" h="1166495">
                <a:moveTo>
                  <a:pt x="0" y="1166393"/>
                </a:moveTo>
                <a:lnTo>
                  <a:pt x="54724" y="0"/>
                </a:lnTo>
              </a:path>
            </a:pathLst>
          </a:custGeom>
          <a:ln w="3600">
            <a:solidFill>
              <a:srgbClr val="000000"/>
            </a:solidFill>
          </a:ln>
        </p:spPr>
        <p:txBody>
          <a:bodyPr wrap="square" lIns="0" tIns="0" rIns="0" bIns="0" rtlCol="0"/>
          <a:lstStyle/>
          <a:p>
            <a:endParaRPr/>
          </a:p>
        </p:txBody>
      </p:sp>
      <p:sp>
        <p:nvSpPr>
          <p:cNvPr id="424" name="object 424"/>
          <p:cNvSpPr/>
          <p:nvPr/>
        </p:nvSpPr>
        <p:spPr>
          <a:xfrm>
            <a:off x="6577861" y="399885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25" name="object 425"/>
          <p:cNvSpPr/>
          <p:nvPr/>
        </p:nvSpPr>
        <p:spPr>
          <a:xfrm>
            <a:off x="6564444" y="3234600"/>
            <a:ext cx="50222" cy="799539"/>
          </a:xfrm>
          <a:custGeom>
            <a:avLst/>
            <a:gdLst/>
            <a:ahLst/>
            <a:cxnLst/>
            <a:rect l="l" t="t" r="r" b="b"/>
            <a:pathLst>
              <a:path w="55245" h="906145">
                <a:moveTo>
                  <a:pt x="0" y="0"/>
                </a:moveTo>
                <a:lnTo>
                  <a:pt x="54724" y="906119"/>
                </a:lnTo>
              </a:path>
            </a:pathLst>
          </a:custGeom>
          <a:ln w="3600">
            <a:solidFill>
              <a:srgbClr val="000000"/>
            </a:solidFill>
          </a:ln>
        </p:spPr>
        <p:txBody>
          <a:bodyPr wrap="square" lIns="0" tIns="0" rIns="0" bIns="0" rtlCol="0"/>
          <a:lstStyle/>
          <a:p>
            <a:endParaRPr/>
          </a:p>
        </p:txBody>
      </p:sp>
      <p:sp>
        <p:nvSpPr>
          <p:cNvPr id="426" name="object 426"/>
          <p:cNvSpPr/>
          <p:nvPr/>
        </p:nvSpPr>
        <p:spPr>
          <a:xfrm>
            <a:off x="6627610" y="318821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27" name="object 427"/>
          <p:cNvSpPr/>
          <p:nvPr/>
        </p:nvSpPr>
        <p:spPr>
          <a:xfrm>
            <a:off x="6614194" y="3223473"/>
            <a:ext cx="50222" cy="810745"/>
          </a:xfrm>
          <a:custGeom>
            <a:avLst/>
            <a:gdLst/>
            <a:ahLst/>
            <a:cxnLst/>
            <a:rect l="l" t="t" r="r" b="b"/>
            <a:pathLst>
              <a:path w="55245" h="918845">
                <a:moveTo>
                  <a:pt x="0" y="918730"/>
                </a:moveTo>
                <a:lnTo>
                  <a:pt x="54711" y="0"/>
                </a:lnTo>
              </a:path>
            </a:pathLst>
          </a:custGeom>
          <a:ln w="3600">
            <a:solidFill>
              <a:srgbClr val="000000"/>
            </a:solidFill>
          </a:ln>
        </p:spPr>
        <p:txBody>
          <a:bodyPr wrap="square" lIns="0" tIns="0" rIns="0" bIns="0" rtlCol="0"/>
          <a:lstStyle/>
          <a:p>
            <a:endParaRPr/>
          </a:p>
        </p:txBody>
      </p:sp>
      <p:sp>
        <p:nvSpPr>
          <p:cNvPr id="428" name="object 428"/>
          <p:cNvSpPr/>
          <p:nvPr/>
        </p:nvSpPr>
        <p:spPr>
          <a:xfrm>
            <a:off x="6677025" y="360274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29" name="object 429"/>
          <p:cNvSpPr/>
          <p:nvPr/>
        </p:nvSpPr>
        <p:spPr>
          <a:xfrm>
            <a:off x="6663932" y="3223472"/>
            <a:ext cx="49645" cy="414618"/>
          </a:xfrm>
          <a:custGeom>
            <a:avLst/>
            <a:gdLst/>
            <a:ahLst/>
            <a:cxnLst/>
            <a:rect l="l" t="t" r="r" b="b"/>
            <a:pathLst>
              <a:path w="54609" h="469900">
                <a:moveTo>
                  <a:pt x="0" y="0"/>
                </a:moveTo>
                <a:lnTo>
                  <a:pt x="54356" y="469811"/>
                </a:lnTo>
              </a:path>
            </a:pathLst>
          </a:custGeom>
          <a:ln w="3600">
            <a:solidFill>
              <a:srgbClr val="000000"/>
            </a:solidFill>
          </a:ln>
        </p:spPr>
        <p:txBody>
          <a:bodyPr wrap="square" lIns="0" tIns="0" rIns="0" bIns="0" rtlCol="0"/>
          <a:lstStyle/>
          <a:p>
            <a:endParaRPr/>
          </a:p>
        </p:txBody>
      </p:sp>
      <p:sp>
        <p:nvSpPr>
          <p:cNvPr id="430" name="object 430"/>
          <p:cNvSpPr/>
          <p:nvPr/>
        </p:nvSpPr>
        <p:spPr>
          <a:xfrm>
            <a:off x="6726774" y="352969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1" name="object 431"/>
          <p:cNvSpPr/>
          <p:nvPr/>
        </p:nvSpPr>
        <p:spPr>
          <a:xfrm>
            <a:off x="6713346" y="3564950"/>
            <a:ext cx="50222" cy="73399"/>
          </a:xfrm>
          <a:custGeom>
            <a:avLst/>
            <a:gdLst/>
            <a:ahLst/>
            <a:cxnLst/>
            <a:rect l="l" t="t" r="r" b="b"/>
            <a:pathLst>
              <a:path w="55245" h="83185">
                <a:moveTo>
                  <a:pt x="0" y="82804"/>
                </a:moveTo>
                <a:lnTo>
                  <a:pt x="54724" y="0"/>
                </a:lnTo>
              </a:path>
            </a:pathLst>
          </a:custGeom>
          <a:ln w="3600">
            <a:solidFill>
              <a:srgbClr val="000000"/>
            </a:solidFill>
          </a:ln>
        </p:spPr>
        <p:txBody>
          <a:bodyPr wrap="square" lIns="0" tIns="0" rIns="0" bIns="0" rtlCol="0"/>
          <a:lstStyle/>
          <a:p>
            <a:endParaRPr/>
          </a:p>
        </p:txBody>
      </p:sp>
      <p:sp>
        <p:nvSpPr>
          <p:cNvPr id="432" name="object 432"/>
          <p:cNvSpPr/>
          <p:nvPr/>
        </p:nvSpPr>
        <p:spPr>
          <a:xfrm>
            <a:off x="6776524" y="395153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3" name="object 433"/>
          <p:cNvSpPr/>
          <p:nvPr/>
        </p:nvSpPr>
        <p:spPr>
          <a:xfrm>
            <a:off x="6763095" y="3564950"/>
            <a:ext cx="50222" cy="421901"/>
          </a:xfrm>
          <a:custGeom>
            <a:avLst/>
            <a:gdLst/>
            <a:ahLst/>
            <a:cxnLst/>
            <a:rect l="l" t="t" r="r" b="b"/>
            <a:pathLst>
              <a:path w="55245" h="478154">
                <a:moveTo>
                  <a:pt x="0" y="0"/>
                </a:moveTo>
                <a:lnTo>
                  <a:pt x="54724" y="478078"/>
                </a:lnTo>
              </a:path>
            </a:pathLst>
          </a:custGeom>
          <a:ln w="3600">
            <a:solidFill>
              <a:srgbClr val="000000"/>
            </a:solidFill>
          </a:ln>
        </p:spPr>
        <p:txBody>
          <a:bodyPr wrap="square" lIns="0" tIns="0" rIns="0" bIns="0" rtlCol="0"/>
          <a:lstStyle/>
          <a:p>
            <a:endParaRPr/>
          </a:p>
        </p:txBody>
      </p:sp>
      <p:sp>
        <p:nvSpPr>
          <p:cNvPr id="434" name="object 434"/>
          <p:cNvSpPr/>
          <p:nvPr/>
        </p:nvSpPr>
        <p:spPr>
          <a:xfrm>
            <a:off x="6826261" y="352175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35" name="object 435"/>
          <p:cNvSpPr/>
          <p:nvPr/>
        </p:nvSpPr>
        <p:spPr>
          <a:xfrm>
            <a:off x="6812845" y="3557005"/>
            <a:ext cx="50222" cy="430306"/>
          </a:xfrm>
          <a:custGeom>
            <a:avLst/>
            <a:gdLst/>
            <a:ahLst/>
            <a:cxnLst/>
            <a:rect l="l" t="t" r="r" b="b"/>
            <a:pathLst>
              <a:path w="55245" h="487679">
                <a:moveTo>
                  <a:pt x="0" y="487083"/>
                </a:moveTo>
                <a:lnTo>
                  <a:pt x="54724" y="0"/>
                </a:lnTo>
              </a:path>
            </a:pathLst>
          </a:custGeom>
          <a:ln w="3600">
            <a:solidFill>
              <a:srgbClr val="000000"/>
            </a:solidFill>
          </a:ln>
        </p:spPr>
        <p:txBody>
          <a:bodyPr wrap="square" lIns="0" tIns="0" rIns="0" bIns="0" rtlCol="0"/>
          <a:lstStyle/>
          <a:p>
            <a:endParaRPr/>
          </a:p>
        </p:txBody>
      </p:sp>
      <p:sp>
        <p:nvSpPr>
          <p:cNvPr id="436" name="object 436"/>
          <p:cNvSpPr/>
          <p:nvPr/>
        </p:nvSpPr>
        <p:spPr>
          <a:xfrm>
            <a:off x="6875687" y="427393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7" name="object 437"/>
          <p:cNvSpPr/>
          <p:nvPr/>
        </p:nvSpPr>
        <p:spPr>
          <a:xfrm>
            <a:off x="6862595" y="3557005"/>
            <a:ext cx="49645" cy="752475"/>
          </a:xfrm>
          <a:custGeom>
            <a:avLst/>
            <a:gdLst/>
            <a:ahLst/>
            <a:cxnLst/>
            <a:rect l="l" t="t" r="r" b="b"/>
            <a:pathLst>
              <a:path w="54609" h="852804">
                <a:moveTo>
                  <a:pt x="0" y="0"/>
                </a:moveTo>
                <a:lnTo>
                  <a:pt x="54356" y="852487"/>
                </a:lnTo>
              </a:path>
            </a:pathLst>
          </a:custGeom>
          <a:ln w="3600">
            <a:solidFill>
              <a:srgbClr val="000000"/>
            </a:solidFill>
          </a:ln>
        </p:spPr>
        <p:txBody>
          <a:bodyPr wrap="square" lIns="0" tIns="0" rIns="0" bIns="0" rtlCol="0"/>
          <a:lstStyle/>
          <a:p>
            <a:endParaRPr/>
          </a:p>
        </p:txBody>
      </p:sp>
      <p:sp>
        <p:nvSpPr>
          <p:cNvPr id="438" name="object 438"/>
          <p:cNvSpPr/>
          <p:nvPr/>
        </p:nvSpPr>
        <p:spPr>
          <a:xfrm>
            <a:off x="6925426" y="410304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39" name="object 439"/>
          <p:cNvSpPr/>
          <p:nvPr/>
        </p:nvSpPr>
        <p:spPr>
          <a:xfrm>
            <a:off x="6912009" y="4138298"/>
            <a:ext cx="50222" cy="171450"/>
          </a:xfrm>
          <a:custGeom>
            <a:avLst/>
            <a:gdLst/>
            <a:ahLst/>
            <a:cxnLst/>
            <a:rect l="l" t="t" r="r" b="b"/>
            <a:pathLst>
              <a:path w="55245" h="194310">
                <a:moveTo>
                  <a:pt x="0" y="193687"/>
                </a:moveTo>
                <a:lnTo>
                  <a:pt x="54724" y="0"/>
                </a:lnTo>
              </a:path>
            </a:pathLst>
          </a:custGeom>
          <a:ln w="3600">
            <a:solidFill>
              <a:srgbClr val="000000"/>
            </a:solidFill>
          </a:ln>
        </p:spPr>
        <p:txBody>
          <a:bodyPr wrap="square" lIns="0" tIns="0" rIns="0" bIns="0" rtlCol="0"/>
          <a:lstStyle/>
          <a:p>
            <a:endParaRPr/>
          </a:p>
        </p:txBody>
      </p:sp>
      <p:sp>
        <p:nvSpPr>
          <p:cNvPr id="440" name="object 440"/>
          <p:cNvSpPr/>
          <p:nvPr/>
        </p:nvSpPr>
        <p:spPr>
          <a:xfrm>
            <a:off x="6975175" y="457951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41" name="object 441"/>
          <p:cNvSpPr/>
          <p:nvPr/>
        </p:nvSpPr>
        <p:spPr>
          <a:xfrm>
            <a:off x="6961758" y="4138299"/>
            <a:ext cx="50222" cy="476810"/>
          </a:xfrm>
          <a:custGeom>
            <a:avLst/>
            <a:gdLst/>
            <a:ahLst/>
            <a:cxnLst/>
            <a:rect l="l" t="t" r="r" b="b"/>
            <a:pathLst>
              <a:path w="55245" h="540385">
                <a:moveTo>
                  <a:pt x="0" y="0"/>
                </a:moveTo>
                <a:lnTo>
                  <a:pt x="54711" y="540004"/>
                </a:lnTo>
              </a:path>
            </a:pathLst>
          </a:custGeom>
          <a:ln w="3600">
            <a:solidFill>
              <a:srgbClr val="000000"/>
            </a:solidFill>
          </a:ln>
        </p:spPr>
        <p:txBody>
          <a:bodyPr wrap="square" lIns="0" tIns="0" rIns="0" bIns="0" rtlCol="0"/>
          <a:lstStyle/>
          <a:p>
            <a:endParaRPr/>
          </a:p>
        </p:txBody>
      </p:sp>
      <p:sp>
        <p:nvSpPr>
          <p:cNvPr id="442" name="object 442"/>
          <p:cNvSpPr/>
          <p:nvPr/>
        </p:nvSpPr>
        <p:spPr>
          <a:xfrm>
            <a:off x="7024912" y="4793932"/>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43" name="object 443"/>
          <p:cNvSpPr/>
          <p:nvPr/>
        </p:nvSpPr>
        <p:spPr>
          <a:xfrm>
            <a:off x="7011496" y="4614772"/>
            <a:ext cx="50222" cy="214592"/>
          </a:xfrm>
          <a:custGeom>
            <a:avLst/>
            <a:gdLst/>
            <a:ahLst/>
            <a:cxnLst/>
            <a:rect l="l" t="t" r="r" b="b"/>
            <a:pathLst>
              <a:path w="55245" h="243204">
                <a:moveTo>
                  <a:pt x="0" y="0"/>
                </a:moveTo>
                <a:lnTo>
                  <a:pt x="54724" y="243001"/>
                </a:lnTo>
              </a:path>
            </a:pathLst>
          </a:custGeom>
          <a:ln w="3600">
            <a:solidFill>
              <a:srgbClr val="000000"/>
            </a:solidFill>
          </a:ln>
        </p:spPr>
        <p:txBody>
          <a:bodyPr wrap="square" lIns="0" tIns="0" rIns="0" bIns="0" rtlCol="0"/>
          <a:lstStyle/>
          <a:p>
            <a:endParaRPr/>
          </a:p>
        </p:txBody>
      </p:sp>
      <p:sp>
        <p:nvSpPr>
          <p:cNvPr id="444" name="object 444"/>
          <p:cNvSpPr/>
          <p:nvPr/>
        </p:nvSpPr>
        <p:spPr>
          <a:xfrm>
            <a:off x="7074338" y="454806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45" name="object 445"/>
          <p:cNvSpPr/>
          <p:nvPr/>
        </p:nvSpPr>
        <p:spPr>
          <a:xfrm>
            <a:off x="7061246" y="4583329"/>
            <a:ext cx="49645" cy="245969"/>
          </a:xfrm>
          <a:custGeom>
            <a:avLst/>
            <a:gdLst/>
            <a:ahLst/>
            <a:cxnLst/>
            <a:rect l="l" t="t" r="r" b="b"/>
            <a:pathLst>
              <a:path w="54609" h="278764">
                <a:moveTo>
                  <a:pt x="0" y="278638"/>
                </a:moveTo>
                <a:lnTo>
                  <a:pt x="54356" y="0"/>
                </a:lnTo>
              </a:path>
            </a:pathLst>
          </a:custGeom>
          <a:ln w="3600">
            <a:solidFill>
              <a:srgbClr val="000000"/>
            </a:solidFill>
          </a:ln>
        </p:spPr>
        <p:txBody>
          <a:bodyPr wrap="square" lIns="0" tIns="0" rIns="0" bIns="0" rtlCol="0"/>
          <a:lstStyle/>
          <a:p>
            <a:endParaRPr/>
          </a:p>
        </p:txBody>
      </p:sp>
      <p:sp>
        <p:nvSpPr>
          <p:cNvPr id="446" name="object 446"/>
          <p:cNvSpPr/>
          <p:nvPr/>
        </p:nvSpPr>
        <p:spPr>
          <a:xfrm>
            <a:off x="7124077" y="461127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47" name="object 447"/>
          <p:cNvSpPr/>
          <p:nvPr/>
        </p:nvSpPr>
        <p:spPr>
          <a:xfrm>
            <a:off x="7110660" y="4583329"/>
            <a:ext cx="50222" cy="63313"/>
          </a:xfrm>
          <a:custGeom>
            <a:avLst/>
            <a:gdLst/>
            <a:ahLst/>
            <a:cxnLst/>
            <a:rect l="l" t="t" r="r" b="b"/>
            <a:pathLst>
              <a:path w="55245" h="71754">
                <a:moveTo>
                  <a:pt x="0" y="0"/>
                </a:moveTo>
                <a:lnTo>
                  <a:pt x="54724" y="71640"/>
                </a:lnTo>
              </a:path>
            </a:pathLst>
          </a:custGeom>
          <a:ln w="3600">
            <a:solidFill>
              <a:srgbClr val="000000"/>
            </a:solidFill>
          </a:ln>
        </p:spPr>
        <p:txBody>
          <a:bodyPr wrap="square" lIns="0" tIns="0" rIns="0" bIns="0" rtlCol="0"/>
          <a:lstStyle/>
          <a:p>
            <a:endParaRPr/>
          </a:p>
        </p:txBody>
      </p:sp>
      <p:sp>
        <p:nvSpPr>
          <p:cNvPr id="448" name="object 448"/>
          <p:cNvSpPr/>
          <p:nvPr/>
        </p:nvSpPr>
        <p:spPr>
          <a:xfrm>
            <a:off x="7173826" y="463224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49" name="object 449"/>
          <p:cNvSpPr/>
          <p:nvPr/>
        </p:nvSpPr>
        <p:spPr>
          <a:xfrm>
            <a:off x="7160410" y="4646541"/>
            <a:ext cx="50222" cy="21291"/>
          </a:xfrm>
          <a:custGeom>
            <a:avLst/>
            <a:gdLst/>
            <a:ahLst/>
            <a:cxnLst/>
            <a:rect l="l" t="t" r="r" b="b"/>
            <a:pathLst>
              <a:path w="55245" h="24129">
                <a:moveTo>
                  <a:pt x="0" y="0"/>
                </a:moveTo>
                <a:lnTo>
                  <a:pt x="54724" y="23761"/>
                </a:lnTo>
              </a:path>
            </a:pathLst>
          </a:custGeom>
          <a:ln w="3600">
            <a:solidFill>
              <a:srgbClr val="000000"/>
            </a:solidFill>
          </a:ln>
        </p:spPr>
        <p:txBody>
          <a:bodyPr wrap="square" lIns="0" tIns="0" rIns="0" bIns="0" rtlCol="0"/>
          <a:lstStyle/>
          <a:p>
            <a:endParaRPr/>
          </a:p>
        </p:txBody>
      </p:sp>
      <p:sp>
        <p:nvSpPr>
          <p:cNvPr id="450" name="object 450"/>
          <p:cNvSpPr/>
          <p:nvPr/>
        </p:nvSpPr>
        <p:spPr>
          <a:xfrm>
            <a:off x="7223575" y="450645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51" name="object 451"/>
          <p:cNvSpPr/>
          <p:nvPr/>
        </p:nvSpPr>
        <p:spPr>
          <a:xfrm>
            <a:off x="7210159" y="4541710"/>
            <a:ext cx="50222" cy="126066"/>
          </a:xfrm>
          <a:custGeom>
            <a:avLst/>
            <a:gdLst/>
            <a:ahLst/>
            <a:cxnLst/>
            <a:rect l="l" t="t" r="r" b="b"/>
            <a:pathLst>
              <a:path w="55245" h="142875">
                <a:moveTo>
                  <a:pt x="0" y="142570"/>
                </a:moveTo>
                <a:lnTo>
                  <a:pt x="54711" y="0"/>
                </a:lnTo>
              </a:path>
            </a:pathLst>
          </a:custGeom>
          <a:ln w="3600">
            <a:solidFill>
              <a:srgbClr val="000000"/>
            </a:solidFill>
          </a:ln>
        </p:spPr>
        <p:txBody>
          <a:bodyPr wrap="square" lIns="0" tIns="0" rIns="0" bIns="0" rtlCol="0"/>
          <a:lstStyle/>
          <a:p>
            <a:endParaRPr/>
          </a:p>
        </p:txBody>
      </p:sp>
      <p:sp>
        <p:nvSpPr>
          <p:cNvPr id="452" name="object 452"/>
          <p:cNvSpPr/>
          <p:nvPr/>
        </p:nvSpPr>
        <p:spPr>
          <a:xfrm>
            <a:off x="7272989" y="494416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53" name="object 453"/>
          <p:cNvSpPr/>
          <p:nvPr/>
        </p:nvSpPr>
        <p:spPr>
          <a:xfrm>
            <a:off x="7259897" y="4541710"/>
            <a:ext cx="49645" cy="438150"/>
          </a:xfrm>
          <a:custGeom>
            <a:avLst/>
            <a:gdLst/>
            <a:ahLst/>
            <a:cxnLst/>
            <a:rect l="l" t="t" r="r" b="b"/>
            <a:pathLst>
              <a:path w="54609" h="496570">
                <a:moveTo>
                  <a:pt x="0" y="0"/>
                </a:moveTo>
                <a:lnTo>
                  <a:pt x="54368" y="496087"/>
                </a:lnTo>
              </a:path>
            </a:pathLst>
          </a:custGeom>
          <a:ln w="3600">
            <a:solidFill>
              <a:srgbClr val="000000"/>
            </a:solidFill>
          </a:ln>
        </p:spPr>
        <p:txBody>
          <a:bodyPr wrap="square" lIns="0" tIns="0" rIns="0" bIns="0" rtlCol="0"/>
          <a:lstStyle/>
          <a:p>
            <a:endParaRPr/>
          </a:p>
        </p:txBody>
      </p:sp>
      <p:sp>
        <p:nvSpPr>
          <p:cNvPr id="454" name="object 454"/>
          <p:cNvSpPr/>
          <p:nvPr/>
        </p:nvSpPr>
        <p:spPr>
          <a:xfrm>
            <a:off x="7322738" y="476724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55" name="object 455"/>
          <p:cNvSpPr/>
          <p:nvPr/>
        </p:nvSpPr>
        <p:spPr>
          <a:xfrm>
            <a:off x="7309323" y="4802505"/>
            <a:ext cx="50222" cy="177053"/>
          </a:xfrm>
          <a:custGeom>
            <a:avLst/>
            <a:gdLst/>
            <a:ahLst/>
            <a:cxnLst/>
            <a:rect l="l" t="t" r="r" b="b"/>
            <a:pathLst>
              <a:path w="55245" h="200660">
                <a:moveTo>
                  <a:pt x="0" y="200520"/>
                </a:moveTo>
                <a:lnTo>
                  <a:pt x="54711" y="0"/>
                </a:lnTo>
              </a:path>
            </a:pathLst>
          </a:custGeom>
          <a:ln w="3600">
            <a:solidFill>
              <a:srgbClr val="000000"/>
            </a:solidFill>
          </a:ln>
        </p:spPr>
        <p:txBody>
          <a:bodyPr wrap="square" lIns="0" tIns="0" rIns="0" bIns="0" rtlCol="0"/>
          <a:lstStyle/>
          <a:p>
            <a:endParaRPr/>
          </a:p>
        </p:txBody>
      </p:sp>
      <p:sp>
        <p:nvSpPr>
          <p:cNvPr id="456" name="object 456"/>
          <p:cNvSpPr/>
          <p:nvPr/>
        </p:nvSpPr>
        <p:spPr>
          <a:xfrm>
            <a:off x="7372477" y="520051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57" name="object 457"/>
          <p:cNvSpPr/>
          <p:nvPr/>
        </p:nvSpPr>
        <p:spPr>
          <a:xfrm>
            <a:off x="7359061" y="4802505"/>
            <a:ext cx="50222" cy="433668"/>
          </a:xfrm>
          <a:custGeom>
            <a:avLst/>
            <a:gdLst/>
            <a:ahLst/>
            <a:cxnLst/>
            <a:rect l="l" t="t" r="r" b="b"/>
            <a:pathLst>
              <a:path w="55245" h="491489">
                <a:moveTo>
                  <a:pt x="0" y="0"/>
                </a:moveTo>
                <a:lnTo>
                  <a:pt x="54724" y="491032"/>
                </a:lnTo>
              </a:path>
            </a:pathLst>
          </a:custGeom>
          <a:ln w="3600">
            <a:solidFill>
              <a:srgbClr val="000000"/>
            </a:solidFill>
          </a:ln>
        </p:spPr>
        <p:txBody>
          <a:bodyPr wrap="square" lIns="0" tIns="0" rIns="0" bIns="0" rtlCol="0"/>
          <a:lstStyle/>
          <a:p>
            <a:endParaRPr/>
          </a:p>
        </p:txBody>
      </p:sp>
      <p:sp>
        <p:nvSpPr>
          <p:cNvPr id="458" name="object 458"/>
          <p:cNvSpPr/>
          <p:nvPr/>
        </p:nvSpPr>
        <p:spPr>
          <a:xfrm>
            <a:off x="7421903" y="446547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59" name="object 459"/>
          <p:cNvSpPr/>
          <p:nvPr/>
        </p:nvSpPr>
        <p:spPr>
          <a:xfrm>
            <a:off x="7408810" y="4500742"/>
            <a:ext cx="49645" cy="735105"/>
          </a:xfrm>
          <a:custGeom>
            <a:avLst/>
            <a:gdLst/>
            <a:ahLst/>
            <a:cxnLst/>
            <a:rect l="l" t="t" r="r" b="b"/>
            <a:pathLst>
              <a:path w="54609" h="833120">
                <a:moveTo>
                  <a:pt x="0" y="833031"/>
                </a:moveTo>
                <a:lnTo>
                  <a:pt x="54356" y="0"/>
                </a:lnTo>
              </a:path>
            </a:pathLst>
          </a:custGeom>
          <a:ln w="3600">
            <a:solidFill>
              <a:srgbClr val="000000"/>
            </a:solidFill>
          </a:ln>
        </p:spPr>
        <p:txBody>
          <a:bodyPr wrap="square" lIns="0" tIns="0" rIns="0" bIns="0" rtlCol="0"/>
          <a:lstStyle/>
          <a:p>
            <a:endParaRPr/>
          </a:p>
        </p:txBody>
      </p:sp>
      <p:sp>
        <p:nvSpPr>
          <p:cNvPr id="460" name="object 460"/>
          <p:cNvSpPr/>
          <p:nvPr/>
        </p:nvSpPr>
        <p:spPr>
          <a:xfrm>
            <a:off x="7471641" y="535140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61" name="object 461"/>
          <p:cNvSpPr/>
          <p:nvPr/>
        </p:nvSpPr>
        <p:spPr>
          <a:xfrm>
            <a:off x="7458224" y="4500742"/>
            <a:ext cx="50222" cy="886384"/>
          </a:xfrm>
          <a:custGeom>
            <a:avLst/>
            <a:gdLst/>
            <a:ahLst/>
            <a:cxnLst/>
            <a:rect l="l" t="t" r="r" b="b"/>
            <a:pathLst>
              <a:path w="55245" h="1004570">
                <a:moveTo>
                  <a:pt x="0" y="0"/>
                </a:moveTo>
                <a:lnTo>
                  <a:pt x="54724" y="1004036"/>
                </a:lnTo>
              </a:path>
            </a:pathLst>
          </a:custGeom>
          <a:ln w="3600">
            <a:solidFill>
              <a:srgbClr val="000000"/>
            </a:solidFill>
          </a:ln>
        </p:spPr>
        <p:txBody>
          <a:bodyPr wrap="square" lIns="0" tIns="0" rIns="0" bIns="0" rtlCol="0"/>
          <a:lstStyle/>
          <a:p>
            <a:endParaRPr/>
          </a:p>
        </p:txBody>
      </p:sp>
      <p:sp>
        <p:nvSpPr>
          <p:cNvPr id="462" name="object 462"/>
          <p:cNvSpPr/>
          <p:nvPr/>
        </p:nvSpPr>
        <p:spPr>
          <a:xfrm>
            <a:off x="7521390" y="489589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3" name="object 463"/>
          <p:cNvSpPr/>
          <p:nvPr/>
        </p:nvSpPr>
        <p:spPr>
          <a:xfrm>
            <a:off x="7507974" y="4931148"/>
            <a:ext cx="50222" cy="455519"/>
          </a:xfrm>
          <a:custGeom>
            <a:avLst/>
            <a:gdLst/>
            <a:ahLst/>
            <a:cxnLst/>
            <a:rect l="l" t="t" r="r" b="b"/>
            <a:pathLst>
              <a:path w="55245" h="516254">
                <a:moveTo>
                  <a:pt x="0" y="516242"/>
                </a:moveTo>
                <a:lnTo>
                  <a:pt x="54711" y="0"/>
                </a:lnTo>
              </a:path>
            </a:pathLst>
          </a:custGeom>
          <a:ln w="3600">
            <a:solidFill>
              <a:srgbClr val="000000"/>
            </a:solidFill>
          </a:ln>
        </p:spPr>
        <p:txBody>
          <a:bodyPr wrap="square" lIns="0" tIns="0" rIns="0" bIns="0" rtlCol="0"/>
          <a:lstStyle/>
          <a:p>
            <a:endParaRPr/>
          </a:p>
        </p:txBody>
      </p:sp>
      <p:sp>
        <p:nvSpPr>
          <p:cNvPr id="464" name="object 464"/>
          <p:cNvSpPr/>
          <p:nvPr/>
        </p:nvSpPr>
        <p:spPr>
          <a:xfrm>
            <a:off x="7571139" y="527738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65" name="object 465"/>
          <p:cNvSpPr/>
          <p:nvPr/>
        </p:nvSpPr>
        <p:spPr>
          <a:xfrm>
            <a:off x="7557712" y="4931148"/>
            <a:ext cx="50222" cy="381559"/>
          </a:xfrm>
          <a:custGeom>
            <a:avLst/>
            <a:gdLst/>
            <a:ahLst/>
            <a:cxnLst/>
            <a:rect l="l" t="t" r="r" b="b"/>
            <a:pathLst>
              <a:path w="55245" h="432435">
                <a:moveTo>
                  <a:pt x="0" y="0"/>
                </a:moveTo>
                <a:lnTo>
                  <a:pt x="54724" y="432371"/>
                </a:lnTo>
              </a:path>
            </a:pathLst>
          </a:custGeom>
          <a:ln w="3600">
            <a:solidFill>
              <a:srgbClr val="000000"/>
            </a:solidFill>
          </a:ln>
        </p:spPr>
        <p:txBody>
          <a:bodyPr wrap="square" lIns="0" tIns="0" rIns="0" bIns="0" rtlCol="0"/>
          <a:lstStyle/>
          <a:p>
            <a:endParaRPr/>
          </a:p>
        </p:txBody>
      </p:sp>
      <p:sp>
        <p:nvSpPr>
          <p:cNvPr id="466" name="object 466"/>
          <p:cNvSpPr txBox="1">
            <a:spLocks noGrp="1"/>
          </p:cNvSpPr>
          <p:nvPr>
            <p:ph type="sldNum" sz="quarter" idx="4294967295"/>
          </p:nvPr>
        </p:nvSpPr>
        <p:spPr>
          <a:xfrm>
            <a:off x="1013540" y="5696536"/>
            <a:ext cx="323273" cy="282129"/>
          </a:xfrm>
          <a:prstGeom prst="rect">
            <a:avLst/>
          </a:prstGeom>
        </p:spPr>
        <p:txBody>
          <a:bodyPr vert="horz" wrap="square" lIns="0" tIns="0" rIns="0" bIns="0" rtlCol="0">
            <a:spAutoFit/>
          </a:bodyPr>
          <a:lstStyle/>
          <a:p>
            <a:pPr marL="11397">
              <a:lnSpc>
                <a:spcPts val="1090"/>
              </a:lnSpc>
            </a:pPr>
            <a:r>
              <a:rPr dirty="0"/>
              <a:t>-0.3</a:t>
            </a:r>
          </a:p>
        </p:txBody>
      </p:sp>
      <p:sp>
        <p:nvSpPr>
          <p:cNvPr id="467" name="object 467"/>
          <p:cNvSpPr txBox="1"/>
          <p:nvPr/>
        </p:nvSpPr>
        <p:spPr>
          <a:xfrm>
            <a:off x="1303816" y="5864252"/>
            <a:ext cx="92364"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a:t>
            </a:r>
          </a:p>
        </p:txBody>
      </p:sp>
      <p:sp>
        <p:nvSpPr>
          <p:cNvPr id="468" name="object 468"/>
          <p:cNvSpPr txBox="1"/>
          <p:nvPr/>
        </p:nvSpPr>
        <p:spPr>
          <a:xfrm>
            <a:off x="2262458"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20</a:t>
            </a:r>
          </a:p>
        </p:txBody>
      </p:sp>
      <p:sp>
        <p:nvSpPr>
          <p:cNvPr id="469" name="object 469"/>
          <p:cNvSpPr txBox="1"/>
          <p:nvPr/>
        </p:nvSpPr>
        <p:spPr>
          <a:xfrm>
            <a:off x="3255737"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40</a:t>
            </a:r>
          </a:p>
        </p:txBody>
      </p:sp>
      <p:sp>
        <p:nvSpPr>
          <p:cNvPr id="470" name="object 470"/>
          <p:cNvSpPr txBox="1"/>
          <p:nvPr/>
        </p:nvSpPr>
        <p:spPr>
          <a:xfrm>
            <a:off x="4249004"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60</a:t>
            </a:r>
          </a:p>
        </p:txBody>
      </p:sp>
      <p:sp>
        <p:nvSpPr>
          <p:cNvPr id="471" name="object 471"/>
          <p:cNvSpPr txBox="1"/>
          <p:nvPr/>
        </p:nvSpPr>
        <p:spPr>
          <a:xfrm>
            <a:off x="5242283"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80</a:t>
            </a:r>
          </a:p>
        </p:txBody>
      </p:sp>
      <p:sp>
        <p:nvSpPr>
          <p:cNvPr id="472" name="object 472"/>
          <p:cNvSpPr txBox="1"/>
          <p:nvPr/>
        </p:nvSpPr>
        <p:spPr>
          <a:xfrm>
            <a:off x="620059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100</a:t>
            </a:r>
          </a:p>
        </p:txBody>
      </p:sp>
      <p:sp>
        <p:nvSpPr>
          <p:cNvPr id="473" name="object 473"/>
          <p:cNvSpPr txBox="1"/>
          <p:nvPr/>
        </p:nvSpPr>
        <p:spPr>
          <a:xfrm>
            <a:off x="719386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120</a:t>
            </a:r>
          </a:p>
        </p:txBody>
      </p:sp>
      <p:sp>
        <p:nvSpPr>
          <p:cNvPr id="474" name="object 474"/>
          <p:cNvSpPr txBox="1"/>
          <p:nvPr/>
        </p:nvSpPr>
        <p:spPr>
          <a:xfrm>
            <a:off x="8187139"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140</a:t>
            </a:r>
          </a:p>
        </p:txBody>
      </p:sp>
      <p:sp>
        <p:nvSpPr>
          <p:cNvPr id="475" name="object 475"/>
          <p:cNvSpPr txBox="1"/>
          <p:nvPr/>
        </p:nvSpPr>
        <p:spPr>
          <a:xfrm>
            <a:off x="4323195" y="6009736"/>
            <a:ext cx="1006764"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Measurement,</a:t>
            </a:r>
            <a:r>
              <a:rPr sz="1100" spc="-90" dirty="0">
                <a:latin typeface="Palatino Linotype"/>
                <a:cs typeface="Palatino Linotype"/>
              </a:rPr>
              <a:t> </a:t>
            </a:r>
            <a:r>
              <a:rPr sz="1100" spc="22" dirty="0">
                <a:latin typeface="Palatino Linotype"/>
                <a:cs typeface="Palatino Linotype"/>
              </a:rPr>
              <a:t>#</a:t>
            </a:r>
            <a:endParaRPr sz="1100" dirty="0">
              <a:latin typeface="Palatino Linotype"/>
              <a:cs typeface="Palatino Linotype"/>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343276"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33655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329822"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323101"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631604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730932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839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84679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209487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25916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8397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308814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358494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38330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408142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457789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48263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50747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55711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58195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606796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65644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68128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7061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75577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780612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805419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32" name="object 32"/>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3" name="object 33"/>
          <p:cNvSpPr/>
          <p:nvPr/>
        </p:nvSpPr>
        <p:spPr>
          <a:xfrm>
            <a:off x="2343276"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4" name="object 34"/>
          <p:cNvSpPr/>
          <p:nvPr/>
        </p:nvSpPr>
        <p:spPr>
          <a:xfrm>
            <a:off x="333655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5" name="object 35"/>
          <p:cNvSpPr/>
          <p:nvPr/>
        </p:nvSpPr>
        <p:spPr>
          <a:xfrm>
            <a:off x="4329822"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6" name="object 36"/>
          <p:cNvSpPr/>
          <p:nvPr/>
        </p:nvSpPr>
        <p:spPr>
          <a:xfrm>
            <a:off x="5323101"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7" name="object 37"/>
          <p:cNvSpPr/>
          <p:nvPr/>
        </p:nvSpPr>
        <p:spPr>
          <a:xfrm>
            <a:off x="631604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8" name="object 38"/>
          <p:cNvSpPr/>
          <p:nvPr/>
        </p:nvSpPr>
        <p:spPr>
          <a:xfrm>
            <a:off x="730932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9" name="object 39"/>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40" name="object 40"/>
          <p:cNvSpPr/>
          <p:nvPr/>
        </p:nvSpPr>
        <p:spPr>
          <a:xfrm>
            <a:off x="159839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1" name="object 41"/>
          <p:cNvSpPr/>
          <p:nvPr/>
        </p:nvSpPr>
        <p:spPr>
          <a:xfrm>
            <a:off x="184679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2" name="object 42"/>
          <p:cNvSpPr/>
          <p:nvPr/>
        </p:nvSpPr>
        <p:spPr>
          <a:xfrm>
            <a:off x="209487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3" name="object 43"/>
          <p:cNvSpPr/>
          <p:nvPr/>
        </p:nvSpPr>
        <p:spPr>
          <a:xfrm>
            <a:off x="25916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4" name="object 44"/>
          <p:cNvSpPr/>
          <p:nvPr/>
        </p:nvSpPr>
        <p:spPr>
          <a:xfrm>
            <a:off x="28397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5" name="object 45"/>
          <p:cNvSpPr/>
          <p:nvPr/>
        </p:nvSpPr>
        <p:spPr>
          <a:xfrm>
            <a:off x="308814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6" name="object 46"/>
          <p:cNvSpPr/>
          <p:nvPr/>
        </p:nvSpPr>
        <p:spPr>
          <a:xfrm>
            <a:off x="358494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7" name="object 47"/>
          <p:cNvSpPr/>
          <p:nvPr/>
        </p:nvSpPr>
        <p:spPr>
          <a:xfrm>
            <a:off x="38330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8" name="object 48"/>
          <p:cNvSpPr/>
          <p:nvPr/>
        </p:nvSpPr>
        <p:spPr>
          <a:xfrm>
            <a:off x="408142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9" name="object 49"/>
          <p:cNvSpPr/>
          <p:nvPr/>
        </p:nvSpPr>
        <p:spPr>
          <a:xfrm>
            <a:off x="457789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0" name="object 50"/>
          <p:cNvSpPr/>
          <p:nvPr/>
        </p:nvSpPr>
        <p:spPr>
          <a:xfrm>
            <a:off x="48263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1" name="object 51"/>
          <p:cNvSpPr/>
          <p:nvPr/>
        </p:nvSpPr>
        <p:spPr>
          <a:xfrm>
            <a:off x="50747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2" name="object 52"/>
          <p:cNvSpPr/>
          <p:nvPr/>
        </p:nvSpPr>
        <p:spPr>
          <a:xfrm>
            <a:off x="55711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3" name="object 53"/>
          <p:cNvSpPr/>
          <p:nvPr/>
        </p:nvSpPr>
        <p:spPr>
          <a:xfrm>
            <a:off x="58195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4" name="object 54"/>
          <p:cNvSpPr/>
          <p:nvPr/>
        </p:nvSpPr>
        <p:spPr>
          <a:xfrm>
            <a:off x="606796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5" name="object 55"/>
          <p:cNvSpPr/>
          <p:nvPr/>
        </p:nvSpPr>
        <p:spPr>
          <a:xfrm>
            <a:off x="65644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6" name="object 56"/>
          <p:cNvSpPr/>
          <p:nvPr/>
        </p:nvSpPr>
        <p:spPr>
          <a:xfrm>
            <a:off x="68128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7" name="object 57"/>
          <p:cNvSpPr/>
          <p:nvPr/>
        </p:nvSpPr>
        <p:spPr>
          <a:xfrm>
            <a:off x="7061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8" name="object 58"/>
          <p:cNvSpPr/>
          <p:nvPr/>
        </p:nvSpPr>
        <p:spPr>
          <a:xfrm>
            <a:off x="75577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9" name="object 59"/>
          <p:cNvSpPr/>
          <p:nvPr/>
        </p:nvSpPr>
        <p:spPr>
          <a:xfrm>
            <a:off x="780612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0" name="object 60"/>
          <p:cNvSpPr/>
          <p:nvPr/>
        </p:nvSpPr>
        <p:spPr>
          <a:xfrm>
            <a:off x="805419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1" name="object 61"/>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3" name="object 63"/>
          <p:cNvSpPr/>
          <p:nvPr/>
        </p:nvSpPr>
        <p:spPr>
          <a:xfrm>
            <a:off x="1349999" y="4810125"/>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4" name="object 64"/>
          <p:cNvSpPr txBox="1"/>
          <p:nvPr/>
        </p:nvSpPr>
        <p:spPr>
          <a:xfrm>
            <a:off x="1013540" y="4720445"/>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65" name="object 65"/>
          <p:cNvSpPr/>
          <p:nvPr/>
        </p:nvSpPr>
        <p:spPr>
          <a:xfrm>
            <a:off x="1349999" y="381494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6" name="object 66"/>
          <p:cNvSpPr txBox="1"/>
          <p:nvPr/>
        </p:nvSpPr>
        <p:spPr>
          <a:xfrm>
            <a:off x="1059677" y="3725261"/>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0.00</a:t>
            </a:r>
          </a:p>
        </p:txBody>
      </p:sp>
      <p:sp>
        <p:nvSpPr>
          <p:cNvPr id="67" name="object 67"/>
          <p:cNvSpPr/>
          <p:nvPr/>
        </p:nvSpPr>
        <p:spPr>
          <a:xfrm>
            <a:off x="1349999" y="2819434"/>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8" name="object 68"/>
          <p:cNvSpPr txBox="1"/>
          <p:nvPr/>
        </p:nvSpPr>
        <p:spPr>
          <a:xfrm>
            <a:off x="1059677" y="2729753"/>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69" name="object 69"/>
          <p:cNvSpPr/>
          <p:nvPr/>
        </p:nvSpPr>
        <p:spPr>
          <a:xfrm>
            <a:off x="1349999" y="1824239"/>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0" name="object 70"/>
          <p:cNvSpPr txBox="1"/>
          <p:nvPr/>
        </p:nvSpPr>
        <p:spPr>
          <a:xfrm>
            <a:off x="1059677" y="1734245"/>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0.04</a:t>
            </a:r>
          </a:p>
        </p:txBody>
      </p:sp>
      <p:sp>
        <p:nvSpPr>
          <p:cNvPr id="71" name="object 71"/>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72" name="object 72"/>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0.06</a:t>
            </a:r>
          </a:p>
        </p:txBody>
      </p:sp>
      <p:sp>
        <p:nvSpPr>
          <p:cNvPr id="73" name="object 73"/>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4" name="object 74"/>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5" name="object 75"/>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6" name="object 76"/>
          <p:cNvSpPr/>
          <p:nvPr/>
        </p:nvSpPr>
        <p:spPr>
          <a:xfrm>
            <a:off x="1349999" y="45614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7" name="object 7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8" name="object 78"/>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9" name="object 79"/>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0" name="object 80"/>
          <p:cNvSpPr/>
          <p:nvPr/>
        </p:nvSpPr>
        <p:spPr>
          <a:xfrm>
            <a:off x="1349999" y="3317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1" name="object 81"/>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2" name="object 82"/>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3" name="object 83"/>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4" name="object 84"/>
          <p:cNvSpPr/>
          <p:nvPr/>
        </p:nvSpPr>
        <p:spPr>
          <a:xfrm>
            <a:off x="1349999" y="20729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5" name="object 85"/>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6" name="object 86"/>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7" name="object 87"/>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8" name="object 88"/>
          <p:cNvSpPr txBox="1"/>
          <p:nvPr/>
        </p:nvSpPr>
        <p:spPr>
          <a:xfrm>
            <a:off x="803956" y="2883609"/>
            <a:ext cx="282129" cy="867335"/>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SHift</a:t>
            </a:r>
            <a:r>
              <a:rPr sz="1100" dirty="0">
                <a:latin typeface="Palatino Linotype"/>
                <a:cs typeface="Palatino Linotype"/>
              </a:rPr>
              <a:t> in pixels</a:t>
            </a:r>
          </a:p>
        </p:txBody>
      </p:sp>
      <p:sp>
        <p:nvSpPr>
          <p:cNvPr id="89" name="object 89"/>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90" name="object 90"/>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1" name="object 91"/>
          <p:cNvSpPr/>
          <p:nvPr/>
        </p:nvSpPr>
        <p:spPr>
          <a:xfrm>
            <a:off x="8163502" y="4810125"/>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2" name="object 92"/>
          <p:cNvSpPr/>
          <p:nvPr/>
        </p:nvSpPr>
        <p:spPr>
          <a:xfrm>
            <a:off x="8163502" y="381494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3" name="object 93"/>
          <p:cNvSpPr/>
          <p:nvPr/>
        </p:nvSpPr>
        <p:spPr>
          <a:xfrm>
            <a:off x="8163502" y="2819434"/>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4" name="object 94"/>
          <p:cNvSpPr/>
          <p:nvPr/>
        </p:nvSpPr>
        <p:spPr>
          <a:xfrm>
            <a:off x="8163502" y="1824239"/>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5" name="object 95"/>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96" name="object 96"/>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7" name="object 97"/>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8" name="object 98"/>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99" name="object 99"/>
          <p:cNvSpPr/>
          <p:nvPr/>
        </p:nvSpPr>
        <p:spPr>
          <a:xfrm>
            <a:off x="8233213" y="45614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0" name="object 10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1" name="object 101"/>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2" name="object 102"/>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3" name="object 103"/>
          <p:cNvSpPr/>
          <p:nvPr/>
        </p:nvSpPr>
        <p:spPr>
          <a:xfrm>
            <a:off x="8233213" y="3317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4" name="object 104"/>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5" name="object 105"/>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6" name="object 106"/>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7" name="object 107"/>
          <p:cNvSpPr/>
          <p:nvPr/>
        </p:nvSpPr>
        <p:spPr>
          <a:xfrm>
            <a:off x="8233213" y="20729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8" name="object 108"/>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09" name="object 109"/>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0" name="object 110"/>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1" name="object 111"/>
          <p:cNvSpPr/>
          <p:nvPr/>
        </p:nvSpPr>
        <p:spPr>
          <a:xfrm>
            <a:off x="1349999" y="3779676"/>
            <a:ext cx="36368" cy="70597"/>
          </a:xfrm>
          <a:custGeom>
            <a:avLst/>
            <a:gdLst/>
            <a:ahLst/>
            <a:cxnLst/>
            <a:rect l="l" t="t" r="r" b="b"/>
            <a:pathLst>
              <a:path w="40005" h="80010">
                <a:moveTo>
                  <a:pt x="0" y="39966"/>
                </a:moveTo>
                <a:lnTo>
                  <a:pt x="39966" y="39966"/>
                </a:lnTo>
                <a:lnTo>
                  <a:pt x="0" y="39966"/>
                </a:lnTo>
                <a:lnTo>
                  <a:pt x="0" y="0"/>
                </a:lnTo>
                <a:lnTo>
                  <a:pt x="0" y="79921"/>
                </a:lnTo>
              </a:path>
            </a:pathLst>
          </a:custGeom>
          <a:ln w="3600">
            <a:solidFill>
              <a:srgbClr val="000000"/>
            </a:solidFill>
          </a:ln>
        </p:spPr>
        <p:txBody>
          <a:bodyPr wrap="square" lIns="0" tIns="0" rIns="0" bIns="0" rtlCol="0"/>
          <a:lstStyle/>
          <a:p>
            <a:endParaRPr/>
          </a:p>
        </p:txBody>
      </p:sp>
      <p:sp>
        <p:nvSpPr>
          <p:cNvPr id="112" name="object 112"/>
          <p:cNvSpPr/>
          <p:nvPr/>
        </p:nvSpPr>
        <p:spPr>
          <a:xfrm>
            <a:off x="1363414" y="407508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13" name="object 113"/>
          <p:cNvSpPr/>
          <p:nvPr/>
        </p:nvSpPr>
        <p:spPr>
          <a:xfrm>
            <a:off x="1349998" y="3814941"/>
            <a:ext cx="50222" cy="295835"/>
          </a:xfrm>
          <a:custGeom>
            <a:avLst/>
            <a:gdLst/>
            <a:ahLst/>
            <a:cxnLst/>
            <a:rect l="l" t="t" r="r" b="b"/>
            <a:pathLst>
              <a:path w="55244" h="335279">
                <a:moveTo>
                  <a:pt x="0" y="0"/>
                </a:moveTo>
                <a:lnTo>
                  <a:pt x="54724" y="334797"/>
                </a:lnTo>
              </a:path>
            </a:pathLst>
          </a:custGeom>
          <a:ln w="3600">
            <a:solidFill>
              <a:srgbClr val="000000"/>
            </a:solidFill>
          </a:ln>
        </p:spPr>
        <p:txBody>
          <a:bodyPr wrap="square" lIns="0" tIns="0" rIns="0" bIns="0" rtlCol="0"/>
          <a:lstStyle/>
          <a:p>
            <a:endParaRPr/>
          </a:p>
        </p:txBody>
      </p:sp>
      <p:sp>
        <p:nvSpPr>
          <p:cNvPr id="114" name="object 114"/>
          <p:cNvSpPr/>
          <p:nvPr/>
        </p:nvSpPr>
        <p:spPr>
          <a:xfrm>
            <a:off x="1413163" y="322506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15" name="object 115"/>
          <p:cNvSpPr/>
          <p:nvPr/>
        </p:nvSpPr>
        <p:spPr>
          <a:xfrm>
            <a:off x="1399747" y="3260329"/>
            <a:ext cx="50222" cy="850526"/>
          </a:xfrm>
          <a:custGeom>
            <a:avLst/>
            <a:gdLst/>
            <a:ahLst/>
            <a:cxnLst/>
            <a:rect l="l" t="t" r="r" b="b"/>
            <a:pathLst>
              <a:path w="55244" h="963929">
                <a:moveTo>
                  <a:pt x="0" y="963358"/>
                </a:moveTo>
                <a:lnTo>
                  <a:pt x="54711" y="0"/>
                </a:lnTo>
              </a:path>
            </a:pathLst>
          </a:custGeom>
          <a:ln w="3600">
            <a:solidFill>
              <a:srgbClr val="000000"/>
            </a:solidFill>
          </a:ln>
        </p:spPr>
        <p:txBody>
          <a:bodyPr wrap="square" lIns="0" tIns="0" rIns="0" bIns="0" rtlCol="0"/>
          <a:lstStyle/>
          <a:p>
            <a:endParaRPr/>
          </a:p>
        </p:txBody>
      </p:sp>
      <p:sp>
        <p:nvSpPr>
          <p:cNvPr id="116" name="object 116"/>
          <p:cNvSpPr/>
          <p:nvPr/>
        </p:nvSpPr>
        <p:spPr>
          <a:xfrm>
            <a:off x="1462577" y="310467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17" name="object 117"/>
          <p:cNvSpPr/>
          <p:nvPr/>
        </p:nvSpPr>
        <p:spPr>
          <a:xfrm>
            <a:off x="1449486" y="3139933"/>
            <a:ext cx="49645" cy="120463"/>
          </a:xfrm>
          <a:custGeom>
            <a:avLst/>
            <a:gdLst/>
            <a:ahLst/>
            <a:cxnLst/>
            <a:rect l="l" t="t" r="r" b="b"/>
            <a:pathLst>
              <a:path w="54610" h="136525">
                <a:moveTo>
                  <a:pt x="0" y="136448"/>
                </a:moveTo>
                <a:lnTo>
                  <a:pt x="54368" y="0"/>
                </a:lnTo>
              </a:path>
            </a:pathLst>
          </a:custGeom>
          <a:ln w="3600">
            <a:solidFill>
              <a:srgbClr val="000000"/>
            </a:solidFill>
          </a:ln>
        </p:spPr>
        <p:txBody>
          <a:bodyPr wrap="square" lIns="0" tIns="0" rIns="0" bIns="0" rtlCol="0"/>
          <a:lstStyle/>
          <a:p>
            <a:endParaRPr/>
          </a:p>
        </p:txBody>
      </p:sp>
      <p:sp>
        <p:nvSpPr>
          <p:cNvPr id="118" name="object 118"/>
          <p:cNvSpPr/>
          <p:nvPr/>
        </p:nvSpPr>
        <p:spPr>
          <a:xfrm>
            <a:off x="1512327" y="293981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19" name="object 119"/>
          <p:cNvSpPr/>
          <p:nvPr/>
        </p:nvSpPr>
        <p:spPr>
          <a:xfrm>
            <a:off x="1498911" y="2975083"/>
            <a:ext cx="50222" cy="165287"/>
          </a:xfrm>
          <a:custGeom>
            <a:avLst/>
            <a:gdLst/>
            <a:ahLst/>
            <a:cxnLst/>
            <a:rect l="l" t="t" r="r" b="b"/>
            <a:pathLst>
              <a:path w="55244" h="187325">
                <a:moveTo>
                  <a:pt x="0" y="186829"/>
                </a:moveTo>
                <a:lnTo>
                  <a:pt x="54724" y="0"/>
                </a:lnTo>
              </a:path>
            </a:pathLst>
          </a:custGeom>
          <a:ln w="3600">
            <a:solidFill>
              <a:srgbClr val="000000"/>
            </a:solidFill>
          </a:ln>
        </p:spPr>
        <p:txBody>
          <a:bodyPr wrap="square" lIns="0" tIns="0" rIns="0" bIns="0" rtlCol="0"/>
          <a:lstStyle/>
          <a:p>
            <a:endParaRPr/>
          </a:p>
        </p:txBody>
      </p:sp>
      <p:sp>
        <p:nvSpPr>
          <p:cNvPr id="120" name="object 120"/>
          <p:cNvSpPr/>
          <p:nvPr/>
        </p:nvSpPr>
        <p:spPr>
          <a:xfrm>
            <a:off x="1562077" y="295062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1" name="object 121"/>
          <p:cNvSpPr/>
          <p:nvPr/>
        </p:nvSpPr>
        <p:spPr>
          <a:xfrm>
            <a:off x="1548661" y="2975082"/>
            <a:ext cx="50222" cy="11206"/>
          </a:xfrm>
          <a:custGeom>
            <a:avLst/>
            <a:gdLst/>
            <a:ahLst/>
            <a:cxnLst/>
            <a:rect l="l" t="t" r="r" b="b"/>
            <a:pathLst>
              <a:path w="55244" h="12700">
                <a:moveTo>
                  <a:pt x="0" y="0"/>
                </a:moveTo>
                <a:lnTo>
                  <a:pt x="54711" y="12230"/>
                </a:lnTo>
              </a:path>
            </a:pathLst>
          </a:custGeom>
          <a:ln w="3600">
            <a:solidFill>
              <a:srgbClr val="000000"/>
            </a:solidFill>
          </a:ln>
        </p:spPr>
        <p:txBody>
          <a:bodyPr wrap="square" lIns="0" tIns="0" rIns="0" bIns="0" rtlCol="0"/>
          <a:lstStyle/>
          <a:p>
            <a:endParaRPr/>
          </a:p>
        </p:txBody>
      </p:sp>
      <p:sp>
        <p:nvSpPr>
          <p:cNvPr id="122" name="object 122"/>
          <p:cNvSpPr/>
          <p:nvPr/>
        </p:nvSpPr>
        <p:spPr>
          <a:xfrm>
            <a:off x="1611815" y="260946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3" name="object 123"/>
          <p:cNvSpPr/>
          <p:nvPr/>
        </p:nvSpPr>
        <p:spPr>
          <a:xfrm>
            <a:off x="1598398" y="2644723"/>
            <a:ext cx="50222" cy="341219"/>
          </a:xfrm>
          <a:custGeom>
            <a:avLst/>
            <a:gdLst/>
            <a:ahLst/>
            <a:cxnLst/>
            <a:rect l="l" t="t" r="r" b="b"/>
            <a:pathLst>
              <a:path w="55244" h="386714">
                <a:moveTo>
                  <a:pt x="0" y="386638"/>
                </a:moveTo>
                <a:lnTo>
                  <a:pt x="54724" y="0"/>
                </a:lnTo>
              </a:path>
            </a:pathLst>
          </a:custGeom>
          <a:ln w="3600">
            <a:solidFill>
              <a:srgbClr val="000000"/>
            </a:solidFill>
          </a:ln>
        </p:spPr>
        <p:txBody>
          <a:bodyPr wrap="square" lIns="0" tIns="0" rIns="0" bIns="0" rtlCol="0"/>
          <a:lstStyle/>
          <a:p>
            <a:endParaRPr/>
          </a:p>
        </p:txBody>
      </p:sp>
      <p:sp>
        <p:nvSpPr>
          <p:cNvPr id="124" name="object 124"/>
          <p:cNvSpPr/>
          <p:nvPr/>
        </p:nvSpPr>
        <p:spPr>
          <a:xfrm>
            <a:off x="1661240" y="250337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5" name="object 125"/>
          <p:cNvSpPr/>
          <p:nvPr/>
        </p:nvSpPr>
        <p:spPr>
          <a:xfrm>
            <a:off x="1648148" y="2538636"/>
            <a:ext cx="49645" cy="106456"/>
          </a:xfrm>
          <a:custGeom>
            <a:avLst/>
            <a:gdLst/>
            <a:ahLst/>
            <a:cxnLst/>
            <a:rect l="l" t="t" r="r" b="b"/>
            <a:pathLst>
              <a:path w="54610" h="120650">
                <a:moveTo>
                  <a:pt x="0" y="120230"/>
                </a:moveTo>
                <a:lnTo>
                  <a:pt x="54356" y="0"/>
                </a:lnTo>
              </a:path>
            </a:pathLst>
          </a:custGeom>
          <a:ln w="3600">
            <a:solidFill>
              <a:srgbClr val="000000"/>
            </a:solidFill>
          </a:ln>
        </p:spPr>
        <p:txBody>
          <a:bodyPr wrap="square" lIns="0" tIns="0" rIns="0" bIns="0" rtlCol="0"/>
          <a:lstStyle/>
          <a:p>
            <a:endParaRPr/>
          </a:p>
        </p:txBody>
      </p:sp>
      <p:sp>
        <p:nvSpPr>
          <p:cNvPr id="126" name="object 126"/>
          <p:cNvSpPr/>
          <p:nvPr/>
        </p:nvSpPr>
        <p:spPr>
          <a:xfrm>
            <a:off x="1710978" y="2314059"/>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27" name="object 127"/>
          <p:cNvSpPr/>
          <p:nvPr/>
        </p:nvSpPr>
        <p:spPr>
          <a:xfrm>
            <a:off x="1697562" y="2349313"/>
            <a:ext cx="50222" cy="189379"/>
          </a:xfrm>
          <a:custGeom>
            <a:avLst/>
            <a:gdLst/>
            <a:ahLst/>
            <a:cxnLst/>
            <a:rect l="l" t="t" r="r" b="b"/>
            <a:pathLst>
              <a:path w="55244" h="214630">
                <a:moveTo>
                  <a:pt x="0" y="214566"/>
                </a:moveTo>
                <a:lnTo>
                  <a:pt x="54724" y="0"/>
                </a:lnTo>
              </a:path>
            </a:pathLst>
          </a:custGeom>
          <a:ln w="3600">
            <a:solidFill>
              <a:srgbClr val="000000"/>
            </a:solidFill>
          </a:ln>
        </p:spPr>
        <p:txBody>
          <a:bodyPr wrap="square" lIns="0" tIns="0" rIns="0" bIns="0" rtlCol="0"/>
          <a:lstStyle/>
          <a:p>
            <a:endParaRPr/>
          </a:p>
        </p:txBody>
      </p:sp>
      <p:sp>
        <p:nvSpPr>
          <p:cNvPr id="128" name="object 128"/>
          <p:cNvSpPr/>
          <p:nvPr/>
        </p:nvSpPr>
        <p:spPr>
          <a:xfrm>
            <a:off x="1760727" y="227529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9" name="object 129"/>
          <p:cNvSpPr/>
          <p:nvPr/>
        </p:nvSpPr>
        <p:spPr>
          <a:xfrm>
            <a:off x="1747312" y="2310551"/>
            <a:ext cx="50222" cy="39221"/>
          </a:xfrm>
          <a:custGeom>
            <a:avLst/>
            <a:gdLst/>
            <a:ahLst/>
            <a:cxnLst/>
            <a:rect l="l" t="t" r="r" b="b"/>
            <a:pathLst>
              <a:path w="55244" h="44450">
                <a:moveTo>
                  <a:pt x="0" y="43929"/>
                </a:moveTo>
                <a:lnTo>
                  <a:pt x="54711" y="0"/>
                </a:lnTo>
              </a:path>
            </a:pathLst>
          </a:custGeom>
          <a:ln w="3600">
            <a:solidFill>
              <a:srgbClr val="000000"/>
            </a:solidFill>
          </a:ln>
        </p:spPr>
        <p:txBody>
          <a:bodyPr wrap="square" lIns="0" tIns="0" rIns="0" bIns="0" rtlCol="0"/>
          <a:lstStyle/>
          <a:p>
            <a:endParaRPr/>
          </a:p>
        </p:txBody>
      </p:sp>
      <p:sp>
        <p:nvSpPr>
          <p:cNvPr id="130" name="object 130"/>
          <p:cNvSpPr/>
          <p:nvPr/>
        </p:nvSpPr>
        <p:spPr>
          <a:xfrm>
            <a:off x="1810477" y="2076775"/>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31" name="object 131"/>
          <p:cNvSpPr/>
          <p:nvPr/>
        </p:nvSpPr>
        <p:spPr>
          <a:xfrm>
            <a:off x="1797049" y="2112029"/>
            <a:ext cx="50222" cy="198904"/>
          </a:xfrm>
          <a:custGeom>
            <a:avLst/>
            <a:gdLst/>
            <a:ahLst/>
            <a:cxnLst/>
            <a:rect l="l" t="t" r="r" b="b"/>
            <a:pathLst>
              <a:path w="55244" h="225425">
                <a:moveTo>
                  <a:pt x="0" y="224993"/>
                </a:moveTo>
                <a:lnTo>
                  <a:pt x="54724" y="0"/>
                </a:lnTo>
              </a:path>
            </a:pathLst>
          </a:custGeom>
          <a:ln w="3600">
            <a:solidFill>
              <a:srgbClr val="000000"/>
            </a:solidFill>
          </a:ln>
        </p:spPr>
        <p:txBody>
          <a:bodyPr wrap="square" lIns="0" tIns="0" rIns="0" bIns="0" rtlCol="0"/>
          <a:lstStyle/>
          <a:p>
            <a:endParaRPr/>
          </a:p>
        </p:txBody>
      </p:sp>
      <p:sp>
        <p:nvSpPr>
          <p:cNvPr id="132" name="object 132"/>
          <p:cNvSpPr/>
          <p:nvPr/>
        </p:nvSpPr>
        <p:spPr>
          <a:xfrm>
            <a:off x="1859891" y="21374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3" name="object 133"/>
          <p:cNvSpPr/>
          <p:nvPr/>
        </p:nvSpPr>
        <p:spPr>
          <a:xfrm>
            <a:off x="1846799" y="2112029"/>
            <a:ext cx="49645" cy="61072"/>
          </a:xfrm>
          <a:custGeom>
            <a:avLst/>
            <a:gdLst/>
            <a:ahLst/>
            <a:cxnLst/>
            <a:rect l="l" t="t" r="r" b="b"/>
            <a:pathLst>
              <a:path w="54610" h="69214">
                <a:moveTo>
                  <a:pt x="0" y="0"/>
                </a:moveTo>
                <a:lnTo>
                  <a:pt x="54356" y="68757"/>
                </a:lnTo>
              </a:path>
            </a:pathLst>
          </a:custGeom>
          <a:ln w="3600">
            <a:solidFill>
              <a:srgbClr val="000000"/>
            </a:solidFill>
          </a:ln>
        </p:spPr>
        <p:txBody>
          <a:bodyPr wrap="square" lIns="0" tIns="0" rIns="0" bIns="0" rtlCol="0"/>
          <a:lstStyle/>
          <a:p>
            <a:endParaRPr/>
          </a:p>
        </p:txBody>
      </p:sp>
      <p:sp>
        <p:nvSpPr>
          <p:cNvPr id="134" name="object 134"/>
          <p:cNvSpPr/>
          <p:nvPr/>
        </p:nvSpPr>
        <p:spPr>
          <a:xfrm>
            <a:off x="1909641" y="227117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5" name="object 135"/>
          <p:cNvSpPr/>
          <p:nvPr/>
        </p:nvSpPr>
        <p:spPr>
          <a:xfrm>
            <a:off x="1896214" y="2172698"/>
            <a:ext cx="50222" cy="133910"/>
          </a:xfrm>
          <a:custGeom>
            <a:avLst/>
            <a:gdLst/>
            <a:ahLst/>
            <a:cxnLst/>
            <a:rect l="l" t="t" r="r" b="b"/>
            <a:pathLst>
              <a:path w="55244" h="151764">
                <a:moveTo>
                  <a:pt x="0" y="0"/>
                </a:moveTo>
                <a:lnTo>
                  <a:pt x="54724" y="151561"/>
                </a:lnTo>
              </a:path>
            </a:pathLst>
          </a:custGeom>
          <a:ln w="3600">
            <a:solidFill>
              <a:srgbClr val="000000"/>
            </a:solidFill>
          </a:ln>
        </p:spPr>
        <p:txBody>
          <a:bodyPr wrap="square" lIns="0" tIns="0" rIns="0" bIns="0" rtlCol="0"/>
          <a:lstStyle/>
          <a:p>
            <a:endParaRPr/>
          </a:p>
        </p:txBody>
      </p:sp>
      <p:sp>
        <p:nvSpPr>
          <p:cNvPr id="136" name="object 136"/>
          <p:cNvSpPr/>
          <p:nvPr/>
        </p:nvSpPr>
        <p:spPr>
          <a:xfrm>
            <a:off x="1959390" y="248462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7" name="object 137"/>
          <p:cNvSpPr/>
          <p:nvPr/>
        </p:nvSpPr>
        <p:spPr>
          <a:xfrm>
            <a:off x="1945963" y="2306429"/>
            <a:ext cx="50222" cy="213472"/>
          </a:xfrm>
          <a:custGeom>
            <a:avLst/>
            <a:gdLst/>
            <a:ahLst/>
            <a:cxnLst/>
            <a:rect l="l" t="t" r="r" b="b"/>
            <a:pathLst>
              <a:path w="55244" h="241935">
                <a:moveTo>
                  <a:pt x="0" y="0"/>
                </a:moveTo>
                <a:lnTo>
                  <a:pt x="54724" y="241922"/>
                </a:lnTo>
              </a:path>
            </a:pathLst>
          </a:custGeom>
          <a:ln w="3600">
            <a:solidFill>
              <a:srgbClr val="000000"/>
            </a:solidFill>
          </a:ln>
        </p:spPr>
        <p:txBody>
          <a:bodyPr wrap="square" lIns="0" tIns="0" rIns="0" bIns="0" rtlCol="0"/>
          <a:lstStyle/>
          <a:p>
            <a:endParaRPr/>
          </a:p>
        </p:txBody>
      </p:sp>
      <p:sp>
        <p:nvSpPr>
          <p:cNvPr id="138" name="object 138"/>
          <p:cNvSpPr/>
          <p:nvPr/>
        </p:nvSpPr>
        <p:spPr>
          <a:xfrm>
            <a:off x="2009128" y="309514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9" name="object 139"/>
          <p:cNvSpPr/>
          <p:nvPr/>
        </p:nvSpPr>
        <p:spPr>
          <a:xfrm>
            <a:off x="1995712" y="2519889"/>
            <a:ext cx="50222" cy="610721"/>
          </a:xfrm>
          <a:custGeom>
            <a:avLst/>
            <a:gdLst/>
            <a:ahLst/>
            <a:cxnLst/>
            <a:rect l="l" t="t" r="r" b="b"/>
            <a:pathLst>
              <a:path w="55244" h="692150">
                <a:moveTo>
                  <a:pt x="0" y="0"/>
                </a:moveTo>
                <a:lnTo>
                  <a:pt x="54724" y="691921"/>
                </a:lnTo>
              </a:path>
            </a:pathLst>
          </a:custGeom>
          <a:ln w="3600">
            <a:solidFill>
              <a:srgbClr val="000000"/>
            </a:solidFill>
          </a:ln>
        </p:spPr>
        <p:txBody>
          <a:bodyPr wrap="square" lIns="0" tIns="0" rIns="0" bIns="0" rtlCol="0"/>
          <a:lstStyle/>
          <a:p>
            <a:endParaRPr/>
          </a:p>
        </p:txBody>
      </p:sp>
      <p:sp>
        <p:nvSpPr>
          <p:cNvPr id="140" name="object 140"/>
          <p:cNvSpPr/>
          <p:nvPr/>
        </p:nvSpPr>
        <p:spPr>
          <a:xfrm>
            <a:off x="2058543" y="27466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1" name="object 141"/>
          <p:cNvSpPr/>
          <p:nvPr/>
        </p:nvSpPr>
        <p:spPr>
          <a:xfrm>
            <a:off x="2045462" y="2781949"/>
            <a:ext cx="49645" cy="348503"/>
          </a:xfrm>
          <a:custGeom>
            <a:avLst/>
            <a:gdLst/>
            <a:ahLst/>
            <a:cxnLst/>
            <a:rect l="l" t="t" r="r" b="b"/>
            <a:pathLst>
              <a:path w="54610" h="394970">
                <a:moveTo>
                  <a:pt x="0" y="394919"/>
                </a:moveTo>
                <a:lnTo>
                  <a:pt x="54356" y="0"/>
                </a:lnTo>
              </a:path>
            </a:pathLst>
          </a:custGeom>
          <a:ln w="3600">
            <a:solidFill>
              <a:srgbClr val="000000"/>
            </a:solidFill>
          </a:ln>
        </p:spPr>
        <p:txBody>
          <a:bodyPr wrap="square" lIns="0" tIns="0" rIns="0" bIns="0" rtlCol="0"/>
          <a:lstStyle/>
          <a:p>
            <a:endParaRPr/>
          </a:p>
        </p:txBody>
      </p:sp>
      <p:sp>
        <p:nvSpPr>
          <p:cNvPr id="142" name="object 142"/>
          <p:cNvSpPr/>
          <p:nvPr/>
        </p:nvSpPr>
        <p:spPr>
          <a:xfrm>
            <a:off x="2108292" y="282991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3" name="object 143"/>
          <p:cNvSpPr/>
          <p:nvPr/>
        </p:nvSpPr>
        <p:spPr>
          <a:xfrm>
            <a:off x="2094875" y="2781950"/>
            <a:ext cx="50222" cy="83484"/>
          </a:xfrm>
          <a:custGeom>
            <a:avLst/>
            <a:gdLst/>
            <a:ahLst/>
            <a:cxnLst/>
            <a:rect l="l" t="t" r="r" b="b"/>
            <a:pathLst>
              <a:path w="55244" h="94614">
                <a:moveTo>
                  <a:pt x="0" y="0"/>
                </a:moveTo>
                <a:lnTo>
                  <a:pt x="54724" y="94322"/>
                </a:lnTo>
              </a:path>
            </a:pathLst>
          </a:custGeom>
          <a:ln w="3600">
            <a:solidFill>
              <a:srgbClr val="000000"/>
            </a:solidFill>
          </a:ln>
        </p:spPr>
        <p:txBody>
          <a:bodyPr wrap="square" lIns="0" tIns="0" rIns="0" bIns="0" rtlCol="0"/>
          <a:lstStyle/>
          <a:p>
            <a:endParaRPr/>
          </a:p>
        </p:txBody>
      </p:sp>
      <p:sp>
        <p:nvSpPr>
          <p:cNvPr id="144" name="object 144"/>
          <p:cNvSpPr/>
          <p:nvPr/>
        </p:nvSpPr>
        <p:spPr>
          <a:xfrm>
            <a:off x="2158041" y="33451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5" name="object 145"/>
          <p:cNvSpPr/>
          <p:nvPr/>
        </p:nvSpPr>
        <p:spPr>
          <a:xfrm>
            <a:off x="2144625" y="2865164"/>
            <a:ext cx="50222" cy="515471"/>
          </a:xfrm>
          <a:custGeom>
            <a:avLst/>
            <a:gdLst/>
            <a:ahLst/>
            <a:cxnLst/>
            <a:rect l="l" t="t" r="r" b="b"/>
            <a:pathLst>
              <a:path w="55244" h="584200">
                <a:moveTo>
                  <a:pt x="0" y="0"/>
                </a:moveTo>
                <a:lnTo>
                  <a:pt x="54711" y="583920"/>
                </a:lnTo>
              </a:path>
            </a:pathLst>
          </a:custGeom>
          <a:ln w="3600">
            <a:solidFill>
              <a:srgbClr val="000000"/>
            </a:solidFill>
          </a:ln>
        </p:spPr>
        <p:txBody>
          <a:bodyPr wrap="square" lIns="0" tIns="0" rIns="0" bIns="0" rtlCol="0"/>
          <a:lstStyle/>
          <a:p>
            <a:endParaRPr/>
          </a:p>
        </p:txBody>
      </p:sp>
      <p:sp>
        <p:nvSpPr>
          <p:cNvPr id="146" name="object 146"/>
          <p:cNvSpPr/>
          <p:nvPr/>
        </p:nvSpPr>
        <p:spPr>
          <a:xfrm>
            <a:off x="2207456" y="394008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7" name="object 147"/>
          <p:cNvSpPr/>
          <p:nvPr/>
        </p:nvSpPr>
        <p:spPr>
          <a:xfrm>
            <a:off x="2194363" y="3380389"/>
            <a:ext cx="49645" cy="595032"/>
          </a:xfrm>
          <a:custGeom>
            <a:avLst/>
            <a:gdLst/>
            <a:ahLst/>
            <a:cxnLst/>
            <a:rect l="l" t="t" r="r" b="b"/>
            <a:pathLst>
              <a:path w="54610" h="674370">
                <a:moveTo>
                  <a:pt x="0" y="0"/>
                </a:moveTo>
                <a:lnTo>
                  <a:pt x="54356" y="674281"/>
                </a:lnTo>
              </a:path>
            </a:pathLst>
          </a:custGeom>
          <a:ln w="3600">
            <a:solidFill>
              <a:srgbClr val="000000"/>
            </a:solidFill>
          </a:ln>
        </p:spPr>
        <p:txBody>
          <a:bodyPr wrap="square" lIns="0" tIns="0" rIns="0" bIns="0" rtlCol="0"/>
          <a:lstStyle/>
          <a:p>
            <a:endParaRPr/>
          </a:p>
        </p:txBody>
      </p:sp>
      <p:sp>
        <p:nvSpPr>
          <p:cNvPr id="148" name="object 148"/>
          <p:cNvSpPr/>
          <p:nvPr/>
        </p:nvSpPr>
        <p:spPr>
          <a:xfrm>
            <a:off x="2257206" y="41522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9" name="object 149"/>
          <p:cNvSpPr/>
          <p:nvPr/>
        </p:nvSpPr>
        <p:spPr>
          <a:xfrm>
            <a:off x="2243777" y="3975343"/>
            <a:ext cx="50222" cy="212351"/>
          </a:xfrm>
          <a:custGeom>
            <a:avLst/>
            <a:gdLst/>
            <a:ahLst/>
            <a:cxnLst/>
            <a:rect l="l" t="t" r="r" b="b"/>
            <a:pathLst>
              <a:path w="55244" h="240664">
                <a:moveTo>
                  <a:pt x="0" y="0"/>
                </a:moveTo>
                <a:lnTo>
                  <a:pt x="54724" y="240487"/>
                </a:lnTo>
              </a:path>
            </a:pathLst>
          </a:custGeom>
          <a:ln w="3600">
            <a:solidFill>
              <a:srgbClr val="000000"/>
            </a:solidFill>
          </a:ln>
        </p:spPr>
        <p:txBody>
          <a:bodyPr wrap="square" lIns="0" tIns="0" rIns="0" bIns="0" rtlCol="0"/>
          <a:lstStyle/>
          <a:p>
            <a:endParaRPr/>
          </a:p>
        </p:txBody>
      </p:sp>
      <p:sp>
        <p:nvSpPr>
          <p:cNvPr id="150" name="object 150"/>
          <p:cNvSpPr/>
          <p:nvPr/>
        </p:nvSpPr>
        <p:spPr>
          <a:xfrm>
            <a:off x="2306943" y="482982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1" name="object 151"/>
          <p:cNvSpPr/>
          <p:nvPr/>
        </p:nvSpPr>
        <p:spPr>
          <a:xfrm>
            <a:off x="2293527" y="4187537"/>
            <a:ext cx="50222" cy="677956"/>
          </a:xfrm>
          <a:custGeom>
            <a:avLst/>
            <a:gdLst/>
            <a:ahLst/>
            <a:cxnLst/>
            <a:rect l="l" t="t" r="r" b="b"/>
            <a:pathLst>
              <a:path w="55244" h="768350">
                <a:moveTo>
                  <a:pt x="0" y="0"/>
                </a:moveTo>
                <a:lnTo>
                  <a:pt x="54724" y="767880"/>
                </a:lnTo>
              </a:path>
            </a:pathLst>
          </a:custGeom>
          <a:ln w="3600">
            <a:solidFill>
              <a:srgbClr val="000000"/>
            </a:solidFill>
          </a:ln>
        </p:spPr>
        <p:txBody>
          <a:bodyPr wrap="square" lIns="0" tIns="0" rIns="0" bIns="0" rtlCol="0"/>
          <a:lstStyle/>
          <a:p>
            <a:endParaRPr/>
          </a:p>
        </p:txBody>
      </p:sp>
      <p:sp>
        <p:nvSpPr>
          <p:cNvPr id="152" name="object 152"/>
          <p:cNvSpPr/>
          <p:nvPr/>
        </p:nvSpPr>
        <p:spPr>
          <a:xfrm>
            <a:off x="2356692" y="493369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3" name="object 153"/>
          <p:cNvSpPr/>
          <p:nvPr/>
        </p:nvSpPr>
        <p:spPr>
          <a:xfrm>
            <a:off x="2343276" y="4865078"/>
            <a:ext cx="50222" cy="104215"/>
          </a:xfrm>
          <a:custGeom>
            <a:avLst/>
            <a:gdLst/>
            <a:ahLst/>
            <a:cxnLst/>
            <a:rect l="l" t="t" r="r" b="b"/>
            <a:pathLst>
              <a:path w="55244" h="118110">
                <a:moveTo>
                  <a:pt x="0" y="0"/>
                </a:moveTo>
                <a:lnTo>
                  <a:pt x="54724" y="117716"/>
                </a:lnTo>
              </a:path>
            </a:pathLst>
          </a:custGeom>
          <a:ln w="3600">
            <a:solidFill>
              <a:srgbClr val="000000"/>
            </a:solidFill>
          </a:ln>
        </p:spPr>
        <p:txBody>
          <a:bodyPr wrap="square" lIns="0" tIns="0" rIns="0" bIns="0" rtlCol="0"/>
          <a:lstStyle/>
          <a:p>
            <a:endParaRPr/>
          </a:p>
        </p:txBody>
      </p:sp>
      <p:sp>
        <p:nvSpPr>
          <p:cNvPr id="154" name="object 154"/>
          <p:cNvSpPr/>
          <p:nvPr/>
        </p:nvSpPr>
        <p:spPr>
          <a:xfrm>
            <a:off x="2406118" y="4997217"/>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55" name="object 155"/>
          <p:cNvSpPr/>
          <p:nvPr/>
        </p:nvSpPr>
        <p:spPr>
          <a:xfrm>
            <a:off x="2393026" y="4968946"/>
            <a:ext cx="49645" cy="63874"/>
          </a:xfrm>
          <a:custGeom>
            <a:avLst/>
            <a:gdLst/>
            <a:ahLst/>
            <a:cxnLst/>
            <a:rect l="l" t="t" r="r" b="b"/>
            <a:pathLst>
              <a:path w="54610" h="72389">
                <a:moveTo>
                  <a:pt x="0" y="0"/>
                </a:moveTo>
                <a:lnTo>
                  <a:pt x="54356" y="72009"/>
                </a:lnTo>
              </a:path>
            </a:pathLst>
          </a:custGeom>
          <a:ln w="3600">
            <a:solidFill>
              <a:srgbClr val="000000"/>
            </a:solidFill>
          </a:ln>
        </p:spPr>
        <p:txBody>
          <a:bodyPr wrap="square" lIns="0" tIns="0" rIns="0" bIns="0" rtlCol="0"/>
          <a:lstStyle/>
          <a:p>
            <a:endParaRPr/>
          </a:p>
        </p:txBody>
      </p:sp>
      <p:sp>
        <p:nvSpPr>
          <p:cNvPr id="156" name="object 156"/>
          <p:cNvSpPr/>
          <p:nvPr/>
        </p:nvSpPr>
        <p:spPr>
          <a:xfrm>
            <a:off x="2455857" y="469799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57" name="object 157"/>
          <p:cNvSpPr/>
          <p:nvPr/>
        </p:nvSpPr>
        <p:spPr>
          <a:xfrm>
            <a:off x="2442440" y="4733252"/>
            <a:ext cx="50222" cy="299757"/>
          </a:xfrm>
          <a:custGeom>
            <a:avLst/>
            <a:gdLst/>
            <a:ahLst/>
            <a:cxnLst/>
            <a:rect l="l" t="t" r="r" b="b"/>
            <a:pathLst>
              <a:path w="55244" h="339725">
                <a:moveTo>
                  <a:pt x="0" y="339128"/>
                </a:moveTo>
                <a:lnTo>
                  <a:pt x="54724" y="0"/>
                </a:lnTo>
              </a:path>
            </a:pathLst>
          </a:custGeom>
          <a:ln w="3600">
            <a:solidFill>
              <a:srgbClr val="000000"/>
            </a:solidFill>
          </a:ln>
        </p:spPr>
        <p:txBody>
          <a:bodyPr wrap="square" lIns="0" tIns="0" rIns="0" bIns="0" rtlCol="0"/>
          <a:lstStyle/>
          <a:p>
            <a:endParaRPr/>
          </a:p>
        </p:txBody>
      </p:sp>
      <p:sp>
        <p:nvSpPr>
          <p:cNvPr id="158" name="object 158"/>
          <p:cNvSpPr/>
          <p:nvPr/>
        </p:nvSpPr>
        <p:spPr>
          <a:xfrm>
            <a:off x="2505606" y="4952440"/>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59" name="object 159"/>
          <p:cNvSpPr/>
          <p:nvPr/>
        </p:nvSpPr>
        <p:spPr>
          <a:xfrm>
            <a:off x="2492190" y="4733252"/>
            <a:ext cx="50222" cy="254934"/>
          </a:xfrm>
          <a:custGeom>
            <a:avLst/>
            <a:gdLst/>
            <a:ahLst/>
            <a:cxnLst/>
            <a:rect l="l" t="t" r="r" b="b"/>
            <a:pathLst>
              <a:path w="55244" h="288925">
                <a:moveTo>
                  <a:pt x="0" y="0"/>
                </a:moveTo>
                <a:lnTo>
                  <a:pt x="54711" y="288366"/>
                </a:lnTo>
              </a:path>
            </a:pathLst>
          </a:custGeom>
          <a:ln w="3600">
            <a:solidFill>
              <a:srgbClr val="000000"/>
            </a:solidFill>
          </a:ln>
        </p:spPr>
        <p:txBody>
          <a:bodyPr wrap="square" lIns="0" tIns="0" rIns="0" bIns="0" rtlCol="0"/>
          <a:lstStyle/>
          <a:p>
            <a:endParaRPr/>
          </a:p>
        </p:txBody>
      </p:sp>
      <p:sp>
        <p:nvSpPr>
          <p:cNvPr id="160" name="object 160"/>
          <p:cNvSpPr/>
          <p:nvPr/>
        </p:nvSpPr>
        <p:spPr>
          <a:xfrm>
            <a:off x="2555344" y="400774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1" name="object 161"/>
          <p:cNvSpPr/>
          <p:nvPr/>
        </p:nvSpPr>
        <p:spPr>
          <a:xfrm>
            <a:off x="2541927" y="4043004"/>
            <a:ext cx="50222" cy="945216"/>
          </a:xfrm>
          <a:custGeom>
            <a:avLst/>
            <a:gdLst/>
            <a:ahLst/>
            <a:cxnLst/>
            <a:rect l="l" t="t" r="r" b="b"/>
            <a:pathLst>
              <a:path w="55244" h="1071245">
                <a:moveTo>
                  <a:pt x="0" y="1070648"/>
                </a:moveTo>
                <a:lnTo>
                  <a:pt x="54724" y="0"/>
                </a:lnTo>
              </a:path>
            </a:pathLst>
          </a:custGeom>
          <a:ln w="3600">
            <a:solidFill>
              <a:srgbClr val="000000"/>
            </a:solidFill>
          </a:ln>
        </p:spPr>
        <p:txBody>
          <a:bodyPr wrap="square" lIns="0" tIns="0" rIns="0" bIns="0" rtlCol="0"/>
          <a:lstStyle/>
          <a:p>
            <a:endParaRPr/>
          </a:p>
        </p:txBody>
      </p:sp>
      <p:sp>
        <p:nvSpPr>
          <p:cNvPr id="162" name="object 162"/>
          <p:cNvSpPr/>
          <p:nvPr/>
        </p:nvSpPr>
        <p:spPr>
          <a:xfrm>
            <a:off x="2604769" y="375109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3" name="object 163"/>
          <p:cNvSpPr/>
          <p:nvPr/>
        </p:nvSpPr>
        <p:spPr>
          <a:xfrm>
            <a:off x="2591678" y="3786345"/>
            <a:ext cx="49645" cy="257175"/>
          </a:xfrm>
          <a:custGeom>
            <a:avLst/>
            <a:gdLst/>
            <a:ahLst/>
            <a:cxnLst/>
            <a:rect l="l" t="t" r="r" b="b"/>
            <a:pathLst>
              <a:path w="54610" h="291464">
                <a:moveTo>
                  <a:pt x="0" y="290880"/>
                </a:moveTo>
                <a:lnTo>
                  <a:pt x="54356" y="0"/>
                </a:lnTo>
              </a:path>
            </a:pathLst>
          </a:custGeom>
          <a:ln w="3600">
            <a:solidFill>
              <a:srgbClr val="000000"/>
            </a:solidFill>
          </a:ln>
        </p:spPr>
        <p:txBody>
          <a:bodyPr wrap="square" lIns="0" tIns="0" rIns="0" bIns="0" rtlCol="0"/>
          <a:lstStyle/>
          <a:p>
            <a:endParaRPr/>
          </a:p>
        </p:txBody>
      </p:sp>
      <p:sp>
        <p:nvSpPr>
          <p:cNvPr id="164" name="object 164"/>
          <p:cNvSpPr/>
          <p:nvPr/>
        </p:nvSpPr>
        <p:spPr>
          <a:xfrm>
            <a:off x="2654507" y="302176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5" name="object 165"/>
          <p:cNvSpPr/>
          <p:nvPr/>
        </p:nvSpPr>
        <p:spPr>
          <a:xfrm>
            <a:off x="2641092" y="3057032"/>
            <a:ext cx="50222" cy="729502"/>
          </a:xfrm>
          <a:custGeom>
            <a:avLst/>
            <a:gdLst/>
            <a:ahLst/>
            <a:cxnLst/>
            <a:rect l="l" t="t" r="r" b="b"/>
            <a:pathLst>
              <a:path w="55244" h="826770">
                <a:moveTo>
                  <a:pt x="0" y="826554"/>
                </a:moveTo>
                <a:lnTo>
                  <a:pt x="54724" y="0"/>
                </a:lnTo>
              </a:path>
            </a:pathLst>
          </a:custGeom>
          <a:ln w="3600">
            <a:solidFill>
              <a:srgbClr val="000000"/>
            </a:solidFill>
          </a:ln>
        </p:spPr>
        <p:txBody>
          <a:bodyPr wrap="square" lIns="0" tIns="0" rIns="0" bIns="0" rtlCol="0"/>
          <a:lstStyle/>
          <a:p>
            <a:endParaRPr/>
          </a:p>
        </p:txBody>
      </p:sp>
      <p:sp>
        <p:nvSpPr>
          <p:cNvPr id="166" name="object 166"/>
          <p:cNvSpPr/>
          <p:nvPr/>
        </p:nvSpPr>
        <p:spPr>
          <a:xfrm>
            <a:off x="2704257" y="248271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7" name="object 167"/>
          <p:cNvSpPr/>
          <p:nvPr/>
        </p:nvSpPr>
        <p:spPr>
          <a:xfrm>
            <a:off x="2690841" y="2517984"/>
            <a:ext cx="50222" cy="539563"/>
          </a:xfrm>
          <a:custGeom>
            <a:avLst/>
            <a:gdLst/>
            <a:ahLst/>
            <a:cxnLst/>
            <a:rect l="l" t="t" r="r" b="b"/>
            <a:pathLst>
              <a:path w="55244" h="611504">
                <a:moveTo>
                  <a:pt x="0" y="610920"/>
                </a:moveTo>
                <a:lnTo>
                  <a:pt x="54711" y="0"/>
                </a:lnTo>
              </a:path>
            </a:pathLst>
          </a:custGeom>
          <a:ln w="3600">
            <a:solidFill>
              <a:srgbClr val="000000"/>
            </a:solidFill>
          </a:ln>
        </p:spPr>
        <p:txBody>
          <a:bodyPr wrap="square" lIns="0" tIns="0" rIns="0" bIns="0" rtlCol="0"/>
          <a:lstStyle/>
          <a:p>
            <a:endParaRPr/>
          </a:p>
        </p:txBody>
      </p:sp>
      <p:sp>
        <p:nvSpPr>
          <p:cNvPr id="168" name="object 168"/>
          <p:cNvSpPr/>
          <p:nvPr/>
        </p:nvSpPr>
        <p:spPr>
          <a:xfrm>
            <a:off x="2754007" y="223623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9" name="object 169"/>
          <p:cNvSpPr/>
          <p:nvPr/>
        </p:nvSpPr>
        <p:spPr>
          <a:xfrm>
            <a:off x="2740578" y="2271488"/>
            <a:ext cx="50222" cy="246529"/>
          </a:xfrm>
          <a:custGeom>
            <a:avLst/>
            <a:gdLst/>
            <a:ahLst/>
            <a:cxnLst/>
            <a:rect l="l" t="t" r="r" b="b"/>
            <a:pathLst>
              <a:path w="55244" h="279400">
                <a:moveTo>
                  <a:pt x="0" y="279361"/>
                </a:moveTo>
                <a:lnTo>
                  <a:pt x="54724" y="0"/>
                </a:lnTo>
              </a:path>
            </a:pathLst>
          </a:custGeom>
          <a:ln w="3600">
            <a:solidFill>
              <a:srgbClr val="000000"/>
            </a:solidFill>
          </a:ln>
        </p:spPr>
        <p:txBody>
          <a:bodyPr wrap="square" lIns="0" tIns="0" rIns="0" bIns="0" rtlCol="0"/>
          <a:lstStyle/>
          <a:p>
            <a:endParaRPr/>
          </a:p>
        </p:txBody>
      </p:sp>
      <p:sp>
        <p:nvSpPr>
          <p:cNvPr id="170" name="object 170"/>
          <p:cNvSpPr/>
          <p:nvPr/>
        </p:nvSpPr>
        <p:spPr>
          <a:xfrm>
            <a:off x="2803421" y="265043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1" name="object 171"/>
          <p:cNvSpPr/>
          <p:nvPr/>
        </p:nvSpPr>
        <p:spPr>
          <a:xfrm>
            <a:off x="2790328" y="2271488"/>
            <a:ext cx="49645" cy="414618"/>
          </a:xfrm>
          <a:custGeom>
            <a:avLst/>
            <a:gdLst/>
            <a:ahLst/>
            <a:cxnLst/>
            <a:rect l="l" t="t" r="r" b="b"/>
            <a:pathLst>
              <a:path w="54610" h="469900">
                <a:moveTo>
                  <a:pt x="0" y="0"/>
                </a:moveTo>
                <a:lnTo>
                  <a:pt x="54356" y="469442"/>
                </a:lnTo>
              </a:path>
            </a:pathLst>
          </a:custGeom>
          <a:ln w="3600">
            <a:solidFill>
              <a:srgbClr val="000000"/>
            </a:solidFill>
          </a:ln>
        </p:spPr>
        <p:txBody>
          <a:bodyPr wrap="square" lIns="0" tIns="0" rIns="0" bIns="0" rtlCol="0"/>
          <a:lstStyle/>
          <a:p>
            <a:endParaRPr/>
          </a:p>
        </p:txBody>
      </p:sp>
      <p:sp>
        <p:nvSpPr>
          <p:cNvPr id="172" name="object 172"/>
          <p:cNvSpPr/>
          <p:nvPr/>
        </p:nvSpPr>
        <p:spPr>
          <a:xfrm>
            <a:off x="2853170" y="22486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3" name="object 173"/>
          <p:cNvSpPr/>
          <p:nvPr/>
        </p:nvSpPr>
        <p:spPr>
          <a:xfrm>
            <a:off x="2839743" y="2283882"/>
            <a:ext cx="50222" cy="402291"/>
          </a:xfrm>
          <a:custGeom>
            <a:avLst/>
            <a:gdLst/>
            <a:ahLst/>
            <a:cxnLst/>
            <a:rect l="l" t="t" r="r" b="b"/>
            <a:pathLst>
              <a:path w="55244" h="455930">
                <a:moveTo>
                  <a:pt x="0" y="455396"/>
                </a:moveTo>
                <a:lnTo>
                  <a:pt x="54724" y="0"/>
                </a:lnTo>
              </a:path>
            </a:pathLst>
          </a:custGeom>
          <a:ln w="3600">
            <a:solidFill>
              <a:srgbClr val="000000"/>
            </a:solidFill>
          </a:ln>
        </p:spPr>
        <p:txBody>
          <a:bodyPr wrap="square" lIns="0" tIns="0" rIns="0" bIns="0" rtlCol="0"/>
          <a:lstStyle/>
          <a:p>
            <a:endParaRPr/>
          </a:p>
        </p:txBody>
      </p:sp>
      <p:sp>
        <p:nvSpPr>
          <p:cNvPr id="174" name="object 174"/>
          <p:cNvSpPr/>
          <p:nvPr/>
        </p:nvSpPr>
        <p:spPr>
          <a:xfrm>
            <a:off x="2902908" y="217778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5" name="object 175"/>
          <p:cNvSpPr/>
          <p:nvPr/>
        </p:nvSpPr>
        <p:spPr>
          <a:xfrm>
            <a:off x="2889492" y="2213039"/>
            <a:ext cx="50222" cy="71157"/>
          </a:xfrm>
          <a:custGeom>
            <a:avLst/>
            <a:gdLst/>
            <a:ahLst/>
            <a:cxnLst/>
            <a:rect l="l" t="t" r="r" b="b"/>
            <a:pathLst>
              <a:path w="55244" h="80644">
                <a:moveTo>
                  <a:pt x="0" y="80289"/>
                </a:moveTo>
                <a:lnTo>
                  <a:pt x="54724" y="0"/>
                </a:lnTo>
              </a:path>
            </a:pathLst>
          </a:custGeom>
          <a:ln w="3600">
            <a:solidFill>
              <a:srgbClr val="000000"/>
            </a:solidFill>
          </a:ln>
        </p:spPr>
        <p:txBody>
          <a:bodyPr wrap="square" lIns="0" tIns="0" rIns="0" bIns="0" rtlCol="0"/>
          <a:lstStyle/>
          <a:p>
            <a:endParaRPr/>
          </a:p>
        </p:txBody>
      </p:sp>
      <p:sp>
        <p:nvSpPr>
          <p:cNvPr id="176" name="object 176"/>
          <p:cNvSpPr/>
          <p:nvPr/>
        </p:nvSpPr>
        <p:spPr>
          <a:xfrm>
            <a:off x="2952657" y="193350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7" name="object 177"/>
          <p:cNvSpPr/>
          <p:nvPr/>
        </p:nvSpPr>
        <p:spPr>
          <a:xfrm>
            <a:off x="2939241" y="1968772"/>
            <a:ext cx="50222" cy="244288"/>
          </a:xfrm>
          <a:custGeom>
            <a:avLst/>
            <a:gdLst/>
            <a:ahLst/>
            <a:cxnLst/>
            <a:rect l="l" t="t" r="r" b="b"/>
            <a:pathLst>
              <a:path w="55245" h="276860">
                <a:moveTo>
                  <a:pt x="0" y="276834"/>
                </a:moveTo>
                <a:lnTo>
                  <a:pt x="54724" y="0"/>
                </a:lnTo>
              </a:path>
            </a:pathLst>
          </a:custGeom>
          <a:ln w="3600">
            <a:solidFill>
              <a:srgbClr val="000000"/>
            </a:solidFill>
          </a:ln>
        </p:spPr>
        <p:txBody>
          <a:bodyPr wrap="square" lIns="0" tIns="0" rIns="0" bIns="0" rtlCol="0"/>
          <a:lstStyle/>
          <a:p>
            <a:endParaRPr/>
          </a:p>
        </p:txBody>
      </p:sp>
      <p:sp>
        <p:nvSpPr>
          <p:cNvPr id="178" name="object 178"/>
          <p:cNvSpPr/>
          <p:nvPr/>
        </p:nvSpPr>
        <p:spPr>
          <a:xfrm>
            <a:off x="3002072" y="186236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9" name="object 179"/>
          <p:cNvSpPr/>
          <p:nvPr/>
        </p:nvSpPr>
        <p:spPr>
          <a:xfrm>
            <a:off x="2988991" y="1897615"/>
            <a:ext cx="49645" cy="71157"/>
          </a:xfrm>
          <a:custGeom>
            <a:avLst/>
            <a:gdLst/>
            <a:ahLst/>
            <a:cxnLst/>
            <a:rect l="l" t="t" r="r" b="b"/>
            <a:pathLst>
              <a:path w="54610" h="80644">
                <a:moveTo>
                  <a:pt x="0" y="80645"/>
                </a:moveTo>
                <a:lnTo>
                  <a:pt x="54356" y="0"/>
                </a:lnTo>
              </a:path>
            </a:pathLst>
          </a:custGeom>
          <a:ln w="3600">
            <a:solidFill>
              <a:srgbClr val="000000"/>
            </a:solidFill>
          </a:ln>
        </p:spPr>
        <p:txBody>
          <a:bodyPr wrap="square" lIns="0" tIns="0" rIns="0" bIns="0" rtlCol="0"/>
          <a:lstStyle/>
          <a:p>
            <a:endParaRPr/>
          </a:p>
        </p:txBody>
      </p:sp>
      <p:sp>
        <p:nvSpPr>
          <p:cNvPr id="180" name="object 180"/>
          <p:cNvSpPr/>
          <p:nvPr/>
        </p:nvSpPr>
        <p:spPr>
          <a:xfrm>
            <a:off x="3051821" y="193541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1" name="object 181"/>
          <p:cNvSpPr/>
          <p:nvPr/>
        </p:nvSpPr>
        <p:spPr>
          <a:xfrm>
            <a:off x="3038405" y="1897615"/>
            <a:ext cx="50222" cy="73399"/>
          </a:xfrm>
          <a:custGeom>
            <a:avLst/>
            <a:gdLst/>
            <a:ahLst/>
            <a:cxnLst/>
            <a:rect l="l" t="t" r="r" b="b"/>
            <a:pathLst>
              <a:path w="55245" h="83185">
                <a:moveTo>
                  <a:pt x="0" y="0"/>
                </a:moveTo>
                <a:lnTo>
                  <a:pt x="54711" y="82804"/>
                </a:lnTo>
              </a:path>
            </a:pathLst>
          </a:custGeom>
          <a:ln w="3600">
            <a:solidFill>
              <a:srgbClr val="000000"/>
            </a:solidFill>
          </a:ln>
        </p:spPr>
        <p:txBody>
          <a:bodyPr wrap="square" lIns="0" tIns="0" rIns="0" bIns="0" rtlCol="0"/>
          <a:lstStyle/>
          <a:p>
            <a:endParaRPr/>
          </a:p>
        </p:txBody>
      </p:sp>
      <p:sp>
        <p:nvSpPr>
          <p:cNvPr id="182" name="object 182"/>
          <p:cNvSpPr/>
          <p:nvPr/>
        </p:nvSpPr>
        <p:spPr>
          <a:xfrm>
            <a:off x="3101570" y="17915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3" name="object 183"/>
          <p:cNvSpPr/>
          <p:nvPr/>
        </p:nvSpPr>
        <p:spPr>
          <a:xfrm>
            <a:off x="3088143" y="1826782"/>
            <a:ext cx="50222" cy="143996"/>
          </a:xfrm>
          <a:custGeom>
            <a:avLst/>
            <a:gdLst/>
            <a:ahLst/>
            <a:cxnLst/>
            <a:rect l="l" t="t" r="r" b="b"/>
            <a:pathLst>
              <a:path w="55245" h="163194">
                <a:moveTo>
                  <a:pt x="0" y="163080"/>
                </a:moveTo>
                <a:lnTo>
                  <a:pt x="54724" y="0"/>
                </a:lnTo>
              </a:path>
            </a:pathLst>
          </a:custGeom>
          <a:ln w="3600">
            <a:solidFill>
              <a:srgbClr val="000000"/>
            </a:solidFill>
          </a:ln>
        </p:spPr>
        <p:txBody>
          <a:bodyPr wrap="square" lIns="0" tIns="0" rIns="0" bIns="0" rtlCol="0"/>
          <a:lstStyle/>
          <a:p>
            <a:endParaRPr/>
          </a:p>
        </p:txBody>
      </p:sp>
      <p:sp>
        <p:nvSpPr>
          <p:cNvPr id="184" name="object 184"/>
          <p:cNvSpPr/>
          <p:nvPr/>
        </p:nvSpPr>
        <p:spPr>
          <a:xfrm>
            <a:off x="3151308" y="144529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5" name="object 185"/>
          <p:cNvSpPr/>
          <p:nvPr/>
        </p:nvSpPr>
        <p:spPr>
          <a:xfrm>
            <a:off x="3137892" y="1480543"/>
            <a:ext cx="50222" cy="346262"/>
          </a:xfrm>
          <a:custGeom>
            <a:avLst/>
            <a:gdLst/>
            <a:ahLst/>
            <a:cxnLst/>
            <a:rect l="l" t="t" r="r" b="b"/>
            <a:pathLst>
              <a:path w="55245" h="392430">
                <a:moveTo>
                  <a:pt x="0" y="392404"/>
                </a:moveTo>
                <a:lnTo>
                  <a:pt x="54724" y="0"/>
                </a:lnTo>
              </a:path>
            </a:pathLst>
          </a:custGeom>
          <a:ln w="3600">
            <a:solidFill>
              <a:srgbClr val="000000"/>
            </a:solidFill>
          </a:ln>
        </p:spPr>
        <p:txBody>
          <a:bodyPr wrap="square" lIns="0" tIns="0" rIns="0" bIns="0" rtlCol="0"/>
          <a:lstStyle/>
          <a:p>
            <a:endParaRPr/>
          </a:p>
        </p:txBody>
      </p:sp>
      <p:sp>
        <p:nvSpPr>
          <p:cNvPr id="186" name="object 186"/>
          <p:cNvSpPr/>
          <p:nvPr/>
        </p:nvSpPr>
        <p:spPr>
          <a:xfrm>
            <a:off x="3200735" y="1261681"/>
            <a:ext cx="72736" cy="70597"/>
          </a:xfrm>
          <a:custGeom>
            <a:avLst/>
            <a:gdLst/>
            <a:ahLst/>
            <a:cxnLst/>
            <a:rect l="l" t="t" r="r" b="b"/>
            <a:pathLst>
              <a:path w="80010" h="80009">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7" name="object 187"/>
          <p:cNvSpPr/>
          <p:nvPr/>
        </p:nvSpPr>
        <p:spPr>
          <a:xfrm>
            <a:off x="3187642" y="1296946"/>
            <a:ext cx="49645" cy="183776"/>
          </a:xfrm>
          <a:custGeom>
            <a:avLst/>
            <a:gdLst/>
            <a:ahLst/>
            <a:cxnLst/>
            <a:rect l="l" t="t" r="r" b="b"/>
            <a:pathLst>
              <a:path w="54610" h="208280">
                <a:moveTo>
                  <a:pt x="0" y="208076"/>
                </a:moveTo>
                <a:lnTo>
                  <a:pt x="54356" y="0"/>
                </a:lnTo>
              </a:path>
            </a:pathLst>
          </a:custGeom>
          <a:ln w="3600">
            <a:solidFill>
              <a:srgbClr val="000000"/>
            </a:solidFill>
          </a:ln>
        </p:spPr>
        <p:txBody>
          <a:bodyPr wrap="square" lIns="0" tIns="0" rIns="0" bIns="0" rtlCol="0"/>
          <a:lstStyle/>
          <a:p>
            <a:endParaRPr/>
          </a:p>
        </p:txBody>
      </p:sp>
      <p:sp>
        <p:nvSpPr>
          <p:cNvPr id="188" name="object 188"/>
          <p:cNvSpPr/>
          <p:nvPr/>
        </p:nvSpPr>
        <p:spPr>
          <a:xfrm>
            <a:off x="3250484" y="903698"/>
            <a:ext cx="72736" cy="70597"/>
          </a:xfrm>
          <a:custGeom>
            <a:avLst/>
            <a:gdLst/>
            <a:ahLst/>
            <a:cxnLst/>
            <a:rect l="l" t="t" r="r" b="b"/>
            <a:pathLst>
              <a:path w="80010" h="80009">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9" name="object 189"/>
          <p:cNvSpPr/>
          <p:nvPr/>
        </p:nvSpPr>
        <p:spPr>
          <a:xfrm>
            <a:off x="3237056" y="938952"/>
            <a:ext cx="50222" cy="358028"/>
          </a:xfrm>
          <a:custGeom>
            <a:avLst/>
            <a:gdLst/>
            <a:ahLst/>
            <a:cxnLst/>
            <a:rect l="l" t="t" r="r" b="b"/>
            <a:pathLst>
              <a:path w="55245" h="405765">
                <a:moveTo>
                  <a:pt x="0" y="405726"/>
                </a:moveTo>
                <a:lnTo>
                  <a:pt x="54724" y="0"/>
                </a:lnTo>
              </a:path>
            </a:pathLst>
          </a:custGeom>
          <a:ln w="3600">
            <a:solidFill>
              <a:srgbClr val="000000"/>
            </a:solidFill>
          </a:ln>
        </p:spPr>
        <p:txBody>
          <a:bodyPr wrap="square" lIns="0" tIns="0" rIns="0" bIns="0" rtlCol="0"/>
          <a:lstStyle/>
          <a:p>
            <a:endParaRPr/>
          </a:p>
        </p:txBody>
      </p:sp>
      <p:sp>
        <p:nvSpPr>
          <p:cNvPr id="190" name="object 190"/>
          <p:cNvSpPr/>
          <p:nvPr/>
        </p:nvSpPr>
        <p:spPr>
          <a:xfrm>
            <a:off x="3300221" y="1172112"/>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1" name="object 191"/>
          <p:cNvSpPr/>
          <p:nvPr/>
        </p:nvSpPr>
        <p:spPr>
          <a:xfrm>
            <a:off x="3286805" y="938952"/>
            <a:ext cx="50222" cy="268941"/>
          </a:xfrm>
          <a:custGeom>
            <a:avLst/>
            <a:gdLst/>
            <a:ahLst/>
            <a:cxnLst/>
            <a:rect l="l" t="t" r="r" b="b"/>
            <a:pathLst>
              <a:path w="55245" h="304800">
                <a:moveTo>
                  <a:pt x="0" y="0"/>
                </a:moveTo>
                <a:lnTo>
                  <a:pt x="54724" y="304203"/>
                </a:lnTo>
              </a:path>
            </a:pathLst>
          </a:custGeom>
          <a:ln w="3600">
            <a:solidFill>
              <a:srgbClr val="000000"/>
            </a:solidFill>
          </a:ln>
        </p:spPr>
        <p:txBody>
          <a:bodyPr wrap="square" lIns="0" tIns="0" rIns="0" bIns="0" rtlCol="0"/>
          <a:lstStyle/>
          <a:p>
            <a:endParaRPr/>
          </a:p>
        </p:txBody>
      </p:sp>
      <p:sp>
        <p:nvSpPr>
          <p:cNvPr id="192" name="object 192"/>
          <p:cNvSpPr/>
          <p:nvPr/>
        </p:nvSpPr>
        <p:spPr>
          <a:xfrm>
            <a:off x="3349971" y="164826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3" name="object 193"/>
          <p:cNvSpPr/>
          <p:nvPr/>
        </p:nvSpPr>
        <p:spPr>
          <a:xfrm>
            <a:off x="3336554" y="1207366"/>
            <a:ext cx="50222" cy="476250"/>
          </a:xfrm>
          <a:custGeom>
            <a:avLst/>
            <a:gdLst/>
            <a:ahLst/>
            <a:cxnLst/>
            <a:rect l="l" t="t" r="r" b="b"/>
            <a:pathLst>
              <a:path w="55245" h="539750">
                <a:moveTo>
                  <a:pt x="0" y="0"/>
                </a:moveTo>
                <a:lnTo>
                  <a:pt x="54711" y="539648"/>
                </a:lnTo>
              </a:path>
            </a:pathLst>
          </a:custGeom>
          <a:ln w="3600">
            <a:solidFill>
              <a:srgbClr val="000000"/>
            </a:solidFill>
          </a:ln>
        </p:spPr>
        <p:txBody>
          <a:bodyPr wrap="square" lIns="0" tIns="0" rIns="0" bIns="0" rtlCol="0"/>
          <a:lstStyle/>
          <a:p>
            <a:endParaRPr/>
          </a:p>
        </p:txBody>
      </p:sp>
      <p:sp>
        <p:nvSpPr>
          <p:cNvPr id="194" name="object 194"/>
          <p:cNvSpPr/>
          <p:nvPr/>
        </p:nvSpPr>
        <p:spPr>
          <a:xfrm>
            <a:off x="3399386" y="203134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5" name="object 195"/>
          <p:cNvSpPr/>
          <p:nvPr/>
        </p:nvSpPr>
        <p:spPr>
          <a:xfrm>
            <a:off x="3386293" y="1683527"/>
            <a:ext cx="49645" cy="383241"/>
          </a:xfrm>
          <a:custGeom>
            <a:avLst/>
            <a:gdLst/>
            <a:ahLst/>
            <a:cxnLst/>
            <a:rect l="l" t="t" r="r" b="b"/>
            <a:pathLst>
              <a:path w="54610" h="434339">
                <a:moveTo>
                  <a:pt x="0" y="0"/>
                </a:moveTo>
                <a:lnTo>
                  <a:pt x="54368" y="434149"/>
                </a:lnTo>
              </a:path>
            </a:pathLst>
          </a:custGeom>
          <a:ln w="3600">
            <a:solidFill>
              <a:srgbClr val="000000"/>
            </a:solidFill>
          </a:ln>
        </p:spPr>
        <p:txBody>
          <a:bodyPr wrap="square" lIns="0" tIns="0" rIns="0" bIns="0" rtlCol="0"/>
          <a:lstStyle/>
          <a:p>
            <a:endParaRPr/>
          </a:p>
        </p:txBody>
      </p:sp>
      <p:sp>
        <p:nvSpPr>
          <p:cNvPr id="196" name="object 196"/>
          <p:cNvSpPr/>
          <p:nvPr/>
        </p:nvSpPr>
        <p:spPr>
          <a:xfrm>
            <a:off x="3449135" y="234327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7" name="object 197"/>
          <p:cNvSpPr/>
          <p:nvPr/>
        </p:nvSpPr>
        <p:spPr>
          <a:xfrm>
            <a:off x="3435719" y="2066600"/>
            <a:ext cx="50222" cy="312084"/>
          </a:xfrm>
          <a:custGeom>
            <a:avLst/>
            <a:gdLst/>
            <a:ahLst/>
            <a:cxnLst/>
            <a:rect l="l" t="t" r="r" b="b"/>
            <a:pathLst>
              <a:path w="55245" h="353694">
                <a:moveTo>
                  <a:pt x="0" y="0"/>
                </a:moveTo>
                <a:lnTo>
                  <a:pt x="54711" y="353529"/>
                </a:lnTo>
              </a:path>
            </a:pathLst>
          </a:custGeom>
          <a:ln w="3600">
            <a:solidFill>
              <a:srgbClr val="000000"/>
            </a:solidFill>
          </a:ln>
        </p:spPr>
        <p:txBody>
          <a:bodyPr wrap="square" lIns="0" tIns="0" rIns="0" bIns="0" rtlCol="0"/>
          <a:lstStyle/>
          <a:p>
            <a:endParaRPr/>
          </a:p>
        </p:txBody>
      </p:sp>
      <p:sp>
        <p:nvSpPr>
          <p:cNvPr id="198" name="object 198"/>
          <p:cNvSpPr/>
          <p:nvPr/>
        </p:nvSpPr>
        <p:spPr>
          <a:xfrm>
            <a:off x="3498873" y="237440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9" name="object 199"/>
          <p:cNvSpPr/>
          <p:nvPr/>
        </p:nvSpPr>
        <p:spPr>
          <a:xfrm>
            <a:off x="3485456" y="2378538"/>
            <a:ext cx="50222" cy="31376"/>
          </a:xfrm>
          <a:custGeom>
            <a:avLst/>
            <a:gdLst/>
            <a:ahLst/>
            <a:cxnLst/>
            <a:rect l="l" t="t" r="r" b="b"/>
            <a:pathLst>
              <a:path w="55245" h="35560">
                <a:moveTo>
                  <a:pt x="0" y="0"/>
                </a:moveTo>
                <a:lnTo>
                  <a:pt x="54724" y="35280"/>
                </a:lnTo>
              </a:path>
            </a:pathLst>
          </a:custGeom>
          <a:ln w="3600">
            <a:solidFill>
              <a:srgbClr val="000000"/>
            </a:solidFill>
          </a:ln>
        </p:spPr>
        <p:txBody>
          <a:bodyPr wrap="square" lIns="0" tIns="0" rIns="0" bIns="0" rtlCol="0"/>
          <a:lstStyle/>
          <a:p>
            <a:endParaRPr/>
          </a:p>
        </p:txBody>
      </p:sp>
      <p:sp>
        <p:nvSpPr>
          <p:cNvPr id="200" name="object 200"/>
          <p:cNvSpPr/>
          <p:nvPr/>
        </p:nvSpPr>
        <p:spPr>
          <a:xfrm>
            <a:off x="3548622" y="2479234"/>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01" name="object 201"/>
          <p:cNvSpPr/>
          <p:nvPr/>
        </p:nvSpPr>
        <p:spPr>
          <a:xfrm>
            <a:off x="3535206" y="2409668"/>
            <a:ext cx="50222" cy="105335"/>
          </a:xfrm>
          <a:custGeom>
            <a:avLst/>
            <a:gdLst/>
            <a:ahLst/>
            <a:cxnLst/>
            <a:rect l="l" t="t" r="r" b="b"/>
            <a:pathLst>
              <a:path w="55245" h="119380">
                <a:moveTo>
                  <a:pt x="0" y="0"/>
                </a:moveTo>
                <a:lnTo>
                  <a:pt x="54711" y="118795"/>
                </a:lnTo>
              </a:path>
            </a:pathLst>
          </a:custGeom>
          <a:ln w="3600">
            <a:solidFill>
              <a:srgbClr val="000000"/>
            </a:solidFill>
          </a:ln>
        </p:spPr>
        <p:txBody>
          <a:bodyPr wrap="square" lIns="0" tIns="0" rIns="0" bIns="0" rtlCol="0"/>
          <a:lstStyle/>
          <a:p>
            <a:endParaRPr/>
          </a:p>
        </p:txBody>
      </p:sp>
      <p:sp>
        <p:nvSpPr>
          <p:cNvPr id="202" name="object 202"/>
          <p:cNvSpPr/>
          <p:nvPr/>
        </p:nvSpPr>
        <p:spPr>
          <a:xfrm>
            <a:off x="3598037" y="331400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3" name="object 203"/>
          <p:cNvSpPr/>
          <p:nvPr/>
        </p:nvSpPr>
        <p:spPr>
          <a:xfrm>
            <a:off x="3584944" y="2514487"/>
            <a:ext cx="49645" cy="834838"/>
          </a:xfrm>
          <a:custGeom>
            <a:avLst/>
            <a:gdLst/>
            <a:ahLst/>
            <a:cxnLst/>
            <a:rect l="l" t="t" r="r" b="b"/>
            <a:pathLst>
              <a:path w="54610" h="946150">
                <a:moveTo>
                  <a:pt x="0" y="0"/>
                </a:moveTo>
                <a:lnTo>
                  <a:pt x="54368" y="946086"/>
                </a:lnTo>
              </a:path>
            </a:pathLst>
          </a:custGeom>
          <a:ln w="3600">
            <a:solidFill>
              <a:srgbClr val="000000"/>
            </a:solidFill>
          </a:ln>
        </p:spPr>
        <p:txBody>
          <a:bodyPr wrap="square" lIns="0" tIns="0" rIns="0" bIns="0" rtlCol="0"/>
          <a:lstStyle/>
          <a:p>
            <a:endParaRPr/>
          </a:p>
        </p:txBody>
      </p:sp>
      <p:sp>
        <p:nvSpPr>
          <p:cNvPr id="204" name="object 204"/>
          <p:cNvSpPr/>
          <p:nvPr/>
        </p:nvSpPr>
        <p:spPr>
          <a:xfrm>
            <a:off x="3647786" y="38705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5" name="object 205"/>
          <p:cNvSpPr/>
          <p:nvPr/>
        </p:nvSpPr>
        <p:spPr>
          <a:xfrm>
            <a:off x="3634370" y="3349270"/>
            <a:ext cx="50222" cy="556932"/>
          </a:xfrm>
          <a:custGeom>
            <a:avLst/>
            <a:gdLst/>
            <a:ahLst/>
            <a:cxnLst/>
            <a:rect l="l" t="t" r="r" b="b"/>
            <a:pathLst>
              <a:path w="55245" h="631189">
                <a:moveTo>
                  <a:pt x="0" y="0"/>
                </a:moveTo>
                <a:lnTo>
                  <a:pt x="54711" y="630720"/>
                </a:lnTo>
              </a:path>
            </a:pathLst>
          </a:custGeom>
          <a:ln w="3600">
            <a:solidFill>
              <a:srgbClr val="000000"/>
            </a:solidFill>
          </a:ln>
        </p:spPr>
        <p:txBody>
          <a:bodyPr wrap="square" lIns="0" tIns="0" rIns="0" bIns="0" rtlCol="0"/>
          <a:lstStyle/>
          <a:p>
            <a:endParaRPr/>
          </a:p>
        </p:txBody>
      </p:sp>
      <p:sp>
        <p:nvSpPr>
          <p:cNvPr id="206" name="object 206"/>
          <p:cNvSpPr/>
          <p:nvPr/>
        </p:nvSpPr>
        <p:spPr>
          <a:xfrm>
            <a:off x="3697536" y="45938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7" name="object 207"/>
          <p:cNvSpPr/>
          <p:nvPr/>
        </p:nvSpPr>
        <p:spPr>
          <a:xfrm>
            <a:off x="3684107" y="3905788"/>
            <a:ext cx="50222" cy="723340"/>
          </a:xfrm>
          <a:custGeom>
            <a:avLst/>
            <a:gdLst/>
            <a:ahLst/>
            <a:cxnLst/>
            <a:rect l="l" t="t" r="r" b="b"/>
            <a:pathLst>
              <a:path w="55245" h="819785">
                <a:moveTo>
                  <a:pt x="0" y="0"/>
                </a:moveTo>
                <a:lnTo>
                  <a:pt x="54724" y="819721"/>
                </a:lnTo>
              </a:path>
            </a:pathLst>
          </a:custGeom>
          <a:ln w="3600">
            <a:solidFill>
              <a:srgbClr val="000000"/>
            </a:solidFill>
          </a:ln>
        </p:spPr>
        <p:txBody>
          <a:bodyPr wrap="square" lIns="0" tIns="0" rIns="0" bIns="0" rtlCol="0"/>
          <a:lstStyle/>
          <a:p>
            <a:endParaRPr/>
          </a:p>
        </p:txBody>
      </p:sp>
      <p:sp>
        <p:nvSpPr>
          <p:cNvPr id="208" name="object 208"/>
          <p:cNvSpPr/>
          <p:nvPr/>
        </p:nvSpPr>
        <p:spPr>
          <a:xfrm>
            <a:off x="3747273" y="465448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9" name="object 209"/>
          <p:cNvSpPr/>
          <p:nvPr/>
        </p:nvSpPr>
        <p:spPr>
          <a:xfrm>
            <a:off x="3733857" y="4629071"/>
            <a:ext cx="50222" cy="61072"/>
          </a:xfrm>
          <a:custGeom>
            <a:avLst/>
            <a:gdLst/>
            <a:ahLst/>
            <a:cxnLst/>
            <a:rect l="l" t="t" r="r" b="b"/>
            <a:pathLst>
              <a:path w="55245" h="69214">
                <a:moveTo>
                  <a:pt x="0" y="0"/>
                </a:moveTo>
                <a:lnTo>
                  <a:pt x="54724" y="68757"/>
                </a:lnTo>
              </a:path>
            </a:pathLst>
          </a:custGeom>
          <a:ln w="3600">
            <a:solidFill>
              <a:srgbClr val="000000"/>
            </a:solidFill>
          </a:ln>
        </p:spPr>
        <p:txBody>
          <a:bodyPr wrap="square" lIns="0" tIns="0" rIns="0" bIns="0" rtlCol="0"/>
          <a:lstStyle/>
          <a:p>
            <a:endParaRPr/>
          </a:p>
        </p:txBody>
      </p:sp>
      <p:sp>
        <p:nvSpPr>
          <p:cNvPr id="210" name="object 210"/>
          <p:cNvSpPr/>
          <p:nvPr/>
        </p:nvSpPr>
        <p:spPr>
          <a:xfrm>
            <a:off x="3796699" y="528374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1" name="object 211"/>
          <p:cNvSpPr/>
          <p:nvPr/>
        </p:nvSpPr>
        <p:spPr>
          <a:xfrm>
            <a:off x="3783607" y="4689739"/>
            <a:ext cx="49645" cy="629771"/>
          </a:xfrm>
          <a:custGeom>
            <a:avLst/>
            <a:gdLst/>
            <a:ahLst/>
            <a:cxnLst/>
            <a:rect l="l" t="t" r="r" b="b"/>
            <a:pathLst>
              <a:path w="54610" h="713739">
                <a:moveTo>
                  <a:pt x="0" y="0"/>
                </a:moveTo>
                <a:lnTo>
                  <a:pt x="54356" y="713155"/>
                </a:lnTo>
              </a:path>
            </a:pathLst>
          </a:custGeom>
          <a:ln w="3600">
            <a:solidFill>
              <a:srgbClr val="000000"/>
            </a:solidFill>
          </a:ln>
        </p:spPr>
        <p:txBody>
          <a:bodyPr wrap="square" lIns="0" tIns="0" rIns="0" bIns="0" rtlCol="0"/>
          <a:lstStyle/>
          <a:p>
            <a:endParaRPr/>
          </a:p>
        </p:txBody>
      </p:sp>
      <p:sp>
        <p:nvSpPr>
          <p:cNvPr id="212" name="object 212"/>
          <p:cNvSpPr/>
          <p:nvPr/>
        </p:nvSpPr>
        <p:spPr>
          <a:xfrm>
            <a:off x="3846437" y="512300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3" name="object 213"/>
          <p:cNvSpPr/>
          <p:nvPr/>
        </p:nvSpPr>
        <p:spPr>
          <a:xfrm>
            <a:off x="3833021" y="5158269"/>
            <a:ext cx="50222" cy="160804"/>
          </a:xfrm>
          <a:custGeom>
            <a:avLst/>
            <a:gdLst/>
            <a:ahLst/>
            <a:cxnLst/>
            <a:rect l="l" t="t" r="r" b="b"/>
            <a:pathLst>
              <a:path w="55245" h="182245">
                <a:moveTo>
                  <a:pt x="0" y="182156"/>
                </a:moveTo>
                <a:lnTo>
                  <a:pt x="54724" y="0"/>
                </a:lnTo>
              </a:path>
            </a:pathLst>
          </a:custGeom>
          <a:ln w="3600">
            <a:solidFill>
              <a:srgbClr val="000000"/>
            </a:solidFill>
          </a:ln>
        </p:spPr>
        <p:txBody>
          <a:bodyPr wrap="square" lIns="0" tIns="0" rIns="0" bIns="0" rtlCol="0"/>
          <a:lstStyle/>
          <a:p>
            <a:endParaRPr/>
          </a:p>
        </p:txBody>
      </p:sp>
      <p:sp>
        <p:nvSpPr>
          <p:cNvPr id="214" name="object 214"/>
          <p:cNvSpPr/>
          <p:nvPr/>
        </p:nvSpPr>
        <p:spPr>
          <a:xfrm>
            <a:off x="3896187" y="512935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5" name="object 215"/>
          <p:cNvSpPr/>
          <p:nvPr/>
        </p:nvSpPr>
        <p:spPr>
          <a:xfrm>
            <a:off x="3882770" y="5158269"/>
            <a:ext cx="50222" cy="6724"/>
          </a:xfrm>
          <a:custGeom>
            <a:avLst/>
            <a:gdLst/>
            <a:ahLst/>
            <a:cxnLst/>
            <a:rect l="l" t="t" r="r" b="b"/>
            <a:pathLst>
              <a:path w="55245" h="7620">
                <a:moveTo>
                  <a:pt x="0" y="0"/>
                </a:moveTo>
                <a:lnTo>
                  <a:pt x="54711" y="7200"/>
                </a:lnTo>
              </a:path>
            </a:pathLst>
          </a:custGeom>
          <a:ln w="3600">
            <a:solidFill>
              <a:srgbClr val="000000"/>
            </a:solidFill>
          </a:ln>
        </p:spPr>
        <p:txBody>
          <a:bodyPr wrap="square" lIns="0" tIns="0" rIns="0" bIns="0" rtlCol="0"/>
          <a:lstStyle/>
          <a:p>
            <a:endParaRPr/>
          </a:p>
        </p:txBody>
      </p:sp>
      <p:sp>
        <p:nvSpPr>
          <p:cNvPr id="216" name="object 216"/>
          <p:cNvSpPr/>
          <p:nvPr/>
        </p:nvSpPr>
        <p:spPr>
          <a:xfrm>
            <a:off x="3945601" y="463828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7" name="object 217"/>
          <p:cNvSpPr/>
          <p:nvPr/>
        </p:nvSpPr>
        <p:spPr>
          <a:xfrm>
            <a:off x="3932508" y="4673536"/>
            <a:ext cx="49645" cy="491378"/>
          </a:xfrm>
          <a:custGeom>
            <a:avLst/>
            <a:gdLst/>
            <a:ahLst/>
            <a:cxnLst/>
            <a:rect l="l" t="t" r="r" b="b"/>
            <a:pathLst>
              <a:path w="54610" h="556895">
                <a:moveTo>
                  <a:pt x="0" y="556564"/>
                </a:moveTo>
                <a:lnTo>
                  <a:pt x="54368" y="0"/>
                </a:lnTo>
              </a:path>
            </a:pathLst>
          </a:custGeom>
          <a:ln w="3600">
            <a:solidFill>
              <a:srgbClr val="000000"/>
            </a:solidFill>
          </a:ln>
        </p:spPr>
        <p:txBody>
          <a:bodyPr wrap="square" lIns="0" tIns="0" rIns="0" bIns="0" rtlCol="0"/>
          <a:lstStyle/>
          <a:p>
            <a:endParaRPr/>
          </a:p>
        </p:txBody>
      </p:sp>
      <p:sp>
        <p:nvSpPr>
          <p:cNvPr id="218" name="object 218"/>
          <p:cNvSpPr/>
          <p:nvPr/>
        </p:nvSpPr>
        <p:spPr>
          <a:xfrm>
            <a:off x="3995350" y="462462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9" name="object 219"/>
          <p:cNvSpPr/>
          <p:nvPr/>
        </p:nvSpPr>
        <p:spPr>
          <a:xfrm>
            <a:off x="3981934" y="4659877"/>
            <a:ext cx="50222" cy="14007"/>
          </a:xfrm>
          <a:custGeom>
            <a:avLst/>
            <a:gdLst/>
            <a:ahLst/>
            <a:cxnLst/>
            <a:rect l="l" t="t" r="r" b="b"/>
            <a:pathLst>
              <a:path w="55245" h="15875">
                <a:moveTo>
                  <a:pt x="0" y="15481"/>
                </a:moveTo>
                <a:lnTo>
                  <a:pt x="54711" y="0"/>
                </a:lnTo>
              </a:path>
            </a:pathLst>
          </a:custGeom>
          <a:ln w="3600">
            <a:solidFill>
              <a:srgbClr val="000000"/>
            </a:solidFill>
          </a:ln>
        </p:spPr>
        <p:txBody>
          <a:bodyPr wrap="square" lIns="0" tIns="0" rIns="0" bIns="0" rtlCol="0"/>
          <a:lstStyle/>
          <a:p>
            <a:endParaRPr/>
          </a:p>
        </p:txBody>
      </p:sp>
      <p:sp>
        <p:nvSpPr>
          <p:cNvPr id="220" name="object 220"/>
          <p:cNvSpPr/>
          <p:nvPr/>
        </p:nvSpPr>
        <p:spPr>
          <a:xfrm>
            <a:off x="4045088" y="372885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1" name="object 221"/>
          <p:cNvSpPr/>
          <p:nvPr/>
        </p:nvSpPr>
        <p:spPr>
          <a:xfrm>
            <a:off x="4031672" y="3764112"/>
            <a:ext cx="50222" cy="895910"/>
          </a:xfrm>
          <a:custGeom>
            <a:avLst/>
            <a:gdLst/>
            <a:ahLst/>
            <a:cxnLst/>
            <a:rect l="l" t="t" r="r" b="b"/>
            <a:pathLst>
              <a:path w="55245" h="1015364">
                <a:moveTo>
                  <a:pt x="0" y="1015199"/>
                </a:moveTo>
                <a:lnTo>
                  <a:pt x="54724" y="0"/>
                </a:lnTo>
              </a:path>
            </a:pathLst>
          </a:custGeom>
          <a:ln w="3600">
            <a:solidFill>
              <a:srgbClr val="000000"/>
            </a:solidFill>
          </a:ln>
        </p:spPr>
        <p:txBody>
          <a:bodyPr wrap="square" lIns="0" tIns="0" rIns="0" bIns="0" rtlCol="0"/>
          <a:lstStyle/>
          <a:p>
            <a:endParaRPr/>
          </a:p>
        </p:txBody>
      </p:sp>
      <p:sp>
        <p:nvSpPr>
          <p:cNvPr id="222" name="object 222"/>
          <p:cNvSpPr/>
          <p:nvPr/>
        </p:nvSpPr>
        <p:spPr>
          <a:xfrm>
            <a:off x="4094837" y="335339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3" name="object 223"/>
          <p:cNvSpPr/>
          <p:nvPr/>
        </p:nvSpPr>
        <p:spPr>
          <a:xfrm>
            <a:off x="4081422" y="3388658"/>
            <a:ext cx="50222" cy="375956"/>
          </a:xfrm>
          <a:custGeom>
            <a:avLst/>
            <a:gdLst/>
            <a:ahLst/>
            <a:cxnLst/>
            <a:rect l="l" t="t" r="r" b="b"/>
            <a:pathLst>
              <a:path w="55245" h="426085">
                <a:moveTo>
                  <a:pt x="0" y="425513"/>
                </a:moveTo>
                <a:lnTo>
                  <a:pt x="54724" y="0"/>
                </a:lnTo>
              </a:path>
            </a:pathLst>
          </a:custGeom>
          <a:ln w="3600">
            <a:solidFill>
              <a:srgbClr val="000000"/>
            </a:solidFill>
          </a:ln>
        </p:spPr>
        <p:txBody>
          <a:bodyPr wrap="square" lIns="0" tIns="0" rIns="0" bIns="0" rtlCol="0"/>
          <a:lstStyle/>
          <a:p>
            <a:endParaRPr/>
          </a:p>
        </p:txBody>
      </p:sp>
      <p:sp>
        <p:nvSpPr>
          <p:cNvPr id="224" name="object 224"/>
          <p:cNvSpPr/>
          <p:nvPr/>
        </p:nvSpPr>
        <p:spPr>
          <a:xfrm>
            <a:off x="4144264" y="321934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5" name="object 225"/>
          <p:cNvSpPr/>
          <p:nvPr/>
        </p:nvSpPr>
        <p:spPr>
          <a:xfrm>
            <a:off x="4131171" y="3254613"/>
            <a:ext cx="49645" cy="134471"/>
          </a:xfrm>
          <a:custGeom>
            <a:avLst/>
            <a:gdLst/>
            <a:ahLst/>
            <a:cxnLst/>
            <a:rect l="l" t="t" r="r" b="b"/>
            <a:pathLst>
              <a:path w="54610" h="152400">
                <a:moveTo>
                  <a:pt x="0" y="151917"/>
                </a:moveTo>
                <a:lnTo>
                  <a:pt x="54356" y="0"/>
                </a:lnTo>
              </a:path>
            </a:pathLst>
          </a:custGeom>
          <a:ln w="3600">
            <a:solidFill>
              <a:srgbClr val="000000"/>
            </a:solidFill>
          </a:ln>
        </p:spPr>
        <p:txBody>
          <a:bodyPr wrap="square" lIns="0" tIns="0" rIns="0" bIns="0" rtlCol="0"/>
          <a:lstStyle/>
          <a:p>
            <a:endParaRPr/>
          </a:p>
        </p:txBody>
      </p:sp>
      <p:sp>
        <p:nvSpPr>
          <p:cNvPr id="226" name="object 226"/>
          <p:cNvSpPr/>
          <p:nvPr/>
        </p:nvSpPr>
        <p:spPr>
          <a:xfrm>
            <a:off x="4194001" y="286040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7" name="object 227"/>
          <p:cNvSpPr/>
          <p:nvPr/>
        </p:nvSpPr>
        <p:spPr>
          <a:xfrm>
            <a:off x="4180585" y="2895667"/>
            <a:ext cx="50222" cy="359148"/>
          </a:xfrm>
          <a:custGeom>
            <a:avLst/>
            <a:gdLst/>
            <a:ahLst/>
            <a:cxnLst/>
            <a:rect l="l" t="t" r="r" b="b"/>
            <a:pathLst>
              <a:path w="55245" h="407035">
                <a:moveTo>
                  <a:pt x="0" y="406806"/>
                </a:moveTo>
                <a:lnTo>
                  <a:pt x="54724" y="0"/>
                </a:lnTo>
              </a:path>
            </a:pathLst>
          </a:custGeom>
          <a:ln w="3600">
            <a:solidFill>
              <a:srgbClr val="000000"/>
            </a:solidFill>
          </a:ln>
        </p:spPr>
        <p:txBody>
          <a:bodyPr wrap="square" lIns="0" tIns="0" rIns="0" bIns="0" rtlCol="0"/>
          <a:lstStyle/>
          <a:p>
            <a:endParaRPr/>
          </a:p>
        </p:txBody>
      </p:sp>
      <p:sp>
        <p:nvSpPr>
          <p:cNvPr id="228" name="object 228"/>
          <p:cNvSpPr/>
          <p:nvPr/>
        </p:nvSpPr>
        <p:spPr>
          <a:xfrm>
            <a:off x="4243751" y="261549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9" name="object 229"/>
          <p:cNvSpPr/>
          <p:nvPr/>
        </p:nvSpPr>
        <p:spPr>
          <a:xfrm>
            <a:off x="4230334" y="2650762"/>
            <a:ext cx="50222" cy="245409"/>
          </a:xfrm>
          <a:custGeom>
            <a:avLst/>
            <a:gdLst/>
            <a:ahLst/>
            <a:cxnLst/>
            <a:rect l="l" t="t" r="r" b="b"/>
            <a:pathLst>
              <a:path w="55245" h="278129">
                <a:moveTo>
                  <a:pt x="0" y="277558"/>
                </a:moveTo>
                <a:lnTo>
                  <a:pt x="54724" y="0"/>
                </a:lnTo>
              </a:path>
            </a:pathLst>
          </a:custGeom>
          <a:ln w="3600">
            <a:solidFill>
              <a:srgbClr val="000000"/>
            </a:solidFill>
          </a:ln>
        </p:spPr>
        <p:txBody>
          <a:bodyPr wrap="square" lIns="0" tIns="0" rIns="0" bIns="0" rtlCol="0"/>
          <a:lstStyle/>
          <a:p>
            <a:endParaRPr/>
          </a:p>
        </p:txBody>
      </p:sp>
      <p:sp>
        <p:nvSpPr>
          <p:cNvPr id="230" name="object 230"/>
          <p:cNvSpPr/>
          <p:nvPr/>
        </p:nvSpPr>
        <p:spPr>
          <a:xfrm>
            <a:off x="4293500" y="226259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1" name="object 231"/>
          <p:cNvSpPr/>
          <p:nvPr/>
        </p:nvSpPr>
        <p:spPr>
          <a:xfrm>
            <a:off x="4280084" y="2297855"/>
            <a:ext cx="50222" cy="352985"/>
          </a:xfrm>
          <a:custGeom>
            <a:avLst/>
            <a:gdLst/>
            <a:ahLst/>
            <a:cxnLst/>
            <a:rect l="l" t="t" r="r" b="b"/>
            <a:pathLst>
              <a:path w="55245" h="400050">
                <a:moveTo>
                  <a:pt x="0" y="399961"/>
                </a:moveTo>
                <a:lnTo>
                  <a:pt x="54711" y="0"/>
                </a:lnTo>
              </a:path>
            </a:pathLst>
          </a:custGeom>
          <a:ln w="3600">
            <a:solidFill>
              <a:srgbClr val="000000"/>
            </a:solidFill>
          </a:ln>
        </p:spPr>
        <p:txBody>
          <a:bodyPr wrap="square" lIns="0" tIns="0" rIns="0" bIns="0" rtlCol="0"/>
          <a:lstStyle/>
          <a:p>
            <a:endParaRPr/>
          </a:p>
        </p:txBody>
      </p:sp>
      <p:sp>
        <p:nvSpPr>
          <p:cNvPr id="232" name="object 232"/>
          <p:cNvSpPr/>
          <p:nvPr/>
        </p:nvSpPr>
        <p:spPr>
          <a:xfrm>
            <a:off x="4342915" y="222986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3" name="object 233"/>
          <p:cNvSpPr/>
          <p:nvPr/>
        </p:nvSpPr>
        <p:spPr>
          <a:xfrm>
            <a:off x="4329822" y="2265135"/>
            <a:ext cx="49645" cy="33057"/>
          </a:xfrm>
          <a:custGeom>
            <a:avLst/>
            <a:gdLst/>
            <a:ahLst/>
            <a:cxnLst/>
            <a:rect l="l" t="t" r="r" b="b"/>
            <a:pathLst>
              <a:path w="54610" h="37464">
                <a:moveTo>
                  <a:pt x="0" y="37084"/>
                </a:moveTo>
                <a:lnTo>
                  <a:pt x="54356" y="0"/>
                </a:lnTo>
              </a:path>
            </a:pathLst>
          </a:custGeom>
          <a:ln w="3600">
            <a:solidFill>
              <a:srgbClr val="000000"/>
            </a:solidFill>
          </a:ln>
        </p:spPr>
        <p:txBody>
          <a:bodyPr wrap="square" lIns="0" tIns="0" rIns="0" bIns="0" rtlCol="0"/>
          <a:lstStyle/>
          <a:p>
            <a:endParaRPr/>
          </a:p>
        </p:txBody>
      </p:sp>
      <p:sp>
        <p:nvSpPr>
          <p:cNvPr id="234" name="object 234"/>
          <p:cNvSpPr/>
          <p:nvPr/>
        </p:nvSpPr>
        <p:spPr>
          <a:xfrm>
            <a:off x="4392664" y="224797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5" name="object 235"/>
          <p:cNvSpPr/>
          <p:nvPr/>
        </p:nvSpPr>
        <p:spPr>
          <a:xfrm>
            <a:off x="4379236" y="2265134"/>
            <a:ext cx="50222" cy="18490"/>
          </a:xfrm>
          <a:custGeom>
            <a:avLst/>
            <a:gdLst/>
            <a:ahLst/>
            <a:cxnLst/>
            <a:rect l="l" t="t" r="r" b="b"/>
            <a:pathLst>
              <a:path w="55245" h="20955">
                <a:moveTo>
                  <a:pt x="0" y="0"/>
                </a:moveTo>
                <a:lnTo>
                  <a:pt x="54724" y="20523"/>
                </a:lnTo>
              </a:path>
            </a:pathLst>
          </a:custGeom>
          <a:ln w="3600">
            <a:solidFill>
              <a:srgbClr val="000000"/>
            </a:solidFill>
          </a:ln>
        </p:spPr>
        <p:txBody>
          <a:bodyPr wrap="square" lIns="0" tIns="0" rIns="0" bIns="0" rtlCol="0"/>
          <a:lstStyle/>
          <a:p>
            <a:endParaRPr/>
          </a:p>
        </p:txBody>
      </p:sp>
      <p:sp>
        <p:nvSpPr>
          <p:cNvPr id="236" name="object 236"/>
          <p:cNvSpPr/>
          <p:nvPr/>
        </p:nvSpPr>
        <p:spPr>
          <a:xfrm>
            <a:off x="4442402" y="169146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7" name="object 237"/>
          <p:cNvSpPr/>
          <p:nvPr/>
        </p:nvSpPr>
        <p:spPr>
          <a:xfrm>
            <a:off x="4428986" y="1726725"/>
            <a:ext cx="50222" cy="556932"/>
          </a:xfrm>
          <a:custGeom>
            <a:avLst/>
            <a:gdLst/>
            <a:ahLst/>
            <a:cxnLst/>
            <a:rect l="l" t="t" r="r" b="b"/>
            <a:pathLst>
              <a:path w="55245" h="631189">
                <a:moveTo>
                  <a:pt x="0" y="630720"/>
                </a:moveTo>
                <a:lnTo>
                  <a:pt x="54724" y="0"/>
                </a:lnTo>
              </a:path>
            </a:pathLst>
          </a:custGeom>
          <a:ln w="3600">
            <a:solidFill>
              <a:srgbClr val="000000"/>
            </a:solidFill>
          </a:ln>
        </p:spPr>
        <p:txBody>
          <a:bodyPr wrap="square" lIns="0" tIns="0" rIns="0" bIns="0" rtlCol="0"/>
          <a:lstStyle/>
          <a:p>
            <a:endParaRPr/>
          </a:p>
        </p:txBody>
      </p:sp>
      <p:sp>
        <p:nvSpPr>
          <p:cNvPr id="238" name="object 238"/>
          <p:cNvSpPr/>
          <p:nvPr/>
        </p:nvSpPr>
        <p:spPr>
          <a:xfrm>
            <a:off x="4492151" y="18001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9" name="object 239"/>
          <p:cNvSpPr/>
          <p:nvPr/>
        </p:nvSpPr>
        <p:spPr>
          <a:xfrm>
            <a:off x="4478735" y="1726726"/>
            <a:ext cx="50222" cy="108696"/>
          </a:xfrm>
          <a:custGeom>
            <a:avLst/>
            <a:gdLst/>
            <a:ahLst/>
            <a:cxnLst/>
            <a:rect l="l" t="t" r="r" b="b"/>
            <a:pathLst>
              <a:path w="55245" h="123189">
                <a:moveTo>
                  <a:pt x="0" y="0"/>
                </a:moveTo>
                <a:lnTo>
                  <a:pt x="54711" y="123113"/>
                </a:lnTo>
              </a:path>
            </a:pathLst>
          </a:custGeom>
          <a:ln w="3600">
            <a:solidFill>
              <a:srgbClr val="000000"/>
            </a:solidFill>
          </a:ln>
        </p:spPr>
        <p:txBody>
          <a:bodyPr wrap="square" lIns="0" tIns="0" rIns="0" bIns="0" rtlCol="0"/>
          <a:lstStyle/>
          <a:p>
            <a:endParaRPr/>
          </a:p>
        </p:txBody>
      </p:sp>
      <p:sp>
        <p:nvSpPr>
          <p:cNvPr id="240" name="object 240"/>
          <p:cNvSpPr/>
          <p:nvPr/>
        </p:nvSpPr>
        <p:spPr>
          <a:xfrm>
            <a:off x="4541566" y="141606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1" name="object 241"/>
          <p:cNvSpPr/>
          <p:nvPr/>
        </p:nvSpPr>
        <p:spPr>
          <a:xfrm>
            <a:off x="4528473" y="1451318"/>
            <a:ext cx="49645" cy="384361"/>
          </a:xfrm>
          <a:custGeom>
            <a:avLst/>
            <a:gdLst/>
            <a:ahLst/>
            <a:cxnLst/>
            <a:rect l="l" t="t" r="r" b="b"/>
            <a:pathLst>
              <a:path w="54610" h="435610">
                <a:moveTo>
                  <a:pt x="0" y="435241"/>
                </a:moveTo>
                <a:lnTo>
                  <a:pt x="54368" y="0"/>
                </a:lnTo>
              </a:path>
            </a:pathLst>
          </a:custGeom>
          <a:ln w="3600">
            <a:solidFill>
              <a:srgbClr val="000000"/>
            </a:solidFill>
          </a:ln>
        </p:spPr>
        <p:txBody>
          <a:bodyPr wrap="square" lIns="0" tIns="0" rIns="0" bIns="0" rtlCol="0"/>
          <a:lstStyle/>
          <a:p>
            <a:endParaRPr/>
          </a:p>
        </p:txBody>
      </p:sp>
      <p:sp>
        <p:nvSpPr>
          <p:cNvPr id="242" name="object 242"/>
          <p:cNvSpPr/>
          <p:nvPr/>
        </p:nvSpPr>
        <p:spPr>
          <a:xfrm>
            <a:off x="4591316" y="137667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3" name="object 243"/>
          <p:cNvSpPr/>
          <p:nvPr/>
        </p:nvSpPr>
        <p:spPr>
          <a:xfrm>
            <a:off x="4577899" y="1411930"/>
            <a:ext cx="50222" cy="39781"/>
          </a:xfrm>
          <a:custGeom>
            <a:avLst/>
            <a:gdLst/>
            <a:ahLst/>
            <a:cxnLst/>
            <a:rect l="l" t="t" r="r" b="b"/>
            <a:pathLst>
              <a:path w="55245" h="45085">
                <a:moveTo>
                  <a:pt x="0" y="44640"/>
                </a:moveTo>
                <a:lnTo>
                  <a:pt x="54724" y="0"/>
                </a:lnTo>
              </a:path>
            </a:pathLst>
          </a:custGeom>
          <a:ln w="3600">
            <a:solidFill>
              <a:srgbClr val="000000"/>
            </a:solidFill>
          </a:ln>
        </p:spPr>
        <p:txBody>
          <a:bodyPr wrap="square" lIns="0" tIns="0" rIns="0" bIns="0" rtlCol="0"/>
          <a:lstStyle/>
          <a:p>
            <a:endParaRPr/>
          </a:p>
        </p:txBody>
      </p:sp>
      <p:sp>
        <p:nvSpPr>
          <p:cNvPr id="244" name="object 244"/>
          <p:cNvSpPr/>
          <p:nvPr/>
        </p:nvSpPr>
        <p:spPr>
          <a:xfrm>
            <a:off x="4641065" y="136396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5" name="object 245"/>
          <p:cNvSpPr/>
          <p:nvPr/>
        </p:nvSpPr>
        <p:spPr>
          <a:xfrm>
            <a:off x="4627649" y="1399233"/>
            <a:ext cx="50222" cy="12886"/>
          </a:xfrm>
          <a:custGeom>
            <a:avLst/>
            <a:gdLst/>
            <a:ahLst/>
            <a:cxnLst/>
            <a:rect l="l" t="t" r="r" b="b"/>
            <a:pathLst>
              <a:path w="55245" h="14605">
                <a:moveTo>
                  <a:pt x="0" y="14389"/>
                </a:moveTo>
                <a:lnTo>
                  <a:pt x="54711" y="0"/>
                </a:lnTo>
              </a:path>
            </a:pathLst>
          </a:custGeom>
          <a:ln w="3600">
            <a:solidFill>
              <a:srgbClr val="000000"/>
            </a:solidFill>
          </a:ln>
        </p:spPr>
        <p:txBody>
          <a:bodyPr wrap="square" lIns="0" tIns="0" rIns="0" bIns="0" rtlCol="0"/>
          <a:lstStyle/>
          <a:p>
            <a:endParaRPr/>
          </a:p>
        </p:txBody>
      </p:sp>
      <p:sp>
        <p:nvSpPr>
          <p:cNvPr id="246" name="object 246"/>
          <p:cNvSpPr/>
          <p:nvPr/>
        </p:nvSpPr>
        <p:spPr>
          <a:xfrm>
            <a:off x="4690803" y="167653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7" name="object 247"/>
          <p:cNvSpPr/>
          <p:nvPr/>
        </p:nvSpPr>
        <p:spPr>
          <a:xfrm>
            <a:off x="4677386" y="1399234"/>
            <a:ext cx="50222" cy="312644"/>
          </a:xfrm>
          <a:custGeom>
            <a:avLst/>
            <a:gdLst/>
            <a:ahLst/>
            <a:cxnLst/>
            <a:rect l="l" t="t" r="r" b="b"/>
            <a:pathLst>
              <a:path w="55245" h="354330">
                <a:moveTo>
                  <a:pt x="0" y="0"/>
                </a:moveTo>
                <a:lnTo>
                  <a:pt x="54724" y="354241"/>
                </a:lnTo>
              </a:path>
            </a:pathLst>
          </a:custGeom>
          <a:ln w="3600">
            <a:solidFill>
              <a:srgbClr val="000000"/>
            </a:solidFill>
          </a:ln>
        </p:spPr>
        <p:txBody>
          <a:bodyPr wrap="square" lIns="0" tIns="0" rIns="0" bIns="0" rtlCol="0"/>
          <a:lstStyle/>
          <a:p>
            <a:endParaRPr/>
          </a:p>
        </p:txBody>
      </p:sp>
      <p:sp>
        <p:nvSpPr>
          <p:cNvPr id="248" name="object 248"/>
          <p:cNvSpPr/>
          <p:nvPr/>
        </p:nvSpPr>
        <p:spPr>
          <a:xfrm>
            <a:off x="4740228" y="19281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9" name="object 249"/>
          <p:cNvSpPr/>
          <p:nvPr/>
        </p:nvSpPr>
        <p:spPr>
          <a:xfrm>
            <a:off x="4727136" y="1711800"/>
            <a:ext cx="49645" cy="251572"/>
          </a:xfrm>
          <a:custGeom>
            <a:avLst/>
            <a:gdLst/>
            <a:ahLst/>
            <a:cxnLst/>
            <a:rect l="l" t="t" r="r" b="b"/>
            <a:pathLst>
              <a:path w="54610" h="285114">
                <a:moveTo>
                  <a:pt x="0" y="0"/>
                </a:moveTo>
                <a:lnTo>
                  <a:pt x="54356" y="285115"/>
                </a:lnTo>
              </a:path>
            </a:pathLst>
          </a:custGeom>
          <a:ln w="3600">
            <a:solidFill>
              <a:srgbClr val="000000"/>
            </a:solidFill>
          </a:ln>
        </p:spPr>
        <p:txBody>
          <a:bodyPr wrap="square" lIns="0" tIns="0" rIns="0" bIns="0" rtlCol="0"/>
          <a:lstStyle/>
          <a:p>
            <a:endParaRPr/>
          </a:p>
        </p:txBody>
      </p:sp>
      <p:sp>
        <p:nvSpPr>
          <p:cNvPr id="250" name="object 250"/>
          <p:cNvSpPr/>
          <p:nvPr/>
        </p:nvSpPr>
        <p:spPr>
          <a:xfrm>
            <a:off x="4789967" y="217047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1" name="object 251"/>
          <p:cNvSpPr/>
          <p:nvPr/>
        </p:nvSpPr>
        <p:spPr>
          <a:xfrm>
            <a:off x="4776550" y="1963372"/>
            <a:ext cx="50222" cy="242607"/>
          </a:xfrm>
          <a:custGeom>
            <a:avLst/>
            <a:gdLst/>
            <a:ahLst/>
            <a:cxnLst/>
            <a:rect l="l" t="t" r="r" b="b"/>
            <a:pathLst>
              <a:path w="55245" h="274955">
                <a:moveTo>
                  <a:pt x="0" y="0"/>
                </a:moveTo>
                <a:lnTo>
                  <a:pt x="54724" y="274675"/>
                </a:lnTo>
              </a:path>
            </a:pathLst>
          </a:custGeom>
          <a:ln w="3600">
            <a:solidFill>
              <a:srgbClr val="000000"/>
            </a:solidFill>
          </a:ln>
        </p:spPr>
        <p:txBody>
          <a:bodyPr wrap="square" lIns="0" tIns="0" rIns="0" bIns="0" rtlCol="0"/>
          <a:lstStyle/>
          <a:p>
            <a:endParaRPr/>
          </a:p>
        </p:txBody>
      </p:sp>
      <p:sp>
        <p:nvSpPr>
          <p:cNvPr id="252" name="object 252"/>
          <p:cNvSpPr/>
          <p:nvPr/>
        </p:nvSpPr>
        <p:spPr>
          <a:xfrm>
            <a:off x="4839716" y="1879831"/>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53" name="object 253"/>
          <p:cNvSpPr/>
          <p:nvPr/>
        </p:nvSpPr>
        <p:spPr>
          <a:xfrm>
            <a:off x="4826300" y="1915085"/>
            <a:ext cx="50222" cy="290793"/>
          </a:xfrm>
          <a:custGeom>
            <a:avLst/>
            <a:gdLst/>
            <a:ahLst/>
            <a:cxnLst/>
            <a:rect l="l" t="t" r="r" b="b"/>
            <a:pathLst>
              <a:path w="55245" h="329564">
                <a:moveTo>
                  <a:pt x="0" y="329399"/>
                </a:moveTo>
                <a:lnTo>
                  <a:pt x="54711" y="0"/>
                </a:lnTo>
              </a:path>
            </a:pathLst>
          </a:custGeom>
          <a:ln w="3600">
            <a:solidFill>
              <a:srgbClr val="000000"/>
            </a:solidFill>
          </a:ln>
        </p:spPr>
        <p:txBody>
          <a:bodyPr wrap="square" lIns="0" tIns="0" rIns="0" bIns="0" rtlCol="0"/>
          <a:lstStyle/>
          <a:p>
            <a:endParaRPr/>
          </a:p>
        </p:txBody>
      </p:sp>
      <p:sp>
        <p:nvSpPr>
          <p:cNvPr id="254" name="object 254"/>
          <p:cNvSpPr/>
          <p:nvPr/>
        </p:nvSpPr>
        <p:spPr>
          <a:xfrm>
            <a:off x="4889454" y="23562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5" name="object 255"/>
          <p:cNvSpPr/>
          <p:nvPr/>
        </p:nvSpPr>
        <p:spPr>
          <a:xfrm>
            <a:off x="4876037" y="1915085"/>
            <a:ext cx="50222" cy="476810"/>
          </a:xfrm>
          <a:custGeom>
            <a:avLst/>
            <a:gdLst/>
            <a:ahLst/>
            <a:cxnLst/>
            <a:rect l="l" t="t" r="r" b="b"/>
            <a:pathLst>
              <a:path w="55245" h="540385">
                <a:moveTo>
                  <a:pt x="0" y="0"/>
                </a:moveTo>
                <a:lnTo>
                  <a:pt x="54724" y="540004"/>
                </a:lnTo>
              </a:path>
            </a:pathLst>
          </a:custGeom>
          <a:ln w="3600">
            <a:solidFill>
              <a:srgbClr val="000000"/>
            </a:solidFill>
          </a:ln>
        </p:spPr>
        <p:txBody>
          <a:bodyPr wrap="square" lIns="0" tIns="0" rIns="0" bIns="0" rtlCol="0"/>
          <a:lstStyle/>
          <a:p>
            <a:endParaRPr/>
          </a:p>
        </p:txBody>
      </p:sp>
      <p:sp>
        <p:nvSpPr>
          <p:cNvPr id="256" name="object 256"/>
          <p:cNvSpPr/>
          <p:nvPr/>
        </p:nvSpPr>
        <p:spPr>
          <a:xfrm>
            <a:off x="4938880" y="301160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7" name="object 257"/>
          <p:cNvSpPr/>
          <p:nvPr/>
        </p:nvSpPr>
        <p:spPr>
          <a:xfrm>
            <a:off x="4925788" y="2391559"/>
            <a:ext cx="49645" cy="655544"/>
          </a:xfrm>
          <a:custGeom>
            <a:avLst/>
            <a:gdLst/>
            <a:ahLst/>
            <a:cxnLst/>
            <a:rect l="l" t="t" r="r" b="b"/>
            <a:pathLst>
              <a:path w="54610" h="742950">
                <a:moveTo>
                  <a:pt x="0" y="0"/>
                </a:moveTo>
                <a:lnTo>
                  <a:pt x="54356" y="742683"/>
                </a:lnTo>
              </a:path>
            </a:pathLst>
          </a:custGeom>
          <a:ln w="3600">
            <a:solidFill>
              <a:srgbClr val="000000"/>
            </a:solidFill>
          </a:ln>
        </p:spPr>
        <p:txBody>
          <a:bodyPr wrap="square" lIns="0" tIns="0" rIns="0" bIns="0" rtlCol="0"/>
          <a:lstStyle/>
          <a:p>
            <a:endParaRPr/>
          </a:p>
        </p:txBody>
      </p:sp>
      <p:sp>
        <p:nvSpPr>
          <p:cNvPr id="258" name="object 258"/>
          <p:cNvSpPr/>
          <p:nvPr/>
        </p:nvSpPr>
        <p:spPr>
          <a:xfrm>
            <a:off x="4988629" y="352651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4975202" y="3046869"/>
            <a:ext cx="50222" cy="514910"/>
          </a:xfrm>
          <a:custGeom>
            <a:avLst/>
            <a:gdLst/>
            <a:ahLst/>
            <a:cxnLst/>
            <a:rect l="l" t="t" r="r" b="b"/>
            <a:pathLst>
              <a:path w="55245" h="583564">
                <a:moveTo>
                  <a:pt x="0" y="0"/>
                </a:moveTo>
                <a:lnTo>
                  <a:pt x="54724" y="583552"/>
                </a:lnTo>
              </a:path>
            </a:pathLst>
          </a:custGeom>
          <a:ln w="3600">
            <a:solidFill>
              <a:srgbClr val="000000"/>
            </a:solidFill>
          </a:ln>
        </p:spPr>
        <p:txBody>
          <a:bodyPr wrap="square" lIns="0" tIns="0" rIns="0" bIns="0" rtlCol="0"/>
          <a:lstStyle/>
          <a:p>
            <a:endParaRPr/>
          </a:p>
        </p:txBody>
      </p:sp>
      <p:sp>
        <p:nvSpPr>
          <p:cNvPr id="260" name="object 260"/>
          <p:cNvSpPr/>
          <p:nvPr/>
        </p:nvSpPr>
        <p:spPr>
          <a:xfrm>
            <a:off x="5038367" y="4222802"/>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61" name="object 261"/>
          <p:cNvSpPr/>
          <p:nvPr/>
        </p:nvSpPr>
        <p:spPr>
          <a:xfrm>
            <a:off x="5024951" y="3561767"/>
            <a:ext cx="50222" cy="696446"/>
          </a:xfrm>
          <a:custGeom>
            <a:avLst/>
            <a:gdLst/>
            <a:ahLst/>
            <a:cxnLst/>
            <a:rect l="l" t="t" r="r" b="b"/>
            <a:pathLst>
              <a:path w="55245" h="789304">
                <a:moveTo>
                  <a:pt x="0" y="0"/>
                </a:moveTo>
                <a:lnTo>
                  <a:pt x="54724" y="789127"/>
                </a:lnTo>
              </a:path>
            </a:pathLst>
          </a:custGeom>
          <a:ln w="3600">
            <a:solidFill>
              <a:srgbClr val="000000"/>
            </a:solidFill>
          </a:ln>
        </p:spPr>
        <p:txBody>
          <a:bodyPr wrap="square" lIns="0" tIns="0" rIns="0" bIns="0" rtlCol="0"/>
          <a:lstStyle/>
          <a:p>
            <a:endParaRPr/>
          </a:p>
        </p:txBody>
      </p:sp>
      <p:sp>
        <p:nvSpPr>
          <p:cNvPr id="262" name="object 262"/>
          <p:cNvSpPr/>
          <p:nvPr/>
        </p:nvSpPr>
        <p:spPr>
          <a:xfrm>
            <a:off x="5088117" y="470371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3" name="object 263"/>
          <p:cNvSpPr/>
          <p:nvPr/>
        </p:nvSpPr>
        <p:spPr>
          <a:xfrm>
            <a:off x="5074700" y="4258056"/>
            <a:ext cx="50222" cy="481293"/>
          </a:xfrm>
          <a:custGeom>
            <a:avLst/>
            <a:gdLst/>
            <a:ahLst/>
            <a:cxnLst/>
            <a:rect l="l" t="t" r="r" b="b"/>
            <a:pathLst>
              <a:path w="55245" h="545464">
                <a:moveTo>
                  <a:pt x="0" y="0"/>
                </a:moveTo>
                <a:lnTo>
                  <a:pt x="54724" y="545033"/>
                </a:lnTo>
              </a:path>
            </a:pathLst>
          </a:custGeom>
          <a:ln w="3600">
            <a:solidFill>
              <a:srgbClr val="000000"/>
            </a:solidFill>
          </a:ln>
        </p:spPr>
        <p:txBody>
          <a:bodyPr wrap="square" lIns="0" tIns="0" rIns="0" bIns="0" rtlCol="0"/>
          <a:lstStyle/>
          <a:p>
            <a:endParaRPr/>
          </a:p>
        </p:txBody>
      </p:sp>
      <p:sp>
        <p:nvSpPr>
          <p:cNvPr id="264" name="object 264"/>
          <p:cNvSpPr/>
          <p:nvPr/>
        </p:nvSpPr>
        <p:spPr>
          <a:xfrm>
            <a:off x="5137531" y="504359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5" name="object 265"/>
          <p:cNvSpPr/>
          <p:nvPr/>
        </p:nvSpPr>
        <p:spPr>
          <a:xfrm>
            <a:off x="5124438" y="4738967"/>
            <a:ext cx="49645" cy="340099"/>
          </a:xfrm>
          <a:custGeom>
            <a:avLst/>
            <a:gdLst/>
            <a:ahLst/>
            <a:cxnLst/>
            <a:rect l="l" t="t" r="r" b="b"/>
            <a:pathLst>
              <a:path w="54610" h="385445">
                <a:moveTo>
                  <a:pt x="0" y="0"/>
                </a:moveTo>
                <a:lnTo>
                  <a:pt x="54368" y="385203"/>
                </a:lnTo>
              </a:path>
            </a:pathLst>
          </a:custGeom>
          <a:ln w="3600">
            <a:solidFill>
              <a:srgbClr val="000000"/>
            </a:solidFill>
          </a:ln>
        </p:spPr>
        <p:txBody>
          <a:bodyPr wrap="square" lIns="0" tIns="0" rIns="0" bIns="0" rtlCol="0"/>
          <a:lstStyle/>
          <a:p>
            <a:endParaRPr/>
          </a:p>
        </p:txBody>
      </p:sp>
      <p:sp>
        <p:nvSpPr>
          <p:cNvPr id="266" name="object 266"/>
          <p:cNvSpPr/>
          <p:nvPr/>
        </p:nvSpPr>
        <p:spPr>
          <a:xfrm>
            <a:off x="5187280" y="561504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7" name="object 267"/>
          <p:cNvSpPr/>
          <p:nvPr/>
        </p:nvSpPr>
        <p:spPr>
          <a:xfrm>
            <a:off x="5173864" y="5078853"/>
            <a:ext cx="50222" cy="571500"/>
          </a:xfrm>
          <a:custGeom>
            <a:avLst/>
            <a:gdLst/>
            <a:ahLst/>
            <a:cxnLst/>
            <a:rect l="l" t="t" r="r" b="b"/>
            <a:pathLst>
              <a:path w="55245" h="647700">
                <a:moveTo>
                  <a:pt x="0" y="0"/>
                </a:moveTo>
                <a:lnTo>
                  <a:pt x="54711" y="647649"/>
                </a:lnTo>
              </a:path>
            </a:pathLst>
          </a:custGeom>
          <a:ln w="3600">
            <a:solidFill>
              <a:srgbClr val="000000"/>
            </a:solidFill>
          </a:ln>
        </p:spPr>
        <p:txBody>
          <a:bodyPr wrap="square" lIns="0" tIns="0" rIns="0" bIns="0" rtlCol="0"/>
          <a:lstStyle/>
          <a:p>
            <a:endParaRPr/>
          </a:p>
        </p:txBody>
      </p:sp>
      <p:sp>
        <p:nvSpPr>
          <p:cNvPr id="268" name="object 268"/>
          <p:cNvSpPr/>
          <p:nvPr/>
        </p:nvSpPr>
        <p:spPr>
          <a:xfrm>
            <a:off x="5237029" y="5712243"/>
            <a:ext cx="72736" cy="70597"/>
          </a:xfrm>
          <a:custGeom>
            <a:avLst/>
            <a:gdLst/>
            <a:ahLst/>
            <a:cxnLst/>
            <a:rect l="l" t="t" r="r" b="b"/>
            <a:pathLst>
              <a:path w="80010" h="80009">
                <a:moveTo>
                  <a:pt x="0" y="39964"/>
                </a:moveTo>
                <a:lnTo>
                  <a:pt x="79908" y="39964"/>
                </a:lnTo>
                <a:lnTo>
                  <a:pt x="39954" y="39964"/>
                </a:lnTo>
                <a:lnTo>
                  <a:pt x="39954" y="0"/>
                </a:lnTo>
                <a:lnTo>
                  <a:pt x="39954" y="79924"/>
                </a:lnTo>
              </a:path>
            </a:pathLst>
          </a:custGeom>
          <a:ln w="3600">
            <a:solidFill>
              <a:srgbClr val="000000"/>
            </a:solidFill>
          </a:ln>
        </p:spPr>
        <p:txBody>
          <a:bodyPr wrap="square" lIns="0" tIns="0" rIns="0" bIns="0" rtlCol="0"/>
          <a:lstStyle/>
          <a:p>
            <a:endParaRPr/>
          </a:p>
        </p:txBody>
      </p:sp>
      <p:sp>
        <p:nvSpPr>
          <p:cNvPr id="269" name="object 269"/>
          <p:cNvSpPr/>
          <p:nvPr/>
        </p:nvSpPr>
        <p:spPr>
          <a:xfrm>
            <a:off x="5223602" y="5650308"/>
            <a:ext cx="50222" cy="97490"/>
          </a:xfrm>
          <a:custGeom>
            <a:avLst/>
            <a:gdLst/>
            <a:ahLst/>
            <a:cxnLst/>
            <a:rect l="l" t="t" r="r" b="b"/>
            <a:pathLst>
              <a:path w="55245" h="110490">
                <a:moveTo>
                  <a:pt x="0" y="0"/>
                </a:moveTo>
                <a:lnTo>
                  <a:pt x="54724" y="110157"/>
                </a:lnTo>
              </a:path>
            </a:pathLst>
          </a:custGeom>
          <a:ln w="3600">
            <a:solidFill>
              <a:srgbClr val="000000"/>
            </a:solidFill>
          </a:ln>
        </p:spPr>
        <p:txBody>
          <a:bodyPr wrap="square" lIns="0" tIns="0" rIns="0" bIns="0" rtlCol="0"/>
          <a:lstStyle/>
          <a:p>
            <a:endParaRPr/>
          </a:p>
        </p:txBody>
      </p:sp>
      <p:sp>
        <p:nvSpPr>
          <p:cNvPr id="270" name="object 270"/>
          <p:cNvSpPr/>
          <p:nvPr/>
        </p:nvSpPr>
        <p:spPr>
          <a:xfrm>
            <a:off x="5286767" y="542922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1" name="object 271"/>
          <p:cNvSpPr/>
          <p:nvPr/>
        </p:nvSpPr>
        <p:spPr>
          <a:xfrm>
            <a:off x="5273352" y="5464481"/>
            <a:ext cx="50222" cy="283509"/>
          </a:xfrm>
          <a:custGeom>
            <a:avLst/>
            <a:gdLst/>
            <a:ahLst/>
            <a:cxnLst/>
            <a:rect l="l" t="t" r="r" b="b"/>
            <a:pathLst>
              <a:path w="55245" h="321309">
                <a:moveTo>
                  <a:pt x="0" y="320761"/>
                </a:moveTo>
                <a:lnTo>
                  <a:pt x="54724" y="0"/>
                </a:lnTo>
              </a:path>
            </a:pathLst>
          </a:custGeom>
          <a:ln w="3600">
            <a:solidFill>
              <a:srgbClr val="000000"/>
            </a:solidFill>
          </a:ln>
        </p:spPr>
        <p:txBody>
          <a:bodyPr wrap="square" lIns="0" tIns="0" rIns="0" bIns="0" rtlCol="0"/>
          <a:lstStyle/>
          <a:p>
            <a:endParaRPr/>
          </a:p>
        </p:txBody>
      </p:sp>
      <p:sp>
        <p:nvSpPr>
          <p:cNvPr id="272" name="object 272"/>
          <p:cNvSpPr/>
          <p:nvPr/>
        </p:nvSpPr>
        <p:spPr>
          <a:xfrm>
            <a:off x="5336182" y="4954344"/>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73" name="object 273"/>
          <p:cNvSpPr/>
          <p:nvPr/>
        </p:nvSpPr>
        <p:spPr>
          <a:xfrm>
            <a:off x="5323101" y="4989598"/>
            <a:ext cx="49645" cy="475129"/>
          </a:xfrm>
          <a:custGeom>
            <a:avLst/>
            <a:gdLst/>
            <a:ahLst/>
            <a:cxnLst/>
            <a:rect l="l" t="t" r="r" b="b"/>
            <a:pathLst>
              <a:path w="54610" h="538479">
                <a:moveTo>
                  <a:pt x="0" y="538200"/>
                </a:moveTo>
                <a:lnTo>
                  <a:pt x="54356" y="0"/>
                </a:lnTo>
              </a:path>
            </a:pathLst>
          </a:custGeom>
          <a:ln w="3600">
            <a:solidFill>
              <a:srgbClr val="000000"/>
            </a:solidFill>
          </a:ln>
        </p:spPr>
        <p:txBody>
          <a:bodyPr wrap="square" lIns="0" tIns="0" rIns="0" bIns="0" rtlCol="0"/>
          <a:lstStyle/>
          <a:p>
            <a:endParaRPr/>
          </a:p>
        </p:txBody>
      </p:sp>
      <p:sp>
        <p:nvSpPr>
          <p:cNvPr id="274" name="object 274"/>
          <p:cNvSpPr/>
          <p:nvPr/>
        </p:nvSpPr>
        <p:spPr>
          <a:xfrm>
            <a:off x="5385931" y="480472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5" name="object 275"/>
          <p:cNvSpPr/>
          <p:nvPr/>
        </p:nvSpPr>
        <p:spPr>
          <a:xfrm>
            <a:off x="5372515" y="4839988"/>
            <a:ext cx="50222" cy="150159"/>
          </a:xfrm>
          <a:custGeom>
            <a:avLst/>
            <a:gdLst/>
            <a:ahLst/>
            <a:cxnLst/>
            <a:rect l="l" t="t" r="r" b="b"/>
            <a:pathLst>
              <a:path w="55245" h="170179">
                <a:moveTo>
                  <a:pt x="0" y="169557"/>
                </a:moveTo>
                <a:lnTo>
                  <a:pt x="54724" y="0"/>
                </a:lnTo>
              </a:path>
            </a:pathLst>
          </a:custGeom>
          <a:ln w="3600">
            <a:solidFill>
              <a:srgbClr val="000000"/>
            </a:solidFill>
          </a:ln>
        </p:spPr>
        <p:txBody>
          <a:bodyPr wrap="square" lIns="0" tIns="0" rIns="0" bIns="0" rtlCol="0"/>
          <a:lstStyle/>
          <a:p>
            <a:endParaRPr/>
          </a:p>
        </p:txBody>
      </p:sp>
      <p:sp>
        <p:nvSpPr>
          <p:cNvPr id="276" name="object 276"/>
          <p:cNvSpPr/>
          <p:nvPr/>
        </p:nvSpPr>
        <p:spPr>
          <a:xfrm>
            <a:off x="5435680" y="411225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7" name="object 277"/>
          <p:cNvSpPr/>
          <p:nvPr/>
        </p:nvSpPr>
        <p:spPr>
          <a:xfrm>
            <a:off x="5422264" y="4147520"/>
            <a:ext cx="50222" cy="692524"/>
          </a:xfrm>
          <a:custGeom>
            <a:avLst/>
            <a:gdLst/>
            <a:ahLst/>
            <a:cxnLst/>
            <a:rect l="l" t="t" r="r" b="b"/>
            <a:pathLst>
              <a:path w="55245" h="784860">
                <a:moveTo>
                  <a:pt x="0" y="784796"/>
                </a:moveTo>
                <a:lnTo>
                  <a:pt x="54724" y="0"/>
                </a:lnTo>
              </a:path>
            </a:pathLst>
          </a:custGeom>
          <a:ln w="3600">
            <a:solidFill>
              <a:srgbClr val="000000"/>
            </a:solidFill>
          </a:ln>
        </p:spPr>
        <p:txBody>
          <a:bodyPr wrap="square" lIns="0" tIns="0" rIns="0" bIns="0" rtlCol="0"/>
          <a:lstStyle/>
          <a:p>
            <a:endParaRPr/>
          </a:p>
        </p:txBody>
      </p:sp>
      <p:sp>
        <p:nvSpPr>
          <p:cNvPr id="278" name="object 278"/>
          <p:cNvSpPr/>
          <p:nvPr/>
        </p:nvSpPr>
        <p:spPr>
          <a:xfrm>
            <a:off x="5485430" y="397121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9" name="object 279"/>
          <p:cNvSpPr/>
          <p:nvPr/>
        </p:nvSpPr>
        <p:spPr>
          <a:xfrm>
            <a:off x="5472014" y="4006483"/>
            <a:ext cx="50222" cy="141194"/>
          </a:xfrm>
          <a:custGeom>
            <a:avLst/>
            <a:gdLst/>
            <a:ahLst/>
            <a:cxnLst/>
            <a:rect l="l" t="t" r="r" b="b"/>
            <a:pathLst>
              <a:path w="55245" h="160020">
                <a:moveTo>
                  <a:pt x="0" y="159842"/>
                </a:moveTo>
                <a:lnTo>
                  <a:pt x="54711" y="0"/>
                </a:lnTo>
              </a:path>
            </a:pathLst>
          </a:custGeom>
          <a:ln w="3600">
            <a:solidFill>
              <a:srgbClr val="000000"/>
            </a:solidFill>
          </a:ln>
        </p:spPr>
        <p:txBody>
          <a:bodyPr wrap="square" lIns="0" tIns="0" rIns="0" bIns="0" rtlCol="0"/>
          <a:lstStyle/>
          <a:p>
            <a:endParaRPr/>
          </a:p>
        </p:txBody>
      </p:sp>
      <p:sp>
        <p:nvSpPr>
          <p:cNvPr id="280" name="object 280"/>
          <p:cNvSpPr/>
          <p:nvPr/>
        </p:nvSpPr>
        <p:spPr>
          <a:xfrm>
            <a:off x="5534845" y="337276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1" name="object 281"/>
          <p:cNvSpPr/>
          <p:nvPr/>
        </p:nvSpPr>
        <p:spPr>
          <a:xfrm>
            <a:off x="5521752" y="3408034"/>
            <a:ext cx="49645" cy="598954"/>
          </a:xfrm>
          <a:custGeom>
            <a:avLst/>
            <a:gdLst/>
            <a:ahLst/>
            <a:cxnLst/>
            <a:rect l="l" t="t" r="r" b="b"/>
            <a:pathLst>
              <a:path w="54610" h="678814">
                <a:moveTo>
                  <a:pt x="0" y="678243"/>
                </a:moveTo>
                <a:lnTo>
                  <a:pt x="54356" y="0"/>
                </a:lnTo>
              </a:path>
            </a:pathLst>
          </a:custGeom>
          <a:ln w="3600">
            <a:solidFill>
              <a:srgbClr val="000000"/>
            </a:solidFill>
          </a:ln>
        </p:spPr>
        <p:txBody>
          <a:bodyPr wrap="square" lIns="0" tIns="0" rIns="0" bIns="0" rtlCol="0"/>
          <a:lstStyle/>
          <a:p>
            <a:endParaRPr/>
          </a:p>
        </p:txBody>
      </p:sp>
      <p:sp>
        <p:nvSpPr>
          <p:cNvPr id="282" name="object 282"/>
          <p:cNvSpPr/>
          <p:nvPr/>
        </p:nvSpPr>
        <p:spPr>
          <a:xfrm>
            <a:off x="5584594" y="276320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3" name="object 283"/>
          <p:cNvSpPr/>
          <p:nvPr/>
        </p:nvSpPr>
        <p:spPr>
          <a:xfrm>
            <a:off x="5571166" y="2798467"/>
            <a:ext cx="50222" cy="609600"/>
          </a:xfrm>
          <a:custGeom>
            <a:avLst/>
            <a:gdLst/>
            <a:ahLst/>
            <a:cxnLst/>
            <a:rect l="l" t="t" r="r" b="b"/>
            <a:pathLst>
              <a:path w="55245" h="690879">
                <a:moveTo>
                  <a:pt x="0" y="690841"/>
                </a:moveTo>
                <a:lnTo>
                  <a:pt x="54724" y="0"/>
                </a:lnTo>
              </a:path>
            </a:pathLst>
          </a:custGeom>
          <a:ln w="3600">
            <a:solidFill>
              <a:srgbClr val="000000"/>
            </a:solidFill>
          </a:ln>
        </p:spPr>
        <p:txBody>
          <a:bodyPr wrap="square" lIns="0" tIns="0" rIns="0" bIns="0" rtlCol="0"/>
          <a:lstStyle/>
          <a:p>
            <a:endParaRPr/>
          </a:p>
        </p:txBody>
      </p:sp>
      <p:sp>
        <p:nvSpPr>
          <p:cNvPr id="284" name="object 284"/>
          <p:cNvSpPr/>
          <p:nvPr/>
        </p:nvSpPr>
        <p:spPr>
          <a:xfrm>
            <a:off x="5634332" y="26980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5" name="object 285"/>
          <p:cNvSpPr/>
          <p:nvPr/>
        </p:nvSpPr>
        <p:spPr>
          <a:xfrm>
            <a:off x="5620915" y="2733350"/>
            <a:ext cx="50222" cy="65554"/>
          </a:xfrm>
          <a:custGeom>
            <a:avLst/>
            <a:gdLst/>
            <a:ahLst/>
            <a:cxnLst/>
            <a:rect l="l" t="t" r="r" b="b"/>
            <a:pathLst>
              <a:path w="55245" h="74294">
                <a:moveTo>
                  <a:pt x="0" y="73799"/>
                </a:moveTo>
                <a:lnTo>
                  <a:pt x="54724" y="0"/>
                </a:lnTo>
              </a:path>
            </a:pathLst>
          </a:custGeom>
          <a:ln w="3600">
            <a:solidFill>
              <a:srgbClr val="000000"/>
            </a:solidFill>
          </a:ln>
        </p:spPr>
        <p:txBody>
          <a:bodyPr wrap="square" lIns="0" tIns="0" rIns="0" bIns="0" rtlCol="0"/>
          <a:lstStyle/>
          <a:p>
            <a:endParaRPr/>
          </a:p>
        </p:txBody>
      </p:sp>
      <p:sp>
        <p:nvSpPr>
          <p:cNvPr id="286" name="object 286"/>
          <p:cNvSpPr/>
          <p:nvPr/>
        </p:nvSpPr>
        <p:spPr>
          <a:xfrm>
            <a:off x="5683757" y="242364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7" name="object 287"/>
          <p:cNvSpPr/>
          <p:nvPr/>
        </p:nvSpPr>
        <p:spPr>
          <a:xfrm>
            <a:off x="5670666" y="2458895"/>
            <a:ext cx="49645" cy="274544"/>
          </a:xfrm>
          <a:custGeom>
            <a:avLst/>
            <a:gdLst/>
            <a:ahLst/>
            <a:cxnLst/>
            <a:rect l="l" t="t" r="r" b="b"/>
            <a:pathLst>
              <a:path w="54610" h="311150">
                <a:moveTo>
                  <a:pt x="0" y="311048"/>
                </a:moveTo>
                <a:lnTo>
                  <a:pt x="54356" y="0"/>
                </a:lnTo>
              </a:path>
            </a:pathLst>
          </a:custGeom>
          <a:ln w="3600">
            <a:solidFill>
              <a:srgbClr val="000000"/>
            </a:solidFill>
          </a:ln>
        </p:spPr>
        <p:txBody>
          <a:bodyPr wrap="square" lIns="0" tIns="0" rIns="0" bIns="0" rtlCol="0"/>
          <a:lstStyle/>
          <a:p>
            <a:endParaRPr/>
          </a:p>
        </p:txBody>
      </p:sp>
      <p:sp>
        <p:nvSpPr>
          <p:cNvPr id="288" name="object 288"/>
          <p:cNvSpPr/>
          <p:nvPr/>
        </p:nvSpPr>
        <p:spPr>
          <a:xfrm>
            <a:off x="5733496" y="234676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9" name="object 289"/>
          <p:cNvSpPr/>
          <p:nvPr/>
        </p:nvSpPr>
        <p:spPr>
          <a:xfrm>
            <a:off x="5720080" y="2382033"/>
            <a:ext cx="50222" cy="77321"/>
          </a:xfrm>
          <a:custGeom>
            <a:avLst/>
            <a:gdLst/>
            <a:ahLst/>
            <a:cxnLst/>
            <a:rect l="l" t="t" r="r" b="b"/>
            <a:pathLst>
              <a:path w="55245" h="87630">
                <a:moveTo>
                  <a:pt x="0" y="87109"/>
                </a:moveTo>
                <a:lnTo>
                  <a:pt x="54724" y="0"/>
                </a:lnTo>
              </a:path>
            </a:pathLst>
          </a:custGeom>
          <a:ln w="3600">
            <a:solidFill>
              <a:srgbClr val="000000"/>
            </a:solidFill>
          </a:ln>
        </p:spPr>
        <p:txBody>
          <a:bodyPr wrap="square" lIns="0" tIns="0" rIns="0" bIns="0" rtlCol="0"/>
          <a:lstStyle/>
          <a:p>
            <a:endParaRPr/>
          </a:p>
        </p:txBody>
      </p:sp>
      <p:sp>
        <p:nvSpPr>
          <p:cNvPr id="290" name="object 290"/>
          <p:cNvSpPr/>
          <p:nvPr/>
        </p:nvSpPr>
        <p:spPr>
          <a:xfrm>
            <a:off x="5783245" y="2564365"/>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91" name="object 291"/>
          <p:cNvSpPr/>
          <p:nvPr/>
        </p:nvSpPr>
        <p:spPr>
          <a:xfrm>
            <a:off x="5769829" y="2382034"/>
            <a:ext cx="50222" cy="217954"/>
          </a:xfrm>
          <a:custGeom>
            <a:avLst/>
            <a:gdLst/>
            <a:ahLst/>
            <a:cxnLst/>
            <a:rect l="l" t="t" r="r" b="b"/>
            <a:pathLst>
              <a:path w="55245" h="247014">
                <a:moveTo>
                  <a:pt x="0" y="0"/>
                </a:moveTo>
                <a:lnTo>
                  <a:pt x="54711" y="246595"/>
                </a:lnTo>
              </a:path>
            </a:pathLst>
          </a:custGeom>
          <a:ln w="3600">
            <a:solidFill>
              <a:srgbClr val="000000"/>
            </a:solidFill>
          </a:ln>
        </p:spPr>
        <p:txBody>
          <a:bodyPr wrap="square" lIns="0" tIns="0" rIns="0" bIns="0" rtlCol="0"/>
          <a:lstStyle/>
          <a:p>
            <a:endParaRPr/>
          </a:p>
        </p:txBody>
      </p:sp>
      <p:sp>
        <p:nvSpPr>
          <p:cNvPr id="292" name="object 292"/>
          <p:cNvSpPr/>
          <p:nvPr/>
        </p:nvSpPr>
        <p:spPr>
          <a:xfrm>
            <a:off x="5832995" y="2400456"/>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3" name="object 293"/>
          <p:cNvSpPr/>
          <p:nvPr/>
        </p:nvSpPr>
        <p:spPr>
          <a:xfrm>
            <a:off x="5819566" y="2435711"/>
            <a:ext cx="50222" cy="164166"/>
          </a:xfrm>
          <a:custGeom>
            <a:avLst/>
            <a:gdLst/>
            <a:ahLst/>
            <a:cxnLst/>
            <a:rect l="l" t="t" r="r" b="b"/>
            <a:pathLst>
              <a:path w="55245" h="186055">
                <a:moveTo>
                  <a:pt x="0" y="185762"/>
                </a:moveTo>
                <a:lnTo>
                  <a:pt x="54724" y="0"/>
                </a:lnTo>
              </a:path>
            </a:pathLst>
          </a:custGeom>
          <a:ln w="3600">
            <a:solidFill>
              <a:srgbClr val="000000"/>
            </a:solidFill>
          </a:ln>
        </p:spPr>
        <p:txBody>
          <a:bodyPr wrap="square" lIns="0" tIns="0" rIns="0" bIns="0" rtlCol="0"/>
          <a:lstStyle/>
          <a:p>
            <a:endParaRPr/>
          </a:p>
        </p:txBody>
      </p:sp>
      <p:sp>
        <p:nvSpPr>
          <p:cNvPr id="294" name="object 294"/>
          <p:cNvSpPr/>
          <p:nvPr/>
        </p:nvSpPr>
        <p:spPr>
          <a:xfrm>
            <a:off x="5882409" y="208344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5" name="object 295"/>
          <p:cNvSpPr/>
          <p:nvPr/>
        </p:nvSpPr>
        <p:spPr>
          <a:xfrm>
            <a:off x="5869317" y="2118696"/>
            <a:ext cx="49645" cy="317126"/>
          </a:xfrm>
          <a:custGeom>
            <a:avLst/>
            <a:gdLst/>
            <a:ahLst/>
            <a:cxnLst/>
            <a:rect l="l" t="t" r="r" b="b"/>
            <a:pathLst>
              <a:path w="54609" h="359410">
                <a:moveTo>
                  <a:pt x="0" y="359283"/>
                </a:moveTo>
                <a:lnTo>
                  <a:pt x="54356" y="0"/>
                </a:lnTo>
              </a:path>
            </a:pathLst>
          </a:custGeom>
          <a:ln w="3600">
            <a:solidFill>
              <a:srgbClr val="000000"/>
            </a:solidFill>
          </a:ln>
        </p:spPr>
        <p:txBody>
          <a:bodyPr wrap="square" lIns="0" tIns="0" rIns="0" bIns="0" rtlCol="0"/>
          <a:lstStyle/>
          <a:p>
            <a:endParaRPr/>
          </a:p>
        </p:txBody>
      </p:sp>
      <p:sp>
        <p:nvSpPr>
          <p:cNvPr id="296" name="object 296"/>
          <p:cNvSpPr/>
          <p:nvPr/>
        </p:nvSpPr>
        <p:spPr>
          <a:xfrm>
            <a:off x="5932158" y="201737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7" name="object 297"/>
          <p:cNvSpPr/>
          <p:nvPr/>
        </p:nvSpPr>
        <p:spPr>
          <a:xfrm>
            <a:off x="5918731" y="2052625"/>
            <a:ext cx="50222" cy="66115"/>
          </a:xfrm>
          <a:custGeom>
            <a:avLst/>
            <a:gdLst/>
            <a:ahLst/>
            <a:cxnLst/>
            <a:rect l="l" t="t" r="r" b="b"/>
            <a:pathLst>
              <a:path w="55245" h="74930">
                <a:moveTo>
                  <a:pt x="0" y="74879"/>
                </a:moveTo>
                <a:lnTo>
                  <a:pt x="54724" y="0"/>
                </a:lnTo>
              </a:path>
            </a:pathLst>
          </a:custGeom>
          <a:ln w="3600">
            <a:solidFill>
              <a:srgbClr val="000000"/>
            </a:solidFill>
          </a:ln>
        </p:spPr>
        <p:txBody>
          <a:bodyPr wrap="square" lIns="0" tIns="0" rIns="0" bIns="0" rtlCol="0"/>
          <a:lstStyle/>
          <a:p>
            <a:endParaRPr/>
          </a:p>
        </p:txBody>
      </p:sp>
      <p:sp>
        <p:nvSpPr>
          <p:cNvPr id="298" name="object 298"/>
          <p:cNvSpPr/>
          <p:nvPr/>
        </p:nvSpPr>
        <p:spPr>
          <a:xfrm>
            <a:off x="5981896" y="1766114"/>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99" name="object 299"/>
          <p:cNvSpPr/>
          <p:nvPr/>
        </p:nvSpPr>
        <p:spPr>
          <a:xfrm>
            <a:off x="5968480" y="1801368"/>
            <a:ext cx="50222" cy="251572"/>
          </a:xfrm>
          <a:custGeom>
            <a:avLst/>
            <a:gdLst/>
            <a:ahLst/>
            <a:cxnLst/>
            <a:rect l="l" t="t" r="r" b="b"/>
            <a:pathLst>
              <a:path w="55245" h="285114">
                <a:moveTo>
                  <a:pt x="0" y="284759"/>
                </a:moveTo>
                <a:lnTo>
                  <a:pt x="54724" y="0"/>
                </a:lnTo>
              </a:path>
            </a:pathLst>
          </a:custGeom>
          <a:ln w="3600">
            <a:solidFill>
              <a:srgbClr val="000000"/>
            </a:solidFill>
          </a:ln>
        </p:spPr>
        <p:txBody>
          <a:bodyPr wrap="square" lIns="0" tIns="0" rIns="0" bIns="0" rtlCol="0"/>
          <a:lstStyle/>
          <a:p>
            <a:endParaRPr/>
          </a:p>
        </p:txBody>
      </p:sp>
      <p:sp>
        <p:nvSpPr>
          <p:cNvPr id="300" name="object 300"/>
          <p:cNvSpPr/>
          <p:nvPr/>
        </p:nvSpPr>
        <p:spPr>
          <a:xfrm>
            <a:off x="6031646" y="1633022"/>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01" name="object 301"/>
          <p:cNvSpPr/>
          <p:nvPr/>
        </p:nvSpPr>
        <p:spPr>
          <a:xfrm>
            <a:off x="6018229" y="1668275"/>
            <a:ext cx="50222" cy="133350"/>
          </a:xfrm>
          <a:custGeom>
            <a:avLst/>
            <a:gdLst/>
            <a:ahLst/>
            <a:cxnLst/>
            <a:rect l="l" t="t" r="r" b="b"/>
            <a:pathLst>
              <a:path w="55245" h="151130">
                <a:moveTo>
                  <a:pt x="0" y="150837"/>
                </a:moveTo>
                <a:lnTo>
                  <a:pt x="54711" y="0"/>
                </a:lnTo>
              </a:path>
            </a:pathLst>
          </a:custGeom>
          <a:ln w="3600">
            <a:solidFill>
              <a:srgbClr val="000000"/>
            </a:solidFill>
          </a:ln>
        </p:spPr>
        <p:txBody>
          <a:bodyPr wrap="square" lIns="0" tIns="0" rIns="0" bIns="0" rtlCol="0"/>
          <a:lstStyle/>
          <a:p>
            <a:endParaRPr/>
          </a:p>
        </p:txBody>
      </p:sp>
      <p:sp>
        <p:nvSpPr>
          <p:cNvPr id="302" name="object 302"/>
          <p:cNvSpPr/>
          <p:nvPr/>
        </p:nvSpPr>
        <p:spPr>
          <a:xfrm>
            <a:off x="6081060" y="150469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3" name="object 303"/>
          <p:cNvSpPr/>
          <p:nvPr/>
        </p:nvSpPr>
        <p:spPr>
          <a:xfrm>
            <a:off x="6067968" y="1539945"/>
            <a:ext cx="49645" cy="128868"/>
          </a:xfrm>
          <a:custGeom>
            <a:avLst/>
            <a:gdLst/>
            <a:ahLst/>
            <a:cxnLst/>
            <a:rect l="l" t="t" r="r" b="b"/>
            <a:pathLst>
              <a:path w="54609" h="146050">
                <a:moveTo>
                  <a:pt x="0" y="145440"/>
                </a:moveTo>
                <a:lnTo>
                  <a:pt x="54368" y="0"/>
                </a:lnTo>
              </a:path>
            </a:pathLst>
          </a:custGeom>
          <a:ln w="3600">
            <a:solidFill>
              <a:srgbClr val="000000"/>
            </a:solidFill>
          </a:ln>
        </p:spPr>
        <p:txBody>
          <a:bodyPr wrap="square" lIns="0" tIns="0" rIns="0" bIns="0" rtlCol="0"/>
          <a:lstStyle/>
          <a:p>
            <a:endParaRPr/>
          </a:p>
        </p:txBody>
      </p:sp>
      <p:sp>
        <p:nvSpPr>
          <p:cNvPr id="304" name="object 304"/>
          <p:cNvSpPr/>
          <p:nvPr/>
        </p:nvSpPr>
        <p:spPr>
          <a:xfrm>
            <a:off x="6130809" y="144433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5" name="object 305"/>
          <p:cNvSpPr/>
          <p:nvPr/>
        </p:nvSpPr>
        <p:spPr>
          <a:xfrm>
            <a:off x="6117393" y="1479590"/>
            <a:ext cx="50222" cy="60512"/>
          </a:xfrm>
          <a:custGeom>
            <a:avLst/>
            <a:gdLst/>
            <a:ahLst/>
            <a:cxnLst/>
            <a:rect l="l" t="t" r="r" b="b"/>
            <a:pathLst>
              <a:path w="55245" h="68580">
                <a:moveTo>
                  <a:pt x="0" y="68402"/>
                </a:moveTo>
                <a:lnTo>
                  <a:pt x="54711" y="0"/>
                </a:lnTo>
              </a:path>
            </a:pathLst>
          </a:custGeom>
          <a:ln w="3600">
            <a:solidFill>
              <a:srgbClr val="000000"/>
            </a:solidFill>
          </a:ln>
        </p:spPr>
        <p:txBody>
          <a:bodyPr wrap="square" lIns="0" tIns="0" rIns="0" bIns="0" rtlCol="0"/>
          <a:lstStyle/>
          <a:p>
            <a:endParaRPr/>
          </a:p>
        </p:txBody>
      </p:sp>
      <p:sp>
        <p:nvSpPr>
          <p:cNvPr id="306" name="object 306"/>
          <p:cNvSpPr/>
          <p:nvPr/>
        </p:nvSpPr>
        <p:spPr>
          <a:xfrm>
            <a:off x="6180547" y="178104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7" name="object 307"/>
          <p:cNvSpPr/>
          <p:nvPr/>
        </p:nvSpPr>
        <p:spPr>
          <a:xfrm>
            <a:off x="6167131" y="1479591"/>
            <a:ext cx="50222" cy="336737"/>
          </a:xfrm>
          <a:custGeom>
            <a:avLst/>
            <a:gdLst/>
            <a:ahLst/>
            <a:cxnLst/>
            <a:rect l="l" t="t" r="r" b="b"/>
            <a:pathLst>
              <a:path w="55245" h="381635">
                <a:moveTo>
                  <a:pt x="0" y="0"/>
                </a:moveTo>
                <a:lnTo>
                  <a:pt x="54724" y="381596"/>
                </a:lnTo>
              </a:path>
            </a:pathLst>
          </a:custGeom>
          <a:ln w="3600">
            <a:solidFill>
              <a:srgbClr val="000000"/>
            </a:solidFill>
          </a:ln>
        </p:spPr>
        <p:txBody>
          <a:bodyPr wrap="square" lIns="0" tIns="0" rIns="0" bIns="0" rtlCol="0"/>
          <a:lstStyle/>
          <a:p>
            <a:endParaRPr/>
          </a:p>
        </p:txBody>
      </p:sp>
      <p:sp>
        <p:nvSpPr>
          <p:cNvPr id="308" name="object 308"/>
          <p:cNvSpPr/>
          <p:nvPr/>
        </p:nvSpPr>
        <p:spPr>
          <a:xfrm>
            <a:off x="6230297" y="187664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9" name="object 309"/>
          <p:cNvSpPr/>
          <p:nvPr/>
        </p:nvSpPr>
        <p:spPr>
          <a:xfrm>
            <a:off x="6216880" y="1816294"/>
            <a:ext cx="50222" cy="95810"/>
          </a:xfrm>
          <a:custGeom>
            <a:avLst/>
            <a:gdLst/>
            <a:ahLst/>
            <a:cxnLst/>
            <a:rect l="l" t="t" r="r" b="b"/>
            <a:pathLst>
              <a:path w="55245" h="108585">
                <a:moveTo>
                  <a:pt x="0" y="0"/>
                </a:moveTo>
                <a:lnTo>
                  <a:pt x="54724" y="108369"/>
                </a:lnTo>
              </a:path>
            </a:pathLst>
          </a:custGeom>
          <a:ln w="3600">
            <a:solidFill>
              <a:srgbClr val="000000"/>
            </a:solidFill>
          </a:ln>
        </p:spPr>
        <p:txBody>
          <a:bodyPr wrap="square" lIns="0" tIns="0" rIns="0" bIns="0" rtlCol="0"/>
          <a:lstStyle/>
          <a:p>
            <a:endParaRPr/>
          </a:p>
        </p:txBody>
      </p:sp>
      <p:sp>
        <p:nvSpPr>
          <p:cNvPr id="310" name="object 310"/>
          <p:cNvSpPr/>
          <p:nvPr/>
        </p:nvSpPr>
        <p:spPr>
          <a:xfrm>
            <a:off x="6279711" y="233533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11" name="object 311"/>
          <p:cNvSpPr/>
          <p:nvPr/>
        </p:nvSpPr>
        <p:spPr>
          <a:xfrm>
            <a:off x="6266630" y="1911914"/>
            <a:ext cx="49645" cy="458881"/>
          </a:xfrm>
          <a:custGeom>
            <a:avLst/>
            <a:gdLst/>
            <a:ahLst/>
            <a:cxnLst/>
            <a:rect l="l" t="t" r="r" b="b"/>
            <a:pathLst>
              <a:path w="54609" h="520064">
                <a:moveTo>
                  <a:pt x="0" y="0"/>
                </a:moveTo>
                <a:lnTo>
                  <a:pt x="54356" y="519836"/>
                </a:lnTo>
              </a:path>
            </a:pathLst>
          </a:custGeom>
          <a:ln w="3600">
            <a:solidFill>
              <a:srgbClr val="000000"/>
            </a:solidFill>
          </a:ln>
        </p:spPr>
        <p:txBody>
          <a:bodyPr wrap="square" lIns="0" tIns="0" rIns="0" bIns="0" rtlCol="0"/>
          <a:lstStyle/>
          <a:p>
            <a:endParaRPr/>
          </a:p>
        </p:txBody>
      </p:sp>
      <p:sp>
        <p:nvSpPr>
          <p:cNvPr id="312" name="object 312"/>
          <p:cNvSpPr/>
          <p:nvPr/>
        </p:nvSpPr>
        <p:spPr>
          <a:xfrm>
            <a:off x="6329460" y="297634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13" name="object 313"/>
          <p:cNvSpPr/>
          <p:nvPr/>
        </p:nvSpPr>
        <p:spPr>
          <a:xfrm>
            <a:off x="6316044" y="2370593"/>
            <a:ext cx="50222" cy="641537"/>
          </a:xfrm>
          <a:custGeom>
            <a:avLst/>
            <a:gdLst/>
            <a:ahLst/>
            <a:cxnLst/>
            <a:rect l="l" t="t" r="r" b="b"/>
            <a:pathLst>
              <a:path w="55245" h="727075">
                <a:moveTo>
                  <a:pt x="0" y="0"/>
                </a:moveTo>
                <a:lnTo>
                  <a:pt x="54724" y="726478"/>
                </a:lnTo>
              </a:path>
            </a:pathLst>
          </a:custGeom>
          <a:ln w="3600">
            <a:solidFill>
              <a:srgbClr val="000000"/>
            </a:solidFill>
          </a:ln>
        </p:spPr>
        <p:txBody>
          <a:bodyPr wrap="square" lIns="0" tIns="0" rIns="0" bIns="0" rtlCol="0"/>
          <a:lstStyle/>
          <a:p>
            <a:endParaRPr/>
          </a:p>
        </p:txBody>
      </p:sp>
      <p:sp>
        <p:nvSpPr>
          <p:cNvPr id="314" name="object 314"/>
          <p:cNvSpPr/>
          <p:nvPr/>
        </p:nvSpPr>
        <p:spPr>
          <a:xfrm>
            <a:off x="6379209" y="361323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5" name="object 315"/>
          <p:cNvSpPr/>
          <p:nvPr/>
        </p:nvSpPr>
        <p:spPr>
          <a:xfrm>
            <a:off x="6365794" y="3011604"/>
            <a:ext cx="50222" cy="637054"/>
          </a:xfrm>
          <a:custGeom>
            <a:avLst/>
            <a:gdLst/>
            <a:ahLst/>
            <a:cxnLst/>
            <a:rect l="l" t="t" r="r" b="b"/>
            <a:pathLst>
              <a:path w="55245" h="721995">
                <a:moveTo>
                  <a:pt x="0" y="0"/>
                </a:moveTo>
                <a:lnTo>
                  <a:pt x="54711" y="721804"/>
                </a:lnTo>
              </a:path>
            </a:pathLst>
          </a:custGeom>
          <a:ln w="3600">
            <a:solidFill>
              <a:srgbClr val="000000"/>
            </a:solidFill>
          </a:ln>
        </p:spPr>
        <p:txBody>
          <a:bodyPr wrap="square" lIns="0" tIns="0" rIns="0" bIns="0" rtlCol="0"/>
          <a:lstStyle/>
          <a:p>
            <a:endParaRPr/>
          </a:p>
        </p:txBody>
      </p:sp>
      <p:sp>
        <p:nvSpPr>
          <p:cNvPr id="316" name="object 316"/>
          <p:cNvSpPr/>
          <p:nvPr/>
        </p:nvSpPr>
        <p:spPr>
          <a:xfrm>
            <a:off x="6428959" y="446357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7" name="object 317"/>
          <p:cNvSpPr/>
          <p:nvPr/>
        </p:nvSpPr>
        <p:spPr>
          <a:xfrm>
            <a:off x="6415532" y="3648489"/>
            <a:ext cx="50222" cy="850526"/>
          </a:xfrm>
          <a:custGeom>
            <a:avLst/>
            <a:gdLst/>
            <a:ahLst/>
            <a:cxnLst/>
            <a:rect l="l" t="t" r="r" b="b"/>
            <a:pathLst>
              <a:path w="55245" h="963929">
                <a:moveTo>
                  <a:pt x="0" y="0"/>
                </a:moveTo>
                <a:lnTo>
                  <a:pt x="54724" y="963726"/>
                </a:lnTo>
              </a:path>
            </a:pathLst>
          </a:custGeom>
          <a:ln w="3600">
            <a:solidFill>
              <a:srgbClr val="000000"/>
            </a:solidFill>
          </a:ln>
        </p:spPr>
        <p:txBody>
          <a:bodyPr wrap="square" lIns="0" tIns="0" rIns="0" bIns="0" rtlCol="0"/>
          <a:lstStyle/>
          <a:p>
            <a:endParaRPr/>
          </a:p>
        </p:txBody>
      </p:sp>
      <p:sp>
        <p:nvSpPr>
          <p:cNvPr id="318" name="object 318"/>
          <p:cNvSpPr/>
          <p:nvPr/>
        </p:nvSpPr>
        <p:spPr>
          <a:xfrm>
            <a:off x="6478374" y="490097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9" name="object 319"/>
          <p:cNvSpPr/>
          <p:nvPr/>
        </p:nvSpPr>
        <p:spPr>
          <a:xfrm>
            <a:off x="6465281" y="4498836"/>
            <a:ext cx="49645" cy="437589"/>
          </a:xfrm>
          <a:custGeom>
            <a:avLst/>
            <a:gdLst/>
            <a:ahLst/>
            <a:cxnLst/>
            <a:rect l="l" t="t" r="r" b="b"/>
            <a:pathLst>
              <a:path w="54609" h="495935">
                <a:moveTo>
                  <a:pt x="0" y="0"/>
                </a:moveTo>
                <a:lnTo>
                  <a:pt x="54356" y="495719"/>
                </a:lnTo>
              </a:path>
            </a:pathLst>
          </a:custGeom>
          <a:ln w="3600">
            <a:solidFill>
              <a:srgbClr val="000000"/>
            </a:solidFill>
          </a:ln>
        </p:spPr>
        <p:txBody>
          <a:bodyPr wrap="square" lIns="0" tIns="0" rIns="0" bIns="0" rtlCol="0"/>
          <a:lstStyle/>
          <a:p>
            <a:endParaRPr/>
          </a:p>
        </p:txBody>
      </p:sp>
      <p:sp>
        <p:nvSpPr>
          <p:cNvPr id="320" name="object 320"/>
          <p:cNvSpPr/>
          <p:nvPr/>
        </p:nvSpPr>
        <p:spPr>
          <a:xfrm>
            <a:off x="6528111" y="531232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1" name="object 321"/>
          <p:cNvSpPr/>
          <p:nvPr/>
        </p:nvSpPr>
        <p:spPr>
          <a:xfrm>
            <a:off x="6514695" y="4936236"/>
            <a:ext cx="50222" cy="411816"/>
          </a:xfrm>
          <a:custGeom>
            <a:avLst/>
            <a:gdLst/>
            <a:ahLst/>
            <a:cxnLst/>
            <a:rect l="l" t="t" r="r" b="b"/>
            <a:pathLst>
              <a:path w="55245" h="466725">
                <a:moveTo>
                  <a:pt x="0" y="0"/>
                </a:moveTo>
                <a:lnTo>
                  <a:pt x="54724" y="466191"/>
                </a:lnTo>
              </a:path>
            </a:pathLst>
          </a:custGeom>
          <a:ln w="3600">
            <a:solidFill>
              <a:srgbClr val="000000"/>
            </a:solidFill>
          </a:ln>
        </p:spPr>
        <p:txBody>
          <a:bodyPr wrap="square" lIns="0" tIns="0" rIns="0" bIns="0" rtlCol="0"/>
          <a:lstStyle/>
          <a:p>
            <a:endParaRPr/>
          </a:p>
        </p:txBody>
      </p:sp>
      <p:sp>
        <p:nvSpPr>
          <p:cNvPr id="322" name="object 322"/>
          <p:cNvSpPr/>
          <p:nvPr/>
        </p:nvSpPr>
        <p:spPr>
          <a:xfrm>
            <a:off x="6577861" y="537903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3" name="object 323"/>
          <p:cNvSpPr/>
          <p:nvPr/>
        </p:nvSpPr>
        <p:spPr>
          <a:xfrm>
            <a:off x="6564444" y="5347581"/>
            <a:ext cx="50222" cy="67235"/>
          </a:xfrm>
          <a:custGeom>
            <a:avLst/>
            <a:gdLst/>
            <a:ahLst/>
            <a:cxnLst/>
            <a:rect l="l" t="t" r="r" b="b"/>
            <a:pathLst>
              <a:path w="55245" h="76200">
                <a:moveTo>
                  <a:pt x="0" y="0"/>
                </a:moveTo>
                <a:lnTo>
                  <a:pt x="54724" y="75603"/>
                </a:lnTo>
              </a:path>
            </a:pathLst>
          </a:custGeom>
          <a:ln w="3600">
            <a:solidFill>
              <a:srgbClr val="000000"/>
            </a:solidFill>
          </a:ln>
        </p:spPr>
        <p:txBody>
          <a:bodyPr wrap="square" lIns="0" tIns="0" rIns="0" bIns="0" rtlCol="0"/>
          <a:lstStyle/>
          <a:p>
            <a:endParaRPr/>
          </a:p>
        </p:txBody>
      </p:sp>
      <p:sp>
        <p:nvSpPr>
          <p:cNvPr id="324" name="object 324"/>
          <p:cNvSpPr/>
          <p:nvPr/>
        </p:nvSpPr>
        <p:spPr>
          <a:xfrm>
            <a:off x="6627610" y="525960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5" name="object 325"/>
          <p:cNvSpPr/>
          <p:nvPr/>
        </p:nvSpPr>
        <p:spPr>
          <a:xfrm>
            <a:off x="6614194" y="5294857"/>
            <a:ext cx="50222" cy="119903"/>
          </a:xfrm>
          <a:custGeom>
            <a:avLst/>
            <a:gdLst/>
            <a:ahLst/>
            <a:cxnLst/>
            <a:rect l="l" t="t" r="r" b="b"/>
            <a:pathLst>
              <a:path w="55245" h="135889">
                <a:moveTo>
                  <a:pt x="0" y="135356"/>
                </a:moveTo>
                <a:lnTo>
                  <a:pt x="54711" y="0"/>
                </a:lnTo>
              </a:path>
            </a:pathLst>
          </a:custGeom>
          <a:ln w="3600">
            <a:solidFill>
              <a:srgbClr val="000000"/>
            </a:solidFill>
          </a:ln>
        </p:spPr>
        <p:txBody>
          <a:bodyPr wrap="square" lIns="0" tIns="0" rIns="0" bIns="0" rtlCol="0"/>
          <a:lstStyle/>
          <a:p>
            <a:endParaRPr/>
          </a:p>
        </p:txBody>
      </p:sp>
      <p:sp>
        <p:nvSpPr>
          <p:cNvPr id="326" name="object 326"/>
          <p:cNvSpPr/>
          <p:nvPr/>
        </p:nvSpPr>
        <p:spPr>
          <a:xfrm>
            <a:off x="6677025" y="485745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7" name="object 327"/>
          <p:cNvSpPr/>
          <p:nvPr/>
        </p:nvSpPr>
        <p:spPr>
          <a:xfrm>
            <a:off x="6663932" y="4892712"/>
            <a:ext cx="49645" cy="402291"/>
          </a:xfrm>
          <a:custGeom>
            <a:avLst/>
            <a:gdLst/>
            <a:ahLst/>
            <a:cxnLst/>
            <a:rect l="l" t="t" r="r" b="b"/>
            <a:pathLst>
              <a:path w="54609" h="455929">
                <a:moveTo>
                  <a:pt x="0" y="455764"/>
                </a:moveTo>
                <a:lnTo>
                  <a:pt x="54356" y="0"/>
                </a:lnTo>
              </a:path>
            </a:pathLst>
          </a:custGeom>
          <a:ln w="3600">
            <a:solidFill>
              <a:srgbClr val="000000"/>
            </a:solidFill>
          </a:ln>
        </p:spPr>
        <p:txBody>
          <a:bodyPr wrap="square" lIns="0" tIns="0" rIns="0" bIns="0" rtlCol="0"/>
          <a:lstStyle/>
          <a:p>
            <a:endParaRPr/>
          </a:p>
        </p:txBody>
      </p:sp>
      <p:sp>
        <p:nvSpPr>
          <p:cNvPr id="328" name="object 328"/>
          <p:cNvSpPr/>
          <p:nvPr/>
        </p:nvSpPr>
        <p:spPr>
          <a:xfrm>
            <a:off x="6726774" y="482124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9" name="object 329"/>
          <p:cNvSpPr/>
          <p:nvPr/>
        </p:nvSpPr>
        <p:spPr>
          <a:xfrm>
            <a:off x="6713346" y="4856506"/>
            <a:ext cx="50222" cy="36419"/>
          </a:xfrm>
          <a:custGeom>
            <a:avLst/>
            <a:gdLst/>
            <a:ahLst/>
            <a:cxnLst/>
            <a:rect l="l" t="t" r="r" b="b"/>
            <a:pathLst>
              <a:path w="55245" h="41275">
                <a:moveTo>
                  <a:pt x="0" y="41033"/>
                </a:moveTo>
                <a:lnTo>
                  <a:pt x="54724" y="0"/>
                </a:lnTo>
              </a:path>
            </a:pathLst>
          </a:custGeom>
          <a:ln w="3600">
            <a:solidFill>
              <a:srgbClr val="000000"/>
            </a:solidFill>
          </a:ln>
        </p:spPr>
        <p:txBody>
          <a:bodyPr wrap="square" lIns="0" tIns="0" rIns="0" bIns="0" rtlCol="0"/>
          <a:lstStyle/>
          <a:p>
            <a:endParaRPr/>
          </a:p>
        </p:txBody>
      </p:sp>
      <p:sp>
        <p:nvSpPr>
          <p:cNvPr id="330" name="object 330"/>
          <p:cNvSpPr/>
          <p:nvPr/>
        </p:nvSpPr>
        <p:spPr>
          <a:xfrm>
            <a:off x="6776524" y="408811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1" name="object 331"/>
          <p:cNvSpPr/>
          <p:nvPr/>
        </p:nvSpPr>
        <p:spPr>
          <a:xfrm>
            <a:off x="6763095" y="4123373"/>
            <a:ext cx="50222" cy="733425"/>
          </a:xfrm>
          <a:custGeom>
            <a:avLst/>
            <a:gdLst/>
            <a:ahLst/>
            <a:cxnLst/>
            <a:rect l="l" t="t" r="r" b="b"/>
            <a:pathLst>
              <a:path w="55245" h="831214">
                <a:moveTo>
                  <a:pt x="0" y="830884"/>
                </a:moveTo>
                <a:lnTo>
                  <a:pt x="54724" y="0"/>
                </a:lnTo>
              </a:path>
            </a:pathLst>
          </a:custGeom>
          <a:ln w="3600">
            <a:solidFill>
              <a:srgbClr val="000000"/>
            </a:solidFill>
          </a:ln>
        </p:spPr>
        <p:txBody>
          <a:bodyPr wrap="square" lIns="0" tIns="0" rIns="0" bIns="0" rtlCol="0"/>
          <a:lstStyle/>
          <a:p>
            <a:endParaRPr/>
          </a:p>
        </p:txBody>
      </p:sp>
      <p:sp>
        <p:nvSpPr>
          <p:cNvPr id="332" name="object 332"/>
          <p:cNvSpPr/>
          <p:nvPr/>
        </p:nvSpPr>
        <p:spPr>
          <a:xfrm>
            <a:off x="6826261" y="383589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3" name="object 333"/>
          <p:cNvSpPr/>
          <p:nvPr/>
        </p:nvSpPr>
        <p:spPr>
          <a:xfrm>
            <a:off x="6812845" y="3871161"/>
            <a:ext cx="50222" cy="252693"/>
          </a:xfrm>
          <a:custGeom>
            <a:avLst/>
            <a:gdLst/>
            <a:ahLst/>
            <a:cxnLst/>
            <a:rect l="l" t="t" r="r" b="b"/>
            <a:pathLst>
              <a:path w="55245" h="286385">
                <a:moveTo>
                  <a:pt x="0" y="285838"/>
                </a:moveTo>
                <a:lnTo>
                  <a:pt x="54724" y="0"/>
                </a:lnTo>
              </a:path>
            </a:pathLst>
          </a:custGeom>
          <a:ln w="3600">
            <a:solidFill>
              <a:srgbClr val="000000"/>
            </a:solidFill>
          </a:ln>
        </p:spPr>
        <p:txBody>
          <a:bodyPr wrap="square" lIns="0" tIns="0" rIns="0" bIns="0" rtlCol="0"/>
          <a:lstStyle/>
          <a:p>
            <a:endParaRPr/>
          </a:p>
        </p:txBody>
      </p:sp>
      <p:sp>
        <p:nvSpPr>
          <p:cNvPr id="334" name="object 334"/>
          <p:cNvSpPr/>
          <p:nvPr/>
        </p:nvSpPr>
        <p:spPr>
          <a:xfrm>
            <a:off x="6875687" y="3350223"/>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35" name="object 335"/>
          <p:cNvSpPr/>
          <p:nvPr/>
        </p:nvSpPr>
        <p:spPr>
          <a:xfrm>
            <a:off x="6862595" y="3385477"/>
            <a:ext cx="49645" cy="485775"/>
          </a:xfrm>
          <a:custGeom>
            <a:avLst/>
            <a:gdLst/>
            <a:ahLst/>
            <a:cxnLst/>
            <a:rect l="l" t="t" r="r" b="b"/>
            <a:pathLst>
              <a:path w="54609" h="550545">
                <a:moveTo>
                  <a:pt x="0" y="550443"/>
                </a:moveTo>
                <a:lnTo>
                  <a:pt x="54356" y="0"/>
                </a:lnTo>
              </a:path>
            </a:pathLst>
          </a:custGeom>
          <a:ln w="3600">
            <a:solidFill>
              <a:srgbClr val="000000"/>
            </a:solidFill>
          </a:ln>
        </p:spPr>
        <p:txBody>
          <a:bodyPr wrap="square" lIns="0" tIns="0" rIns="0" bIns="0" rtlCol="0"/>
          <a:lstStyle/>
          <a:p>
            <a:endParaRPr/>
          </a:p>
        </p:txBody>
      </p:sp>
      <p:sp>
        <p:nvSpPr>
          <p:cNvPr id="336" name="object 336"/>
          <p:cNvSpPr/>
          <p:nvPr/>
        </p:nvSpPr>
        <p:spPr>
          <a:xfrm>
            <a:off x="6925426" y="306750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7" name="object 337"/>
          <p:cNvSpPr/>
          <p:nvPr/>
        </p:nvSpPr>
        <p:spPr>
          <a:xfrm>
            <a:off x="6912009" y="3102774"/>
            <a:ext cx="50222" cy="282949"/>
          </a:xfrm>
          <a:custGeom>
            <a:avLst/>
            <a:gdLst/>
            <a:ahLst/>
            <a:cxnLst/>
            <a:rect l="l" t="t" r="r" b="b"/>
            <a:pathLst>
              <a:path w="55245" h="320675">
                <a:moveTo>
                  <a:pt x="0" y="320395"/>
                </a:moveTo>
                <a:lnTo>
                  <a:pt x="54724" y="0"/>
                </a:lnTo>
              </a:path>
            </a:pathLst>
          </a:custGeom>
          <a:ln w="3600">
            <a:solidFill>
              <a:srgbClr val="000000"/>
            </a:solidFill>
          </a:ln>
        </p:spPr>
        <p:txBody>
          <a:bodyPr wrap="square" lIns="0" tIns="0" rIns="0" bIns="0" rtlCol="0"/>
          <a:lstStyle/>
          <a:p>
            <a:endParaRPr/>
          </a:p>
        </p:txBody>
      </p:sp>
      <p:sp>
        <p:nvSpPr>
          <p:cNvPr id="338" name="object 338"/>
          <p:cNvSpPr/>
          <p:nvPr/>
        </p:nvSpPr>
        <p:spPr>
          <a:xfrm>
            <a:off x="6975175" y="2722234"/>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39" name="object 339"/>
          <p:cNvSpPr/>
          <p:nvPr/>
        </p:nvSpPr>
        <p:spPr>
          <a:xfrm>
            <a:off x="6961758" y="2757488"/>
            <a:ext cx="50222" cy="345701"/>
          </a:xfrm>
          <a:custGeom>
            <a:avLst/>
            <a:gdLst/>
            <a:ahLst/>
            <a:cxnLst/>
            <a:rect l="l" t="t" r="r" b="b"/>
            <a:pathLst>
              <a:path w="55245" h="391795">
                <a:moveTo>
                  <a:pt x="0" y="391325"/>
                </a:moveTo>
                <a:lnTo>
                  <a:pt x="54711" y="0"/>
                </a:lnTo>
              </a:path>
            </a:pathLst>
          </a:custGeom>
          <a:ln w="3600">
            <a:solidFill>
              <a:srgbClr val="000000"/>
            </a:solidFill>
          </a:ln>
        </p:spPr>
        <p:txBody>
          <a:bodyPr wrap="square" lIns="0" tIns="0" rIns="0" bIns="0" rtlCol="0"/>
          <a:lstStyle/>
          <a:p>
            <a:endParaRPr/>
          </a:p>
        </p:txBody>
      </p:sp>
      <p:sp>
        <p:nvSpPr>
          <p:cNvPr id="340" name="object 340"/>
          <p:cNvSpPr/>
          <p:nvPr/>
        </p:nvSpPr>
        <p:spPr>
          <a:xfrm>
            <a:off x="7024912" y="256880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1" name="object 341"/>
          <p:cNvSpPr/>
          <p:nvPr/>
        </p:nvSpPr>
        <p:spPr>
          <a:xfrm>
            <a:off x="7011496" y="2604067"/>
            <a:ext cx="50222" cy="153521"/>
          </a:xfrm>
          <a:custGeom>
            <a:avLst/>
            <a:gdLst/>
            <a:ahLst/>
            <a:cxnLst/>
            <a:rect l="l" t="t" r="r" b="b"/>
            <a:pathLst>
              <a:path w="55245" h="173989">
                <a:moveTo>
                  <a:pt x="0" y="173875"/>
                </a:moveTo>
                <a:lnTo>
                  <a:pt x="54724" y="0"/>
                </a:lnTo>
              </a:path>
            </a:pathLst>
          </a:custGeom>
          <a:ln w="3600">
            <a:solidFill>
              <a:srgbClr val="000000"/>
            </a:solidFill>
          </a:ln>
        </p:spPr>
        <p:txBody>
          <a:bodyPr wrap="square" lIns="0" tIns="0" rIns="0" bIns="0" rtlCol="0"/>
          <a:lstStyle/>
          <a:p>
            <a:endParaRPr/>
          </a:p>
        </p:txBody>
      </p:sp>
      <p:sp>
        <p:nvSpPr>
          <p:cNvPr id="342" name="object 342"/>
          <p:cNvSpPr/>
          <p:nvPr/>
        </p:nvSpPr>
        <p:spPr>
          <a:xfrm>
            <a:off x="7074338" y="2292140"/>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43" name="object 343"/>
          <p:cNvSpPr/>
          <p:nvPr/>
        </p:nvSpPr>
        <p:spPr>
          <a:xfrm>
            <a:off x="7061246" y="2327394"/>
            <a:ext cx="49645" cy="276785"/>
          </a:xfrm>
          <a:custGeom>
            <a:avLst/>
            <a:gdLst/>
            <a:ahLst/>
            <a:cxnLst/>
            <a:rect l="l" t="t" r="r" b="b"/>
            <a:pathLst>
              <a:path w="54609" h="313689">
                <a:moveTo>
                  <a:pt x="0" y="313563"/>
                </a:moveTo>
                <a:lnTo>
                  <a:pt x="54356" y="0"/>
                </a:lnTo>
              </a:path>
            </a:pathLst>
          </a:custGeom>
          <a:ln w="3600">
            <a:solidFill>
              <a:srgbClr val="000000"/>
            </a:solidFill>
          </a:ln>
        </p:spPr>
        <p:txBody>
          <a:bodyPr wrap="square" lIns="0" tIns="0" rIns="0" bIns="0" rtlCol="0"/>
          <a:lstStyle/>
          <a:p>
            <a:endParaRPr/>
          </a:p>
        </p:txBody>
      </p:sp>
      <p:sp>
        <p:nvSpPr>
          <p:cNvPr id="344" name="object 344"/>
          <p:cNvSpPr/>
          <p:nvPr/>
        </p:nvSpPr>
        <p:spPr>
          <a:xfrm>
            <a:off x="7124077" y="259516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5" name="object 345"/>
          <p:cNvSpPr/>
          <p:nvPr/>
        </p:nvSpPr>
        <p:spPr>
          <a:xfrm>
            <a:off x="7110660" y="2327394"/>
            <a:ext cx="50222" cy="303119"/>
          </a:xfrm>
          <a:custGeom>
            <a:avLst/>
            <a:gdLst/>
            <a:ahLst/>
            <a:cxnLst/>
            <a:rect l="l" t="t" r="r" b="b"/>
            <a:pathLst>
              <a:path w="55245" h="343535">
                <a:moveTo>
                  <a:pt x="0" y="0"/>
                </a:moveTo>
                <a:lnTo>
                  <a:pt x="54724" y="343433"/>
                </a:lnTo>
              </a:path>
            </a:pathLst>
          </a:custGeom>
          <a:ln w="3600">
            <a:solidFill>
              <a:srgbClr val="000000"/>
            </a:solidFill>
          </a:ln>
        </p:spPr>
        <p:txBody>
          <a:bodyPr wrap="square" lIns="0" tIns="0" rIns="0" bIns="0" rtlCol="0"/>
          <a:lstStyle/>
          <a:p>
            <a:endParaRPr/>
          </a:p>
        </p:txBody>
      </p:sp>
      <p:sp>
        <p:nvSpPr>
          <p:cNvPr id="346" name="object 346"/>
          <p:cNvSpPr/>
          <p:nvPr/>
        </p:nvSpPr>
        <p:spPr>
          <a:xfrm>
            <a:off x="7173826" y="242554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7" name="object 347"/>
          <p:cNvSpPr/>
          <p:nvPr/>
        </p:nvSpPr>
        <p:spPr>
          <a:xfrm>
            <a:off x="7160410" y="2460811"/>
            <a:ext cx="50222" cy="169769"/>
          </a:xfrm>
          <a:custGeom>
            <a:avLst/>
            <a:gdLst/>
            <a:ahLst/>
            <a:cxnLst/>
            <a:rect l="l" t="t" r="r" b="b"/>
            <a:pathLst>
              <a:path w="55245" h="192405">
                <a:moveTo>
                  <a:pt x="0" y="192227"/>
                </a:moveTo>
                <a:lnTo>
                  <a:pt x="54724" y="0"/>
                </a:lnTo>
              </a:path>
            </a:pathLst>
          </a:custGeom>
          <a:ln w="3600">
            <a:solidFill>
              <a:srgbClr val="000000"/>
            </a:solidFill>
          </a:ln>
        </p:spPr>
        <p:txBody>
          <a:bodyPr wrap="square" lIns="0" tIns="0" rIns="0" bIns="0" rtlCol="0"/>
          <a:lstStyle/>
          <a:p>
            <a:endParaRPr/>
          </a:p>
        </p:txBody>
      </p:sp>
      <p:sp>
        <p:nvSpPr>
          <p:cNvPr id="348" name="object 348"/>
          <p:cNvSpPr/>
          <p:nvPr/>
        </p:nvSpPr>
        <p:spPr>
          <a:xfrm>
            <a:off x="7223575" y="236709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9" name="object 349"/>
          <p:cNvSpPr/>
          <p:nvPr/>
        </p:nvSpPr>
        <p:spPr>
          <a:xfrm>
            <a:off x="7210159" y="2402362"/>
            <a:ext cx="50222" cy="58831"/>
          </a:xfrm>
          <a:custGeom>
            <a:avLst/>
            <a:gdLst/>
            <a:ahLst/>
            <a:cxnLst/>
            <a:rect l="l" t="t" r="r" b="b"/>
            <a:pathLst>
              <a:path w="55245" h="66675">
                <a:moveTo>
                  <a:pt x="0" y="66243"/>
                </a:moveTo>
                <a:lnTo>
                  <a:pt x="54711" y="0"/>
                </a:lnTo>
              </a:path>
            </a:pathLst>
          </a:custGeom>
          <a:ln w="3600">
            <a:solidFill>
              <a:srgbClr val="000000"/>
            </a:solidFill>
          </a:ln>
        </p:spPr>
        <p:txBody>
          <a:bodyPr wrap="square" lIns="0" tIns="0" rIns="0" bIns="0" rtlCol="0"/>
          <a:lstStyle/>
          <a:p>
            <a:endParaRPr/>
          </a:p>
        </p:txBody>
      </p:sp>
      <p:sp>
        <p:nvSpPr>
          <p:cNvPr id="350" name="object 350"/>
          <p:cNvSpPr/>
          <p:nvPr/>
        </p:nvSpPr>
        <p:spPr>
          <a:xfrm>
            <a:off x="7272989" y="205040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1" name="object 351"/>
          <p:cNvSpPr/>
          <p:nvPr/>
        </p:nvSpPr>
        <p:spPr>
          <a:xfrm>
            <a:off x="7259897" y="2085661"/>
            <a:ext cx="49645" cy="317126"/>
          </a:xfrm>
          <a:custGeom>
            <a:avLst/>
            <a:gdLst/>
            <a:ahLst/>
            <a:cxnLst/>
            <a:rect l="l" t="t" r="r" b="b"/>
            <a:pathLst>
              <a:path w="54609" h="359410">
                <a:moveTo>
                  <a:pt x="0" y="358927"/>
                </a:moveTo>
                <a:lnTo>
                  <a:pt x="54368" y="0"/>
                </a:lnTo>
              </a:path>
            </a:pathLst>
          </a:custGeom>
          <a:ln w="3600">
            <a:solidFill>
              <a:srgbClr val="000000"/>
            </a:solidFill>
          </a:ln>
        </p:spPr>
        <p:txBody>
          <a:bodyPr wrap="square" lIns="0" tIns="0" rIns="0" bIns="0" rtlCol="0"/>
          <a:lstStyle/>
          <a:p>
            <a:endParaRPr/>
          </a:p>
        </p:txBody>
      </p:sp>
      <p:sp>
        <p:nvSpPr>
          <p:cNvPr id="352" name="object 352"/>
          <p:cNvSpPr/>
          <p:nvPr/>
        </p:nvSpPr>
        <p:spPr>
          <a:xfrm>
            <a:off x="7322738" y="197448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3" name="object 353"/>
          <p:cNvSpPr/>
          <p:nvPr/>
        </p:nvSpPr>
        <p:spPr>
          <a:xfrm>
            <a:off x="7309323" y="2009741"/>
            <a:ext cx="50222" cy="76200"/>
          </a:xfrm>
          <a:custGeom>
            <a:avLst/>
            <a:gdLst/>
            <a:ahLst/>
            <a:cxnLst/>
            <a:rect l="l" t="t" r="r" b="b"/>
            <a:pathLst>
              <a:path w="55245" h="86360">
                <a:moveTo>
                  <a:pt x="0" y="86042"/>
                </a:moveTo>
                <a:lnTo>
                  <a:pt x="54711" y="0"/>
                </a:lnTo>
              </a:path>
            </a:pathLst>
          </a:custGeom>
          <a:ln w="3600">
            <a:solidFill>
              <a:srgbClr val="000000"/>
            </a:solidFill>
          </a:ln>
        </p:spPr>
        <p:txBody>
          <a:bodyPr wrap="square" lIns="0" tIns="0" rIns="0" bIns="0" rtlCol="0"/>
          <a:lstStyle/>
          <a:p>
            <a:endParaRPr/>
          </a:p>
        </p:txBody>
      </p:sp>
      <p:sp>
        <p:nvSpPr>
          <p:cNvPr id="354" name="object 354"/>
          <p:cNvSpPr/>
          <p:nvPr/>
        </p:nvSpPr>
        <p:spPr>
          <a:xfrm>
            <a:off x="7372477" y="158409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55" name="object 355"/>
          <p:cNvSpPr/>
          <p:nvPr/>
        </p:nvSpPr>
        <p:spPr>
          <a:xfrm>
            <a:off x="7359061" y="1619362"/>
            <a:ext cx="50222" cy="390525"/>
          </a:xfrm>
          <a:custGeom>
            <a:avLst/>
            <a:gdLst/>
            <a:ahLst/>
            <a:cxnLst/>
            <a:rect l="l" t="t" r="r" b="b"/>
            <a:pathLst>
              <a:path w="55245" h="442594">
                <a:moveTo>
                  <a:pt x="0" y="442429"/>
                </a:moveTo>
                <a:lnTo>
                  <a:pt x="54724" y="0"/>
                </a:lnTo>
              </a:path>
            </a:pathLst>
          </a:custGeom>
          <a:ln w="3600">
            <a:solidFill>
              <a:srgbClr val="000000"/>
            </a:solidFill>
          </a:ln>
        </p:spPr>
        <p:txBody>
          <a:bodyPr wrap="square" lIns="0" tIns="0" rIns="0" bIns="0" rtlCol="0"/>
          <a:lstStyle/>
          <a:p>
            <a:endParaRPr/>
          </a:p>
        </p:txBody>
      </p:sp>
      <p:sp>
        <p:nvSpPr>
          <p:cNvPr id="356" name="object 356"/>
          <p:cNvSpPr/>
          <p:nvPr/>
        </p:nvSpPr>
        <p:spPr>
          <a:xfrm>
            <a:off x="7421903" y="1344280"/>
            <a:ext cx="72736" cy="70597"/>
          </a:xfrm>
          <a:custGeom>
            <a:avLst/>
            <a:gdLst/>
            <a:ahLst/>
            <a:cxnLst/>
            <a:rect l="l" t="t" r="r" b="b"/>
            <a:pathLst>
              <a:path w="80009"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57" name="object 357"/>
          <p:cNvSpPr/>
          <p:nvPr/>
        </p:nvSpPr>
        <p:spPr>
          <a:xfrm>
            <a:off x="7408810" y="1379534"/>
            <a:ext cx="49645" cy="240366"/>
          </a:xfrm>
          <a:custGeom>
            <a:avLst/>
            <a:gdLst/>
            <a:ahLst/>
            <a:cxnLst/>
            <a:rect l="l" t="t" r="r" b="b"/>
            <a:pathLst>
              <a:path w="54609" h="272414">
                <a:moveTo>
                  <a:pt x="0" y="271805"/>
                </a:moveTo>
                <a:lnTo>
                  <a:pt x="54356" y="0"/>
                </a:lnTo>
              </a:path>
            </a:pathLst>
          </a:custGeom>
          <a:ln w="3600">
            <a:solidFill>
              <a:srgbClr val="000000"/>
            </a:solidFill>
          </a:ln>
        </p:spPr>
        <p:txBody>
          <a:bodyPr wrap="square" lIns="0" tIns="0" rIns="0" bIns="0" rtlCol="0"/>
          <a:lstStyle/>
          <a:p>
            <a:endParaRPr/>
          </a:p>
        </p:txBody>
      </p:sp>
      <p:sp>
        <p:nvSpPr>
          <p:cNvPr id="358" name="object 358"/>
          <p:cNvSpPr/>
          <p:nvPr/>
        </p:nvSpPr>
        <p:spPr>
          <a:xfrm>
            <a:off x="7471641" y="166573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59" name="object 359"/>
          <p:cNvSpPr/>
          <p:nvPr/>
        </p:nvSpPr>
        <p:spPr>
          <a:xfrm>
            <a:off x="7458224" y="1379533"/>
            <a:ext cx="50222" cy="321609"/>
          </a:xfrm>
          <a:custGeom>
            <a:avLst/>
            <a:gdLst/>
            <a:ahLst/>
            <a:cxnLst/>
            <a:rect l="l" t="t" r="r" b="b"/>
            <a:pathLst>
              <a:path w="55245" h="364489">
                <a:moveTo>
                  <a:pt x="0" y="0"/>
                </a:moveTo>
                <a:lnTo>
                  <a:pt x="54724" y="364324"/>
                </a:lnTo>
              </a:path>
            </a:pathLst>
          </a:custGeom>
          <a:ln w="3600">
            <a:solidFill>
              <a:srgbClr val="000000"/>
            </a:solidFill>
          </a:ln>
        </p:spPr>
        <p:txBody>
          <a:bodyPr wrap="square" lIns="0" tIns="0" rIns="0" bIns="0" rtlCol="0"/>
          <a:lstStyle/>
          <a:p>
            <a:endParaRPr/>
          </a:p>
        </p:txBody>
      </p:sp>
      <p:sp>
        <p:nvSpPr>
          <p:cNvPr id="360" name="object 360"/>
          <p:cNvSpPr/>
          <p:nvPr/>
        </p:nvSpPr>
        <p:spPr>
          <a:xfrm>
            <a:off x="7521390" y="1454187"/>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61" name="object 361"/>
          <p:cNvSpPr/>
          <p:nvPr/>
        </p:nvSpPr>
        <p:spPr>
          <a:xfrm>
            <a:off x="7507974" y="1489441"/>
            <a:ext cx="50222" cy="211790"/>
          </a:xfrm>
          <a:custGeom>
            <a:avLst/>
            <a:gdLst/>
            <a:ahLst/>
            <a:cxnLst/>
            <a:rect l="l" t="t" r="r" b="b"/>
            <a:pathLst>
              <a:path w="55245" h="240030">
                <a:moveTo>
                  <a:pt x="0" y="239763"/>
                </a:moveTo>
                <a:lnTo>
                  <a:pt x="54711" y="0"/>
                </a:lnTo>
              </a:path>
            </a:pathLst>
          </a:custGeom>
          <a:ln w="3600">
            <a:solidFill>
              <a:srgbClr val="000000"/>
            </a:solidFill>
          </a:ln>
        </p:spPr>
        <p:txBody>
          <a:bodyPr wrap="square" lIns="0" tIns="0" rIns="0" bIns="0" rtlCol="0"/>
          <a:lstStyle/>
          <a:p>
            <a:endParaRPr/>
          </a:p>
        </p:txBody>
      </p:sp>
      <p:sp>
        <p:nvSpPr>
          <p:cNvPr id="362" name="object 362"/>
          <p:cNvSpPr/>
          <p:nvPr/>
        </p:nvSpPr>
        <p:spPr>
          <a:xfrm>
            <a:off x="7571139" y="209710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63" name="object 363"/>
          <p:cNvSpPr/>
          <p:nvPr/>
        </p:nvSpPr>
        <p:spPr>
          <a:xfrm>
            <a:off x="7557712" y="1489441"/>
            <a:ext cx="50222" cy="643218"/>
          </a:xfrm>
          <a:custGeom>
            <a:avLst/>
            <a:gdLst/>
            <a:ahLst/>
            <a:cxnLst/>
            <a:rect l="l" t="t" r="r" b="b"/>
            <a:pathLst>
              <a:path w="55245" h="728980">
                <a:moveTo>
                  <a:pt x="0" y="0"/>
                </a:moveTo>
                <a:lnTo>
                  <a:pt x="54724" y="728637"/>
                </a:lnTo>
              </a:path>
            </a:pathLst>
          </a:custGeom>
          <a:ln w="3600">
            <a:solidFill>
              <a:srgbClr val="000000"/>
            </a:solidFill>
          </a:ln>
        </p:spPr>
        <p:txBody>
          <a:bodyPr wrap="square" lIns="0" tIns="0" rIns="0" bIns="0" rtlCol="0"/>
          <a:lstStyle/>
          <a:p>
            <a:endParaRPr/>
          </a:p>
        </p:txBody>
      </p:sp>
      <p:sp>
        <p:nvSpPr>
          <p:cNvPr id="364" name="object 364"/>
          <p:cNvSpPr txBox="1">
            <a:spLocks noGrp="1"/>
          </p:cNvSpPr>
          <p:nvPr>
            <p:ph type="sldNum" sz="quarter" idx="4294967295"/>
          </p:nvPr>
        </p:nvSpPr>
        <p:spPr>
          <a:xfrm>
            <a:off x="1013540" y="5696536"/>
            <a:ext cx="323273" cy="282129"/>
          </a:xfrm>
          <a:prstGeom prst="rect">
            <a:avLst/>
          </a:prstGeom>
        </p:spPr>
        <p:txBody>
          <a:bodyPr vert="horz" wrap="square" lIns="0" tIns="0" rIns="0" bIns="0" rtlCol="0">
            <a:spAutoFit/>
          </a:bodyPr>
          <a:lstStyle/>
          <a:p>
            <a:pPr marL="11397">
              <a:lnSpc>
                <a:spcPts val="1090"/>
              </a:lnSpc>
            </a:pPr>
            <a:r>
              <a:rPr dirty="0"/>
              <a:t>-0.4</a:t>
            </a:r>
          </a:p>
        </p:txBody>
      </p:sp>
      <p:sp>
        <p:nvSpPr>
          <p:cNvPr id="365" name="object 365"/>
          <p:cNvSpPr txBox="1"/>
          <p:nvPr/>
        </p:nvSpPr>
        <p:spPr>
          <a:xfrm>
            <a:off x="1303816" y="5864252"/>
            <a:ext cx="92364"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a:t>
            </a:r>
          </a:p>
        </p:txBody>
      </p:sp>
      <p:sp>
        <p:nvSpPr>
          <p:cNvPr id="366" name="object 366"/>
          <p:cNvSpPr txBox="1"/>
          <p:nvPr/>
        </p:nvSpPr>
        <p:spPr>
          <a:xfrm>
            <a:off x="2262458"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20</a:t>
            </a:r>
          </a:p>
        </p:txBody>
      </p:sp>
      <p:sp>
        <p:nvSpPr>
          <p:cNvPr id="367" name="object 367"/>
          <p:cNvSpPr txBox="1"/>
          <p:nvPr/>
        </p:nvSpPr>
        <p:spPr>
          <a:xfrm>
            <a:off x="3255737"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40</a:t>
            </a:r>
          </a:p>
        </p:txBody>
      </p:sp>
      <p:sp>
        <p:nvSpPr>
          <p:cNvPr id="368" name="object 368"/>
          <p:cNvSpPr txBox="1"/>
          <p:nvPr/>
        </p:nvSpPr>
        <p:spPr>
          <a:xfrm>
            <a:off x="4249004"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60</a:t>
            </a:r>
          </a:p>
        </p:txBody>
      </p:sp>
      <p:sp>
        <p:nvSpPr>
          <p:cNvPr id="369" name="object 369"/>
          <p:cNvSpPr txBox="1"/>
          <p:nvPr/>
        </p:nvSpPr>
        <p:spPr>
          <a:xfrm>
            <a:off x="5242283" y="5864252"/>
            <a:ext cx="161636"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80</a:t>
            </a:r>
          </a:p>
        </p:txBody>
      </p:sp>
      <p:sp>
        <p:nvSpPr>
          <p:cNvPr id="370" name="object 370"/>
          <p:cNvSpPr txBox="1"/>
          <p:nvPr/>
        </p:nvSpPr>
        <p:spPr>
          <a:xfrm>
            <a:off x="620059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100</a:t>
            </a:r>
          </a:p>
        </p:txBody>
      </p:sp>
      <p:sp>
        <p:nvSpPr>
          <p:cNvPr id="371" name="object 371"/>
          <p:cNvSpPr txBox="1"/>
          <p:nvPr/>
        </p:nvSpPr>
        <p:spPr>
          <a:xfrm>
            <a:off x="719386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120</a:t>
            </a:r>
          </a:p>
        </p:txBody>
      </p:sp>
      <p:sp>
        <p:nvSpPr>
          <p:cNvPr id="372" name="object 372"/>
          <p:cNvSpPr txBox="1"/>
          <p:nvPr/>
        </p:nvSpPr>
        <p:spPr>
          <a:xfrm>
            <a:off x="8187139"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140</a:t>
            </a:r>
          </a:p>
        </p:txBody>
      </p:sp>
      <p:sp>
        <p:nvSpPr>
          <p:cNvPr id="373" name="object 373"/>
          <p:cNvSpPr txBox="1"/>
          <p:nvPr/>
        </p:nvSpPr>
        <p:spPr>
          <a:xfrm>
            <a:off x="4323195" y="6009736"/>
            <a:ext cx="1006764"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Measurement,</a:t>
            </a:r>
            <a:r>
              <a:rPr sz="1100" spc="-90" dirty="0">
                <a:latin typeface="Palatino Linotype"/>
                <a:cs typeface="Palatino Linotype"/>
              </a:rPr>
              <a:t> </a:t>
            </a:r>
            <a:r>
              <a:rPr sz="1100" spc="22" dirty="0">
                <a:latin typeface="Palatino Linotype"/>
                <a:cs typeface="Palatino Linotype"/>
              </a:rPr>
              <a:t>#</a:t>
            </a:r>
            <a:endParaRPr sz="1100" dirty="0">
              <a:latin typeface="Palatino Linotype"/>
              <a:cs typeface="Palatino Linotype"/>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txBox="1"/>
          <p:nvPr/>
        </p:nvSpPr>
        <p:spPr>
          <a:xfrm>
            <a:off x="990404" y="5671166"/>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0" name="object 130"/>
          <p:cNvSpPr/>
          <p:nvPr/>
        </p:nvSpPr>
        <p:spPr>
          <a:xfrm>
            <a:off x="1349999" y="497625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1" name="object 131"/>
          <p:cNvSpPr txBox="1"/>
          <p:nvPr/>
        </p:nvSpPr>
        <p:spPr>
          <a:xfrm>
            <a:off x="990404" y="4886257"/>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0.005</a:t>
            </a:r>
          </a:p>
        </p:txBody>
      </p:sp>
      <p:sp>
        <p:nvSpPr>
          <p:cNvPr id="132" name="object 132"/>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3" name="object 133"/>
          <p:cNvSpPr txBox="1"/>
          <p:nvPr/>
        </p:nvSpPr>
        <p:spPr>
          <a:xfrm>
            <a:off x="990404" y="4056876"/>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0.010</a:t>
            </a:r>
          </a:p>
        </p:txBody>
      </p:sp>
      <p:sp>
        <p:nvSpPr>
          <p:cNvPr id="134" name="object 134"/>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5" name="object 135"/>
          <p:cNvSpPr txBox="1"/>
          <p:nvPr/>
        </p:nvSpPr>
        <p:spPr>
          <a:xfrm>
            <a:off x="990404" y="3227496"/>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0.015</a:t>
            </a:r>
          </a:p>
        </p:txBody>
      </p:sp>
      <p:sp>
        <p:nvSpPr>
          <p:cNvPr id="136" name="object 136"/>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7" name="object 137"/>
          <p:cNvSpPr txBox="1"/>
          <p:nvPr/>
        </p:nvSpPr>
        <p:spPr>
          <a:xfrm>
            <a:off x="990404" y="239780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0.020</a:t>
            </a:r>
          </a:p>
        </p:txBody>
      </p:sp>
      <p:sp>
        <p:nvSpPr>
          <p:cNvPr id="138" name="object 138"/>
          <p:cNvSpPr/>
          <p:nvPr/>
        </p:nvSpPr>
        <p:spPr>
          <a:xfrm>
            <a:off x="1349999" y="165811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9" name="object 139"/>
          <p:cNvSpPr txBox="1"/>
          <p:nvPr/>
        </p:nvSpPr>
        <p:spPr>
          <a:xfrm>
            <a:off x="990404" y="156843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0.025</a:t>
            </a:r>
          </a:p>
        </p:txBody>
      </p:sp>
      <p:sp>
        <p:nvSpPr>
          <p:cNvPr id="140" name="object 140"/>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41" name="object 141"/>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0.030</a:t>
            </a:r>
          </a:p>
        </p:txBody>
      </p:sp>
      <p:sp>
        <p:nvSpPr>
          <p:cNvPr id="142" name="object 142"/>
          <p:cNvSpPr/>
          <p:nvPr/>
        </p:nvSpPr>
        <p:spPr>
          <a:xfrm>
            <a:off x="1349999" y="56398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547369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51420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46443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44785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398075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364880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34829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31513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298524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26536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21558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19900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14922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116035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9945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txBox="1"/>
          <p:nvPr/>
        </p:nvSpPr>
        <p:spPr>
          <a:xfrm>
            <a:off x="780715" y="2744163"/>
            <a:ext cx="282129" cy="1146362"/>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Mg II Scale Factors</a:t>
            </a:r>
          </a:p>
        </p:txBody>
      </p:sp>
      <p:sp>
        <p:nvSpPr>
          <p:cNvPr id="167" name="object 167"/>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163502" y="497625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3" name="object 173"/>
          <p:cNvSpPr/>
          <p:nvPr/>
        </p:nvSpPr>
        <p:spPr>
          <a:xfrm>
            <a:off x="8163502" y="165811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4" name="object 174"/>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233213" y="56398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8233213" y="547369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8233213" y="51420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8233213" y="46443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8233213" y="44785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8233213" y="398075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8233213" y="364880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8233213" y="34829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8233213" y="31513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8233213" y="298524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8233213" y="26536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8233213" y="21558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8233213" y="19900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4" name="object 194"/>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5" name="object 195"/>
          <p:cNvSpPr/>
          <p:nvPr/>
        </p:nvSpPr>
        <p:spPr>
          <a:xfrm>
            <a:off x="8233213" y="14922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6" name="object 196"/>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233213" y="116035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233213" y="9945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1349998" y="1378894"/>
            <a:ext cx="6952673" cy="4262718"/>
          </a:xfrm>
          <a:custGeom>
            <a:avLst/>
            <a:gdLst/>
            <a:ahLst/>
            <a:cxnLst/>
            <a:rect l="l" t="t" r="r" b="b"/>
            <a:pathLst>
              <a:path w="7647940" h="4831080">
                <a:moveTo>
                  <a:pt x="0" y="2363762"/>
                </a:moveTo>
                <a:lnTo>
                  <a:pt x="51117" y="2448001"/>
                </a:lnTo>
                <a:lnTo>
                  <a:pt x="102247" y="2675890"/>
                </a:lnTo>
                <a:lnTo>
                  <a:pt x="153365" y="2785325"/>
                </a:lnTo>
                <a:lnTo>
                  <a:pt x="204482" y="2807652"/>
                </a:lnTo>
                <a:lnTo>
                  <a:pt x="255600" y="2706852"/>
                </a:lnTo>
                <a:lnTo>
                  <a:pt x="306717" y="2730969"/>
                </a:lnTo>
                <a:lnTo>
                  <a:pt x="357835" y="2720174"/>
                </a:lnTo>
                <a:lnTo>
                  <a:pt x="408965" y="2699651"/>
                </a:lnTo>
                <a:lnTo>
                  <a:pt x="460082" y="2818803"/>
                </a:lnTo>
                <a:lnTo>
                  <a:pt x="511568" y="2860929"/>
                </a:lnTo>
                <a:lnTo>
                  <a:pt x="563041" y="3027603"/>
                </a:lnTo>
                <a:lnTo>
                  <a:pt x="614527" y="3109328"/>
                </a:lnTo>
                <a:lnTo>
                  <a:pt x="666000" y="3264484"/>
                </a:lnTo>
                <a:lnTo>
                  <a:pt x="717486" y="3290049"/>
                </a:lnTo>
                <a:lnTo>
                  <a:pt x="769327" y="3285731"/>
                </a:lnTo>
                <a:lnTo>
                  <a:pt x="820801" y="3368167"/>
                </a:lnTo>
                <a:lnTo>
                  <a:pt x="872642" y="3479761"/>
                </a:lnTo>
                <a:lnTo>
                  <a:pt x="924128" y="3527653"/>
                </a:lnTo>
                <a:lnTo>
                  <a:pt x="975969" y="3699370"/>
                </a:lnTo>
                <a:lnTo>
                  <a:pt x="1027811" y="3815651"/>
                </a:lnTo>
                <a:lnTo>
                  <a:pt x="1079284" y="3848049"/>
                </a:lnTo>
                <a:lnTo>
                  <a:pt x="1131125" y="3856329"/>
                </a:lnTo>
                <a:lnTo>
                  <a:pt x="1182966" y="3777856"/>
                </a:lnTo>
                <a:lnTo>
                  <a:pt x="1234808" y="3696843"/>
                </a:lnTo>
                <a:lnTo>
                  <a:pt x="1286637" y="3660851"/>
                </a:lnTo>
                <a:lnTo>
                  <a:pt x="1338122" y="3468966"/>
                </a:lnTo>
                <a:lnTo>
                  <a:pt x="1389964" y="3290049"/>
                </a:lnTo>
                <a:lnTo>
                  <a:pt x="1441805" y="3329647"/>
                </a:lnTo>
                <a:lnTo>
                  <a:pt x="1494002" y="3331806"/>
                </a:lnTo>
                <a:lnTo>
                  <a:pt x="1545844" y="3215525"/>
                </a:lnTo>
                <a:lnTo>
                  <a:pt x="1597685" y="3294011"/>
                </a:lnTo>
                <a:lnTo>
                  <a:pt x="1649526" y="3423246"/>
                </a:lnTo>
                <a:lnTo>
                  <a:pt x="1701368" y="3485172"/>
                </a:lnTo>
                <a:lnTo>
                  <a:pt x="1753565" y="3475088"/>
                </a:lnTo>
                <a:lnTo>
                  <a:pt x="1805406" y="3700805"/>
                </a:lnTo>
                <a:lnTo>
                  <a:pt x="1857248" y="4051084"/>
                </a:lnTo>
                <a:lnTo>
                  <a:pt x="1909445" y="4251248"/>
                </a:lnTo>
                <a:lnTo>
                  <a:pt x="1961286" y="4264215"/>
                </a:lnTo>
                <a:lnTo>
                  <a:pt x="2013127" y="4226052"/>
                </a:lnTo>
                <a:lnTo>
                  <a:pt x="2065324" y="4275734"/>
                </a:lnTo>
                <a:lnTo>
                  <a:pt x="2117166" y="4377613"/>
                </a:lnTo>
                <a:lnTo>
                  <a:pt x="2169363" y="4437011"/>
                </a:lnTo>
                <a:lnTo>
                  <a:pt x="2221560" y="4415777"/>
                </a:lnTo>
                <a:lnTo>
                  <a:pt x="2273769" y="4382643"/>
                </a:lnTo>
                <a:lnTo>
                  <a:pt x="2325966" y="4392726"/>
                </a:lnTo>
                <a:lnTo>
                  <a:pt x="2378163" y="4366818"/>
                </a:lnTo>
                <a:lnTo>
                  <a:pt x="2430360" y="4348454"/>
                </a:lnTo>
                <a:lnTo>
                  <a:pt x="2482570" y="4401731"/>
                </a:lnTo>
                <a:lnTo>
                  <a:pt x="2534767" y="4392371"/>
                </a:lnTo>
                <a:lnTo>
                  <a:pt x="2586964" y="4367174"/>
                </a:lnTo>
                <a:lnTo>
                  <a:pt x="2639174" y="4450334"/>
                </a:lnTo>
                <a:lnTo>
                  <a:pt x="2691371" y="4517644"/>
                </a:lnTo>
                <a:lnTo>
                  <a:pt x="2743568" y="4558690"/>
                </a:lnTo>
                <a:lnTo>
                  <a:pt x="2795765" y="4456455"/>
                </a:lnTo>
                <a:lnTo>
                  <a:pt x="2847975" y="4261332"/>
                </a:lnTo>
                <a:lnTo>
                  <a:pt x="2900527" y="4119130"/>
                </a:lnTo>
                <a:lnTo>
                  <a:pt x="2952724" y="4203738"/>
                </a:lnTo>
                <a:lnTo>
                  <a:pt x="3004934" y="4302010"/>
                </a:lnTo>
                <a:lnTo>
                  <a:pt x="3057486" y="4264571"/>
                </a:lnTo>
                <a:lnTo>
                  <a:pt x="3109683" y="4129570"/>
                </a:lnTo>
                <a:lnTo>
                  <a:pt x="3162249" y="4036326"/>
                </a:lnTo>
                <a:lnTo>
                  <a:pt x="3214446" y="3992765"/>
                </a:lnTo>
                <a:lnTo>
                  <a:pt x="3267011" y="4106164"/>
                </a:lnTo>
                <a:lnTo>
                  <a:pt x="3319208" y="4224248"/>
                </a:lnTo>
                <a:lnTo>
                  <a:pt x="3371773" y="4330814"/>
                </a:lnTo>
                <a:lnTo>
                  <a:pt x="3423970" y="4416132"/>
                </a:lnTo>
                <a:lnTo>
                  <a:pt x="3476523" y="4401007"/>
                </a:lnTo>
                <a:lnTo>
                  <a:pt x="3529088" y="4404969"/>
                </a:lnTo>
                <a:lnTo>
                  <a:pt x="3581641" y="4334764"/>
                </a:lnTo>
                <a:lnTo>
                  <a:pt x="3633851" y="4141457"/>
                </a:lnTo>
                <a:lnTo>
                  <a:pt x="3686403" y="3726726"/>
                </a:lnTo>
                <a:lnTo>
                  <a:pt x="3738968" y="2640965"/>
                </a:lnTo>
                <a:lnTo>
                  <a:pt x="3791534" y="748449"/>
                </a:lnTo>
                <a:lnTo>
                  <a:pt x="3844086" y="0"/>
                </a:lnTo>
                <a:lnTo>
                  <a:pt x="3896652" y="1077125"/>
                </a:lnTo>
                <a:lnTo>
                  <a:pt x="3949204" y="2580487"/>
                </a:lnTo>
                <a:lnTo>
                  <a:pt x="4001770" y="3484803"/>
                </a:lnTo>
                <a:lnTo>
                  <a:pt x="4054335" y="3877208"/>
                </a:lnTo>
                <a:lnTo>
                  <a:pt x="4106887" y="4102569"/>
                </a:lnTo>
                <a:lnTo>
                  <a:pt x="4159453" y="4230370"/>
                </a:lnTo>
                <a:lnTo>
                  <a:pt x="4212374" y="4346651"/>
                </a:lnTo>
                <a:lnTo>
                  <a:pt x="4264926" y="4416844"/>
                </a:lnTo>
                <a:lnTo>
                  <a:pt x="4317492" y="4449610"/>
                </a:lnTo>
                <a:lnTo>
                  <a:pt x="4370044" y="4424768"/>
                </a:lnTo>
                <a:lnTo>
                  <a:pt x="4422965" y="4255935"/>
                </a:lnTo>
                <a:lnTo>
                  <a:pt x="4475530" y="3786124"/>
                </a:lnTo>
                <a:lnTo>
                  <a:pt x="4528451" y="3488410"/>
                </a:lnTo>
                <a:lnTo>
                  <a:pt x="4581004" y="3818166"/>
                </a:lnTo>
                <a:lnTo>
                  <a:pt x="4633925" y="4200855"/>
                </a:lnTo>
                <a:lnTo>
                  <a:pt x="4686490" y="4416132"/>
                </a:lnTo>
                <a:lnTo>
                  <a:pt x="4739411" y="4525568"/>
                </a:lnTo>
                <a:lnTo>
                  <a:pt x="4791976" y="4548974"/>
                </a:lnTo>
                <a:lnTo>
                  <a:pt x="4844884" y="4381576"/>
                </a:lnTo>
                <a:lnTo>
                  <a:pt x="4897805" y="4302010"/>
                </a:lnTo>
                <a:lnTo>
                  <a:pt x="4950726" y="4435932"/>
                </a:lnTo>
                <a:lnTo>
                  <a:pt x="5003292" y="4548606"/>
                </a:lnTo>
                <a:lnTo>
                  <a:pt x="5056212" y="4606569"/>
                </a:lnTo>
                <a:lnTo>
                  <a:pt x="5109133" y="4682528"/>
                </a:lnTo>
                <a:lnTo>
                  <a:pt x="5162054" y="4734369"/>
                </a:lnTo>
                <a:lnTo>
                  <a:pt x="5214975" y="4749495"/>
                </a:lnTo>
                <a:lnTo>
                  <a:pt x="5267883" y="4766411"/>
                </a:lnTo>
                <a:lnTo>
                  <a:pt x="5320817" y="4775771"/>
                </a:lnTo>
                <a:lnTo>
                  <a:pt x="5373725" y="4761738"/>
                </a:lnTo>
                <a:lnTo>
                  <a:pt x="5426646" y="4710607"/>
                </a:lnTo>
                <a:lnTo>
                  <a:pt x="5479567" y="4710976"/>
                </a:lnTo>
                <a:lnTo>
                  <a:pt x="5532488" y="4725009"/>
                </a:lnTo>
                <a:lnTo>
                  <a:pt x="5585409" y="4730407"/>
                </a:lnTo>
                <a:lnTo>
                  <a:pt x="5638330" y="4726813"/>
                </a:lnTo>
                <a:lnTo>
                  <a:pt x="5691619" y="4705210"/>
                </a:lnTo>
                <a:lnTo>
                  <a:pt x="5744527" y="4684331"/>
                </a:lnTo>
                <a:lnTo>
                  <a:pt x="5797448" y="4726089"/>
                </a:lnTo>
                <a:lnTo>
                  <a:pt x="5850369" y="4801336"/>
                </a:lnTo>
                <a:lnTo>
                  <a:pt x="5903658" y="4779365"/>
                </a:lnTo>
                <a:lnTo>
                  <a:pt x="5956566" y="4639691"/>
                </a:lnTo>
                <a:lnTo>
                  <a:pt x="6009487" y="4676406"/>
                </a:lnTo>
                <a:lnTo>
                  <a:pt x="6062408" y="4789817"/>
                </a:lnTo>
                <a:lnTo>
                  <a:pt x="6115329" y="4794135"/>
                </a:lnTo>
                <a:lnTo>
                  <a:pt x="6168605" y="4678578"/>
                </a:lnTo>
                <a:lnTo>
                  <a:pt x="6221526" y="4687570"/>
                </a:lnTo>
                <a:lnTo>
                  <a:pt x="6274447" y="4711331"/>
                </a:lnTo>
                <a:lnTo>
                  <a:pt x="6327368" y="4627448"/>
                </a:lnTo>
                <a:lnTo>
                  <a:pt x="6380289" y="4482376"/>
                </a:lnTo>
                <a:lnTo>
                  <a:pt x="6433210" y="4503610"/>
                </a:lnTo>
                <a:lnTo>
                  <a:pt x="6486131" y="4569498"/>
                </a:lnTo>
                <a:lnTo>
                  <a:pt x="6539052" y="4564811"/>
                </a:lnTo>
                <a:lnTo>
                  <a:pt x="6591973" y="4425124"/>
                </a:lnTo>
                <a:lnTo>
                  <a:pt x="6644538" y="4501095"/>
                </a:lnTo>
                <a:lnTo>
                  <a:pt x="6697459" y="4626368"/>
                </a:lnTo>
                <a:lnTo>
                  <a:pt x="6750367" y="4741926"/>
                </a:lnTo>
                <a:lnTo>
                  <a:pt x="6803288" y="4728603"/>
                </a:lnTo>
                <a:lnTo>
                  <a:pt x="6855853" y="4686490"/>
                </a:lnTo>
                <a:lnTo>
                  <a:pt x="6908774" y="4668850"/>
                </a:lnTo>
                <a:lnTo>
                  <a:pt x="6961695" y="4716729"/>
                </a:lnTo>
                <a:lnTo>
                  <a:pt x="7014972" y="4719967"/>
                </a:lnTo>
                <a:lnTo>
                  <a:pt x="7067893" y="4649406"/>
                </a:lnTo>
                <a:lnTo>
                  <a:pt x="7120813" y="4598657"/>
                </a:lnTo>
                <a:lnTo>
                  <a:pt x="7173734" y="4552937"/>
                </a:lnTo>
                <a:lnTo>
                  <a:pt x="7226655" y="4663084"/>
                </a:lnTo>
                <a:lnTo>
                  <a:pt x="7279932" y="4669574"/>
                </a:lnTo>
                <a:lnTo>
                  <a:pt x="7332854" y="4731854"/>
                </a:lnTo>
                <a:lnTo>
                  <a:pt x="7385772" y="4735093"/>
                </a:lnTo>
                <a:lnTo>
                  <a:pt x="7438696" y="4827257"/>
                </a:lnTo>
                <a:lnTo>
                  <a:pt x="7491614" y="4793411"/>
                </a:lnTo>
                <a:lnTo>
                  <a:pt x="7544176" y="4677486"/>
                </a:lnTo>
                <a:lnTo>
                  <a:pt x="7596732" y="4686490"/>
                </a:lnTo>
                <a:lnTo>
                  <a:pt x="7647855" y="4830495"/>
                </a:lnTo>
              </a:path>
            </a:pathLst>
          </a:custGeom>
          <a:ln w="3600">
            <a:solidFill>
              <a:srgbClr val="000000"/>
            </a:solidFill>
          </a:ln>
        </p:spPr>
        <p:txBody>
          <a:bodyPr wrap="square" lIns="0" tIns="0" rIns="0" bIns="0" rtlCol="0"/>
          <a:lstStyle/>
          <a:p>
            <a:endParaRPr/>
          </a:p>
        </p:txBody>
      </p:sp>
      <p:sp>
        <p:nvSpPr>
          <p:cNvPr id="200" name="object 200"/>
          <p:cNvSpPr/>
          <p:nvPr/>
        </p:nvSpPr>
        <p:spPr>
          <a:xfrm>
            <a:off x="1349998" y="1355071"/>
            <a:ext cx="6952673" cy="4363571"/>
          </a:xfrm>
          <a:custGeom>
            <a:avLst/>
            <a:gdLst/>
            <a:ahLst/>
            <a:cxnLst/>
            <a:rect l="l" t="t" r="r" b="b"/>
            <a:pathLst>
              <a:path w="7647940" h="4945380">
                <a:moveTo>
                  <a:pt x="0" y="1956968"/>
                </a:moveTo>
                <a:lnTo>
                  <a:pt x="51117" y="2097011"/>
                </a:lnTo>
                <a:lnTo>
                  <a:pt x="102247" y="2360168"/>
                </a:lnTo>
                <a:lnTo>
                  <a:pt x="153365" y="2438654"/>
                </a:lnTo>
                <a:lnTo>
                  <a:pt x="204482" y="2437206"/>
                </a:lnTo>
                <a:lnTo>
                  <a:pt x="255600" y="2379243"/>
                </a:lnTo>
                <a:lnTo>
                  <a:pt x="306717" y="2454846"/>
                </a:lnTo>
                <a:lnTo>
                  <a:pt x="357835" y="2478239"/>
                </a:lnTo>
                <a:lnTo>
                  <a:pt x="408965" y="2470683"/>
                </a:lnTo>
                <a:lnTo>
                  <a:pt x="460082" y="2554211"/>
                </a:lnTo>
                <a:lnTo>
                  <a:pt x="511568" y="2645651"/>
                </a:lnTo>
                <a:lnTo>
                  <a:pt x="563041" y="2809811"/>
                </a:lnTo>
                <a:lnTo>
                  <a:pt x="614527" y="2934004"/>
                </a:lnTo>
                <a:lnTo>
                  <a:pt x="666000" y="3120847"/>
                </a:lnTo>
                <a:lnTo>
                  <a:pt x="717486" y="3137408"/>
                </a:lnTo>
                <a:lnTo>
                  <a:pt x="769327" y="3125165"/>
                </a:lnTo>
                <a:lnTo>
                  <a:pt x="820801" y="3228848"/>
                </a:lnTo>
                <a:lnTo>
                  <a:pt x="872642" y="3335045"/>
                </a:lnTo>
                <a:lnTo>
                  <a:pt x="924128" y="3413531"/>
                </a:lnTo>
                <a:lnTo>
                  <a:pt x="975969" y="3609733"/>
                </a:lnTo>
                <a:lnTo>
                  <a:pt x="1027811" y="3690010"/>
                </a:lnTo>
                <a:lnTo>
                  <a:pt x="1079284" y="3765613"/>
                </a:lnTo>
                <a:lnTo>
                  <a:pt x="1131125" y="3782529"/>
                </a:lnTo>
                <a:lnTo>
                  <a:pt x="1182966" y="3686048"/>
                </a:lnTo>
                <a:lnTo>
                  <a:pt x="1234808" y="3592093"/>
                </a:lnTo>
                <a:lnTo>
                  <a:pt x="1286637" y="3543490"/>
                </a:lnTo>
                <a:lnTo>
                  <a:pt x="1338122" y="3305530"/>
                </a:lnTo>
                <a:lnTo>
                  <a:pt x="1389964" y="3114370"/>
                </a:lnTo>
                <a:lnTo>
                  <a:pt x="1441805" y="3136684"/>
                </a:lnTo>
                <a:lnTo>
                  <a:pt x="1494002" y="3096374"/>
                </a:lnTo>
                <a:lnTo>
                  <a:pt x="1545844" y="2997733"/>
                </a:lnTo>
                <a:lnTo>
                  <a:pt x="1597685" y="3049206"/>
                </a:lnTo>
                <a:lnTo>
                  <a:pt x="1649526" y="3255492"/>
                </a:lnTo>
                <a:lnTo>
                  <a:pt x="1701368" y="3314890"/>
                </a:lnTo>
                <a:lnTo>
                  <a:pt x="1753565" y="3273488"/>
                </a:lnTo>
                <a:lnTo>
                  <a:pt x="1805406" y="3530168"/>
                </a:lnTo>
                <a:lnTo>
                  <a:pt x="1857248" y="3934815"/>
                </a:lnTo>
                <a:lnTo>
                  <a:pt x="1909445" y="4143603"/>
                </a:lnTo>
                <a:lnTo>
                  <a:pt x="1961286" y="4147566"/>
                </a:lnTo>
                <a:lnTo>
                  <a:pt x="2013127" y="4152963"/>
                </a:lnTo>
                <a:lnTo>
                  <a:pt x="2065324" y="4207332"/>
                </a:lnTo>
                <a:lnTo>
                  <a:pt x="2117166" y="4368609"/>
                </a:lnTo>
                <a:lnTo>
                  <a:pt x="2169363" y="4430534"/>
                </a:lnTo>
                <a:lnTo>
                  <a:pt x="2221560" y="4430166"/>
                </a:lnTo>
                <a:lnTo>
                  <a:pt x="2273769" y="4397413"/>
                </a:lnTo>
                <a:lnTo>
                  <a:pt x="2325966" y="4434497"/>
                </a:lnTo>
                <a:lnTo>
                  <a:pt x="2378163" y="4400651"/>
                </a:lnTo>
                <a:lnTo>
                  <a:pt x="2430360" y="4390936"/>
                </a:lnTo>
                <a:lnTo>
                  <a:pt x="2482570" y="4415053"/>
                </a:lnTo>
                <a:lnTo>
                  <a:pt x="2534767" y="4433049"/>
                </a:lnTo>
                <a:lnTo>
                  <a:pt x="2586964" y="4400296"/>
                </a:lnTo>
                <a:lnTo>
                  <a:pt x="2639174" y="4496054"/>
                </a:lnTo>
                <a:lnTo>
                  <a:pt x="2691371" y="4566246"/>
                </a:lnTo>
                <a:lnTo>
                  <a:pt x="2743568" y="4645456"/>
                </a:lnTo>
                <a:lnTo>
                  <a:pt x="2795765" y="4545368"/>
                </a:lnTo>
                <a:lnTo>
                  <a:pt x="2847975" y="4304169"/>
                </a:lnTo>
                <a:lnTo>
                  <a:pt x="2900527" y="4120934"/>
                </a:lnTo>
                <a:lnTo>
                  <a:pt x="2952724" y="4202290"/>
                </a:lnTo>
                <a:lnTo>
                  <a:pt x="3004934" y="4339805"/>
                </a:lnTo>
                <a:lnTo>
                  <a:pt x="3057486" y="4350613"/>
                </a:lnTo>
                <a:lnTo>
                  <a:pt x="3109683" y="4189323"/>
                </a:lnTo>
                <a:lnTo>
                  <a:pt x="3162249" y="4037050"/>
                </a:lnTo>
                <a:lnTo>
                  <a:pt x="3214446" y="3972966"/>
                </a:lnTo>
                <a:lnTo>
                  <a:pt x="3267011" y="4067289"/>
                </a:lnTo>
                <a:lnTo>
                  <a:pt x="3319208" y="4220654"/>
                </a:lnTo>
                <a:lnTo>
                  <a:pt x="3371773" y="4358170"/>
                </a:lnTo>
                <a:lnTo>
                  <a:pt x="3423970" y="4462932"/>
                </a:lnTo>
                <a:lnTo>
                  <a:pt x="3476523" y="4470857"/>
                </a:lnTo>
                <a:lnTo>
                  <a:pt x="3529088" y="4535652"/>
                </a:lnTo>
                <a:lnTo>
                  <a:pt x="3581641" y="4437011"/>
                </a:lnTo>
                <a:lnTo>
                  <a:pt x="3633851" y="4235043"/>
                </a:lnTo>
                <a:lnTo>
                  <a:pt x="3686403" y="3814927"/>
                </a:lnTo>
                <a:lnTo>
                  <a:pt x="3738968" y="2662567"/>
                </a:lnTo>
                <a:lnTo>
                  <a:pt x="3791534" y="751319"/>
                </a:lnTo>
                <a:lnTo>
                  <a:pt x="3844086" y="0"/>
                </a:lnTo>
                <a:lnTo>
                  <a:pt x="3896652" y="1014120"/>
                </a:lnTo>
                <a:lnTo>
                  <a:pt x="3949204" y="2552052"/>
                </a:lnTo>
                <a:lnTo>
                  <a:pt x="4001770" y="3481933"/>
                </a:lnTo>
                <a:lnTo>
                  <a:pt x="4054335" y="3922928"/>
                </a:lnTo>
                <a:lnTo>
                  <a:pt x="4106887" y="4166654"/>
                </a:lnTo>
                <a:lnTo>
                  <a:pt x="4159453" y="4350969"/>
                </a:lnTo>
                <a:lnTo>
                  <a:pt x="4212374" y="4488497"/>
                </a:lnTo>
                <a:lnTo>
                  <a:pt x="4264926" y="4577765"/>
                </a:lnTo>
                <a:lnTo>
                  <a:pt x="4317492" y="4631410"/>
                </a:lnTo>
                <a:lnTo>
                  <a:pt x="4370044" y="4615205"/>
                </a:lnTo>
                <a:lnTo>
                  <a:pt x="4422965" y="4413618"/>
                </a:lnTo>
                <a:lnTo>
                  <a:pt x="4475530" y="3907815"/>
                </a:lnTo>
                <a:lnTo>
                  <a:pt x="4528451" y="3531247"/>
                </a:lnTo>
                <a:lnTo>
                  <a:pt x="4581004" y="3837965"/>
                </a:lnTo>
                <a:lnTo>
                  <a:pt x="4633925" y="4252328"/>
                </a:lnTo>
                <a:lnTo>
                  <a:pt x="4686490" y="4496054"/>
                </a:lnTo>
                <a:lnTo>
                  <a:pt x="4739411" y="4660214"/>
                </a:lnTo>
                <a:lnTo>
                  <a:pt x="4791976" y="4669205"/>
                </a:lnTo>
                <a:lnTo>
                  <a:pt x="4844884" y="4473371"/>
                </a:lnTo>
                <a:lnTo>
                  <a:pt x="4897805" y="4341253"/>
                </a:lnTo>
                <a:lnTo>
                  <a:pt x="4950726" y="4463656"/>
                </a:lnTo>
                <a:lnTo>
                  <a:pt x="5003292" y="4622419"/>
                </a:lnTo>
                <a:lnTo>
                  <a:pt x="5056212" y="4675695"/>
                </a:lnTo>
                <a:lnTo>
                  <a:pt x="5109133" y="4762093"/>
                </a:lnTo>
                <a:lnTo>
                  <a:pt x="5162054" y="4841646"/>
                </a:lnTo>
                <a:lnTo>
                  <a:pt x="5214975" y="4843094"/>
                </a:lnTo>
                <a:lnTo>
                  <a:pt x="5267883" y="4884127"/>
                </a:lnTo>
                <a:lnTo>
                  <a:pt x="5320817" y="4869370"/>
                </a:lnTo>
                <a:lnTo>
                  <a:pt x="5373725" y="4860010"/>
                </a:lnTo>
                <a:lnTo>
                  <a:pt x="5426646" y="4788738"/>
                </a:lnTo>
                <a:lnTo>
                  <a:pt x="5479567" y="4766767"/>
                </a:lnTo>
                <a:lnTo>
                  <a:pt x="5532488" y="4758486"/>
                </a:lnTo>
                <a:lnTo>
                  <a:pt x="5585409" y="4778654"/>
                </a:lnTo>
                <a:lnTo>
                  <a:pt x="5638330" y="4761369"/>
                </a:lnTo>
                <a:lnTo>
                  <a:pt x="5691619" y="4740490"/>
                </a:lnTo>
                <a:lnTo>
                  <a:pt x="5744527" y="4726089"/>
                </a:lnTo>
                <a:lnTo>
                  <a:pt x="5797448" y="4807813"/>
                </a:lnTo>
                <a:lnTo>
                  <a:pt x="5850369" y="4918684"/>
                </a:lnTo>
                <a:lnTo>
                  <a:pt x="5903658" y="4876939"/>
                </a:lnTo>
                <a:lnTo>
                  <a:pt x="5956566" y="4686134"/>
                </a:lnTo>
                <a:lnTo>
                  <a:pt x="6009487" y="4758486"/>
                </a:lnTo>
                <a:lnTo>
                  <a:pt x="6062408" y="4944973"/>
                </a:lnTo>
                <a:lnTo>
                  <a:pt x="6115329" y="4910772"/>
                </a:lnTo>
                <a:lnTo>
                  <a:pt x="6168605" y="4780089"/>
                </a:lnTo>
                <a:lnTo>
                  <a:pt x="6221526" y="4802047"/>
                </a:lnTo>
                <a:lnTo>
                  <a:pt x="6274447" y="4847412"/>
                </a:lnTo>
                <a:lnTo>
                  <a:pt x="6327368" y="4771453"/>
                </a:lnTo>
                <a:lnTo>
                  <a:pt x="6380289" y="4592891"/>
                </a:lnTo>
                <a:lnTo>
                  <a:pt x="6433210" y="4613414"/>
                </a:lnTo>
                <a:lnTo>
                  <a:pt x="6486131" y="4697653"/>
                </a:lnTo>
                <a:lnTo>
                  <a:pt x="6539052" y="4685766"/>
                </a:lnTo>
                <a:lnTo>
                  <a:pt x="6591973" y="4505413"/>
                </a:lnTo>
                <a:lnTo>
                  <a:pt x="6644538" y="4580648"/>
                </a:lnTo>
                <a:lnTo>
                  <a:pt x="6697459" y="4772164"/>
                </a:lnTo>
                <a:lnTo>
                  <a:pt x="6750367" y="4879809"/>
                </a:lnTo>
                <a:lnTo>
                  <a:pt x="6803288" y="4888458"/>
                </a:lnTo>
                <a:lnTo>
                  <a:pt x="6855853" y="4812487"/>
                </a:lnTo>
                <a:lnTo>
                  <a:pt x="6908774" y="4788738"/>
                </a:lnTo>
                <a:lnTo>
                  <a:pt x="6961695" y="4864684"/>
                </a:lnTo>
                <a:lnTo>
                  <a:pt x="7014972" y="4852085"/>
                </a:lnTo>
                <a:lnTo>
                  <a:pt x="7067893" y="4685411"/>
                </a:lnTo>
                <a:lnTo>
                  <a:pt x="7120813" y="4655527"/>
                </a:lnTo>
                <a:lnTo>
                  <a:pt x="7173734" y="4574895"/>
                </a:lnTo>
                <a:lnTo>
                  <a:pt x="7226655" y="4673892"/>
                </a:lnTo>
                <a:lnTo>
                  <a:pt x="7279932" y="4673168"/>
                </a:lnTo>
                <a:lnTo>
                  <a:pt x="7332854" y="4784051"/>
                </a:lnTo>
                <a:lnTo>
                  <a:pt x="7385772" y="4752733"/>
                </a:lnTo>
                <a:lnTo>
                  <a:pt x="7438696" y="4916170"/>
                </a:lnTo>
                <a:lnTo>
                  <a:pt x="7491614" y="4817529"/>
                </a:lnTo>
                <a:lnTo>
                  <a:pt x="7544176" y="4624565"/>
                </a:lnTo>
                <a:lnTo>
                  <a:pt x="7596732" y="4598289"/>
                </a:lnTo>
                <a:lnTo>
                  <a:pt x="7647855" y="4834813"/>
                </a:lnTo>
              </a:path>
            </a:pathLst>
          </a:custGeom>
          <a:ln w="3600">
            <a:solidFill>
              <a:srgbClr val="000000"/>
            </a:solidFill>
          </a:ln>
        </p:spPr>
        <p:txBody>
          <a:bodyPr wrap="square" lIns="0" tIns="0" rIns="0" bIns="0" rtlCol="0"/>
          <a:lstStyle/>
          <a:p>
            <a:endParaRPr/>
          </a:p>
        </p:txBody>
      </p:sp>
      <p:sp>
        <p:nvSpPr>
          <p:cNvPr id="201" name="object 201"/>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202" name="object 202"/>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203" name="object 203"/>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204" name="object 204"/>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205" name="object 205"/>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206" name="object 206"/>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207" name="object 207"/>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44267" y="4056876"/>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-0.004</a:t>
            </a:r>
          </a:p>
        </p:txBody>
      </p:sp>
      <p:sp>
        <p:nvSpPr>
          <p:cNvPr id="131" name="object 131"/>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44267" y="2397801"/>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-0.002</a:t>
            </a:r>
          </a:p>
        </p:txBody>
      </p:sp>
      <p:sp>
        <p:nvSpPr>
          <p:cNvPr id="133" name="object 133"/>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5" name="object 135"/>
          <p:cNvSpPr/>
          <p:nvPr/>
        </p:nvSpPr>
        <p:spPr>
          <a:xfrm>
            <a:off x="1349999" y="53907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6" name="object 136"/>
          <p:cNvSpPr/>
          <p:nvPr/>
        </p:nvSpPr>
        <p:spPr>
          <a:xfrm>
            <a:off x="1349999" y="49762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7" name="object 137"/>
          <p:cNvSpPr/>
          <p:nvPr/>
        </p:nvSpPr>
        <p:spPr>
          <a:xfrm>
            <a:off x="1349999" y="45614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37320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3317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29023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20729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16581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12435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txBox="1"/>
          <p:nvPr/>
        </p:nvSpPr>
        <p:spPr>
          <a:xfrm>
            <a:off x="734580" y="2339676"/>
            <a:ext cx="282129" cy="1955426"/>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Ref7/Ref3-1 Mg II Diff Adjusted</a:t>
            </a:r>
          </a:p>
        </p:txBody>
      </p:sp>
      <p:sp>
        <p:nvSpPr>
          <p:cNvPr id="145" name="object 145"/>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46" name="object 146"/>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7" name="object 147"/>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8" name="object 148"/>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9" name="object 14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0" name="object 150"/>
          <p:cNvSpPr/>
          <p:nvPr/>
        </p:nvSpPr>
        <p:spPr>
          <a:xfrm>
            <a:off x="8233213" y="53907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1" name="object 151"/>
          <p:cNvSpPr/>
          <p:nvPr/>
        </p:nvSpPr>
        <p:spPr>
          <a:xfrm>
            <a:off x="8233213" y="49762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2" name="object 152"/>
          <p:cNvSpPr/>
          <p:nvPr/>
        </p:nvSpPr>
        <p:spPr>
          <a:xfrm>
            <a:off x="8233213" y="45614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3" name="object 153"/>
          <p:cNvSpPr/>
          <p:nvPr/>
        </p:nvSpPr>
        <p:spPr>
          <a:xfrm>
            <a:off x="8233213" y="37320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233213" y="3317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233213" y="29023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233213" y="20729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233213" y="16581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233213" y="12435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8" y="1431943"/>
            <a:ext cx="6952673" cy="3403226"/>
          </a:xfrm>
          <a:custGeom>
            <a:avLst/>
            <a:gdLst/>
            <a:ahLst/>
            <a:cxnLst/>
            <a:rect l="l" t="t" r="r" b="b"/>
            <a:pathLst>
              <a:path w="7647940" h="3856990">
                <a:moveTo>
                  <a:pt x="0" y="3856685"/>
                </a:moveTo>
                <a:lnTo>
                  <a:pt x="51117" y="3746893"/>
                </a:lnTo>
                <a:lnTo>
                  <a:pt x="102247" y="3559683"/>
                </a:lnTo>
                <a:lnTo>
                  <a:pt x="153365" y="2764447"/>
                </a:lnTo>
                <a:lnTo>
                  <a:pt x="204482" y="2577973"/>
                </a:lnTo>
                <a:lnTo>
                  <a:pt x="255600" y="2730969"/>
                </a:lnTo>
                <a:lnTo>
                  <a:pt x="306717" y="2463126"/>
                </a:lnTo>
                <a:lnTo>
                  <a:pt x="357835" y="2563926"/>
                </a:lnTo>
                <a:lnTo>
                  <a:pt x="408965" y="2098802"/>
                </a:lnTo>
                <a:lnTo>
                  <a:pt x="460082" y="2635567"/>
                </a:lnTo>
                <a:lnTo>
                  <a:pt x="511568" y="2561043"/>
                </a:lnTo>
                <a:lnTo>
                  <a:pt x="563041" y="2300770"/>
                </a:lnTo>
                <a:lnTo>
                  <a:pt x="614527" y="2124722"/>
                </a:lnTo>
                <a:lnTo>
                  <a:pt x="666000" y="2683802"/>
                </a:lnTo>
                <a:lnTo>
                  <a:pt x="717486" y="2611805"/>
                </a:lnTo>
                <a:lnTo>
                  <a:pt x="769327" y="2743923"/>
                </a:lnTo>
                <a:lnTo>
                  <a:pt x="820801" y="2774162"/>
                </a:lnTo>
                <a:lnTo>
                  <a:pt x="872642" y="2829242"/>
                </a:lnTo>
                <a:lnTo>
                  <a:pt x="924128" y="3162973"/>
                </a:lnTo>
                <a:lnTo>
                  <a:pt x="975969" y="3302647"/>
                </a:lnTo>
                <a:lnTo>
                  <a:pt x="1027811" y="2544483"/>
                </a:lnTo>
                <a:lnTo>
                  <a:pt x="1079284" y="2833204"/>
                </a:lnTo>
                <a:lnTo>
                  <a:pt x="1131125" y="2443683"/>
                </a:lnTo>
                <a:lnTo>
                  <a:pt x="1182966" y="2107082"/>
                </a:lnTo>
                <a:lnTo>
                  <a:pt x="1234808" y="1814410"/>
                </a:lnTo>
                <a:lnTo>
                  <a:pt x="1286637" y="1780565"/>
                </a:lnTo>
                <a:lnTo>
                  <a:pt x="1338122" y="1683372"/>
                </a:lnTo>
                <a:lnTo>
                  <a:pt x="1389964" y="2256840"/>
                </a:lnTo>
                <a:lnTo>
                  <a:pt x="1441805" y="2294293"/>
                </a:lnTo>
                <a:lnTo>
                  <a:pt x="1494002" y="1891080"/>
                </a:lnTo>
                <a:lnTo>
                  <a:pt x="1545844" y="2210765"/>
                </a:lnTo>
                <a:lnTo>
                  <a:pt x="1597685" y="2540165"/>
                </a:lnTo>
                <a:lnTo>
                  <a:pt x="1649526" y="1987918"/>
                </a:lnTo>
                <a:lnTo>
                  <a:pt x="1701368" y="2499118"/>
                </a:lnTo>
                <a:lnTo>
                  <a:pt x="1753565" y="2993047"/>
                </a:lnTo>
                <a:lnTo>
                  <a:pt x="1805406" y="3214814"/>
                </a:lnTo>
                <a:lnTo>
                  <a:pt x="1857248" y="2819527"/>
                </a:lnTo>
                <a:lnTo>
                  <a:pt x="1909445" y="2132291"/>
                </a:lnTo>
                <a:lnTo>
                  <a:pt x="1961286" y="1747088"/>
                </a:lnTo>
                <a:lnTo>
                  <a:pt x="2013127" y="2367000"/>
                </a:lnTo>
                <a:lnTo>
                  <a:pt x="2065324" y="2538006"/>
                </a:lnTo>
                <a:lnTo>
                  <a:pt x="2117166" y="2184844"/>
                </a:lnTo>
                <a:lnTo>
                  <a:pt x="2169363" y="2153526"/>
                </a:lnTo>
                <a:lnTo>
                  <a:pt x="2221560" y="2115731"/>
                </a:lnTo>
                <a:lnTo>
                  <a:pt x="2273769" y="2113203"/>
                </a:lnTo>
                <a:lnTo>
                  <a:pt x="2325966" y="2094128"/>
                </a:lnTo>
                <a:lnTo>
                  <a:pt x="2378163" y="1966328"/>
                </a:lnTo>
                <a:lnTo>
                  <a:pt x="2430360" y="1902599"/>
                </a:lnTo>
                <a:lnTo>
                  <a:pt x="2482570" y="2216886"/>
                </a:lnTo>
                <a:lnTo>
                  <a:pt x="2534767" y="2413088"/>
                </a:lnTo>
                <a:lnTo>
                  <a:pt x="2586964" y="2245321"/>
                </a:lnTo>
                <a:lnTo>
                  <a:pt x="2639174" y="2201760"/>
                </a:lnTo>
                <a:lnTo>
                  <a:pt x="2691371" y="2216886"/>
                </a:lnTo>
                <a:lnTo>
                  <a:pt x="2743568" y="2337485"/>
                </a:lnTo>
                <a:lnTo>
                  <a:pt x="2795765" y="1831682"/>
                </a:lnTo>
                <a:lnTo>
                  <a:pt x="2847975" y="1572844"/>
                </a:lnTo>
                <a:lnTo>
                  <a:pt x="2900527" y="1809369"/>
                </a:lnTo>
                <a:lnTo>
                  <a:pt x="2952724" y="1891449"/>
                </a:lnTo>
                <a:lnTo>
                  <a:pt x="3004934" y="1985403"/>
                </a:lnTo>
                <a:lnTo>
                  <a:pt x="3057486" y="1180439"/>
                </a:lnTo>
                <a:lnTo>
                  <a:pt x="3109683" y="1360081"/>
                </a:lnTo>
                <a:lnTo>
                  <a:pt x="3162249" y="1535760"/>
                </a:lnTo>
                <a:lnTo>
                  <a:pt x="3214446" y="2512809"/>
                </a:lnTo>
                <a:lnTo>
                  <a:pt x="3267011" y="2876410"/>
                </a:lnTo>
                <a:lnTo>
                  <a:pt x="3319208" y="2815920"/>
                </a:lnTo>
                <a:lnTo>
                  <a:pt x="3371773" y="2363406"/>
                </a:lnTo>
                <a:lnTo>
                  <a:pt x="3423970" y="1832406"/>
                </a:lnTo>
                <a:lnTo>
                  <a:pt x="3476523" y="1851126"/>
                </a:lnTo>
                <a:lnTo>
                  <a:pt x="3529088" y="1586890"/>
                </a:lnTo>
                <a:lnTo>
                  <a:pt x="3581641" y="1420926"/>
                </a:lnTo>
                <a:lnTo>
                  <a:pt x="3633851" y="1488605"/>
                </a:lnTo>
                <a:lnTo>
                  <a:pt x="3686403" y="1094409"/>
                </a:lnTo>
                <a:lnTo>
                  <a:pt x="3738968" y="911161"/>
                </a:lnTo>
                <a:lnTo>
                  <a:pt x="3791534" y="1267561"/>
                </a:lnTo>
                <a:lnTo>
                  <a:pt x="3844086" y="1791373"/>
                </a:lnTo>
                <a:lnTo>
                  <a:pt x="3896652" y="2418486"/>
                </a:lnTo>
                <a:lnTo>
                  <a:pt x="3949204" y="2457729"/>
                </a:lnTo>
                <a:lnTo>
                  <a:pt x="4001770" y="2477528"/>
                </a:lnTo>
                <a:lnTo>
                  <a:pt x="4054335" y="2146325"/>
                </a:lnTo>
                <a:lnTo>
                  <a:pt x="4106887" y="2351887"/>
                </a:lnTo>
                <a:lnTo>
                  <a:pt x="4159453" y="2115362"/>
                </a:lnTo>
                <a:lnTo>
                  <a:pt x="4212374" y="1914131"/>
                </a:lnTo>
                <a:lnTo>
                  <a:pt x="4264926" y="2030399"/>
                </a:lnTo>
                <a:lnTo>
                  <a:pt x="4317492" y="1790280"/>
                </a:lnTo>
                <a:lnTo>
                  <a:pt x="4370044" y="1481404"/>
                </a:lnTo>
                <a:lnTo>
                  <a:pt x="4422965" y="887768"/>
                </a:lnTo>
                <a:lnTo>
                  <a:pt x="4475530" y="847801"/>
                </a:lnTo>
                <a:lnTo>
                  <a:pt x="4528451" y="2314448"/>
                </a:lnTo>
                <a:lnTo>
                  <a:pt x="4581004" y="2604604"/>
                </a:lnTo>
                <a:lnTo>
                  <a:pt x="4633925" y="2071446"/>
                </a:lnTo>
                <a:lnTo>
                  <a:pt x="4686490" y="2163965"/>
                </a:lnTo>
                <a:lnTo>
                  <a:pt x="4739411" y="1682280"/>
                </a:lnTo>
                <a:lnTo>
                  <a:pt x="4791976" y="1362240"/>
                </a:lnTo>
                <a:lnTo>
                  <a:pt x="4844884" y="1596961"/>
                </a:lnTo>
                <a:lnTo>
                  <a:pt x="4897805" y="1974608"/>
                </a:lnTo>
                <a:lnTo>
                  <a:pt x="4950726" y="2067483"/>
                </a:lnTo>
                <a:lnTo>
                  <a:pt x="5003292" y="2076488"/>
                </a:lnTo>
                <a:lnTo>
                  <a:pt x="5056212" y="2195639"/>
                </a:lnTo>
                <a:lnTo>
                  <a:pt x="5109133" y="1798205"/>
                </a:lnTo>
                <a:lnTo>
                  <a:pt x="5162054" y="1558086"/>
                </a:lnTo>
                <a:lnTo>
                  <a:pt x="5214975" y="1364399"/>
                </a:lnTo>
                <a:lnTo>
                  <a:pt x="5267883" y="1263599"/>
                </a:lnTo>
                <a:lnTo>
                  <a:pt x="5320817" y="1134008"/>
                </a:lnTo>
                <a:lnTo>
                  <a:pt x="5373725" y="1137602"/>
                </a:lnTo>
                <a:lnTo>
                  <a:pt x="5426646" y="1370888"/>
                </a:lnTo>
                <a:lnTo>
                  <a:pt x="5479567" y="1333436"/>
                </a:lnTo>
                <a:lnTo>
                  <a:pt x="5532488" y="1179728"/>
                </a:lnTo>
                <a:lnTo>
                  <a:pt x="5585409" y="1278001"/>
                </a:lnTo>
                <a:lnTo>
                  <a:pt x="5638330" y="1597329"/>
                </a:lnTo>
                <a:lnTo>
                  <a:pt x="5691619" y="1246682"/>
                </a:lnTo>
                <a:lnTo>
                  <a:pt x="5744527" y="1287360"/>
                </a:lnTo>
                <a:lnTo>
                  <a:pt x="5797448" y="1320850"/>
                </a:lnTo>
                <a:lnTo>
                  <a:pt x="5850369" y="1159929"/>
                </a:lnTo>
                <a:lnTo>
                  <a:pt x="5903658" y="975245"/>
                </a:lnTo>
                <a:lnTo>
                  <a:pt x="5956566" y="1326959"/>
                </a:lnTo>
                <a:lnTo>
                  <a:pt x="6009487" y="1623961"/>
                </a:lnTo>
                <a:lnTo>
                  <a:pt x="6062408" y="880922"/>
                </a:lnTo>
                <a:lnTo>
                  <a:pt x="6115329" y="887399"/>
                </a:lnTo>
                <a:lnTo>
                  <a:pt x="6168605" y="1771205"/>
                </a:lnTo>
                <a:lnTo>
                  <a:pt x="6221526" y="1181519"/>
                </a:lnTo>
                <a:lnTo>
                  <a:pt x="6274447" y="1008367"/>
                </a:lnTo>
                <a:lnTo>
                  <a:pt x="6327368" y="607326"/>
                </a:lnTo>
                <a:lnTo>
                  <a:pt x="6380289" y="782650"/>
                </a:lnTo>
                <a:lnTo>
                  <a:pt x="6433210" y="1180807"/>
                </a:lnTo>
                <a:lnTo>
                  <a:pt x="6486131" y="906119"/>
                </a:lnTo>
                <a:lnTo>
                  <a:pt x="6539052" y="882357"/>
                </a:lnTo>
                <a:lnTo>
                  <a:pt x="6591973" y="1072807"/>
                </a:lnTo>
                <a:lnTo>
                  <a:pt x="6644538" y="1122489"/>
                </a:lnTo>
                <a:lnTo>
                  <a:pt x="6697459" y="683641"/>
                </a:lnTo>
                <a:lnTo>
                  <a:pt x="6750367" y="276479"/>
                </a:lnTo>
                <a:lnTo>
                  <a:pt x="6803288" y="389877"/>
                </a:lnTo>
                <a:lnTo>
                  <a:pt x="6855853" y="806043"/>
                </a:lnTo>
                <a:lnTo>
                  <a:pt x="6908774" y="752043"/>
                </a:lnTo>
                <a:lnTo>
                  <a:pt x="6961695" y="527761"/>
                </a:lnTo>
                <a:lnTo>
                  <a:pt x="7014972" y="445325"/>
                </a:lnTo>
                <a:lnTo>
                  <a:pt x="7067893" y="657009"/>
                </a:lnTo>
                <a:lnTo>
                  <a:pt x="7120813" y="552602"/>
                </a:lnTo>
                <a:lnTo>
                  <a:pt x="7173734" y="580326"/>
                </a:lnTo>
                <a:lnTo>
                  <a:pt x="7226655" y="584644"/>
                </a:lnTo>
                <a:lnTo>
                  <a:pt x="7279932" y="507238"/>
                </a:lnTo>
                <a:lnTo>
                  <a:pt x="7332854" y="381596"/>
                </a:lnTo>
                <a:lnTo>
                  <a:pt x="7385772" y="154089"/>
                </a:lnTo>
                <a:lnTo>
                  <a:pt x="7438696" y="0"/>
                </a:lnTo>
                <a:lnTo>
                  <a:pt x="7491614" y="50406"/>
                </a:lnTo>
                <a:lnTo>
                  <a:pt x="7544176" y="528129"/>
                </a:lnTo>
                <a:lnTo>
                  <a:pt x="7596732" y="1054798"/>
                </a:lnTo>
                <a:lnTo>
                  <a:pt x="7647855" y="1150924"/>
                </a:lnTo>
              </a:path>
            </a:pathLst>
          </a:custGeom>
          <a:ln w="3600">
            <a:solidFill>
              <a:srgbClr val="000000"/>
            </a:solidFill>
          </a:ln>
        </p:spPr>
        <p:txBody>
          <a:bodyPr wrap="square" lIns="0" tIns="0" rIns="0" bIns="0" rtlCol="0"/>
          <a:lstStyle/>
          <a:p>
            <a:endParaRPr/>
          </a:p>
        </p:txBody>
      </p:sp>
      <p:sp>
        <p:nvSpPr>
          <p:cNvPr id="160" name="object 160"/>
          <p:cNvSpPr/>
          <p:nvPr/>
        </p:nvSpPr>
        <p:spPr>
          <a:xfrm>
            <a:off x="1349998" y="1994188"/>
            <a:ext cx="6952673" cy="2012576"/>
          </a:xfrm>
          <a:custGeom>
            <a:avLst/>
            <a:gdLst/>
            <a:ahLst/>
            <a:cxnLst/>
            <a:rect l="l" t="t" r="r" b="b"/>
            <a:pathLst>
              <a:path w="7647940" h="2280920">
                <a:moveTo>
                  <a:pt x="0" y="2280602"/>
                </a:moveTo>
                <a:lnTo>
                  <a:pt x="51117" y="2265121"/>
                </a:lnTo>
                <a:lnTo>
                  <a:pt x="102247" y="2249284"/>
                </a:lnTo>
                <a:lnTo>
                  <a:pt x="153365" y="2233790"/>
                </a:lnTo>
                <a:lnTo>
                  <a:pt x="204482" y="2217953"/>
                </a:lnTo>
                <a:lnTo>
                  <a:pt x="255600" y="2202472"/>
                </a:lnTo>
                <a:lnTo>
                  <a:pt x="306717" y="2186990"/>
                </a:lnTo>
                <a:lnTo>
                  <a:pt x="357835" y="2171153"/>
                </a:lnTo>
                <a:lnTo>
                  <a:pt x="408965" y="2155672"/>
                </a:lnTo>
                <a:lnTo>
                  <a:pt x="460082" y="2139835"/>
                </a:lnTo>
                <a:lnTo>
                  <a:pt x="511568" y="2124354"/>
                </a:lnTo>
                <a:lnTo>
                  <a:pt x="563041" y="2108873"/>
                </a:lnTo>
                <a:lnTo>
                  <a:pt x="614527" y="2093036"/>
                </a:lnTo>
                <a:lnTo>
                  <a:pt x="666000" y="2077554"/>
                </a:lnTo>
                <a:lnTo>
                  <a:pt x="717486" y="2062073"/>
                </a:lnTo>
                <a:lnTo>
                  <a:pt x="769327" y="2046236"/>
                </a:lnTo>
                <a:lnTo>
                  <a:pt x="820801" y="2030755"/>
                </a:lnTo>
                <a:lnTo>
                  <a:pt x="872642" y="2014918"/>
                </a:lnTo>
                <a:lnTo>
                  <a:pt x="924128" y="1999437"/>
                </a:lnTo>
                <a:lnTo>
                  <a:pt x="975969" y="1983955"/>
                </a:lnTo>
                <a:lnTo>
                  <a:pt x="1027811" y="1968119"/>
                </a:lnTo>
                <a:lnTo>
                  <a:pt x="1079284" y="1952637"/>
                </a:lnTo>
                <a:lnTo>
                  <a:pt x="1131125" y="1936788"/>
                </a:lnTo>
                <a:lnTo>
                  <a:pt x="1182966" y="1921319"/>
                </a:lnTo>
                <a:lnTo>
                  <a:pt x="1234808" y="1905838"/>
                </a:lnTo>
                <a:lnTo>
                  <a:pt x="1286637" y="1890001"/>
                </a:lnTo>
                <a:lnTo>
                  <a:pt x="1338122" y="1874520"/>
                </a:lnTo>
                <a:lnTo>
                  <a:pt x="1389964" y="1858670"/>
                </a:lnTo>
                <a:lnTo>
                  <a:pt x="1441805" y="1843201"/>
                </a:lnTo>
                <a:lnTo>
                  <a:pt x="1494002" y="1827720"/>
                </a:lnTo>
                <a:lnTo>
                  <a:pt x="1545844" y="1811883"/>
                </a:lnTo>
                <a:lnTo>
                  <a:pt x="1597685" y="1796389"/>
                </a:lnTo>
                <a:lnTo>
                  <a:pt x="1649526" y="1780552"/>
                </a:lnTo>
                <a:lnTo>
                  <a:pt x="1701368" y="1765071"/>
                </a:lnTo>
                <a:lnTo>
                  <a:pt x="1753565" y="1749602"/>
                </a:lnTo>
                <a:lnTo>
                  <a:pt x="1805406" y="1733753"/>
                </a:lnTo>
                <a:lnTo>
                  <a:pt x="1857248" y="1718271"/>
                </a:lnTo>
                <a:lnTo>
                  <a:pt x="1909445" y="1702803"/>
                </a:lnTo>
                <a:lnTo>
                  <a:pt x="1961286" y="1686953"/>
                </a:lnTo>
                <a:lnTo>
                  <a:pt x="2013127" y="1671472"/>
                </a:lnTo>
                <a:lnTo>
                  <a:pt x="2065324" y="1655635"/>
                </a:lnTo>
                <a:lnTo>
                  <a:pt x="2117166" y="1640154"/>
                </a:lnTo>
                <a:lnTo>
                  <a:pt x="2169363" y="1624672"/>
                </a:lnTo>
                <a:lnTo>
                  <a:pt x="2221560" y="1608836"/>
                </a:lnTo>
                <a:lnTo>
                  <a:pt x="2273769" y="1593354"/>
                </a:lnTo>
                <a:lnTo>
                  <a:pt x="2325966" y="1577517"/>
                </a:lnTo>
                <a:lnTo>
                  <a:pt x="2378163" y="1562036"/>
                </a:lnTo>
                <a:lnTo>
                  <a:pt x="2430360" y="1546555"/>
                </a:lnTo>
                <a:lnTo>
                  <a:pt x="2482570" y="1530718"/>
                </a:lnTo>
                <a:lnTo>
                  <a:pt x="2534767" y="1515237"/>
                </a:lnTo>
                <a:lnTo>
                  <a:pt x="2586964" y="1499387"/>
                </a:lnTo>
                <a:lnTo>
                  <a:pt x="2639174" y="1483918"/>
                </a:lnTo>
                <a:lnTo>
                  <a:pt x="2691371" y="1468437"/>
                </a:lnTo>
                <a:lnTo>
                  <a:pt x="2743568" y="1452600"/>
                </a:lnTo>
                <a:lnTo>
                  <a:pt x="2795765" y="1437119"/>
                </a:lnTo>
                <a:lnTo>
                  <a:pt x="2847975" y="1421269"/>
                </a:lnTo>
                <a:lnTo>
                  <a:pt x="2900527" y="1405801"/>
                </a:lnTo>
                <a:lnTo>
                  <a:pt x="2952724" y="1390319"/>
                </a:lnTo>
                <a:lnTo>
                  <a:pt x="3004934" y="1374482"/>
                </a:lnTo>
                <a:lnTo>
                  <a:pt x="3057486" y="1358988"/>
                </a:lnTo>
                <a:lnTo>
                  <a:pt x="3109683" y="1343152"/>
                </a:lnTo>
                <a:lnTo>
                  <a:pt x="3162249" y="1327670"/>
                </a:lnTo>
                <a:lnTo>
                  <a:pt x="3214446" y="1312202"/>
                </a:lnTo>
                <a:lnTo>
                  <a:pt x="3267011" y="1296352"/>
                </a:lnTo>
                <a:lnTo>
                  <a:pt x="3319208" y="1280871"/>
                </a:lnTo>
                <a:lnTo>
                  <a:pt x="3371773" y="1265389"/>
                </a:lnTo>
                <a:lnTo>
                  <a:pt x="3423970" y="1249553"/>
                </a:lnTo>
                <a:lnTo>
                  <a:pt x="3476523" y="1234071"/>
                </a:lnTo>
                <a:lnTo>
                  <a:pt x="3529088" y="1218234"/>
                </a:lnTo>
                <a:lnTo>
                  <a:pt x="3581641" y="1202753"/>
                </a:lnTo>
                <a:lnTo>
                  <a:pt x="3633851" y="1187272"/>
                </a:lnTo>
                <a:lnTo>
                  <a:pt x="3686403" y="1171435"/>
                </a:lnTo>
                <a:lnTo>
                  <a:pt x="3738968" y="1155954"/>
                </a:lnTo>
                <a:lnTo>
                  <a:pt x="3791534" y="1140117"/>
                </a:lnTo>
                <a:lnTo>
                  <a:pt x="3844086" y="1124635"/>
                </a:lnTo>
                <a:lnTo>
                  <a:pt x="3896652" y="1109154"/>
                </a:lnTo>
                <a:lnTo>
                  <a:pt x="3949204" y="1093317"/>
                </a:lnTo>
                <a:lnTo>
                  <a:pt x="4001770" y="1077836"/>
                </a:lnTo>
                <a:lnTo>
                  <a:pt x="4054335" y="1061986"/>
                </a:lnTo>
                <a:lnTo>
                  <a:pt x="4106887" y="1046518"/>
                </a:lnTo>
                <a:lnTo>
                  <a:pt x="4159453" y="1031036"/>
                </a:lnTo>
                <a:lnTo>
                  <a:pt x="4212374" y="1015199"/>
                </a:lnTo>
                <a:lnTo>
                  <a:pt x="4264926" y="999718"/>
                </a:lnTo>
                <a:lnTo>
                  <a:pt x="4317492" y="983869"/>
                </a:lnTo>
                <a:lnTo>
                  <a:pt x="4370044" y="968400"/>
                </a:lnTo>
                <a:lnTo>
                  <a:pt x="4422965" y="952919"/>
                </a:lnTo>
                <a:lnTo>
                  <a:pt x="4475530" y="937082"/>
                </a:lnTo>
                <a:lnTo>
                  <a:pt x="4528451" y="921588"/>
                </a:lnTo>
                <a:lnTo>
                  <a:pt x="4581004" y="906119"/>
                </a:lnTo>
                <a:lnTo>
                  <a:pt x="4633925" y="890270"/>
                </a:lnTo>
                <a:lnTo>
                  <a:pt x="4686490" y="874801"/>
                </a:lnTo>
                <a:lnTo>
                  <a:pt x="4739411" y="858951"/>
                </a:lnTo>
                <a:lnTo>
                  <a:pt x="4791976" y="843470"/>
                </a:lnTo>
                <a:lnTo>
                  <a:pt x="4844884" y="827989"/>
                </a:lnTo>
                <a:lnTo>
                  <a:pt x="4897805" y="812152"/>
                </a:lnTo>
                <a:lnTo>
                  <a:pt x="4950726" y="796671"/>
                </a:lnTo>
                <a:lnTo>
                  <a:pt x="5003292" y="780834"/>
                </a:lnTo>
                <a:lnTo>
                  <a:pt x="5056212" y="765352"/>
                </a:lnTo>
                <a:lnTo>
                  <a:pt x="5109133" y="749871"/>
                </a:lnTo>
                <a:lnTo>
                  <a:pt x="5162054" y="734034"/>
                </a:lnTo>
                <a:lnTo>
                  <a:pt x="5214975" y="718553"/>
                </a:lnTo>
                <a:lnTo>
                  <a:pt x="5267883" y="702716"/>
                </a:lnTo>
                <a:lnTo>
                  <a:pt x="5320817" y="687235"/>
                </a:lnTo>
                <a:lnTo>
                  <a:pt x="5373725" y="671753"/>
                </a:lnTo>
                <a:lnTo>
                  <a:pt x="5426646" y="655916"/>
                </a:lnTo>
                <a:lnTo>
                  <a:pt x="5479567" y="640435"/>
                </a:lnTo>
                <a:lnTo>
                  <a:pt x="5532488" y="624598"/>
                </a:lnTo>
                <a:lnTo>
                  <a:pt x="5585409" y="609117"/>
                </a:lnTo>
                <a:lnTo>
                  <a:pt x="5638330" y="593636"/>
                </a:lnTo>
                <a:lnTo>
                  <a:pt x="5691619" y="577799"/>
                </a:lnTo>
                <a:lnTo>
                  <a:pt x="5744527" y="562317"/>
                </a:lnTo>
                <a:lnTo>
                  <a:pt x="5797448" y="546468"/>
                </a:lnTo>
                <a:lnTo>
                  <a:pt x="5850369" y="530999"/>
                </a:lnTo>
                <a:lnTo>
                  <a:pt x="5903658" y="515518"/>
                </a:lnTo>
                <a:lnTo>
                  <a:pt x="5956566" y="499681"/>
                </a:lnTo>
                <a:lnTo>
                  <a:pt x="6009487" y="484187"/>
                </a:lnTo>
                <a:lnTo>
                  <a:pt x="6062408" y="468718"/>
                </a:lnTo>
                <a:lnTo>
                  <a:pt x="6115329" y="452869"/>
                </a:lnTo>
                <a:lnTo>
                  <a:pt x="6168605" y="437400"/>
                </a:lnTo>
                <a:lnTo>
                  <a:pt x="6221526" y="421551"/>
                </a:lnTo>
                <a:lnTo>
                  <a:pt x="6274447" y="406069"/>
                </a:lnTo>
                <a:lnTo>
                  <a:pt x="6327368" y="390588"/>
                </a:lnTo>
                <a:lnTo>
                  <a:pt x="6380289" y="374751"/>
                </a:lnTo>
                <a:lnTo>
                  <a:pt x="6433210" y="359270"/>
                </a:lnTo>
                <a:lnTo>
                  <a:pt x="6486131" y="343433"/>
                </a:lnTo>
                <a:lnTo>
                  <a:pt x="6539052" y="327952"/>
                </a:lnTo>
                <a:lnTo>
                  <a:pt x="6591973" y="312470"/>
                </a:lnTo>
                <a:lnTo>
                  <a:pt x="6644538" y="296633"/>
                </a:lnTo>
                <a:lnTo>
                  <a:pt x="6697459" y="281152"/>
                </a:lnTo>
                <a:lnTo>
                  <a:pt x="6750367" y="265315"/>
                </a:lnTo>
                <a:lnTo>
                  <a:pt x="6803288" y="249834"/>
                </a:lnTo>
                <a:lnTo>
                  <a:pt x="6855853" y="234353"/>
                </a:lnTo>
                <a:lnTo>
                  <a:pt x="6908774" y="218516"/>
                </a:lnTo>
                <a:lnTo>
                  <a:pt x="6961695" y="203034"/>
                </a:lnTo>
                <a:lnTo>
                  <a:pt x="7014972" y="187198"/>
                </a:lnTo>
                <a:lnTo>
                  <a:pt x="7067893" y="171716"/>
                </a:lnTo>
                <a:lnTo>
                  <a:pt x="7120813" y="156235"/>
                </a:lnTo>
                <a:lnTo>
                  <a:pt x="7173734" y="140398"/>
                </a:lnTo>
                <a:lnTo>
                  <a:pt x="7226655" y="124917"/>
                </a:lnTo>
                <a:lnTo>
                  <a:pt x="7279932" y="109080"/>
                </a:lnTo>
                <a:lnTo>
                  <a:pt x="7332854" y="93599"/>
                </a:lnTo>
                <a:lnTo>
                  <a:pt x="7385772" y="78117"/>
                </a:lnTo>
                <a:lnTo>
                  <a:pt x="7438696" y="62268"/>
                </a:lnTo>
                <a:lnTo>
                  <a:pt x="7491614" y="46786"/>
                </a:lnTo>
                <a:lnTo>
                  <a:pt x="7544176" y="31318"/>
                </a:lnTo>
                <a:lnTo>
                  <a:pt x="7596732" y="15468"/>
                </a:lnTo>
                <a:lnTo>
                  <a:pt x="7647855" y="0"/>
                </a:lnTo>
              </a:path>
            </a:pathLst>
          </a:custGeom>
          <a:ln w="3600">
            <a:solidFill>
              <a:srgbClr val="000000"/>
            </a:solidFill>
          </a:ln>
        </p:spPr>
        <p:txBody>
          <a:bodyPr wrap="square" lIns="0" tIns="0" rIns="0" bIns="0" rtlCol="0"/>
          <a:lstStyle/>
          <a:p>
            <a:endParaRPr/>
          </a:p>
        </p:txBody>
      </p:sp>
      <p:sp>
        <p:nvSpPr>
          <p:cNvPr id="161" name="object 161"/>
          <p:cNvSpPr txBox="1"/>
          <p:nvPr/>
        </p:nvSpPr>
        <p:spPr>
          <a:xfrm>
            <a:off x="944267" y="5696536"/>
            <a:ext cx="381000"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-0.006</a:t>
            </a:r>
          </a:p>
        </p:txBody>
      </p:sp>
      <p:sp>
        <p:nvSpPr>
          <p:cNvPr id="162" name="object 162"/>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163" name="object 163"/>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164" name="object 164"/>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165" name="object 165"/>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166" name="object 166"/>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167" name="object 167"/>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168" name="object 168"/>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44267" y="4471730"/>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-0.001</a:t>
            </a:r>
          </a:p>
        </p:txBody>
      </p:sp>
      <p:sp>
        <p:nvSpPr>
          <p:cNvPr id="131" name="object 131"/>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90404" y="3227496"/>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3" name="object 133"/>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90404" y="1983273"/>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0.001</a:t>
            </a:r>
          </a:p>
        </p:txBody>
      </p:sp>
      <p:sp>
        <p:nvSpPr>
          <p:cNvPr id="135" name="object 13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0.002</a:t>
            </a:r>
          </a:p>
        </p:txBody>
      </p:sp>
      <p:sp>
        <p:nvSpPr>
          <p:cNvPr id="137" name="object 137"/>
          <p:cNvSpPr/>
          <p:nvPr/>
        </p:nvSpPr>
        <p:spPr>
          <a:xfrm>
            <a:off x="1349999" y="56811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54323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518335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49346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46859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44368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4188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393913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369042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3441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319266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2943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26949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244619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219747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19484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9" y="16997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7" name="object 167"/>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8" name="object 168"/>
          <p:cNvSpPr/>
          <p:nvPr/>
        </p:nvSpPr>
        <p:spPr>
          <a:xfrm>
            <a:off x="1349999" y="1450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9" name="object 169"/>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0" name="object 170"/>
          <p:cNvSpPr/>
          <p:nvPr/>
        </p:nvSpPr>
        <p:spPr>
          <a:xfrm>
            <a:off x="1349999" y="12019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1" name="object 171"/>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2" name="object 172"/>
          <p:cNvSpPr/>
          <p:nvPr/>
        </p:nvSpPr>
        <p:spPr>
          <a:xfrm>
            <a:off x="1349999" y="95325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3" name="object 173"/>
          <p:cNvSpPr txBox="1"/>
          <p:nvPr/>
        </p:nvSpPr>
        <p:spPr>
          <a:xfrm>
            <a:off x="734580" y="1955561"/>
            <a:ext cx="282129" cy="2757207"/>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Ref7/Ref3-1 Mg II adjusted - diff adjusted - fit</a:t>
            </a:r>
          </a:p>
        </p:txBody>
      </p:sp>
      <p:sp>
        <p:nvSpPr>
          <p:cNvPr id="174" name="object 174"/>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8233213" y="56811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8233213" y="54323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8233213" y="518335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8233213" y="49346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8233213" y="46859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8233213" y="44368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8233213" y="4188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8233213" y="393913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4" name="object 194"/>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5" name="object 195"/>
          <p:cNvSpPr/>
          <p:nvPr/>
        </p:nvSpPr>
        <p:spPr>
          <a:xfrm>
            <a:off x="8233213" y="369042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6" name="object 196"/>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233213" y="3441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233213" y="319266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233213" y="2943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233213" y="26949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233213" y="244619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233213" y="219747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19484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16997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1450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8233213" y="12019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4" name="object 214"/>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5" name="object 215"/>
          <p:cNvSpPr/>
          <p:nvPr/>
        </p:nvSpPr>
        <p:spPr>
          <a:xfrm>
            <a:off x="8233213" y="95325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6" name="object 216"/>
          <p:cNvSpPr/>
          <p:nvPr/>
        </p:nvSpPr>
        <p:spPr>
          <a:xfrm>
            <a:off x="1349998" y="2150150"/>
            <a:ext cx="6952673" cy="2571750"/>
          </a:xfrm>
          <a:custGeom>
            <a:avLst/>
            <a:gdLst/>
            <a:ahLst/>
            <a:cxnLst/>
            <a:rect l="l" t="t" r="r" b="b"/>
            <a:pathLst>
              <a:path w="7647940" h="2914650">
                <a:moveTo>
                  <a:pt x="0" y="2730957"/>
                </a:moveTo>
                <a:lnTo>
                  <a:pt x="51117" y="2589834"/>
                </a:lnTo>
                <a:lnTo>
                  <a:pt x="102247" y="2332443"/>
                </a:lnTo>
                <a:lnTo>
                  <a:pt x="153365" y="1162799"/>
                </a:lnTo>
                <a:lnTo>
                  <a:pt x="204482" y="906475"/>
                </a:lnTo>
                <a:lnTo>
                  <a:pt x="255600" y="1159560"/>
                </a:lnTo>
                <a:lnTo>
                  <a:pt x="306717" y="781202"/>
                </a:lnTo>
                <a:lnTo>
                  <a:pt x="357835" y="956157"/>
                </a:lnTo>
                <a:lnTo>
                  <a:pt x="408965" y="281520"/>
                </a:lnTo>
                <a:lnTo>
                  <a:pt x="460082" y="1109878"/>
                </a:lnTo>
                <a:lnTo>
                  <a:pt x="511568" y="1021676"/>
                </a:lnTo>
                <a:lnTo>
                  <a:pt x="563041" y="654481"/>
                </a:lnTo>
                <a:lnTo>
                  <a:pt x="614527" y="413994"/>
                </a:lnTo>
                <a:lnTo>
                  <a:pt x="666000" y="1276197"/>
                </a:lnTo>
                <a:lnTo>
                  <a:pt x="717486" y="1191958"/>
                </a:lnTo>
                <a:lnTo>
                  <a:pt x="769327" y="1413002"/>
                </a:lnTo>
                <a:lnTo>
                  <a:pt x="820801" y="1482115"/>
                </a:lnTo>
                <a:lnTo>
                  <a:pt x="872642" y="1588312"/>
                </a:lnTo>
                <a:lnTo>
                  <a:pt x="924128" y="2111756"/>
                </a:lnTo>
                <a:lnTo>
                  <a:pt x="975969" y="2345042"/>
                </a:lnTo>
                <a:lnTo>
                  <a:pt x="1027811" y="1231557"/>
                </a:lnTo>
                <a:lnTo>
                  <a:pt x="1079284" y="1687677"/>
                </a:lnTo>
                <a:lnTo>
                  <a:pt x="1131125" y="1126794"/>
                </a:lnTo>
                <a:lnTo>
                  <a:pt x="1182966" y="645477"/>
                </a:lnTo>
                <a:lnTo>
                  <a:pt x="1234808" y="229679"/>
                </a:lnTo>
                <a:lnTo>
                  <a:pt x="1286637" y="202679"/>
                </a:lnTo>
                <a:lnTo>
                  <a:pt x="1338122" y="80276"/>
                </a:lnTo>
                <a:lnTo>
                  <a:pt x="1389964" y="964082"/>
                </a:lnTo>
                <a:lnTo>
                  <a:pt x="1441805" y="1043279"/>
                </a:lnTo>
                <a:lnTo>
                  <a:pt x="1494002" y="462229"/>
                </a:lnTo>
                <a:lnTo>
                  <a:pt x="1545844" y="964793"/>
                </a:lnTo>
                <a:lnTo>
                  <a:pt x="1597685" y="1482471"/>
                </a:lnTo>
                <a:lnTo>
                  <a:pt x="1649526" y="677875"/>
                </a:lnTo>
                <a:lnTo>
                  <a:pt x="1701368" y="1467713"/>
                </a:lnTo>
                <a:lnTo>
                  <a:pt x="1753565" y="2232355"/>
                </a:lnTo>
                <a:lnTo>
                  <a:pt x="1805406" y="2588399"/>
                </a:lnTo>
                <a:lnTo>
                  <a:pt x="1857248" y="2018525"/>
                </a:lnTo>
                <a:lnTo>
                  <a:pt x="1909445" y="1011237"/>
                </a:lnTo>
                <a:lnTo>
                  <a:pt x="1961286" y="456831"/>
                </a:lnTo>
                <a:lnTo>
                  <a:pt x="2013127" y="1410474"/>
                </a:lnTo>
                <a:lnTo>
                  <a:pt x="2065324" y="1690192"/>
                </a:lnTo>
                <a:lnTo>
                  <a:pt x="2117166" y="1183678"/>
                </a:lnTo>
                <a:lnTo>
                  <a:pt x="2169363" y="1160640"/>
                </a:lnTo>
                <a:lnTo>
                  <a:pt x="2221560" y="1127163"/>
                </a:lnTo>
                <a:lnTo>
                  <a:pt x="2273769" y="1146962"/>
                </a:lnTo>
                <a:lnTo>
                  <a:pt x="2325966" y="1141552"/>
                </a:lnTo>
                <a:lnTo>
                  <a:pt x="2378163" y="973074"/>
                </a:lnTo>
                <a:lnTo>
                  <a:pt x="2430360" y="901077"/>
                </a:lnTo>
                <a:lnTo>
                  <a:pt x="2482570" y="1396072"/>
                </a:lnTo>
                <a:lnTo>
                  <a:pt x="2534767" y="1713598"/>
                </a:lnTo>
                <a:lnTo>
                  <a:pt x="2586964" y="1485353"/>
                </a:lnTo>
                <a:lnTo>
                  <a:pt x="2639174" y="1443596"/>
                </a:lnTo>
                <a:lnTo>
                  <a:pt x="2691371" y="1489684"/>
                </a:lnTo>
                <a:lnTo>
                  <a:pt x="2743568" y="1693799"/>
                </a:lnTo>
                <a:lnTo>
                  <a:pt x="2795765" y="958672"/>
                </a:lnTo>
                <a:lnTo>
                  <a:pt x="2847975" y="593991"/>
                </a:lnTo>
                <a:lnTo>
                  <a:pt x="2900527" y="971994"/>
                </a:lnTo>
                <a:lnTo>
                  <a:pt x="2952724" y="1118870"/>
                </a:lnTo>
                <a:lnTo>
                  <a:pt x="3004934" y="1283042"/>
                </a:lnTo>
                <a:lnTo>
                  <a:pt x="3057486" y="99352"/>
                </a:lnTo>
                <a:lnTo>
                  <a:pt x="3109683" y="392036"/>
                </a:lnTo>
                <a:lnTo>
                  <a:pt x="3162249" y="678954"/>
                </a:lnTo>
                <a:lnTo>
                  <a:pt x="3214446" y="2167915"/>
                </a:lnTo>
                <a:lnTo>
                  <a:pt x="3267011" y="2736354"/>
                </a:lnTo>
                <a:lnTo>
                  <a:pt x="3319208" y="2669400"/>
                </a:lnTo>
                <a:lnTo>
                  <a:pt x="3371773" y="2014194"/>
                </a:lnTo>
                <a:lnTo>
                  <a:pt x="3423970" y="1240917"/>
                </a:lnTo>
                <a:lnTo>
                  <a:pt x="3476523" y="1292402"/>
                </a:lnTo>
                <a:lnTo>
                  <a:pt x="3529088" y="919797"/>
                </a:lnTo>
                <a:lnTo>
                  <a:pt x="3581641" y="694080"/>
                </a:lnTo>
                <a:lnTo>
                  <a:pt x="3633851" y="818997"/>
                </a:lnTo>
                <a:lnTo>
                  <a:pt x="3686403" y="250913"/>
                </a:lnTo>
                <a:lnTo>
                  <a:pt x="3738968" y="0"/>
                </a:lnTo>
                <a:lnTo>
                  <a:pt x="3791534" y="557631"/>
                </a:lnTo>
                <a:lnTo>
                  <a:pt x="3844086" y="1366913"/>
                </a:lnTo>
                <a:lnTo>
                  <a:pt x="3896652" y="2330996"/>
                </a:lnTo>
                <a:lnTo>
                  <a:pt x="3949204" y="2413444"/>
                </a:lnTo>
                <a:lnTo>
                  <a:pt x="4001770" y="2466721"/>
                </a:lnTo>
                <a:lnTo>
                  <a:pt x="4054335" y="1992960"/>
                </a:lnTo>
                <a:lnTo>
                  <a:pt x="4106887" y="2324874"/>
                </a:lnTo>
                <a:lnTo>
                  <a:pt x="4159453" y="1993315"/>
                </a:lnTo>
                <a:lnTo>
                  <a:pt x="4212374" y="1715046"/>
                </a:lnTo>
                <a:lnTo>
                  <a:pt x="4264926" y="1912683"/>
                </a:lnTo>
                <a:lnTo>
                  <a:pt x="4317492" y="1576082"/>
                </a:lnTo>
                <a:lnTo>
                  <a:pt x="4370044" y="1136154"/>
                </a:lnTo>
                <a:lnTo>
                  <a:pt x="4422965" y="269278"/>
                </a:lnTo>
                <a:lnTo>
                  <a:pt x="4475530" y="232549"/>
                </a:lnTo>
                <a:lnTo>
                  <a:pt x="4528451" y="2456281"/>
                </a:lnTo>
                <a:lnTo>
                  <a:pt x="4581004" y="2914561"/>
                </a:lnTo>
                <a:lnTo>
                  <a:pt x="4633925" y="2138400"/>
                </a:lnTo>
                <a:lnTo>
                  <a:pt x="4686490" y="2300757"/>
                </a:lnTo>
                <a:lnTo>
                  <a:pt x="4739411" y="1601279"/>
                </a:lnTo>
                <a:lnTo>
                  <a:pt x="4791976" y="1145159"/>
                </a:lnTo>
                <a:lnTo>
                  <a:pt x="4844884" y="1520634"/>
                </a:lnTo>
                <a:lnTo>
                  <a:pt x="4897805" y="2110676"/>
                </a:lnTo>
                <a:lnTo>
                  <a:pt x="4950726" y="2273401"/>
                </a:lnTo>
                <a:lnTo>
                  <a:pt x="5003292" y="2310117"/>
                </a:lnTo>
                <a:lnTo>
                  <a:pt x="5056212" y="2512085"/>
                </a:lnTo>
                <a:lnTo>
                  <a:pt x="5109133" y="1939671"/>
                </a:lnTo>
                <a:lnTo>
                  <a:pt x="5162054" y="1603082"/>
                </a:lnTo>
                <a:lnTo>
                  <a:pt x="5214975" y="1335951"/>
                </a:lnTo>
                <a:lnTo>
                  <a:pt x="5267883" y="1207795"/>
                </a:lnTo>
                <a:lnTo>
                  <a:pt x="5320817" y="1036789"/>
                </a:lnTo>
                <a:lnTo>
                  <a:pt x="5373725" y="1065593"/>
                </a:lnTo>
                <a:lnTo>
                  <a:pt x="5426646" y="1438922"/>
                </a:lnTo>
                <a:lnTo>
                  <a:pt x="5479567" y="1406525"/>
                </a:lnTo>
                <a:lnTo>
                  <a:pt x="5532488" y="1199159"/>
                </a:lnTo>
                <a:lnTo>
                  <a:pt x="5585409" y="1369796"/>
                </a:lnTo>
                <a:lnTo>
                  <a:pt x="5638330" y="1872361"/>
                </a:lnTo>
                <a:lnTo>
                  <a:pt x="5691619" y="1370152"/>
                </a:lnTo>
                <a:lnTo>
                  <a:pt x="5744527" y="1454391"/>
                </a:lnTo>
                <a:lnTo>
                  <a:pt x="5797448" y="1528191"/>
                </a:lnTo>
                <a:lnTo>
                  <a:pt x="5850369" y="1310398"/>
                </a:lnTo>
                <a:lnTo>
                  <a:pt x="5903658" y="1056589"/>
                </a:lnTo>
                <a:lnTo>
                  <a:pt x="5956566" y="1607400"/>
                </a:lnTo>
                <a:lnTo>
                  <a:pt x="6009487" y="2076475"/>
                </a:lnTo>
                <a:lnTo>
                  <a:pt x="6062408" y="985316"/>
                </a:lnTo>
                <a:lnTo>
                  <a:pt x="6115329" y="1018438"/>
                </a:lnTo>
                <a:lnTo>
                  <a:pt x="6168605" y="2367724"/>
                </a:lnTo>
                <a:lnTo>
                  <a:pt x="6221526" y="1506601"/>
                </a:lnTo>
                <a:lnTo>
                  <a:pt x="6274447" y="1270431"/>
                </a:lnTo>
                <a:lnTo>
                  <a:pt x="6327368" y="691921"/>
                </a:lnTo>
                <a:lnTo>
                  <a:pt x="6380289" y="978471"/>
                </a:lnTo>
                <a:lnTo>
                  <a:pt x="6433210" y="1599476"/>
                </a:lnTo>
                <a:lnTo>
                  <a:pt x="6486131" y="1210678"/>
                </a:lnTo>
                <a:lnTo>
                  <a:pt x="6539052" y="1198079"/>
                </a:lnTo>
                <a:lnTo>
                  <a:pt x="6591973" y="1507312"/>
                </a:lnTo>
                <a:lnTo>
                  <a:pt x="6644538" y="1605597"/>
                </a:lnTo>
                <a:lnTo>
                  <a:pt x="6697459" y="970559"/>
                </a:lnTo>
                <a:lnTo>
                  <a:pt x="6750367" y="383400"/>
                </a:lnTo>
                <a:lnTo>
                  <a:pt x="6803288" y="576719"/>
                </a:lnTo>
                <a:lnTo>
                  <a:pt x="6855853" y="1224356"/>
                </a:lnTo>
                <a:lnTo>
                  <a:pt x="6908774" y="1166761"/>
                </a:lnTo>
                <a:lnTo>
                  <a:pt x="6961695" y="853909"/>
                </a:lnTo>
                <a:lnTo>
                  <a:pt x="7014972" y="753833"/>
                </a:lnTo>
                <a:lnTo>
                  <a:pt x="7067893" y="1094752"/>
                </a:lnTo>
                <a:lnTo>
                  <a:pt x="7120813" y="961555"/>
                </a:lnTo>
                <a:lnTo>
                  <a:pt x="7173734" y="1026718"/>
                </a:lnTo>
                <a:lnTo>
                  <a:pt x="7226655" y="1056589"/>
                </a:lnTo>
                <a:lnTo>
                  <a:pt x="7279932" y="963714"/>
                </a:lnTo>
                <a:lnTo>
                  <a:pt x="7332854" y="798474"/>
                </a:lnTo>
                <a:lnTo>
                  <a:pt x="7385772" y="480593"/>
                </a:lnTo>
                <a:lnTo>
                  <a:pt x="7438696" y="273240"/>
                </a:lnTo>
                <a:lnTo>
                  <a:pt x="7491614" y="372237"/>
                </a:lnTo>
                <a:lnTo>
                  <a:pt x="7544176" y="1112393"/>
                </a:lnTo>
                <a:lnTo>
                  <a:pt x="7596732" y="1925637"/>
                </a:lnTo>
                <a:lnTo>
                  <a:pt x="7647855" y="2093036"/>
                </a:lnTo>
              </a:path>
            </a:pathLst>
          </a:custGeom>
          <a:ln w="3600">
            <a:solidFill>
              <a:srgbClr val="000000"/>
            </a:solidFill>
          </a:ln>
        </p:spPr>
        <p:txBody>
          <a:bodyPr wrap="square" lIns="0" tIns="0" rIns="0" bIns="0" rtlCol="0"/>
          <a:lstStyle/>
          <a:p>
            <a:endParaRPr/>
          </a:p>
        </p:txBody>
      </p:sp>
      <p:sp>
        <p:nvSpPr>
          <p:cNvPr id="217" name="object 217"/>
          <p:cNvSpPr txBox="1"/>
          <p:nvPr/>
        </p:nvSpPr>
        <p:spPr>
          <a:xfrm>
            <a:off x="944267" y="5696536"/>
            <a:ext cx="381000"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-0.002</a:t>
            </a:r>
          </a:p>
        </p:txBody>
      </p:sp>
      <p:sp>
        <p:nvSpPr>
          <p:cNvPr id="218" name="object 218"/>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219" name="object 219"/>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220" name="object 220"/>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221" name="object 221"/>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222" name="object 222"/>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223" name="object 223"/>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224" name="object 224"/>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44267" y="4471730"/>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-0.015</a:t>
            </a:r>
          </a:p>
        </p:txBody>
      </p:sp>
      <p:sp>
        <p:nvSpPr>
          <p:cNvPr id="131" name="object 131"/>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44267" y="3227496"/>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-0.010</a:t>
            </a:r>
          </a:p>
        </p:txBody>
      </p:sp>
      <p:sp>
        <p:nvSpPr>
          <p:cNvPr id="133" name="object 133"/>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44267" y="1983273"/>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-0.005</a:t>
            </a:r>
          </a:p>
        </p:txBody>
      </p:sp>
      <p:sp>
        <p:nvSpPr>
          <p:cNvPr id="135" name="object 13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7" name="object 137"/>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txBox="1"/>
          <p:nvPr/>
        </p:nvSpPr>
        <p:spPr>
          <a:xfrm>
            <a:off x="734580" y="2541314"/>
            <a:ext cx="282129" cy="1552015"/>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Two years of degradation</a:t>
            </a:r>
          </a:p>
        </p:txBody>
      </p:sp>
      <p:sp>
        <p:nvSpPr>
          <p:cNvPr id="154" name="object 154"/>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7" name="object 167"/>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3" name="object 173"/>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4" name="object 174"/>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1349998" y="2717785"/>
            <a:ext cx="6952673" cy="2497231"/>
          </a:xfrm>
          <a:custGeom>
            <a:avLst/>
            <a:gdLst/>
            <a:ahLst/>
            <a:cxnLst/>
            <a:rect l="l" t="t" r="r" b="b"/>
            <a:pathLst>
              <a:path w="7647940" h="2830195">
                <a:moveTo>
                  <a:pt x="0" y="2829966"/>
                </a:moveTo>
                <a:lnTo>
                  <a:pt x="51117" y="2780639"/>
                </a:lnTo>
                <a:lnTo>
                  <a:pt x="102247" y="2731681"/>
                </a:lnTo>
                <a:lnTo>
                  <a:pt x="153365" y="2683802"/>
                </a:lnTo>
                <a:lnTo>
                  <a:pt x="204482" y="2636278"/>
                </a:lnTo>
                <a:lnTo>
                  <a:pt x="255600" y="2589479"/>
                </a:lnTo>
                <a:lnTo>
                  <a:pt x="306717" y="2543759"/>
                </a:lnTo>
                <a:lnTo>
                  <a:pt x="357835" y="2498407"/>
                </a:lnTo>
                <a:lnTo>
                  <a:pt x="408965" y="2453754"/>
                </a:lnTo>
                <a:lnTo>
                  <a:pt x="460082" y="2409837"/>
                </a:lnTo>
                <a:lnTo>
                  <a:pt x="511568" y="2366645"/>
                </a:lnTo>
                <a:lnTo>
                  <a:pt x="563041" y="2324163"/>
                </a:lnTo>
                <a:lnTo>
                  <a:pt x="614527" y="2282037"/>
                </a:lnTo>
                <a:lnTo>
                  <a:pt x="666000" y="2241003"/>
                </a:lnTo>
                <a:lnTo>
                  <a:pt x="717486" y="2200325"/>
                </a:lnTo>
                <a:lnTo>
                  <a:pt x="769327" y="2160358"/>
                </a:lnTo>
                <a:lnTo>
                  <a:pt x="820801" y="2120760"/>
                </a:lnTo>
                <a:lnTo>
                  <a:pt x="872642" y="2082241"/>
                </a:lnTo>
                <a:lnTo>
                  <a:pt x="924128" y="2044077"/>
                </a:lnTo>
                <a:lnTo>
                  <a:pt x="975969" y="2006638"/>
                </a:lnTo>
                <a:lnTo>
                  <a:pt x="1027811" y="1969566"/>
                </a:lnTo>
                <a:lnTo>
                  <a:pt x="1079284" y="1933194"/>
                </a:lnTo>
                <a:lnTo>
                  <a:pt x="1131125" y="1897557"/>
                </a:lnTo>
                <a:lnTo>
                  <a:pt x="1182966" y="1862277"/>
                </a:lnTo>
                <a:lnTo>
                  <a:pt x="1234808" y="1828076"/>
                </a:lnTo>
                <a:lnTo>
                  <a:pt x="1286637" y="1793875"/>
                </a:lnTo>
                <a:lnTo>
                  <a:pt x="1338122" y="1760397"/>
                </a:lnTo>
                <a:lnTo>
                  <a:pt x="1389964" y="1727644"/>
                </a:lnTo>
                <a:lnTo>
                  <a:pt x="1441805" y="1695602"/>
                </a:lnTo>
                <a:lnTo>
                  <a:pt x="1494002" y="1663560"/>
                </a:lnTo>
                <a:lnTo>
                  <a:pt x="1545844" y="1632597"/>
                </a:lnTo>
                <a:lnTo>
                  <a:pt x="1597685" y="1602003"/>
                </a:lnTo>
                <a:lnTo>
                  <a:pt x="1649526" y="1571764"/>
                </a:lnTo>
                <a:lnTo>
                  <a:pt x="1701368" y="1542237"/>
                </a:lnTo>
                <a:lnTo>
                  <a:pt x="1753565" y="1513078"/>
                </a:lnTo>
                <a:lnTo>
                  <a:pt x="1805406" y="1484642"/>
                </a:lnTo>
                <a:lnTo>
                  <a:pt x="1857248" y="1456563"/>
                </a:lnTo>
                <a:lnTo>
                  <a:pt x="1909445" y="1428838"/>
                </a:lnTo>
                <a:lnTo>
                  <a:pt x="1961286" y="1401838"/>
                </a:lnTo>
                <a:lnTo>
                  <a:pt x="2013127" y="1375206"/>
                </a:lnTo>
                <a:lnTo>
                  <a:pt x="2065324" y="1348917"/>
                </a:lnTo>
                <a:lnTo>
                  <a:pt x="2117166" y="1323365"/>
                </a:lnTo>
                <a:lnTo>
                  <a:pt x="2169363" y="1298155"/>
                </a:lnTo>
                <a:lnTo>
                  <a:pt x="2221560" y="1273683"/>
                </a:lnTo>
                <a:lnTo>
                  <a:pt x="2273769" y="1249197"/>
                </a:lnTo>
                <a:lnTo>
                  <a:pt x="2325966" y="1225435"/>
                </a:lnTo>
                <a:lnTo>
                  <a:pt x="2378163" y="1202042"/>
                </a:lnTo>
                <a:lnTo>
                  <a:pt x="2430360" y="1178991"/>
                </a:lnTo>
                <a:lnTo>
                  <a:pt x="2482570" y="1156677"/>
                </a:lnTo>
                <a:lnTo>
                  <a:pt x="2534767" y="1134719"/>
                </a:lnTo>
                <a:lnTo>
                  <a:pt x="2586964" y="1112761"/>
                </a:lnTo>
                <a:lnTo>
                  <a:pt x="2639174" y="1091526"/>
                </a:lnTo>
                <a:lnTo>
                  <a:pt x="2691371" y="1070635"/>
                </a:lnTo>
                <a:lnTo>
                  <a:pt x="2743568" y="1050112"/>
                </a:lnTo>
                <a:lnTo>
                  <a:pt x="2795765" y="1030312"/>
                </a:lnTo>
                <a:lnTo>
                  <a:pt x="2847975" y="1010513"/>
                </a:lnTo>
                <a:lnTo>
                  <a:pt x="2900527" y="991082"/>
                </a:lnTo>
                <a:lnTo>
                  <a:pt x="2952724" y="972362"/>
                </a:lnTo>
                <a:lnTo>
                  <a:pt x="3004934" y="953643"/>
                </a:lnTo>
                <a:lnTo>
                  <a:pt x="3057486" y="935634"/>
                </a:lnTo>
                <a:lnTo>
                  <a:pt x="3109683" y="917638"/>
                </a:lnTo>
                <a:lnTo>
                  <a:pt x="3162249" y="899998"/>
                </a:lnTo>
                <a:lnTo>
                  <a:pt x="3214446" y="882726"/>
                </a:lnTo>
                <a:lnTo>
                  <a:pt x="3267011" y="866165"/>
                </a:lnTo>
                <a:lnTo>
                  <a:pt x="3319208" y="849604"/>
                </a:lnTo>
                <a:lnTo>
                  <a:pt x="3371773" y="833399"/>
                </a:lnTo>
                <a:lnTo>
                  <a:pt x="3423970" y="817562"/>
                </a:lnTo>
                <a:lnTo>
                  <a:pt x="3476523" y="801712"/>
                </a:lnTo>
                <a:lnTo>
                  <a:pt x="3529088" y="786599"/>
                </a:lnTo>
                <a:lnTo>
                  <a:pt x="3581641" y="771486"/>
                </a:lnTo>
                <a:lnTo>
                  <a:pt x="3633851" y="756716"/>
                </a:lnTo>
                <a:lnTo>
                  <a:pt x="3686403" y="742315"/>
                </a:lnTo>
                <a:lnTo>
                  <a:pt x="3738968" y="728281"/>
                </a:lnTo>
                <a:lnTo>
                  <a:pt x="3791534" y="714603"/>
                </a:lnTo>
                <a:lnTo>
                  <a:pt x="3844086" y="700913"/>
                </a:lnTo>
                <a:lnTo>
                  <a:pt x="3896652" y="687590"/>
                </a:lnTo>
                <a:lnTo>
                  <a:pt x="3949204" y="674281"/>
                </a:lnTo>
                <a:lnTo>
                  <a:pt x="4001770" y="661682"/>
                </a:lnTo>
                <a:lnTo>
                  <a:pt x="4054335" y="649084"/>
                </a:lnTo>
                <a:lnTo>
                  <a:pt x="4106887" y="636473"/>
                </a:lnTo>
                <a:lnTo>
                  <a:pt x="4159453" y="624243"/>
                </a:lnTo>
                <a:lnTo>
                  <a:pt x="4212374" y="612355"/>
                </a:lnTo>
                <a:lnTo>
                  <a:pt x="4264926" y="600837"/>
                </a:lnTo>
                <a:lnTo>
                  <a:pt x="4317492" y="589318"/>
                </a:lnTo>
                <a:lnTo>
                  <a:pt x="4370044" y="577799"/>
                </a:lnTo>
                <a:lnTo>
                  <a:pt x="4422965" y="566635"/>
                </a:lnTo>
                <a:lnTo>
                  <a:pt x="4475530" y="555840"/>
                </a:lnTo>
                <a:lnTo>
                  <a:pt x="4528451" y="545033"/>
                </a:lnTo>
                <a:lnTo>
                  <a:pt x="4581004" y="534238"/>
                </a:lnTo>
                <a:lnTo>
                  <a:pt x="4633925" y="523798"/>
                </a:lnTo>
                <a:lnTo>
                  <a:pt x="4686490" y="513715"/>
                </a:lnTo>
                <a:lnTo>
                  <a:pt x="4739411" y="503643"/>
                </a:lnTo>
                <a:lnTo>
                  <a:pt x="4791976" y="493560"/>
                </a:lnTo>
                <a:lnTo>
                  <a:pt x="4844884" y="483844"/>
                </a:lnTo>
                <a:lnTo>
                  <a:pt x="4897805" y="474116"/>
                </a:lnTo>
                <a:lnTo>
                  <a:pt x="4950726" y="464400"/>
                </a:lnTo>
                <a:lnTo>
                  <a:pt x="5003292" y="455041"/>
                </a:lnTo>
                <a:lnTo>
                  <a:pt x="5056212" y="445681"/>
                </a:lnTo>
                <a:lnTo>
                  <a:pt x="5109133" y="436676"/>
                </a:lnTo>
                <a:lnTo>
                  <a:pt x="5162054" y="427672"/>
                </a:lnTo>
                <a:lnTo>
                  <a:pt x="5214975" y="418680"/>
                </a:lnTo>
                <a:lnTo>
                  <a:pt x="5267883" y="409676"/>
                </a:lnTo>
                <a:lnTo>
                  <a:pt x="5320817" y="400685"/>
                </a:lnTo>
                <a:lnTo>
                  <a:pt x="5373725" y="392036"/>
                </a:lnTo>
                <a:lnTo>
                  <a:pt x="5426646" y="383400"/>
                </a:lnTo>
                <a:lnTo>
                  <a:pt x="5479567" y="374764"/>
                </a:lnTo>
                <a:lnTo>
                  <a:pt x="5532488" y="366115"/>
                </a:lnTo>
                <a:lnTo>
                  <a:pt x="5585409" y="357835"/>
                </a:lnTo>
                <a:lnTo>
                  <a:pt x="5638330" y="349199"/>
                </a:lnTo>
                <a:lnTo>
                  <a:pt x="5691619" y="340918"/>
                </a:lnTo>
                <a:lnTo>
                  <a:pt x="5744527" y="332282"/>
                </a:lnTo>
                <a:lnTo>
                  <a:pt x="5797448" y="324002"/>
                </a:lnTo>
                <a:lnTo>
                  <a:pt x="5850369" y="315722"/>
                </a:lnTo>
                <a:lnTo>
                  <a:pt x="5903658" y="307441"/>
                </a:lnTo>
                <a:lnTo>
                  <a:pt x="5956566" y="299161"/>
                </a:lnTo>
                <a:lnTo>
                  <a:pt x="6009487" y="290880"/>
                </a:lnTo>
                <a:lnTo>
                  <a:pt x="6062408" y="282600"/>
                </a:lnTo>
                <a:lnTo>
                  <a:pt x="6115329" y="274320"/>
                </a:lnTo>
                <a:lnTo>
                  <a:pt x="6168605" y="266039"/>
                </a:lnTo>
                <a:lnTo>
                  <a:pt x="6221526" y="257403"/>
                </a:lnTo>
                <a:lnTo>
                  <a:pt x="6274447" y="249123"/>
                </a:lnTo>
                <a:lnTo>
                  <a:pt x="6327368" y="240842"/>
                </a:lnTo>
                <a:lnTo>
                  <a:pt x="6380289" y="232194"/>
                </a:lnTo>
                <a:lnTo>
                  <a:pt x="6433210" y="223913"/>
                </a:lnTo>
                <a:lnTo>
                  <a:pt x="6486131" y="215277"/>
                </a:lnTo>
                <a:lnTo>
                  <a:pt x="6539052" y="206641"/>
                </a:lnTo>
                <a:lnTo>
                  <a:pt x="6591973" y="197993"/>
                </a:lnTo>
                <a:lnTo>
                  <a:pt x="6644538" y="189001"/>
                </a:lnTo>
                <a:lnTo>
                  <a:pt x="6697459" y="180365"/>
                </a:lnTo>
                <a:lnTo>
                  <a:pt x="6750367" y="171361"/>
                </a:lnTo>
                <a:lnTo>
                  <a:pt x="6803288" y="162356"/>
                </a:lnTo>
                <a:lnTo>
                  <a:pt x="6855853" y="153352"/>
                </a:lnTo>
                <a:lnTo>
                  <a:pt x="6908774" y="143992"/>
                </a:lnTo>
                <a:lnTo>
                  <a:pt x="6961695" y="134632"/>
                </a:lnTo>
                <a:lnTo>
                  <a:pt x="7014972" y="125272"/>
                </a:lnTo>
                <a:lnTo>
                  <a:pt x="7067893" y="115557"/>
                </a:lnTo>
                <a:lnTo>
                  <a:pt x="7120813" y="105841"/>
                </a:lnTo>
                <a:lnTo>
                  <a:pt x="7173734" y="96113"/>
                </a:lnTo>
                <a:lnTo>
                  <a:pt x="7226655" y="86042"/>
                </a:lnTo>
                <a:lnTo>
                  <a:pt x="7279932" y="75958"/>
                </a:lnTo>
                <a:lnTo>
                  <a:pt x="7332854" y="65519"/>
                </a:lnTo>
                <a:lnTo>
                  <a:pt x="7385772" y="55079"/>
                </a:lnTo>
                <a:lnTo>
                  <a:pt x="7438696" y="44272"/>
                </a:lnTo>
                <a:lnTo>
                  <a:pt x="7491614" y="33477"/>
                </a:lnTo>
                <a:lnTo>
                  <a:pt x="7544176" y="22682"/>
                </a:lnTo>
                <a:lnTo>
                  <a:pt x="7596732" y="11518"/>
                </a:lnTo>
                <a:lnTo>
                  <a:pt x="7647855" y="0"/>
                </a:lnTo>
              </a:path>
            </a:pathLst>
          </a:custGeom>
          <a:ln w="3600">
            <a:solidFill>
              <a:srgbClr val="000000"/>
            </a:solidFill>
          </a:ln>
        </p:spPr>
        <p:txBody>
          <a:bodyPr wrap="square" lIns="0" tIns="0" rIns="0" bIns="0" rtlCol="0"/>
          <a:lstStyle/>
          <a:p>
            <a:endParaRPr/>
          </a:p>
        </p:txBody>
      </p:sp>
      <p:sp>
        <p:nvSpPr>
          <p:cNvPr id="177" name="object 177"/>
          <p:cNvSpPr/>
          <p:nvPr/>
        </p:nvSpPr>
        <p:spPr>
          <a:xfrm>
            <a:off x="1349998" y="1178466"/>
            <a:ext cx="6952673" cy="603997"/>
          </a:xfrm>
          <a:custGeom>
            <a:avLst/>
            <a:gdLst/>
            <a:ahLst/>
            <a:cxnLst/>
            <a:rect l="l" t="t" r="r" b="b"/>
            <a:pathLst>
              <a:path w="7647940" h="684530">
                <a:moveTo>
                  <a:pt x="0" y="683996"/>
                </a:moveTo>
                <a:lnTo>
                  <a:pt x="51117" y="679323"/>
                </a:lnTo>
                <a:lnTo>
                  <a:pt x="102247" y="674636"/>
                </a:lnTo>
                <a:lnTo>
                  <a:pt x="153365" y="669963"/>
                </a:lnTo>
                <a:lnTo>
                  <a:pt x="204482" y="665276"/>
                </a:lnTo>
                <a:lnTo>
                  <a:pt x="255600" y="660590"/>
                </a:lnTo>
                <a:lnTo>
                  <a:pt x="306717" y="655916"/>
                </a:lnTo>
                <a:lnTo>
                  <a:pt x="357835" y="651230"/>
                </a:lnTo>
                <a:lnTo>
                  <a:pt x="408965" y="646557"/>
                </a:lnTo>
                <a:lnTo>
                  <a:pt x="460082" y="641883"/>
                </a:lnTo>
                <a:lnTo>
                  <a:pt x="511568" y="637197"/>
                </a:lnTo>
                <a:lnTo>
                  <a:pt x="563041" y="632523"/>
                </a:lnTo>
                <a:lnTo>
                  <a:pt x="614527" y="627837"/>
                </a:lnTo>
                <a:lnTo>
                  <a:pt x="666000" y="623150"/>
                </a:lnTo>
                <a:lnTo>
                  <a:pt x="717486" y="618477"/>
                </a:lnTo>
                <a:lnTo>
                  <a:pt x="769327" y="613791"/>
                </a:lnTo>
                <a:lnTo>
                  <a:pt x="820801" y="609117"/>
                </a:lnTo>
                <a:lnTo>
                  <a:pt x="872642" y="604443"/>
                </a:lnTo>
                <a:lnTo>
                  <a:pt x="924128" y="599757"/>
                </a:lnTo>
                <a:lnTo>
                  <a:pt x="975969" y="595071"/>
                </a:lnTo>
                <a:lnTo>
                  <a:pt x="1027811" y="590397"/>
                </a:lnTo>
                <a:lnTo>
                  <a:pt x="1079284" y="585711"/>
                </a:lnTo>
                <a:lnTo>
                  <a:pt x="1131125" y="581037"/>
                </a:lnTo>
                <a:lnTo>
                  <a:pt x="1182966" y="576351"/>
                </a:lnTo>
                <a:lnTo>
                  <a:pt x="1234808" y="571677"/>
                </a:lnTo>
                <a:lnTo>
                  <a:pt x="1286637" y="567004"/>
                </a:lnTo>
                <a:lnTo>
                  <a:pt x="1338122" y="562317"/>
                </a:lnTo>
                <a:lnTo>
                  <a:pt x="1389964" y="557631"/>
                </a:lnTo>
                <a:lnTo>
                  <a:pt x="1441805" y="552958"/>
                </a:lnTo>
                <a:lnTo>
                  <a:pt x="1494002" y="548271"/>
                </a:lnTo>
                <a:lnTo>
                  <a:pt x="1545844" y="543598"/>
                </a:lnTo>
                <a:lnTo>
                  <a:pt x="1597685" y="538911"/>
                </a:lnTo>
                <a:lnTo>
                  <a:pt x="1649526" y="534238"/>
                </a:lnTo>
                <a:lnTo>
                  <a:pt x="1701368" y="529551"/>
                </a:lnTo>
                <a:lnTo>
                  <a:pt x="1753565" y="524878"/>
                </a:lnTo>
                <a:lnTo>
                  <a:pt x="1805406" y="520192"/>
                </a:lnTo>
                <a:lnTo>
                  <a:pt x="1857248" y="515518"/>
                </a:lnTo>
                <a:lnTo>
                  <a:pt x="1909445" y="510476"/>
                </a:lnTo>
                <a:lnTo>
                  <a:pt x="1961286" y="505790"/>
                </a:lnTo>
                <a:lnTo>
                  <a:pt x="2013127" y="501116"/>
                </a:lnTo>
                <a:lnTo>
                  <a:pt x="2065324" y="496443"/>
                </a:lnTo>
                <a:lnTo>
                  <a:pt x="2117166" y="491756"/>
                </a:lnTo>
                <a:lnTo>
                  <a:pt x="2169363" y="487083"/>
                </a:lnTo>
                <a:lnTo>
                  <a:pt x="2221560" y="482396"/>
                </a:lnTo>
                <a:lnTo>
                  <a:pt x="2273769" y="477710"/>
                </a:lnTo>
                <a:lnTo>
                  <a:pt x="2325966" y="473036"/>
                </a:lnTo>
                <a:lnTo>
                  <a:pt x="2378163" y="468350"/>
                </a:lnTo>
                <a:lnTo>
                  <a:pt x="2430360" y="463677"/>
                </a:lnTo>
                <a:lnTo>
                  <a:pt x="2482570" y="459003"/>
                </a:lnTo>
                <a:lnTo>
                  <a:pt x="2534767" y="454317"/>
                </a:lnTo>
                <a:lnTo>
                  <a:pt x="2586964" y="449643"/>
                </a:lnTo>
                <a:lnTo>
                  <a:pt x="2639174" y="444957"/>
                </a:lnTo>
                <a:lnTo>
                  <a:pt x="2691371" y="440270"/>
                </a:lnTo>
                <a:lnTo>
                  <a:pt x="2743568" y="435597"/>
                </a:lnTo>
                <a:lnTo>
                  <a:pt x="2795765" y="430911"/>
                </a:lnTo>
                <a:lnTo>
                  <a:pt x="2847975" y="426237"/>
                </a:lnTo>
                <a:lnTo>
                  <a:pt x="2900527" y="421563"/>
                </a:lnTo>
                <a:lnTo>
                  <a:pt x="2952724" y="416877"/>
                </a:lnTo>
                <a:lnTo>
                  <a:pt x="3004934" y="412191"/>
                </a:lnTo>
                <a:lnTo>
                  <a:pt x="3057486" y="407517"/>
                </a:lnTo>
                <a:lnTo>
                  <a:pt x="3109683" y="402831"/>
                </a:lnTo>
                <a:lnTo>
                  <a:pt x="3162249" y="398157"/>
                </a:lnTo>
                <a:lnTo>
                  <a:pt x="3214446" y="393471"/>
                </a:lnTo>
                <a:lnTo>
                  <a:pt x="3267011" y="388797"/>
                </a:lnTo>
                <a:lnTo>
                  <a:pt x="3319208" y="384124"/>
                </a:lnTo>
                <a:lnTo>
                  <a:pt x="3371773" y="379437"/>
                </a:lnTo>
                <a:lnTo>
                  <a:pt x="3423970" y="374751"/>
                </a:lnTo>
                <a:lnTo>
                  <a:pt x="3476523" y="370078"/>
                </a:lnTo>
                <a:lnTo>
                  <a:pt x="3529088" y="365391"/>
                </a:lnTo>
                <a:lnTo>
                  <a:pt x="3581641" y="360718"/>
                </a:lnTo>
                <a:lnTo>
                  <a:pt x="3633851" y="356031"/>
                </a:lnTo>
                <a:lnTo>
                  <a:pt x="3686403" y="351358"/>
                </a:lnTo>
                <a:lnTo>
                  <a:pt x="3738968" y="346671"/>
                </a:lnTo>
                <a:lnTo>
                  <a:pt x="3791534" y="341998"/>
                </a:lnTo>
                <a:lnTo>
                  <a:pt x="3844086" y="337312"/>
                </a:lnTo>
                <a:lnTo>
                  <a:pt x="3896652" y="332638"/>
                </a:lnTo>
                <a:lnTo>
                  <a:pt x="3949204" y="327952"/>
                </a:lnTo>
                <a:lnTo>
                  <a:pt x="4001770" y="323278"/>
                </a:lnTo>
                <a:lnTo>
                  <a:pt x="4054335" y="318592"/>
                </a:lnTo>
                <a:lnTo>
                  <a:pt x="4106887" y="313918"/>
                </a:lnTo>
                <a:lnTo>
                  <a:pt x="4159453" y="309232"/>
                </a:lnTo>
                <a:lnTo>
                  <a:pt x="4212374" y="304558"/>
                </a:lnTo>
                <a:lnTo>
                  <a:pt x="4264926" y="299872"/>
                </a:lnTo>
                <a:lnTo>
                  <a:pt x="4317492" y="295198"/>
                </a:lnTo>
                <a:lnTo>
                  <a:pt x="4370044" y="290512"/>
                </a:lnTo>
                <a:lnTo>
                  <a:pt x="4422965" y="285838"/>
                </a:lnTo>
                <a:lnTo>
                  <a:pt x="4475530" y="281152"/>
                </a:lnTo>
                <a:lnTo>
                  <a:pt x="4528451" y="276479"/>
                </a:lnTo>
                <a:lnTo>
                  <a:pt x="4581004" y="271792"/>
                </a:lnTo>
                <a:lnTo>
                  <a:pt x="4633925" y="267119"/>
                </a:lnTo>
                <a:lnTo>
                  <a:pt x="4686490" y="262432"/>
                </a:lnTo>
                <a:lnTo>
                  <a:pt x="4739411" y="257759"/>
                </a:lnTo>
                <a:lnTo>
                  <a:pt x="4791976" y="253072"/>
                </a:lnTo>
                <a:lnTo>
                  <a:pt x="4844884" y="248399"/>
                </a:lnTo>
                <a:lnTo>
                  <a:pt x="4897805" y="243357"/>
                </a:lnTo>
                <a:lnTo>
                  <a:pt x="4950726" y="238683"/>
                </a:lnTo>
                <a:lnTo>
                  <a:pt x="5003292" y="233997"/>
                </a:lnTo>
                <a:lnTo>
                  <a:pt x="5056212" y="229311"/>
                </a:lnTo>
                <a:lnTo>
                  <a:pt x="5109133" y="224637"/>
                </a:lnTo>
                <a:lnTo>
                  <a:pt x="5162054" y="219951"/>
                </a:lnTo>
                <a:lnTo>
                  <a:pt x="5214975" y="215277"/>
                </a:lnTo>
                <a:lnTo>
                  <a:pt x="5267883" y="210591"/>
                </a:lnTo>
                <a:lnTo>
                  <a:pt x="5320817" y="205917"/>
                </a:lnTo>
                <a:lnTo>
                  <a:pt x="5373725" y="201244"/>
                </a:lnTo>
                <a:lnTo>
                  <a:pt x="5426646" y="196557"/>
                </a:lnTo>
                <a:lnTo>
                  <a:pt x="5479567" y="191871"/>
                </a:lnTo>
                <a:lnTo>
                  <a:pt x="5532488" y="187198"/>
                </a:lnTo>
                <a:lnTo>
                  <a:pt x="5585409" y="182511"/>
                </a:lnTo>
                <a:lnTo>
                  <a:pt x="5638330" y="177838"/>
                </a:lnTo>
                <a:lnTo>
                  <a:pt x="5691619" y="173151"/>
                </a:lnTo>
                <a:lnTo>
                  <a:pt x="5744527" y="168478"/>
                </a:lnTo>
                <a:lnTo>
                  <a:pt x="5797448" y="163791"/>
                </a:lnTo>
                <a:lnTo>
                  <a:pt x="5850369" y="159118"/>
                </a:lnTo>
                <a:lnTo>
                  <a:pt x="5903658" y="154432"/>
                </a:lnTo>
                <a:lnTo>
                  <a:pt x="5956566" y="149758"/>
                </a:lnTo>
                <a:lnTo>
                  <a:pt x="6009487" y="145072"/>
                </a:lnTo>
                <a:lnTo>
                  <a:pt x="6062408" y="140398"/>
                </a:lnTo>
                <a:lnTo>
                  <a:pt x="6115329" y="135712"/>
                </a:lnTo>
                <a:lnTo>
                  <a:pt x="6168605" y="131038"/>
                </a:lnTo>
                <a:lnTo>
                  <a:pt x="6221526" y="126352"/>
                </a:lnTo>
                <a:lnTo>
                  <a:pt x="6274447" y="121678"/>
                </a:lnTo>
                <a:lnTo>
                  <a:pt x="6327368" y="116992"/>
                </a:lnTo>
                <a:lnTo>
                  <a:pt x="6380289" y="112318"/>
                </a:lnTo>
                <a:lnTo>
                  <a:pt x="6433210" y="107632"/>
                </a:lnTo>
                <a:lnTo>
                  <a:pt x="6486131" y="102958"/>
                </a:lnTo>
                <a:lnTo>
                  <a:pt x="6539052" y="98272"/>
                </a:lnTo>
                <a:lnTo>
                  <a:pt x="6591973" y="93599"/>
                </a:lnTo>
                <a:lnTo>
                  <a:pt x="6644538" y="88912"/>
                </a:lnTo>
                <a:lnTo>
                  <a:pt x="6697459" y="84239"/>
                </a:lnTo>
                <a:lnTo>
                  <a:pt x="6750367" y="79552"/>
                </a:lnTo>
                <a:lnTo>
                  <a:pt x="6803288" y="74879"/>
                </a:lnTo>
                <a:lnTo>
                  <a:pt x="6855853" y="70192"/>
                </a:lnTo>
                <a:lnTo>
                  <a:pt x="6908774" y="65519"/>
                </a:lnTo>
                <a:lnTo>
                  <a:pt x="6961695" y="60833"/>
                </a:lnTo>
                <a:lnTo>
                  <a:pt x="7014972" y="56159"/>
                </a:lnTo>
                <a:lnTo>
                  <a:pt x="7067893" y="51473"/>
                </a:lnTo>
                <a:lnTo>
                  <a:pt x="7120813" y="46799"/>
                </a:lnTo>
                <a:lnTo>
                  <a:pt x="7173734" y="42113"/>
                </a:lnTo>
                <a:lnTo>
                  <a:pt x="7226655" y="37439"/>
                </a:lnTo>
                <a:lnTo>
                  <a:pt x="7279932" y="32753"/>
                </a:lnTo>
                <a:lnTo>
                  <a:pt x="7332854" y="28079"/>
                </a:lnTo>
                <a:lnTo>
                  <a:pt x="7385772" y="23393"/>
                </a:lnTo>
                <a:lnTo>
                  <a:pt x="7438696" y="18719"/>
                </a:lnTo>
                <a:lnTo>
                  <a:pt x="7491614" y="14033"/>
                </a:lnTo>
                <a:lnTo>
                  <a:pt x="7544176" y="9359"/>
                </a:lnTo>
                <a:lnTo>
                  <a:pt x="7596732" y="4673"/>
                </a:lnTo>
                <a:lnTo>
                  <a:pt x="7647855" y="0"/>
                </a:lnTo>
              </a:path>
            </a:pathLst>
          </a:custGeom>
          <a:ln w="3600">
            <a:solidFill>
              <a:srgbClr val="000000"/>
            </a:solidFill>
          </a:ln>
        </p:spPr>
        <p:txBody>
          <a:bodyPr wrap="square" lIns="0" tIns="0" rIns="0" bIns="0" rtlCol="0"/>
          <a:lstStyle/>
          <a:p>
            <a:endParaRPr/>
          </a:p>
        </p:txBody>
      </p:sp>
      <p:sp>
        <p:nvSpPr>
          <p:cNvPr id="178" name="object 178"/>
          <p:cNvSpPr txBox="1"/>
          <p:nvPr/>
        </p:nvSpPr>
        <p:spPr>
          <a:xfrm>
            <a:off x="944267" y="5696536"/>
            <a:ext cx="381000"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-0.020</a:t>
            </a:r>
          </a:p>
        </p:txBody>
      </p:sp>
      <p:sp>
        <p:nvSpPr>
          <p:cNvPr id="179" name="object 179"/>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180" name="object 180"/>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181" name="object 181"/>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182" name="object 182"/>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183" name="object 183"/>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184" name="object 184"/>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185" name="object 185"/>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1059677" y="447173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131" name="object 131"/>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1059677" y="3227496"/>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133" name="object 133"/>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1059677" y="1983273"/>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0.03</a:t>
            </a:r>
          </a:p>
        </p:txBody>
      </p:sp>
      <p:sp>
        <p:nvSpPr>
          <p:cNvPr id="135" name="object 13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0.04</a:t>
            </a:r>
          </a:p>
        </p:txBody>
      </p:sp>
      <p:sp>
        <p:nvSpPr>
          <p:cNvPr id="137" name="object 137"/>
          <p:cNvSpPr/>
          <p:nvPr/>
        </p:nvSpPr>
        <p:spPr>
          <a:xfrm>
            <a:off x="1349999" y="56811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54323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518335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49346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46859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44368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4188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393913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369042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3441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319266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2943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26949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244619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219747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19484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9" y="16997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7" name="object 167"/>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8" name="object 168"/>
          <p:cNvSpPr/>
          <p:nvPr/>
        </p:nvSpPr>
        <p:spPr>
          <a:xfrm>
            <a:off x="1349999" y="1450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9" name="object 169"/>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0" name="object 170"/>
          <p:cNvSpPr/>
          <p:nvPr/>
        </p:nvSpPr>
        <p:spPr>
          <a:xfrm>
            <a:off x="1349999" y="12019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1" name="object 171"/>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2" name="object 172"/>
          <p:cNvSpPr/>
          <p:nvPr/>
        </p:nvSpPr>
        <p:spPr>
          <a:xfrm>
            <a:off x="1349999" y="95325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3" name="object 173"/>
          <p:cNvSpPr txBox="1"/>
          <p:nvPr/>
        </p:nvSpPr>
        <p:spPr>
          <a:xfrm>
            <a:off x="850103" y="2777243"/>
            <a:ext cx="141064" cy="1080247"/>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Ref/working bias</a:t>
            </a:r>
          </a:p>
        </p:txBody>
      </p:sp>
      <p:sp>
        <p:nvSpPr>
          <p:cNvPr id="174" name="object 174"/>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8233213" y="56811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8233213" y="54323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8233213" y="518335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8233213" y="49346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8233213" y="46859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8233213" y="44368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8233213" y="4188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8233213" y="393913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4" name="object 194"/>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5" name="object 195"/>
          <p:cNvSpPr/>
          <p:nvPr/>
        </p:nvSpPr>
        <p:spPr>
          <a:xfrm>
            <a:off x="8233213" y="369042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6" name="object 196"/>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233213" y="3441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233213" y="319266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233213" y="2943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233213" y="26949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233213" y="244619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233213" y="219747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19484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16997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1450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8233213" y="12019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4" name="object 214"/>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5" name="object 215"/>
          <p:cNvSpPr/>
          <p:nvPr/>
        </p:nvSpPr>
        <p:spPr>
          <a:xfrm>
            <a:off x="8233213" y="95325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6" name="object 216"/>
          <p:cNvSpPr/>
          <p:nvPr/>
        </p:nvSpPr>
        <p:spPr>
          <a:xfrm>
            <a:off x="1349998" y="2024040"/>
            <a:ext cx="6952673" cy="3082178"/>
          </a:xfrm>
          <a:custGeom>
            <a:avLst/>
            <a:gdLst/>
            <a:ahLst/>
            <a:cxnLst/>
            <a:rect l="l" t="t" r="r" b="b"/>
            <a:pathLst>
              <a:path w="7647940" h="3493135">
                <a:moveTo>
                  <a:pt x="0" y="3437280"/>
                </a:moveTo>
                <a:lnTo>
                  <a:pt x="51117" y="3342970"/>
                </a:lnTo>
                <a:lnTo>
                  <a:pt x="102247" y="3493084"/>
                </a:lnTo>
                <a:lnTo>
                  <a:pt x="153365" y="3305886"/>
                </a:lnTo>
                <a:lnTo>
                  <a:pt x="204482" y="3443401"/>
                </a:lnTo>
                <a:lnTo>
                  <a:pt x="255600" y="3203651"/>
                </a:lnTo>
                <a:lnTo>
                  <a:pt x="306717" y="3295802"/>
                </a:lnTo>
                <a:lnTo>
                  <a:pt x="357835" y="2961360"/>
                </a:lnTo>
                <a:lnTo>
                  <a:pt x="408965" y="3088449"/>
                </a:lnTo>
                <a:lnTo>
                  <a:pt x="460082" y="2961728"/>
                </a:lnTo>
                <a:lnTo>
                  <a:pt x="511568" y="2871368"/>
                </a:lnTo>
                <a:lnTo>
                  <a:pt x="563041" y="2849041"/>
                </a:lnTo>
                <a:lnTo>
                  <a:pt x="614527" y="2885046"/>
                </a:lnTo>
                <a:lnTo>
                  <a:pt x="666000" y="2865602"/>
                </a:lnTo>
                <a:lnTo>
                  <a:pt x="717486" y="2759049"/>
                </a:lnTo>
                <a:lnTo>
                  <a:pt x="769327" y="2777769"/>
                </a:lnTo>
                <a:lnTo>
                  <a:pt x="820801" y="2889008"/>
                </a:lnTo>
                <a:lnTo>
                  <a:pt x="872642" y="2734919"/>
                </a:lnTo>
                <a:lnTo>
                  <a:pt x="924128" y="2766961"/>
                </a:lnTo>
                <a:lnTo>
                  <a:pt x="975969" y="2735643"/>
                </a:lnTo>
                <a:lnTo>
                  <a:pt x="1027811" y="2725559"/>
                </a:lnTo>
                <a:lnTo>
                  <a:pt x="1079284" y="2691726"/>
                </a:lnTo>
                <a:lnTo>
                  <a:pt x="1131125" y="2797200"/>
                </a:lnTo>
                <a:lnTo>
                  <a:pt x="1182966" y="2906280"/>
                </a:lnTo>
                <a:lnTo>
                  <a:pt x="1234808" y="3105010"/>
                </a:lnTo>
                <a:lnTo>
                  <a:pt x="1286637" y="2981172"/>
                </a:lnTo>
                <a:lnTo>
                  <a:pt x="1338122" y="3033725"/>
                </a:lnTo>
                <a:lnTo>
                  <a:pt x="1389964" y="3070440"/>
                </a:lnTo>
                <a:lnTo>
                  <a:pt x="1441805" y="2917444"/>
                </a:lnTo>
                <a:lnTo>
                  <a:pt x="1494002" y="2846527"/>
                </a:lnTo>
                <a:lnTo>
                  <a:pt x="1545844" y="2895130"/>
                </a:lnTo>
                <a:lnTo>
                  <a:pt x="1597685" y="2833204"/>
                </a:lnTo>
                <a:lnTo>
                  <a:pt x="1649526" y="2932201"/>
                </a:lnTo>
                <a:lnTo>
                  <a:pt x="1701368" y="2877845"/>
                </a:lnTo>
                <a:lnTo>
                  <a:pt x="1753565" y="2706852"/>
                </a:lnTo>
                <a:lnTo>
                  <a:pt x="1805406" y="2776321"/>
                </a:lnTo>
                <a:lnTo>
                  <a:pt x="1857248" y="2757970"/>
                </a:lnTo>
                <a:lnTo>
                  <a:pt x="1909445" y="2907728"/>
                </a:lnTo>
                <a:lnTo>
                  <a:pt x="1961286" y="2868485"/>
                </a:lnTo>
                <a:lnTo>
                  <a:pt x="2013127" y="3035528"/>
                </a:lnTo>
                <a:lnTo>
                  <a:pt x="2065324" y="3035884"/>
                </a:lnTo>
                <a:lnTo>
                  <a:pt x="2117166" y="3057118"/>
                </a:lnTo>
                <a:lnTo>
                  <a:pt x="2169363" y="2937967"/>
                </a:lnTo>
                <a:lnTo>
                  <a:pt x="2221560" y="2882887"/>
                </a:lnTo>
                <a:lnTo>
                  <a:pt x="2273769" y="2996641"/>
                </a:lnTo>
                <a:lnTo>
                  <a:pt x="2325966" y="2969653"/>
                </a:lnTo>
                <a:lnTo>
                  <a:pt x="2378163" y="2903042"/>
                </a:lnTo>
                <a:lnTo>
                  <a:pt x="2430360" y="2886849"/>
                </a:lnTo>
                <a:lnTo>
                  <a:pt x="2482570" y="2850489"/>
                </a:lnTo>
                <a:lnTo>
                  <a:pt x="2534767" y="2838602"/>
                </a:lnTo>
                <a:lnTo>
                  <a:pt x="2586964" y="2772371"/>
                </a:lnTo>
                <a:lnTo>
                  <a:pt x="2639174" y="2866326"/>
                </a:lnTo>
                <a:lnTo>
                  <a:pt x="2691371" y="2814129"/>
                </a:lnTo>
                <a:lnTo>
                  <a:pt x="2743568" y="2888284"/>
                </a:lnTo>
                <a:lnTo>
                  <a:pt x="2795765" y="2815209"/>
                </a:lnTo>
                <a:lnTo>
                  <a:pt x="2847975" y="2782087"/>
                </a:lnTo>
                <a:lnTo>
                  <a:pt x="2900527" y="2761208"/>
                </a:lnTo>
                <a:lnTo>
                  <a:pt x="2952724" y="2707563"/>
                </a:lnTo>
                <a:lnTo>
                  <a:pt x="3004934" y="2711881"/>
                </a:lnTo>
                <a:lnTo>
                  <a:pt x="3057486" y="2767685"/>
                </a:lnTo>
                <a:lnTo>
                  <a:pt x="3109683" y="2742120"/>
                </a:lnTo>
                <a:lnTo>
                  <a:pt x="3162249" y="2696400"/>
                </a:lnTo>
                <a:lnTo>
                  <a:pt x="3214446" y="2751848"/>
                </a:lnTo>
                <a:lnTo>
                  <a:pt x="3267011" y="2671559"/>
                </a:lnTo>
                <a:lnTo>
                  <a:pt x="3319208" y="2658960"/>
                </a:lnTo>
                <a:lnTo>
                  <a:pt x="3371773" y="2697480"/>
                </a:lnTo>
                <a:lnTo>
                  <a:pt x="3423970" y="2725559"/>
                </a:lnTo>
                <a:lnTo>
                  <a:pt x="3476523" y="2788920"/>
                </a:lnTo>
                <a:lnTo>
                  <a:pt x="3529088" y="2773438"/>
                </a:lnTo>
                <a:lnTo>
                  <a:pt x="3581641" y="2732760"/>
                </a:lnTo>
                <a:lnTo>
                  <a:pt x="3633851" y="2786037"/>
                </a:lnTo>
                <a:lnTo>
                  <a:pt x="3686403" y="2734564"/>
                </a:lnTo>
                <a:lnTo>
                  <a:pt x="3738968" y="2791802"/>
                </a:lnTo>
                <a:lnTo>
                  <a:pt x="3791534" y="2771648"/>
                </a:lnTo>
                <a:lnTo>
                  <a:pt x="3844086" y="2645283"/>
                </a:lnTo>
                <a:lnTo>
                  <a:pt x="3896652" y="2437930"/>
                </a:lnTo>
                <a:lnTo>
                  <a:pt x="3949204" y="2381402"/>
                </a:lnTo>
                <a:lnTo>
                  <a:pt x="4001770" y="2295004"/>
                </a:lnTo>
                <a:lnTo>
                  <a:pt x="4054335" y="2310130"/>
                </a:lnTo>
                <a:lnTo>
                  <a:pt x="4106887" y="2300401"/>
                </a:lnTo>
                <a:lnTo>
                  <a:pt x="4159453" y="2411285"/>
                </a:lnTo>
                <a:lnTo>
                  <a:pt x="4212374" y="2406611"/>
                </a:lnTo>
                <a:lnTo>
                  <a:pt x="4264926" y="2496248"/>
                </a:lnTo>
                <a:lnTo>
                  <a:pt x="4317492" y="2654287"/>
                </a:lnTo>
                <a:lnTo>
                  <a:pt x="4370044" y="2748241"/>
                </a:lnTo>
                <a:lnTo>
                  <a:pt x="4422965" y="2814485"/>
                </a:lnTo>
                <a:lnTo>
                  <a:pt x="4475530" y="2713685"/>
                </a:lnTo>
                <a:lnTo>
                  <a:pt x="4528451" y="2777401"/>
                </a:lnTo>
                <a:lnTo>
                  <a:pt x="4581004" y="2872079"/>
                </a:lnTo>
                <a:lnTo>
                  <a:pt x="4633925" y="2877477"/>
                </a:lnTo>
                <a:lnTo>
                  <a:pt x="4686490" y="2939402"/>
                </a:lnTo>
                <a:lnTo>
                  <a:pt x="4739411" y="3051721"/>
                </a:lnTo>
                <a:lnTo>
                  <a:pt x="4791976" y="2983318"/>
                </a:lnTo>
                <a:lnTo>
                  <a:pt x="4844884" y="2956687"/>
                </a:lnTo>
                <a:lnTo>
                  <a:pt x="4897805" y="2833204"/>
                </a:lnTo>
                <a:lnTo>
                  <a:pt x="4950726" y="2763723"/>
                </a:lnTo>
                <a:lnTo>
                  <a:pt x="5003292" y="2726651"/>
                </a:lnTo>
                <a:lnTo>
                  <a:pt x="5056212" y="2725928"/>
                </a:lnTo>
                <a:lnTo>
                  <a:pt x="5109133" y="2712961"/>
                </a:lnTo>
                <a:lnTo>
                  <a:pt x="5162054" y="2794685"/>
                </a:lnTo>
                <a:lnTo>
                  <a:pt x="5214975" y="2722321"/>
                </a:lnTo>
                <a:lnTo>
                  <a:pt x="5267883" y="2662567"/>
                </a:lnTo>
                <a:lnTo>
                  <a:pt x="5320817" y="2614320"/>
                </a:lnTo>
                <a:lnTo>
                  <a:pt x="5373725" y="2573997"/>
                </a:lnTo>
                <a:lnTo>
                  <a:pt x="5426646" y="2530449"/>
                </a:lnTo>
                <a:lnTo>
                  <a:pt x="5479567" y="2577604"/>
                </a:lnTo>
                <a:lnTo>
                  <a:pt x="5532488" y="2563571"/>
                </a:lnTo>
                <a:lnTo>
                  <a:pt x="5585409" y="2583002"/>
                </a:lnTo>
                <a:lnTo>
                  <a:pt x="5638330" y="2476080"/>
                </a:lnTo>
                <a:lnTo>
                  <a:pt x="5691619" y="2480043"/>
                </a:lnTo>
                <a:lnTo>
                  <a:pt x="5744527" y="2487599"/>
                </a:lnTo>
                <a:lnTo>
                  <a:pt x="5797448" y="2466365"/>
                </a:lnTo>
                <a:lnTo>
                  <a:pt x="5850369" y="2507043"/>
                </a:lnTo>
                <a:lnTo>
                  <a:pt x="5903658" y="2386444"/>
                </a:lnTo>
                <a:lnTo>
                  <a:pt x="5956566" y="2381046"/>
                </a:lnTo>
                <a:lnTo>
                  <a:pt x="6009487" y="2436837"/>
                </a:lnTo>
                <a:lnTo>
                  <a:pt x="6062408" y="2403360"/>
                </a:lnTo>
                <a:lnTo>
                  <a:pt x="6115329" y="2275560"/>
                </a:lnTo>
                <a:lnTo>
                  <a:pt x="6168605" y="2247125"/>
                </a:lnTo>
                <a:lnTo>
                  <a:pt x="6221526" y="2369527"/>
                </a:lnTo>
                <a:lnTo>
                  <a:pt x="6274447" y="2288159"/>
                </a:lnTo>
                <a:lnTo>
                  <a:pt x="6327368" y="2228405"/>
                </a:lnTo>
                <a:lnTo>
                  <a:pt x="6380289" y="2131923"/>
                </a:lnTo>
                <a:lnTo>
                  <a:pt x="6433210" y="2107438"/>
                </a:lnTo>
                <a:lnTo>
                  <a:pt x="6486131" y="2066759"/>
                </a:lnTo>
                <a:lnTo>
                  <a:pt x="6539052" y="1890369"/>
                </a:lnTo>
                <a:lnTo>
                  <a:pt x="6591973" y="1745640"/>
                </a:lnTo>
                <a:lnTo>
                  <a:pt x="6644538" y="1722247"/>
                </a:lnTo>
                <a:lnTo>
                  <a:pt x="6697459" y="1775167"/>
                </a:lnTo>
                <a:lnTo>
                  <a:pt x="6750367" y="1703158"/>
                </a:lnTo>
                <a:lnTo>
                  <a:pt x="6803288" y="1509128"/>
                </a:lnTo>
                <a:lnTo>
                  <a:pt x="6855853" y="1437843"/>
                </a:lnTo>
                <a:lnTo>
                  <a:pt x="6908774" y="1361160"/>
                </a:lnTo>
                <a:lnTo>
                  <a:pt x="6961695" y="1296720"/>
                </a:lnTo>
                <a:lnTo>
                  <a:pt x="7014972" y="1158836"/>
                </a:lnTo>
                <a:lnTo>
                  <a:pt x="7067893" y="1032484"/>
                </a:lnTo>
                <a:lnTo>
                  <a:pt x="7120813" y="1116355"/>
                </a:lnTo>
                <a:lnTo>
                  <a:pt x="7173734" y="854646"/>
                </a:lnTo>
                <a:lnTo>
                  <a:pt x="7226655" y="852843"/>
                </a:lnTo>
                <a:lnTo>
                  <a:pt x="7279932" y="842403"/>
                </a:lnTo>
                <a:lnTo>
                  <a:pt x="7332854" y="858964"/>
                </a:lnTo>
                <a:lnTo>
                  <a:pt x="7385772" y="800646"/>
                </a:lnTo>
                <a:lnTo>
                  <a:pt x="7438696" y="578167"/>
                </a:lnTo>
                <a:lnTo>
                  <a:pt x="7491614" y="549008"/>
                </a:lnTo>
                <a:lnTo>
                  <a:pt x="7544176" y="269278"/>
                </a:lnTo>
                <a:lnTo>
                  <a:pt x="7596732" y="47879"/>
                </a:lnTo>
                <a:lnTo>
                  <a:pt x="7647855" y="0"/>
                </a:lnTo>
              </a:path>
            </a:pathLst>
          </a:custGeom>
          <a:ln w="3600">
            <a:solidFill>
              <a:srgbClr val="000000"/>
            </a:solidFill>
          </a:ln>
        </p:spPr>
        <p:txBody>
          <a:bodyPr wrap="square" lIns="0" tIns="0" rIns="0" bIns="0" rtlCol="0"/>
          <a:lstStyle/>
          <a:p>
            <a:endParaRPr/>
          </a:p>
        </p:txBody>
      </p:sp>
      <p:sp>
        <p:nvSpPr>
          <p:cNvPr id="217" name="object 217"/>
          <p:cNvSpPr/>
          <p:nvPr/>
        </p:nvSpPr>
        <p:spPr>
          <a:xfrm>
            <a:off x="1349998" y="1985604"/>
            <a:ext cx="6952673" cy="3469901"/>
          </a:xfrm>
          <a:custGeom>
            <a:avLst/>
            <a:gdLst/>
            <a:ahLst/>
            <a:cxnLst/>
            <a:rect l="l" t="t" r="r" b="b"/>
            <a:pathLst>
              <a:path w="7647940" h="3932554">
                <a:moveTo>
                  <a:pt x="0" y="3889806"/>
                </a:moveTo>
                <a:lnTo>
                  <a:pt x="51117" y="3786124"/>
                </a:lnTo>
                <a:lnTo>
                  <a:pt x="102247" y="3931932"/>
                </a:lnTo>
                <a:lnTo>
                  <a:pt x="153365" y="3719893"/>
                </a:lnTo>
                <a:lnTo>
                  <a:pt x="204482" y="3867124"/>
                </a:lnTo>
                <a:lnTo>
                  <a:pt x="255600" y="3631323"/>
                </a:lnTo>
                <a:lnTo>
                  <a:pt x="306717" y="3726370"/>
                </a:lnTo>
                <a:lnTo>
                  <a:pt x="357835" y="3343681"/>
                </a:lnTo>
                <a:lnTo>
                  <a:pt x="408965" y="3476167"/>
                </a:lnTo>
                <a:lnTo>
                  <a:pt x="460082" y="3323170"/>
                </a:lnTo>
                <a:lnTo>
                  <a:pt x="511568" y="3217684"/>
                </a:lnTo>
                <a:lnTo>
                  <a:pt x="563041" y="3210483"/>
                </a:lnTo>
                <a:lnTo>
                  <a:pt x="614527" y="3256572"/>
                </a:lnTo>
                <a:lnTo>
                  <a:pt x="666000" y="3205086"/>
                </a:lnTo>
                <a:lnTo>
                  <a:pt x="717486" y="3132010"/>
                </a:lnTo>
                <a:lnTo>
                  <a:pt x="769327" y="3113290"/>
                </a:lnTo>
                <a:lnTo>
                  <a:pt x="820801" y="3191764"/>
                </a:lnTo>
                <a:lnTo>
                  <a:pt x="872642" y="2993047"/>
                </a:lnTo>
                <a:lnTo>
                  <a:pt x="924128" y="3064332"/>
                </a:lnTo>
                <a:lnTo>
                  <a:pt x="975969" y="3017888"/>
                </a:lnTo>
                <a:lnTo>
                  <a:pt x="1027811" y="2979724"/>
                </a:lnTo>
                <a:lnTo>
                  <a:pt x="1079284" y="2955963"/>
                </a:lnTo>
                <a:lnTo>
                  <a:pt x="1131125" y="3056051"/>
                </a:lnTo>
                <a:lnTo>
                  <a:pt x="1182966" y="3158286"/>
                </a:lnTo>
                <a:lnTo>
                  <a:pt x="1234808" y="3378606"/>
                </a:lnTo>
                <a:lnTo>
                  <a:pt x="1286637" y="3245408"/>
                </a:lnTo>
                <a:lnTo>
                  <a:pt x="1338122" y="3297250"/>
                </a:lnTo>
                <a:lnTo>
                  <a:pt x="1389964" y="3359886"/>
                </a:lnTo>
                <a:lnTo>
                  <a:pt x="1441805" y="3197885"/>
                </a:lnTo>
                <a:lnTo>
                  <a:pt x="1494002" y="3161893"/>
                </a:lnTo>
                <a:lnTo>
                  <a:pt x="1545844" y="3198241"/>
                </a:lnTo>
                <a:lnTo>
                  <a:pt x="1597685" y="3132721"/>
                </a:lnTo>
                <a:lnTo>
                  <a:pt x="1649526" y="3199333"/>
                </a:lnTo>
                <a:lnTo>
                  <a:pt x="1701368" y="3151441"/>
                </a:lnTo>
                <a:lnTo>
                  <a:pt x="1753565" y="2976486"/>
                </a:lnTo>
                <a:lnTo>
                  <a:pt x="1805406" y="3003130"/>
                </a:lnTo>
                <a:lnTo>
                  <a:pt x="1857248" y="2971088"/>
                </a:lnTo>
                <a:lnTo>
                  <a:pt x="1909445" y="3092767"/>
                </a:lnTo>
                <a:lnTo>
                  <a:pt x="1961286" y="3044532"/>
                </a:lnTo>
                <a:lnTo>
                  <a:pt x="2013127" y="3215170"/>
                </a:lnTo>
                <a:lnTo>
                  <a:pt x="2065324" y="3181692"/>
                </a:lnTo>
                <a:lnTo>
                  <a:pt x="2117166" y="3191408"/>
                </a:lnTo>
                <a:lnTo>
                  <a:pt x="2169363" y="3075127"/>
                </a:lnTo>
                <a:lnTo>
                  <a:pt x="2221560" y="3025089"/>
                </a:lnTo>
                <a:lnTo>
                  <a:pt x="2273769" y="3132721"/>
                </a:lnTo>
                <a:lnTo>
                  <a:pt x="2325966" y="3097809"/>
                </a:lnTo>
                <a:lnTo>
                  <a:pt x="2378163" y="3028327"/>
                </a:lnTo>
                <a:lnTo>
                  <a:pt x="2430360" y="3005645"/>
                </a:lnTo>
                <a:lnTo>
                  <a:pt x="2482570" y="2943720"/>
                </a:lnTo>
                <a:lnTo>
                  <a:pt x="2534767" y="2954172"/>
                </a:lnTo>
                <a:lnTo>
                  <a:pt x="2586964" y="2873883"/>
                </a:lnTo>
                <a:lnTo>
                  <a:pt x="2639174" y="2953804"/>
                </a:lnTo>
                <a:lnTo>
                  <a:pt x="2691371" y="2899803"/>
                </a:lnTo>
                <a:lnTo>
                  <a:pt x="2743568" y="2961005"/>
                </a:lnTo>
                <a:lnTo>
                  <a:pt x="2795765" y="2903042"/>
                </a:lnTo>
                <a:lnTo>
                  <a:pt x="2847975" y="2889719"/>
                </a:lnTo>
                <a:lnTo>
                  <a:pt x="2900527" y="2907372"/>
                </a:lnTo>
                <a:lnTo>
                  <a:pt x="2952724" y="2843999"/>
                </a:lnTo>
                <a:lnTo>
                  <a:pt x="3004934" y="2830322"/>
                </a:lnTo>
                <a:lnTo>
                  <a:pt x="3057486" y="2895130"/>
                </a:lnTo>
                <a:lnTo>
                  <a:pt x="3109683" y="2900159"/>
                </a:lnTo>
                <a:lnTo>
                  <a:pt x="3162249" y="2880004"/>
                </a:lnTo>
                <a:lnTo>
                  <a:pt x="3214446" y="2918523"/>
                </a:lnTo>
                <a:lnTo>
                  <a:pt x="3267011" y="2862364"/>
                </a:lnTo>
                <a:lnTo>
                  <a:pt x="3319208" y="2843644"/>
                </a:lnTo>
                <a:lnTo>
                  <a:pt x="3371773" y="2875686"/>
                </a:lnTo>
                <a:lnTo>
                  <a:pt x="3423970" y="2898000"/>
                </a:lnTo>
                <a:lnTo>
                  <a:pt x="3476523" y="2963887"/>
                </a:lnTo>
                <a:lnTo>
                  <a:pt x="3529088" y="2949130"/>
                </a:lnTo>
                <a:lnTo>
                  <a:pt x="3581641" y="2923209"/>
                </a:lnTo>
                <a:lnTo>
                  <a:pt x="3633851" y="2997720"/>
                </a:lnTo>
                <a:lnTo>
                  <a:pt x="3686403" y="2940850"/>
                </a:lnTo>
                <a:lnTo>
                  <a:pt x="3738968" y="2964967"/>
                </a:lnTo>
                <a:lnTo>
                  <a:pt x="3791534" y="2915640"/>
                </a:lnTo>
                <a:lnTo>
                  <a:pt x="3844086" y="2802242"/>
                </a:lnTo>
                <a:lnTo>
                  <a:pt x="3896652" y="2645651"/>
                </a:lnTo>
                <a:lnTo>
                  <a:pt x="3949204" y="2652852"/>
                </a:lnTo>
                <a:lnTo>
                  <a:pt x="4001770" y="2512809"/>
                </a:lnTo>
                <a:lnTo>
                  <a:pt x="4054335" y="2525052"/>
                </a:lnTo>
                <a:lnTo>
                  <a:pt x="4106887" y="2504160"/>
                </a:lnTo>
                <a:lnTo>
                  <a:pt x="4159453" y="2565361"/>
                </a:lnTo>
                <a:lnTo>
                  <a:pt x="4212374" y="2556370"/>
                </a:lnTo>
                <a:lnTo>
                  <a:pt x="4264926" y="2635923"/>
                </a:lnTo>
                <a:lnTo>
                  <a:pt x="4317492" y="2772359"/>
                </a:lnTo>
                <a:lnTo>
                  <a:pt x="4370044" y="2864523"/>
                </a:lnTo>
                <a:lnTo>
                  <a:pt x="4422965" y="2950921"/>
                </a:lnTo>
                <a:lnTo>
                  <a:pt x="4475530" y="2875686"/>
                </a:lnTo>
                <a:lnTo>
                  <a:pt x="4528451" y="2949841"/>
                </a:lnTo>
                <a:lnTo>
                  <a:pt x="4581004" y="3039846"/>
                </a:lnTo>
                <a:lnTo>
                  <a:pt x="4633925" y="3006725"/>
                </a:lnTo>
                <a:lnTo>
                  <a:pt x="4686490" y="3048127"/>
                </a:lnTo>
                <a:lnTo>
                  <a:pt x="4739411" y="3129127"/>
                </a:lnTo>
                <a:lnTo>
                  <a:pt x="4791976" y="3058934"/>
                </a:lnTo>
                <a:lnTo>
                  <a:pt x="4844884" y="3054248"/>
                </a:lnTo>
                <a:lnTo>
                  <a:pt x="4897805" y="2948051"/>
                </a:lnTo>
                <a:lnTo>
                  <a:pt x="4950726" y="2865970"/>
                </a:lnTo>
                <a:lnTo>
                  <a:pt x="5003292" y="2831769"/>
                </a:lnTo>
                <a:lnTo>
                  <a:pt x="5056212" y="2820250"/>
                </a:lnTo>
                <a:lnTo>
                  <a:pt x="5109133" y="2784246"/>
                </a:lnTo>
                <a:lnTo>
                  <a:pt x="5162054" y="2859481"/>
                </a:lnTo>
                <a:lnTo>
                  <a:pt x="5214975" y="2797200"/>
                </a:lnTo>
                <a:lnTo>
                  <a:pt x="5267883" y="2717647"/>
                </a:lnTo>
                <a:lnTo>
                  <a:pt x="5320817" y="2676601"/>
                </a:lnTo>
                <a:lnTo>
                  <a:pt x="5373725" y="2634488"/>
                </a:lnTo>
                <a:lnTo>
                  <a:pt x="5426646" y="2600286"/>
                </a:lnTo>
                <a:lnTo>
                  <a:pt x="5479567" y="2642044"/>
                </a:lnTo>
                <a:lnTo>
                  <a:pt x="5532488" y="2616123"/>
                </a:lnTo>
                <a:lnTo>
                  <a:pt x="5585409" y="2636647"/>
                </a:lnTo>
                <a:lnTo>
                  <a:pt x="5638330" y="2530805"/>
                </a:lnTo>
                <a:lnTo>
                  <a:pt x="5691619" y="2527211"/>
                </a:lnTo>
                <a:lnTo>
                  <a:pt x="5744527" y="2542679"/>
                </a:lnTo>
                <a:lnTo>
                  <a:pt x="5797448" y="2509202"/>
                </a:lnTo>
                <a:lnTo>
                  <a:pt x="5850369" y="2533332"/>
                </a:lnTo>
                <a:lnTo>
                  <a:pt x="5903658" y="2413088"/>
                </a:lnTo>
                <a:lnTo>
                  <a:pt x="5956566" y="2421001"/>
                </a:lnTo>
                <a:lnTo>
                  <a:pt x="6009487" y="2476449"/>
                </a:lnTo>
                <a:lnTo>
                  <a:pt x="6062408" y="2417406"/>
                </a:lnTo>
                <a:lnTo>
                  <a:pt x="6115329" y="2297163"/>
                </a:lnTo>
                <a:lnTo>
                  <a:pt x="6168605" y="2273769"/>
                </a:lnTo>
                <a:lnTo>
                  <a:pt x="6221526" y="2378163"/>
                </a:lnTo>
                <a:lnTo>
                  <a:pt x="6274447" y="2288159"/>
                </a:lnTo>
                <a:lnTo>
                  <a:pt x="6327368" y="2255405"/>
                </a:lnTo>
                <a:lnTo>
                  <a:pt x="6380289" y="2167928"/>
                </a:lnTo>
                <a:lnTo>
                  <a:pt x="6433210" y="2152078"/>
                </a:lnTo>
                <a:lnTo>
                  <a:pt x="6486131" y="2079002"/>
                </a:lnTo>
                <a:lnTo>
                  <a:pt x="6539052" y="1915198"/>
                </a:lnTo>
                <a:lnTo>
                  <a:pt x="6591973" y="1792808"/>
                </a:lnTo>
                <a:lnTo>
                  <a:pt x="6644538" y="1759331"/>
                </a:lnTo>
                <a:lnTo>
                  <a:pt x="6697459" y="1781644"/>
                </a:lnTo>
                <a:lnTo>
                  <a:pt x="6750367" y="1691640"/>
                </a:lnTo>
                <a:lnTo>
                  <a:pt x="6803288" y="1519199"/>
                </a:lnTo>
                <a:lnTo>
                  <a:pt x="6855853" y="1436763"/>
                </a:lnTo>
                <a:lnTo>
                  <a:pt x="6908774" y="1353959"/>
                </a:lnTo>
                <a:lnTo>
                  <a:pt x="6961695" y="1274762"/>
                </a:lnTo>
                <a:lnTo>
                  <a:pt x="7014972" y="1139050"/>
                </a:lnTo>
                <a:lnTo>
                  <a:pt x="7067893" y="1027442"/>
                </a:lnTo>
                <a:lnTo>
                  <a:pt x="7120813" y="1112405"/>
                </a:lnTo>
                <a:lnTo>
                  <a:pt x="7173734" y="873366"/>
                </a:lnTo>
                <a:lnTo>
                  <a:pt x="7226655" y="851763"/>
                </a:lnTo>
                <a:lnTo>
                  <a:pt x="7279932" y="819721"/>
                </a:lnTo>
                <a:lnTo>
                  <a:pt x="7332854" y="848156"/>
                </a:lnTo>
                <a:lnTo>
                  <a:pt x="7385772" y="793800"/>
                </a:lnTo>
                <a:lnTo>
                  <a:pt x="7438696" y="561962"/>
                </a:lnTo>
                <a:lnTo>
                  <a:pt x="7491614" y="559079"/>
                </a:lnTo>
                <a:lnTo>
                  <a:pt x="7544176" y="279717"/>
                </a:lnTo>
                <a:lnTo>
                  <a:pt x="7596732" y="69837"/>
                </a:lnTo>
                <a:lnTo>
                  <a:pt x="7647855" y="0"/>
                </a:lnTo>
              </a:path>
            </a:pathLst>
          </a:custGeom>
          <a:ln w="3600">
            <a:solidFill>
              <a:srgbClr val="000000"/>
            </a:solidFill>
            <a:prstDash val="lgDash"/>
          </a:ln>
        </p:spPr>
        <p:txBody>
          <a:bodyPr wrap="square" lIns="0" tIns="0" rIns="0" bIns="0" rtlCol="0"/>
          <a:lstStyle/>
          <a:p>
            <a:endParaRPr/>
          </a:p>
        </p:txBody>
      </p:sp>
      <p:sp>
        <p:nvSpPr>
          <p:cNvPr id="218" name="object 218"/>
          <p:cNvSpPr/>
          <p:nvPr/>
        </p:nvSpPr>
        <p:spPr>
          <a:xfrm>
            <a:off x="1349998" y="1921125"/>
            <a:ext cx="6952673" cy="3087221"/>
          </a:xfrm>
          <a:custGeom>
            <a:avLst/>
            <a:gdLst/>
            <a:ahLst/>
            <a:cxnLst/>
            <a:rect l="l" t="t" r="r" b="b"/>
            <a:pathLst>
              <a:path w="7647940" h="3498850">
                <a:moveTo>
                  <a:pt x="0" y="3419284"/>
                </a:moveTo>
                <a:lnTo>
                  <a:pt x="51117" y="3318484"/>
                </a:lnTo>
                <a:lnTo>
                  <a:pt x="102247" y="3466084"/>
                </a:lnTo>
                <a:lnTo>
                  <a:pt x="153365" y="3345116"/>
                </a:lnTo>
                <a:lnTo>
                  <a:pt x="204482" y="3498837"/>
                </a:lnTo>
                <a:lnTo>
                  <a:pt x="255600" y="3265919"/>
                </a:lnTo>
                <a:lnTo>
                  <a:pt x="306717" y="3393719"/>
                </a:lnTo>
                <a:lnTo>
                  <a:pt x="357835" y="3023997"/>
                </a:lnTo>
                <a:lnTo>
                  <a:pt x="408965" y="3138119"/>
                </a:lnTo>
                <a:lnTo>
                  <a:pt x="460082" y="2950197"/>
                </a:lnTo>
                <a:lnTo>
                  <a:pt x="511568" y="2877121"/>
                </a:lnTo>
                <a:lnTo>
                  <a:pt x="563041" y="2856598"/>
                </a:lnTo>
                <a:lnTo>
                  <a:pt x="614527" y="2884678"/>
                </a:lnTo>
                <a:lnTo>
                  <a:pt x="666000" y="2862364"/>
                </a:lnTo>
                <a:lnTo>
                  <a:pt x="717486" y="2752559"/>
                </a:lnTo>
                <a:lnTo>
                  <a:pt x="769327" y="2760116"/>
                </a:lnTo>
                <a:lnTo>
                  <a:pt x="820801" y="2883242"/>
                </a:lnTo>
                <a:lnTo>
                  <a:pt x="872642" y="2714396"/>
                </a:lnTo>
                <a:lnTo>
                  <a:pt x="924128" y="2724835"/>
                </a:lnTo>
                <a:lnTo>
                  <a:pt x="975969" y="2690634"/>
                </a:lnTo>
                <a:lnTo>
                  <a:pt x="1027811" y="2730246"/>
                </a:lnTo>
                <a:lnTo>
                  <a:pt x="1079284" y="2691003"/>
                </a:lnTo>
                <a:lnTo>
                  <a:pt x="1131125" y="2815920"/>
                </a:lnTo>
                <a:lnTo>
                  <a:pt x="1182966" y="2946603"/>
                </a:lnTo>
                <a:lnTo>
                  <a:pt x="1234808" y="3147834"/>
                </a:lnTo>
                <a:lnTo>
                  <a:pt x="1286637" y="3065043"/>
                </a:lnTo>
                <a:lnTo>
                  <a:pt x="1338122" y="3098165"/>
                </a:lnTo>
                <a:lnTo>
                  <a:pt x="1389964" y="3128035"/>
                </a:lnTo>
                <a:lnTo>
                  <a:pt x="1441805" y="2969285"/>
                </a:lnTo>
                <a:lnTo>
                  <a:pt x="1494002" y="2873883"/>
                </a:lnTo>
                <a:lnTo>
                  <a:pt x="1545844" y="2894406"/>
                </a:lnTo>
                <a:lnTo>
                  <a:pt x="1597685" y="2827794"/>
                </a:lnTo>
                <a:lnTo>
                  <a:pt x="1649526" y="2950921"/>
                </a:lnTo>
                <a:lnTo>
                  <a:pt x="1701368" y="2903397"/>
                </a:lnTo>
                <a:lnTo>
                  <a:pt x="1753565" y="2647797"/>
                </a:lnTo>
                <a:lnTo>
                  <a:pt x="1805406" y="2675877"/>
                </a:lnTo>
                <a:lnTo>
                  <a:pt x="1857248" y="2723769"/>
                </a:lnTo>
                <a:lnTo>
                  <a:pt x="1909445" y="2932925"/>
                </a:lnTo>
                <a:lnTo>
                  <a:pt x="1961286" y="2904121"/>
                </a:lnTo>
                <a:lnTo>
                  <a:pt x="2013127" y="3052089"/>
                </a:lnTo>
                <a:lnTo>
                  <a:pt x="2065324" y="3057842"/>
                </a:lnTo>
                <a:lnTo>
                  <a:pt x="2117166" y="3091688"/>
                </a:lnTo>
                <a:lnTo>
                  <a:pt x="2169363" y="2973603"/>
                </a:lnTo>
                <a:lnTo>
                  <a:pt x="2221560" y="2915996"/>
                </a:lnTo>
                <a:lnTo>
                  <a:pt x="2273769" y="3025076"/>
                </a:lnTo>
                <a:lnTo>
                  <a:pt x="2325966" y="3004197"/>
                </a:lnTo>
                <a:lnTo>
                  <a:pt x="2378163" y="2936519"/>
                </a:lnTo>
                <a:lnTo>
                  <a:pt x="2430360" y="2921762"/>
                </a:lnTo>
                <a:lnTo>
                  <a:pt x="2482570" y="2890075"/>
                </a:lnTo>
                <a:lnTo>
                  <a:pt x="2534767" y="2858401"/>
                </a:lnTo>
                <a:lnTo>
                  <a:pt x="2586964" y="2773083"/>
                </a:lnTo>
                <a:lnTo>
                  <a:pt x="2639174" y="2886125"/>
                </a:lnTo>
                <a:lnTo>
                  <a:pt x="2691371" y="2850121"/>
                </a:lnTo>
                <a:lnTo>
                  <a:pt x="2743568" y="2952724"/>
                </a:lnTo>
                <a:lnTo>
                  <a:pt x="2795765" y="2890799"/>
                </a:lnTo>
                <a:lnTo>
                  <a:pt x="2847975" y="2844355"/>
                </a:lnTo>
                <a:lnTo>
                  <a:pt x="2900527" y="2771648"/>
                </a:lnTo>
                <a:lnTo>
                  <a:pt x="2952724" y="2707919"/>
                </a:lnTo>
                <a:lnTo>
                  <a:pt x="3004934" y="2761564"/>
                </a:lnTo>
                <a:lnTo>
                  <a:pt x="3057486" y="2872803"/>
                </a:lnTo>
                <a:lnTo>
                  <a:pt x="3109683" y="2829598"/>
                </a:lnTo>
                <a:lnTo>
                  <a:pt x="3162249" y="2751124"/>
                </a:lnTo>
                <a:lnTo>
                  <a:pt x="3214446" y="2751848"/>
                </a:lnTo>
                <a:lnTo>
                  <a:pt x="3267011" y="2644559"/>
                </a:lnTo>
                <a:lnTo>
                  <a:pt x="3319208" y="2622956"/>
                </a:lnTo>
                <a:lnTo>
                  <a:pt x="3371773" y="2689567"/>
                </a:lnTo>
                <a:lnTo>
                  <a:pt x="3423970" y="2741764"/>
                </a:lnTo>
                <a:lnTo>
                  <a:pt x="3476523" y="2827083"/>
                </a:lnTo>
                <a:lnTo>
                  <a:pt x="3529088" y="2842196"/>
                </a:lnTo>
                <a:lnTo>
                  <a:pt x="3581641" y="2827439"/>
                </a:lnTo>
                <a:lnTo>
                  <a:pt x="3633851" y="2883242"/>
                </a:lnTo>
                <a:lnTo>
                  <a:pt x="3686403" y="2872447"/>
                </a:lnTo>
                <a:lnTo>
                  <a:pt x="3738968" y="2944444"/>
                </a:lnTo>
                <a:lnTo>
                  <a:pt x="3791534" y="2889008"/>
                </a:lnTo>
                <a:lnTo>
                  <a:pt x="3844086" y="2679115"/>
                </a:lnTo>
                <a:lnTo>
                  <a:pt x="3896652" y="2384285"/>
                </a:lnTo>
                <a:lnTo>
                  <a:pt x="3949204" y="2314079"/>
                </a:lnTo>
                <a:lnTo>
                  <a:pt x="4001770" y="2243886"/>
                </a:lnTo>
                <a:lnTo>
                  <a:pt x="4054335" y="2280246"/>
                </a:lnTo>
                <a:lnTo>
                  <a:pt x="4106887" y="2288159"/>
                </a:lnTo>
                <a:lnTo>
                  <a:pt x="4159453" y="2415603"/>
                </a:lnTo>
                <a:lnTo>
                  <a:pt x="4212374" y="2433955"/>
                </a:lnTo>
                <a:lnTo>
                  <a:pt x="4264926" y="2525395"/>
                </a:lnTo>
                <a:lnTo>
                  <a:pt x="4317492" y="2703957"/>
                </a:lnTo>
                <a:lnTo>
                  <a:pt x="4370044" y="2837167"/>
                </a:lnTo>
                <a:lnTo>
                  <a:pt x="4422965" y="2949841"/>
                </a:lnTo>
                <a:lnTo>
                  <a:pt x="4475530" y="2810878"/>
                </a:lnTo>
                <a:lnTo>
                  <a:pt x="4528451" y="2728442"/>
                </a:lnTo>
                <a:lnTo>
                  <a:pt x="4581004" y="2801886"/>
                </a:lnTo>
                <a:lnTo>
                  <a:pt x="4633925" y="2852648"/>
                </a:lnTo>
                <a:lnTo>
                  <a:pt x="4686490" y="2942996"/>
                </a:lnTo>
                <a:lnTo>
                  <a:pt x="4739411" y="3089160"/>
                </a:lnTo>
                <a:lnTo>
                  <a:pt x="4791976" y="3047758"/>
                </a:lnTo>
                <a:lnTo>
                  <a:pt x="4844884" y="2999155"/>
                </a:lnTo>
                <a:lnTo>
                  <a:pt x="4897805" y="2822765"/>
                </a:lnTo>
                <a:lnTo>
                  <a:pt x="4950726" y="2748597"/>
                </a:lnTo>
                <a:lnTo>
                  <a:pt x="5003292" y="2709722"/>
                </a:lnTo>
                <a:lnTo>
                  <a:pt x="5056212" y="2710078"/>
                </a:lnTo>
                <a:lnTo>
                  <a:pt x="5109133" y="2718003"/>
                </a:lnTo>
                <a:lnTo>
                  <a:pt x="5162054" y="2819514"/>
                </a:lnTo>
                <a:lnTo>
                  <a:pt x="5214975" y="2757601"/>
                </a:lnTo>
                <a:lnTo>
                  <a:pt x="5267883" y="2701442"/>
                </a:lnTo>
                <a:lnTo>
                  <a:pt x="5320817" y="2659316"/>
                </a:lnTo>
                <a:lnTo>
                  <a:pt x="5373725" y="2617558"/>
                </a:lnTo>
                <a:lnTo>
                  <a:pt x="5426646" y="2551684"/>
                </a:lnTo>
                <a:lnTo>
                  <a:pt x="5479567" y="2601722"/>
                </a:lnTo>
                <a:lnTo>
                  <a:pt x="5532488" y="2603157"/>
                </a:lnTo>
                <a:lnTo>
                  <a:pt x="5585409" y="2621876"/>
                </a:lnTo>
                <a:lnTo>
                  <a:pt x="5638330" y="2511717"/>
                </a:lnTo>
                <a:lnTo>
                  <a:pt x="5691619" y="2502001"/>
                </a:lnTo>
                <a:lnTo>
                  <a:pt x="5744527" y="2499474"/>
                </a:lnTo>
                <a:lnTo>
                  <a:pt x="5797448" y="2481834"/>
                </a:lnTo>
                <a:lnTo>
                  <a:pt x="5850369" y="2563202"/>
                </a:lnTo>
                <a:lnTo>
                  <a:pt x="5903658" y="2454478"/>
                </a:lnTo>
                <a:lnTo>
                  <a:pt x="5956566" y="2395435"/>
                </a:lnTo>
                <a:lnTo>
                  <a:pt x="6009487" y="2438641"/>
                </a:lnTo>
                <a:lnTo>
                  <a:pt x="6062408" y="2455202"/>
                </a:lnTo>
                <a:lnTo>
                  <a:pt x="6115329" y="2337841"/>
                </a:lnTo>
                <a:lnTo>
                  <a:pt x="6168605" y="2254681"/>
                </a:lnTo>
                <a:lnTo>
                  <a:pt x="6221526" y="2392921"/>
                </a:lnTo>
                <a:lnTo>
                  <a:pt x="6274447" y="2341803"/>
                </a:lnTo>
                <a:lnTo>
                  <a:pt x="6327368" y="2289606"/>
                </a:lnTo>
                <a:lnTo>
                  <a:pt x="6380289" y="2159635"/>
                </a:lnTo>
                <a:lnTo>
                  <a:pt x="6433210" y="2111768"/>
                </a:lnTo>
                <a:lnTo>
                  <a:pt x="6486131" y="2095195"/>
                </a:lnTo>
                <a:lnTo>
                  <a:pt x="6539052" y="1945081"/>
                </a:lnTo>
                <a:lnTo>
                  <a:pt x="6591973" y="1747799"/>
                </a:lnTo>
                <a:lnTo>
                  <a:pt x="6644538" y="1699196"/>
                </a:lnTo>
                <a:lnTo>
                  <a:pt x="6697459" y="1777682"/>
                </a:lnTo>
                <a:lnTo>
                  <a:pt x="6750367" y="1752841"/>
                </a:lnTo>
                <a:lnTo>
                  <a:pt x="6803288" y="1558798"/>
                </a:lnTo>
                <a:lnTo>
                  <a:pt x="6855853" y="1477086"/>
                </a:lnTo>
                <a:lnTo>
                  <a:pt x="6908774" y="1400759"/>
                </a:lnTo>
                <a:lnTo>
                  <a:pt x="6961695" y="1356842"/>
                </a:lnTo>
                <a:lnTo>
                  <a:pt x="7014972" y="1230122"/>
                </a:lnTo>
                <a:lnTo>
                  <a:pt x="7067893" y="1086840"/>
                </a:lnTo>
                <a:lnTo>
                  <a:pt x="7120813" y="1145882"/>
                </a:lnTo>
                <a:lnTo>
                  <a:pt x="7173734" y="897483"/>
                </a:lnTo>
                <a:lnTo>
                  <a:pt x="7226655" y="894245"/>
                </a:lnTo>
                <a:lnTo>
                  <a:pt x="7279932" y="895324"/>
                </a:lnTo>
                <a:lnTo>
                  <a:pt x="7332854" y="895324"/>
                </a:lnTo>
                <a:lnTo>
                  <a:pt x="7385772" y="847432"/>
                </a:lnTo>
                <a:lnTo>
                  <a:pt x="7438696" y="664197"/>
                </a:lnTo>
                <a:lnTo>
                  <a:pt x="7491614" y="620280"/>
                </a:lnTo>
                <a:lnTo>
                  <a:pt x="7544176" y="267843"/>
                </a:lnTo>
                <a:lnTo>
                  <a:pt x="7596732" y="0"/>
                </a:lnTo>
                <a:lnTo>
                  <a:pt x="7647855" y="8991"/>
                </a:lnTo>
              </a:path>
            </a:pathLst>
          </a:custGeom>
          <a:ln w="7200">
            <a:solidFill>
              <a:srgbClr val="000000"/>
            </a:solidFill>
            <a:prstDash val="lgDash"/>
          </a:ln>
        </p:spPr>
        <p:txBody>
          <a:bodyPr wrap="square" lIns="0" tIns="0" rIns="0" bIns="0" rtlCol="0"/>
          <a:lstStyle/>
          <a:p>
            <a:endParaRPr/>
          </a:p>
        </p:txBody>
      </p:sp>
      <p:sp>
        <p:nvSpPr>
          <p:cNvPr id="219" name="object 219"/>
          <p:cNvSpPr/>
          <p:nvPr/>
        </p:nvSpPr>
        <p:spPr>
          <a:xfrm>
            <a:off x="1349998" y="1913179"/>
            <a:ext cx="6952673" cy="3036794"/>
          </a:xfrm>
          <a:custGeom>
            <a:avLst/>
            <a:gdLst/>
            <a:ahLst/>
            <a:cxnLst/>
            <a:rect l="l" t="t" r="r" b="b"/>
            <a:pathLst>
              <a:path w="7647940" h="3441700">
                <a:moveTo>
                  <a:pt x="0" y="3368522"/>
                </a:moveTo>
                <a:lnTo>
                  <a:pt x="51117" y="3204362"/>
                </a:lnTo>
                <a:lnTo>
                  <a:pt x="102247" y="3410648"/>
                </a:lnTo>
                <a:lnTo>
                  <a:pt x="153365" y="3303371"/>
                </a:lnTo>
                <a:lnTo>
                  <a:pt x="204482" y="3441611"/>
                </a:lnTo>
                <a:lnTo>
                  <a:pt x="255600" y="3236760"/>
                </a:lnTo>
                <a:lnTo>
                  <a:pt x="306717" y="3349091"/>
                </a:lnTo>
                <a:lnTo>
                  <a:pt x="357835" y="2997720"/>
                </a:lnTo>
                <a:lnTo>
                  <a:pt x="408965" y="3090608"/>
                </a:lnTo>
                <a:lnTo>
                  <a:pt x="460082" y="2945523"/>
                </a:lnTo>
                <a:lnTo>
                  <a:pt x="511568" y="2818447"/>
                </a:lnTo>
                <a:lnTo>
                  <a:pt x="563041" y="2817368"/>
                </a:lnTo>
                <a:lnTo>
                  <a:pt x="614527" y="2864891"/>
                </a:lnTo>
                <a:lnTo>
                  <a:pt x="666000" y="2828518"/>
                </a:lnTo>
                <a:lnTo>
                  <a:pt x="717486" y="2703601"/>
                </a:lnTo>
                <a:lnTo>
                  <a:pt x="769327" y="2712605"/>
                </a:lnTo>
                <a:lnTo>
                  <a:pt x="820801" y="2836087"/>
                </a:lnTo>
                <a:lnTo>
                  <a:pt x="872642" y="2694609"/>
                </a:lnTo>
                <a:lnTo>
                  <a:pt x="924128" y="2683078"/>
                </a:lnTo>
                <a:lnTo>
                  <a:pt x="975969" y="2660408"/>
                </a:lnTo>
                <a:lnTo>
                  <a:pt x="1027811" y="2701086"/>
                </a:lnTo>
                <a:lnTo>
                  <a:pt x="1079284" y="2669044"/>
                </a:lnTo>
                <a:lnTo>
                  <a:pt x="1131125" y="2788920"/>
                </a:lnTo>
                <a:lnTo>
                  <a:pt x="1182966" y="2922130"/>
                </a:lnTo>
                <a:lnTo>
                  <a:pt x="1234808" y="3125889"/>
                </a:lnTo>
                <a:lnTo>
                  <a:pt x="1286637" y="3029762"/>
                </a:lnTo>
                <a:lnTo>
                  <a:pt x="1338122" y="3119043"/>
                </a:lnTo>
                <a:lnTo>
                  <a:pt x="1389964" y="3102127"/>
                </a:lnTo>
                <a:lnTo>
                  <a:pt x="1441805" y="2951289"/>
                </a:lnTo>
                <a:lnTo>
                  <a:pt x="1494002" y="2865247"/>
                </a:lnTo>
                <a:lnTo>
                  <a:pt x="1545844" y="2862364"/>
                </a:lnTo>
                <a:lnTo>
                  <a:pt x="1597685" y="2780284"/>
                </a:lnTo>
                <a:lnTo>
                  <a:pt x="1649526" y="2934004"/>
                </a:lnTo>
                <a:lnTo>
                  <a:pt x="1701368" y="2881807"/>
                </a:lnTo>
                <a:lnTo>
                  <a:pt x="1753565" y="2589847"/>
                </a:lnTo>
                <a:lnTo>
                  <a:pt x="1805406" y="2584805"/>
                </a:lnTo>
                <a:lnTo>
                  <a:pt x="1857248" y="2651048"/>
                </a:lnTo>
                <a:lnTo>
                  <a:pt x="1909445" y="2906649"/>
                </a:lnTo>
                <a:lnTo>
                  <a:pt x="1961286" y="2901251"/>
                </a:lnTo>
                <a:lnTo>
                  <a:pt x="2013127" y="3022930"/>
                </a:lnTo>
                <a:lnTo>
                  <a:pt x="2065324" y="3025800"/>
                </a:lnTo>
                <a:lnTo>
                  <a:pt x="2117166" y="3076930"/>
                </a:lnTo>
                <a:lnTo>
                  <a:pt x="2169363" y="2954159"/>
                </a:lnTo>
                <a:lnTo>
                  <a:pt x="2221560" y="2884690"/>
                </a:lnTo>
                <a:lnTo>
                  <a:pt x="2273769" y="2994126"/>
                </a:lnTo>
                <a:lnTo>
                  <a:pt x="2325966" y="2980080"/>
                </a:lnTo>
                <a:lnTo>
                  <a:pt x="2378163" y="2919958"/>
                </a:lnTo>
                <a:lnTo>
                  <a:pt x="2430360" y="2904490"/>
                </a:lnTo>
                <a:lnTo>
                  <a:pt x="2482570" y="2865247"/>
                </a:lnTo>
                <a:lnTo>
                  <a:pt x="2534767" y="2847606"/>
                </a:lnTo>
                <a:lnTo>
                  <a:pt x="2586964" y="2750045"/>
                </a:lnTo>
                <a:lnTo>
                  <a:pt x="2639174" y="2858046"/>
                </a:lnTo>
                <a:lnTo>
                  <a:pt x="2691371" y="2836443"/>
                </a:lnTo>
                <a:lnTo>
                  <a:pt x="2743568" y="2933649"/>
                </a:lnTo>
                <a:lnTo>
                  <a:pt x="2795765" y="2909887"/>
                </a:lnTo>
                <a:lnTo>
                  <a:pt x="2847975" y="2856611"/>
                </a:lnTo>
                <a:lnTo>
                  <a:pt x="2900527" y="2751480"/>
                </a:lnTo>
                <a:lnTo>
                  <a:pt x="2952724" y="2691358"/>
                </a:lnTo>
                <a:lnTo>
                  <a:pt x="3004934" y="2760129"/>
                </a:lnTo>
                <a:lnTo>
                  <a:pt x="3057486" y="2875686"/>
                </a:lnTo>
                <a:lnTo>
                  <a:pt x="3109683" y="2845803"/>
                </a:lnTo>
                <a:lnTo>
                  <a:pt x="3162249" y="2741409"/>
                </a:lnTo>
                <a:lnTo>
                  <a:pt x="3214446" y="2717279"/>
                </a:lnTo>
                <a:lnTo>
                  <a:pt x="3267011" y="2592362"/>
                </a:lnTo>
                <a:lnTo>
                  <a:pt x="3319208" y="2580843"/>
                </a:lnTo>
                <a:lnTo>
                  <a:pt x="3371773" y="2648889"/>
                </a:lnTo>
                <a:lnTo>
                  <a:pt x="3423970" y="2713685"/>
                </a:lnTo>
                <a:lnTo>
                  <a:pt x="3476523" y="2806573"/>
                </a:lnTo>
                <a:lnTo>
                  <a:pt x="3529088" y="2840761"/>
                </a:lnTo>
                <a:lnTo>
                  <a:pt x="3581641" y="2838970"/>
                </a:lnTo>
                <a:lnTo>
                  <a:pt x="3633851" y="2888640"/>
                </a:lnTo>
                <a:lnTo>
                  <a:pt x="3686403" y="2868129"/>
                </a:lnTo>
                <a:lnTo>
                  <a:pt x="3738968" y="2971444"/>
                </a:lnTo>
                <a:lnTo>
                  <a:pt x="3791534" y="2908808"/>
                </a:lnTo>
                <a:lnTo>
                  <a:pt x="3844086" y="2664371"/>
                </a:lnTo>
                <a:lnTo>
                  <a:pt x="3896652" y="2322728"/>
                </a:lnTo>
                <a:lnTo>
                  <a:pt x="3949204" y="2223731"/>
                </a:lnTo>
                <a:lnTo>
                  <a:pt x="4001770" y="2161806"/>
                </a:lnTo>
                <a:lnTo>
                  <a:pt x="4054335" y="2227326"/>
                </a:lnTo>
                <a:lnTo>
                  <a:pt x="4106887" y="2257564"/>
                </a:lnTo>
                <a:lnTo>
                  <a:pt x="4159453" y="2386812"/>
                </a:lnTo>
                <a:lnTo>
                  <a:pt x="4212374" y="2406611"/>
                </a:lnTo>
                <a:lnTo>
                  <a:pt x="4264926" y="2512809"/>
                </a:lnTo>
                <a:lnTo>
                  <a:pt x="4317492" y="2707563"/>
                </a:lnTo>
                <a:lnTo>
                  <a:pt x="4370044" y="2857322"/>
                </a:lnTo>
                <a:lnTo>
                  <a:pt x="4422965" y="2985490"/>
                </a:lnTo>
                <a:lnTo>
                  <a:pt x="4475530" y="2846171"/>
                </a:lnTo>
                <a:lnTo>
                  <a:pt x="4528451" y="2702877"/>
                </a:lnTo>
                <a:lnTo>
                  <a:pt x="4581004" y="2746082"/>
                </a:lnTo>
                <a:lnTo>
                  <a:pt x="4633925" y="2806928"/>
                </a:lnTo>
                <a:lnTo>
                  <a:pt x="4686490" y="2924644"/>
                </a:lnTo>
                <a:lnTo>
                  <a:pt x="4739411" y="3079800"/>
                </a:lnTo>
                <a:lnTo>
                  <a:pt x="4791976" y="3051009"/>
                </a:lnTo>
                <a:lnTo>
                  <a:pt x="4844884" y="2984042"/>
                </a:lnTo>
                <a:lnTo>
                  <a:pt x="4897805" y="2793606"/>
                </a:lnTo>
                <a:lnTo>
                  <a:pt x="4950726" y="2704680"/>
                </a:lnTo>
                <a:lnTo>
                  <a:pt x="5003292" y="2662923"/>
                </a:lnTo>
                <a:lnTo>
                  <a:pt x="5056212" y="2669044"/>
                </a:lnTo>
                <a:lnTo>
                  <a:pt x="5109133" y="2687764"/>
                </a:lnTo>
                <a:lnTo>
                  <a:pt x="5162054" y="2809087"/>
                </a:lnTo>
                <a:lnTo>
                  <a:pt x="5214975" y="2742844"/>
                </a:lnTo>
                <a:lnTo>
                  <a:pt x="5267883" y="2698203"/>
                </a:lnTo>
                <a:lnTo>
                  <a:pt x="5320817" y="2657881"/>
                </a:lnTo>
                <a:lnTo>
                  <a:pt x="5373725" y="2612885"/>
                </a:lnTo>
                <a:lnTo>
                  <a:pt x="5426646" y="2534767"/>
                </a:lnTo>
                <a:lnTo>
                  <a:pt x="5479567" y="2579763"/>
                </a:lnTo>
                <a:lnTo>
                  <a:pt x="5532488" y="2593086"/>
                </a:lnTo>
                <a:lnTo>
                  <a:pt x="5585409" y="2603893"/>
                </a:lnTo>
                <a:lnTo>
                  <a:pt x="5638330" y="2492286"/>
                </a:lnTo>
                <a:lnTo>
                  <a:pt x="5691619" y="2482926"/>
                </a:lnTo>
                <a:lnTo>
                  <a:pt x="5744527" y="2480043"/>
                </a:lnTo>
                <a:lnTo>
                  <a:pt x="5797448" y="2469603"/>
                </a:lnTo>
                <a:lnTo>
                  <a:pt x="5850369" y="2553131"/>
                </a:lnTo>
                <a:lnTo>
                  <a:pt x="5903658" y="2458085"/>
                </a:lnTo>
                <a:lnTo>
                  <a:pt x="5956566" y="2379967"/>
                </a:lnTo>
                <a:lnTo>
                  <a:pt x="6009487" y="2406243"/>
                </a:lnTo>
                <a:lnTo>
                  <a:pt x="6062408" y="2451239"/>
                </a:lnTo>
                <a:lnTo>
                  <a:pt x="6115329" y="2339644"/>
                </a:lnTo>
                <a:lnTo>
                  <a:pt x="6168605" y="2240280"/>
                </a:lnTo>
                <a:lnTo>
                  <a:pt x="6221526" y="2366645"/>
                </a:lnTo>
                <a:lnTo>
                  <a:pt x="6274447" y="2346121"/>
                </a:lnTo>
                <a:lnTo>
                  <a:pt x="6327368" y="2305088"/>
                </a:lnTo>
                <a:lnTo>
                  <a:pt x="6380289" y="2153170"/>
                </a:lnTo>
                <a:lnTo>
                  <a:pt x="6433210" y="2093760"/>
                </a:lnTo>
                <a:lnTo>
                  <a:pt x="6486131" y="2096287"/>
                </a:lnTo>
                <a:lnTo>
                  <a:pt x="6539052" y="1956600"/>
                </a:lnTo>
                <a:lnTo>
                  <a:pt x="6591973" y="1731606"/>
                </a:lnTo>
                <a:lnTo>
                  <a:pt x="6644538" y="1661401"/>
                </a:lnTo>
                <a:lnTo>
                  <a:pt x="6697459" y="1753920"/>
                </a:lnTo>
                <a:lnTo>
                  <a:pt x="6750367" y="1737360"/>
                </a:lnTo>
                <a:lnTo>
                  <a:pt x="6803288" y="1554124"/>
                </a:lnTo>
                <a:lnTo>
                  <a:pt x="6855853" y="1464487"/>
                </a:lnTo>
                <a:lnTo>
                  <a:pt x="6908774" y="1376286"/>
                </a:lnTo>
                <a:lnTo>
                  <a:pt x="6961695" y="1351076"/>
                </a:lnTo>
                <a:lnTo>
                  <a:pt x="7014972" y="1240929"/>
                </a:lnTo>
                <a:lnTo>
                  <a:pt x="7067893" y="1083602"/>
                </a:lnTo>
                <a:lnTo>
                  <a:pt x="7120813" y="1148041"/>
                </a:lnTo>
                <a:lnTo>
                  <a:pt x="7173734" y="870483"/>
                </a:lnTo>
                <a:lnTo>
                  <a:pt x="7226655" y="872286"/>
                </a:lnTo>
                <a:lnTo>
                  <a:pt x="7279932" y="887044"/>
                </a:lnTo>
                <a:lnTo>
                  <a:pt x="7332854" y="915847"/>
                </a:lnTo>
                <a:lnTo>
                  <a:pt x="7385772" y="882726"/>
                </a:lnTo>
                <a:lnTo>
                  <a:pt x="7438696" y="701636"/>
                </a:lnTo>
                <a:lnTo>
                  <a:pt x="7491614" y="645845"/>
                </a:lnTo>
                <a:lnTo>
                  <a:pt x="7544176" y="326161"/>
                </a:lnTo>
                <a:lnTo>
                  <a:pt x="7596732" y="10795"/>
                </a:lnTo>
                <a:lnTo>
                  <a:pt x="7647855" y="0"/>
                </a:lnTo>
              </a:path>
            </a:pathLst>
          </a:custGeom>
          <a:ln w="10800">
            <a:solidFill>
              <a:srgbClr val="000000"/>
            </a:solidFill>
            <a:prstDash val="lgDash"/>
          </a:ln>
        </p:spPr>
        <p:txBody>
          <a:bodyPr wrap="square" lIns="0" tIns="0" rIns="0" bIns="0" rtlCol="0"/>
          <a:lstStyle/>
          <a:p>
            <a:endParaRPr/>
          </a:p>
        </p:txBody>
      </p:sp>
      <p:sp>
        <p:nvSpPr>
          <p:cNvPr id="220" name="object 220"/>
          <p:cNvSpPr/>
          <p:nvPr/>
        </p:nvSpPr>
        <p:spPr>
          <a:xfrm>
            <a:off x="1349998" y="1953846"/>
            <a:ext cx="6952673" cy="3115235"/>
          </a:xfrm>
          <a:custGeom>
            <a:avLst/>
            <a:gdLst/>
            <a:ahLst/>
            <a:cxnLst/>
            <a:rect l="l" t="t" r="r" b="b"/>
            <a:pathLst>
              <a:path w="7647940" h="3530600">
                <a:moveTo>
                  <a:pt x="0" y="3454196"/>
                </a:moveTo>
                <a:lnTo>
                  <a:pt x="51117" y="3432238"/>
                </a:lnTo>
                <a:lnTo>
                  <a:pt x="102247" y="3530155"/>
                </a:lnTo>
                <a:lnTo>
                  <a:pt x="153365" y="3251873"/>
                </a:lnTo>
                <a:lnTo>
                  <a:pt x="204482" y="3364915"/>
                </a:lnTo>
                <a:lnTo>
                  <a:pt x="255600" y="3096361"/>
                </a:lnTo>
                <a:lnTo>
                  <a:pt x="306717" y="3187077"/>
                </a:lnTo>
                <a:lnTo>
                  <a:pt x="357835" y="2874594"/>
                </a:lnTo>
                <a:lnTo>
                  <a:pt x="408965" y="3054959"/>
                </a:lnTo>
                <a:lnTo>
                  <a:pt x="460082" y="2984754"/>
                </a:lnTo>
                <a:lnTo>
                  <a:pt x="511568" y="2905556"/>
                </a:lnTo>
                <a:lnTo>
                  <a:pt x="563041" y="2879280"/>
                </a:lnTo>
                <a:lnTo>
                  <a:pt x="614527" y="2896552"/>
                </a:lnTo>
                <a:lnTo>
                  <a:pt x="666000" y="2908795"/>
                </a:lnTo>
                <a:lnTo>
                  <a:pt x="717486" y="2825635"/>
                </a:lnTo>
                <a:lnTo>
                  <a:pt x="769327" y="2878556"/>
                </a:lnTo>
                <a:lnTo>
                  <a:pt x="820801" y="2949117"/>
                </a:lnTo>
                <a:lnTo>
                  <a:pt x="872642" y="2779915"/>
                </a:lnTo>
                <a:lnTo>
                  <a:pt x="924128" y="2842196"/>
                </a:lnTo>
                <a:lnTo>
                  <a:pt x="975969" y="2823845"/>
                </a:lnTo>
                <a:lnTo>
                  <a:pt x="1027811" y="2748597"/>
                </a:lnTo>
                <a:lnTo>
                  <a:pt x="1079284" y="2721241"/>
                </a:lnTo>
                <a:lnTo>
                  <a:pt x="1131125" y="2796476"/>
                </a:lnTo>
                <a:lnTo>
                  <a:pt x="1182966" y="2884322"/>
                </a:lnTo>
                <a:lnTo>
                  <a:pt x="1234808" y="3074403"/>
                </a:lnTo>
                <a:lnTo>
                  <a:pt x="1286637" y="2905201"/>
                </a:lnTo>
                <a:lnTo>
                  <a:pt x="1338122" y="2950197"/>
                </a:lnTo>
                <a:lnTo>
                  <a:pt x="1389964" y="3037319"/>
                </a:lnTo>
                <a:lnTo>
                  <a:pt x="1441805" y="2884322"/>
                </a:lnTo>
                <a:lnTo>
                  <a:pt x="1494002" y="2846158"/>
                </a:lnTo>
                <a:lnTo>
                  <a:pt x="1545844" y="2954883"/>
                </a:lnTo>
                <a:lnTo>
                  <a:pt x="1597685" y="2923921"/>
                </a:lnTo>
                <a:lnTo>
                  <a:pt x="1649526" y="2965310"/>
                </a:lnTo>
                <a:lnTo>
                  <a:pt x="1701368" y="2902318"/>
                </a:lnTo>
                <a:lnTo>
                  <a:pt x="1753565" y="2888640"/>
                </a:lnTo>
                <a:lnTo>
                  <a:pt x="1805406" y="3037319"/>
                </a:lnTo>
                <a:lnTo>
                  <a:pt x="1857248" y="2913837"/>
                </a:lnTo>
                <a:lnTo>
                  <a:pt x="1909445" y="2928962"/>
                </a:lnTo>
                <a:lnTo>
                  <a:pt x="1961286" y="2854794"/>
                </a:lnTo>
                <a:lnTo>
                  <a:pt x="2013127" y="3060725"/>
                </a:lnTo>
                <a:lnTo>
                  <a:pt x="2065324" y="3063963"/>
                </a:lnTo>
                <a:lnTo>
                  <a:pt x="2117166" y="3049206"/>
                </a:lnTo>
                <a:lnTo>
                  <a:pt x="2169363" y="2924276"/>
                </a:lnTo>
                <a:lnTo>
                  <a:pt x="2221560" y="2888996"/>
                </a:lnTo>
                <a:lnTo>
                  <a:pt x="2273769" y="3013913"/>
                </a:lnTo>
                <a:lnTo>
                  <a:pt x="2325966" y="2968561"/>
                </a:lnTo>
                <a:lnTo>
                  <a:pt x="2378163" y="2895473"/>
                </a:lnTo>
                <a:lnTo>
                  <a:pt x="2430360" y="2877121"/>
                </a:lnTo>
                <a:lnTo>
                  <a:pt x="2482570" y="2840761"/>
                </a:lnTo>
                <a:lnTo>
                  <a:pt x="2534767" y="2858033"/>
                </a:lnTo>
                <a:lnTo>
                  <a:pt x="2586964" y="2822397"/>
                </a:lnTo>
                <a:lnTo>
                  <a:pt x="2639174" y="2897644"/>
                </a:lnTo>
                <a:lnTo>
                  <a:pt x="2691371" y="2798991"/>
                </a:lnTo>
                <a:lnTo>
                  <a:pt x="2743568" y="2838958"/>
                </a:lnTo>
                <a:lnTo>
                  <a:pt x="2795765" y="2723400"/>
                </a:lnTo>
                <a:lnTo>
                  <a:pt x="2847975" y="2724835"/>
                </a:lnTo>
                <a:lnTo>
                  <a:pt x="2900527" y="2811233"/>
                </a:lnTo>
                <a:lnTo>
                  <a:pt x="2952724" y="2762631"/>
                </a:lnTo>
                <a:lnTo>
                  <a:pt x="3004934" y="2669755"/>
                </a:lnTo>
                <a:lnTo>
                  <a:pt x="3057486" y="2645994"/>
                </a:lnTo>
                <a:lnTo>
                  <a:pt x="3109683" y="2653195"/>
                </a:lnTo>
                <a:lnTo>
                  <a:pt x="3162249" y="2682354"/>
                </a:lnTo>
                <a:lnTo>
                  <a:pt x="3214446" y="2838234"/>
                </a:lnTo>
                <a:lnTo>
                  <a:pt x="3267011" y="2809798"/>
                </a:lnTo>
                <a:lnTo>
                  <a:pt x="3319208" y="2787472"/>
                </a:lnTo>
                <a:lnTo>
                  <a:pt x="3371773" y="2788920"/>
                </a:lnTo>
                <a:lnTo>
                  <a:pt x="3423970" y="2765158"/>
                </a:lnTo>
                <a:lnTo>
                  <a:pt x="3476523" y="2792158"/>
                </a:lnTo>
                <a:lnTo>
                  <a:pt x="3529088" y="2710434"/>
                </a:lnTo>
                <a:lnTo>
                  <a:pt x="3581641" y="2634119"/>
                </a:lnTo>
                <a:lnTo>
                  <a:pt x="3633851" y="2694597"/>
                </a:lnTo>
                <a:lnTo>
                  <a:pt x="3686403" y="2602433"/>
                </a:lnTo>
                <a:lnTo>
                  <a:pt x="3738968" y="2589123"/>
                </a:lnTo>
                <a:lnTo>
                  <a:pt x="3791534" y="2617203"/>
                </a:lnTo>
                <a:lnTo>
                  <a:pt x="3844086" y="2645994"/>
                </a:lnTo>
                <a:lnTo>
                  <a:pt x="3896652" y="2615044"/>
                </a:lnTo>
                <a:lnTo>
                  <a:pt x="3949204" y="2633395"/>
                </a:lnTo>
                <a:lnTo>
                  <a:pt x="4001770" y="2510282"/>
                </a:lnTo>
                <a:lnTo>
                  <a:pt x="4054335" y="2462390"/>
                </a:lnTo>
                <a:lnTo>
                  <a:pt x="4106887" y="2406954"/>
                </a:lnTo>
                <a:lnTo>
                  <a:pt x="4159453" y="2474277"/>
                </a:lnTo>
                <a:lnTo>
                  <a:pt x="4212374" y="2446197"/>
                </a:lnTo>
                <a:lnTo>
                  <a:pt x="4264926" y="2502712"/>
                </a:lnTo>
                <a:lnTo>
                  <a:pt x="4317492" y="2622956"/>
                </a:lnTo>
                <a:lnTo>
                  <a:pt x="4370044" y="2639161"/>
                </a:lnTo>
                <a:lnTo>
                  <a:pt x="4422965" y="2619349"/>
                </a:lnTo>
                <a:lnTo>
                  <a:pt x="4475530" y="2593441"/>
                </a:lnTo>
                <a:lnTo>
                  <a:pt x="4528451" y="2945879"/>
                </a:lnTo>
                <a:lnTo>
                  <a:pt x="4581004" y="3085553"/>
                </a:lnTo>
                <a:lnTo>
                  <a:pt x="4633925" y="3007080"/>
                </a:lnTo>
                <a:lnTo>
                  <a:pt x="4686490" y="2996272"/>
                </a:lnTo>
                <a:lnTo>
                  <a:pt x="4739411" y="3048114"/>
                </a:lnTo>
                <a:lnTo>
                  <a:pt x="4791976" y="2924276"/>
                </a:lnTo>
                <a:lnTo>
                  <a:pt x="4844884" y="2950921"/>
                </a:lnTo>
                <a:lnTo>
                  <a:pt x="4897805" y="2934716"/>
                </a:lnTo>
                <a:lnTo>
                  <a:pt x="4950726" y="2875673"/>
                </a:lnTo>
                <a:lnTo>
                  <a:pt x="5003292" y="2837522"/>
                </a:lnTo>
                <a:lnTo>
                  <a:pt x="5056212" y="2816275"/>
                </a:lnTo>
                <a:lnTo>
                  <a:pt x="5109133" y="2756877"/>
                </a:lnTo>
                <a:lnTo>
                  <a:pt x="5162054" y="2790710"/>
                </a:lnTo>
                <a:lnTo>
                  <a:pt x="5214975" y="2704680"/>
                </a:lnTo>
                <a:lnTo>
                  <a:pt x="5267883" y="2635199"/>
                </a:lnTo>
                <a:lnTo>
                  <a:pt x="5320817" y="2570759"/>
                </a:lnTo>
                <a:lnTo>
                  <a:pt x="5373725" y="2533319"/>
                </a:lnTo>
                <a:lnTo>
                  <a:pt x="5426646" y="2538361"/>
                </a:lnTo>
                <a:lnTo>
                  <a:pt x="5479567" y="2581922"/>
                </a:lnTo>
                <a:lnTo>
                  <a:pt x="5532488" y="2535834"/>
                </a:lnTo>
                <a:lnTo>
                  <a:pt x="5585409" y="2559240"/>
                </a:lnTo>
                <a:lnTo>
                  <a:pt x="5638330" y="2468156"/>
                </a:lnTo>
                <a:lnTo>
                  <a:pt x="5691619" y="2489758"/>
                </a:lnTo>
                <a:lnTo>
                  <a:pt x="5744527" y="2509558"/>
                </a:lnTo>
                <a:lnTo>
                  <a:pt x="5797448" y="2470315"/>
                </a:lnTo>
                <a:lnTo>
                  <a:pt x="5850369" y="2445842"/>
                </a:lnTo>
                <a:lnTo>
                  <a:pt x="5903658" y="2301481"/>
                </a:lnTo>
                <a:lnTo>
                  <a:pt x="5956566" y="2397239"/>
                </a:lnTo>
                <a:lnTo>
                  <a:pt x="6009487" y="2483993"/>
                </a:lnTo>
                <a:lnTo>
                  <a:pt x="6062408" y="2352243"/>
                </a:lnTo>
                <a:lnTo>
                  <a:pt x="6115329" y="2203919"/>
                </a:lnTo>
                <a:lnTo>
                  <a:pt x="6168605" y="2271953"/>
                </a:lnTo>
                <a:lnTo>
                  <a:pt x="6221526" y="2377071"/>
                </a:lnTo>
                <a:lnTo>
                  <a:pt x="6274447" y="2231275"/>
                </a:lnTo>
                <a:lnTo>
                  <a:pt x="6327368" y="2154961"/>
                </a:lnTo>
                <a:lnTo>
                  <a:pt x="6380289" y="2127592"/>
                </a:lnTo>
                <a:lnTo>
                  <a:pt x="6433210" y="2148471"/>
                </a:lnTo>
                <a:lnTo>
                  <a:pt x="6486131" y="2052002"/>
                </a:lnTo>
                <a:lnTo>
                  <a:pt x="6539052" y="1829155"/>
                </a:lnTo>
                <a:lnTo>
                  <a:pt x="6591973" y="1788109"/>
                </a:lnTo>
                <a:lnTo>
                  <a:pt x="6644538" y="1827720"/>
                </a:lnTo>
                <a:lnTo>
                  <a:pt x="6697459" y="1822310"/>
                </a:lnTo>
                <a:lnTo>
                  <a:pt x="6750367" y="1673631"/>
                </a:lnTo>
                <a:lnTo>
                  <a:pt x="6803288" y="1457642"/>
                </a:lnTo>
                <a:lnTo>
                  <a:pt x="6855853" y="1418755"/>
                </a:lnTo>
                <a:lnTo>
                  <a:pt x="6908774" y="1360081"/>
                </a:lnTo>
                <a:lnTo>
                  <a:pt x="6961695" y="1241272"/>
                </a:lnTo>
                <a:lnTo>
                  <a:pt x="7014972" y="1067752"/>
                </a:lnTo>
                <a:lnTo>
                  <a:pt x="7067893" y="980998"/>
                </a:lnTo>
                <a:lnTo>
                  <a:pt x="7120813" y="1099794"/>
                </a:lnTo>
                <a:lnTo>
                  <a:pt x="7173734" y="849591"/>
                </a:lnTo>
                <a:lnTo>
                  <a:pt x="7226655" y="827989"/>
                </a:lnTo>
                <a:lnTo>
                  <a:pt x="7279932" y="804951"/>
                </a:lnTo>
                <a:lnTo>
                  <a:pt x="7332854" y="802792"/>
                </a:lnTo>
                <a:lnTo>
                  <a:pt x="7385772" y="703440"/>
                </a:lnTo>
                <a:lnTo>
                  <a:pt x="7438696" y="445312"/>
                </a:lnTo>
                <a:lnTo>
                  <a:pt x="7491614" y="433070"/>
                </a:lnTo>
                <a:lnTo>
                  <a:pt x="7544176" y="246240"/>
                </a:lnTo>
                <a:lnTo>
                  <a:pt x="7596732" y="103314"/>
                </a:lnTo>
                <a:lnTo>
                  <a:pt x="7647855" y="0"/>
                </a:lnTo>
              </a:path>
            </a:pathLst>
          </a:custGeom>
          <a:ln w="14400">
            <a:solidFill>
              <a:srgbClr val="000000"/>
            </a:solidFill>
            <a:prstDash val="lgDash"/>
          </a:ln>
        </p:spPr>
        <p:txBody>
          <a:bodyPr wrap="square" lIns="0" tIns="0" rIns="0" bIns="0" rtlCol="0"/>
          <a:lstStyle/>
          <a:p>
            <a:endParaRPr/>
          </a:p>
        </p:txBody>
      </p:sp>
      <p:sp>
        <p:nvSpPr>
          <p:cNvPr id="221" name="object 221"/>
          <p:cNvSpPr/>
          <p:nvPr/>
        </p:nvSpPr>
        <p:spPr>
          <a:xfrm>
            <a:off x="1349998" y="1972582"/>
            <a:ext cx="6952673" cy="3028390"/>
          </a:xfrm>
          <a:custGeom>
            <a:avLst/>
            <a:gdLst/>
            <a:ahLst/>
            <a:cxnLst/>
            <a:rect l="l" t="t" r="r" b="b"/>
            <a:pathLst>
              <a:path w="7647940" h="3432175">
                <a:moveTo>
                  <a:pt x="0" y="3340087"/>
                </a:moveTo>
                <a:lnTo>
                  <a:pt x="51117" y="3282124"/>
                </a:lnTo>
                <a:lnTo>
                  <a:pt x="102247" y="3431882"/>
                </a:lnTo>
                <a:lnTo>
                  <a:pt x="153365" y="3204718"/>
                </a:lnTo>
                <a:lnTo>
                  <a:pt x="204482" y="3332162"/>
                </a:lnTo>
                <a:lnTo>
                  <a:pt x="255600" y="3109328"/>
                </a:lnTo>
                <a:lnTo>
                  <a:pt x="306717" y="3193923"/>
                </a:lnTo>
                <a:lnTo>
                  <a:pt x="357835" y="2892958"/>
                </a:lnTo>
                <a:lnTo>
                  <a:pt x="408965" y="3020047"/>
                </a:lnTo>
                <a:lnTo>
                  <a:pt x="460082" y="2898355"/>
                </a:lnTo>
                <a:lnTo>
                  <a:pt x="511568" y="2830690"/>
                </a:lnTo>
                <a:lnTo>
                  <a:pt x="563041" y="2805125"/>
                </a:lnTo>
                <a:lnTo>
                  <a:pt x="614527" y="2824200"/>
                </a:lnTo>
                <a:lnTo>
                  <a:pt x="666000" y="2809798"/>
                </a:lnTo>
                <a:lnTo>
                  <a:pt x="717486" y="2714409"/>
                </a:lnTo>
                <a:lnTo>
                  <a:pt x="769327" y="2746806"/>
                </a:lnTo>
                <a:lnTo>
                  <a:pt x="820801" y="2853004"/>
                </a:lnTo>
                <a:lnTo>
                  <a:pt x="872642" y="2694597"/>
                </a:lnTo>
                <a:lnTo>
                  <a:pt x="924128" y="2729522"/>
                </a:lnTo>
                <a:lnTo>
                  <a:pt x="975969" y="2716923"/>
                </a:lnTo>
                <a:lnTo>
                  <a:pt x="1027811" y="2682367"/>
                </a:lnTo>
                <a:lnTo>
                  <a:pt x="1079284" y="2643835"/>
                </a:lnTo>
                <a:lnTo>
                  <a:pt x="1131125" y="2751480"/>
                </a:lnTo>
                <a:lnTo>
                  <a:pt x="1182966" y="2844355"/>
                </a:lnTo>
                <a:lnTo>
                  <a:pt x="1234808" y="3031566"/>
                </a:lnTo>
                <a:lnTo>
                  <a:pt x="1286637" y="2900527"/>
                </a:lnTo>
                <a:lnTo>
                  <a:pt x="1338122" y="2952724"/>
                </a:lnTo>
                <a:lnTo>
                  <a:pt x="1389964" y="3009963"/>
                </a:lnTo>
                <a:lnTo>
                  <a:pt x="1441805" y="2869565"/>
                </a:lnTo>
                <a:lnTo>
                  <a:pt x="1494002" y="2804401"/>
                </a:lnTo>
                <a:lnTo>
                  <a:pt x="1545844" y="2876765"/>
                </a:lnTo>
                <a:lnTo>
                  <a:pt x="1597685" y="2824200"/>
                </a:lnTo>
                <a:lnTo>
                  <a:pt x="1649526" y="2909887"/>
                </a:lnTo>
                <a:lnTo>
                  <a:pt x="1701368" y="2853359"/>
                </a:lnTo>
                <a:lnTo>
                  <a:pt x="1753565" y="2740317"/>
                </a:lnTo>
                <a:lnTo>
                  <a:pt x="1805406" y="2841485"/>
                </a:lnTo>
                <a:lnTo>
                  <a:pt x="1857248" y="2778848"/>
                </a:lnTo>
                <a:lnTo>
                  <a:pt x="1909445" y="2890443"/>
                </a:lnTo>
                <a:lnTo>
                  <a:pt x="1961286" y="2838246"/>
                </a:lnTo>
                <a:lnTo>
                  <a:pt x="2013127" y="3030486"/>
                </a:lnTo>
                <a:lnTo>
                  <a:pt x="2065324" y="3022930"/>
                </a:lnTo>
                <a:lnTo>
                  <a:pt x="2117166" y="3030842"/>
                </a:lnTo>
                <a:lnTo>
                  <a:pt x="2169363" y="2910967"/>
                </a:lnTo>
                <a:lnTo>
                  <a:pt x="2221560" y="2864523"/>
                </a:lnTo>
                <a:lnTo>
                  <a:pt x="2273769" y="2979369"/>
                </a:lnTo>
                <a:lnTo>
                  <a:pt x="2325966" y="2949117"/>
                </a:lnTo>
                <a:lnTo>
                  <a:pt x="2378163" y="2884678"/>
                </a:lnTo>
                <a:lnTo>
                  <a:pt x="2430360" y="2871724"/>
                </a:lnTo>
                <a:lnTo>
                  <a:pt x="2482570" y="2838602"/>
                </a:lnTo>
                <a:lnTo>
                  <a:pt x="2534767" y="2834640"/>
                </a:lnTo>
                <a:lnTo>
                  <a:pt x="2586964" y="2774886"/>
                </a:lnTo>
                <a:lnTo>
                  <a:pt x="2639174" y="2869196"/>
                </a:lnTo>
                <a:lnTo>
                  <a:pt x="2691371" y="2796489"/>
                </a:lnTo>
                <a:lnTo>
                  <a:pt x="2743568" y="2862364"/>
                </a:lnTo>
                <a:lnTo>
                  <a:pt x="2795765" y="2777045"/>
                </a:lnTo>
                <a:lnTo>
                  <a:pt x="2847975" y="2744279"/>
                </a:lnTo>
                <a:lnTo>
                  <a:pt x="2900527" y="2754363"/>
                </a:lnTo>
                <a:lnTo>
                  <a:pt x="2952724" y="2709367"/>
                </a:lnTo>
                <a:lnTo>
                  <a:pt x="3004934" y="2692806"/>
                </a:lnTo>
                <a:lnTo>
                  <a:pt x="3057486" y="2708643"/>
                </a:lnTo>
                <a:lnTo>
                  <a:pt x="3109683" y="2686685"/>
                </a:lnTo>
                <a:lnTo>
                  <a:pt x="3162249" y="2674086"/>
                </a:lnTo>
                <a:lnTo>
                  <a:pt x="3214446" y="2760484"/>
                </a:lnTo>
                <a:lnTo>
                  <a:pt x="3267011" y="2690279"/>
                </a:lnTo>
                <a:lnTo>
                  <a:pt x="3319208" y="2696400"/>
                </a:lnTo>
                <a:lnTo>
                  <a:pt x="3371773" y="2720517"/>
                </a:lnTo>
                <a:lnTo>
                  <a:pt x="3423970" y="2732036"/>
                </a:lnTo>
                <a:lnTo>
                  <a:pt x="3476523" y="2788208"/>
                </a:lnTo>
                <a:lnTo>
                  <a:pt x="3529088" y="2750400"/>
                </a:lnTo>
                <a:lnTo>
                  <a:pt x="3581641" y="2691003"/>
                </a:lnTo>
                <a:lnTo>
                  <a:pt x="3633851" y="2739250"/>
                </a:lnTo>
                <a:lnTo>
                  <a:pt x="3686403" y="2658237"/>
                </a:lnTo>
                <a:lnTo>
                  <a:pt x="3738968" y="2715120"/>
                </a:lnTo>
                <a:lnTo>
                  <a:pt x="3791534" y="2717647"/>
                </a:lnTo>
                <a:lnTo>
                  <a:pt x="3844086" y="2642044"/>
                </a:lnTo>
                <a:lnTo>
                  <a:pt x="3896652" y="2497328"/>
                </a:lnTo>
                <a:lnTo>
                  <a:pt x="3949204" y="2455202"/>
                </a:lnTo>
                <a:lnTo>
                  <a:pt x="4001770" y="2355837"/>
                </a:lnTo>
                <a:lnTo>
                  <a:pt x="4054335" y="2352243"/>
                </a:lnTo>
                <a:lnTo>
                  <a:pt x="4106887" y="2328837"/>
                </a:lnTo>
                <a:lnTo>
                  <a:pt x="4159453" y="2430729"/>
                </a:lnTo>
                <a:lnTo>
                  <a:pt x="4212374" y="2409126"/>
                </a:lnTo>
                <a:lnTo>
                  <a:pt x="4264926" y="2492641"/>
                </a:lnTo>
                <a:lnTo>
                  <a:pt x="4317492" y="2642044"/>
                </a:lnTo>
                <a:lnTo>
                  <a:pt x="4370044" y="2709722"/>
                </a:lnTo>
                <a:lnTo>
                  <a:pt x="4422965" y="2741764"/>
                </a:lnTo>
                <a:lnTo>
                  <a:pt x="4475530" y="2668320"/>
                </a:lnTo>
                <a:lnTo>
                  <a:pt x="4528451" y="2810167"/>
                </a:lnTo>
                <a:lnTo>
                  <a:pt x="4581004" y="2935795"/>
                </a:lnTo>
                <a:lnTo>
                  <a:pt x="4633925" y="2914561"/>
                </a:lnTo>
                <a:lnTo>
                  <a:pt x="4686490" y="2959201"/>
                </a:lnTo>
                <a:lnTo>
                  <a:pt x="4739411" y="3053168"/>
                </a:lnTo>
                <a:lnTo>
                  <a:pt x="4791976" y="2958122"/>
                </a:lnTo>
                <a:lnTo>
                  <a:pt x="4844884" y="2957042"/>
                </a:lnTo>
                <a:lnTo>
                  <a:pt x="4897805" y="2862719"/>
                </a:lnTo>
                <a:lnTo>
                  <a:pt x="4950726" y="2801886"/>
                </a:lnTo>
                <a:lnTo>
                  <a:pt x="5003292" y="2758681"/>
                </a:lnTo>
                <a:lnTo>
                  <a:pt x="5056212" y="2766606"/>
                </a:lnTo>
                <a:lnTo>
                  <a:pt x="5109133" y="2740317"/>
                </a:lnTo>
                <a:lnTo>
                  <a:pt x="5162054" y="2808719"/>
                </a:lnTo>
                <a:lnTo>
                  <a:pt x="5214975" y="2728442"/>
                </a:lnTo>
                <a:lnTo>
                  <a:pt x="5267883" y="2663278"/>
                </a:lnTo>
                <a:lnTo>
                  <a:pt x="5320817" y="2613240"/>
                </a:lnTo>
                <a:lnTo>
                  <a:pt x="5373725" y="2573997"/>
                </a:lnTo>
                <a:lnTo>
                  <a:pt x="5426646" y="2542324"/>
                </a:lnTo>
                <a:lnTo>
                  <a:pt x="5479567" y="2586596"/>
                </a:lnTo>
                <a:lnTo>
                  <a:pt x="5532488" y="2563202"/>
                </a:lnTo>
                <a:lnTo>
                  <a:pt x="5585409" y="2579408"/>
                </a:lnTo>
                <a:lnTo>
                  <a:pt x="5638330" y="2477516"/>
                </a:lnTo>
                <a:lnTo>
                  <a:pt x="5691619" y="2482557"/>
                </a:lnTo>
                <a:lnTo>
                  <a:pt x="5744527" y="2500198"/>
                </a:lnTo>
                <a:lnTo>
                  <a:pt x="5797448" y="2473198"/>
                </a:lnTo>
                <a:lnTo>
                  <a:pt x="5850369" y="2494089"/>
                </a:lnTo>
                <a:lnTo>
                  <a:pt x="5903658" y="2363038"/>
                </a:lnTo>
                <a:lnTo>
                  <a:pt x="5956566" y="2389682"/>
                </a:lnTo>
                <a:lnTo>
                  <a:pt x="6009487" y="2464930"/>
                </a:lnTo>
                <a:lnTo>
                  <a:pt x="6062408" y="2394000"/>
                </a:lnTo>
                <a:lnTo>
                  <a:pt x="6115329" y="2264397"/>
                </a:lnTo>
                <a:lnTo>
                  <a:pt x="6168605" y="2267280"/>
                </a:lnTo>
                <a:lnTo>
                  <a:pt x="6221526" y="2381758"/>
                </a:lnTo>
                <a:lnTo>
                  <a:pt x="6274447" y="2287079"/>
                </a:lnTo>
                <a:lnTo>
                  <a:pt x="6327368" y="2210765"/>
                </a:lnTo>
                <a:lnTo>
                  <a:pt x="6380289" y="2132279"/>
                </a:lnTo>
                <a:lnTo>
                  <a:pt x="6433210" y="2121484"/>
                </a:lnTo>
                <a:lnTo>
                  <a:pt x="6486131" y="2069274"/>
                </a:lnTo>
                <a:lnTo>
                  <a:pt x="6539052" y="1870557"/>
                </a:lnTo>
                <a:lnTo>
                  <a:pt x="6591973" y="1767967"/>
                </a:lnTo>
                <a:lnTo>
                  <a:pt x="6644538" y="1758962"/>
                </a:lnTo>
                <a:lnTo>
                  <a:pt x="6697459" y="1791004"/>
                </a:lnTo>
                <a:lnTo>
                  <a:pt x="6750367" y="1690204"/>
                </a:lnTo>
                <a:lnTo>
                  <a:pt x="6803288" y="1496161"/>
                </a:lnTo>
                <a:lnTo>
                  <a:pt x="6855853" y="1442885"/>
                </a:lnTo>
                <a:lnTo>
                  <a:pt x="6908774" y="1357922"/>
                </a:lnTo>
                <a:lnTo>
                  <a:pt x="6961695" y="1281239"/>
                </a:lnTo>
                <a:lnTo>
                  <a:pt x="7014972" y="1137602"/>
                </a:lnTo>
                <a:lnTo>
                  <a:pt x="7067893" y="1018438"/>
                </a:lnTo>
                <a:lnTo>
                  <a:pt x="7120813" y="1120673"/>
                </a:lnTo>
                <a:lnTo>
                  <a:pt x="7173734" y="855357"/>
                </a:lnTo>
                <a:lnTo>
                  <a:pt x="7226655" y="864717"/>
                </a:lnTo>
                <a:lnTo>
                  <a:pt x="7279932" y="831596"/>
                </a:lnTo>
                <a:lnTo>
                  <a:pt x="7332854" y="858240"/>
                </a:lnTo>
                <a:lnTo>
                  <a:pt x="7385772" y="791997"/>
                </a:lnTo>
                <a:lnTo>
                  <a:pt x="7438696" y="541439"/>
                </a:lnTo>
                <a:lnTo>
                  <a:pt x="7491614" y="502920"/>
                </a:lnTo>
                <a:lnTo>
                  <a:pt x="7544176" y="245160"/>
                </a:lnTo>
                <a:lnTo>
                  <a:pt x="7596732" y="93243"/>
                </a:lnTo>
                <a:lnTo>
                  <a:pt x="7647855" y="0"/>
                </a:lnTo>
              </a:path>
            </a:pathLst>
          </a:custGeom>
          <a:ln w="18000">
            <a:solidFill>
              <a:srgbClr val="000000"/>
            </a:solidFill>
            <a:prstDash val="lgDash"/>
          </a:ln>
        </p:spPr>
        <p:txBody>
          <a:bodyPr wrap="square" lIns="0" tIns="0" rIns="0" bIns="0" rtlCol="0"/>
          <a:lstStyle/>
          <a:p>
            <a:endParaRPr/>
          </a:p>
        </p:txBody>
      </p:sp>
      <p:sp>
        <p:nvSpPr>
          <p:cNvPr id="222" name="object 222"/>
          <p:cNvSpPr/>
          <p:nvPr/>
        </p:nvSpPr>
        <p:spPr>
          <a:xfrm>
            <a:off x="1349998" y="1949711"/>
            <a:ext cx="6952673" cy="3044638"/>
          </a:xfrm>
          <a:custGeom>
            <a:avLst/>
            <a:gdLst/>
            <a:ahLst/>
            <a:cxnLst/>
            <a:rect l="l" t="t" r="r" b="b"/>
            <a:pathLst>
              <a:path w="7647940" h="3450590">
                <a:moveTo>
                  <a:pt x="0" y="3387242"/>
                </a:moveTo>
                <a:lnTo>
                  <a:pt x="51117" y="3270237"/>
                </a:lnTo>
                <a:lnTo>
                  <a:pt x="102247" y="3428644"/>
                </a:lnTo>
                <a:lnTo>
                  <a:pt x="153365" y="3278886"/>
                </a:lnTo>
                <a:lnTo>
                  <a:pt x="204482" y="3450247"/>
                </a:lnTo>
                <a:lnTo>
                  <a:pt x="255600" y="3203638"/>
                </a:lnTo>
                <a:lnTo>
                  <a:pt x="306717" y="3302647"/>
                </a:lnTo>
                <a:lnTo>
                  <a:pt x="357835" y="2961360"/>
                </a:lnTo>
                <a:lnTo>
                  <a:pt x="408965" y="3063240"/>
                </a:lnTo>
                <a:lnTo>
                  <a:pt x="460082" y="2928607"/>
                </a:lnTo>
                <a:lnTo>
                  <a:pt x="511568" y="2819527"/>
                </a:lnTo>
                <a:lnTo>
                  <a:pt x="563041" y="2809798"/>
                </a:lnTo>
                <a:lnTo>
                  <a:pt x="614527" y="2869565"/>
                </a:lnTo>
                <a:lnTo>
                  <a:pt x="666000" y="2832125"/>
                </a:lnTo>
                <a:lnTo>
                  <a:pt x="717486" y="2727718"/>
                </a:lnTo>
                <a:lnTo>
                  <a:pt x="769327" y="2709367"/>
                </a:lnTo>
                <a:lnTo>
                  <a:pt x="820801" y="2833204"/>
                </a:lnTo>
                <a:lnTo>
                  <a:pt x="872642" y="2684881"/>
                </a:lnTo>
                <a:lnTo>
                  <a:pt x="924128" y="2738158"/>
                </a:lnTo>
                <a:lnTo>
                  <a:pt x="975969" y="2688844"/>
                </a:lnTo>
                <a:lnTo>
                  <a:pt x="1027811" y="2696044"/>
                </a:lnTo>
                <a:lnTo>
                  <a:pt x="1079284" y="2676245"/>
                </a:lnTo>
                <a:lnTo>
                  <a:pt x="1131125" y="2785325"/>
                </a:lnTo>
                <a:lnTo>
                  <a:pt x="1182966" y="2911322"/>
                </a:lnTo>
                <a:lnTo>
                  <a:pt x="1234808" y="3116884"/>
                </a:lnTo>
                <a:lnTo>
                  <a:pt x="1286637" y="3000603"/>
                </a:lnTo>
                <a:lnTo>
                  <a:pt x="1338122" y="3062160"/>
                </a:lnTo>
                <a:lnTo>
                  <a:pt x="1389964" y="3090964"/>
                </a:lnTo>
                <a:lnTo>
                  <a:pt x="1441805" y="2925000"/>
                </a:lnTo>
                <a:lnTo>
                  <a:pt x="1494002" y="2862008"/>
                </a:lnTo>
                <a:lnTo>
                  <a:pt x="1545844" y="2879648"/>
                </a:lnTo>
                <a:lnTo>
                  <a:pt x="1597685" y="2809798"/>
                </a:lnTo>
                <a:lnTo>
                  <a:pt x="1649526" y="2916364"/>
                </a:lnTo>
                <a:lnTo>
                  <a:pt x="1701368" y="2870644"/>
                </a:lnTo>
                <a:lnTo>
                  <a:pt x="1753565" y="2645638"/>
                </a:lnTo>
                <a:lnTo>
                  <a:pt x="1805406" y="2691003"/>
                </a:lnTo>
                <a:lnTo>
                  <a:pt x="1857248" y="2701086"/>
                </a:lnTo>
                <a:lnTo>
                  <a:pt x="1909445" y="2894050"/>
                </a:lnTo>
                <a:lnTo>
                  <a:pt x="1961286" y="2863088"/>
                </a:lnTo>
                <a:lnTo>
                  <a:pt x="2013127" y="3026524"/>
                </a:lnTo>
                <a:lnTo>
                  <a:pt x="2065324" y="3033001"/>
                </a:lnTo>
                <a:lnTo>
                  <a:pt x="2117166" y="3062528"/>
                </a:lnTo>
                <a:lnTo>
                  <a:pt x="2169363" y="2947682"/>
                </a:lnTo>
                <a:lnTo>
                  <a:pt x="2221560" y="2888284"/>
                </a:lnTo>
                <a:lnTo>
                  <a:pt x="2273769" y="3005645"/>
                </a:lnTo>
                <a:lnTo>
                  <a:pt x="2325966" y="2977921"/>
                </a:lnTo>
                <a:lnTo>
                  <a:pt x="2378163" y="2915996"/>
                </a:lnTo>
                <a:lnTo>
                  <a:pt x="2430360" y="2897644"/>
                </a:lnTo>
                <a:lnTo>
                  <a:pt x="2482570" y="2856242"/>
                </a:lnTo>
                <a:lnTo>
                  <a:pt x="2534767" y="2831401"/>
                </a:lnTo>
                <a:lnTo>
                  <a:pt x="2586964" y="2766237"/>
                </a:lnTo>
                <a:lnTo>
                  <a:pt x="2639174" y="2854807"/>
                </a:lnTo>
                <a:lnTo>
                  <a:pt x="2691371" y="2828886"/>
                </a:lnTo>
                <a:lnTo>
                  <a:pt x="2743568" y="2907360"/>
                </a:lnTo>
                <a:lnTo>
                  <a:pt x="2795765" y="2851924"/>
                </a:lnTo>
                <a:lnTo>
                  <a:pt x="2847975" y="2797568"/>
                </a:lnTo>
                <a:lnTo>
                  <a:pt x="2900527" y="2755087"/>
                </a:lnTo>
                <a:lnTo>
                  <a:pt x="2952724" y="2698927"/>
                </a:lnTo>
                <a:lnTo>
                  <a:pt x="3004934" y="2729166"/>
                </a:lnTo>
                <a:lnTo>
                  <a:pt x="3057486" y="2820606"/>
                </a:lnTo>
                <a:lnTo>
                  <a:pt x="3109683" y="2785681"/>
                </a:lnTo>
                <a:lnTo>
                  <a:pt x="3162249" y="2706128"/>
                </a:lnTo>
                <a:lnTo>
                  <a:pt x="3214446" y="2727718"/>
                </a:lnTo>
                <a:lnTo>
                  <a:pt x="3267011" y="2626207"/>
                </a:lnTo>
                <a:lnTo>
                  <a:pt x="3319208" y="2615755"/>
                </a:lnTo>
                <a:lnTo>
                  <a:pt x="3371773" y="2664726"/>
                </a:lnTo>
                <a:lnTo>
                  <a:pt x="3423970" y="2713329"/>
                </a:lnTo>
                <a:lnTo>
                  <a:pt x="3476523" y="2785325"/>
                </a:lnTo>
                <a:lnTo>
                  <a:pt x="3529088" y="2792882"/>
                </a:lnTo>
                <a:lnTo>
                  <a:pt x="3581641" y="2764802"/>
                </a:lnTo>
                <a:lnTo>
                  <a:pt x="3633851" y="2805480"/>
                </a:lnTo>
                <a:lnTo>
                  <a:pt x="3686403" y="2786405"/>
                </a:lnTo>
                <a:lnTo>
                  <a:pt x="3738968" y="2866326"/>
                </a:lnTo>
                <a:lnTo>
                  <a:pt x="3791534" y="2815920"/>
                </a:lnTo>
                <a:lnTo>
                  <a:pt x="3844086" y="2654642"/>
                </a:lnTo>
                <a:lnTo>
                  <a:pt x="3896652" y="2377440"/>
                </a:lnTo>
                <a:lnTo>
                  <a:pt x="3949204" y="2290318"/>
                </a:lnTo>
                <a:lnTo>
                  <a:pt x="4001770" y="2210041"/>
                </a:lnTo>
                <a:lnTo>
                  <a:pt x="4054335" y="2249284"/>
                </a:lnTo>
                <a:lnTo>
                  <a:pt x="4106887" y="2261882"/>
                </a:lnTo>
                <a:lnTo>
                  <a:pt x="4159453" y="2388247"/>
                </a:lnTo>
                <a:lnTo>
                  <a:pt x="4212374" y="2400122"/>
                </a:lnTo>
                <a:lnTo>
                  <a:pt x="4264926" y="2499118"/>
                </a:lnTo>
                <a:lnTo>
                  <a:pt x="4317492" y="2665806"/>
                </a:lnTo>
                <a:lnTo>
                  <a:pt x="4370044" y="2784970"/>
                </a:lnTo>
                <a:lnTo>
                  <a:pt x="4422965" y="2895117"/>
                </a:lnTo>
                <a:lnTo>
                  <a:pt x="4475530" y="2767685"/>
                </a:lnTo>
                <a:lnTo>
                  <a:pt x="4528451" y="2721597"/>
                </a:lnTo>
                <a:lnTo>
                  <a:pt x="4581004" y="2791091"/>
                </a:lnTo>
                <a:lnTo>
                  <a:pt x="4633925" y="2842564"/>
                </a:lnTo>
                <a:lnTo>
                  <a:pt x="4686490" y="2922841"/>
                </a:lnTo>
                <a:lnTo>
                  <a:pt x="4739411" y="3064319"/>
                </a:lnTo>
                <a:lnTo>
                  <a:pt x="4791976" y="3016084"/>
                </a:lnTo>
                <a:lnTo>
                  <a:pt x="4844884" y="2969285"/>
                </a:lnTo>
                <a:lnTo>
                  <a:pt x="4897805" y="2806204"/>
                </a:lnTo>
                <a:lnTo>
                  <a:pt x="4950726" y="2732049"/>
                </a:lnTo>
                <a:lnTo>
                  <a:pt x="5003292" y="2701442"/>
                </a:lnTo>
                <a:lnTo>
                  <a:pt x="5056212" y="2698927"/>
                </a:lnTo>
                <a:lnTo>
                  <a:pt x="5109133" y="2701086"/>
                </a:lnTo>
                <a:lnTo>
                  <a:pt x="5162054" y="2802966"/>
                </a:lnTo>
                <a:lnTo>
                  <a:pt x="5214975" y="2742844"/>
                </a:lnTo>
                <a:lnTo>
                  <a:pt x="5267883" y="2681287"/>
                </a:lnTo>
                <a:lnTo>
                  <a:pt x="5320817" y="2638806"/>
                </a:lnTo>
                <a:lnTo>
                  <a:pt x="5373725" y="2602801"/>
                </a:lnTo>
                <a:lnTo>
                  <a:pt x="5426646" y="2544483"/>
                </a:lnTo>
                <a:lnTo>
                  <a:pt x="5479567" y="2590927"/>
                </a:lnTo>
                <a:lnTo>
                  <a:pt x="5532488" y="2584805"/>
                </a:lnTo>
                <a:lnTo>
                  <a:pt x="5585409" y="2605684"/>
                </a:lnTo>
                <a:lnTo>
                  <a:pt x="5638330" y="2487599"/>
                </a:lnTo>
                <a:lnTo>
                  <a:pt x="5691619" y="2490127"/>
                </a:lnTo>
                <a:lnTo>
                  <a:pt x="5744527" y="2486520"/>
                </a:lnTo>
                <a:lnTo>
                  <a:pt x="5797448" y="2481122"/>
                </a:lnTo>
                <a:lnTo>
                  <a:pt x="5850369" y="2539441"/>
                </a:lnTo>
                <a:lnTo>
                  <a:pt x="5903658" y="2423160"/>
                </a:lnTo>
                <a:lnTo>
                  <a:pt x="5956566" y="2387879"/>
                </a:lnTo>
                <a:lnTo>
                  <a:pt x="6009487" y="2425319"/>
                </a:lnTo>
                <a:lnTo>
                  <a:pt x="6062408" y="2421724"/>
                </a:lnTo>
                <a:lnTo>
                  <a:pt x="6115329" y="2307602"/>
                </a:lnTo>
                <a:lnTo>
                  <a:pt x="6168605" y="2243162"/>
                </a:lnTo>
                <a:lnTo>
                  <a:pt x="6221526" y="2375281"/>
                </a:lnTo>
                <a:lnTo>
                  <a:pt x="6274447" y="2307602"/>
                </a:lnTo>
                <a:lnTo>
                  <a:pt x="6327368" y="2260803"/>
                </a:lnTo>
                <a:lnTo>
                  <a:pt x="6380289" y="2142363"/>
                </a:lnTo>
                <a:lnTo>
                  <a:pt x="6433210" y="2100605"/>
                </a:lnTo>
                <a:lnTo>
                  <a:pt x="6486131" y="2084044"/>
                </a:lnTo>
                <a:lnTo>
                  <a:pt x="6539052" y="1914486"/>
                </a:lnTo>
                <a:lnTo>
                  <a:pt x="6591973" y="1736648"/>
                </a:lnTo>
                <a:lnTo>
                  <a:pt x="6644538" y="1700999"/>
                </a:lnTo>
                <a:lnTo>
                  <a:pt x="6697459" y="1775523"/>
                </a:lnTo>
                <a:lnTo>
                  <a:pt x="6750367" y="1726196"/>
                </a:lnTo>
                <a:lnTo>
                  <a:pt x="6803288" y="1541881"/>
                </a:lnTo>
                <a:lnTo>
                  <a:pt x="6855853" y="1447927"/>
                </a:lnTo>
                <a:lnTo>
                  <a:pt x="6908774" y="1378077"/>
                </a:lnTo>
                <a:lnTo>
                  <a:pt x="6961695" y="1330921"/>
                </a:lnTo>
                <a:lnTo>
                  <a:pt x="7014972" y="1203121"/>
                </a:lnTo>
                <a:lnTo>
                  <a:pt x="7067893" y="1061275"/>
                </a:lnTo>
                <a:lnTo>
                  <a:pt x="7120813" y="1133995"/>
                </a:lnTo>
                <a:lnTo>
                  <a:pt x="7173734" y="868680"/>
                </a:lnTo>
                <a:lnTo>
                  <a:pt x="7226655" y="872642"/>
                </a:lnTo>
                <a:lnTo>
                  <a:pt x="7279932" y="874077"/>
                </a:lnTo>
                <a:lnTo>
                  <a:pt x="7332854" y="872274"/>
                </a:lnTo>
                <a:lnTo>
                  <a:pt x="7385772" y="846353"/>
                </a:lnTo>
                <a:lnTo>
                  <a:pt x="7438696" y="631799"/>
                </a:lnTo>
                <a:lnTo>
                  <a:pt x="7491614" y="585000"/>
                </a:lnTo>
                <a:lnTo>
                  <a:pt x="7544176" y="304203"/>
                </a:lnTo>
                <a:lnTo>
                  <a:pt x="7596732" y="59753"/>
                </a:lnTo>
                <a:lnTo>
                  <a:pt x="7647855" y="0"/>
                </a:lnTo>
              </a:path>
            </a:pathLst>
          </a:custGeom>
          <a:ln w="21600">
            <a:solidFill>
              <a:srgbClr val="000000"/>
            </a:solidFill>
            <a:prstDash val="lgDash"/>
          </a:ln>
        </p:spPr>
        <p:txBody>
          <a:bodyPr wrap="square" lIns="0" tIns="0" rIns="0" bIns="0" rtlCol="0"/>
          <a:lstStyle/>
          <a:p>
            <a:endParaRPr/>
          </a:p>
        </p:txBody>
      </p:sp>
      <p:sp>
        <p:nvSpPr>
          <p:cNvPr id="223" name="object 223"/>
          <p:cNvSpPr/>
          <p:nvPr/>
        </p:nvSpPr>
        <p:spPr>
          <a:xfrm>
            <a:off x="1349998" y="2153009"/>
            <a:ext cx="6952673" cy="3074334"/>
          </a:xfrm>
          <a:custGeom>
            <a:avLst/>
            <a:gdLst/>
            <a:ahLst/>
            <a:cxnLst/>
            <a:rect l="l" t="t" r="r" b="b"/>
            <a:pathLst>
              <a:path w="7647940" h="3484245">
                <a:moveTo>
                  <a:pt x="0" y="3426485"/>
                </a:moveTo>
                <a:lnTo>
                  <a:pt x="51117" y="3328924"/>
                </a:lnTo>
                <a:lnTo>
                  <a:pt x="102247" y="3484079"/>
                </a:lnTo>
                <a:lnTo>
                  <a:pt x="153365" y="3267367"/>
                </a:lnTo>
                <a:lnTo>
                  <a:pt x="204482" y="3402355"/>
                </a:lnTo>
                <a:lnTo>
                  <a:pt x="255600" y="3148926"/>
                </a:lnTo>
                <a:lnTo>
                  <a:pt x="306717" y="3211563"/>
                </a:lnTo>
                <a:lnTo>
                  <a:pt x="357835" y="2870644"/>
                </a:lnTo>
                <a:lnTo>
                  <a:pt x="408965" y="3010674"/>
                </a:lnTo>
                <a:lnTo>
                  <a:pt x="460082" y="2906636"/>
                </a:lnTo>
                <a:lnTo>
                  <a:pt x="511568" y="2823845"/>
                </a:lnTo>
                <a:lnTo>
                  <a:pt x="563041" y="2780284"/>
                </a:lnTo>
                <a:lnTo>
                  <a:pt x="614527" y="2839681"/>
                </a:lnTo>
                <a:lnTo>
                  <a:pt x="666000" y="2822041"/>
                </a:lnTo>
                <a:lnTo>
                  <a:pt x="717486" y="2715475"/>
                </a:lnTo>
                <a:lnTo>
                  <a:pt x="769327" y="2753639"/>
                </a:lnTo>
                <a:lnTo>
                  <a:pt x="820801" y="2878556"/>
                </a:lnTo>
                <a:lnTo>
                  <a:pt x="872642" y="2731312"/>
                </a:lnTo>
                <a:lnTo>
                  <a:pt x="924128" y="2767317"/>
                </a:lnTo>
                <a:lnTo>
                  <a:pt x="975969" y="2734919"/>
                </a:lnTo>
                <a:lnTo>
                  <a:pt x="1027811" y="2712605"/>
                </a:lnTo>
                <a:lnTo>
                  <a:pt x="1079284" y="2669755"/>
                </a:lnTo>
                <a:lnTo>
                  <a:pt x="1131125" y="2786405"/>
                </a:lnTo>
                <a:lnTo>
                  <a:pt x="1182966" y="2883598"/>
                </a:lnTo>
                <a:lnTo>
                  <a:pt x="1234808" y="3074035"/>
                </a:lnTo>
                <a:lnTo>
                  <a:pt x="1286637" y="2946247"/>
                </a:lnTo>
                <a:lnTo>
                  <a:pt x="1338122" y="2972168"/>
                </a:lnTo>
                <a:lnTo>
                  <a:pt x="1389964" y="3021838"/>
                </a:lnTo>
                <a:lnTo>
                  <a:pt x="1441805" y="2874606"/>
                </a:lnTo>
                <a:lnTo>
                  <a:pt x="1494002" y="2793961"/>
                </a:lnTo>
                <a:lnTo>
                  <a:pt x="1545844" y="2858401"/>
                </a:lnTo>
                <a:lnTo>
                  <a:pt x="1597685" y="2799003"/>
                </a:lnTo>
                <a:lnTo>
                  <a:pt x="1649526" y="2890799"/>
                </a:lnTo>
                <a:lnTo>
                  <a:pt x="1701368" y="2826359"/>
                </a:lnTo>
                <a:lnTo>
                  <a:pt x="1753565" y="2688844"/>
                </a:lnTo>
                <a:lnTo>
                  <a:pt x="1805406" y="2782074"/>
                </a:lnTo>
                <a:lnTo>
                  <a:pt x="1857248" y="2760116"/>
                </a:lnTo>
                <a:lnTo>
                  <a:pt x="1909445" y="2888996"/>
                </a:lnTo>
                <a:lnTo>
                  <a:pt x="1961286" y="2845079"/>
                </a:lnTo>
                <a:lnTo>
                  <a:pt x="2013127" y="3016796"/>
                </a:lnTo>
                <a:lnTo>
                  <a:pt x="2065324" y="3014637"/>
                </a:lnTo>
                <a:lnTo>
                  <a:pt x="2117166" y="3036239"/>
                </a:lnTo>
                <a:lnTo>
                  <a:pt x="2169363" y="2918167"/>
                </a:lnTo>
                <a:lnTo>
                  <a:pt x="2221560" y="2860560"/>
                </a:lnTo>
                <a:lnTo>
                  <a:pt x="2273769" y="2972879"/>
                </a:lnTo>
                <a:lnTo>
                  <a:pt x="2325966" y="2953080"/>
                </a:lnTo>
                <a:lnTo>
                  <a:pt x="2378163" y="2880360"/>
                </a:lnTo>
                <a:lnTo>
                  <a:pt x="2430360" y="2862719"/>
                </a:lnTo>
                <a:lnTo>
                  <a:pt x="2482570" y="2828518"/>
                </a:lnTo>
                <a:lnTo>
                  <a:pt x="2534767" y="2820238"/>
                </a:lnTo>
                <a:lnTo>
                  <a:pt x="2586964" y="2753995"/>
                </a:lnTo>
                <a:lnTo>
                  <a:pt x="2639174" y="2852635"/>
                </a:lnTo>
                <a:lnTo>
                  <a:pt x="2691371" y="2796120"/>
                </a:lnTo>
                <a:lnTo>
                  <a:pt x="2743568" y="2859125"/>
                </a:lnTo>
                <a:lnTo>
                  <a:pt x="2795765" y="2775242"/>
                </a:lnTo>
                <a:lnTo>
                  <a:pt x="2847975" y="2751480"/>
                </a:lnTo>
                <a:lnTo>
                  <a:pt x="2900527" y="2749677"/>
                </a:lnTo>
                <a:lnTo>
                  <a:pt x="2952724" y="2695321"/>
                </a:lnTo>
                <a:lnTo>
                  <a:pt x="3004934" y="2685237"/>
                </a:lnTo>
                <a:lnTo>
                  <a:pt x="3057486" y="2719438"/>
                </a:lnTo>
                <a:lnTo>
                  <a:pt x="3109683" y="2694241"/>
                </a:lnTo>
                <a:lnTo>
                  <a:pt x="3162249" y="2658237"/>
                </a:lnTo>
                <a:lnTo>
                  <a:pt x="3214446" y="2730601"/>
                </a:lnTo>
                <a:lnTo>
                  <a:pt x="3267011" y="2671203"/>
                </a:lnTo>
                <a:lnTo>
                  <a:pt x="3319208" y="2656078"/>
                </a:lnTo>
                <a:lnTo>
                  <a:pt x="3371773" y="2696756"/>
                </a:lnTo>
                <a:lnTo>
                  <a:pt x="3423970" y="2716199"/>
                </a:lnTo>
                <a:lnTo>
                  <a:pt x="3476523" y="2772003"/>
                </a:lnTo>
                <a:lnTo>
                  <a:pt x="3529088" y="2748597"/>
                </a:lnTo>
                <a:lnTo>
                  <a:pt x="3581641" y="2693517"/>
                </a:lnTo>
                <a:lnTo>
                  <a:pt x="3633851" y="2746082"/>
                </a:lnTo>
                <a:lnTo>
                  <a:pt x="3686403" y="2672283"/>
                </a:lnTo>
                <a:lnTo>
                  <a:pt x="3738968" y="2719082"/>
                </a:lnTo>
                <a:lnTo>
                  <a:pt x="3791534" y="2730957"/>
                </a:lnTo>
                <a:lnTo>
                  <a:pt x="3844086" y="2629446"/>
                </a:lnTo>
                <a:lnTo>
                  <a:pt x="3896652" y="2445473"/>
                </a:lnTo>
                <a:lnTo>
                  <a:pt x="3949204" y="2383561"/>
                </a:lnTo>
                <a:lnTo>
                  <a:pt x="4001770" y="2306167"/>
                </a:lnTo>
                <a:lnTo>
                  <a:pt x="4054335" y="2318042"/>
                </a:lnTo>
                <a:lnTo>
                  <a:pt x="4106887" y="2298598"/>
                </a:lnTo>
                <a:lnTo>
                  <a:pt x="4159453" y="2408758"/>
                </a:lnTo>
                <a:lnTo>
                  <a:pt x="4212374" y="2390394"/>
                </a:lnTo>
                <a:lnTo>
                  <a:pt x="4264926" y="2486520"/>
                </a:lnTo>
                <a:lnTo>
                  <a:pt x="4317492" y="2630881"/>
                </a:lnTo>
                <a:lnTo>
                  <a:pt x="4370044" y="2717279"/>
                </a:lnTo>
                <a:lnTo>
                  <a:pt x="4422965" y="2755798"/>
                </a:lnTo>
                <a:lnTo>
                  <a:pt x="4475530" y="2652483"/>
                </a:lnTo>
                <a:lnTo>
                  <a:pt x="4528451" y="2770555"/>
                </a:lnTo>
                <a:lnTo>
                  <a:pt x="4581004" y="2888284"/>
                </a:lnTo>
                <a:lnTo>
                  <a:pt x="4633925" y="2874962"/>
                </a:lnTo>
                <a:lnTo>
                  <a:pt x="4686490" y="2931121"/>
                </a:lnTo>
                <a:lnTo>
                  <a:pt x="4739411" y="3022917"/>
                </a:lnTo>
                <a:lnTo>
                  <a:pt x="4791976" y="2960649"/>
                </a:lnTo>
                <a:lnTo>
                  <a:pt x="4844884" y="2928962"/>
                </a:lnTo>
                <a:lnTo>
                  <a:pt x="4897805" y="2822041"/>
                </a:lnTo>
                <a:lnTo>
                  <a:pt x="4950726" y="2759760"/>
                </a:lnTo>
                <a:lnTo>
                  <a:pt x="5003292" y="2730601"/>
                </a:lnTo>
                <a:lnTo>
                  <a:pt x="5056212" y="2730957"/>
                </a:lnTo>
                <a:lnTo>
                  <a:pt x="5109133" y="2711881"/>
                </a:lnTo>
                <a:lnTo>
                  <a:pt x="5162054" y="2781007"/>
                </a:lnTo>
                <a:lnTo>
                  <a:pt x="5214975" y="2703957"/>
                </a:lnTo>
                <a:lnTo>
                  <a:pt x="5267883" y="2647086"/>
                </a:lnTo>
                <a:lnTo>
                  <a:pt x="5320817" y="2598127"/>
                </a:lnTo>
                <a:lnTo>
                  <a:pt x="5373725" y="2558161"/>
                </a:lnTo>
                <a:lnTo>
                  <a:pt x="5426646" y="2514600"/>
                </a:lnTo>
                <a:lnTo>
                  <a:pt x="5479567" y="2571838"/>
                </a:lnTo>
                <a:lnTo>
                  <a:pt x="5532488" y="2552763"/>
                </a:lnTo>
                <a:lnTo>
                  <a:pt x="5585409" y="2573997"/>
                </a:lnTo>
                <a:lnTo>
                  <a:pt x="5638330" y="2466721"/>
                </a:lnTo>
                <a:lnTo>
                  <a:pt x="5691619" y="2471762"/>
                </a:lnTo>
                <a:lnTo>
                  <a:pt x="5744527" y="2483281"/>
                </a:lnTo>
                <a:lnTo>
                  <a:pt x="5797448" y="2458440"/>
                </a:lnTo>
                <a:lnTo>
                  <a:pt x="5850369" y="2492286"/>
                </a:lnTo>
                <a:lnTo>
                  <a:pt x="5903658" y="2370963"/>
                </a:lnTo>
                <a:lnTo>
                  <a:pt x="5956566" y="2373122"/>
                </a:lnTo>
                <a:lnTo>
                  <a:pt x="6009487" y="2434678"/>
                </a:lnTo>
                <a:lnTo>
                  <a:pt x="6062408" y="2389682"/>
                </a:lnTo>
                <a:lnTo>
                  <a:pt x="6115329" y="2250719"/>
                </a:lnTo>
                <a:lnTo>
                  <a:pt x="6168605" y="2245677"/>
                </a:lnTo>
                <a:lnTo>
                  <a:pt x="6221526" y="2361603"/>
                </a:lnTo>
                <a:lnTo>
                  <a:pt x="6274447" y="2265121"/>
                </a:lnTo>
                <a:lnTo>
                  <a:pt x="6327368" y="2204643"/>
                </a:lnTo>
                <a:lnTo>
                  <a:pt x="6380289" y="2120036"/>
                </a:lnTo>
                <a:lnTo>
                  <a:pt x="6433210" y="2108517"/>
                </a:lnTo>
                <a:lnTo>
                  <a:pt x="6486131" y="2046960"/>
                </a:lnTo>
                <a:lnTo>
                  <a:pt x="6539052" y="1875955"/>
                </a:lnTo>
                <a:lnTo>
                  <a:pt x="6591973" y="1735912"/>
                </a:lnTo>
                <a:lnTo>
                  <a:pt x="6644538" y="1727276"/>
                </a:lnTo>
                <a:lnTo>
                  <a:pt x="6697459" y="1764004"/>
                </a:lnTo>
                <a:lnTo>
                  <a:pt x="6750367" y="1688401"/>
                </a:lnTo>
                <a:lnTo>
                  <a:pt x="6803288" y="1497241"/>
                </a:lnTo>
                <a:lnTo>
                  <a:pt x="6855853" y="1420914"/>
                </a:lnTo>
                <a:lnTo>
                  <a:pt x="6908774" y="1345311"/>
                </a:lnTo>
                <a:lnTo>
                  <a:pt x="6961695" y="1270076"/>
                </a:lnTo>
                <a:lnTo>
                  <a:pt x="7014972" y="1137602"/>
                </a:lnTo>
                <a:lnTo>
                  <a:pt x="7067893" y="1013040"/>
                </a:lnTo>
                <a:lnTo>
                  <a:pt x="7120813" y="1096924"/>
                </a:lnTo>
                <a:lnTo>
                  <a:pt x="7173734" y="838796"/>
                </a:lnTo>
                <a:lnTo>
                  <a:pt x="7226655" y="835558"/>
                </a:lnTo>
                <a:lnTo>
                  <a:pt x="7279932" y="820801"/>
                </a:lnTo>
                <a:lnTo>
                  <a:pt x="7332854" y="852474"/>
                </a:lnTo>
                <a:lnTo>
                  <a:pt x="7385772" y="772922"/>
                </a:lnTo>
                <a:lnTo>
                  <a:pt x="7438696" y="539635"/>
                </a:lnTo>
                <a:lnTo>
                  <a:pt x="7491614" y="554393"/>
                </a:lnTo>
                <a:lnTo>
                  <a:pt x="7544176" y="264960"/>
                </a:lnTo>
                <a:lnTo>
                  <a:pt x="7596732" y="53632"/>
                </a:lnTo>
                <a:lnTo>
                  <a:pt x="7647855" y="0"/>
                </a:lnTo>
              </a:path>
            </a:pathLst>
          </a:custGeom>
          <a:ln w="25200">
            <a:solidFill>
              <a:srgbClr val="000000"/>
            </a:solidFill>
            <a:prstDash val="lgDash"/>
          </a:ln>
        </p:spPr>
        <p:txBody>
          <a:bodyPr wrap="square" lIns="0" tIns="0" rIns="0" bIns="0" rtlCol="0"/>
          <a:lstStyle/>
          <a:p>
            <a:endParaRPr/>
          </a:p>
        </p:txBody>
      </p:sp>
      <p:sp>
        <p:nvSpPr>
          <p:cNvPr id="224" name="object 224"/>
          <p:cNvSpPr/>
          <p:nvPr/>
        </p:nvSpPr>
        <p:spPr>
          <a:xfrm>
            <a:off x="1349998" y="2295312"/>
            <a:ext cx="6952673" cy="3275479"/>
          </a:xfrm>
          <a:custGeom>
            <a:avLst/>
            <a:gdLst/>
            <a:ahLst/>
            <a:cxnLst/>
            <a:rect l="l" t="t" r="r" b="b"/>
            <a:pathLst>
              <a:path w="7647940" h="3712210">
                <a:moveTo>
                  <a:pt x="0" y="3677412"/>
                </a:moveTo>
                <a:lnTo>
                  <a:pt x="51117" y="3574440"/>
                </a:lnTo>
                <a:lnTo>
                  <a:pt x="102247" y="3711968"/>
                </a:lnTo>
                <a:lnTo>
                  <a:pt x="153365" y="3501009"/>
                </a:lnTo>
                <a:lnTo>
                  <a:pt x="204482" y="3625202"/>
                </a:lnTo>
                <a:lnTo>
                  <a:pt x="255600" y="3374288"/>
                </a:lnTo>
                <a:lnTo>
                  <a:pt x="306717" y="3443770"/>
                </a:lnTo>
                <a:lnTo>
                  <a:pt x="357835" y="3118319"/>
                </a:lnTo>
                <a:lnTo>
                  <a:pt x="408965" y="3251885"/>
                </a:lnTo>
                <a:lnTo>
                  <a:pt x="460082" y="3128048"/>
                </a:lnTo>
                <a:lnTo>
                  <a:pt x="511568" y="3035528"/>
                </a:lnTo>
                <a:lnTo>
                  <a:pt x="563041" y="3004921"/>
                </a:lnTo>
                <a:lnTo>
                  <a:pt x="614527" y="3027972"/>
                </a:lnTo>
                <a:lnTo>
                  <a:pt x="666000" y="3007448"/>
                </a:lnTo>
                <a:lnTo>
                  <a:pt x="717486" y="2885046"/>
                </a:lnTo>
                <a:lnTo>
                  <a:pt x="769327" y="2892958"/>
                </a:lnTo>
                <a:lnTo>
                  <a:pt x="820801" y="3001327"/>
                </a:lnTo>
                <a:lnTo>
                  <a:pt x="872642" y="2855163"/>
                </a:lnTo>
                <a:lnTo>
                  <a:pt x="924128" y="2894761"/>
                </a:lnTo>
                <a:lnTo>
                  <a:pt x="975969" y="2843999"/>
                </a:lnTo>
                <a:lnTo>
                  <a:pt x="1027811" y="2818803"/>
                </a:lnTo>
                <a:lnTo>
                  <a:pt x="1079284" y="2782798"/>
                </a:lnTo>
                <a:lnTo>
                  <a:pt x="1131125" y="2866326"/>
                </a:lnTo>
                <a:lnTo>
                  <a:pt x="1182966" y="2963164"/>
                </a:lnTo>
                <a:lnTo>
                  <a:pt x="1234808" y="3174479"/>
                </a:lnTo>
                <a:lnTo>
                  <a:pt x="1286637" y="3030842"/>
                </a:lnTo>
                <a:lnTo>
                  <a:pt x="1338122" y="3091688"/>
                </a:lnTo>
                <a:lnTo>
                  <a:pt x="1389964" y="3114370"/>
                </a:lnTo>
                <a:lnTo>
                  <a:pt x="1441805" y="2959201"/>
                </a:lnTo>
                <a:lnTo>
                  <a:pt x="1494002" y="2890443"/>
                </a:lnTo>
                <a:lnTo>
                  <a:pt x="1545844" y="2949841"/>
                </a:lnTo>
                <a:lnTo>
                  <a:pt x="1597685" y="2878924"/>
                </a:lnTo>
                <a:lnTo>
                  <a:pt x="1649526" y="2967850"/>
                </a:lnTo>
                <a:lnTo>
                  <a:pt x="1701368" y="2919247"/>
                </a:lnTo>
                <a:lnTo>
                  <a:pt x="1753565" y="2757246"/>
                </a:lnTo>
                <a:lnTo>
                  <a:pt x="1805406" y="2831045"/>
                </a:lnTo>
                <a:lnTo>
                  <a:pt x="1857248" y="2788208"/>
                </a:lnTo>
                <a:lnTo>
                  <a:pt x="1909445" y="2924644"/>
                </a:lnTo>
                <a:lnTo>
                  <a:pt x="1961286" y="2882887"/>
                </a:lnTo>
                <a:lnTo>
                  <a:pt x="2013127" y="3050641"/>
                </a:lnTo>
                <a:lnTo>
                  <a:pt x="2065324" y="3044520"/>
                </a:lnTo>
                <a:lnTo>
                  <a:pt x="2117166" y="3064687"/>
                </a:lnTo>
                <a:lnTo>
                  <a:pt x="2169363" y="2946603"/>
                </a:lnTo>
                <a:lnTo>
                  <a:pt x="2221560" y="2887560"/>
                </a:lnTo>
                <a:lnTo>
                  <a:pt x="2273769" y="2995561"/>
                </a:lnTo>
                <a:lnTo>
                  <a:pt x="2325966" y="2967126"/>
                </a:lnTo>
                <a:lnTo>
                  <a:pt x="2378163" y="2898355"/>
                </a:lnTo>
                <a:lnTo>
                  <a:pt x="2430360" y="2882887"/>
                </a:lnTo>
                <a:lnTo>
                  <a:pt x="2482570" y="2845092"/>
                </a:lnTo>
                <a:lnTo>
                  <a:pt x="2534767" y="2830322"/>
                </a:lnTo>
                <a:lnTo>
                  <a:pt x="2586964" y="2776689"/>
                </a:lnTo>
                <a:lnTo>
                  <a:pt x="2639174" y="2856611"/>
                </a:lnTo>
                <a:lnTo>
                  <a:pt x="2691371" y="2802966"/>
                </a:lnTo>
                <a:lnTo>
                  <a:pt x="2743568" y="2874606"/>
                </a:lnTo>
                <a:lnTo>
                  <a:pt x="2795765" y="2787840"/>
                </a:lnTo>
                <a:lnTo>
                  <a:pt x="2847975" y="2765171"/>
                </a:lnTo>
                <a:lnTo>
                  <a:pt x="2900527" y="2746438"/>
                </a:lnTo>
                <a:lnTo>
                  <a:pt x="2952724" y="2699639"/>
                </a:lnTo>
                <a:lnTo>
                  <a:pt x="3004934" y="2694241"/>
                </a:lnTo>
                <a:lnTo>
                  <a:pt x="3057486" y="2740685"/>
                </a:lnTo>
                <a:lnTo>
                  <a:pt x="3109683" y="2710078"/>
                </a:lnTo>
                <a:lnTo>
                  <a:pt x="3162249" y="2672283"/>
                </a:lnTo>
                <a:lnTo>
                  <a:pt x="3214446" y="2748610"/>
                </a:lnTo>
                <a:lnTo>
                  <a:pt x="3267011" y="2678404"/>
                </a:lnTo>
                <a:lnTo>
                  <a:pt x="3319208" y="2663278"/>
                </a:lnTo>
                <a:lnTo>
                  <a:pt x="3371773" y="2684881"/>
                </a:lnTo>
                <a:lnTo>
                  <a:pt x="3423970" y="2707563"/>
                </a:lnTo>
                <a:lnTo>
                  <a:pt x="3476523" y="2760840"/>
                </a:lnTo>
                <a:lnTo>
                  <a:pt x="3529088" y="2739605"/>
                </a:lnTo>
                <a:lnTo>
                  <a:pt x="3581641" y="2691358"/>
                </a:lnTo>
                <a:lnTo>
                  <a:pt x="3633851" y="2755087"/>
                </a:lnTo>
                <a:lnTo>
                  <a:pt x="3686403" y="2691726"/>
                </a:lnTo>
                <a:lnTo>
                  <a:pt x="3738968" y="2747886"/>
                </a:lnTo>
                <a:lnTo>
                  <a:pt x="3791534" y="2733840"/>
                </a:lnTo>
                <a:lnTo>
                  <a:pt x="3844086" y="2613609"/>
                </a:lnTo>
                <a:lnTo>
                  <a:pt x="3896652" y="2433599"/>
                </a:lnTo>
                <a:lnTo>
                  <a:pt x="3949204" y="2381046"/>
                </a:lnTo>
                <a:lnTo>
                  <a:pt x="4001770" y="2287447"/>
                </a:lnTo>
                <a:lnTo>
                  <a:pt x="4054335" y="2292845"/>
                </a:lnTo>
                <a:lnTo>
                  <a:pt x="4106887" y="2272322"/>
                </a:lnTo>
                <a:lnTo>
                  <a:pt x="4159453" y="2385720"/>
                </a:lnTo>
                <a:lnTo>
                  <a:pt x="4212374" y="2369883"/>
                </a:lnTo>
                <a:lnTo>
                  <a:pt x="4264926" y="2466721"/>
                </a:lnTo>
                <a:lnTo>
                  <a:pt x="4317492" y="2617203"/>
                </a:lnTo>
                <a:lnTo>
                  <a:pt x="4370044" y="2701442"/>
                </a:lnTo>
                <a:lnTo>
                  <a:pt x="4422965" y="2764078"/>
                </a:lnTo>
                <a:lnTo>
                  <a:pt x="4475530" y="2667241"/>
                </a:lnTo>
                <a:lnTo>
                  <a:pt x="4528451" y="2772359"/>
                </a:lnTo>
                <a:lnTo>
                  <a:pt x="4581004" y="2867406"/>
                </a:lnTo>
                <a:lnTo>
                  <a:pt x="4633925" y="2855887"/>
                </a:lnTo>
                <a:lnTo>
                  <a:pt x="4686490" y="2909887"/>
                </a:lnTo>
                <a:lnTo>
                  <a:pt x="4739411" y="3016440"/>
                </a:lnTo>
                <a:lnTo>
                  <a:pt x="4791976" y="2935795"/>
                </a:lnTo>
                <a:lnTo>
                  <a:pt x="4844884" y="2918879"/>
                </a:lnTo>
                <a:lnTo>
                  <a:pt x="4897805" y="2801518"/>
                </a:lnTo>
                <a:lnTo>
                  <a:pt x="4950726" y="2733840"/>
                </a:lnTo>
                <a:lnTo>
                  <a:pt x="5003292" y="2697480"/>
                </a:lnTo>
                <a:lnTo>
                  <a:pt x="5056212" y="2700362"/>
                </a:lnTo>
                <a:lnTo>
                  <a:pt x="5109133" y="2685249"/>
                </a:lnTo>
                <a:lnTo>
                  <a:pt x="5162054" y="2762643"/>
                </a:lnTo>
                <a:lnTo>
                  <a:pt x="5214975" y="2686685"/>
                </a:lnTo>
                <a:lnTo>
                  <a:pt x="5267883" y="2621889"/>
                </a:lnTo>
                <a:lnTo>
                  <a:pt x="5320817" y="2571838"/>
                </a:lnTo>
                <a:lnTo>
                  <a:pt x="5373725" y="2529357"/>
                </a:lnTo>
                <a:lnTo>
                  <a:pt x="5426646" y="2498763"/>
                </a:lnTo>
                <a:lnTo>
                  <a:pt x="5479567" y="2541968"/>
                </a:lnTo>
                <a:lnTo>
                  <a:pt x="5532488" y="2522169"/>
                </a:lnTo>
                <a:lnTo>
                  <a:pt x="5585409" y="2548089"/>
                </a:lnTo>
                <a:lnTo>
                  <a:pt x="5638330" y="2439365"/>
                </a:lnTo>
                <a:lnTo>
                  <a:pt x="5691619" y="2451608"/>
                </a:lnTo>
                <a:lnTo>
                  <a:pt x="5744527" y="2463482"/>
                </a:lnTo>
                <a:lnTo>
                  <a:pt x="5797448" y="2440444"/>
                </a:lnTo>
                <a:lnTo>
                  <a:pt x="5850369" y="2472118"/>
                </a:lnTo>
                <a:lnTo>
                  <a:pt x="5903658" y="2344686"/>
                </a:lnTo>
                <a:lnTo>
                  <a:pt x="5956566" y="2355126"/>
                </a:lnTo>
                <a:lnTo>
                  <a:pt x="6009487" y="2413444"/>
                </a:lnTo>
                <a:lnTo>
                  <a:pt x="6062408" y="2370607"/>
                </a:lnTo>
                <a:lnTo>
                  <a:pt x="6115329" y="2235606"/>
                </a:lnTo>
                <a:lnTo>
                  <a:pt x="6168605" y="2216886"/>
                </a:lnTo>
                <a:lnTo>
                  <a:pt x="6221526" y="2341803"/>
                </a:lnTo>
                <a:lnTo>
                  <a:pt x="6274447" y="2249639"/>
                </a:lnTo>
                <a:lnTo>
                  <a:pt x="6327368" y="2182685"/>
                </a:lnTo>
                <a:lnTo>
                  <a:pt x="6380289" y="2099525"/>
                </a:lnTo>
                <a:lnTo>
                  <a:pt x="6433210" y="2077923"/>
                </a:lnTo>
                <a:lnTo>
                  <a:pt x="6486131" y="2034362"/>
                </a:lnTo>
                <a:lnTo>
                  <a:pt x="6539052" y="1852206"/>
                </a:lnTo>
                <a:lnTo>
                  <a:pt x="6591973" y="1722247"/>
                </a:lnTo>
                <a:lnTo>
                  <a:pt x="6644538" y="1690928"/>
                </a:lnTo>
                <a:lnTo>
                  <a:pt x="6697459" y="1753209"/>
                </a:lnTo>
                <a:lnTo>
                  <a:pt x="6750367" y="1664639"/>
                </a:lnTo>
                <a:lnTo>
                  <a:pt x="6803288" y="1469517"/>
                </a:lnTo>
                <a:lnTo>
                  <a:pt x="6855853" y="1402918"/>
                </a:lnTo>
                <a:lnTo>
                  <a:pt x="6908774" y="1320482"/>
                </a:lnTo>
                <a:lnTo>
                  <a:pt x="6961695" y="1254594"/>
                </a:lnTo>
                <a:lnTo>
                  <a:pt x="7014972" y="1104480"/>
                </a:lnTo>
                <a:lnTo>
                  <a:pt x="7067893" y="994676"/>
                </a:lnTo>
                <a:lnTo>
                  <a:pt x="7120813" y="1078204"/>
                </a:lnTo>
                <a:lnTo>
                  <a:pt x="7173734" y="813955"/>
                </a:lnTo>
                <a:lnTo>
                  <a:pt x="7226655" y="811796"/>
                </a:lnTo>
                <a:lnTo>
                  <a:pt x="7279932" y="793076"/>
                </a:lnTo>
                <a:lnTo>
                  <a:pt x="7332854" y="825842"/>
                </a:lnTo>
                <a:lnTo>
                  <a:pt x="7385772" y="770407"/>
                </a:lnTo>
                <a:lnTo>
                  <a:pt x="7438696" y="533158"/>
                </a:lnTo>
                <a:lnTo>
                  <a:pt x="7491614" y="510844"/>
                </a:lnTo>
                <a:lnTo>
                  <a:pt x="7544176" y="241922"/>
                </a:lnTo>
                <a:lnTo>
                  <a:pt x="7596732" y="24117"/>
                </a:lnTo>
                <a:lnTo>
                  <a:pt x="7647855" y="0"/>
                </a:lnTo>
              </a:path>
            </a:pathLst>
          </a:custGeom>
          <a:ln w="28800">
            <a:solidFill>
              <a:srgbClr val="000000"/>
            </a:solidFill>
            <a:prstDash val="lgDash"/>
          </a:ln>
        </p:spPr>
        <p:txBody>
          <a:bodyPr wrap="square" lIns="0" tIns="0" rIns="0" bIns="0" rtlCol="0"/>
          <a:lstStyle/>
          <a:p>
            <a:endParaRPr/>
          </a:p>
        </p:txBody>
      </p:sp>
      <p:sp>
        <p:nvSpPr>
          <p:cNvPr id="225" name="object 225"/>
          <p:cNvSpPr txBox="1"/>
          <p:nvPr/>
        </p:nvSpPr>
        <p:spPr>
          <a:xfrm>
            <a:off x="1059677" y="5696536"/>
            <a:ext cx="265545"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0.00</a:t>
            </a:r>
          </a:p>
        </p:txBody>
      </p:sp>
      <p:sp>
        <p:nvSpPr>
          <p:cNvPr id="226" name="object 226"/>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227" name="object 227"/>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228" name="object 228"/>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229" name="object 229"/>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230" name="object 230"/>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231" name="object 231"/>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232" name="object 232"/>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1013540" y="4471730"/>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131" name="object 131"/>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1059677" y="3227496"/>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0.00</a:t>
            </a:r>
          </a:p>
        </p:txBody>
      </p:sp>
      <p:sp>
        <p:nvSpPr>
          <p:cNvPr id="133" name="object 133"/>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1059677" y="1983273"/>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135" name="object 13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137" name="object 137"/>
          <p:cNvSpPr/>
          <p:nvPr/>
        </p:nvSpPr>
        <p:spPr>
          <a:xfrm>
            <a:off x="1349999" y="56811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54323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518335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49346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46859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44368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4188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393913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369042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3441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319266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2943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26949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244619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219747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19484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9" y="16997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7" name="object 167"/>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8" name="object 168"/>
          <p:cNvSpPr/>
          <p:nvPr/>
        </p:nvSpPr>
        <p:spPr>
          <a:xfrm>
            <a:off x="1349999" y="1450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9" name="object 169"/>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0" name="object 170"/>
          <p:cNvSpPr/>
          <p:nvPr/>
        </p:nvSpPr>
        <p:spPr>
          <a:xfrm>
            <a:off x="1349999" y="12019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1" name="object 171"/>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2" name="object 172"/>
          <p:cNvSpPr/>
          <p:nvPr/>
        </p:nvSpPr>
        <p:spPr>
          <a:xfrm>
            <a:off x="1349999" y="95325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3" name="object 173"/>
          <p:cNvSpPr txBox="1"/>
          <p:nvPr/>
        </p:nvSpPr>
        <p:spPr>
          <a:xfrm>
            <a:off x="803956" y="2726346"/>
            <a:ext cx="282129" cy="1182221"/>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Remaining features</a:t>
            </a:r>
          </a:p>
        </p:txBody>
      </p:sp>
      <p:sp>
        <p:nvSpPr>
          <p:cNvPr id="174" name="object 174"/>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75" name="object 175"/>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6" name="object 176"/>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8233213" y="56811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8233213" y="54323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8233213" y="518335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8233213" y="49346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8233213" y="46859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8233213" y="44368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8233213" y="4188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8233213" y="393913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4" name="object 194"/>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5" name="object 195"/>
          <p:cNvSpPr/>
          <p:nvPr/>
        </p:nvSpPr>
        <p:spPr>
          <a:xfrm>
            <a:off x="8233213" y="369042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6" name="object 196"/>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233213" y="3441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233213" y="319266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233213" y="2943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233213" y="26949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233213" y="244619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233213" y="219747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19484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16997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1450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8233213" y="12019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4" name="object 214"/>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5" name="object 215"/>
          <p:cNvSpPr/>
          <p:nvPr/>
        </p:nvSpPr>
        <p:spPr>
          <a:xfrm>
            <a:off x="8233213" y="95325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6" name="object 216"/>
          <p:cNvSpPr/>
          <p:nvPr/>
        </p:nvSpPr>
        <p:spPr>
          <a:xfrm>
            <a:off x="1349998" y="2445247"/>
            <a:ext cx="6952673" cy="2813237"/>
          </a:xfrm>
          <a:custGeom>
            <a:avLst/>
            <a:gdLst/>
            <a:ahLst/>
            <a:cxnLst/>
            <a:rect l="l" t="t" r="r" b="b"/>
            <a:pathLst>
              <a:path w="7647940" h="3188335">
                <a:moveTo>
                  <a:pt x="0" y="471957"/>
                </a:moveTo>
                <a:lnTo>
                  <a:pt x="51117" y="203758"/>
                </a:lnTo>
                <a:lnTo>
                  <a:pt x="102247" y="798830"/>
                </a:lnTo>
                <a:lnTo>
                  <a:pt x="153365" y="1222552"/>
                </a:lnTo>
                <a:lnTo>
                  <a:pt x="204482" y="1420914"/>
                </a:lnTo>
                <a:lnTo>
                  <a:pt x="255600" y="1638363"/>
                </a:lnTo>
                <a:lnTo>
                  <a:pt x="306717" y="1770113"/>
                </a:lnTo>
                <a:lnTo>
                  <a:pt x="357835" y="1610995"/>
                </a:lnTo>
                <a:lnTo>
                  <a:pt x="408965" y="1397876"/>
                </a:lnTo>
                <a:lnTo>
                  <a:pt x="460082" y="1227239"/>
                </a:lnTo>
                <a:lnTo>
                  <a:pt x="511568" y="1050480"/>
                </a:lnTo>
                <a:lnTo>
                  <a:pt x="563041" y="1148397"/>
                </a:lnTo>
                <a:lnTo>
                  <a:pt x="614527" y="1090790"/>
                </a:lnTo>
                <a:lnTo>
                  <a:pt x="666000" y="1432801"/>
                </a:lnTo>
                <a:lnTo>
                  <a:pt x="717486" y="1041120"/>
                </a:lnTo>
                <a:lnTo>
                  <a:pt x="769327" y="875880"/>
                </a:lnTo>
                <a:lnTo>
                  <a:pt x="820801" y="1047229"/>
                </a:lnTo>
                <a:lnTo>
                  <a:pt x="872642" y="1150556"/>
                </a:lnTo>
                <a:lnTo>
                  <a:pt x="924128" y="885596"/>
                </a:lnTo>
                <a:lnTo>
                  <a:pt x="975969" y="880910"/>
                </a:lnTo>
                <a:lnTo>
                  <a:pt x="1027811" y="1270431"/>
                </a:lnTo>
                <a:lnTo>
                  <a:pt x="1079284" y="1267548"/>
                </a:lnTo>
                <a:lnTo>
                  <a:pt x="1131125" y="1506232"/>
                </a:lnTo>
                <a:lnTo>
                  <a:pt x="1182966" y="1609204"/>
                </a:lnTo>
                <a:lnTo>
                  <a:pt x="1234808" y="1710715"/>
                </a:lnTo>
                <a:lnTo>
                  <a:pt x="1286637" y="1992960"/>
                </a:lnTo>
                <a:lnTo>
                  <a:pt x="1338122" y="1953717"/>
                </a:lnTo>
                <a:lnTo>
                  <a:pt x="1389964" y="1688033"/>
                </a:lnTo>
                <a:lnTo>
                  <a:pt x="1441805" y="1587233"/>
                </a:lnTo>
                <a:lnTo>
                  <a:pt x="1494002" y="1496161"/>
                </a:lnTo>
                <a:lnTo>
                  <a:pt x="1545844" y="1160272"/>
                </a:lnTo>
                <a:lnTo>
                  <a:pt x="1597685" y="1053719"/>
                </a:lnTo>
                <a:lnTo>
                  <a:pt x="1649526" y="1514157"/>
                </a:lnTo>
                <a:lnTo>
                  <a:pt x="1701368" y="1496517"/>
                </a:lnTo>
                <a:lnTo>
                  <a:pt x="1753565" y="409321"/>
                </a:lnTo>
                <a:lnTo>
                  <a:pt x="1805406" y="0"/>
                </a:lnTo>
                <a:lnTo>
                  <a:pt x="1857248" y="676795"/>
                </a:lnTo>
                <a:lnTo>
                  <a:pt x="1909445" y="1508760"/>
                </a:lnTo>
                <a:lnTo>
                  <a:pt x="1961286" y="1671116"/>
                </a:lnTo>
                <a:lnTo>
                  <a:pt x="2013127" y="1410474"/>
                </a:lnTo>
                <a:lnTo>
                  <a:pt x="2065324" y="1494358"/>
                </a:lnTo>
                <a:lnTo>
                  <a:pt x="2117166" y="1868030"/>
                </a:lnTo>
                <a:lnTo>
                  <a:pt x="2169363" y="1848954"/>
                </a:lnTo>
                <a:lnTo>
                  <a:pt x="2221560" y="1784159"/>
                </a:lnTo>
                <a:lnTo>
                  <a:pt x="2273769" y="1677593"/>
                </a:lnTo>
                <a:lnTo>
                  <a:pt x="2325966" y="1787753"/>
                </a:lnTo>
                <a:lnTo>
                  <a:pt x="2378163" y="1829879"/>
                </a:lnTo>
                <a:lnTo>
                  <a:pt x="2430360" y="1856511"/>
                </a:lnTo>
                <a:lnTo>
                  <a:pt x="2482570" y="1867674"/>
                </a:lnTo>
                <a:lnTo>
                  <a:pt x="2534767" y="1666074"/>
                </a:lnTo>
                <a:lnTo>
                  <a:pt x="2586964" y="1396796"/>
                </a:lnTo>
                <a:lnTo>
                  <a:pt x="2639174" y="1497952"/>
                </a:lnTo>
                <a:lnTo>
                  <a:pt x="2691371" y="1761832"/>
                </a:lnTo>
                <a:lnTo>
                  <a:pt x="2743568" y="2039391"/>
                </a:lnTo>
                <a:lnTo>
                  <a:pt x="2795765" y="2372042"/>
                </a:lnTo>
                <a:lnTo>
                  <a:pt x="2847975" y="2115718"/>
                </a:lnTo>
                <a:lnTo>
                  <a:pt x="2900527" y="1483563"/>
                </a:lnTo>
                <a:lnTo>
                  <a:pt x="2952724" y="1374838"/>
                </a:lnTo>
                <a:lnTo>
                  <a:pt x="3004934" y="1953717"/>
                </a:lnTo>
                <a:lnTo>
                  <a:pt x="3057486" y="2465997"/>
                </a:lnTo>
                <a:lnTo>
                  <a:pt x="3109683" y="2333510"/>
                </a:lnTo>
                <a:lnTo>
                  <a:pt x="3162249" y="1707121"/>
                </a:lnTo>
                <a:lnTo>
                  <a:pt x="3214446" y="985316"/>
                </a:lnTo>
                <a:lnTo>
                  <a:pt x="3267011" y="680402"/>
                </a:lnTo>
                <a:lnTo>
                  <a:pt x="3319208" y="671029"/>
                </a:lnTo>
                <a:lnTo>
                  <a:pt x="3371773" y="958672"/>
                </a:lnTo>
                <a:lnTo>
                  <a:pt x="3423970" y="1308239"/>
                </a:lnTo>
                <a:lnTo>
                  <a:pt x="3476523" y="1570316"/>
                </a:lnTo>
                <a:lnTo>
                  <a:pt x="3529088" y="2042998"/>
                </a:lnTo>
                <a:lnTo>
                  <a:pt x="3581641" y="2238476"/>
                </a:lnTo>
                <a:lnTo>
                  <a:pt x="3633851" y="2309761"/>
                </a:lnTo>
                <a:lnTo>
                  <a:pt x="3686403" y="2731681"/>
                </a:lnTo>
                <a:lnTo>
                  <a:pt x="3738968" y="2980804"/>
                </a:lnTo>
                <a:lnTo>
                  <a:pt x="3791534" y="2730957"/>
                </a:lnTo>
                <a:lnTo>
                  <a:pt x="3844086" y="1874875"/>
                </a:lnTo>
                <a:lnTo>
                  <a:pt x="3896652" y="685076"/>
                </a:lnTo>
                <a:lnTo>
                  <a:pt x="3949204" y="356387"/>
                </a:lnTo>
                <a:lnTo>
                  <a:pt x="4001770" y="554761"/>
                </a:lnTo>
                <a:lnTo>
                  <a:pt x="4054335" y="970191"/>
                </a:lnTo>
                <a:lnTo>
                  <a:pt x="4106887" y="1310754"/>
                </a:lnTo>
                <a:lnTo>
                  <a:pt x="4159453" y="1600200"/>
                </a:lnTo>
                <a:lnTo>
                  <a:pt x="4212374" y="1799996"/>
                </a:lnTo>
                <a:lnTo>
                  <a:pt x="4264926" y="1959838"/>
                </a:lnTo>
                <a:lnTo>
                  <a:pt x="4317492" y="2198522"/>
                </a:lnTo>
                <a:lnTo>
                  <a:pt x="4370044" y="2685592"/>
                </a:lnTo>
                <a:lnTo>
                  <a:pt x="4422965" y="3188157"/>
                </a:lnTo>
                <a:lnTo>
                  <a:pt x="4475530" y="2765869"/>
                </a:lnTo>
                <a:lnTo>
                  <a:pt x="4528451" y="1026363"/>
                </a:lnTo>
                <a:lnTo>
                  <a:pt x="4581004" y="659511"/>
                </a:lnTo>
                <a:lnTo>
                  <a:pt x="4633925" y="1244155"/>
                </a:lnTo>
                <a:lnTo>
                  <a:pt x="4686490" y="1560957"/>
                </a:lnTo>
                <a:lnTo>
                  <a:pt x="4739411" y="1956955"/>
                </a:lnTo>
                <a:lnTo>
                  <a:pt x="4791976" y="2256472"/>
                </a:lnTo>
                <a:lnTo>
                  <a:pt x="4844884" y="1731238"/>
                </a:lnTo>
                <a:lnTo>
                  <a:pt x="4897805" y="1105916"/>
                </a:lnTo>
                <a:lnTo>
                  <a:pt x="4950726" y="920153"/>
                </a:lnTo>
                <a:lnTo>
                  <a:pt x="5003292" y="918718"/>
                </a:lnTo>
                <a:lnTo>
                  <a:pt x="5056212" y="898918"/>
                </a:lnTo>
                <a:lnTo>
                  <a:pt x="5109133" y="1151267"/>
                </a:lnTo>
                <a:lnTo>
                  <a:pt x="5162054" y="1429194"/>
                </a:lnTo>
                <a:lnTo>
                  <a:pt x="5214975" y="1522437"/>
                </a:lnTo>
                <a:lnTo>
                  <a:pt x="5267883" y="1550517"/>
                </a:lnTo>
                <a:lnTo>
                  <a:pt x="5320817" y="1618551"/>
                </a:lnTo>
                <a:lnTo>
                  <a:pt x="5373725" y="1595513"/>
                </a:lnTo>
                <a:lnTo>
                  <a:pt x="5426646" y="1313268"/>
                </a:lnTo>
                <a:lnTo>
                  <a:pt x="5479567" y="1370520"/>
                </a:lnTo>
                <a:lnTo>
                  <a:pt x="5532488" y="1558442"/>
                </a:lnTo>
                <a:lnTo>
                  <a:pt x="5585409" y="1550873"/>
                </a:lnTo>
                <a:lnTo>
                  <a:pt x="5638330" y="1455839"/>
                </a:lnTo>
                <a:lnTo>
                  <a:pt x="5691619" y="1361160"/>
                </a:lnTo>
                <a:lnTo>
                  <a:pt x="5744527" y="1260716"/>
                </a:lnTo>
                <a:lnTo>
                  <a:pt x="5797448" y="1399311"/>
                </a:lnTo>
                <a:lnTo>
                  <a:pt x="5850369" y="1756791"/>
                </a:lnTo>
                <a:lnTo>
                  <a:pt x="5903658" y="1929599"/>
                </a:lnTo>
                <a:lnTo>
                  <a:pt x="5956566" y="1311833"/>
                </a:lnTo>
                <a:lnTo>
                  <a:pt x="6009487" y="1144079"/>
                </a:lnTo>
                <a:lnTo>
                  <a:pt x="6062408" y="1752473"/>
                </a:lnTo>
                <a:lnTo>
                  <a:pt x="6115329" y="1809000"/>
                </a:lnTo>
                <a:lnTo>
                  <a:pt x="6168605" y="1316520"/>
                </a:lnTo>
                <a:lnTo>
                  <a:pt x="6221526" y="1412633"/>
                </a:lnTo>
                <a:lnTo>
                  <a:pt x="6274447" y="1973872"/>
                </a:lnTo>
                <a:lnTo>
                  <a:pt x="6327368" y="2055596"/>
                </a:lnTo>
                <a:lnTo>
                  <a:pt x="6380289" y="1668957"/>
                </a:lnTo>
                <a:lnTo>
                  <a:pt x="6433210" y="1495082"/>
                </a:lnTo>
                <a:lnTo>
                  <a:pt x="6486131" y="1788109"/>
                </a:lnTo>
                <a:lnTo>
                  <a:pt x="6539052" y="2049119"/>
                </a:lnTo>
                <a:lnTo>
                  <a:pt x="6591973" y="1536839"/>
                </a:lnTo>
                <a:lnTo>
                  <a:pt x="6644538" y="1276553"/>
                </a:lnTo>
                <a:lnTo>
                  <a:pt x="6697459" y="1687677"/>
                </a:lnTo>
                <a:lnTo>
                  <a:pt x="6750367" y="2218677"/>
                </a:lnTo>
                <a:lnTo>
                  <a:pt x="6803288" y="2269083"/>
                </a:lnTo>
                <a:lnTo>
                  <a:pt x="6855853" y="2131199"/>
                </a:lnTo>
                <a:lnTo>
                  <a:pt x="6908774" y="2058479"/>
                </a:lnTo>
                <a:lnTo>
                  <a:pt x="6961695" y="2356192"/>
                </a:lnTo>
                <a:lnTo>
                  <a:pt x="7014972" y="2530792"/>
                </a:lnTo>
                <a:lnTo>
                  <a:pt x="7067893" y="2278443"/>
                </a:lnTo>
                <a:lnTo>
                  <a:pt x="7120813" y="2109952"/>
                </a:lnTo>
                <a:lnTo>
                  <a:pt x="7173734" y="2195639"/>
                </a:lnTo>
                <a:lnTo>
                  <a:pt x="7226655" y="2194915"/>
                </a:lnTo>
                <a:lnTo>
                  <a:pt x="7279932" y="2361234"/>
                </a:lnTo>
                <a:lnTo>
                  <a:pt x="7332854" y="2410561"/>
                </a:lnTo>
                <a:lnTo>
                  <a:pt x="7385772" y="2719438"/>
                </a:lnTo>
                <a:lnTo>
                  <a:pt x="7438696" y="2898000"/>
                </a:lnTo>
                <a:lnTo>
                  <a:pt x="7491614" y="2741396"/>
                </a:lnTo>
                <a:lnTo>
                  <a:pt x="7544176" y="2024634"/>
                </a:lnTo>
                <a:lnTo>
                  <a:pt x="7596732" y="1553400"/>
                </a:lnTo>
                <a:lnTo>
                  <a:pt x="7647855" y="1847151"/>
                </a:lnTo>
              </a:path>
            </a:pathLst>
          </a:custGeom>
          <a:ln w="3600">
            <a:solidFill>
              <a:srgbClr val="000000"/>
            </a:solidFill>
          </a:ln>
        </p:spPr>
        <p:txBody>
          <a:bodyPr wrap="square" lIns="0" tIns="0" rIns="0" bIns="0" rtlCol="0"/>
          <a:lstStyle/>
          <a:p>
            <a:endParaRPr/>
          </a:p>
        </p:txBody>
      </p:sp>
      <p:sp>
        <p:nvSpPr>
          <p:cNvPr id="217" name="object 217"/>
          <p:cNvSpPr/>
          <p:nvPr/>
        </p:nvSpPr>
        <p:spPr>
          <a:xfrm>
            <a:off x="1349998" y="2445247"/>
            <a:ext cx="6952673" cy="2813237"/>
          </a:xfrm>
          <a:custGeom>
            <a:avLst/>
            <a:gdLst/>
            <a:ahLst/>
            <a:cxnLst/>
            <a:rect l="l" t="t" r="r" b="b"/>
            <a:pathLst>
              <a:path w="7647940" h="3188335">
                <a:moveTo>
                  <a:pt x="0" y="471957"/>
                </a:moveTo>
                <a:lnTo>
                  <a:pt x="51117" y="203758"/>
                </a:lnTo>
                <a:lnTo>
                  <a:pt x="102247" y="798830"/>
                </a:lnTo>
                <a:lnTo>
                  <a:pt x="153365" y="1222552"/>
                </a:lnTo>
                <a:lnTo>
                  <a:pt x="204482" y="1420914"/>
                </a:lnTo>
                <a:lnTo>
                  <a:pt x="255600" y="1638363"/>
                </a:lnTo>
                <a:lnTo>
                  <a:pt x="306717" y="1770113"/>
                </a:lnTo>
                <a:lnTo>
                  <a:pt x="357835" y="1610995"/>
                </a:lnTo>
                <a:lnTo>
                  <a:pt x="408965" y="1397876"/>
                </a:lnTo>
                <a:lnTo>
                  <a:pt x="460082" y="1227239"/>
                </a:lnTo>
                <a:lnTo>
                  <a:pt x="511568" y="1050480"/>
                </a:lnTo>
                <a:lnTo>
                  <a:pt x="563041" y="1148397"/>
                </a:lnTo>
                <a:lnTo>
                  <a:pt x="614527" y="1090790"/>
                </a:lnTo>
                <a:lnTo>
                  <a:pt x="666000" y="1432801"/>
                </a:lnTo>
                <a:lnTo>
                  <a:pt x="717486" y="1041120"/>
                </a:lnTo>
                <a:lnTo>
                  <a:pt x="769327" y="875880"/>
                </a:lnTo>
                <a:lnTo>
                  <a:pt x="820801" y="1047229"/>
                </a:lnTo>
                <a:lnTo>
                  <a:pt x="872642" y="1150556"/>
                </a:lnTo>
                <a:lnTo>
                  <a:pt x="924128" y="885596"/>
                </a:lnTo>
                <a:lnTo>
                  <a:pt x="975969" y="880910"/>
                </a:lnTo>
                <a:lnTo>
                  <a:pt x="1027811" y="1270431"/>
                </a:lnTo>
                <a:lnTo>
                  <a:pt x="1079284" y="1267548"/>
                </a:lnTo>
                <a:lnTo>
                  <a:pt x="1131125" y="1506232"/>
                </a:lnTo>
                <a:lnTo>
                  <a:pt x="1182966" y="1609204"/>
                </a:lnTo>
                <a:lnTo>
                  <a:pt x="1234808" y="1710715"/>
                </a:lnTo>
                <a:lnTo>
                  <a:pt x="1286637" y="1992960"/>
                </a:lnTo>
                <a:lnTo>
                  <a:pt x="1338122" y="1953717"/>
                </a:lnTo>
                <a:lnTo>
                  <a:pt x="1389964" y="1688033"/>
                </a:lnTo>
                <a:lnTo>
                  <a:pt x="1441805" y="1587233"/>
                </a:lnTo>
                <a:lnTo>
                  <a:pt x="1494002" y="1496161"/>
                </a:lnTo>
                <a:lnTo>
                  <a:pt x="1545844" y="1160272"/>
                </a:lnTo>
                <a:lnTo>
                  <a:pt x="1597685" y="1053719"/>
                </a:lnTo>
                <a:lnTo>
                  <a:pt x="1649526" y="1514157"/>
                </a:lnTo>
                <a:lnTo>
                  <a:pt x="1701368" y="1496517"/>
                </a:lnTo>
                <a:lnTo>
                  <a:pt x="1753565" y="409321"/>
                </a:lnTo>
                <a:lnTo>
                  <a:pt x="1805406" y="0"/>
                </a:lnTo>
                <a:lnTo>
                  <a:pt x="1857248" y="676795"/>
                </a:lnTo>
                <a:lnTo>
                  <a:pt x="1909445" y="1508760"/>
                </a:lnTo>
                <a:lnTo>
                  <a:pt x="1961286" y="1671116"/>
                </a:lnTo>
                <a:lnTo>
                  <a:pt x="2013127" y="1410474"/>
                </a:lnTo>
                <a:lnTo>
                  <a:pt x="2065324" y="1494358"/>
                </a:lnTo>
                <a:lnTo>
                  <a:pt x="2117166" y="1868030"/>
                </a:lnTo>
                <a:lnTo>
                  <a:pt x="2169363" y="1848954"/>
                </a:lnTo>
                <a:lnTo>
                  <a:pt x="2221560" y="1784159"/>
                </a:lnTo>
                <a:lnTo>
                  <a:pt x="2273769" y="1677593"/>
                </a:lnTo>
                <a:lnTo>
                  <a:pt x="2325966" y="1787753"/>
                </a:lnTo>
                <a:lnTo>
                  <a:pt x="2378163" y="1829879"/>
                </a:lnTo>
                <a:lnTo>
                  <a:pt x="2430360" y="1856511"/>
                </a:lnTo>
                <a:lnTo>
                  <a:pt x="2482570" y="1867674"/>
                </a:lnTo>
                <a:lnTo>
                  <a:pt x="2534767" y="1666074"/>
                </a:lnTo>
                <a:lnTo>
                  <a:pt x="2586964" y="1396796"/>
                </a:lnTo>
                <a:lnTo>
                  <a:pt x="2639174" y="1497952"/>
                </a:lnTo>
                <a:lnTo>
                  <a:pt x="2691371" y="1761832"/>
                </a:lnTo>
                <a:lnTo>
                  <a:pt x="2743568" y="2039391"/>
                </a:lnTo>
                <a:lnTo>
                  <a:pt x="2795765" y="2372042"/>
                </a:lnTo>
                <a:lnTo>
                  <a:pt x="2847975" y="2115718"/>
                </a:lnTo>
                <a:lnTo>
                  <a:pt x="2900527" y="1483563"/>
                </a:lnTo>
                <a:lnTo>
                  <a:pt x="2952724" y="1374838"/>
                </a:lnTo>
                <a:lnTo>
                  <a:pt x="3004934" y="1953717"/>
                </a:lnTo>
                <a:lnTo>
                  <a:pt x="3057486" y="2465997"/>
                </a:lnTo>
                <a:lnTo>
                  <a:pt x="3109683" y="2333510"/>
                </a:lnTo>
                <a:lnTo>
                  <a:pt x="3162249" y="1707121"/>
                </a:lnTo>
                <a:lnTo>
                  <a:pt x="3214446" y="985316"/>
                </a:lnTo>
                <a:lnTo>
                  <a:pt x="3267011" y="680402"/>
                </a:lnTo>
                <a:lnTo>
                  <a:pt x="3319208" y="671029"/>
                </a:lnTo>
                <a:lnTo>
                  <a:pt x="3371773" y="958672"/>
                </a:lnTo>
                <a:lnTo>
                  <a:pt x="3423970" y="1308239"/>
                </a:lnTo>
                <a:lnTo>
                  <a:pt x="3476523" y="1570316"/>
                </a:lnTo>
                <a:lnTo>
                  <a:pt x="3529088" y="2042998"/>
                </a:lnTo>
                <a:lnTo>
                  <a:pt x="3581641" y="2238476"/>
                </a:lnTo>
                <a:lnTo>
                  <a:pt x="3633851" y="2309761"/>
                </a:lnTo>
                <a:lnTo>
                  <a:pt x="3686403" y="2731681"/>
                </a:lnTo>
                <a:lnTo>
                  <a:pt x="3738968" y="2980804"/>
                </a:lnTo>
                <a:lnTo>
                  <a:pt x="3791534" y="2730957"/>
                </a:lnTo>
                <a:lnTo>
                  <a:pt x="3844086" y="1874875"/>
                </a:lnTo>
                <a:lnTo>
                  <a:pt x="3896652" y="685076"/>
                </a:lnTo>
                <a:lnTo>
                  <a:pt x="3949204" y="356387"/>
                </a:lnTo>
                <a:lnTo>
                  <a:pt x="4001770" y="554761"/>
                </a:lnTo>
                <a:lnTo>
                  <a:pt x="4054335" y="970191"/>
                </a:lnTo>
                <a:lnTo>
                  <a:pt x="4106887" y="1310754"/>
                </a:lnTo>
                <a:lnTo>
                  <a:pt x="4159453" y="1600200"/>
                </a:lnTo>
                <a:lnTo>
                  <a:pt x="4212374" y="1799996"/>
                </a:lnTo>
                <a:lnTo>
                  <a:pt x="4264926" y="1959838"/>
                </a:lnTo>
                <a:lnTo>
                  <a:pt x="4317492" y="2198522"/>
                </a:lnTo>
                <a:lnTo>
                  <a:pt x="4370044" y="2685592"/>
                </a:lnTo>
                <a:lnTo>
                  <a:pt x="4422965" y="3188157"/>
                </a:lnTo>
                <a:lnTo>
                  <a:pt x="4475530" y="2765869"/>
                </a:lnTo>
                <a:lnTo>
                  <a:pt x="4528451" y="1026363"/>
                </a:lnTo>
                <a:lnTo>
                  <a:pt x="4581004" y="659511"/>
                </a:lnTo>
                <a:lnTo>
                  <a:pt x="4633925" y="1244155"/>
                </a:lnTo>
                <a:lnTo>
                  <a:pt x="4686490" y="1560957"/>
                </a:lnTo>
                <a:lnTo>
                  <a:pt x="4739411" y="1956955"/>
                </a:lnTo>
                <a:lnTo>
                  <a:pt x="4791976" y="2256472"/>
                </a:lnTo>
                <a:lnTo>
                  <a:pt x="4844884" y="1731238"/>
                </a:lnTo>
                <a:lnTo>
                  <a:pt x="4897805" y="1105916"/>
                </a:lnTo>
                <a:lnTo>
                  <a:pt x="4950726" y="920153"/>
                </a:lnTo>
                <a:lnTo>
                  <a:pt x="5003292" y="918718"/>
                </a:lnTo>
                <a:lnTo>
                  <a:pt x="5056212" y="898918"/>
                </a:lnTo>
                <a:lnTo>
                  <a:pt x="5109133" y="1151267"/>
                </a:lnTo>
                <a:lnTo>
                  <a:pt x="5162054" y="1429194"/>
                </a:lnTo>
                <a:lnTo>
                  <a:pt x="5214975" y="1522437"/>
                </a:lnTo>
                <a:lnTo>
                  <a:pt x="5267883" y="1550517"/>
                </a:lnTo>
                <a:lnTo>
                  <a:pt x="5320817" y="1618551"/>
                </a:lnTo>
                <a:lnTo>
                  <a:pt x="5373725" y="1595513"/>
                </a:lnTo>
                <a:lnTo>
                  <a:pt x="5426646" y="1313268"/>
                </a:lnTo>
                <a:lnTo>
                  <a:pt x="5479567" y="1370520"/>
                </a:lnTo>
                <a:lnTo>
                  <a:pt x="5532488" y="1558442"/>
                </a:lnTo>
                <a:lnTo>
                  <a:pt x="5585409" y="1550873"/>
                </a:lnTo>
                <a:lnTo>
                  <a:pt x="5638330" y="1455839"/>
                </a:lnTo>
                <a:lnTo>
                  <a:pt x="5691619" y="1361160"/>
                </a:lnTo>
                <a:lnTo>
                  <a:pt x="5744527" y="1260716"/>
                </a:lnTo>
                <a:lnTo>
                  <a:pt x="5797448" y="1399311"/>
                </a:lnTo>
                <a:lnTo>
                  <a:pt x="5850369" y="1756791"/>
                </a:lnTo>
                <a:lnTo>
                  <a:pt x="5903658" y="1929599"/>
                </a:lnTo>
                <a:lnTo>
                  <a:pt x="5956566" y="1311833"/>
                </a:lnTo>
                <a:lnTo>
                  <a:pt x="6009487" y="1144079"/>
                </a:lnTo>
                <a:lnTo>
                  <a:pt x="6062408" y="1752473"/>
                </a:lnTo>
                <a:lnTo>
                  <a:pt x="6115329" y="1809000"/>
                </a:lnTo>
                <a:lnTo>
                  <a:pt x="6168605" y="1316520"/>
                </a:lnTo>
                <a:lnTo>
                  <a:pt x="6221526" y="1412633"/>
                </a:lnTo>
                <a:lnTo>
                  <a:pt x="6274447" y="1973872"/>
                </a:lnTo>
                <a:lnTo>
                  <a:pt x="6327368" y="2055596"/>
                </a:lnTo>
                <a:lnTo>
                  <a:pt x="6380289" y="1668957"/>
                </a:lnTo>
                <a:lnTo>
                  <a:pt x="6433210" y="1495082"/>
                </a:lnTo>
                <a:lnTo>
                  <a:pt x="6486131" y="1788109"/>
                </a:lnTo>
                <a:lnTo>
                  <a:pt x="6539052" y="2049119"/>
                </a:lnTo>
                <a:lnTo>
                  <a:pt x="6591973" y="1536839"/>
                </a:lnTo>
                <a:lnTo>
                  <a:pt x="6644538" y="1276553"/>
                </a:lnTo>
                <a:lnTo>
                  <a:pt x="6697459" y="1687677"/>
                </a:lnTo>
                <a:lnTo>
                  <a:pt x="6750367" y="2218677"/>
                </a:lnTo>
                <a:lnTo>
                  <a:pt x="6803288" y="2269083"/>
                </a:lnTo>
                <a:lnTo>
                  <a:pt x="6855853" y="2131199"/>
                </a:lnTo>
                <a:lnTo>
                  <a:pt x="6908774" y="2058479"/>
                </a:lnTo>
                <a:lnTo>
                  <a:pt x="6961695" y="2356192"/>
                </a:lnTo>
                <a:lnTo>
                  <a:pt x="7014972" y="2530792"/>
                </a:lnTo>
                <a:lnTo>
                  <a:pt x="7067893" y="2278443"/>
                </a:lnTo>
                <a:lnTo>
                  <a:pt x="7120813" y="2109952"/>
                </a:lnTo>
                <a:lnTo>
                  <a:pt x="7173734" y="2195639"/>
                </a:lnTo>
                <a:lnTo>
                  <a:pt x="7226655" y="2194915"/>
                </a:lnTo>
                <a:lnTo>
                  <a:pt x="7279932" y="2361234"/>
                </a:lnTo>
                <a:lnTo>
                  <a:pt x="7332854" y="2410561"/>
                </a:lnTo>
                <a:lnTo>
                  <a:pt x="7385772" y="2719438"/>
                </a:lnTo>
                <a:lnTo>
                  <a:pt x="7438696" y="2898000"/>
                </a:lnTo>
                <a:lnTo>
                  <a:pt x="7491614" y="2741396"/>
                </a:lnTo>
                <a:lnTo>
                  <a:pt x="7544176" y="2024634"/>
                </a:lnTo>
                <a:lnTo>
                  <a:pt x="7596732" y="1553400"/>
                </a:lnTo>
                <a:lnTo>
                  <a:pt x="7647855" y="1847151"/>
                </a:lnTo>
              </a:path>
            </a:pathLst>
          </a:custGeom>
          <a:ln w="3600">
            <a:solidFill>
              <a:srgbClr val="000000"/>
            </a:solidFill>
          </a:ln>
        </p:spPr>
        <p:txBody>
          <a:bodyPr wrap="square" lIns="0" tIns="0" rIns="0" bIns="0" rtlCol="0"/>
          <a:lstStyle/>
          <a:p>
            <a:endParaRPr/>
          </a:p>
        </p:txBody>
      </p:sp>
      <p:sp>
        <p:nvSpPr>
          <p:cNvPr id="218" name="object 218"/>
          <p:cNvSpPr/>
          <p:nvPr/>
        </p:nvSpPr>
        <p:spPr>
          <a:xfrm>
            <a:off x="1349998" y="1751815"/>
            <a:ext cx="6952673" cy="2899522"/>
          </a:xfrm>
          <a:custGeom>
            <a:avLst/>
            <a:gdLst/>
            <a:ahLst/>
            <a:cxnLst/>
            <a:rect l="l" t="t" r="r" b="b"/>
            <a:pathLst>
              <a:path w="7647940" h="3286125">
                <a:moveTo>
                  <a:pt x="0" y="875525"/>
                </a:moveTo>
                <a:lnTo>
                  <a:pt x="51117" y="432727"/>
                </a:lnTo>
                <a:lnTo>
                  <a:pt x="102247" y="889203"/>
                </a:lnTo>
                <a:lnTo>
                  <a:pt x="153365" y="1481759"/>
                </a:lnTo>
                <a:lnTo>
                  <a:pt x="204482" y="1729092"/>
                </a:lnTo>
                <a:lnTo>
                  <a:pt x="255600" y="1917369"/>
                </a:lnTo>
                <a:lnTo>
                  <a:pt x="306717" y="2125078"/>
                </a:lnTo>
                <a:lnTo>
                  <a:pt x="357835" y="1953717"/>
                </a:lnTo>
                <a:lnTo>
                  <a:pt x="408965" y="1796757"/>
                </a:lnTo>
                <a:lnTo>
                  <a:pt x="460082" y="1492567"/>
                </a:lnTo>
                <a:lnTo>
                  <a:pt x="511568" y="1270444"/>
                </a:lnTo>
                <a:lnTo>
                  <a:pt x="563041" y="1315440"/>
                </a:lnTo>
                <a:lnTo>
                  <a:pt x="614527" y="1395361"/>
                </a:lnTo>
                <a:lnTo>
                  <a:pt x="666000" y="1548358"/>
                </a:lnTo>
                <a:lnTo>
                  <a:pt x="717486" y="1295641"/>
                </a:lnTo>
                <a:lnTo>
                  <a:pt x="769327" y="1144079"/>
                </a:lnTo>
                <a:lnTo>
                  <a:pt x="820801" y="1340650"/>
                </a:lnTo>
                <a:lnTo>
                  <a:pt x="872642" y="1448638"/>
                </a:lnTo>
                <a:lnTo>
                  <a:pt x="924128" y="1156322"/>
                </a:lnTo>
                <a:lnTo>
                  <a:pt x="975969" y="1181887"/>
                </a:lnTo>
                <a:lnTo>
                  <a:pt x="1027811" y="1607400"/>
                </a:lnTo>
                <a:lnTo>
                  <a:pt x="1079284" y="1585442"/>
                </a:lnTo>
                <a:lnTo>
                  <a:pt x="1131125" y="1787398"/>
                </a:lnTo>
                <a:lnTo>
                  <a:pt x="1182966" y="2017801"/>
                </a:lnTo>
                <a:lnTo>
                  <a:pt x="1234808" y="2009165"/>
                </a:lnTo>
                <a:lnTo>
                  <a:pt x="1286637" y="2401201"/>
                </a:lnTo>
                <a:lnTo>
                  <a:pt x="1338122" y="2388971"/>
                </a:lnTo>
                <a:lnTo>
                  <a:pt x="1389964" y="2022119"/>
                </a:lnTo>
                <a:lnTo>
                  <a:pt x="1441805" y="1981085"/>
                </a:lnTo>
                <a:lnTo>
                  <a:pt x="1494002" y="1870925"/>
                </a:lnTo>
                <a:lnTo>
                  <a:pt x="1545844" y="1337767"/>
                </a:lnTo>
                <a:lnTo>
                  <a:pt x="1597685" y="1179360"/>
                </a:lnTo>
                <a:lnTo>
                  <a:pt x="1649526" y="1669326"/>
                </a:lnTo>
                <a:lnTo>
                  <a:pt x="1701368" y="1640890"/>
                </a:lnTo>
                <a:lnTo>
                  <a:pt x="1753565" y="518401"/>
                </a:lnTo>
                <a:lnTo>
                  <a:pt x="1805406" y="0"/>
                </a:lnTo>
                <a:lnTo>
                  <a:pt x="1857248" y="683641"/>
                </a:lnTo>
                <a:lnTo>
                  <a:pt x="1909445" y="1594446"/>
                </a:lnTo>
                <a:lnTo>
                  <a:pt x="1961286" y="1857971"/>
                </a:lnTo>
                <a:lnTo>
                  <a:pt x="2013127" y="1601647"/>
                </a:lnTo>
                <a:lnTo>
                  <a:pt x="2065324" y="1691640"/>
                </a:lnTo>
                <a:lnTo>
                  <a:pt x="2117166" y="2035441"/>
                </a:lnTo>
                <a:lnTo>
                  <a:pt x="2169363" y="2054161"/>
                </a:lnTo>
                <a:lnTo>
                  <a:pt x="2221560" y="1955520"/>
                </a:lnTo>
                <a:lnTo>
                  <a:pt x="2273769" y="1837804"/>
                </a:lnTo>
                <a:lnTo>
                  <a:pt x="2325966" y="1915210"/>
                </a:lnTo>
                <a:lnTo>
                  <a:pt x="2378163" y="1915210"/>
                </a:lnTo>
                <a:lnTo>
                  <a:pt x="2430360" y="1982165"/>
                </a:lnTo>
                <a:lnTo>
                  <a:pt x="2482570" y="1958759"/>
                </a:lnTo>
                <a:lnTo>
                  <a:pt x="2534767" y="1761121"/>
                </a:lnTo>
                <a:lnTo>
                  <a:pt x="2586964" y="1503730"/>
                </a:lnTo>
                <a:lnTo>
                  <a:pt x="2639174" y="1612442"/>
                </a:lnTo>
                <a:lnTo>
                  <a:pt x="2691371" y="1918804"/>
                </a:lnTo>
                <a:lnTo>
                  <a:pt x="2743568" y="2153881"/>
                </a:lnTo>
                <a:lnTo>
                  <a:pt x="2795765" y="2505964"/>
                </a:lnTo>
                <a:lnTo>
                  <a:pt x="2847975" y="2249639"/>
                </a:lnTo>
                <a:lnTo>
                  <a:pt x="2900527" y="1586166"/>
                </a:lnTo>
                <a:lnTo>
                  <a:pt x="2952724" y="1496517"/>
                </a:lnTo>
                <a:lnTo>
                  <a:pt x="3004934" y="2087638"/>
                </a:lnTo>
                <a:lnTo>
                  <a:pt x="3057486" y="2697848"/>
                </a:lnTo>
                <a:lnTo>
                  <a:pt x="3109683" y="2600286"/>
                </a:lnTo>
                <a:lnTo>
                  <a:pt x="3162249" y="1949043"/>
                </a:lnTo>
                <a:lnTo>
                  <a:pt x="3214446" y="1128242"/>
                </a:lnTo>
                <a:lnTo>
                  <a:pt x="3267011" y="754926"/>
                </a:lnTo>
                <a:lnTo>
                  <a:pt x="3319208" y="801725"/>
                </a:lnTo>
                <a:lnTo>
                  <a:pt x="3371773" y="1125359"/>
                </a:lnTo>
                <a:lnTo>
                  <a:pt x="3423970" y="1493647"/>
                </a:lnTo>
                <a:lnTo>
                  <a:pt x="3476523" y="1771561"/>
                </a:lnTo>
                <a:lnTo>
                  <a:pt x="3529088" y="2265476"/>
                </a:lnTo>
                <a:lnTo>
                  <a:pt x="3581641" y="2514600"/>
                </a:lnTo>
                <a:lnTo>
                  <a:pt x="3633851" y="2572207"/>
                </a:lnTo>
                <a:lnTo>
                  <a:pt x="3686403" y="2943733"/>
                </a:lnTo>
                <a:lnTo>
                  <a:pt x="3738968" y="3286086"/>
                </a:lnTo>
                <a:lnTo>
                  <a:pt x="3791534" y="2924289"/>
                </a:lnTo>
                <a:lnTo>
                  <a:pt x="3844086" y="1834565"/>
                </a:lnTo>
                <a:lnTo>
                  <a:pt x="3896652" y="529564"/>
                </a:lnTo>
                <a:lnTo>
                  <a:pt x="3949204" y="89281"/>
                </a:lnTo>
                <a:lnTo>
                  <a:pt x="4001770" y="309600"/>
                </a:lnTo>
                <a:lnTo>
                  <a:pt x="4054335" y="772198"/>
                </a:lnTo>
                <a:lnTo>
                  <a:pt x="4106887" y="1099807"/>
                </a:lnTo>
                <a:lnTo>
                  <a:pt x="4159453" y="1389964"/>
                </a:lnTo>
                <a:lnTo>
                  <a:pt x="4212374" y="1602727"/>
                </a:lnTo>
                <a:lnTo>
                  <a:pt x="4264926" y="1773008"/>
                </a:lnTo>
                <a:lnTo>
                  <a:pt x="4317492" y="2114651"/>
                </a:lnTo>
                <a:lnTo>
                  <a:pt x="4370044" y="2656801"/>
                </a:lnTo>
                <a:lnTo>
                  <a:pt x="4422965" y="3279241"/>
                </a:lnTo>
                <a:lnTo>
                  <a:pt x="4475530" y="2799359"/>
                </a:lnTo>
                <a:lnTo>
                  <a:pt x="4528451" y="789482"/>
                </a:lnTo>
                <a:lnTo>
                  <a:pt x="4581004" y="364324"/>
                </a:lnTo>
                <a:lnTo>
                  <a:pt x="4633925" y="1018438"/>
                </a:lnTo>
                <a:lnTo>
                  <a:pt x="4686490" y="1443240"/>
                </a:lnTo>
                <a:lnTo>
                  <a:pt x="4739411" y="1945805"/>
                </a:lnTo>
                <a:lnTo>
                  <a:pt x="4791976" y="2376360"/>
                </a:lnTo>
                <a:lnTo>
                  <a:pt x="4844884" y="1923846"/>
                </a:lnTo>
                <a:lnTo>
                  <a:pt x="4897805" y="1244523"/>
                </a:lnTo>
                <a:lnTo>
                  <a:pt x="4950726" y="1109878"/>
                </a:lnTo>
                <a:lnTo>
                  <a:pt x="5003292" y="1115288"/>
                </a:lnTo>
                <a:lnTo>
                  <a:pt x="5056212" y="1161719"/>
                </a:lnTo>
                <a:lnTo>
                  <a:pt x="5109133" y="1488960"/>
                </a:lnTo>
                <a:lnTo>
                  <a:pt x="5162054" y="1830959"/>
                </a:lnTo>
                <a:lnTo>
                  <a:pt x="5214975" y="1940763"/>
                </a:lnTo>
                <a:lnTo>
                  <a:pt x="5267883" y="2016366"/>
                </a:lnTo>
                <a:lnTo>
                  <a:pt x="5320817" y="2068207"/>
                </a:lnTo>
                <a:lnTo>
                  <a:pt x="5373725" y="2036521"/>
                </a:lnTo>
                <a:lnTo>
                  <a:pt x="5426646" y="1738083"/>
                </a:lnTo>
                <a:lnTo>
                  <a:pt x="5479567" y="1792084"/>
                </a:lnTo>
                <a:lnTo>
                  <a:pt x="5532488" y="2018880"/>
                </a:lnTo>
                <a:lnTo>
                  <a:pt x="5585409" y="1996567"/>
                </a:lnTo>
                <a:lnTo>
                  <a:pt x="5638330" y="1938604"/>
                </a:lnTo>
                <a:lnTo>
                  <a:pt x="5691619" y="1823046"/>
                </a:lnTo>
                <a:lnTo>
                  <a:pt x="5744527" y="1697037"/>
                </a:lnTo>
                <a:lnTo>
                  <a:pt x="5797448" y="1915566"/>
                </a:lnTo>
                <a:lnTo>
                  <a:pt x="5850369" y="2391486"/>
                </a:lnTo>
                <a:lnTo>
                  <a:pt x="5903658" y="2564650"/>
                </a:lnTo>
                <a:lnTo>
                  <a:pt x="5956566" y="1829523"/>
                </a:lnTo>
                <a:lnTo>
                  <a:pt x="6009487" y="1596237"/>
                </a:lnTo>
                <a:lnTo>
                  <a:pt x="6062408" y="2356561"/>
                </a:lnTo>
                <a:lnTo>
                  <a:pt x="6115329" y="2433599"/>
                </a:lnTo>
                <a:lnTo>
                  <a:pt x="6168605" y="1775879"/>
                </a:lnTo>
                <a:lnTo>
                  <a:pt x="6221526" y="1919160"/>
                </a:lnTo>
                <a:lnTo>
                  <a:pt x="6274447" y="2496248"/>
                </a:lnTo>
                <a:lnTo>
                  <a:pt x="6327368" y="2590203"/>
                </a:lnTo>
                <a:lnTo>
                  <a:pt x="6380289" y="2048040"/>
                </a:lnTo>
                <a:lnTo>
                  <a:pt x="6433210" y="1819084"/>
                </a:lnTo>
                <a:lnTo>
                  <a:pt x="6486131" y="2170442"/>
                </a:lnTo>
                <a:lnTo>
                  <a:pt x="6539052" y="2464206"/>
                </a:lnTo>
                <a:lnTo>
                  <a:pt x="6591973" y="1796402"/>
                </a:lnTo>
                <a:lnTo>
                  <a:pt x="6644538" y="1455127"/>
                </a:lnTo>
                <a:lnTo>
                  <a:pt x="6697459" y="1938959"/>
                </a:lnTo>
                <a:lnTo>
                  <a:pt x="6750367" y="2578684"/>
                </a:lnTo>
                <a:lnTo>
                  <a:pt x="6803288" y="2676601"/>
                </a:lnTo>
                <a:lnTo>
                  <a:pt x="6855853" y="2418130"/>
                </a:lnTo>
                <a:lnTo>
                  <a:pt x="6908774" y="2355481"/>
                </a:lnTo>
                <a:lnTo>
                  <a:pt x="6961695" y="2702521"/>
                </a:lnTo>
                <a:lnTo>
                  <a:pt x="7014972" y="2986570"/>
                </a:lnTo>
                <a:lnTo>
                  <a:pt x="7067893" y="2655011"/>
                </a:lnTo>
                <a:lnTo>
                  <a:pt x="7120813" y="2450160"/>
                </a:lnTo>
                <a:lnTo>
                  <a:pt x="7173734" y="2421369"/>
                </a:lnTo>
                <a:lnTo>
                  <a:pt x="7226655" y="2455926"/>
                </a:lnTo>
                <a:lnTo>
                  <a:pt x="7279932" y="2591282"/>
                </a:lnTo>
                <a:lnTo>
                  <a:pt x="7332854" y="2671203"/>
                </a:lnTo>
                <a:lnTo>
                  <a:pt x="7385772" y="2967482"/>
                </a:lnTo>
                <a:lnTo>
                  <a:pt x="7438696" y="3196450"/>
                </a:lnTo>
                <a:lnTo>
                  <a:pt x="7491614" y="2964243"/>
                </a:lnTo>
                <a:lnTo>
                  <a:pt x="7544176" y="2183041"/>
                </a:lnTo>
                <a:lnTo>
                  <a:pt x="7596732" y="1540078"/>
                </a:lnTo>
                <a:lnTo>
                  <a:pt x="7647855" y="1932127"/>
                </a:lnTo>
              </a:path>
            </a:pathLst>
          </a:custGeom>
          <a:ln w="3600">
            <a:solidFill>
              <a:srgbClr val="000000"/>
            </a:solidFill>
          </a:ln>
        </p:spPr>
        <p:txBody>
          <a:bodyPr wrap="square" lIns="0" tIns="0" rIns="0" bIns="0" rtlCol="0"/>
          <a:lstStyle/>
          <a:p>
            <a:endParaRPr/>
          </a:p>
        </p:txBody>
      </p:sp>
      <p:sp>
        <p:nvSpPr>
          <p:cNvPr id="219" name="object 219"/>
          <p:cNvSpPr/>
          <p:nvPr/>
        </p:nvSpPr>
        <p:spPr>
          <a:xfrm>
            <a:off x="1349998" y="2970309"/>
            <a:ext cx="6952673" cy="1517276"/>
          </a:xfrm>
          <a:custGeom>
            <a:avLst/>
            <a:gdLst/>
            <a:ahLst/>
            <a:cxnLst/>
            <a:rect l="l" t="t" r="r" b="b"/>
            <a:pathLst>
              <a:path w="7647940" h="1719579">
                <a:moveTo>
                  <a:pt x="0" y="340563"/>
                </a:moveTo>
                <a:lnTo>
                  <a:pt x="51117" y="182168"/>
                </a:lnTo>
                <a:lnTo>
                  <a:pt x="102247" y="461886"/>
                </a:lnTo>
                <a:lnTo>
                  <a:pt x="153365" y="709917"/>
                </a:lnTo>
                <a:lnTo>
                  <a:pt x="204482" y="874801"/>
                </a:lnTo>
                <a:lnTo>
                  <a:pt x="255600" y="924839"/>
                </a:lnTo>
                <a:lnTo>
                  <a:pt x="306717" y="1038250"/>
                </a:lnTo>
                <a:lnTo>
                  <a:pt x="357835" y="965161"/>
                </a:lnTo>
                <a:lnTo>
                  <a:pt x="408965" y="937806"/>
                </a:lnTo>
                <a:lnTo>
                  <a:pt x="460082" y="807478"/>
                </a:lnTo>
                <a:lnTo>
                  <a:pt x="511568" y="640448"/>
                </a:lnTo>
                <a:lnTo>
                  <a:pt x="563041" y="639000"/>
                </a:lnTo>
                <a:lnTo>
                  <a:pt x="614527" y="684364"/>
                </a:lnTo>
                <a:lnTo>
                  <a:pt x="666000" y="794880"/>
                </a:lnTo>
                <a:lnTo>
                  <a:pt x="717486" y="654126"/>
                </a:lnTo>
                <a:lnTo>
                  <a:pt x="769327" y="592924"/>
                </a:lnTo>
                <a:lnTo>
                  <a:pt x="820801" y="722884"/>
                </a:lnTo>
                <a:lnTo>
                  <a:pt x="872642" y="796683"/>
                </a:lnTo>
                <a:lnTo>
                  <a:pt x="924128" y="667435"/>
                </a:lnTo>
                <a:lnTo>
                  <a:pt x="975969" y="699122"/>
                </a:lnTo>
                <a:lnTo>
                  <a:pt x="1027811" y="933488"/>
                </a:lnTo>
                <a:lnTo>
                  <a:pt x="1079284" y="914044"/>
                </a:lnTo>
                <a:lnTo>
                  <a:pt x="1131125" y="1009802"/>
                </a:lnTo>
                <a:lnTo>
                  <a:pt x="1182966" y="1133640"/>
                </a:lnTo>
                <a:lnTo>
                  <a:pt x="1234808" y="1118882"/>
                </a:lnTo>
                <a:lnTo>
                  <a:pt x="1286637" y="1293126"/>
                </a:lnTo>
                <a:lnTo>
                  <a:pt x="1338122" y="1225804"/>
                </a:lnTo>
                <a:lnTo>
                  <a:pt x="1389964" y="1038250"/>
                </a:lnTo>
                <a:lnTo>
                  <a:pt x="1441805" y="1002969"/>
                </a:lnTo>
                <a:lnTo>
                  <a:pt x="1494002" y="937082"/>
                </a:lnTo>
                <a:lnTo>
                  <a:pt x="1545844" y="718566"/>
                </a:lnTo>
                <a:lnTo>
                  <a:pt x="1597685" y="581037"/>
                </a:lnTo>
                <a:lnTo>
                  <a:pt x="1649526" y="896048"/>
                </a:lnTo>
                <a:lnTo>
                  <a:pt x="1701368" y="887768"/>
                </a:lnTo>
                <a:lnTo>
                  <a:pt x="1753565" y="308521"/>
                </a:lnTo>
                <a:lnTo>
                  <a:pt x="1805406" y="96481"/>
                </a:lnTo>
                <a:lnTo>
                  <a:pt x="1857248" y="455764"/>
                </a:lnTo>
                <a:lnTo>
                  <a:pt x="1909445" y="920889"/>
                </a:lnTo>
                <a:lnTo>
                  <a:pt x="1961286" y="1043647"/>
                </a:lnTo>
                <a:lnTo>
                  <a:pt x="2013127" y="968413"/>
                </a:lnTo>
                <a:lnTo>
                  <a:pt x="2065324" y="1008367"/>
                </a:lnTo>
                <a:lnTo>
                  <a:pt x="2117166" y="1197013"/>
                </a:lnTo>
                <a:lnTo>
                  <a:pt x="2169363" y="1203845"/>
                </a:lnTo>
                <a:lnTo>
                  <a:pt x="2221560" y="1191602"/>
                </a:lnTo>
                <a:lnTo>
                  <a:pt x="2273769" y="1095121"/>
                </a:lnTo>
                <a:lnTo>
                  <a:pt x="2325966" y="1136891"/>
                </a:lnTo>
                <a:lnTo>
                  <a:pt x="2378163" y="1144803"/>
                </a:lnTo>
                <a:lnTo>
                  <a:pt x="2430360" y="1167130"/>
                </a:lnTo>
                <a:lnTo>
                  <a:pt x="2482570" y="1175766"/>
                </a:lnTo>
                <a:lnTo>
                  <a:pt x="2534767" y="1034288"/>
                </a:lnTo>
                <a:lnTo>
                  <a:pt x="2586964" y="857529"/>
                </a:lnTo>
                <a:lnTo>
                  <a:pt x="2639174" y="926998"/>
                </a:lnTo>
                <a:lnTo>
                  <a:pt x="2691371" y="1076045"/>
                </a:lnTo>
                <a:lnTo>
                  <a:pt x="2743568" y="1220762"/>
                </a:lnTo>
                <a:lnTo>
                  <a:pt x="2795765" y="1428483"/>
                </a:lnTo>
                <a:lnTo>
                  <a:pt x="2847975" y="1257122"/>
                </a:lnTo>
                <a:lnTo>
                  <a:pt x="2900527" y="911161"/>
                </a:lnTo>
                <a:lnTo>
                  <a:pt x="2952724" y="861847"/>
                </a:lnTo>
                <a:lnTo>
                  <a:pt x="3004934" y="1155242"/>
                </a:lnTo>
                <a:lnTo>
                  <a:pt x="3057486" y="1518488"/>
                </a:lnTo>
                <a:lnTo>
                  <a:pt x="3109683" y="1417332"/>
                </a:lnTo>
                <a:lnTo>
                  <a:pt x="3162249" y="999007"/>
                </a:lnTo>
                <a:lnTo>
                  <a:pt x="3214446" y="509041"/>
                </a:lnTo>
                <a:lnTo>
                  <a:pt x="3267011" y="317525"/>
                </a:lnTo>
                <a:lnTo>
                  <a:pt x="3319208" y="405003"/>
                </a:lnTo>
                <a:lnTo>
                  <a:pt x="3371773" y="604088"/>
                </a:lnTo>
                <a:lnTo>
                  <a:pt x="3423970" y="782650"/>
                </a:lnTo>
                <a:lnTo>
                  <a:pt x="3476523" y="913320"/>
                </a:lnTo>
                <a:lnTo>
                  <a:pt x="3529088" y="1191971"/>
                </a:lnTo>
                <a:lnTo>
                  <a:pt x="3581641" y="1260005"/>
                </a:lnTo>
                <a:lnTo>
                  <a:pt x="3633851" y="1254252"/>
                </a:lnTo>
                <a:lnTo>
                  <a:pt x="3686403" y="1470240"/>
                </a:lnTo>
                <a:lnTo>
                  <a:pt x="3738968" y="1653844"/>
                </a:lnTo>
                <a:lnTo>
                  <a:pt x="3791534" y="1547279"/>
                </a:lnTo>
                <a:lnTo>
                  <a:pt x="3844086" y="985329"/>
                </a:lnTo>
                <a:lnTo>
                  <a:pt x="3896652" y="248767"/>
                </a:lnTo>
                <a:lnTo>
                  <a:pt x="3949204" y="0"/>
                </a:lnTo>
                <a:lnTo>
                  <a:pt x="4001770" y="134645"/>
                </a:lnTo>
                <a:lnTo>
                  <a:pt x="4054335" y="410400"/>
                </a:lnTo>
                <a:lnTo>
                  <a:pt x="4106887" y="603008"/>
                </a:lnTo>
                <a:lnTo>
                  <a:pt x="4159453" y="775449"/>
                </a:lnTo>
                <a:lnTo>
                  <a:pt x="4212374" y="867600"/>
                </a:lnTo>
                <a:lnTo>
                  <a:pt x="4264926" y="966241"/>
                </a:lnTo>
                <a:lnTo>
                  <a:pt x="4317492" y="1139761"/>
                </a:lnTo>
                <a:lnTo>
                  <a:pt x="4370044" y="1406525"/>
                </a:lnTo>
                <a:lnTo>
                  <a:pt x="4422965" y="1719008"/>
                </a:lnTo>
                <a:lnTo>
                  <a:pt x="4475530" y="1536128"/>
                </a:lnTo>
                <a:lnTo>
                  <a:pt x="4528451" y="519125"/>
                </a:lnTo>
                <a:lnTo>
                  <a:pt x="4581004" y="275399"/>
                </a:lnTo>
                <a:lnTo>
                  <a:pt x="4633925" y="599770"/>
                </a:lnTo>
                <a:lnTo>
                  <a:pt x="4686490" y="782650"/>
                </a:lnTo>
                <a:lnTo>
                  <a:pt x="4739411" y="1081443"/>
                </a:lnTo>
                <a:lnTo>
                  <a:pt x="4791976" y="1306804"/>
                </a:lnTo>
                <a:lnTo>
                  <a:pt x="4844884" y="1036447"/>
                </a:lnTo>
                <a:lnTo>
                  <a:pt x="4897805" y="698398"/>
                </a:lnTo>
                <a:lnTo>
                  <a:pt x="4950726" y="599401"/>
                </a:lnTo>
                <a:lnTo>
                  <a:pt x="5003292" y="631444"/>
                </a:lnTo>
                <a:lnTo>
                  <a:pt x="5056212" y="644766"/>
                </a:lnTo>
                <a:lnTo>
                  <a:pt x="5109133" y="783361"/>
                </a:lnTo>
                <a:lnTo>
                  <a:pt x="5162054" y="997559"/>
                </a:lnTo>
                <a:lnTo>
                  <a:pt x="5214975" y="1037170"/>
                </a:lnTo>
                <a:lnTo>
                  <a:pt x="5267883" y="1077849"/>
                </a:lnTo>
                <a:lnTo>
                  <a:pt x="5320817" y="1094409"/>
                </a:lnTo>
                <a:lnTo>
                  <a:pt x="5373725" y="1087564"/>
                </a:lnTo>
                <a:lnTo>
                  <a:pt x="5426646" y="924483"/>
                </a:lnTo>
                <a:lnTo>
                  <a:pt x="5479567" y="950048"/>
                </a:lnTo>
                <a:lnTo>
                  <a:pt x="5532488" y="1040765"/>
                </a:lnTo>
                <a:lnTo>
                  <a:pt x="5585409" y="1034643"/>
                </a:lnTo>
                <a:lnTo>
                  <a:pt x="5638330" y="983170"/>
                </a:lnTo>
                <a:lnTo>
                  <a:pt x="5691619" y="938885"/>
                </a:lnTo>
                <a:lnTo>
                  <a:pt x="5744527" y="859688"/>
                </a:lnTo>
                <a:lnTo>
                  <a:pt x="5797448" y="972007"/>
                </a:lnTo>
                <a:lnTo>
                  <a:pt x="5850369" y="1205649"/>
                </a:lnTo>
                <a:lnTo>
                  <a:pt x="5903658" y="1309687"/>
                </a:lnTo>
                <a:lnTo>
                  <a:pt x="5956566" y="977760"/>
                </a:lnTo>
                <a:lnTo>
                  <a:pt x="6009487" y="851408"/>
                </a:lnTo>
                <a:lnTo>
                  <a:pt x="6062408" y="1226172"/>
                </a:lnTo>
                <a:lnTo>
                  <a:pt x="6115329" y="1262888"/>
                </a:lnTo>
                <a:lnTo>
                  <a:pt x="6168605" y="975601"/>
                </a:lnTo>
                <a:lnTo>
                  <a:pt x="6221526" y="1053363"/>
                </a:lnTo>
                <a:lnTo>
                  <a:pt x="6274447" y="1374482"/>
                </a:lnTo>
                <a:lnTo>
                  <a:pt x="6327368" y="1448650"/>
                </a:lnTo>
                <a:lnTo>
                  <a:pt x="6380289" y="1189443"/>
                </a:lnTo>
                <a:lnTo>
                  <a:pt x="6433210" y="1067765"/>
                </a:lnTo>
                <a:lnTo>
                  <a:pt x="6486131" y="1248486"/>
                </a:lnTo>
                <a:lnTo>
                  <a:pt x="6539052" y="1407248"/>
                </a:lnTo>
                <a:lnTo>
                  <a:pt x="6591973" y="1092606"/>
                </a:lnTo>
                <a:lnTo>
                  <a:pt x="6644538" y="897128"/>
                </a:lnTo>
                <a:lnTo>
                  <a:pt x="6697459" y="1130046"/>
                </a:lnTo>
                <a:lnTo>
                  <a:pt x="6750367" y="1500492"/>
                </a:lnTo>
                <a:lnTo>
                  <a:pt x="6803288" y="1534325"/>
                </a:lnTo>
                <a:lnTo>
                  <a:pt x="6855853" y="1394650"/>
                </a:lnTo>
                <a:lnTo>
                  <a:pt x="6908774" y="1365491"/>
                </a:lnTo>
                <a:lnTo>
                  <a:pt x="6961695" y="1529651"/>
                </a:lnTo>
                <a:lnTo>
                  <a:pt x="7014972" y="1677250"/>
                </a:lnTo>
                <a:lnTo>
                  <a:pt x="7067893" y="1461960"/>
                </a:lnTo>
                <a:lnTo>
                  <a:pt x="7120813" y="1370520"/>
                </a:lnTo>
                <a:lnTo>
                  <a:pt x="7173734" y="1322285"/>
                </a:lnTo>
                <a:lnTo>
                  <a:pt x="7226655" y="1309331"/>
                </a:lnTo>
                <a:lnTo>
                  <a:pt x="7279932" y="1388884"/>
                </a:lnTo>
                <a:lnTo>
                  <a:pt x="7332854" y="1429207"/>
                </a:lnTo>
                <a:lnTo>
                  <a:pt x="7385772" y="1582928"/>
                </a:lnTo>
                <a:lnTo>
                  <a:pt x="7438696" y="1702079"/>
                </a:lnTo>
                <a:lnTo>
                  <a:pt x="7491614" y="1563484"/>
                </a:lnTo>
                <a:lnTo>
                  <a:pt x="7544176" y="1064526"/>
                </a:lnTo>
                <a:lnTo>
                  <a:pt x="7596732" y="798842"/>
                </a:lnTo>
                <a:lnTo>
                  <a:pt x="7647855" y="963002"/>
                </a:lnTo>
              </a:path>
            </a:pathLst>
          </a:custGeom>
          <a:ln w="3600">
            <a:solidFill>
              <a:srgbClr val="000000"/>
            </a:solidFill>
          </a:ln>
        </p:spPr>
        <p:txBody>
          <a:bodyPr wrap="square" lIns="0" tIns="0" rIns="0" bIns="0" rtlCol="0"/>
          <a:lstStyle/>
          <a:p>
            <a:endParaRPr/>
          </a:p>
        </p:txBody>
      </p:sp>
      <p:sp>
        <p:nvSpPr>
          <p:cNvPr id="220" name="object 220"/>
          <p:cNvSpPr/>
          <p:nvPr/>
        </p:nvSpPr>
        <p:spPr>
          <a:xfrm>
            <a:off x="1349998" y="3190762"/>
            <a:ext cx="6952673" cy="943535"/>
          </a:xfrm>
          <a:custGeom>
            <a:avLst/>
            <a:gdLst/>
            <a:ahLst/>
            <a:cxnLst/>
            <a:rect l="l" t="t" r="r" b="b"/>
            <a:pathLst>
              <a:path w="7647940" h="1069339">
                <a:moveTo>
                  <a:pt x="0" y="192595"/>
                </a:moveTo>
                <a:lnTo>
                  <a:pt x="51117" y="88557"/>
                </a:lnTo>
                <a:lnTo>
                  <a:pt x="102247" y="287274"/>
                </a:lnTo>
                <a:lnTo>
                  <a:pt x="153365" y="466559"/>
                </a:lnTo>
                <a:lnTo>
                  <a:pt x="204482" y="624598"/>
                </a:lnTo>
                <a:lnTo>
                  <a:pt x="255600" y="667080"/>
                </a:lnTo>
                <a:lnTo>
                  <a:pt x="306717" y="693712"/>
                </a:lnTo>
                <a:lnTo>
                  <a:pt x="357835" y="647992"/>
                </a:lnTo>
                <a:lnTo>
                  <a:pt x="408965" y="658444"/>
                </a:lnTo>
                <a:lnTo>
                  <a:pt x="460082" y="574916"/>
                </a:lnTo>
                <a:lnTo>
                  <a:pt x="511568" y="477710"/>
                </a:lnTo>
                <a:lnTo>
                  <a:pt x="563041" y="461873"/>
                </a:lnTo>
                <a:lnTo>
                  <a:pt x="614527" y="495363"/>
                </a:lnTo>
                <a:lnTo>
                  <a:pt x="666000" y="580313"/>
                </a:lnTo>
                <a:lnTo>
                  <a:pt x="717486" y="507593"/>
                </a:lnTo>
                <a:lnTo>
                  <a:pt x="769327" y="460070"/>
                </a:lnTo>
                <a:lnTo>
                  <a:pt x="820801" y="550443"/>
                </a:lnTo>
                <a:lnTo>
                  <a:pt x="872642" y="548995"/>
                </a:lnTo>
                <a:lnTo>
                  <a:pt x="924128" y="455041"/>
                </a:lnTo>
                <a:lnTo>
                  <a:pt x="975969" y="474116"/>
                </a:lnTo>
                <a:lnTo>
                  <a:pt x="1027811" y="620636"/>
                </a:lnTo>
                <a:lnTo>
                  <a:pt x="1079284" y="569874"/>
                </a:lnTo>
                <a:lnTo>
                  <a:pt x="1131125" y="655561"/>
                </a:lnTo>
                <a:lnTo>
                  <a:pt x="1182966" y="731520"/>
                </a:lnTo>
                <a:lnTo>
                  <a:pt x="1234808" y="747356"/>
                </a:lnTo>
                <a:lnTo>
                  <a:pt x="1286637" y="851395"/>
                </a:lnTo>
                <a:lnTo>
                  <a:pt x="1338122" y="801725"/>
                </a:lnTo>
                <a:lnTo>
                  <a:pt x="1389964" y="699477"/>
                </a:lnTo>
                <a:lnTo>
                  <a:pt x="1441805" y="685431"/>
                </a:lnTo>
                <a:lnTo>
                  <a:pt x="1494002" y="683996"/>
                </a:lnTo>
                <a:lnTo>
                  <a:pt x="1545844" y="519112"/>
                </a:lnTo>
                <a:lnTo>
                  <a:pt x="1597685" y="400316"/>
                </a:lnTo>
                <a:lnTo>
                  <a:pt x="1649526" y="628916"/>
                </a:lnTo>
                <a:lnTo>
                  <a:pt x="1701368" y="586435"/>
                </a:lnTo>
                <a:lnTo>
                  <a:pt x="1753565" y="220675"/>
                </a:lnTo>
                <a:lnTo>
                  <a:pt x="1805406" y="43561"/>
                </a:lnTo>
                <a:lnTo>
                  <a:pt x="1857248" y="224993"/>
                </a:lnTo>
                <a:lnTo>
                  <a:pt x="1909445" y="511200"/>
                </a:lnTo>
                <a:lnTo>
                  <a:pt x="1961286" y="602272"/>
                </a:lnTo>
                <a:lnTo>
                  <a:pt x="2013127" y="565556"/>
                </a:lnTo>
                <a:lnTo>
                  <a:pt x="2065324" y="573112"/>
                </a:lnTo>
                <a:lnTo>
                  <a:pt x="2117166" y="694436"/>
                </a:lnTo>
                <a:lnTo>
                  <a:pt x="2169363" y="701281"/>
                </a:lnTo>
                <a:lnTo>
                  <a:pt x="2221560" y="727557"/>
                </a:lnTo>
                <a:lnTo>
                  <a:pt x="2273769" y="631799"/>
                </a:lnTo>
                <a:lnTo>
                  <a:pt x="2325966" y="637552"/>
                </a:lnTo>
                <a:lnTo>
                  <a:pt x="2378163" y="603719"/>
                </a:lnTo>
                <a:lnTo>
                  <a:pt x="2430360" y="627126"/>
                </a:lnTo>
                <a:lnTo>
                  <a:pt x="2482570" y="648360"/>
                </a:lnTo>
                <a:lnTo>
                  <a:pt x="2534767" y="529564"/>
                </a:lnTo>
                <a:lnTo>
                  <a:pt x="2586964" y="379793"/>
                </a:lnTo>
                <a:lnTo>
                  <a:pt x="2639174" y="405714"/>
                </a:lnTo>
                <a:lnTo>
                  <a:pt x="2691371" y="501840"/>
                </a:lnTo>
                <a:lnTo>
                  <a:pt x="2743568" y="590042"/>
                </a:lnTo>
                <a:lnTo>
                  <a:pt x="2795765" y="755637"/>
                </a:lnTo>
                <a:lnTo>
                  <a:pt x="2847975" y="644753"/>
                </a:lnTo>
                <a:lnTo>
                  <a:pt x="2900527" y="461873"/>
                </a:lnTo>
                <a:lnTo>
                  <a:pt x="2952724" y="419760"/>
                </a:lnTo>
                <a:lnTo>
                  <a:pt x="3004934" y="585000"/>
                </a:lnTo>
                <a:lnTo>
                  <a:pt x="3057486" y="847801"/>
                </a:lnTo>
                <a:lnTo>
                  <a:pt x="3109683" y="835558"/>
                </a:lnTo>
                <a:lnTo>
                  <a:pt x="3162249" y="587159"/>
                </a:lnTo>
                <a:lnTo>
                  <a:pt x="3214446" y="190436"/>
                </a:lnTo>
                <a:lnTo>
                  <a:pt x="3267011" y="55803"/>
                </a:lnTo>
                <a:lnTo>
                  <a:pt x="3319208" y="135001"/>
                </a:lnTo>
                <a:lnTo>
                  <a:pt x="3371773" y="264604"/>
                </a:lnTo>
                <a:lnTo>
                  <a:pt x="3423970" y="376555"/>
                </a:lnTo>
                <a:lnTo>
                  <a:pt x="3476523" y="489229"/>
                </a:lnTo>
                <a:lnTo>
                  <a:pt x="3529088" y="701992"/>
                </a:lnTo>
                <a:lnTo>
                  <a:pt x="3581641" y="725043"/>
                </a:lnTo>
                <a:lnTo>
                  <a:pt x="3633851" y="752398"/>
                </a:lnTo>
                <a:lnTo>
                  <a:pt x="3686403" y="933119"/>
                </a:lnTo>
                <a:lnTo>
                  <a:pt x="3738968" y="1059116"/>
                </a:lnTo>
                <a:lnTo>
                  <a:pt x="3791534" y="921600"/>
                </a:lnTo>
                <a:lnTo>
                  <a:pt x="3844086" y="547204"/>
                </a:lnTo>
                <a:lnTo>
                  <a:pt x="3896652" y="102235"/>
                </a:lnTo>
                <a:lnTo>
                  <a:pt x="3949204" y="0"/>
                </a:lnTo>
                <a:lnTo>
                  <a:pt x="4001770" y="31318"/>
                </a:lnTo>
                <a:lnTo>
                  <a:pt x="4054335" y="220675"/>
                </a:lnTo>
                <a:lnTo>
                  <a:pt x="4106887" y="304914"/>
                </a:lnTo>
                <a:lnTo>
                  <a:pt x="4159453" y="427316"/>
                </a:lnTo>
                <a:lnTo>
                  <a:pt x="4212374" y="474116"/>
                </a:lnTo>
                <a:lnTo>
                  <a:pt x="4264926" y="520192"/>
                </a:lnTo>
                <a:lnTo>
                  <a:pt x="4317492" y="627837"/>
                </a:lnTo>
                <a:lnTo>
                  <a:pt x="4370044" y="782637"/>
                </a:lnTo>
                <a:lnTo>
                  <a:pt x="4422965" y="1017714"/>
                </a:lnTo>
                <a:lnTo>
                  <a:pt x="4475530" y="950760"/>
                </a:lnTo>
                <a:lnTo>
                  <a:pt x="4528451" y="309600"/>
                </a:lnTo>
                <a:lnTo>
                  <a:pt x="4581004" y="84239"/>
                </a:lnTo>
                <a:lnTo>
                  <a:pt x="4633925" y="260997"/>
                </a:lnTo>
                <a:lnTo>
                  <a:pt x="4686490" y="347040"/>
                </a:lnTo>
                <a:lnTo>
                  <a:pt x="4739411" y="546112"/>
                </a:lnTo>
                <a:lnTo>
                  <a:pt x="4791976" y="723595"/>
                </a:lnTo>
                <a:lnTo>
                  <a:pt x="4844884" y="551510"/>
                </a:lnTo>
                <a:lnTo>
                  <a:pt x="4897805" y="343077"/>
                </a:lnTo>
                <a:lnTo>
                  <a:pt x="4950726" y="254152"/>
                </a:lnTo>
                <a:lnTo>
                  <a:pt x="5003292" y="282232"/>
                </a:lnTo>
                <a:lnTo>
                  <a:pt x="5056212" y="284035"/>
                </a:lnTo>
                <a:lnTo>
                  <a:pt x="5109133" y="366471"/>
                </a:lnTo>
                <a:lnTo>
                  <a:pt x="5162054" y="504355"/>
                </a:lnTo>
                <a:lnTo>
                  <a:pt x="5214975" y="529196"/>
                </a:lnTo>
                <a:lnTo>
                  <a:pt x="5267883" y="545401"/>
                </a:lnTo>
                <a:lnTo>
                  <a:pt x="5320817" y="546836"/>
                </a:lnTo>
                <a:lnTo>
                  <a:pt x="5373725" y="548271"/>
                </a:lnTo>
                <a:lnTo>
                  <a:pt x="5426646" y="435597"/>
                </a:lnTo>
                <a:lnTo>
                  <a:pt x="5479567" y="448919"/>
                </a:lnTo>
                <a:lnTo>
                  <a:pt x="5532488" y="479882"/>
                </a:lnTo>
                <a:lnTo>
                  <a:pt x="5585409" y="469798"/>
                </a:lnTo>
                <a:lnTo>
                  <a:pt x="5638330" y="440994"/>
                </a:lnTo>
                <a:lnTo>
                  <a:pt x="5691619" y="418325"/>
                </a:lnTo>
                <a:lnTo>
                  <a:pt x="5744527" y="365760"/>
                </a:lnTo>
                <a:lnTo>
                  <a:pt x="5797448" y="433438"/>
                </a:lnTo>
                <a:lnTo>
                  <a:pt x="5850369" y="580313"/>
                </a:lnTo>
                <a:lnTo>
                  <a:pt x="5903658" y="663841"/>
                </a:lnTo>
                <a:lnTo>
                  <a:pt x="5956566" y="454317"/>
                </a:lnTo>
                <a:lnTo>
                  <a:pt x="6009487" y="348475"/>
                </a:lnTo>
                <a:lnTo>
                  <a:pt x="6062408" y="598678"/>
                </a:lnTo>
                <a:lnTo>
                  <a:pt x="6115329" y="621360"/>
                </a:lnTo>
                <a:lnTo>
                  <a:pt x="6168605" y="448195"/>
                </a:lnTo>
                <a:lnTo>
                  <a:pt x="6221526" y="503275"/>
                </a:lnTo>
                <a:lnTo>
                  <a:pt x="6274447" y="719277"/>
                </a:lnTo>
                <a:lnTo>
                  <a:pt x="6327368" y="806030"/>
                </a:lnTo>
                <a:lnTo>
                  <a:pt x="6380289" y="648360"/>
                </a:lnTo>
                <a:lnTo>
                  <a:pt x="6433210" y="556920"/>
                </a:lnTo>
                <a:lnTo>
                  <a:pt x="6486131" y="644398"/>
                </a:lnTo>
                <a:lnTo>
                  <a:pt x="6539052" y="751319"/>
                </a:lnTo>
                <a:lnTo>
                  <a:pt x="6591973" y="582841"/>
                </a:lnTo>
                <a:lnTo>
                  <a:pt x="6644538" y="443877"/>
                </a:lnTo>
                <a:lnTo>
                  <a:pt x="6697459" y="586435"/>
                </a:lnTo>
                <a:lnTo>
                  <a:pt x="6750367" y="870115"/>
                </a:lnTo>
                <a:lnTo>
                  <a:pt x="6803288" y="910437"/>
                </a:lnTo>
                <a:lnTo>
                  <a:pt x="6855853" y="804240"/>
                </a:lnTo>
                <a:lnTo>
                  <a:pt x="6908774" y="763917"/>
                </a:lnTo>
                <a:lnTo>
                  <a:pt x="6961695" y="884516"/>
                </a:lnTo>
                <a:lnTo>
                  <a:pt x="7014972" y="976680"/>
                </a:lnTo>
                <a:lnTo>
                  <a:pt x="7067893" y="849604"/>
                </a:lnTo>
                <a:lnTo>
                  <a:pt x="7120813" y="785152"/>
                </a:lnTo>
                <a:lnTo>
                  <a:pt x="7173734" y="788035"/>
                </a:lnTo>
                <a:lnTo>
                  <a:pt x="7226655" y="752754"/>
                </a:lnTo>
                <a:lnTo>
                  <a:pt x="7279932" y="816483"/>
                </a:lnTo>
                <a:lnTo>
                  <a:pt x="7332854" y="864362"/>
                </a:lnTo>
                <a:lnTo>
                  <a:pt x="7385772" y="964793"/>
                </a:lnTo>
                <a:lnTo>
                  <a:pt x="7438696" y="1069200"/>
                </a:lnTo>
                <a:lnTo>
                  <a:pt x="7491614" y="965161"/>
                </a:lnTo>
                <a:lnTo>
                  <a:pt x="7544176" y="588594"/>
                </a:lnTo>
                <a:lnTo>
                  <a:pt x="7596732" y="447840"/>
                </a:lnTo>
                <a:lnTo>
                  <a:pt x="7647855" y="546112"/>
                </a:lnTo>
              </a:path>
            </a:pathLst>
          </a:custGeom>
          <a:ln w="3600">
            <a:solidFill>
              <a:srgbClr val="000000"/>
            </a:solidFill>
          </a:ln>
        </p:spPr>
        <p:txBody>
          <a:bodyPr wrap="square" lIns="0" tIns="0" rIns="0" bIns="0" rtlCol="0"/>
          <a:lstStyle/>
          <a:p>
            <a:endParaRPr/>
          </a:p>
        </p:txBody>
      </p:sp>
      <p:sp>
        <p:nvSpPr>
          <p:cNvPr id="221" name="object 221"/>
          <p:cNvSpPr/>
          <p:nvPr/>
        </p:nvSpPr>
        <p:spPr>
          <a:xfrm>
            <a:off x="1349998" y="2913764"/>
            <a:ext cx="6952673" cy="1262343"/>
          </a:xfrm>
          <a:custGeom>
            <a:avLst/>
            <a:gdLst/>
            <a:ahLst/>
            <a:cxnLst/>
            <a:rect l="l" t="t" r="r" b="b"/>
            <a:pathLst>
              <a:path w="7647940" h="1430654">
                <a:moveTo>
                  <a:pt x="0" y="94322"/>
                </a:moveTo>
                <a:lnTo>
                  <a:pt x="51117" y="0"/>
                </a:lnTo>
                <a:lnTo>
                  <a:pt x="102247" y="201968"/>
                </a:lnTo>
                <a:lnTo>
                  <a:pt x="153365" y="406450"/>
                </a:lnTo>
                <a:lnTo>
                  <a:pt x="204482" y="554050"/>
                </a:lnTo>
                <a:lnTo>
                  <a:pt x="255600" y="593293"/>
                </a:lnTo>
                <a:lnTo>
                  <a:pt x="306717" y="616686"/>
                </a:lnTo>
                <a:lnTo>
                  <a:pt x="357835" y="621372"/>
                </a:lnTo>
                <a:lnTo>
                  <a:pt x="408965" y="626046"/>
                </a:lnTo>
                <a:lnTo>
                  <a:pt x="460082" y="569887"/>
                </a:lnTo>
                <a:lnTo>
                  <a:pt x="511568" y="489254"/>
                </a:lnTo>
                <a:lnTo>
                  <a:pt x="563041" y="458292"/>
                </a:lnTo>
                <a:lnTo>
                  <a:pt x="614527" y="480606"/>
                </a:lnTo>
                <a:lnTo>
                  <a:pt x="666000" y="597242"/>
                </a:lnTo>
                <a:lnTo>
                  <a:pt x="717486" y="492848"/>
                </a:lnTo>
                <a:lnTo>
                  <a:pt x="769327" y="482765"/>
                </a:lnTo>
                <a:lnTo>
                  <a:pt x="820801" y="604088"/>
                </a:lnTo>
                <a:lnTo>
                  <a:pt x="872642" y="648004"/>
                </a:lnTo>
                <a:lnTo>
                  <a:pt x="924128" y="515886"/>
                </a:lnTo>
                <a:lnTo>
                  <a:pt x="975969" y="549376"/>
                </a:lnTo>
                <a:lnTo>
                  <a:pt x="1027811" y="722528"/>
                </a:lnTo>
                <a:lnTo>
                  <a:pt x="1079284" y="662406"/>
                </a:lnTo>
                <a:lnTo>
                  <a:pt x="1131125" y="752411"/>
                </a:lnTo>
                <a:lnTo>
                  <a:pt x="1182966" y="834123"/>
                </a:lnTo>
                <a:lnTo>
                  <a:pt x="1234808" y="827646"/>
                </a:lnTo>
                <a:lnTo>
                  <a:pt x="1286637" y="940689"/>
                </a:lnTo>
                <a:lnTo>
                  <a:pt x="1338122" y="891362"/>
                </a:lnTo>
                <a:lnTo>
                  <a:pt x="1389964" y="764286"/>
                </a:lnTo>
                <a:lnTo>
                  <a:pt x="1441805" y="759968"/>
                </a:lnTo>
                <a:lnTo>
                  <a:pt x="1494002" y="723976"/>
                </a:lnTo>
                <a:lnTo>
                  <a:pt x="1545844" y="572046"/>
                </a:lnTo>
                <a:lnTo>
                  <a:pt x="1597685" y="457568"/>
                </a:lnTo>
                <a:lnTo>
                  <a:pt x="1649526" y="717130"/>
                </a:lnTo>
                <a:lnTo>
                  <a:pt x="1701368" y="668528"/>
                </a:lnTo>
                <a:lnTo>
                  <a:pt x="1753565" y="310324"/>
                </a:lnTo>
                <a:lnTo>
                  <a:pt x="1805406" y="176771"/>
                </a:lnTo>
                <a:lnTo>
                  <a:pt x="1857248" y="370090"/>
                </a:lnTo>
                <a:lnTo>
                  <a:pt x="1909445" y="680770"/>
                </a:lnTo>
                <a:lnTo>
                  <a:pt x="1961286" y="780846"/>
                </a:lnTo>
                <a:lnTo>
                  <a:pt x="2013127" y="740524"/>
                </a:lnTo>
                <a:lnTo>
                  <a:pt x="2065324" y="781570"/>
                </a:lnTo>
                <a:lnTo>
                  <a:pt x="2117166" y="913688"/>
                </a:lnTo>
                <a:lnTo>
                  <a:pt x="2169363" y="918006"/>
                </a:lnTo>
                <a:lnTo>
                  <a:pt x="2221560" y="939965"/>
                </a:lnTo>
                <a:lnTo>
                  <a:pt x="2273769" y="849972"/>
                </a:lnTo>
                <a:lnTo>
                  <a:pt x="2325966" y="863650"/>
                </a:lnTo>
                <a:lnTo>
                  <a:pt x="2378163" y="832688"/>
                </a:lnTo>
                <a:lnTo>
                  <a:pt x="2430360" y="862203"/>
                </a:lnTo>
                <a:lnTo>
                  <a:pt x="2482570" y="908646"/>
                </a:lnTo>
                <a:lnTo>
                  <a:pt x="2534767" y="768972"/>
                </a:lnTo>
                <a:lnTo>
                  <a:pt x="2586964" y="634326"/>
                </a:lnTo>
                <a:lnTo>
                  <a:pt x="2639174" y="673214"/>
                </a:lnTo>
                <a:lnTo>
                  <a:pt x="2691371" y="770407"/>
                </a:lnTo>
                <a:lnTo>
                  <a:pt x="2743568" y="871207"/>
                </a:lnTo>
                <a:lnTo>
                  <a:pt x="2795765" y="1020241"/>
                </a:lnTo>
                <a:lnTo>
                  <a:pt x="2847975" y="891006"/>
                </a:lnTo>
                <a:lnTo>
                  <a:pt x="2900527" y="671766"/>
                </a:lnTo>
                <a:lnTo>
                  <a:pt x="2952724" y="640092"/>
                </a:lnTo>
                <a:lnTo>
                  <a:pt x="3004934" y="820813"/>
                </a:lnTo>
                <a:lnTo>
                  <a:pt x="3057486" y="1073175"/>
                </a:lnTo>
                <a:lnTo>
                  <a:pt x="3109683" y="1031049"/>
                </a:lnTo>
                <a:lnTo>
                  <a:pt x="3162249" y="759244"/>
                </a:lnTo>
                <a:lnTo>
                  <a:pt x="3214446" y="381254"/>
                </a:lnTo>
                <a:lnTo>
                  <a:pt x="3267011" y="224294"/>
                </a:lnTo>
                <a:lnTo>
                  <a:pt x="3319208" y="309245"/>
                </a:lnTo>
                <a:lnTo>
                  <a:pt x="3371773" y="443534"/>
                </a:lnTo>
                <a:lnTo>
                  <a:pt x="3423970" y="560171"/>
                </a:lnTo>
                <a:lnTo>
                  <a:pt x="3476523" y="669607"/>
                </a:lnTo>
                <a:lnTo>
                  <a:pt x="3529088" y="880211"/>
                </a:lnTo>
                <a:lnTo>
                  <a:pt x="3581641" y="888847"/>
                </a:lnTo>
                <a:lnTo>
                  <a:pt x="3633851" y="895692"/>
                </a:lnTo>
                <a:lnTo>
                  <a:pt x="3686403" y="1080363"/>
                </a:lnTo>
                <a:lnTo>
                  <a:pt x="3738968" y="1238046"/>
                </a:lnTo>
                <a:lnTo>
                  <a:pt x="3791534" y="1130414"/>
                </a:lnTo>
                <a:lnTo>
                  <a:pt x="3844086" y="746645"/>
                </a:lnTo>
                <a:lnTo>
                  <a:pt x="3896652" y="256324"/>
                </a:lnTo>
                <a:lnTo>
                  <a:pt x="3949204" y="92532"/>
                </a:lnTo>
                <a:lnTo>
                  <a:pt x="4001770" y="177482"/>
                </a:lnTo>
                <a:lnTo>
                  <a:pt x="4054335" y="367931"/>
                </a:lnTo>
                <a:lnTo>
                  <a:pt x="4106887" y="462241"/>
                </a:lnTo>
                <a:lnTo>
                  <a:pt x="4159453" y="632167"/>
                </a:lnTo>
                <a:lnTo>
                  <a:pt x="4212374" y="682205"/>
                </a:lnTo>
                <a:lnTo>
                  <a:pt x="4264926" y="738009"/>
                </a:lnTo>
                <a:lnTo>
                  <a:pt x="4317492" y="865085"/>
                </a:lnTo>
                <a:lnTo>
                  <a:pt x="4370044" y="1020241"/>
                </a:lnTo>
                <a:lnTo>
                  <a:pt x="4422965" y="1233728"/>
                </a:lnTo>
                <a:lnTo>
                  <a:pt x="4475530" y="1143368"/>
                </a:lnTo>
                <a:lnTo>
                  <a:pt x="4528451" y="497166"/>
                </a:lnTo>
                <a:lnTo>
                  <a:pt x="4581004" y="276847"/>
                </a:lnTo>
                <a:lnTo>
                  <a:pt x="4633925" y="490334"/>
                </a:lnTo>
                <a:lnTo>
                  <a:pt x="4686490" y="595096"/>
                </a:lnTo>
                <a:lnTo>
                  <a:pt x="4739411" y="823696"/>
                </a:lnTo>
                <a:lnTo>
                  <a:pt x="4791976" y="1001534"/>
                </a:lnTo>
                <a:lnTo>
                  <a:pt x="4844884" y="808926"/>
                </a:lnTo>
                <a:lnTo>
                  <a:pt x="4897805" y="586092"/>
                </a:lnTo>
                <a:lnTo>
                  <a:pt x="4950726" y="509765"/>
                </a:lnTo>
                <a:lnTo>
                  <a:pt x="5003292" y="535330"/>
                </a:lnTo>
                <a:lnTo>
                  <a:pt x="5056212" y="546849"/>
                </a:lnTo>
                <a:lnTo>
                  <a:pt x="5109133" y="651243"/>
                </a:lnTo>
                <a:lnTo>
                  <a:pt x="5162054" y="794524"/>
                </a:lnTo>
                <a:lnTo>
                  <a:pt x="5214975" y="808926"/>
                </a:lnTo>
                <a:lnTo>
                  <a:pt x="5267883" y="844575"/>
                </a:lnTo>
                <a:lnTo>
                  <a:pt x="5320817" y="839165"/>
                </a:lnTo>
                <a:lnTo>
                  <a:pt x="5373725" y="842403"/>
                </a:lnTo>
                <a:lnTo>
                  <a:pt x="5426646" y="721804"/>
                </a:lnTo>
                <a:lnTo>
                  <a:pt x="5479567" y="740524"/>
                </a:lnTo>
                <a:lnTo>
                  <a:pt x="5532488" y="782281"/>
                </a:lnTo>
                <a:lnTo>
                  <a:pt x="5585409" y="771131"/>
                </a:lnTo>
                <a:lnTo>
                  <a:pt x="5638330" y="741972"/>
                </a:lnTo>
                <a:lnTo>
                  <a:pt x="5691619" y="727214"/>
                </a:lnTo>
                <a:lnTo>
                  <a:pt x="5744527" y="667092"/>
                </a:lnTo>
                <a:lnTo>
                  <a:pt x="5797448" y="746290"/>
                </a:lnTo>
                <a:lnTo>
                  <a:pt x="5850369" y="908291"/>
                </a:lnTo>
                <a:lnTo>
                  <a:pt x="5903658" y="991082"/>
                </a:lnTo>
                <a:lnTo>
                  <a:pt x="5956566" y="770763"/>
                </a:lnTo>
                <a:lnTo>
                  <a:pt x="6009487" y="666369"/>
                </a:lnTo>
                <a:lnTo>
                  <a:pt x="6062408" y="939609"/>
                </a:lnTo>
                <a:lnTo>
                  <a:pt x="6115329" y="954366"/>
                </a:lnTo>
                <a:lnTo>
                  <a:pt x="6168605" y="778332"/>
                </a:lnTo>
                <a:lnTo>
                  <a:pt x="6221526" y="850328"/>
                </a:lnTo>
                <a:lnTo>
                  <a:pt x="6274447" y="1073175"/>
                </a:lnTo>
                <a:lnTo>
                  <a:pt x="6327368" y="1132928"/>
                </a:lnTo>
                <a:lnTo>
                  <a:pt x="6380289" y="968768"/>
                </a:lnTo>
                <a:lnTo>
                  <a:pt x="6433210" y="869416"/>
                </a:lnTo>
                <a:lnTo>
                  <a:pt x="6486131" y="987844"/>
                </a:lnTo>
                <a:lnTo>
                  <a:pt x="6539052" y="1080731"/>
                </a:lnTo>
                <a:lnTo>
                  <a:pt x="6591973" y="893889"/>
                </a:lnTo>
                <a:lnTo>
                  <a:pt x="6644538" y="766445"/>
                </a:lnTo>
                <a:lnTo>
                  <a:pt x="6697459" y="936726"/>
                </a:lnTo>
                <a:lnTo>
                  <a:pt x="6750367" y="1234084"/>
                </a:lnTo>
                <a:lnTo>
                  <a:pt x="6803288" y="1253172"/>
                </a:lnTo>
                <a:lnTo>
                  <a:pt x="6855853" y="1159205"/>
                </a:lnTo>
                <a:lnTo>
                  <a:pt x="6908774" y="1125372"/>
                </a:lnTo>
                <a:lnTo>
                  <a:pt x="6961695" y="1257490"/>
                </a:lnTo>
                <a:lnTo>
                  <a:pt x="7014972" y="1346771"/>
                </a:lnTo>
                <a:lnTo>
                  <a:pt x="7067893" y="1206728"/>
                </a:lnTo>
                <a:lnTo>
                  <a:pt x="7120813" y="1141564"/>
                </a:lnTo>
                <a:lnTo>
                  <a:pt x="7173734" y="1122845"/>
                </a:lnTo>
                <a:lnTo>
                  <a:pt x="7226655" y="1105204"/>
                </a:lnTo>
                <a:lnTo>
                  <a:pt x="7279932" y="1189456"/>
                </a:lnTo>
                <a:lnTo>
                  <a:pt x="7332854" y="1224013"/>
                </a:lnTo>
                <a:lnTo>
                  <a:pt x="7385772" y="1318691"/>
                </a:lnTo>
                <a:lnTo>
                  <a:pt x="7438696" y="1430655"/>
                </a:lnTo>
                <a:lnTo>
                  <a:pt x="7491614" y="1301775"/>
                </a:lnTo>
                <a:lnTo>
                  <a:pt x="7544176" y="930249"/>
                </a:lnTo>
                <a:lnTo>
                  <a:pt x="7596732" y="781926"/>
                </a:lnTo>
                <a:lnTo>
                  <a:pt x="7647855" y="898931"/>
                </a:lnTo>
              </a:path>
            </a:pathLst>
          </a:custGeom>
          <a:ln w="3600">
            <a:solidFill>
              <a:srgbClr val="000000"/>
            </a:solidFill>
          </a:ln>
        </p:spPr>
        <p:txBody>
          <a:bodyPr wrap="square" lIns="0" tIns="0" rIns="0" bIns="0" rtlCol="0"/>
          <a:lstStyle/>
          <a:p>
            <a:endParaRPr/>
          </a:p>
        </p:txBody>
      </p:sp>
      <p:sp>
        <p:nvSpPr>
          <p:cNvPr id="222" name="object 222"/>
          <p:cNvSpPr/>
          <p:nvPr/>
        </p:nvSpPr>
        <p:spPr>
          <a:xfrm>
            <a:off x="1349998" y="3174246"/>
            <a:ext cx="6952673" cy="1018054"/>
          </a:xfrm>
          <a:custGeom>
            <a:avLst/>
            <a:gdLst/>
            <a:ahLst/>
            <a:cxnLst/>
            <a:rect l="l" t="t" r="r" b="b"/>
            <a:pathLst>
              <a:path w="7647940" h="1153795">
                <a:moveTo>
                  <a:pt x="0" y="244792"/>
                </a:moveTo>
                <a:lnTo>
                  <a:pt x="51117" y="128524"/>
                </a:lnTo>
                <a:lnTo>
                  <a:pt x="102247" y="336956"/>
                </a:lnTo>
                <a:lnTo>
                  <a:pt x="153365" y="517321"/>
                </a:lnTo>
                <a:lnTo>
                  <a:pt x="204482" y="633234"/>
                </a:lnTo>
                <a:lnTo>
                  <a:pt x="255600" y="674281"/>
                </a:lnTo>
                <a:lnTo>
                  <a:pt x="306717" y="716762"/>
                </a:lnTo>
                <a:lnTo>
                  <a:pt x="357835" y="700557"/>
                </a:lnTo>
                <a:lnTo>
                  <a:pt x="408965" y="673912"/>
                </a:lnTo>
                <a:lnTo>
                  <a:pt x="460082" y="571677"/>
                </a:lnTo>
                <a:lnTo>
                  <a:pt x="511568" y="495350"/>
                </a:lnTo>
                <a:lnTo>
                  <a:pt x="563041" y="478790"/>
                </a:lnTo>
                <a:lnTo>
                  <a:pt x="614527" y="501116"/>
                </a:lnTo>
                <a:lnTo>
                  <a:pt x="666000" y="626757"/>
                </a:lnTo>
                <a:lnTo>
                  <a:pt x="717486" y="518401"/>
                </a:lnTo>
                <a:lnTo>
                  <a:pt x="769327" y="478078"/>
                </a:lnTo>
                <a:lnTo>
                  <a:pt x="820801" y="519836"/>
                </a:lnTo>
                <a:lnTo>
                  <a:pt x="872642" y="545401"/>
                </a:lnTo>
                <a:lnTo>
                  <a:pt x="924128" y="446392"/>
                </a:lnTo>
                <a:lnTo>
                  <a:pt x="975969" y="440283"/>
                </a:lnTo>
                <a:lnTo>
                  <a:pt x="1027811" y="596874"/>
                </a:lnTo>
                <a:lnTo>
                  <a:pt x="1079284" y="566991"/>
                </a:lnTo>
                <a:lnTo>
                  <a:pt x="1131125" y="616318"/>
                </a:lnTo>
                <a:lnTo>
                  <a:pt x="1182966" y="749160"/>
                </a:lnTo>
                <a:lnTo>
                  <a:pt x="1234808" y="765721"/>
                </a:lnTo>
                <a:lnTo>
                  <a:pt x="1286637" y="862914"/>
                </a:lnTo>
                <a:lnTo>
                  <a:pt x="1338122" y="798118"/>
                </a:lnTo>
                <a:lnTo>
                  <a:pt x="1389964" y="670318"/>
                </a:lnTo>
                <a:lnTo>
                  <a:pt x="1441805" y="651954"/>
                </a:lnTo>
                <a:lnTo>
                  <a:pt x="1494002" y="622439"/>
                </a:lnTo>
                <a:lnTo>
                  <a:pt x="1545844" y="474840"/>
                </a:lnTo>
                <a:lnTo>
                  <a:pt x="1597685" y="378714"/>
                </a:lnTo>
                <a:lnTo>
                  <a:pt x="1649526" y="621715"/>
                </a:lnTo>
                <a:lnTo>
                  <a:pt x="1701368" y="536397"/>
                </a:lnTo>
                <a:lnTo>
                  <a:pt x="1753565" y="200520"/>
                </a:lnTo>
                <a:lnTo>
                  <a:pt x="1805406" y="54356"/>
                </a:lnTo>
                <a:lnTo>
                  <a:pt x="1857248" y="241909"/>
                </a:lnTo>
                <a:lnTo>
                  <a:pt x="1909445" y="529196"/>
                </a:lnTo>
                <a:lnTo>
                  <a:pt x="1961286" y="623874"/>
                </a:lnTo>
                <a:lnTo>
                  <a:pt x="2013127" y="572401"/>
                </a:lnTo>
                <a:lnTo>
                  <a:pt x="2065324" y="612000"/>
                </a:lnTo>
                <a:lnTo>
                  <a:pt x="2117166" y="749160"/>
                </a:lnTo>
                <a:lnTo>
                  <a:pt x="2169363" y="747356"/>
                </a:lnTo>
                <a:lnTo>
                  <a:pt x="2221560" y="821512"/>
                </a:lnTo>
                <a:lnTo>
                  <a:pt x="2273769" y="707758"/>
                </a:lnTo>
                <a:lnTo>
                  <a:pt x="2325966" y="722515"/>
                </a:lnTo>
                <a:lnTo>
                  <a:pt x="2378163" y="702716"/>
                </a:lnTo>
                <a:lnTo>
                  <a:pt x="2430360" y="721080"/>
                </a:lnTo>
                <a:lnTo>
                  <a:pt x="2482570" y="774712"/>
                </a:lnTo>
                <a:lnTo>
                  <a:pt x="2534767" y="646201"/>
                </a:lnTo>
                <a:lnTo>
                  <a:pt x="2586964" y="486714"/>
                </a:lnTo>
                <a:lnTo>
                  <a:pt x="2639174" y="508317"/>
                </a:lnTo>
                <a:lnTo>
                  <a:pt x="2691371" y="593636"/>
                </a:lnTo>
                <a:lnTo>
                  <a:pt x="2743568" y="705231"/>
                </a:lnTo>
                <a:lnTo>
                  <a:pt x="2795765" y="863993"/>
                </a:lnTo>
                <a:lnTo>
                  <a:pt x="2847975" y="741959"/>
                </a:lnTo>
                <a:lnTo>
                  <a:pt x="2900527" y="569518"/>
                </a:lnTo>
                <a:lnTo>
                  <a:pt x="2952724" y="509752"/>
                </a:lnTo>
                <a:lnTo>
                  <a:pt x="3004934" y="695871"/>
                </a:lnTo>
                <a:lnTo>
                  <a:pt x="3057486" y="965517"/>
                </a:lnTo>
                <a:lnTo>
                  <a:pt x="3109683" y="926642"/>
                </a:lnTo>
                <a:lnTo>
                  <a:pt x="3162249" y="673201"/>
                </a:lnTo>
                <a:lnTo>
                  <a:pt x="3214446" y="320751"/>
                </a:lnTo>
                <a:lnTo>
                  <a:pt x="3267011" y="146875"/>
                </a:lnTo>
                <a:lnTo>
                  <a:pt x="3319208" y="203034"/>
                </a:lnTo>
                <a:lnTo>
                  <a:pt x="3371773" y="322554"/>
                </a:lnTo>
                <a:lnTo>
                  <a:pt x="3423970" y="415074"/>
                </a:lnTo>
                <a:lnTo>
                  <a:pt x="3476523" y="517677"/>
                </a:lnTo>
                <a:lnTo>
                  <a:pt x="3529088" y="728637"/>
                </a:lnTo>
                <a:lnTo>
                  <a:pt x="3581641" y="776516"/>
                </a:lnTo>
                <a:lnTo>
                  <a:pt x="3633851" y="787679"/>
                </a:lnTo>
                <a:lnTo>
                  <a:pt x="3686403" y="981722"/>
                </a:lnTo>
                <a:lnTo>
                  <a:pt x="3738968" y="1108798"/>
                </a:lnTo>
                <a:lnTo>
                  <a:pt x="3791534" y="946797"/>
                </a:lnTo>
                <a:lnTo>
                  <a:pt x="3844086" y="596150"/>
                </a:lnTo>
                <a:lnTo>
                  <a:pt x="3896652" y="99720"/>
                </a:lnTo>
                <a:lnTo>
                  <a:pt x="3949204" y="0"/>
                </a:lnTo>
                <a:lnTo>
                  <a:pt x="4001770" y="79552"/>
                </a:lnTo>
                <a:lnTo>
                  <a:pt x="4054335" y="245516"/>
                </a:lnTo>
                <a:lnTo>
                  <a:pt x="4106887" y="324002"/>
                </a:lnTo>
                <a:lnTo>
                  <a:pt x="4159453" y="464400"/>
                </a:lnTo>
                <a:lnTo>
                  <a:pt x="4212374" y="520560"/>
                </a:lnTo>
                <a:lnTo>
                  <a:pt x="4264926" y="559079"/>
                </a:lnTo>
                <a:lnTo>
                  <a:pt x="4317492" y="681113"/>
                </a:lnTo>
                <a:lnTo>
                  <a:pt x="4370044" y="870115"/>
                </a:lnTo>
                <a:lnTo>
                  <a:pt x="4422965" y="1105916"/>
                </a:lnTo>
                <a:lnTo>
                  <a:pt x="4475530" y="1029601"/>
                </a:lnTo>
                <a:lnTo>
                  <a:pt x="4528451" y="373316"/>
                </a:lnTo>
                <a:lnTo>
                  <a:pt x="4581004" y="154800"/>
                </a:lnTo>
                <a:lnTo>
                  <a:pt x="4633925" y="378002"/>
                </a:lnTo>
                <a:lnTo>
                  <a:pt x="4686490" y="429475"/>
                </a:lnTo>
                <a:lnTo>
                  <a:pt x="4739411" y="640803"/>
                </a:lnTo>
                <a:lnTo>
                  <a:pt x="4791976" y="818273"/>
                </a:lnTo>
                <a:lnTo>
                  <a:pt x="4844884" y="646557"/>
                </a:lnTo>
                <a:lnTo>
                  <a:pt x="4897805" y="402475"/>
                </a:lnTo>
                <a:lnTo>
                  <a:pt x="4950726" y="312839"/>
                </a:lnTo>
                <a:lnTo>
                  <a:pt x="5003292" y="329399"/>
                </a:lnTo>
                <a:lnTo>
                  <a:pt x="5056212" y="309600"/>
                </a:lnTo>
                <a:lnTo>
                  <a:pt x="5109133" y="394563"/>
                </a:lnTo>
                <a:lnTo>
                  <a:pt x="5162054" y="523443"/>
                </a:lnTo>
                <a:lnTo>
                  <a:pt x="5214975" y="556920"/>
                </a:lnTo>
                <a:lnTo>
                  <a:pt x="5267883" y="575640"/>
                </a:lnTo>
                <a:lnTo>
                  <a:pt x="5320817" y="593636"/>
                </a:lnTo>
                <a:lnTo>
                  <a:pt x="5373725" y="585355"/>
                </a:lnTo>
                <a:lnTo>
                  <a:pt x="5426646" y="487438"/>
                </a:lnTo>
                <a:lnTo>
                  <a:pt x="5479567" y="509041"/>
                </a:lnTo>
                <a:lnTo>
                  <a:pt x="5532488" y="556920"/>
                </a:lnTo>
                <a:lnTo>
                  <a:pt x="5585409" y="569163"/>
                </a:lnTo>
                <a:lnTo>
                  <a:pt x="5638330" y="527037"/>
                </a:lnTo>
                <a:lnTo>
                  <a:pt x="5691619" y="515162"/>
                </a:lnTo>
                <a:lnTo>
                  <a:pt x="5744527" y="444233"/>
                </a:lnTo>
                <a:lnTo>
                  <a:pt x="5797448" y="524510"/>
                </a:lnTo>
                <a:lnTo>
                  <a:pt x="5850369" y="686523"/>
                </a:lnTo>
                <a:lnTo>
                  <a:pt x="5903658" y="779399"/>
                </a:lnTo>
                <a:lnTo>
                  <a:pt x="5956566" y="564832"/>
                </a:lnTo>
                <a:lnTo>
                  <a:pt x="6009487" y="454672"/>
                </a:lnTo>
                <a:lnTo>
                  <a:pt x="6062408" y="719632"/>
                </a:lnTo>
                <a:lnTo>
                  <a:pt x="6115329" y="739076"/>
                </a:lnTo>
                <a:lnTo>
                  <a:pt x="6168605" y="573112"/>
                </a:lnTo>
                <a:lnTo>
                  <a:pt x="6221526" y="644042"/>
                </a:lnTo>
                <a:lnTo>
                  <a:pt x="6274447" y="861123"/>
                </a:lnTo>
                <a:lnTo>
                  <a:pt x="6327368" y="934199"/>
                </a:lnTo>
                <a:lnTo>
                  <a:pt x="6380289" y="766800"/>
                </a:lnTo>
                <a:lnTo>
                  <a:pt x="6433210" y="682917"/>
                </a:lnTo>
                <a:lnTo>
                  <a:pt x="6486131" y="777963"/>
                </a:lnTo>
                <a:lnTo>
                  <a:pt x="6539052" y="879843"/>
                </a:lnTo>
                <a:lnTo>
                  <a:pt x="6591973" y="703795"/>
                </a:lnTo>
                <a:lnTo>
                  <a:pt x="6644538" y="586803"/>
                </a:lnTo>
                <a:lnTo>
                  <a:pt x="6697459" y="761403"/>
                </a:lnTo>
                <a:lnTo>
                  <a:pt x="6750367" y="1032116"/>
                </a:lnTo>
                <a:lnTo>
                  <a:pt x="6803288" y="1065593"/>
                </a:lnTo>
                <a:lnTo>
                  <a:pt x="6855853" y="952919"/>
                </a:lnTo>
                <a:lnTo>
                  <a:pt x="6908774" y="919073"/>
                </a:lnTo>
                <a:lnTo>
                  <a:pt x="6961695" y="1030312"/>
                </a:lnTo>
                <a:lnTo>
                  <a:pt x="7014972" y="1143355"/>
                </a:lnTo>
                <a:lnTo>
                  <a:pt x="7067893" y="997559"/>
                </a:lnTo>
                <a:lnTo>
                  <a:pt x="7120813" y="928433"/>
                </a:lnTo>
                <a:lnTo>
                  <a:pt x="7173734" y="915479"/>
                </a:lnTo>
                <a:lnTo>
                  <a:pt x="7226655" y="872274"/>
                </a:lnTo>
                <a:lnTo>
                  <a:pt x="7279932" y="932751"/>
                </a:lnTo>
                <a:lnTo>
                  <a:pt x="7332854" y="955078"/>
                </a:lnTo>
                <a:lnTo>
                  <a:pt x="7385772" y="1060196"/>
                </a:lnTo>
                <a:lnTo>
                  <a:pt x="7438696" y="1153439"/>
                </a:lnTo>
                <a:lnTo>
                  <a:pt x="7491614" y="1086485"/>
                </a:lnTo>
                <a:lnTo>
                  <a:pt x="7544176" y="715314"/>
                </a:lnTo>
                <a:lnTo>
                  <a:pt x="7596732" y="527037"/>
                </a:lnTo>
                <a:lnTo>
                  <a:pt x="7647855" y="631075"/>
                </a:lnTo>
              </a:path>
            </a:pathLst>
          </a:custGeom>
          <a:ln w="3600">
            <a:solidFill>
              <a:srgbClr val="000000"/>
            </a:solidFill>
          </a:ln>
        </p:spPr>
        <p:txBody>
          <a:bodyPr wrap="square" lIns="0" tIns="0" rIns="0" bIns="0" rtlCol="0"/>
          <a:lstStyle/>
          <a:p>
            <a:endParaRPr/>
          </a:p>
        </p:txBody>
      </p:sp>
      <p:sp>
        <p:nvSpPr>
          <p:cNvPr id="223" name="object 223"/>
          <p:cNvSpPr/>
          <p:nvPr/>
        </p:nvSpPr>
        <p:spPr>
          <a:xfrm>
            <a:off x="1349998" y="3484907"/>
            <a:ext cx="6952673" cy="541804"/>
          </a:xfrm>
          <a:custGeom>
            <a:avLst/>
            <a:gdLst/>
            <a:ahLst/>
            <a:cxnLst/>
            <a:rect l="l" t="t" r="r" b="b"/>
            <a:pathLst>
              <a:path w="7647940" h="614045">
                <a:moveTo>
                  <a:pt x="0" y="131749"/>
                </a:moveTo>
                <a:lnTo>
                  <a:pt x="51117" y="52552"/>
                </a:lnTo>
                <a:lnTo>
                  <a:pt x="102247" y="160909"/>
                </a:lnTo>
                <a:lnTo>
                  <a:pt x="153365" y="214198"/>
                </a:lnTo>
                <a:lnTo>
                  <a:pt x="204482" y="251282"/>
                </a:lnTo>
                <a:lnTo>
                  <a:pt x="255600" y="260273"/>
                </a:lnTo>
                <a:lnTo>
                  <a:pt x="306717" y="322910"/>
                </a:lnTo>
                <a:lnTo>
                  <a:pt x="357835" y="339115"/>
                </a:lnTo>
                <a:lnTo>
                  <a:pt x="408965" y="380873"/>
                </a:lnTo>
                <a:lnTo>
                  <a:pt x="460082" y="341630"/>
                </a:lnTo>
                <a:lnTo>
                  <a:pt x="511568" y="312470"/>
                </a:lnTo>
                <a:lnTo>
                  <a:pt x="563041" y="251282"/>
                </a:lnTo>
                <a:lnTo>
                  <a:pt x="614527" y="191516"/>
                </a:lnTo>
                <a:lnTo>
                  <a:pt x="666000" y="345236"/>
                </a:lnTo>
                <a:lnTo>
                  <a:pt x="717486" y="302755"/>
                </a:lnTo>
                <a:lnTo>
                  <a:pt x="769327" y="302755"/>
                </a:lnTo>
                <a:lnTo>
                  <a:pt x="820801" y="293395"/>
                </a:lnTo>
                <a:lnTo>
                  <a:pt x="872642" y="318960"/>
                </a:lnTo>
                <a:lnTo>
                  <a:pt x="924128" y="239395"/>
                </a:lnTo>
                <a:lnTo>
                  <a:pt x="975969" y="262432"/>
                </a:lnTo>
                <a:lnTo>
                  <a:pt x="1027811" y="298069"/>
                </a:lnTo>
                <a:lnTo>
                  <a:pt x="1079284" y="238671"/>
                </a:lnTo>
                <a:lnTo>
                  <a:pt x="1131125" y="309956"/>
                </a:lnTo>
                <a:lnTo>
                  <a:pt x="1182966" y="340550"/>
                </a:lnTo>
                <a:lnTo>
                  <a:pt x="1234808" y="329755"/>
                </a:lnTo>
                <a:lnTo>
                  <a:pt x="1286637" y="388442"/>
                </a:lnTo>
                <a:lnTo>
                  <a:pt x="1338122" y="260629"/>
                </a:lnTo>
                <a:lnTo>
                  <a:pt x="1389964" y="279361"/>
                </a:lnTo>
                <a:lnTo>
                  <a:pt x="1441805" y="224637"/>
                </a:lnTo>
                <a:lnTo>
                  <a:pt x="1494002" y="221399"/>
                </a:lnTo>
                <a:lnTo>
                  <a:pt x="1545844" y="147231"/>
                </a:lnTo>
                <a:lnTo>
                  <a:pt x="1597685" y="105117"/>
                </a:lnTo>
                <a:lnTo>
                  <a:pt x="1649526" y="225361"/>
                </a:lnTo>
                <a:lnTo>
                  <a:pt x="1701368" y="135356"/>
                </a:lnTo>
                <a:lnTo>
                  <a:pt x="1753565" y="43916"/>
                </a:lnTo>
                <a:lnTo>
                  <a:pt x="1805406" y="0"/>
                </a:lnTo>
                <a:lnTo>
                  <a:pt x="1857248" y="26987"/>
                </a:lnTo>
                <a:lnTo>
                  <a:pt x="1909445" y="138239"/>
                </a:lnTo>
                <a:lnTo>
                  <a:pt x="1961286" y="154800"/>
                </a:lnTo>
                <a:lnTo>
                  <a:pt x="2013127" y="212394"/>
                </a:lnTo>
                <a:lnTo>
                  <a:pt x="2065324" y="218871"/>
                </a:lnTo>
                <a:lnTo>
                  <a:pt x="2117166" y="268554"/>
                </a:lnTo>
                <a:lnTo>
                  <a:pt x="2169363" y="296633"/>
                </a:lnTo>
                <a:lnTo>
                  <a:pt x="2221560" y="380517"/>
                </a:lnTo>
                <a:lnTo>
                  <a:pt x="2273769" y="257035"/>
                </a:lnTo>
                <a:lnTo>
                  <a:pt x="2325966" y="244792"/>
                </a:lnTo>
                <a:lnTo>
                  <a:pt x="2378163" y="196557"/>
                </a:lnTo>
                <a:lnTo>
                  <a:pt x="2430360" y="233273"/>
                </a:lnTo>
                <a:lnTo>
                  <a:pt x="2482570" y="290156"/>
                </a:lnTo>
                <a:lnTo>
                  <a:pt x="2534767" y="233997"/>
                </a:lnTo>
                <a:lnTo>
                  <a:pt x="2586964" y="153352"/>
                </a:lnTo>
                <a:lnTo>
                  <a:pt x="2639174" y="125996"/>
                </a:lnTo>
                <a:lnTo>
                  <a:pt x="2691371" y="124548"/>
                </a:lnTo>
                <a:lnTo>
                  <a:pt x="2743568" y="142557"/>
                </a:lnTo>
                <a:lnTo>
                  <a:pt x="2795765" y="255587"/>
                </a:lnTo>
                <a:lnTo>
                  <a:pt x="2847975" y="222478"/>
                </a:lnTo>
                <a:lnTo>
                  <a:pt x="2900527" y="223558"/>
                </a:lnTo>
                <a:lnTo>
                  <a:pt x="2952724" y="203390"/>
                </a:lnTo>
                <a:lnTo>
                  <a:pt x="3004934" y="181800"/>
                </a:lnTo>
                <a:lnTo>
                  <a:pt x="3057486" y="312470"/>
                </a:lnTo>
                <a:lnTo>
                  <a:pt x="3109683" y="319316"/>
                </a:lnTo>
                <a:lnTo>
                  <a:pt x="3162249" y="271437"/>
                </a:lnTo>
                <a:lnTo>
                  <a:pt x="3214446" y="96113"/>
                </a:lnTo>
                <a:lnTo>
                  <a:pt x="3267011" y="6832"/>
                </a:lnTo>
                <a:lnTo>
                  <a:pt x="3319208" y="93599"/>
                </a:lnTo>
                <a:lnTo>
                  <a:pt x="3371773" y="151193"/>
                </a:lnTo>
                <a:lnTo>
                  <a:pt x="3423970" y="195110"/>
                </a:lnTo>
                <a:lnTo>
                  <a:pt x="3476523" y="257035"/>
                </a:lnTo>
                <a:lnTo>
                  <a:pt x="3529088" y="401040"/>
                </a:lnTo>
                <a:lnTo>
                  <a:pt x="3581641" y="388797"/>
                </a:lnTo>
                <a:lnTo>
                  <a:pt x="3633851" y="410032"/>
                </a:lnTo>
                <a:lnTo>
                  <a:pt x="3686403" y="500761"/>
                </a:lnTo>
                <a:lnTo>
                  <a:pt x="3738968" y="548640"/>
                </a:lnTo>
                <a:lnTo>
                  <a:pt x="3791534" y="407517"/>
                </a:lnTo>
                <a:lnTo>
                  <a:pt x="3844086" y="266750"/>
                </a:lnTo>
                <a:lnTo>
                  <a:pt x="3896652" y="122758"/>
                </a:lnTo>
                <a:lnTo>
                  <a:pt x="3949204" y="73075"/>
                </a:lnTo>
                <a:lnTo>
                  <a:pt x="4001770" y="85674"/>
                </a:lnTo>
                <a:lnTo>
                  <a:pt x="4054335" y="154432"/>
                </a:lnTo>
                <a:lnTo>
                  <a:pt x="4106887" y="127076"/>
                </a:lnTo>
                <a:lnTo>
                  <a:pt x="4159453" y="211315"/>
                </a:lnTo>
                <a:lnTo>
                  <a:pt x="4212374" y="225717"/>
                </a:lnTo>
                <a:lnTo>
                  <a:pt x="4264926" y="205917"/>
                </a:lnTo>
                <a:lnTo>
                  <a:pt x="4317492" y="333362"/>
                </a:lnTo>
                <a:lnTo>
                  <a:pt x="4370044" y="383032"/>
                </a:lnTo>
                <a:lnTo>
                  <a:pt x="4422965" y="475907"/>
                </a:lnTo>
                <a:lnTo>
                  <a:pt x="4475530" y="613435"/>
                </a:lnTo>
                <a:lnTo>
                  <a:pt x="4528451" y="418668"/>
                </a:lnTo>
                <a:lnTo>
                  <a:pt x="4581004" y="244792"/>
                </a:lnTo>
                <a:lnTo>
                  <a:pt x="4633925" y="232549"/>
                </a:lnTo>
                <a:lnTo>
                  <a:pt x="4686490" y="166674"/>
                </a:lnTo>
                <a:lnTo>
                  <a:pt x="4739411" y="296278"/>
                </a:lnTo>
                <a:lnTo>
                  <a:pt x="4791976" y="357479"/>
                </a:lnTo>
                <a:lnTo>
                  <a:pt x="4844884" y="329031"/>
                </a:lnTo>
                <a:lnTo>
                  <a:pt x="4897805" y="313918"/>
                </a:lnTo>
                <a:lnTo>
                  <a:pt x="4950726" y="223913"/>
                </a:lnTo>
                <a:lnTo>
                  <a:pt x="5003292" y="239750"/>
                </a:lnTo>
                <a:lnTo>
                  <a:pt x="5056212" y="218516"/>
                </a:lnTo>
                <a:lnTo>
                  <a:pt x="5109133" y="195834"/>
                </a:lnTo>
                <a:lnTo>
                  <a:pt x="5162054" y="273596"/>
                </a:lnTo>
                <a:lnTo>
                  <a:pt x="5214975" y="254876"/>
                </a:lnTo>
                <a:lnTo>
                  <a:pt x="5267883" y="253072"/>
                </a:lnTo>
                <a:lnTo>
                  <a:pt x="5320817" y="261708"/>
                </a:lnTo>
                <a:lnTo>
                  <a:pt x="5373725" y="247675"/>
                </a:lnTo>
                <a:lnTo>
                  <a:pt x="5426646" y="209156"/>
                </a:lnTo>
                <a:lnTo>
                  <a:pt x="5479567" y="203034"/>
                </a:lnTo>
                <a:lnTo>
                  <a:pt x="5532488" y="162712"/>
                </a:lnTo>
                <a:lnTo>
                  <a:pt x="5585409" y="216357"/>
                </a:lnTo>
                <a:lnTo>
                  <a:pt x="5638330" y="192239"/>
                </a:lnTo>
                <a:lnTo>
                  <a:pt x="5691619" y="200152"/>
                </a:lnTo>
                <a:lnTo>
                  <a:pt x="5744527" y="174231"/>
                </a:lnTo>
                <a:lnTo>
                  <a:pt x="5797448" y="181800"/>
                </a:lnTo>
                <a:lnTo>
                  <a:pt x="5850369" y="213118"/>
                </a:lnTo>
                <a:lnTo>
                  <a:pt x="5903658" y="280797"/>
                </a:lnTo>
                <a:lnTo>
                  <a:pt x="5956566" y="175679"/>
                </a:lnTo>
                <a:lnTo>
                  <a:pt x="6009487" y="143637"/>
                </a:lnTo>
                <a:lnTo>
                  <a:pt x="6062408" y="228231"/>
                </a:lnTo>
                <a:lnTo>
                  <a:pt x="6115329" y="180352"/>
                </a:lnTo>
                <a:lnTo>
                  <a:pt x="6168605" y="173875"/>
                </a:lnTo>
                <a:lnTo>
                  <a:pt x="6221526" y="222478"/>
                </a:lnTo>
                <a:lnTo>
                  <a:pt x="6274447" y="296633"/>
                </a:lnTo>
                <a:lnTo>
                  <a:pt x="6327368" y="362521"/>
                </a:lnTo>
                <a:lnTo>
                  <a:pt x="6380289" y="316077"/>
                </a:lnTo>
                <a:lnTo>
                  <a:pt x="6433210" y="318236"/>
                </a:lnTo>
                <a:lnTo>
                  <a:pt x="6486131" y="330111"/>
                </a:lnTo>
                <a:lnTo>
                  <a:pt x="6539052" y="288353"/>
                </a:lnTo>
                <a:lnTo>
                  <a:pt x="6591973" y="264591"/>
                </a:lnTo>
                <a:lnTo>
                  <a:pt x="6644538" y="303834"/>
                </a:lnTo>
                <a:lnTo>
                  <a:pt x="6697459" y="391312"/>
                </a:lnTo>
                <a:lnTo>
                  <a:pt x="6750367" y="502551"/>
                </a:lnTo>
                <a:lnTo>
                  <a:pt x="6803288" y="479882"/>
                </a:lnTo>
                <a:lnTo>
                  <a:pt x="6855853" y="413994"/>
                </a:lnTo>
                <a:lnTo>
                  <a:pt x="6908774" y="408597"/>
                </a:lnTo>
                <a:lnTo>
                  <a:pt x="6961695" y="437756"/>
                </a:lnTo>
                <a:lnTo>
                  <a:pt x="7014972" y="479513"/>
                </a:lnTo>
                <a:lnTo>
                  <a:pt x="7067893" y="407517"/>
                </a:lnTo>
                <a:lnTo>
                  <a:pt x="7120813" y="413270"/>
                </a:lnTo>
                <a:lnTo>
                  <a:pt x="7173734" y="438467"/>
                </a:lnTo>
                <a:lnTo>
                  <a:pt x="7226655" y="361429"/>
                </a:lnTo>
                <a:lnTo>
                  <a:pt x="7279932" y="387718"/>
                </a:lnTo>
                <a:lnTo>
                  <a:pt x="7332854" y="400316"/>
                </a:lnTo>
                <a:lnTo>
                  <a:pt x="7385772" y="405714"/>
                </a:lnTo>
                <a:lnTo>
                  <a:pt x="7438696" y="487070"/>
                </a:lnTo>
                <a:lnTo>
                  <a:pt x="7491614" y="389877"/>
                </a:lnTo>
                <a:lnTo>
                  <a:pt x="7544176" y="200152"/>
                </a:lnTo>
                <a:lnTo>
                  <a:pt x="7596732" y="193319"/>
                </a:lnTo>
                <a:lnTo>
                  <a:pt x="7647855" y="214909"/>
                </a:lnTo>
              </a:path>
            </a:pathLst>
          </a:custGeom>
          <a:ln w="3600">
            <a:solidFill>
              <a:srgbClr val="000000"/>
            </a:solidFill>
          </a:ln>
        </p:spPr>
        <p:txBody>
          <a:bodyPr wrap="square" lIns="0" tIns="0" rIns="0" bIns="0" rtlCol="0"/>
          <a:lstStyle/>
          <a:p>
            <a:endParaRPr/>
          </a:p>
        </p:txBody>
      </p:sp>
      <p:sp>
        <p:nvSpPr>
          <p:cNvPr id="224" name="object 224"/>
          <p:cNvSpPr/>
          <p:nvPr/>
        </p:nvSpPr>
        <p:spPr>
          <a:xfrm>
            <a:off x="1349998" y="3306385"/>
            <a:ext cx="6952673" cy="680197"/>
          </a:xfrm>
          <a:custGeom>
            <a:avLst/>
            <a:gdLst/>
            <a:ahLst/>
            <a:cxnLst/>
            <a:rect l="l" t="t" r="r" b="b"/>
            <a:pathLst>
              <a:path w="7647940" h="770889">
                <a:moveTo>
                  <a:pt x="0" y="0"/>
                </a:moveTo>
                <a:lnTo>
                  <a:pt x="51117" y="13322"/>
                </a:lnTo>
                <a:lnTo>
                  <a:pt x="102247" y="44284"/>
                </a:lnTo>
                <a:lnTo>
                  <a:pt x="153365" y="115925"/>
                </a:lnTo>
                <a:lnTo>
                  <a:pt x="204482" y="86398"/>
                </a:lnTo>
                <a:lnTo>
                  <a:pt x="255600" y="145440"/>
                </a:lnTo>
                <a:lnTo>
                  <a:pt x="306717" y="261366"/>
                </a:lnTo>
                <a:lnTo>
                  <a:pt x="357835" y="196557"/>
                </a:lnTo>
                <a:lnTo>
                  <a:pt x="408965" y="258114"/>
                </a:lnTo>
                <a:lnTo>
                  <a:pt x="460082" y="305282"/>
                </a:lnTo>
                <a:lnTo>
                  <a:pt x="511568" y="354241"/>
                </a:lnTo>
                <a:lnTo>
                  <a:pt x="563041" y="287286"/>
                </a:lnTo>
                <a:lnTo>
                  <a:pt x="614527" y="252361"/>
                </a:lnTo>
                <a:lnTo>
                  <a:pt x="666000" y="410756"/>
                </a:lnTo>
                <a:lnTo>
                  <a:pt x="717486" y="384124"/>
                </a:lnTo>
                <a:lnTo>
                  <a:pt x="769327" y="392760"/>
                </a:lnTo>
                <a:lnTo>
                  <a:pt x="820801" y="421563"/>
                </a:lnTo>
                <a:lnTo>
                  <a:pt x="872642" y="390956"/>
                </a:lnTo>
                <a:lnTo>
                  <a:pt x="924128" y="417233"/>
                </a:lnTo>
                <a:lnTo>
                  <a:pt x="975969" y="447840"/>
                </a:lnTo>
                <a:lnTo>
                  <a:pt x="1027811" y="466559"/>
                </a:lnTo>
                <a:lnTo>
                  <a:pt x="1079284" y="446760"/>
                </a:lnTo>
                <a:lnTo>
                  <a:pt x="1131125" y="542874"/>
                </a:lnTo>
                <a:lnTo>
                  <a:pt x="1182966" y="527037"/>
                </a:lnTo>
                <a:lnTo>
                  <a:pt x="1234808" y="557276"/>
                </a:lnTo>
                <a:lnTo>
                  <a:pt x="1286637" y="546112"/>
                </a:lnTo>
                <a:lnTo>
                  <a:pt x="1338122" y="406082"/>
                </a:lnTo>
                <a:lnTo>
                  <a:pt x="1389964" y="470522"/>
                </a:lnTo>
                <a:lnTo>
                  <a:pt x="1441805" y="408597"/>
                </a:lnTo>
                <a:lnTo>
                  <a:pt x="1494002" y="378002"/>
                </a:lnTo>
                <a:lnTo>
                  <a:pt x="1545844" y="374040"/>
                </a:lnTo>
                <a:lnTo>
                  <a:pt x="1597685" y="320040"/>
                </a:lnTo>
                <a:lnTo>
                  <a:pt x="1649526" y="406793"/>
                </a:lnTo>
                <a:lnTo>
                  <a:pt x="1701368" y="292315"/>
                </a:lnTo>
                <a:lnTo>
                  <a:pt x="1753565" y="307797"/>
                </a:lnTo>
                <a:lnTo>
                  <a:pt x="1805406" y="326517"/>
                </a:lnTo>
                <a:lnTo>
                  <a:pt x="1857248" y="307086"/>
                </a:lnTo>
                <a:lnTo>
                  <a:pt x="1909445" y="353161"/>
                </a:lnTo>
                <a:lnTo>
                  <a:pt x="1961286" y="422643"/>
                </a:lnTo>
                <a:lnTo>
                  <a:pt x="2013127" y="519480"/>
                </a:lnTo>
                <a:lnTo>
                  <a:pt x="2065324" y="477723"/>
                </a:lnTo>
                <a:lnTo>
                  <a:pt x="2117166" y="484555"/>
                </a:lnTo>
                <a:lnTo>
                  <a:pt x="2169363" y="536397"/>
                </a:lnTo>
                <a:lnTo>
                  <a:pt x="2221560" y="595439"/>
                </a:lnTo>
                <a:lnTo>
                  <a:pt x="2273769" y="455764"/>
                </a:lnTo>
                <a:lnTo>
                  <a:pt x="2325966" y="424078"/>
                </a:lnTo>
                <a:lnTo>
                  <a:pt x="2378163" y="413994"/>
                </a:lnTo>
                <a:lnTo>
                  <a:pt x="2430360" y="478434"/>
                </a:lnTo>
                <a:lnTo>
                  <a:pt x="2482570" y="496087"/>
                </a:lnTo>
                <a:lnTo>
                  <a:pt x="2534767" y="461518"/>
                </a:lnTo>
                <a:lnTo>
                  <a:pt x="2586964" y="405003"/>
                </a:lnTo>
                <a:lnTo>
                  <a:pt x="2639174" y="353517"/>
                </a:lnTo>
                <a:lnTo>
                  <a:pt x="2691371" y="370446"/>
                </a:lnTo>
                <a:lnTo>
                  <a:pt x="2743568" y="412559"/>
                </a:lnTo>
                <a:lnTo>
                  <a:pt x="2795765" y="485635"/>
                </a:lnTo>
                <a:lnTo>
                  <a:pt x="2847975" y="416166"/>
                </a:lnTo>
                <a:lnTo>
                  <a:pt x="2900527" y="456120"/>
                </a:lnTo>
                <a:lnTo>
                  <a:pt x="2952724" y="417601"/>
                </a:lnTo>
                <a:lnTo>
                  <a:pt x="3004934" y="372237"/>
                </a:lnTo>
                <a:lnTo>
                  <a:pt x="3057486" y="438835"/>
                </a:lnTo>
                <a:lnTo>
                  <a:pt x="3109683" y="446036"/>
                </a:lnTo>
                <a:lnTo>
                  <a:pt x="3162249" y="386283"/>
                </a:lnTo>
                <a:lnTo>
                  <a:pt x="3214446" y="236156"/>
                </a:lnTo>
                <a:lnTo>
                  <a:pt x="3267011" y="161277"/>
                </a:lnTo>
                <a:lnTo>
                  <a:pt x="3319208" y="214553"/>
                </a:lnTo>
                <a:lnTo>
                  <a:pt x="3371773" y="300596"/>
                </a:lnTo>
                <a:lnTo>
                  <a:pt x="3423970" y="322922"/>
                </a:lnTo>
                <a:lnTo>
                  <a:pt x="3476523" y="335876"/>
                </a:lnTo>
                <a:lnTo>
                  <a:pt x="3529088" y="462241"/>
                </a:lnTo>
                <a:lnTo>
                  <a:pt x="3581641" y="404279"/>
                </a:lnTo>
                <a:lnTo>
                  <a:pt x="3633851" y="410756"/>
                </a:lnTo>
                <a:lnTo>
                  <a:pt x="3686403" y="470166"/>
                </a:lnTo>
                <a:lnTo>
                  <a:pt x="3738968" y="563397"/>
                </a:lnTo>
                <a:lnTo>
                  <a:pt x="3791534" y="502920"/>
                </a:lnTo>
                <a:lnTo>
                  <a:pt x="3844086" y="429475"/>
                </a:lnTo>
                <a:lnTo>
                  <a:pt x="3896652" y="273596"/>
                </a:lnTo>
                <a:lnTo>
                  <a:pt x="3949204" y="213118"/>
                </a:lnTo>
                <a:lnTo>
                  <a:pt x="4001770" y="232194"/>
                </a:lnTo>
                <a:lnTo>
                  <a:pt x="4054335" y="295554"/>
                </a:lnTo>
                <a:lnTo>
                  <a:pt x="4106887" y="287997"/>
                </a:lnTo>
                <a:lnTo>
                  <a:pt x="4159453" y="422275"/>
                </a:lnTo>
                <a:lnTo>
                  <a:pt x="4212374" y="427316"/>
                </a:lnTo>
                <a:lnTo>
                  <a:pt x="4264926" y="422998"/>
                </a:lnTo>
                <a:lnTo>
                  <a:pt x="4317492" y="498957"/>
                </a:lnTo>
                <a:lnTo>
                  <a:pt x="4370044" y="583920"/>
                </a:lnTo>
                <a:lnTo>
                  <a:pt x="4422965" y="623519"/>
                </a:lnTo>
                <a:lnTo>
                  <a:pt x="4475530" y="740524"/>
                </a:lnTo>
                <a:lnTo>
                  <a:pt x="4528451" y="562673"/>
                </a:lnTo>
                <a:lnTo>
                  <a:pt x="4581004" y="426593"/>
                </a:lnTo>
                <a:lnTo>
                  <a:pt x="4633925" y="487438"/>
                </a:lnTo>
                <a:lnTo>
                  <a:pt x="4686490" y="415074"/>
                </a:lnTo>
                <a:lnTo>
                  <a:pt x="4739411" y="542874"/>
                </a:lnTo>
                <a:lnTo>
                  <a:pt x="4791976" y="637921"/>
                </a:lnTo>
                <a:lnTo>
                  <a:pt x="4844884" y="622084"/>
                </a:lnTo>
                <a:lnTo>
                  <a:pt x="4897805" y="555472"/>
                </a:lnTo>
                <a:lnTo>
                  <a:pt x="4950726" y="493560"/>
                </a:lnTo>
                <a:lnTo>
                  <a:pt x="5003292" y="484924"/>
                </a:lnTo>
                <a:lnTo>
                  <a:pt x="5056212" y="439204"/>
                </a:lnTo>
                <a:lnTo>
                  <a:pt x="5109133" y="429475"/>
                </a:lnTo>
                <a:lnTo>
                  <a:pt x="5162054" y="476999"/>
                </a:lnTo>
                <a:lnTo>
                  <a:pt x="5214975" y="486714"/>
                </a:lnTo>
                <a:lnTo>
                  <a:pt x="5267883" y="499325"/>
                </a:lnTo>
                <a:lnTo>
                  <a:pt x="5320817" y="501484"/>
                </a:lnTo>
                <a:lnTo>
                  <a:pt x="5373725" y="525602"/>
                </a:lnTo>
                <a:lnTo>
                  <a:pt x="5426646" y="479513"/>
                </a:lnTo>
                <a:lnTo>
                  <a:pt x="5479567" y="488518"/>
                </a:lnTo>
                <a:lnTo>
                  <a:pt x="5532488" y="497878"/>
                </a:lnTo>
                <a:lnTo>
                  <a:pt x="5585409" y="501116"/>
                </a:lnTo>
                <a:lnTo>
                  <a:pt x="5638330" y="472313"/>
                </a:lnTo>
                <a:lnTo>
                  <a:pt x="5691619" y="506514"/>
                </a:lnTo>
                <a:lnTo>
                  <a:pt x="5744527" y="455764"/>
                </a:lnTo>
                <a:lnTo>
                  <a:pt x="5797448" y="446392"/>
                </a:lnTo>
                <a:lnTo>
                  <a:pt x="5850369" y="477354"/>
                </a:lnTo>
                <a:lnTo>
                  <a:pt x="5903658" y="506514"/>
                </a:lnTo>
                <a:lnTo>
                  <a:pt x="5956566" y="438835"/>
                </a:lnTo>
                <a:lnTo>
                  <a:pt x="6009487" y="431279"/>
                </a:lnTo>
                <a:lnTo>
                  <a:pt x="6062408" y="505079"/>
                </a:lnTo>
                <a:lnTo>
                  <a:pt x="6115329" y="420116"/>
                </a:lnTo>
                <a:lnTo>
                  <a:pt x="6168605" y="425881"/>
                </a:lnTo>
                <a:lnTo>
                  <a:pt x="6221526" y="484200"/>
                </a:lnTo>
                <a:lnTo>
                  <a:pt x="6274447" y="504355"/>
                </a:lnTo>
                <a:lnTo>
                  <a:pt x="6327368" y="574205"/>
                </a:lnTo>
                <a:lnTo>
                  <a:pt x="6380289" y="584644"/>
                </a:lnTo>
                <a:lnTo>
                  <a:pt x="6433210" y="540715"/>
                </a:lnTo>
                <a:lnTo>
                  <a:pt x="6486131" y="544677"/>
                </a:lnTo>
                <a:lnTo>
                  <a:pt x="6539052" y="567715"/>
                </a:lnTo>
                <a:lnTo>
                  <a:pt x="6591973" y="572757"/>
                </a:lnTo>
                <a:lnTo>
                  <a:pt x="6644538" y="618845"/>
                </a:lnTo>
                <a:lnTo>
                  <a:pt x="6697459" y="667804"/>
                </a:lnTo>
                <a:lnTo>
                  <a:pt x="6750367" y="768604"/>
                </a:lnTo>
                <a:lnTo>
                  <a:pt x="6803288" y="756361"/>
                </a:lnTo>
                <a:lnTo>
                  <a:pt x="6855853" y="728637"/>
                </a:lnTo>
                <a:lnTo>
                  <a:pt x="6908774" y="739800"/>
                </a:lnTo>
                <a:lnTo>
                  <a:pt x="6961695" y="763917"/>
                </a:lnTo>
                <a:lnTo>
                  <a:pt x="7014972" y="770763"/>
                </a:lnTo>
                <a:lnTo>
                  <a:pt x="7067893" y="705599"/>
                </a:lnTo>
                <a:lnTo>
                  <a:pt x="7120813" y="760323"/>
                </a:lnTo>
                <a:lnTo>
                  <a:pt x="7173734" y="718197"/>
                </a:lnTo>
                <a:lnTo>
                  <a:pt x="7226655" y="674636"/>
                </a:lnTo>
                <a:lnTo>
                  <a:pt x="7279932" y="704519"/>
                </a:lnTo>
                <a:lnTo>
                  <a:pt x="7332854" y="690118"/>
                </a:lnTo>
                <a:lnTo>
                  <a:pt x="7385772" y="756361"/>
                </a:lnTo>
                <a:lnTo>
                  <a:pt x="7438696" y="738352"/>
                </a:lnTo>
                <a:lnTo>
                  <a:pt x="7491614" y="632510"/>
                </a:lnTo>
                <a:lnTo>
                  <a:pt x="7544176" y="473405"/>
                </a:lnTo>
                <a:lnTo>
                  <a:pt x="7596732" y="561606"/>
                </a:lnTo>
                <a:lnTo>
                  <a:pt x="7647855" y="472313"/>
                </a:lnTo>
              </a:path>
            </a:pathLst>
          </a:custGeom>
          <a:ln w="3600">
            <a:solidFill>
              <a:srgbClr val="000000"/>
            </a:solidFill>
          </a:ln>
        </p:spPr>
        <p:txBody>
          <a:bodyPr wrap="square" lIns="0" tIns="0" rIns="0" bIns="0" rtlCol="0"/>
          <a:lstStyle/>
          <a:p>
            <a:endParaRPr/>
          </a:p>
        </p:txBody>
      </p:sp>
      <p:sp>
        <p:nvSpPr>
          <p:cNvPr id="225" name="object 225"/>
          <p:cNvSpPr/>
          <p:nvPr/>
        </p:nvSpPr>
        <p:spPr>
          <a:xfrm>
            <a:off x="1349998" y="3470606"/>
            <a:ext cx="6952673" cy="533400"/>
          </a:xfrm>
          <a:custGeom>
            <a:avLst/>
            <a:gdLst/>
            <a:ahLst/>
            <a:cxnLst/>
            <a:rect l="l" t="t" r="r" b="b"/>
            <a:pathLst>
              <a:path w="7647940" h="604520">
                <a:moveTo>
                  <a:pt x="0" y="0"/>
                </a:moveTo>
                <a:lnTo>
                  <a:pt x="51117" y="172072"/>
                </a:lnTo>
                <a:lnTo>
                  <a:pt x="102247" y="167043"/>
                </a:lnTo>
                <a:lnTo>
                  <a:pt x="153365" y="153365"/>
                </a:lnTo>
                <a:lnTo>
                  <a:pt x="204482" y="131038"/>
                </a:lnTo>
                <a:lnTo>
                  <a:pt x="255600" y="151917"/>
                </a:lnTo>
                <a:lnTo>
                  <a:pt x="306717" y="273964"/>
                </a:lnTo>
                <a:lnTo>
                  <a:pt x="357835" y="234721"/>
                </a:lnTo>
                <a:lnTo>
                  <a:pt x="408965" y="288366"/>
                </a:lnTo>
                <a:lnTo>
                  <a:pt x="460082" y="331914"/>
                </a:lnTo>
                <a:lnTo>
                  <a:pt x="511568" y="387362"/>
                </a:lnTo>
                <a:lnTo>
                  <a:pt x="563041" y="308165"/>
                </a:lnTo>
                <a:lnTo>
                  <a:pt x="614527" y="249847"/>
                </a:lnTo>
                <a:lnTo>
                  <a:pt x="666000" y="382320"/>
                </a:lnTo>
                <a:lnTo>
                  <a:pt x="717486" y="374396"/>
                </a:lnTo>
                <a:lnTo>
                  <a:pt x="769327" y="438480"/>
                </a:lnTo>
                <a:lnTo>
                  <a:pt x="820801" y="444957"/>
                </a:lnTo>
                <a:lnTo>
                  <a:pt x="872642" y="418325"/>
                </a:lnTo>
                <a:lnTo>
                  <a:pt x="924128" y="420116"/>
                </a:lnTo>
                <a:lnTo>
                  <a:pt x="975969" y="439559"/>
                </a:lnTo>
                <a:lnTo>
                  <a:pt x="1027811" y="420484"/>
                </a:lnTo>
                <a:lnTo>
                  <a:pt x="1079284" y="431634"/>
                </a:lnTo>
                <a:lnTo>
                  <a:pt x="1131125" y="375843"/>
                </a:lnTo>
                <a:lnTo>
                  <a:pt x="1182966" y="434517"/>
                </a:lnTo>
                <a:lnTo>
                  <a:pt x="1234808" y="336600"/>
                </a:lnTo>
                <a:lnTo>
                  <a:pt x="1286637" y="275399"/>
                </a:lnTo>
                <a:lnTo>
                  <a:pt x="1338122" y="168833"/>
                </a:lnTo>
                <a:lnTo>
                  <a:pt x="1389964" y="232562"/>
                </a:lnTo>
                <a:lnTo>
                  <a:pt x="1441805" y="214553"/>
                </a:lnTo>
                <a:lnTo>
                  <a:pt x="1494002" y="198716"/>
                </a:lnTo>
                <a:lnTo>
                  <a:pt x="1545844" y="232562"/>
                </a:lnTo>
                <a:lnTo>
                  <a:pt x="1597685" y="206641"/>
                </a:lnTo>
                <a:lnTo>
                  <a:pt x="1649526" y="225361"/>
                </a:lnTo>
                <a:lnTo>
                  <a:pt x="1701368" y="170637"/>
                </a:lnTo>
                <a:lnTo>
                  <a:pt x="1753565" y="319316"/>
                </a:lnTo>
                <a:lnTo>
                  <a:pt x="1805406" y="393484"/>
                </a:lnTo>
                <a:lnTo>
                  <a:pt x="1857248" y="320395"/>
                </a:lnTo>
                <a:lnTo>
                  <a:pt x="1909445" y="257759"/>
                </a:lnTo>
                <a:lnTo>
                  <a:pt x="1961286" y="277202"/>
                </a:lnTo>
                <a:lnTo>
                  <a:pt x="2013127" y="381965"/>
                </a:lnTo>
                <a:lnTo>
                  <a:pt x="2065324" y="387718"/>
                </a:lnTo>
                <a:lnTo>
                  <a:pt x="2117166" y="428040"/>
                </a:lnTo>
                <a:lnTo>
                  <a:pt x="2169363" y="436676"/>
                </a:lnTo>
                <a:lnTo>
                  <a:pt x="2221560" y="519836"/>
                </a:lnTo>
                <a:lnTo>
                  <a:pt x="2273769" y="432003"/>
                </a:lnTo>
                <a:lnTo>
                  <a:pt x="2325966" y="413994"/>
                </a:lnTo>
                <a:lnTo>
                  <a:pt x="2378163" y="368998"/>
                </a:lnTo>
                <a:lnTo>
                  <a:pt x="2430360" y="426961"/>
                </a:lnTo>
                <a:lnTo>
                  <a:pt x="2482570" y="424078"/>
                </a:lnTo>
                <a:lnTo>
                  <a:pt x="2534767" y="421563"/>
                </a:lnTo>
                <a:lnTo>
                  <a:pt x="2586964" y="375119"/>
                </a:lnTo>
                <a:lnTo>
                  <a:pt x="2639174" y="292315"/>
                </a:lnTo>
                <a:lnTo>
                  <a:pt x="2691371" y="276834"/>
                </a:lnTo>
                <a:lnTo>
                  <a:pt x="2743568" y="258483"/>
                </a:lnTo>
                <a:lnTo>
                  <a:pt x="2795765" y="289801"/>
                </a:lnTo>
                <a:lnTo>
                  <a:pt x="2847975" y="285483"/>
                </a:lnTo>
                <a:lnTo>
                  <a:pt x="2900527" y="385559"/>
                </a:lnTo>
                <a:lnTo>
                  <a:pt x="2952724" y="332638"/>
                </a:lnTo>
                <a:lnTo>
                  <a:pt x="3004934" y="235077"/>
                </a:lnTo>
                <a:lnTo>
                  <a:pt x="3057486" y="245516"/>
                </a:lnTo>
                <a:lnTo>
                  <a:pt x="3109683" y="236524"/>
                </a:lnTo>
                <a:lnTo>
                  <a:pt x="3162249" y="248399"/>
                </a:lnTo>
                <a:lnTo>
                  <a:pt x="3214446" y="213118"/>
                </a:lnTo>
                <a:lnTo>
                  <a:pt x="3267011" y="209880"/>
                </a:lnTo>
                <a:lnTo>
                  <a:pt x="3319208" y="260273"/>
                </a:lnTo>
                <a:lnTo>
                  <a:pt x="3371773" y="287642"/>
                </a:lnTo>
                <a:lnTo>
                  <a:pt x="3423970" y="276479"/>
                </a:lnTo>
                <a:lnTo>
                  <a:pt x="3476523" y="260997"/>
                </a:lnTo>
                <a:lnTo>
                  <a:pt x="3529088" y="296278"/>
                </a:lnTo>
                <a:lnTo>
                  <a:pt x="3581641" y="195846"/>
                </a:lnTo>
                <a:lnTo>
                  <a:pt x="3633851" y="182524"/>
                </a:lnTo>
                <a:lnTo>
                  <a:pt x="3686403" y="213118"/>
                </a:lnTo>
                <a:lnTo>
                  <a:pt x="3738968" y="270357"/>
                </a:lnTo>
                <a:lnTo>
                  <a:pt x="3791534" y="271081"/>
                </a:lnTo>
                <a:lnTo>
                  <a:pt x="3844086" y="321119"/>
                </a:lnTo>
                <a:lnTo>
                  <a:pt x="3896652" y="324358"/>
                </a:lnTo>
                <a:lnTo>
                  <a:pt x="3949204" y="341642"/>
                </a:lnTo>
                <a:lnTo>
                  <a:pt x="4001770" y="319684"/>
                </a:lnTo>
                <a:lnTo>
                  <a:pt x="4054335" y="354596"/>
                </a:lnTo>
                <a:lnTo>
                  <a:pt x="4106887" y="276834"/>
                </a:lnTo>
                <a:lnTo>
                  <a:pt x="4159453" y="370801"/>
                </a:lnTo>
                <a:lnTo>
                  <a:pt x="4212374" y="343433"/>
                </a:lnTo>
                <a:lnTo>
                  <a:pt x="4264926" y="322554"/>
                </a:lnTo>
                <a:lnTo>
                  <a:pt x="4317492" y="330835"/>
                </a:lnTo>
                <a:lnTo>
                  <a:pt x="4370044" y="339839"/>
                </a:lnTo>
                <a:lnTo>
                  <a:pt x="4422965" y="295922"/>
                </a:lnTo>
                <a:lnTo>
                  <a:pt x="4475530" y="484200"/>
                </a:lnTo>
                <a:lnTo>
                  <a:pt x="4528451" y="565924"/>
                </a:lnTo>
                <a:lnTo>
                  <a:pt x="4581004" y="446760"/>
                </a:lnTo>
                <a:lnTo>
                  <a:pt x="4633925" y="403923"/>
                </a:lnTo>
                <a:lnTo>
                  <a:pt x="4686490" y="277914"/>
                </a:lnTo>
                <a:lnTo>
                  <a:pt x="4739411" y="333006"/>
                </a:lnTo>
                <a:lnTo>
                  <a:pt x="4791976" y="363232"/>
                </a:lnTo>
                <a:lnTo>
                  <a:pt x="4844884" y="397078"/>
                </a:lnTo>
                <a:lnTo>
                  <a:pt x="4897805" y="444601"/>
                </a:lnTo>
                <a:lnTo>
                  <a:pt x="4950726" y="403555"/>
                </a:lnTo>
                <a:lnTo>
                  <a:pt x="5003292" y="413994"/>
                </a:lnTo>
                <a:lnTo>
                  <a:pt x="5056212" y="331914"/>
                </a:lnTo>
                <a:lnTo>
                  <a:pt x="5109133" y="260997"/>
                </a:lnTo>
                <a:lnTo>
                  <a:pt x="5162054" y="272884"/>
                </a:lnTo>
                <a:lnTo>
                  <a:pt x="5214975" y="275043"/>
                </a:lnTo>
                <a:lnTo>
                  <a:pt x="5267883" y="277558"/>
                </a:lnTo>
                <a:lnTo>
                  <a:pt x="5320817" y="260642"/>
                </a:lnTo>
                <a:lnTo>
                  <a:pt x="5373725" y="269646"/>
                </a:lnTo>
                <a:lnTo>
                  <a:pt x="5426646" y="249478"/>
                </a:lnTo>
                <a:lnTo>
                  <a:pt x="5479567" y="245884"/>
                </a:lnTo>
                <a:lnTo>
                  <a:pt x="5532488" y="214553"/>
                </a:lnTo>
                <a:lnTo>
                  <a:pt x="5585409" y="230759"/>
                </a:lnTo>
                <a:lnTo>
                  <a:pt x="5638330" y="214553"/>
                </a:lnTo>
                <a:lnTo>
                  <a:pt x="5691619" y="255244"/>
                </a:lnTo>
                <a:lnTo>
                  <a:pt x="5744527" y="245884"/>
                </a:lnTo>
                <a:lnTo>
                  <a:pt x="5797448" y="220319"/>
                </a:lnTo>
                <a:lnTo>
                  <a:pt x="5850369" y="205562"/>
                </a:lnTo>
                <a:lnTo>
                  <a:pt x="5903658" y="263512"/>
                </a:lnTo>
                <a:lnTo>
                  <a:pt x="5956566" y="261366"/>
                </a:lnTo>
                <a:lnTo>
                  <a:pt x="6009487" y="224282"/>
                </a:lnTo>
                <a:lnTo>
                  <a:pt x="6062408" y="248754"/>
                </a:lnTo>
                <a:lnTo>
                  <a:pt x="6115329" y="190080"/>
                </a:lnTo>
                <a:lnTo>
                  <a:pt x="6168605" y="229323"/>
                </a:lnTo>
                <a:lnTo>
                  <a:pt x="6221526" y="292315"/>
                </a:lnTo>
                <a:lnTo>
                  <a:pt x="6274447" y="287642"/>
                </a:lnTo>
                <a:lnTo>
                  <a:pt x="6327368" y="365404"/>
                </a:lnTo>
                <a:lnTo>
                  <a:pt x="6380289" y="390601"/>
                </a:lnTo>
                <a:lnTo>
                  <a:pt x="6433210" y="385914"/>
                </a:lnTo>
                <a:lnTo>
                  <a:pt x="6486131" y="337680"/>
                </a:lnTo>
                <a:lnTo>
                  <a:pt x="6539052" y="374764"/>
                </a:lnTo>
                <a:lnTo>
                  <a:pt x="6591973" y="438480"/>
                </a:lnTo>
                <a:lnTo>
                  <a:pt x="6644538" y="479882"/>
                </a:lnTo>
                <a:lnTo>
                  <a:pt x="6697459" y="497522"/>
                </a:lnTo>
                <a:lnTo>
                  <a:pt x="6750367" y="560158"/>
                </a:lnTo>
                <a:lnTo>
                  <a:pt x="6803288" y="543598"/>
                </a:lnTo>
                <a:lnTo>
                  <a:pt x="6855853" y="496087"/>
                </a:lnTo>
                <a:lnTo>
                  <a:pt x="6908774" y="543242"/>
                </a:lnTo>
                <a:lnTo>
                  <a:pt x="6961695" y="513003"/>
                </a:lnTo>
                <a:lnTo>
                  <a:pt x="7014972" y="526681"/>
                </a:lnTo>
                <a:lnTo>
                  <a:pt x="7067893" y="505802"/>
                </a:lnTo>
                <a:lnTo>
                  <a:pt x="7120813" y="604443"/>
                </a:lnTo>
                <a:lnTo>
                  <a:pt x="7173734" y="590397"/>
                </a:lnTo>
                <a:lnTo>
                  <a:pt x="7226655" y="527405"/>
                </a:lnTo>
                <a:lnTo>
                  <a:pt x="7279932" y="540004"/>
                </a:lnTo>
                <a:lnTo>
                  <a:pt x="7332854" y="547204"/>
                </a:lnTo>
                <a:lnTo>
                  <a:pt x="7385772" y="543242"/>
                </a:lnTo>
                <a:lnTo>
                  <a:pt x="7438696" y="521284"/>
                </a:lnTo>
                <a:lnTo>
                  <a:pt x="7491614" y="520560"/>
                </a:lnTo>
                <a:lnTo>
                  <a:pt x="7544176" y="411835"/>
                </a:lnTo>
                <a:lnTo>
                  <a:pt x="7596732" y="476643"/>
                </a:lnTo>
                <a:lnTo>
                  <a:pt x="7647855" y="449999"/>
                </a:lnTo>
              </a:path>
            </a:pathLst>
          </a:custGeom>
          <a:ln w="3600">
            <a:solidFill>
              <a:srgbClr val="000000"/>
            </a:solidFill>
          </a:ln>
        </p:spPr>
        <p:txBody>
          <a:bodyPr wrap="square" lIns="0" tIns="0" rIns="0" bIns="0" rtlCol="0"/>
          <a:lstStyle/>
          <a:p>
            <a:endParaRPr/>
          </a:p>
        </p:txBody>
      </p:sp>
      <p:sp>
        <p:nvSpPr>
          <p:cNvPr id="226" name="object 226"/>
          <p:cNvSpPr/>
          <p:nvPr/>
        </p:nvSpPr>
        <p:spPr>
          <a:xfrm>
            <a:off x="1349998" y="3348631"/>
            <a:ext cx="6952673" cy="521074"/>
          </a:xfrm>
          <a:custGeom>
            <a:avLst/>
            <a:gdLst/>
            <a:ahLst/>
            <a:cxnLst/>
            <a:rect l="l" t="t" r="r" b="b"/>
            <a:pathLst>
              <a:path w="7647940" h="590550">
                <a:moveTo>
                  <a:pt x="0" y="0"/>
                </a:moveTo>
                <a:lnTo>
                  <a:pt x="51117" y="157683"/>
                </a:lnTo>
                <a:lnTo>
                  <a:pt x="102247" y="78473"/>
                </a:lnTo>
                <a:lnTo>
                  <a:pt x="153365" y="78117"/>
                </a:lnTo>
                <a:lnTo>
                  <a:pt x="204482" y="64071"/>
                </a:lnTo>
                <a:lnTo>
                  <a:pt x="255600" y="104038"/>
                </a:lnTo>
                <a:lnTo>
                  <a:pt x="306717" y="241554"/>
                </a:lnTo>
                <a:lnTo>
                  <a:pt x="357835" y="239407"/>
                </a:lnTo>
                <a:lnTo>
                  <a:pt x="408965" y="261353"/>
                </a:lnTo>
                <a:lnTo>
                  <a:pt x="460082" y="335521"/>
                </a:lnTo>
                <a:lnTo>
                  <a:pt x="511568" y="414007"/>
                </a:lnTo>
                <a:lnTo>
                  <a:pt x="563041" y="337680"/>
                </a:lnTo>
                <a:lnTo>
                  <a:pt x="614527" y="267474"/>
                </a:lnTo>
                <a:lnTo>
                  <a:pt x="666000" y="378358"/>
                </a:lnTo>
                <a:lnTo>
                  <a:pt x="717486" y="432358"/>
                </a:lnTo>
                <a:lnTo>
                  <a:pt x="769327" y="423354"/>
                </a:lnTo>
                <a:lnTo>
                  <a:pt x="820801" y="417601"/>
                </a:lnTo>
                <a:lnTo>
                  <a:pt x="872642" y="359638"/>
                </a:lnTo>
                <a:lnTo>
                  <a:pt x="924128" y="370801"/>
                </a:lnTo>
                <a:lnTo>
                  <a:pt x="975969" y="424802"/>
                </a:lnTo>
                <a:lnTo>
                  <a:pt x="1027811" y="387718"/>
                </a:lnTo>
                <a:lnTo>
                  <a:pt x="1079284" y="370801"/>
                </a:lnTo>
                <a:lnTo>
                  <a:pt x="1131125" y="386638"/>
                </a:lnTo>
                <a:lnTo>
                  <a:pt x="1182966" y="434886"/>
                </a:lnTo>
                <a:lnTo>
                  <a:pt x="1234808" y="371157"/>
                </a:lnTo>
                <a:lnTo>
                  <a:pt x="1286637" y="287642"/>
                </a:lnTo>
                <a:lnTo>
                  <a:pt x="1338122" y="218516"/>
                </a:lnTo>
                <a:lnTo>
                  <a:pt x="1389964" y="270002"/>
                </a:lnTo>
                <a:lnTo>
                  <a:pt x="1441805" y="300964"/>
                </a:lnTo>
                <a:lnTo>
                  <a:pt x="1494002" y="248399"/>
                </a:lnTo>
                <a:lnTo>
                  <a:pt x="1545844" y="238683"/>
                </a:lnTo>
                <a:lnTo>
                  <a:pt x="1597685" y="203758"/>
                </a:lnTo>
                <a:lnTo>
                  <a:pt x="1649526" y="199796"/>
                </a:lnTo>
                <a:lnTo>
                  <a:pt x="1701368" y="185039"/>
                </a:lnTo>
                <a:lnTo>
                  <a:pt x="1753565" y="344512"/>
                </a:lnTo>
                <a:lnTo>
                  <a:pt x="1805406" y="327240"/>
                </a:lnTo>
                <a:lnTo>
                  <a:pt x="1857248" y="259562"/>
                </a:lnTo>
                <a:lnTo>
                  <a:pt x="1909445" y="176758"/>
                </a:lnTo>
                <a:lnTo>
                  <a:pt x="1961286" y="243357"/>
                </a:lnTo>
                <a:lnTo>
                  <a:pt x="2013127" y="346684"/>
                </a:lnTo>
                <a:lnTo>
                  <a:pt x="2065324" y="359283"/>
                </a:lnTo>
                <a:lnTo>
                  <a:pt x="2117166" y="385203"/>
                </a:lnTo>
                <a:lnTo>
                  <a:pt x="2169363" y="407162"/>
                </a:lnTo>
                <a:lnTo>
                  <a:pt x="2221560" y="485279"/>
                </a:lnTo>
                <a:lnTo>
                  <a:pt x="2273769" y="384124"/>
                </a:lnTo>
                <a:lnTo>
                  <a:pt x="2325966" y="386638"/>
                </a:lnTo>
                <a:lnTo>
                  <a:pt x="2378163" y="363601"/>
                </a:lnTo>
                <a:lnTo>
                  <a:pt x="2430360" y="404279"/>
                </a:lnTo>
                <a:lnTo>
                  <a:pt x="2482570" y="412915"/>
                </a:lnTo>
                <a:lnTo>
                  <a:pt x="2534767" y="385203"/>
                </a:lnTo>
                <a:lnTo>
                  <a:pt x="2586964" y="338035"/>
                </a:lnTo>
                <a:lnTo>
                  <a:pt x="2639174" y="266763"/>
                </a:lnTo>
                <a:lnTo>
                  <a:pt x="2691371" y="239039"/>
                </a:lnTo>
                <a:lnTo>
                  <a:pt x="2743568" y="240118"/>
                </a:lnTo>
                <a:lnTo>
                  <a:pt x="2795765" y="282600"/>
                </a:lnTo>
                <a:lnTo>
                  <a:pt x="2847975" y="275399"/>
                </a:lnTo>
                <a:lnTo>
                  <a:pt x="2900527" y="362165"/>
                </a:lnTo>
                <a:lnTo>
                  <a:pt x="2952724" y="270357"/>
                </a:lnTo>
                <a:lnTo>
                  <a:pt x="3004934" y="178562"/>
                </a:lnTo>
                <a:lnTo>
                  <a:pt x="3057486" y="219240"/>
                </a:lnTo>
                <a:lnTo>
                  <a:pt x="3109683" y="248754"/>
                </a:lnTo>
                <a:lnTo>
                  <a:pt x="3162249" y="264236"/>
                </a:lnTo>
                <a:lnTo>
                  <a:pt x="3214446" y="171361"/>
                </a:lnTo>
                <a:lnTo>
                  <a:pt x="3267011" y="149758"/>
                </a:lnTo>
                <a:lnTo>
                  <a:pt x="3319208" y="179641"/>
                </a:lnTo>
                <a:lnTo>
                  <a:pt x="3371773" y="244081"/>
                </a:lnTo>
                <a:lnTo>
                  <a:pt x="3423970" y="220675"/>
                </a:lnTo>
                <a:lnTo>
                  <a:pt x="3476523" y="221043"/>
                </a:lnTo>
                <a:lnTo>
                  <a:pt x="3529088" y="267843"/>
                </a:lnTo>
                <a:lnTo>
                  <a:pt x="3581641" y="178562"/>
                </a:lnTo>
                <a:lnTo>
                  <a:pt x="3633851" y="185407"/>
                </a:lnTo>
                <a:lnTo>
                  <a:pt x="3686403" y="210604"/>
                </a:lnTo>
                <a:lnTo>
                  <a:pt x="3738968" y="244436"/>
                </a:lnTo>
                <a:lnTo>
                  <a:pt x="3791534" y="242277"/>
                </a:lnTo>
                <a:lnTo>
                  <a:pt x="3844086" y="254520"/>
                </a:lnTo>
                <a:lnTo>
                  <a:pt x="3896652" y="274675"/>
                </a:lnTo>
                <a:lnTo>
                  <a:pt x="3949204" y="314998"/>
                </a:lnTo>
                <a:lnTo>
                  <a:pt x="4001770" y="257759"/>
                </a:lnTo>
                <a:lnTo>
                  <a:pt x="4054335" y="295554"/>
                </a:lnTo>
                <a:lnTo>
                  <a:pt x="4106887" y="203034"/>
                </a:lnTo>
                <a:lnTo>
                  <a:pt x="4159453" y="254165"/>
                </a:lnTo>
                <a:lnTo>
                  <a:pt x="4212374" y="245516"/>
                </a:lnTo>
                <a:lnTo>
                  <a:pt x="4264926" y="220675"/>
                </a:lnTo>
                <a:lnTo>
                  <a:pt x="4317492" y="275043"/>
                </a:lnTo>
                <a:lnTo>
                  <a:pt x="4370044" y="296278"/>
                </a:lnTo>
                <a:lnTo>
                  <a:pt x="4422965" y="255955"/>
                </a:lnTo>
                <a:lnTo>
                  <a:pt x="4475530" y="453237"/>
                </a:lnTo>
                <a:lnTo>
                  <a:pt x="4528451" y="590397"/>
                </a:lnTo>
                <a:lnTo>
                  <a:pt x="4581004" y="445325"/>
                </a:lnTo>
                <a:lnTo>
                  <a:pt x="4633925" y="381596"/>
                </a:lnTo>
                <a:lnTo>
                  <a:pt x="4686490" y="210235"/>
                </a:lnTo>
                <a:lnTo>
                  <a:pt x="4739411" y="272516"/>
                </a:lnTo>
                <a:lnTo>
                  <a:pt x="4791976" y="282600"/>
                </a:lnTo>
                <a:lnTo>
                  <a:pt x="4844884" y="308165"/>
                </a:lnTo>
                <a:lnTo>
                  <a:pt x="4897805" y="335876"/>
                </a:lnTo>
                <a:lnTo>
                  <a:pt x="4950726" y="289433"/>
                </a:lnTo>
                <a:lnTo>
                  <a:pt x="5003292" y="275399"/>
                </a:lnTo>
                <a:lnTo>
                  <a:pt x="5056212" y="206641"/>
                </a:lnTo>
                <a:lnTo>
                  <a:pt x="5109133" y="159842"/>
                </a:lnTo>
                <a:lnTo>
                  <a:pt x="5162054" y="171005"/>
                </a:lnTo>
                <a:lnTo>
                  <a:pt x="5214975" y="185407"/>
                </a:lnTo>
                <a:lnTo>
                  <a:pt x="5267883" y="204114"/>
                </a:lnTo>
                <a:lnTo>
                  <a:pt x="5320817" y="196926"/>
                </a:lnTo>
                <a:lnTo>
                  <a:pt x="5373725" y="233641"/>
                </a:lnTo>
                <a:lnTo>
                  <a:pt x="5426646" y="236880"/>
                </a:lnTo>
                <a:lnTo>
                  <a:pt x="5479567" y="223913"/>
                </a:lnTo>
                <a:lnTo>
                  <a:pt x="5532488" y="194398"/>
                </a:lnTo>
                <a:lnTo>
                  <a:pt x="5585409" y="233997"/>
                </a:lnTo>
                <a:lnTo>
                  <a:pt x="5638330" y="208445"/>
                </a:lnTo>
                <a:lnTo>
                  <a:pt x="5691619" y="200875"/>
                </a:lnTo>
                <a:lnTo>
                  <a:pt x="5744527" y="186118"/>
                </a:lnTo>
                <a:lnTo>
                  <a:pt x="5797448" y="141833"/>
                </a:lnTo>
                <a:lnTo>
                  <a:pt x="5850369" y="130314"/>
                </a:lnTo>
                <a:lnTo>
                  <a:pt x="5903658" y="182156"/>
                </a:lnTo>
                <a:lnTo>
                  <a:pt x="5956566" y="197281"/>
                </a:lnTo>
                <a:lnTo>
                  <a:pt x="6009487" y="149402"/>
                </a:lnTo>
                <a:lnTo>
                  <a:pt x="6062408" y="159842"/>
                </a:lnTo>
                <a:lnTo>
                  <a:pt x="6115329" y="108356"/>
                </a:lnTo>
                <a:lnTo>
                  <a:pt x="6168605" y="184683"/>
                </a:lnTo>
                <a:lnTo>
                  <a:pt x="6221526" y="221399"/>
                </a:lnTo>
                <a:lnTo>
                  <a:pt x="6274447" y="192951"/>
                </a:lnTo>
                <a:lnTo>
                  <a:pt x="6327368" y="276847"/>
                </a:lnTo>
                <a:lnTo>
                  <a:pt x="6380289" y="288721"/>
                </a:lnTo>
                <a:lnTo>
                  <a:pt x="6433210" y="309956"/>
                </a:lnTo>
                <a:lnTo>
                  <a:pt x="6486131" y="261353"/>
                </a:lnTo>
                <a:lnTo>
                  <a:pt x="6539052" y="251282"/>
                </a:lnTo>
                <a:lnTo>
                  <a:pt x="6591973" y="297002"/>
                </a:lnTo>
                <a:lnTo>
                  <a:pt x="6644538" y="357124"/>
                </a:lnTo>
                <a:lnTo>
                  <a:pt x="6697459" y="405358"/>
                </a:lnTo>
                <a:lnTo>
                  <a:pt x="6750367" y="478078"/>
                </a:lnTo>
                <a:lnTo>
                  <a:pt x="6803288" y="453605"/>
                </a:lnTo>
                <a:lnTo>
                  <a:pt x="6855853" y="400685"/>
                </a:lnTo>
                <a:lnTo>
                  <a:pt x="6908774" y="439204"/>
                </a:lnTo>
                <a:lnTo>
                  <a:pt x="6961695" y="425157"/>
                </a:lnTo>
                <a:lnTo>
                  <a:pt x="7014972" y="480961"/>
                </a:lnTo>
                <a:lnTo>
                  <a:pt x="7067893" y="404279"/>
                </a:lnTo>
                <a:lnTo>
                  <a:pt x="7120813" y="461518"/>
                </a:lnTo>
                <a:lnTo>
                  <a:pt x="7173734" y="465124"/>
                </a:lnTo>
                <a:lnTo>
                  <a:pt x="7226655" y="387362"/>
                </a:lnTo>
                <a:lnTo>
                  <a:pt x="7279932" y="442087"/>
                </a:lnTo>
                <a:lnTo>
                  <a:pt x="7332854" y="502920"/>
                </a:lnTo>
                <a:lnTo>
                  <a:pt x="7385772" y="511200"/>
                </a:lnTo>
                <a:lnTo>
                  <a:pt x="7438696" y="482765"/>
                </a:lnTo>
                <a:lnTo>
                  <a:pt x="7491614" y="439915"/>
                </a:lnTo>
                <a:lnTo>
                  <a:pt x="7544176" y="379806"/>
                </a:lnTo>
                <a:lnTo>
                  <a:pt x="7596732" y="398157"/>
                </a:lnTo>
                <a:lnTo>
                  <a:pt x="7647855" y="402488"/>
                </a:lnTo>
              </a:path>
            </a:pathLst>
          </a:custGeom>
          <a:ln w="3600">
            <a:solidFill>
              <a:srgbClr val="000000"/>
            </a:solidFill>
          </a:ln>
        </p:spPr>
        <p:txBody>
          <a:bodyPr wrap="square" lIns="0" tIns="0" rIns="0" bIns="0" rtlCol="0"/>
          <a:lstStyle/>
          <a:p>
            <a:endParaRPr/>
          </a:p>
        </p:txBody>
      </p:sp>
      <p:sp>
        <p:nvSpPr>
          <p:cNvPr id="227" name="object 227"/>
          <p:cNvSpPr/>
          <p:nvPr/>
        </p:nvSpPr>
        <p:spPr>
          <a:xfrm>
            <a:off x="1349998" y="3400088"/>
            <a:ext cx="6952673" cy="772646"/>
          </a:xfrm>
          <a:custGeom>
            <a:avLst/>
            <a:gdLst/>
            <a:ahLst/>
            <a:cxnLst/>
            <a:rect l="l" t="t" r="r" b="b"/>
            <a:pathLst>
              <a:path w="7647940" h="875664">
                <a:moveTo>
                  <a:pt x="0" y="94678"/>
                </a:moveTo>
                <a:lnTo>
                  <a:pt x="51117" y="359994"/>
                </a:lnTo>
                <a:lnTo>
                  <a:pt x="102247" y="177482"/>
                </a:lnTo>
                <a:lnTo>
                  <a:pt x="153365" y="45720"/>
                </a:lnTo>
                <a:lnTo>
                  <a:pt x="204482" y="13677"/>
                </a:lnTo>
                <a:lnTo>
                  <a:pt x="255600" y="0"/>
                </a:lnTo>
                <a:lnTo>
                  <a:pt x="306717" y="107276"/>
                </a:lnTo>
                <a:lnTo>
                  <a:pt x="357835" y="160553"/>
                </a:lnTo>
                <a:lnTo>
                  <a:pt x="408965" y="266395"/>
                </a:lnTo>
                <a:lnTo>
                  <a:pt x="460082" y="366839"/>
                </a:lnTo>
                <a:lnTo>
                  <a:pt x="511568" y="476288"/>
                </a:lnTo>
                <a:lnTo>
                  <a:pt x="563041" y="395998"/>
                </a:lnTo>
                <a:lnTo>
                  <a:pt x="614527" y="299516"/>
                </a:lnTo>
                <a:lnTo>
                  <a:pt x="666000" y="398881"/>
                </a:lnTo>
                <a:lnTo>
                  <a:pt x="717486" y="527050"/>
                </a:lnTo>
                <a:lnTo>
                  <a:pt x="769327" y="617042"/>
                </a:lnTo>
                <a:lnTo>
                  <a:pt x="820801" y="550443"/>
                </a:lnTo>
                <a:lnTo>
                  <a:pt x="872642" y="496443"/>
                </a:lnTo>
                <a:lnTo>
                  <a:pt x="924128" y="546849"/>
                </a:lnTo>
                <a:lnTo>
                  <a:pt x="975969" y="666724"/>
                </a:lnTo>
                <a:lnTo>
                  <a:pt x="1027811" y="537476"/>
                </a:lnTo>
                <a:lnTo>
                  <a:pt x="1079284" y="527761"/>
                </a:lnTo>
                <a:lnTo>
                  <a:pt x="1131125" y="536397"/>
                </a:lnTo>
                <a:lnTo>
                  <a:pt x="1182966" y="541083"/>
                </a:lnTo>
                <a:lnTo>
                  <a:pt x="1234808" y="466204"/>
                </a:lnTo>
                <a:lnTo>
                  <a:pt x="1286637" y="289077"/>
                </a:lnTo>
                <a:lnTo>
                  <a:pt x="1338122" y="186486"/>
                </a:lnTo>
                <a:lnTo>
                  <a:pt x="1389964" y="272884"/>
                </a:lnTo>
                <a:lnTo>
                  <a:pt x="1441805" y="254876"/>
                </a:lnTo>
                <a:lnTo>
                  <a:pt x="1494002" y="262801"/>
                </a:lnTo>
                <a:lnTo>
                  <a:pt x="1545844" y="340194"/>
                </a:lnTo>
                <a:lnTo>
                  <a:pt x="1597685" y="312839"/>
                </a:lnTo>
                <a:lnTo>
                  <a:pt x="1649526" y="271805"/>
                </a:lnTo>
                <a:lnTo>
                  <a:pt x="1701368" y="231838"/>
                </a:lnTo>
                <a:lnTo>
                  <a:pt x="1753565" y="602284"/>
                </a:lnTo>
                <a:lnTo>
                  <a:pt x="1805406" y="767880"/>
                </a:lnTo>
                <a:lnTo>
                  <a:pt x="1857248" y="618121"/>
                </a:lnTo>
                <a:lnTo>
                  <a:pt x="1909445" y="397433"/>
                </a:lnTo>
                <a:lnTo>
                  <a:pt x="1961286" y="394919"/>
                </a:lnTo>
                <a:lnTo>
                  <a:pt x="2013127" y="560158"/>
                </a:lnTo>
                <a:lnTo>
                  <a:pt x="2065324" y="568794"/>
                </a:lnTo>
                <a:lnTo>
                  <a:pt x="2117166" y="544322"/>
                </a:lnTo>
                <a:lnTo>
                  <a:pt x="2169363" y="561606"/>
                </a:lnTo>
                <a:lnTo>
                  <a:pt x="2221560" y="689038"/>
                </a:lnTo>
                <a:lnTo>
                  <a:pt x="2273769" y="592924"/>
                </a:lnTo>
                <a:lnTo>
                  <a:pt x="2325966" y="567359"/>
                </a:lnTo>
                <a:lnTo>
                  <a:pt x="2378163" y="565556"/>
                </a:lnTo>
                <a:lnTo>
                  <a:pt x="2430360" y="599757"/>
                </a:lnTo>
                <a:lnTo>
                  <a:pt x="2482570" y="622439"/>
                </a:lnTo>
                <a:lnTo>
                  <a:pt x="2534767" y="639724"/>
                </a:lnTo>
                <a:lnTo>
                  <a:pt x="2586964" y="624967"/>
                </a:lnTo>
                <a:lnTo>
                  <a:pt x="2639174" y="531723"/>
                </a:lnTo>
                <a:lnTo>
                  <a:pt x="2691371" y="451078"/>
                </a:lnTo>
                <a:lnTo>
                  <a:pt x="2743568" y="416166"/>
                </a:lnTo>
                <a:lnTo>
                  <a:pt x="2795765" y="396722"/>
                </a:lnTo>
                <a:lnTo>
                  <a:pt x="2847975" y="388442"/>
                </a:lnTo>
                <a:lnTo>
                  <a:pt x="2900527" y="589686"/>
                </a:lnTo>
                <a:lnTo>
                  <a:pt x="2952724" y="521639"/>
                </a:lnTo>
                <a:lnTo>
                  <a:pt x="3004934" y="295567"/>
                </a:lnTo>
                <a:lnTo>
                  <a:pt x="3057486" y="212763"/>
                </a:lnTo>
                <a:lnTo>
                  <a:pt x="3109683" y="214922"/>
                </a:lnTo>
                <a:lnTo>
                  <a:pt x="3162249" y="322199"/>
                </a:lnTo>
                <a:lnTo>
                  <a:pt x="3214446" y="375843"/>
                </a:lnTo>
                <a:lnTo>
                  <a:pt x="3267011" y="396722"/>
                </a:lnTo>
                <a:lnTo>
                  <a:pt x="3319208" y="477723"/>
                </a:lnTo>
                <a:lnTo>
                  <a:pt x="3371773" y="494995"/>
                </a:lnTo>
                <a:lnTo>
                  <a:pt x="3423970" y="434162"/>
                </a:lnTo>
                <a:lnTo>
                  <a:pt x="3476523" y="395287"/>
                </a:lnTo>
                <a:lnTo>
                  <a:pt x="3529088" y="359994"/>
                </a:lnTo>
                <a:lnTo>
                  <a:pt x="3581641" y="194754"/>
                </a:lnTo>
                <a:lnTo>
                  <a:pt x="3633851" y="176047"/>
                </a:lnTo>
                <a:lnTo>
                  <a:pt x="3686403" y="113042"/>
                </a:lnTo>
                <a:lnTo>
                  <a:pt x="3738968" y="117716"/>
                </a:lnTo>
                <a:lnTo>
                  <a:pt x="3791534" y="218160"/>
                </a:lnTo>
                <a:lnTo>
                  <a:pt x="3844086" y="407162"/>
                </a:lnTo>
                <a:lnTo>
                  <a:pt x="3896652" y="564489"/>
                </a:lnTo>
                <a:lnTo>
                  <a:pt x="3949204" y="626757"/>
                </a:lnTo>
                <a:lnTo>
                  <a:pt x="4001770" y="552246"/>
                </a:lnTo>
                <a:lnTo>
                  <a:pt x="4054335" y="570966"/>
                </a:lnTo>
                <a:lnTo>
                  <a:pt x="4106887" y="479158"/>
                </a:lnTo>
                <a:lnTo>
                  <a:pt x="4159453" y="494639"/>
                </a:lnTo>
                <a:lnTo>
                  <a:pt x="4212374" y="439915"/>
                </a:lnTo>
                <a:lnTo>
                  <a:pt x="4264926" y="370801"/>
                </a:lnTo>
                <a:lnTo>
                  <a:pt x="4317492" y="379806"/>
                </a:lnTo>
                <a:lnTo>
                  <a:pt x="4370044" y="289801"/>
                </a:lnTo>
                <a:lnTo>
                  <a:pt x="4422965" y="109080"/>
                </a:lnTo>
                <a:lnTo>
                  <a:pt x="4475530" y="370446"/>
                </a:lnTo>
                <a:lnTo>
                  <a:pt x="4528451" y="875525"/>
                </a:lnTo>
                <a:lnTo>
                  <a:pt x="4581004" y="865085"/>
                </a:lnTo>
                <a:lnTo>
                  <a:pt x="4633925" y="718921"/>
                </a:lnTo>
                <a:lnTo>
                  <a:pt x="4686490" y="487438"/>
                </a:lnTo>
                <a:lnTo>
                  <a:pt x="4739411" y="492125"/>
                </a:lnTo>
                <a:lnTo>
                  <a:pt x="4791976" y="407162"/>
                </a:lnTo>
                <a:lnTo>
                  <a:pt x="4844884" y="523443"/>
                </a:lnTo>
                <a:lnTo>
                  <a:pt x="4897805" y="678967"/>
                </a:lnTo>
                <a:lnTo>
                  <a:pt x="4950726" y="635406"/>
                </a:lnTo>
                <a:lnTo>
                  <a:pt x="5003292" y="646557"/>
                </a:lnTo>
                <a:lnTo>
                  <a:pt x="5056212" y="572033"/>
                </a:lnTo>
                <a:lnTo>
                  <a:pt x="5109133" y="439915"/>
                </a:lnTo>
                <a:lnTo>
                  <a:pt x="5162054" y="383044"/>
                </a:lnTo>
                <a:lnTo>
                  <a:pt x="5214975" y="355688"/>
                </a:lnTo>
                <a:lnTo>
                  <a:pt x="5267883" y="349199"/>
                </a:lnTo>
                <a:lnTo>
                  <a:pt x="5320817" y="332282"/>
                </a:lnTo>
                <a:lnTo>
                  <a:pt x="5373725" y="372960"/>
                </a:lnTo>
                <a:lnTo>
                  <a:pt x="5426646" y="425526"/>
                </a:lnTo>
                <a:lnTo>
                  <a:pt x="5479567" y="433082"/>
                </a:lnTo>
                <a:lnTo>
                  <a:pt x="5532488" y="350278"/>
                </a:lnTo>
                <a:lnTo>
                  <a:pt x="5585409" y="404279"/>
                </a:lnTo>
                <a:lnTo>
                  <a:pt x="5638330" y="393839"/>
                </a:lnTo>
                <a:lnTo>
                  <a:pt x="5691619" y="422287"/>
                </a:lnTo>
                <a:lnTo>
                  <a:pt x="5744527" y="431634"/>
                </a:lnTo>
                <a:lnTo>
                  <a:pt x="5797448" y="367563"/>
                </a:lnTo>
                <a:lnTo>
                  <a:pt x="5850369" y="285127"/>
                </a:lnTo>
                <a:lnTo>
                  <a:pt x="5903658" y="303479"/>
                </a:lnTo>
                <a:lnTo>
                  <a:pt x="5956566" y="427685"/>
                </a:lnTo>
                <a:lnTo>
                  <a:pt x="6009487" y="416166"/>
                </a:lnTo>
                <a:lnTo>
                  <a:pt x="6062408" y="306717"/>
                </a:lnTo>
                <a:lnTo>
                  <a:pt x="6115329" y="243357"/>
                </a:lnTo>
                <a:lnTo>
                  <a:pt x="6168605" y="397433"/>
                </a:lnTo>
                <a:lnTo>
                  <a:pt x="6221526" y="416166"/>
                </a:lnTo>
                <a:lnTo>
                  <a:pt x="6274447" y="317525"/>
                </a:lnTo>
                <a:lnTo>
                  <a:pt x="6327368" y="353517"/>
                </a:lnTo>
                <a:lnTo>
                  <a:pt x="6380289" y="442087"/>
                </a:lnTo>
                <a:lnTo>
                  <a:pt x="6433210" y="489597"/>
                </a:lnTo>
                <a:lnTo>
                  <a:pt x="6486131" y="386638"/>
                </a:lnTo>
                <a:lnTo>
                  <a:pt x="6539052" y="326885"/>
                </a:lnTo>
                <a:lnTo>
                  <a:pt x="6591973" y="500761"/>
                </a:lnTo>
                <a:lnTo>
                  <a:pt x="6644538" y="647649"/>
                </a:lnTo>
                <a:lnTo>
                  <a:pt x="6697459" y="640435"/>
                </a:lnTo>
                <a:lnTo>
                  <a:pt x="6750367" y="606602"/>
                </a:lnTo>
                <a:lnTo>
                  <a:pt x="6803288" y="555117"/>
                </a:lnTo>
                <a:lnTo>
                  <a:pt x="6855853" y="548640"/>
                </a:lnTo>
                <a:lnTo>
                  <a:pt x="6908774" y="586079"/>
                </a:lnTo>
                <a:lnTo>
                  <a:pt x="6961695" y="538568"/>
                </a:lnTo>
                <a:lnTo>
                  <a:pt x="7014972" y="560514"/>
                </a:lnTo>
                <a:lnTo>
                  <a:pt x="7067893" y="513727"/>
                </a:lnTo>
                <a:lnTo>
                  <a:pt x="7120813" y="600125"/>
                </a:lnTo>
                <a:lnTo>
                  <a:pt x="7173734" y="622084"/>
                </a:lnTo>
                <a:lnTo>
                  <a:pt x="7226655" y="511924"/>
                </a:lnTo>
                <a:lnTo>
                  <a:pt x="7279932" y="540004"/>
                </a:lnTo>
                <a:lnTo>
                  <a:pt x="7332854" y="579958"/>
                </a:lnTo>
                <a:lnTo>
                  <a:pt x="7385772" y="541083"/>
                </a:lnTo>
                <a:lnTo>
                  <a:pt x="7438696" y="470877"/>
                </a:lnTo>
                <a:lnTo>
                  <a:pt x="7491614" y="452882"/>
                </a:lnTo>
                <a:lnTo>
                  <a:pt x="7544176" y="503643"/>
                </a:lnTo>
                <a:lnTo>
                  <a:pt x="7596732" y="606602"/>
                </a:lnTo>
                <a:lnTo>
                  <a:pt x="7647855" y="557276"/>
                </a:lnTo>
              </a:path>
            </a:pathLst>
          </a:custGeom>
          <a:ln w="3600">
            <a:solidFill>
              <a:srgbClr val="000000"/>
            </a:solidFill>
          </a:ln>
        </p:spPr>
        <p:txBody>
          <a:bodyPr wrap="square" lIns="0" tIns="0" rIns="0" bIns="0" rtlCol="0"/>
          <a:lstStyle/>
          <a:p>
            <a:endParaRPr/>
          </a:p>
        </p:txBody>
      </p:sp>
      <p:sp>
        <p:nvSpPr>
          <p:cNvPr id="228" name="object 228"/>
          <p:cNvSpPr/>
          <p:nvPr/>
        </p:nvSpPr>
        <p:spPr>
          <a:xfrm>
            <a:off x="1349998" y="3411529"/>
            <a:ext cx="6952673" cy="517712"/>
          </a:xfrm>
          <a:custGeom>
            <a:avLst/>
            <a:gdLst/>
            <a:ahLst/>
            <a:cxnLst/>
            <a:rect l="l" t="t" r="r" b="b"/>
            <a:pathLst>
              <a:path w="7647940" h="586739">
                <a:moveTo>
                  <a:pt x="0" y="100799"/>
                </a:moveTo>
                <a:lnTo>
                  <a:pt x="51117" y="299148"/>
                </a:lnTo>
                <a:lnTo>
                  <a:pt x="102247" y="201587"/>
                </a:lnTo>
                <a:lnTo>
                  <a:pt x="153365" y="127431"/>
                </a:lnTo>
                <a:lnTo>
                  <a:pt x="204482" y="83870"/>
                </a:lnTo>
                <a:lnTo>
                  <a:pt x="255600" y="120954"/>
                </a:lnTo>
                <a:lnTo>
                  <a:pt x="306717" y="249478"/>
                </a:lnTo>
                <a:lnTo>
                  <a:pt x="357835" y="264591"/>
                </a:lnTo>
                <a:lnTo>
                  <a:pt x="408965" y="285483"/>
                </a:lnTo>
                <a:lnTo>
                  <a:pt x="460082" y="402120"/>
                </a:lnTo>
                <a:lnTo>
                  <a:pt x="511568" y="467271"/>
                </a:lnTo>
                <a:lnTo>
                  <a:pt x="563041" y="371881"/>
                </a:lnTo>
                <a:lnTo>
                  <a:pt x="614527" y="305282"/>
                </a:lnTo>
                <a:lnTo>
                  <a:pt x="666000" y="411480"/>
                </a:lnTo>
                <a:lnTo>
                  <a:pt x="717486" y="439559"/>
                </a:lnTo>
                <a:lnTo>
                  <a:pt x="769327" y="524510"/>
                </a:lnTo>
                <a:lnTo>
                  <a:pt x="820801" y="449275"/>
                </a:lnTo>
                <a:lnTo>
                  <a:pt x="872642" y="430911"/>
                </a:lnTo>
                <a:lnTo>
                  <a:pt x="924128" y="430555"/>
                </a:lnTo>
                <a:lnTo>
                  <a:pt x="975969" y="435952"/>
                </a:lnTo>
                <a:lnTo>
                  <a:pt x="1027811" y="332638"/>
                </a:lnTo>
                <a:lnTo>
                  <a:pt x="1079284" y="334441"/>
                </a:lnTo>
                <a:lnTo>
                  <a:pt x="1131125" y="304558"/>
                </a:lnTo>
                <a:lnTo>
                  <a:pt x="1182966" y="353872"/>
                </a:lnTo>
                <a:lnTo>
                  <a:pt x="1234808" y="263867"/>
                </a:lnTo>
                <a:lnTo>
                  <a:pt x="1286637" y="167030"/>
                </a:lnTo>
                <a:lnTo>
                  <a:pt x="1338122" y="91440"/>
                </a:lnTo>
                <a:lnTo>
                  <a:pt x="1389964" y="188277"/>
                </a:lnTo>
                <a:lnTo>
                  <a:pt x="1441805" y="192595"/>
                </a:lnTo>
                <a:lnTo>
                  <a:pt x="1494002" y="222110"/>
                </a:lnTo>
                <a:lnTo>
                  <a:pt x="1545844" y="265315"/>
                </a:lnTo>
                <a:lnTo>
                  <a:pt x="1597685" y="200875"/>
                </a:lnTo>
                <a:lnTo>
                  <a:pt x="1649526" y="201587"/>
                </a:lnTo>
                <a:lnTo>
                  <a:pt x="1701368" y="151561"/>
                </a:lnTo>
                <a:lnTo>
                  <a:pt x="1753565" y="388442"/>
                </a:lnTo>
                <a:lnTo>
                  <a:pt x="1805406" y="396722"/>
                </a:lnTo>
                <a:lnTo>
                  <a:pt x="1857248" y="253072"/>
                </a:lnTo>
                <a:lnTo>
                  <a:pt x="1909445" y="134988"/>
                </a:lnTo>
                <a:lnTo>
                  <a:pt x="1961286" y="142201"/>
                </a:lnTo>
                <a:lnTo>
                  <a:pt x="2013127" y="285115"/>
                </a:lnTo>
                <a:lnTo>
                  <a:pt x="2065324" y="265671"/>
                </a:lnTo>
                <a:lnTo>
                  <a:pt x="2117166" y="269633"/>
                </a:lnTo>
                <a:lnTo>
                  <a:pt x="2169363" y="282600"/>
                </a:lnTo>
                <a:lnTo>
                  <a:pt x="2221560" y="374396"/>
                </a:lnTo>
                <a:lnTo>
                  <a:pt x="2273769" y="277558"/>
                </a:lnTo>
                <a:lnTo>
                  <a:pt x="2325966" y="246595"/>
                </a:lnTo>
                <a:lnTo>
                  <a:pt x="2378163" y="216357"/>
                </a:lnTo>
                <a:lnTo>
                  <a:pt x="2430360" y="266395"/>
                </a:lnTo>
                <a:lnTo>
                  <a:pt x="2482570" y="274675"/>
                </a:lnTo>
                <a:lnTo>
                  <a:pt x="2534767" y="286194"/>
                </a:lnTo>
                <a:lnTo>
                  <a:pt x="2586964" y="252349"/>
                </a:lnTo>
                <a:lnTo>
                  <a:pt x="2639174" y="159118"/>
                </a:lnTo>
                <a:lnTo>
                  <a:pt x="2691371" y="134988"/>
                </a:lnTo>
                <a:lnTo>
                  <a:pt x="2743568" y="101511"/>
                </a:lnTo>
                <a:lnTo>
                  <a:pt x="2795765" y="114122"/>
                </a:lnTo>
                <a:lnTo>
                  <a:pt x="2847975" y="164515"/>
                </a:lnTo>
                <a:lnTo>
                  <a:pt x="2900527" y="299148"/>
                </a:lnTo>
                <a:lnTo>
                  <a:pt x="2952724" y="209156"/>
                </a:lnTo>
                <a:lnTo>
                  <a:pt x="3004934" y="87833"/>
                </a:lnTo>
                <a:lnTo>
                  <a:pt x="3057486" y="62280"/>
                </a:lnTo>
                <a:lnTo>
                  <a:pt x="3109683" y="97561"/>
                </a:lnTo>
                <a:lnTo>
                  <a:pt x="3162249" y="195478"/>
                </a:lnTo>
                <a:lnTo>
                  <a:pt x="3214446" y="188277"/>
                </a:lnTo>
                <a:lnTo>
                  <a:pt x="3267011" y="188633"/>
                </a:lnTo>
                <a:lnTo>
                  <a:pt x="3319208" y="209867"/>
                </a:lnTo>
                <a:lnTo>
                  <a:pt x="3371773" y="225717"/>
                </a:lnTo>
                <a:lnTo>
                  <a:pt x="3423970" y="192239"/>
                </a:lnTo>
                <a:lnTo>
                  <a:pt x="3476523" y="151561"/>
                </a:lnTo>
                <a:lnTo>
                  <a:pt x="3529088" y="172427"/>
                </a:lnTo>
                <a:lnTo>
                  <a:pt x="3581641" y="78117"/>
                </a:lnTo>
                <a:lnTo>
                  <a:pt x="3633851" y="70916"/>
                </a:lnTo>
                <a:lnTo>
                  <a:pt x="3686403" y="70192"/>
                </a:lnTo>
                <a:lnTo>
                  <a:pt x="3738968" y="76682"/>
                </a:lnTo>
                <a:lnTo>
                  <a:pt x="3791534" y="64427"/>
                </a:lnTo>
                <a:lnTo>
                  <a:pt x="3844086" y="181787"/>
                </a:lnTo>
                <a:lnTo>
                  <a:pt x="3896652" y="343789"/>
                </a:lnTo>
                <a:lnTo>
                  <a:pt x="3949204" y="399961"/>
                </a:lnTo>
                <a:lnTo>
                  <a:pt x="4001770" y="357835"/>
                </a:lnTo>
                <a:lnTo>
                  <a:pt x="4054335" y="341998"/>
                </a:lnTo>
                <a:lnTo>
                  <a:pt x="4106887" y="241909"/>
                </a:lnTo>
                <a:lnTo>
                  <a:pt x="4159453" y="273951"/>
                </a:lnTo>
                <a:lnTo>
                  <a:pt x="4212374" y="204470"/>
                </a:lnTo>
                <a:lnTo>
                  <a:pt x="4264926" y="176390"/>
                </a:lnTo>
                <a:lnTo>
                  <a:pt x="4317492" y="189712"/>
                </a:lnTo>
                <a:lnTo>
                  <a:pt x="4370044" y="164515"/>
                </a:lnTo>
                <a:lnTo>
                  <a:pt x="4422965" y="99352"/>
                </a:lnTo>
                <a:lnTo>
                  <a:pt x="4475530" y="326872"/>
                </a:lnTo>
                <a:lnTo>
                  <a:pt x="4528451" y="586435"/>
                </a:lnTo>
                <a:lnTo>
                  <a:pt x="4581004" y="477354"/>
                </a:lnTo>
                <a:lnTo>
                  <a:pt x="4633925" y="363956"/>
                </a:lnTo>
                <a:lnTo>
                  <a:pt x="4686490" y="150114"/>
                </a:lnTo>
                <a:lnTo>
                  <a:pt x="4739411" y="160197"/>
                </a:lnTo>
                <a:lnTo>
                  <a:pt x="4791976" y="148678"/>
                </a:lnTo>
                <a:lnTo>
                  <a:pt x="4844884" y="210591"/>
                </a:lnTo>
                <a:lnTo>
                  <a:pt x="4897805" y="298437"/>
                </a:lnTo>
                <a:lnTo>
                  <a:pt x="4950726" y="263512"/>
                </a:lnTo>
                <a:lnTo>
                  <a:pt x="5003292" y="268554"/>
                </a:lnTo>
                <a:lnTo>
                  <a:pt x="5056212" y="215988"/>
                </a:lnTo>
                <a:lnTo>
                  <a:pt x="5109133" y="138595"/>
                </a:lnTo>
                <a:lnTo>
                  <a:pt x="5162054" y="118427"/>
                </a:lnTo>
                <a:lnTo>
                  <a:pt x="5214975" y="133921"/>
                </a:lnTo>
                <a:lnTo>
                  <a:pt x="5267883" y="140030"/>
                </a:lnTo>
                <a:lnTo>
                  <a:pt x="5320817" y="123469"/>
                </a:lnTo>
                <a:lnTo>
                  <a:pt x="5373725" y="152628"/>
                </a:lnTo>
                <a:lnTo>
                  <a:pt x="5426646" y="157314"/>
                </a:lnTo>
                <a:lnTo>
                  <a:pt x="5479567" y="145440"/>
                </a:lnTo>
                <a:lnTo>
                  <a:pt x="5532488" y="96837"/>
                </a:lnTo>
                <a:lnTo>
                  <a:pt x="5585409" y="109791"/>
                </a:lnTo>
                <a:lnTo>
                  <a:pt x="5638330" y="93599"/>
                </a:lnTo>
                <a:lnTo>
                  <a:pt x="5691619" y="120954"/>
                </a:lnTo>
                <a:lnTo>
                  <a:pt x="5744527" y="102235"/>
                </a:lnTo>
                <a:lnTo>
                  <a:pt x="5797448" y="61556"/>
                </a:lnTo>
                <a:lnTo>
                  <a:pt x="5850369" y="11150"/>
                </a:lnTo>
                <a:lnTo>
                  <a:pt x="5903658" y="54711"/>
                </a:lnTo>
                <a:lnTo>
                  <a:pt x="5956566" y="118427"/>
                </a:lnTo>
                <a:lnTo>
                  <a:pt x="6009487" y="100076"/>
                </a:lnTo>
                <a:lnTo>
                  <a:pt x="6062408" y="76682"/>
                </a:lnTo>
                <a:lnTo>
                  <a:pt x="6115329" y="0"/>
                </a:lnTo>
                <a:lnTo>
                  <a:pt x="6168605" y="108000"/>
                </a:lnTo>
                <a:lnTo>
                  <a:pt x="6221526" y="156959"/>
                </a:lnTo>
                <a:lnTo>
                  <a:pt x="6274447" y="120230"/>
                </a:lnTo>
                <a:lnTo>
                  <a:pt x="6327368" y="167030"/>
                </a:lnTo>
                <a:lnTo>
                  <a:pt x="6380289" y="218147"/>
                </a:lnTo>
                <a:lnTo>
                  <a:pt x="6433210" y="263156"/>
                </a:lnTo>
                <a:lnTo>
                  <a:pt x="6486131" y="194030"/>
                </a:lnTo>
                <a:lnTo>
                  <a:pt x="6539052" y="168478"/>
                </a:lnTo>
                <a:lnTo>
                  <a:pt x="6591973" y="262432"/>
                </a:lnTo>
                <a:lnTo>
                  <a:pt x="6644538" y="342353"/>
                </a:lnTo>
                <a:lnTo>
                  <a:pt x="6697459" y="359270"/>
                </a:lnTo>
                <a:lnTo>
                  <a:pt x="6750367" y="370433"/>
                </a:lnTo>
                <a:lnTo>
                  <a:pt x="6803288" y="331558"/>
                </a:lnTo>
                <a:lnTo>
                  <a:pt x="6855853" y="322554"/>
                </a:lnTo>
                <a:lnTo>
                  <a:pt x="6908774" y="358190"/>
                </a:lnTo>
                <a:lnTo>
                  <a:pt x="6961695" y="329399"/>
                </a:lnTo>
                <a:lnTo>
                  <a:pt x="7014972" y="348830"/>
                </a:lnTo>
                <a:lnTo>
                  <a:pt x="7067893" y="302031"/>
                </a:lnTo>
                <a:lnTo>
                  <a:pt x="7120813" y="377634"/>
                </a:lnTo>
                <a:lnTo>
                  <a:pt x="7173734" y="356031"/>
                </a:lnTo>
                <a:lnTo>
                  <a:pt x="7226655" y="259918"/>
                </a:lnTo>
                <a:lnTo>
                  <a:pt x="7279932" y="325437"/>
                </a:lnTo>
                <a:lnTo>
                  <a:pt x="7332854" y="331558"/>
                </a:lnTo>
                <a:lnTo>
                  <a:pt x="7385772" y="318947"/>
                </a:lnTo>
                <a:lnTo>
                  <a:pt x="7438696" y="272516"/>
                </a:lnTo>
                <a:lnTo>
                  <a:pt x="7491614" y="272872"/>
                </a:lnTo>
                <a:lnTo>
                  <a:pt x="7544176" y="277914"/>
                </a:lnTo>
                <a:lnTo>
                  <a:pt x="7596732" y="330466"/>
                </a:lnTo>
                <a:lnTo>
                  <a:pt x="7647855" y="332270"/>
                </a:lnTo>
              </a:path>
            </a:pathLst>
          </a:custGeom>
          <a:ln w="3600">
            <a:solidFill>
              <a:srgbClr val="000000"/>
            </a:solidFill>
          </a:ln>
        </p:spPr>
        <p:txBody>
          <a:bodyPr wrap="square" lIns="0" tIns="0" rIns="0" bIns="0" rtlCol="0"/>
          <a:lstStyle/>
          <a:p>
            <a:endParaRPr/>
          </a:p>
        </p:txBody>
      </p:sp>
      <p:sp>
        <p:nvSpPr>
          <p:cNvPr id="229" name="object 229"/>
          <p:cNvSpPr/>
          <p:nvPr/>
        </p:nvSpPr>
        <p:spPr>
          <a:xfrm>
            <a:off x="1349998" y="3532229"/>
            <a:ext cx="6952673" cy="569819"/>
          </a:xfrm>
          <a:custGeom>
            <a:avLst/>
            <a:gdLst/>
            <a:ahLst/>
            <a:cxnLst/>
            <a:rect l="l" t="t" r="r" b="b"/>
            <a:pathLst>
              <a:path w="7647940" h="645795">
                <a:moveTo>
                  <a:pt x="0" y="136804"/>
                </a:moveTo>
                <a:lnTo>
                  <a:pt x="51117" y="250558"/>
                </a:lnTo>
                <a:lnTo>
                  <a:pt x="102247" y="187921"/>
                </a:lnTo>
                <a:lnTo>
                  <a:pt x="153365" y="156235"/>
                </a:lnTo>
                <a:lnTo>
                  <a:pt x="204482" y="93243"/>
                </a:lnTo>
                <a:lnTo>
                  <a:pt x="255600" y="92519"/>
                </a:lnTo>
                <a:lnTo>
                  <a:pt x="306717" y="211328"/>
                </a:lnTo>
                <a:lnTo>
                  <a:pt x="357835" y="136804"/>
                </a:lnTo>
                <a:lnTo>
                  <a:pt x="408965" y="272884"/>
                </a:lnTo>
                <a:lnTo>
                  <a:pt x="460082" y="308165"/>
                </a:lnTo>
                <a:lnTo>
                  <a:pt x="511568" y="416521"/>
                </a:lnTo>
                <a:lnTo>
                  <a:pt x="563041" y="346329"/>
                </a:lnTo>
                <a:lnTo>
                  <a:pt x="614527" y="279006"/>
                </a:lnTo>
                <a:lnTo>
                  <a:pt x="666000" y="363245"/>
                </a:lnTo>
                <a:lnTo>
                  <a:pt x="717486" y="378002"/>
                </a:lnTo>
                <a:lnTo>
                  <a:pt x="769327" y="460082"/>
                </a:lnTo>
                <a:lnTo>
                  <a:pt x="820801" y="389877"/>
                </a:lnTo>
                <a:lnTo>
                  <a:pt x="872642" y="365760"/>
                </a:lnTo>
                <a:lnTo>
                  <a:pt x="924128" y="375843"/>
                </a:lnTo>
                <a:lnTo>
                  <a:pt x="975969" y="378358"/>
                </a:lnTo>
                <a:lnTo>
                  <a:pt x="1027811" y="303479"/>
                </a:lnTo>
                <a:lnTo>
                  <a:pt x="1079284" y="277202"/>
                </a:lnTo>
                <a:lnTo>
                  <a:pt x="1131125" y="313918"/>
                </a:lnTo>
                <a:lnTo>
                  <a:pt x="1182966" y="307086"/>
                </a:lnTo>
                <a:lnTo>
                  <a:pt x="1234808" y="269646"/>
                </a:lnTo>
                <a:lnTo>
                  <a:pt x="1286637" y="204482"/>
                </a:lnTo>
                <a:lnTo>
                  <a:pt x="1338122" y="101168"/>
                </a:lnTo>
                <a:lnTo>
                  <a:pt x="1389964" y="216001"/>
                </a:lnTo>
                <a:lnTo>
                  <a:pt x="1441805" y="197281"/>
                </a:lnTo>
                <a:lnTo>
                  <a:pt x="1494002" y="181800"/>
                </a:lnTo>
                <a:lnTo>
                  <a:pt x="1545844" y="200888"/>
                </a:lnTo>
                <a:lnTo>
                  <a:pt x="1597685" y="150126"/>
                </a:lnTo>
                <a:lnTo>
                  <a:pt x="1649526" y="140766"/>
                </a:lnTo>
                <a:lnTo>
                  <a:pt x="1701368" y="65887"/>
                </a:lnTo>
                <a:lnTo>
                  <a:pt x="1753565" y="311759"/>
                </a:lnTo>
                <a:lnTo>
                  <a:pt x="1805406" y="363601"/>
                </a:lnTo>
                <a:lnTo>
                  <a:pt x="1857248" y="236880"/>
                </a:lnTo>
                <a:lnTo>
                  <a:pt x="1909445" y="121678"/>
                </a:lnTo>
                <a:lnTo>
                  <a:pt x="1961286" y="104406"/>
                </a:lnTo>
                <a:lnTo>
                  <a:pt x="2013127" y="260997"/>
                </a:lnTo>
                <a:lnTo>
                  <a:pt x="2065324" y="240842"/>
                </a:lnTo>
                <a:lnTo>
                  <a:pt x="2117166" y="225361"/>
                </a:lnTo>
                <a:lnTo>
                  <a:pt x="2169363" y="246964"/>
                </a:lnTo>
                <a:lnTo>
                  <a:pt x="2221560" y="340207"/>
                </a:lnTo>
                <a:lnTo>
                  <a:pt x="2273769" y="227520"/>
                </a:lnTo>
                <a:lnTo>
                  <a:pt x="2325966" y="180721"/>
                </a:lnTo>
                <a:lnTo>
                  <a:pt x="2378163" y="140398"/>
                </a:lnTo>
                <a:lnTo>
                  <a:pt x="2430360" y="191528"/>
                </a:lnTo>
                <a:lnTo>
                  <a:pt x="2482570" y="201599"/>
                </a:lnTo>
                <a:lnTo>
                  <a:pt x="2534767" y="201599"/>
                </a:lnTo>
                <a:lnTo>
                  <a:pt x="2586964" y="167043"/>
                </a:lnTo>
                <a:lnTo>
                  <a:pt x="2639174" y="92163"/>
                </a:lnTo>
                <a:lnTo>
                  <a:pt x="2691371" y="50038"/>
                </a:lnTo>
                <a:lnTo>
                  <a:pt x="2743568" y="15836"/>
                </a:lnTo>
                <a:lnTo>
                  <a:pt x="2795765" y="50406"/>
                </a:lnTo>
                <a:lnTo>
                  <a:pt x="2847975" y="84607"/>
                </a:lnTo>
                <a:lnTo>
                  <a:pt x="2900527" y="240842"/>
                </a:lnTo>
                <a:lnTo>
                  <a:pt x="2952724" y="199085"/>
                </a:lnTo>
                <a:lnTo>
                  <a:pt x="3004934" y="31686"/>
                </a:lnTo>
                <a:lnTo>
                  <a:pt x="3057486" y="0"/>
                </a:lnTo>
                <a:lnTo>
                  <a:pt x="3109683" y="71285"/>
                </a:lnTo>
                <a:lnTo>
                  <a:pt x="3162249" y="165963"/>
                </a:lnTo>
                <a:lnTo>
                  <a:pt x="3214446" y="132486"/>
                </a:lnTo>
                <a:lnTo>
                  <a:pt x="3267011" y="126009"/>
                </a:lnTo>
                <a:lnTo>
                  <a:pt x="3319208" y="155168"/>
                </a:lnTo>
                <a:lnTo>
                  <a:pt x="3371773" y="206997"/>
                </a:lnTo>
                <a:lnTo>
                  <a:pt x="3423970" y="173520"/>
                </a:lnTo>
                <a:lnTo>
                  <a:pt x="3476523" y="168490"/>
                </a:lnTo>
                <a:lnTo>
                  <a:pt x="3529088" y="204127"/>
                </a:lnTo>
                <a:lnTo>
                  <a:pt x="3581641" y="133921"/>
                </a:lnTo>
                <a:lnTo>
                  <a:pt x="3633851" y="149758"/>
                </a:lnTo>
                <a:lnTo>
                  <a:pt x="3686403" y="184327"/>
                </a:lnTo>
                <a:lnTo>
                  <a:pt x="3738968" y="216725"/>
                </a:lnTo>
                <a:lnTo>
                  <a:pt x="3791534" y="149047"/>
                </a:lnTo>
                <a:lnTo>
                  <a:pt x="3844086" y="209169"/>
                </a:lnTo>
                <a:lnTo>
                  <a:pt x="3896652" y="301688"/>
                </a:lnTo>
                <a:lnTo>
                  <a:pt x="3949204" y="366839"/>
                </a:lnTo>
                <a:lnTo>
                  <a:pt x="4001770" y="358927"/>
                </a:lnTo>
                <a:lnTo>
                  <a:pt x="4054335" y="339839"/>
                </a:lnTo>
                <a:lnTo>
                  <a:pt x="4106887" y="240487"/>
                </a:lnTo>
                <a:lnTo>
                  <a:pt x="4159453" y="271449"/>
                </a:lnTo>
                <a:lnTo>
                  <a:pt x="4212374" y="227164"/>
                </a:lnTo>
                <a:lnTo>
                  <a:pt x="4264926" y="213118"/>
                </a:lnTo>
                <a:lnTo>
                  <a:pt x="4317492" y="227876"/>
                </a:lnTo>
                <a:lnTo>
                  <a:pt x="4370044" y="203758"/>
                </a:lnTo>
                <a:lnTo>
                  <a:pt x="4422965" y="182880"/>
                </a:lnTo>
                <a:lnTo>
                  <a:pt x="4475530" y="457200"/>
                </a:lnTo>
                <a:lnTo>
                  <a:pt x="4528451" y="645490"/>
                </a:lnTo>
                <a:lnTo>
                  <a:pt x="4581004" y="564476"/>
                </a:lnTo>
                <a:lnTo>
                  <a:pt x="4633925" y="465848"/>
                </a:lnTo>
                <a:lnTo>
                  <a:pt x="4686490" y="274320"/>
                </a:lnTo>
                <a:lnTo>
                  <a:pt x="4739411" y="320040"/>
                </a:lnTo>
                <a:lnTo>
                  <a:pt x="4791976" y="319684"/>
                </a:lnTo>
                <a:lnTo>
                  <a:pt x="4844884" y="390956"/>
                </a:lnTo>
                <a:lnTo>
                  <a:pt x="4897805" y="486727"/>
                </a:lnTo>
                <a:lnTo>
                  <a:pt x="4950726" y="385559"/>
                </a:lnTo>
                <a:lnTo>
                  <a:pt x="5003292" y="371525"/>
                </a:lnTo>
                <a:lnTo>
                  <a:pt x="5056212" y="286562"/>
                </a:lnTo>
                <a:lnTo>
                  <a:pt x="5109133" y="215277"/>
                </a:lnTo>
                <a:lnTo>
                  <a:pt x="5162054" y="189725"/>
                </a:lnTo>
                <a:lnTo>
                  <a:pt x="5214975" y="184327"/>
                </a:lnTo>
                <a:lnTo>
                  <a:pt x="5267883" y="168490"/>
                </a:lnTo>
                <a:lnTo>
                  <a:pt x="5320817" y="158762"/>
                </a:lnTo>
                <a:lnTo>
                  <a:pt x="5373725" y="188645"/>
                </a:lnTo>
                <a:lnTo>
                  <a:pt x="5426646" y="174967"/>
                </a:lnTo>
                <a:lnTo>
                  <a:pt x="5479567" y="201955"/>
                </a:lnTo>
                <a:lnTo>
                  <a:pt x="5532488" y="164160"/>
                </a:lnTo>
                <a:lnTo>
                  <a:pt x="5585409" y="191528"/>
                </a:lnTo>
                <a:lnTo>
                  <a:pt x="5638330" y="181444"/>
                </a:lnTo>
                <a:lnTo>
                  <a:pt x="5691619" y="236524"/>
                </a:lnTo>
                <a:lnTo>
                  <a:pt x="5744527" y="244081"/>
                </a:lnTo>
                <a:lnTo>
                  <a:pt x="5797448" y="188290"/>
                </a:lnTo>
                <a:lnTo>
                  <a:pt x="5850369" y="149402"/>
                </a:lnTo>
                <a:lnTo>
                  <a:pt x="5903658" y="189725"/>
                </a:lnTo>
                <a:lnTo>
                  <a:pt x="5956566" y="221399"/>
                </a:lnTo>
                <a:lnTo>
                  <a:pt x="6009487" y="215277"/>
                </a:lnTo>
                <a:lnTo>
                  <a:pt x="6062408" y="189001"/>
                </a:lnTo>
                <a:lnTo>
                  <a:pt x="6115329" y="128879"/>
                </a:lnTo>
                <a:lnTo>
                  <a:pt x="6168605" y="212039"/>
                </a:lnTo>
                <a:lnTo>
                  <a:pt x="6221526" y="262077"/>
                </a:lnTo>
                <a:lnTo>
                  <a:pt x="6274447" y="191160"/>
                </a:lnTo>
                <a:lnTo>
                  <a:pt x="6327368" y="263169"/>
                </a:lnTo>
                <a:lnTo>
                  <a:pt x="6380289" y="329768"/>
                </a:lnTo>
                <a:lnTo>
                  <a:pt x="6433210" y="360730"/>
                </a:lnTo>
                <a:lnTo>
                  <a:pt x="6486131" y="254165"/>
                </a:lnTo>
                <a:lnTo>
                  <a:pt x="6539052" y="205930"/>
                </a:lnTo>
                <a:lnTo>
                  <a:pt x="6591973" y="349567"/>
                </a:lnTo>
                <a:lnTo>
                  <a:pt x="6644538" y="438124"/>
                </a:lnTo>
                <a:lnTo>
                  <a:pt x="6697459" y="411124"/>
                </a:lnTo>
                <a:lnTo>
                  <a:pt x="6750367" y="381596"/>
                </a:lnTo>
                <a:lnTo>
                  <a:pt x="6803288" y="361442"/>
                </a:lnTo>
                <a:lnTo>
                  <a:pt x="6855853" y="364680"/>
                </a:lnTo>
                <a:lnTo>
                  <a:pt x="6908774" y="411124"/>
                </a:lnTo>
                <a:lnTo>
                  <a:pt x="6961695" y="362889"/>
                </a:lnTo>
                <a:lnTo>
                  <a:pt x="7014972" y="359638"/>
                </a:lnTo>
                <a:lnTo>
                  <a:pt x="7067893" y="339115"/>
                </a:lnTo>
                <a:lnTo>
                  <a:pt x="7120813" y="449287"/>
                </a:lnTo>
                <a:lnTo>
                  <a:pt x="7173734" y="432358"/>
                </a:lnTo>
                <a:lnTo>
                  <a:pt x="7226655" y="348119"/>
                </a:lnTo>
                <a:lnTo>
                  <a:pt x="7279932" y="361442"/>
                </a:lnTo>
                <a:lnTo>
                  <a:pt x="7332854" y="355320"/>
                </a:lnTo>
                <a:lnTo>
                  <a:pt x="7385772" y="373684"/>
                </a:lnTo>
                <a:lnTo>
                  <a:pt x="7438696" y="305282"/>
                </a:lnTo>
                <a:lnTo>
                  <a:pt x="7491614" y="266039"/>
                </a:lnTo>
                <a:lnTo>
                  <a:pt x="7544176" y="226441"/>
                </a:lnTo>
                <a:lnTo>
                  <a:pt x="7596732" y="352806"/>
                </a:lnTo>
                <a:lnTo>
                  <a:pt x="7647855" y="161645"/>
                </a:lnTo>
              </a:path>
            </a:pathLst>
          </a:custGeom>
          <a:ln w="3600">
            <a:solidFill>
              <a:srgbClr val="000000"/>
            </a:solidFill>
          </a:ln>
        </p:spPr>
        <p:txBody>
          <a:bodyPr wrap="square" lIns="0" tIns="0" rIns="0" bIns="0" rtlCol="0"/>
          <a:lstStyle/>
          <a:p>
            <a:endParaRPr/>
          </a:p>
        </p:txBody>
      </p:sp>
      <p:sp>
        <p:nvSpPr>
          <p:cNvPr id="230" name="object 230"/>
          <p:cNvSpPr/>
          <p:nvPr/>
        </p:nvSpPr>
        <p:spPr>
          <a:xfrm>
            <a:off x="1349998" y="3552242"/>
            <a:ext cx="6952673" cy="466165"/>
          </a:xfrm>
          <a:custGeom>
            <a:avLst/>
            <a:gdLst/>
            <a:ahLst/>
            <a:cxnLst/>
            <a:rect l="l" t="t" r="r" b="b"/>
            <a:pathLst>
              <a:path w="7647940" h="528320">
                <a:moveTo>
                  <a:pt x="0" y="70916"/>
                </a:moveTo>
                <a:lnTo>
                  <a:pt x="51117" y="77762"/>
                </a:lnTo>
                <a:lnTo>
                  <a:pt x="102247" y="155524"/>
                </a:lnTo>
                <a:lnTo>
                  <a:pt x="153365" y="145808"/>
                </a:lnTo>
                <a:lnTo>
                  <a:pt x="204482" y="165239"/>
                </a:lnTo>
                <a:lnTo>
                  <a:pt x="255600" y="190436"/>
                </a:lnTo>
                <a:lnTo>
                  <a:pt x="306717" y="254165"/>
                </a:lnTo>
                <a:lnTo>
                  <a:pt x="357835" y="231114"/>
                </a:lnTo>
                <a:lnTo>
                  <a:pt x="408965" y="318960"/>
                </a:lnTo>
                <a:lnTo>
                  <a:pt x="460082" y="282968"/>
                </a:lnTo>
                <a:lnTo>
                  <a:pt x="511568" y="303123"/>
                </a:lnTo>
                <a:lnTo>
                  <a:pt x="563041" y="241566"/>
                </a:lnTo>
                <a:lnTo>
                  <a:pt x="614527" y="195122"/>
                </a:lnTo>
                <a:lnTo>
                  <a:pt x="666000" y="303479"/>
                </a:lnTo>
                <a:lnTo>
                  <a:pt x="717486" y="276479"/>
                </a:lnTo>
                <a:lnTo>
                  <a:pt x="769327" y="267119"/>
                </a:lnTo>
                <a:lnTo>
                  <a:pt x="820801" y="228600"/>
                </a:lnTo>
                <a:lnTo>
                  <a:pt x="872642" y="270002"/>
                </a:lnTo>
                <a:lnTo>
                  <a:pt x="924128" y="175679"/>
                </a:lnTo>
                <a:lnTo>
                  <a:pt x="975969" y="188277"/>
                </a:lnTo>
                <a:lnTo>
                  <a:pt x="1027811" y="217081"/>
                </a:lnTo>
                <a:lnTo>
                  <a:pt x="1079284" y="135356"/>
                </a:lnTo>
                <a:lnTo>
                  <a:pt x="1131125" y="228244"/>
                </a:lnTo>
                <a:lnTo>
                  <a:pt x="1182966" y="263169"/>
                </a:lnTo>
                <a:lnTo>
                  <a:pt x="1234808" y="201599"/>
                </a:lnTo>
                <a:lnTo>
                  <a:pt x="1286637" y="236156"/>
                </a:lnTo>
                <a:lnTo>
                  <a:pt x="1338122" y="143281"/>
                </a:lnTo>
                <a:lnTo>
                  <a:pt x="1389964" y="141833"/>
                </a:lnTo>
                <a:lnTo>
                  <a:pt x="1441805" y="160566"/>
                </a:lnTo>
                <a:lnTo>
                  <a:pt x="1494002" y="116636"/>
                </a:lnTo>
                <a:lnTo>
                  <a:pt x="1545844" y="54368"/>
                </a:lnTo>
                <a:lnTo>
                  <a:pt x="1597685" y="368"/>
                </a:lnTo>
                <a:lnTo>
                  <a:pt x="1649526" y="118084"/>
                </a:lnTo>
                <a:lnTo>
                  <a:pt x="1701368" y="45720"/>
                </a:lnTo>
                <a:lnTo>
                  <a:pt x="1753565" y="23037"/>
                </a:lnTo>
                <a:lnTo>
                  <a:pt x="1805406" y="11518"/>
                </a:lnTo>
                <a:lnTo>
                  <a:pt x="1857248" y="64795"/>
                </a:lnTo>
                <a:lnTo>
                  <a:pt x="1909445" y="123126"/>
                </a:lnTo>
                <a:lnTo>
                  <a:pt x="1961286" y="101879"/>
                </a:lnTo>
                <a:lnTo>
                  <a:pt x="2013127" y="154444"/>
                </a:lnTo>
                <a:lnTo>
                  <a:pt x="2065324" y="197281"/>
                </a:lnTo>
                <a:lnTo>
                  <a:pt x="2117166" y="257403"/>
                </a:lnTo>
                <a:lnTo>
                  <a:pt x="2169363" y="256324"/>
                </a:lnTo>
                <a:lnTo>
                  <a:pt x="2221560" y="348119"/>
                </a:lnTo>
                <a:lnTo>
                  <a:pt x="2273769" y="231482"/>
                </a:lnTo>
                <a:lnTo>
                  <a:pt x="2325966" y="245516"/>
                </a:lnTo>
                <a:lnTo>
                  <a:pt x="2378163" y="175679"/>
                </a:lnTo>
                <a:lnTo>
                  <a:pt x="2430360" y="226085"/>
                </a:lnTo>
                <a:lnTo>
                  <a:pt x="2482570" y="268566"/>
                </a:lnTo>
                <a:lnTo>
                  <a:pt x="2534767" y="226441"/>
                </a:lnTo>
                <a:lnTo>
                  <a:pt x="2586964" y="153365"/>
                </a:lnTo>
                <a:lnTo>
                  <a:pt x="2639174" y="140398"/>
                </a:lnTo>
                <a:lnTo>
                  <a:pt x="2691371" y="138963"/>
                </a:lnTo>
                <a:lnTo>
                  <a:pt x="2743568" y="154444"/>
                </a:lnTo>
                <a:lnTo>
                  <a:pt x="2795765" y="237604"/>
                </a:lnTo>
                <a:lnTo>
                  <a:pt x="2847975" y="191884"/>
                </a:lnTo>
                <a:lnTo>
                  <a:pt x="2900527" y="156959"/>
                </a:lnTo>
                <a:lnTo>
                  <a:pt x="2952724" y="170281"/>
                </a:lnTo>
                <a:lnTo>
                  <a:pt x="3004934" y="138595"/>
                </a:lnTo>
                <a:lnTo>
                  <a:pt x="3057486" y="241922"/>
                </a:lnTo>
                <a:lnTo>
                  <a:pt x="3109683" y="224637"/>
                </a:lnTo>
                <a:lnTo>
                  <a:pt x="3162249" y="210235"/>
                </a:lnTo>
                <a:lnTo>
                  <a:pt x="3214446" y="74168"/>
                </a:lnTo>
                <a:lnTo>
                  <a:pt x="3267011" y="0"/>
                </a:lnTo>
                <a:lnTo>
                  <a:pt x="3319208" y="90004"/>
                </a:lnTo>
                <a:lnTo>
                  <a:pt x="3371773" y="154800"/>
                </a:lnTo>
                <a:lnTo>
                  <a:pt x="3423970" y="172085"/>
                </a:lnTo>
                <a:lnTo>
                  <a:pt x="3476523" y="241198"/>
                </a:lnTo>
                <a:lnTo>
                  <a:pt x="3529088" y="333717"/>
                </a:lnTo>
                <a:lnTo>
                  <a:pt x="3581641" y="295567"/>
                </a:lnTo>
                <a:lnTo>
                  <a:pt x="3633851" y="271081"/>
                </a:lnTo>
                <a:lnTo>
                  <a:pt x="3686403" y="350634"/>
                </a:lnTo>
                <a:lnTo>
                  <a:pt x="3738968" y="380161"/>
                </a:lnTo>
                <a:lnTo>
                  <a:pt x="3791534" y="309245"/>
                </a:lnTo>
                <a:lnTo>
                  <a:pt x="3844086" y="256324"/>
                </a:lnTo>
                <a:lnTo>
                  <a:pt x="3896652" y="104394"/>
                </a:lnTo>
                <a:lnTo>
                  <a:pt x="3949204" y="41757"/>
                </a:lnTo>
                <a:lnTo>
                  <a:pt x="4001770" y="29159"/>
                </a:lnTo>
                <a:lnTo>
                  <a:pt x="4054335" y="98996"/>
                </a:lnTo>
                <a:lnTo>
                  <a:pt x="4106887" y="100444"/>
                </a:lnTo>
                <a:lnTo>
                  <a:pt x="4159453" y="151206"/>
                </a:lnTo>
                <a:lnTo>
                  <a:pt x="4212374" y="159118"/>
                </a:lnTo>
                <a:lnTo>
                  <a:pt x="4264926" y="192963"/>
                </a:lnTo>
                <a:lnTo>
                  <a:pt x="4317492" y="252717"/>
                </a:lnTo>
                <a:lnTo>
                  <a:pt x="4370044" y="293395"/>
                </a:lnTo>
                <a:lnTo>
                  <a:pt x="4422965" y="322922"/>
                </a:lnTo>
                <a:lnTo>
                  <a:pt x="4475530" y="456476"/>
                </a:lnTo>
                <a:lnTo>
                  <a:pt x="4528451" y="348843"/>
                </a:lnTo>
                <a:lnTo>
                  <a:pt x="4581004" y="190080"/>
                </a:lnTo>
                <a:lnTo>
                  <a:pt x="4633925" y="213842"/>
                </a:lnTo>
                <a:lnTo>
                  <a:pt x="4686490" y="135001"/>
                </a:lnTo>
                <a:lnTo>
                  <a:pt x="4739411" y="302044"/>
                </a:lnTo>
                <a:lnTo>
                  <a:pt x="4791976" y="337324"/>
                </a:lnTo>
                <a:lnTo>
                  <a:pt x="4844884" y="281876"/>
                </a:lnTo>
                <a:lnTo>
                  <a:pt x="4897805" y="311759"/>
                </a:lnTo>
                <a:lnTo>
                  <a:pt x="4950726" y="204482"/>
                </a:lnTo>
                <a:lnTo>
                  <a:pt x="5003292" y="227164"/>
                </a:lnTo>
                <a:lnTo>
                  <a:pt x="5056212" y="178917"/>
                </a:lnTo>
                <a:lnTo>
                  <a:pt x="5109133" y="131762"/>
                </a:lnTo>
                <a:lnTo>
                  <a:pt x="5162054" y="195846"/>
                </a:lnTo>
                <a:lnTo>
                  <a:pt x="5214975" y="195478"/>
                </a:lnTo>
                <a:lnTo>
                  <a:pt x="5267883" y="180365"/>
                </a:lnTo>
                <a:lnTo>
                  <a:pt x="5320817" y="193319"/>
                </a:lnTo>
                <a:lnTo>
                  <a:pt x="5373725" y="193319"/>
                </a:lnTo>
                <a:lnTo>
                  <a:pt x="5426646" y="141478"/>
                </a:lnTo>
                <a:lnTo>
                  <a:pt x="5479567" y="144360"/>
                </a:lnTo>
                <a:lnTo>
                  <a:pt x="5532488" y="98640"/>
                </a:lnTo>
                <a:lnTo>
                  <a:pt x="5585409" y="138595"/>
                </a:lnTo>
                <a:lnTo>
                  <a:pt x="5638330" y="107645"/>
                </a:lnTo>
                <a:lnTo>
                  <a:pt x="5691619" y="109804"/>
                </a:lnTo>
                <a:lnTo>
                  <a:pt x="5744527" y="118795"/>
                </a:lnTo>
                <a:lnTo>
                  <a:pt x="5797448" y="128155"/>
                </a:lnTo>
                <a:lnTo>
                  <a:pt x="5850369" y="140042"/>
                </a:lnTo>
                <a:lnTo>
                  <a:pt x="5903658" y="217081"/>
                </a:lnTo>
                <a:lnTo>
                  <a:pt x="5956566" y="119519"/>
                </a:lnTo>
                <a:lnTo>
                  <a:pt x="6009487" y="98285"/>
                </a:lnTo>
                <a:lnTo>
                  <a:pt x="6062408" y="207721"/>
                </a:lnTo>
                <a:lnTo>
                  <a:pt x="6115329" y="137160"/>
                </a:lnTo>
                <a:lnTo>
                  <a:pt x="6168605" y="144005"/>
                </a:lnTo>
                <a:lnTo>
                  <a:pt x="6221526" y="200520"/>
                </a:lnTo>
                <a:lnTo>
                  <a:pt x="6274447" y="286918"/>
                </a:lnTo>
                <a:lnTo>
                  <a:pt x="6327368" y="334086"/>
                </a:lnTo>
                <a:lnTo>
                  <a:pt x="6380289" y="273240"/>
                </a:lnTo>
                <a:lnTo>
                  <a:pt x="6433210" y="253085"/>
                </a:lnTo>
                <a:lnTo>
                  <a:pt x="6486131" y="266407"/>
                </a:lnTo>
                <a:lnTo>
                  <a:pt x="6539052" y="236524"/>
                </a:lnTo>
                <a:lnTo>
                  <a:pt x="6591973" y="233273"/>
                </a:lnTo>
                <a:lnTo>
                  <a:pt x="6644538" y="286207"/>
                </a:lnTo>
                <a:lnTo>
                  <a:pt x="6697459" y="366128"/>
                </a:lnTo>
                <a:lnTo>
                  <a:pt x="6750367" y="454685"/>
                </a:lnTo>
                <a:lnTo>
                  <a:pt x="6803288" y="441007"/>
                </a:lnTo>
                <a:lnTo>
                  <a:pt x="6855853" y="380161"/>
                </a:lnTo>
                <a:lnTo>
                  <a:pt x="6908774" y="385559"/>
                </a:lnTo>
                <a:lnTo>
                  <a:pt x="6961695" y="409321"/>
                </a:lnTo>
                <a:lnTo>
                  <a:pt x="7014972" y="467283"/>
                </a:lnTo>
                <a:lnTo>
                  <a:pt x="7067893" y="358914"/>
                </a:lnTo>
                <a:lnTo>
                  <a:pt x="7120813" y="381241"/>
                </a:lnTo>
                <a:lnTo>
                  <a:pt x="7173734" y="377278"/>
                </a:lnTo>
                <a:lnTo>
                  <a:pt x="7226655" y="325081"/>
                </a:lnTo>
                <a:lnTo>
                  <a:pt x="7279932" y="373684"/>
                </a:lnTo>
                <a:lnTo>
                  <a:pt x="7332854" y="416877"/>
                </a:lnTo>
                <a:lnTo>
                  <a:pt x="7385772" y="450354"/>
                </a:lnTo>
                <a:lnTo>
                  <a:pt x="7438696" y="527761"/>
                </a:lnTo>
                <a:lnTo>
                  <a:pt x="7491614" y="412203"/>
                </a:lnTo>
                <a:lnTo>
                  <a:pt x="7544176" y="221399"/>
                </a:lnTo>
                <a:lnTo>
                  <a:pt x="7596732" y="99720"/>
                </a:lnTo>
                <a:lnTo>
                  <a:pt x="7647855" y="205562"/>
                </a:lnTo>
              </a:path>
            </a:pathLst>
          </a:custGeom>
          <a:ln w="3600">
            <a:solidFill>
              <a:srgbClr val="000000"/>
            </a:solidFill>
          </a:ln>
        </p:spPr>
        <p:txBody>
          <a:bodyPr wrap="square" lIns="0" tIns="0" rIns="0" bIns="0" rtlCol="0"/>
          <a:lstStyle/>
          <a:p>
            <a:endParaRPr/>
          </a:p>
        </p:txBody>
      </p:sp>
      <p:sp>
        <p:nvSpPr>
          <p:cNvPr id="231" name="object 231"/>
          <p:cNvSpPr/>
          <p:nvPr/>
        </p:nvSpPr>
        <p:spPr>
          <a:xfrm>
            <a:off x="1349998" y="3258424"/>
            <a:ext cx="6952673" cy="817469"/>
          </a:xfrm>
          <a:custGeom>
            <a:avLst/>
            <a:gdLst/>
            <a:ahLst/>
            <a:cxnLst/>
            <a:rect l="l" t="t" r="r" b="b"/>
            <a:pathLst>
              <a:path w="7647940" h="926464">
                <a:moveTo>
                  <a:pt x="0" y="271792"/>
                </a:moveTo>
                <a:lnTo>
                  <a:pt x="51117" y="169913"/>
                </a:lnTo>
                <a:lnTo>
                  <a:pt x="102247" y="295922"/>
                </a:lnTo>
                <a:lnTo>
                  <a:pt x="153365" y="431279"/>
                </a:lnTo>
                <a:lnTo>
                  <a:pt x="204482" y="530999"/>
                </a:lnTo>
                <a:lnTo>
                  <a:pt x="255600" y="546112"/>
                </a:lnTo>
                <a:lnTo>
                  <a:pt x="306717" y="611276"/>
                </a:lnTo>
                <a:lnTo>
                  <a:pt x="357835" y="602272"/>
                </a:lnTo>
                <a:lnTo>
                  <a:pt x="408965" y="648360"/>
                </a:lnTo>
                <a:lnTo>
                  <a:pt x="460082" y="524522"/>
                </a:lnTo>
                <a:lnTo>
                  <a:pt x="511568" y="492467"/>
                </a:lnTo>
                <a:lnTo>
                  <a:pt x="563041" y="409676"/>
                </a:lnTo>
                <a:lnTo>
                  <a:pt x="614527" y="391312"/>
                </a:lnTo>
                <a:lnTo>
                  <a:pt x="666000" y="473036"/>
                </a:lnTo>
                <a:lnTo>
                  <a:pt x="717486" y="433438"/>
                </a:lnTo>
                <a:lnTo>
                  <a:pt x="769327" y="421551"/>
                </a:lnTo>
                <a:lnTo>
                  <a:pt x="820801" y="451434"/>
                </a:lnTo>
                <a:lnTo>
                  <a:pt x="872642" y="465112"/>
                </a:lnTo>
                <a:lnTo>
                  <a:pt x="924128" y="362521"/>
                </a:lnTo>
                <a:lnTo>
                  <a:pt x="975969" y="346316"/>
                </a:lnTo>
                <a:lnTo>
                  <a:pt x="1027811" y="472313"/>
                </a:lnTo>
                <a:lnTo>
                  <a:pt x="1079284" y="407517"/>
                </a:lnTo>
                <a:lnTo>
                  <a:pt x="1131125" y="502920"/>
                </a:lnTo>
                <a:lnTo>
                  <a:pt x="1182966" y="574192"/>
                </a:lnTo>
                <a:lnTo>
                  <a:pt x="1234808" y="558355"/>
                </a:lnTo>
                <a:lnTo>
                  <a:pt x="1286637" y="653034"/>
                </a:lnTo>
                <a:lnTo>
                  <a:pt x="1338122" y="592912"/>
                </a:lnTo>
                <a:lnTo>
                  <a:pt x="1389964" y="542874"/>
                </a:lnTo>
                <a:lnTo>
                  <a:pt x="1441805" y="536397"/>
                </a:lnTo>
                <a:lnTo>
                  <a:pt x="1494002" y="523430"/>
                </a:lnTo>
                <a:lnTo>
                  <a:pt x="1545844" y="378358"/>
                </a:lnTo>
                <a:lnTo>
                  <a:pt x="1597685" y="263867"/>
                </a:lnTo>
                <a:lnTo>
                  <a:pt x="1649526" y="467995"/>
                </a:lnTo>
                <a:lnTo>
                  <a:pt x="1701368" y="411835"/>
                </a:lnTo>
                <a:lnTo>
                  <a:pt x="1753565" y="170281"/>
                </a:lnTo>
                <a:lnTo>
                  <a:pt x="1805406" y="13677"/>
                </a:lnTo>
                <a:lnTo>
                  <a:pt x="1857248" y="153352"/>
                </a:lnTo>
                <a:lnTo>
                  <a:pt x="1909445" y="361442"/>
                </a:lnTo>
                <a:lnTo>
                  <a:pt x="1961286" y="428396"/>
                </a:lnTo>
                <a:lnTo>
                  <a:pt x="2013127" y="411835"/>
                </a:lnTo>
                <a:lnTo>
                  <a:pt x="2065324" y="444957"/>
                </a:lnTo>
                <a:lnTo>
                  <a:pt x="2117166" y="550443"/>
                </a:lnTo>
                <a:lnTo>
                  <a:pt x="2169363" y="559790"/>
                </a:lnTo>
                <a:lnTo>
                  <a:pt x="2221560" y="605155"/>
                </a:lnTo>
                <a:lnTo>
                  <a:pt x="2273769" y="482041"/>
                </a:lnTo>
                <a:lnTo>
                  <a:pt x="2325966" y="497878"/>
                </a:lnTo>
                <a:lnTo>
                  <a:pt x="2378163" y="484911"/>
                </a:lnTo>
                <a:lnTo>
                  <a:pt x="2430360" y="518388"/>
                </a:lnTo>
                <a:lnTo>
                  <a:pt x="2482570" y="520192"/>
                </a:lnTo>
                <a:lnTo>
                  <a:pt x="2534767" y="417233"/>
                </a:lnTo>
                <a:lnTo>
                  <a:pt x="2586964" y="307441"/>
                </a:lnTo>
                <a:lnTo>
                  <a:pt x="2639174" y="320751"/>
                </a:lnTo>
                <a:lnTo>
                  <a:pt x="2691371" y="389153"/>
                </a:lnTo>
                <a:lnTo>
                  <a:pt x="2743568" y="469798"/>
                </a:lnTo>
                <a:lnTo>
                  <a:pt x="2795765" y="609473"/>
                </a:lnTo>
                <a:lnTo>
                  <a:pt x="2847975" y="533514"/>
                </a:lnTo>
                <a:lnTo>
                  <a:pt x="2900527" y="375831"/>
                </a:lnTo>
                <a:lnTo>
                  <a:pt x="2952724" y="349199"/>
                </a:lnTo>
                <a:lnTo>
                  <a:pt x="3004934" y="483476"/>
                </a:lnTo>
                <a:lnTo>
                  <a:pt x="3057486" y="698754"/>
                </a:lnTo>
                <a:lnTo>
                  <a:pt x="3109683" y="658431"/>
                </a:lnTo>
                <a:lnTo>
                  <a:pt x="3162249" y="476999"/>
                </a:lnTo>
                <a:lnTo>
                  <a:pt x="3214446" y="143992"/>
                </a:lnTo>
                <a:lnTo>
                  <a:pt x="3267011" y="2159"/>
                </a:lnTo>
                <a:lnTo>
                  <a:pt x="3319208" y="60477"/>
                </a:lnTo>
                <a:lnTo>
                  <a:pt x="3371773" y="163791"/>
                </a:lnTo>
                <a:lnTo>
                  <a:pt x="3423970" y="250202"/>
                </a:lnTo>
                <a:lnTo>
                  <a:pt x="3476523" y="370801"/>
                </a:lnTo>
                <a:lnTo>
                  <a:pt x="3529088" y="557987"/>
                </a:lnTo>
                <a:lnTo>
                  <a:pt x="3581641" y="590753"/>
                </a:lnTo>
                <a:lnTo>
                  <a:pt x="3633851" y="631431"/>
                </a:lnTo>
                <a:lnTo>
                  <a:pt x="3686403" y="799553"/>
                </a:lnTo>
                <a:lnTo>
                  <a:pt x="3738968" y="907199"/>
                </a:lnTo>
                <a:lnTo>
                  <a:pt x="3791534" y="769670"/>
                </a:lnTo>
                <a:lnTo>
                  <a:pt x="3844086" y="424434"/>
                </a:lnTo>
                <a:lnTo>
                  <a:pt x="3896652" y="93954"/>
                </a:lnTo>
                <a:lnTo>
                  <a:pt x="3949204" y="0"/>
                </a:lnTo>
                <a:lnTo>
                  <a:pt x="4001770" y="54356"/>
                </a:lnTo>
                <a:lnTo>
                  <a:pt x="4054335" y="216712"/>
                </a:lnTo>
                <a:lnTo>
                  <a:pt x="4106887" y="257759"/>
                </a:lnTo>
                <a:lnTo>
                  <a:pt x="4159453" y="347040"/>
                </a:lnTo>
                <a:lnTo>
                  <a:pt x="4212374" y="391668"/>
                </a:lnTo>
                <a:lnTo>
                  <a:pt x="4264926" y="461518"/>
                </a:lnTo>
                <a:lnTo>
                  <a:pt x="4317492" y="550075"/>
                </a:lnTo>
                <a:lnTo>
                  <a:pt x="4370044" y="698754"/>
                </a:lnTo>
                <a:lnTo>
                  <a:pt x="4422965" y="902512"/>
                </a:lnTo>
                <a:lnTo>
                  <a:pt x="4475530" y="869746"/>
                </a:lnTo>
                <a:lnTo>
                  <a:pt x="4528451" y="350634"/>
                </a:lnTo>
                <a:lnTo>
                  <a:pt x="4581004" y="121678"/>
                </a:lnTo>
                <a:lnTo>
                  <a:pt x="4633925" y="277558"/>
                </a:lnTo>
                <a:lnTo>
                  <a:pt x="4686490" y="294474"/>
                </a:lnTo>
                <a:lnTo>
                  <a:pt x="4739411" y="488149"/>
                </a:lnTo>
                <a:lnTo>
                  <a:pt x="4791976" y="597598"/>
                </a:lnTo>
                <a:lnTo>
                  <a:pt x="4844884" y="460070"/>
                </a:lnTo>
                <a:lnTo>
                  <a:pt x="4897805" y="312839"/>
                </a:lnTo>
                <a:lnTo>
                  <a:pt x="4950726" y="212394"/>
                </a:lnTo>
                <a:lnTo>
                  <a:pt x="5003292" y="221754"/>
                </a:lnTo>
                <a:lnTo>
                  <a:pt x="5056212" y="199796"/>
                </a:lnTo>
                <a:lnTo>
                  <a:pt x="5109133" y="245872"/>
                </a:lnTo>
                <a:lnTo>
                  <a:pt x="5162054" y="353161"/>
                </a:lnTo>
                <a:lnTo>
                  <a:pt x="5214975" y="379082"/>
                </a:lnTo>
                <a:lnTo>
                  <a:pt x="5267883" y="399948"/>
                </a:lnTo>
                <a:lnTo>
                  <a:pt x="5320817" y="413994"/>
                </a:lnTo>
                <a:lnTo>
                  <a:pt x="5373725" y="437756"/>
                </a:lnTo>
                <a:lnTo>
                  <a:pt x="5426646" y="317868"/>
                </a:lnTo>
                <a:lnTo>
                  <a:pt x="5479567" y="348475"/>
                </a:lnTo>
                <a:lnTo>
                  <a:pt x="5532488" y="362877"/>
                </a:lnTo>
                <a:lnTo>
                  <a:pt x="5585409" y="368274"/>
                </a:lnTo>
                <a:lnTo>
                  <a:pt x="5638330" y="332994"/>
                </a:lnTo>
                <a:lnTo>
                  <a:pt x="5691619" y="318960"/>
                </a:lnTo>
                <a:lnTo>
                  <a:pt x="5744527" y="306717"/>
                </a:lnTo>
                <a:lnTo>
                  <a:pt x="5797448" y="341274"/>
                </a:lnTo>
                <a:lnTo>
                  <a:pt x="5850369" y="475195"/>
                </a:lnTo>
                <a:lnTo>
                  <a:pt x="5903658" y="555117"/>
                </a:lnTo>
                <a:lnTo>
                  <a:pt x="5956566" y="368630"/>
                </a:lnTo>
                <a:lnTo>
                  <a:pt x="6009487" y="299516"/>
                </a:lnTo>
                <a:lnTo>
                  <a:pt x="6062408" y="545757"/>
                </a:lnTo>
                <a:lnTo>
                  <a:pt x="6115329" y="542874"/>
                </a:lnTo>
                <a:lnTo>
                  <a:pt x="6168605" y="395630"/>
                </a:lnTo>
                <a:lnTo>
                  <a:pt x="6221526" y="443877"/>
                </a:lnTo>
                <a:lnTo>
                  <a:pt x="6274447" y="646557"/>
                </a:lnTo>
                <a:lnTo>
                  <a:pt x="6327368" y="718921"/>
                </a:lnTo>
                <a:lnTo>
                  <a:pt x="6380289" y="590397"/>
                </a:lnTo>
                <a:lnTo>
                  <a:pt x="6433210" y="479513"/>
                </a:lnTo>
                <a:lnTo>
                  <a:pt x="6486131" y="582472"/>
                </a:lnTo>
                <a:lnTo>
                  <a:pt x="6539052" y="635762"/>
                </a:lnTo>
                <a:lnTo>
                  <a:pt x="6591973" y="495719"/>
                </a:lnTo>
                <a:lnTo>
                  <a:pt x="6644538" y="377634"/>
                </a:lnTo>
                <a:lnTo>
                  <a:pt x="6697459" y="518033"/>
                </a:lnTo>
                <a:lnTo>
                  <a:pt x="6750367" y="763917"/>
                </a:lnTo>
                <a:lnTo>
                  <a:pt x="6803288" y="788390"/>
                </a:lnTo>
                <a:lnTo>
                  <a:pt x="6855853" y="697318"/>
                </a:lnTo>
                <a:lnTo>
                  <a:pt x="6908774" y="664552"/>
                </a:lnTo>
                <a:lnTo>
                  <a:pt x="6961695" y="767880"/>
                </a:lnTo>
                <a:lnTo>
                  <a:pt x="7014972" y="885952"/>
                </a:lnTo>
                <a:lnTo>
                  <a:pt x="7067893" y="736561"/>
                </a:lnTo>
                <a:lnTo>
                  <a:pt x="7120813" y="667435"/>
                </a:lnTo>
                <a:lnTo>
                  <a:pt x="7173734" y="652678"/>
                </a:lnTo>
                <a:lnTo>
                  <a:pt x="7226655" y="617397"/>
                </a:lnTo>
                <a:lnTo>
                  <a:pt x="7279932" y="692632"/>
                </a:lnTo>
                <a:lnTo>
                  <a:pt x="7332854" y="701992"/>
                </a:lnTo>
                <a:lnTo>
                  <a:pt x="7385772" y="788390"/>
                </a:lnTo>
                <a:lnTo>
                  <a:pt x="7438696" y="926274"/>
                </a:lnTo>
                <a:lnTo>
                  <a:pt x="7491614" y="818997"/>
                </a:lnTo>
                <a:lnTo>
                  <a:pt x="7544176" y="472668"/>
                </a:lnTo>
                <a:lnTo>
                  <a:pt x="7596732" y="306349"/>
                </a:lnTo>
                <a:lnTo>
                  <a:pt x="7647855" y="428752"/>
                </a:lnTo>
              </a:path>
            </a:pathLst>
          </a:custGeom>
          <a:ln w="3600">
            <a:solidFill>
              <a:srgbClr val="000000"/>
            </a:solidFill>
          </a:ln>
        </p:spPr>
        <p:txBody>
          <a:bodyPr wrap="square" lIns="0" tIns="0" rIns="0" bIns="0" rtlCol="0"/>
          <a:lstStyle/>
          <a:p>
            <a:endParaRPr/>
          </a:p>
        </p:txBody>
      </p:sp>
      <p:sp>
        <p:nvSpPr>
          <p:cNvPr id="232" name="object 232"/>
          <p:cNvSpPr/>
          <p:nvPr/>
        </p:nvSpPr>
        <p:spPr>
          <a:xfrm>
            <a:off x="1349998" y="3391202"/>
            <a:ext cx="6952673" cy="705410"/>
          </a:xfrm>
          <a:custGeom>
            <a:avLst/>
            <a:gdLst/>
            <a:ahLst/>
            <a:cxnLst/>
            <a:rect l="l" t="t" r="r" b="b"/>
            <a:pathLst>
              <a:path w="7647940" h="799464">
                <a:moveTo>
                  <a:pt x="0" y="258470"/>
                </a:moveTo>
                <a:lnTo>
                  <a:pt x="51117" y="163068"/>
                </a:lnTo>
                <a:lnTo>
                  <a:pt x="102247" y="291236"/>
                </a:lnTo>
                <a:lnTo>
                  <a:pt x="153365" y="360349"/>
                </a:lnTo>
                <a:lnTo>
                  <a:pt x="204482" y="443509"/>
                </a:lnTo>
                <a:lnTo>
                  <a:pt x="255600" y="451434"/>
                </a:lnTo>
                <a:lnTo>
                  <a:pt x="306717" y="481317"/>
                </a:lnTo>
                <a:lnTo>
                  <a:pt x="357835" y="507593"/>
                </a:lnTo>
                <a:lnTo>
                  <a:pt x="408965" y="566280"/>
                </a:lnTo>
                <a:lnTo>
                  <a:pt x="460082" y="503986"/>
                </a:lnTo>
                <a:lnTo>
                  <a:pt x="511568" y="455752"/>
                </a:lnTo>
                <a:lnTo>
                  <a:pt x="563041" y="371513"/>
                </a:lnTo>
                <a:lnTo>
                  <a:pt x="614527" y="361073"/>
                </a:lnTo>
                <a:lnTo>
                  <a:pt x="666000" y="444944"/>
                </a:lnTo>
                <a:lnTo>
                  <a:pt x="717486" y="409308"/>
                </a:lnTo>
                <a:lnTo>
                  <a:pt x="769327" y="408597"/>
                </a:lnTo>
                <a:lnTo>
                  <a:pt x="820801" y="426237"/>
                </a:lnTo>
                <a:lnTo>
                  <a:pt x="872642" y="454672"/>
                </a:lnTo>
                <a:lnTo>
                  <a:pt x="924128" y="374396"/>
                </a:lnTo>
                <a:lnTo>
                  <a:pt x="975969" y="360718"/>
                </a:lnTo>
                <a:lnTo>
                  <a:pt x="1027811" y="437032"/>
                </a:lnTo>
                <a:lnTo>
                  <a:pt x="1079284" y="377990"/>
                </a:lnTo>
                <a:lnTo>
                  <a:pt x="1131125" y="452869"/>
                </a:lnTo>
                <a:lnTo>
                  <a:pt x="1182966" y="502196"/>
                </a:lnTo>
                <a:lnTo>
                  <a:pt x="1234808" y="483476"/>
                </a:lnTo>
                <a:lnTo>
                  <a:pt x="1286637" y="537121"/>
                </a:lnTo>
                <a:lnTo>
                  <a:pt x="1338122" y="496074"/>
                </a:lnTo>
                <a:lnTo>
                  <a:pt x="1389964" y="452869"/>
                </a:lnTo>
                <a:lnTo>
                  <a:pt x="1441805" y="452869"/>
                </a:lnTo>
                <a:lnTo>
                  <a:pt x="1494002" y="463677"/>
                </a:lnTo>
                <a:lnTo>
                  <a:pt x="1545844" y="347751"/>
                </a:lnTo>
                <a:lnTo>
                  <a:pt x="1597685" y="238671"/>
                </a:lnTo>
                <a:lnTo>
                  <a:pt x="1649526" y="417233"/>
                </a:lnTo>
                <a:lnTo>
                  <a:pt x="1701368" y="355307"/>
                </a:lnTo>
                <a:lnTo>
                  <a:pt x="1753565" y="200152"/>
                </a:lnTo>
                <a:lnTo>
                  <a:pt x="1805406" y="85318"/>
                </a:lnTo>
                <a:lnTo>
                  <a:pt x="1857248" y="158026"/>
                </a:lnTo>
                <a:lnTo>
                  <a:pt x="1909445" y="304914"/>
                </a:lnTo>
                <a:lnTo>
                  <a:pt x="1961286" y="361429"/>
                </a:lnTo>
                <a:lnTo>
                  <a:pt x="2013127" y="363956"/>
                </a:lnTo>
                <a:lnTo>
                  <a:pt x="2065324" y="391312"/>
                </a:lnTo>
                <a:lnTo>
                  <a:pt x="2117166" y="483831"/>
                </a:lnTo>
                <a:lnTo>
                  <a:pt x="2169363" y="492112"/>
                </a:lnTo>
                <a:lnTo>
                  <a:pt x="2221560" y="540359"/>
                </a:lnTo>
                <a:lnTo>
                  <a:pt x="2273769" y="422275"/>
                </a:lnTo>
                <a:lnTo>
                  <a:pt x="2325966" y="431990"/>
                </a:lnTo>
                <a:lnTo>
                  <a:pt x="2378163" y="419392"/>
                </a:lnTo>
                <a:lnTo>
                  <a:pt x="2430360" y="451434"/>
                </a:lnTo>
                <a:lnTo>
                  <a:pt x="2482570" y="448551"/>
                </a:lnTo>
                <a:lnTo>
                  <a:pt x="2534767" y="366471"/>
                </a:lnTo>
                <a:lnTo>
                  <a:pt x="2586964" y="275755"/>
                </a:lnTo>
                <a:lnTo>
                  <a:pt x="2639174" y="269633"/>
                </a:lnTo>
                <a:lnTo>
                  <a:pt x="2691371" y="321475"/>
                </a:lnTo>
                <a:lnTo>
                  <a:pt x="2743568" y="373672"/>
                </a:lnTo>
                <a:lnTo>
                  <a:pt x="2795765" y="501116"/>
                </a:lnTo>
                <a:lnTo>
                  <a:pt x="2847975" y="439191"/>
                </a:lnTo>
                <a:lnTo>
                  <a:pt x="2900527" y="334429"/>
                </a:lnTo>
                <a:lnTo>
                  <a:pt x="2952724" y="317868"/>
                </a:lnTo>
                <a:lnTo>
                  <a:pt x="3004934" y="401396"/>
                </a:lnTo>
                <a:lnTo>
                  <a:pt x="3057486" y="560870"/>
                </a:lnTo>
                <a:lnTo>
                  <a:pt x="3109683" y="538556"/>
                </a:lnTo>
                <a:lnTo>
                  <a:pt x="3162249" y="390232"/>
                </a:lnTo>
                <a:lnTo>
                  <a:pt x="3214446" y="113385"/>
                </a:lnTo>
                <a:lnTo>
                  <a:pt x="3267011" y="0"/>
                </a:lnTo>
                <a:lnTo>
                  <a:pt x="3319208" y="66586"/>
                </a:lnTo>
                <a:lnTo>
                  <a:pt x="3371773" y="141109"/>
                </a:lnTo>
                <a:lnTo>
                  <a:pt x="3423970" y="202679"/>
                </a:lnTo>
                <a:lnTo>
                  <a:pt x="3476523" y="300228"/>
                </a:lnTo>
                <a:lnTo>
                  <a:pt x="3529088" y="456476"/>
                </a:lnTo>
                <a:lnTo>
                  <a:pt x="3581641" y="463308"/>
                </a:lnTo>
                <a:lnTo>
                  <a:pt x="3633851" y="501472"/>
                </a:lnTo>
                <a:lnTo>
                  <a:pt x="3686403" y="628192"/>
                </a:lnTo>
                <a:lnTo>
                  <a:pt x="3738968" y="720712"/>
                </a:lnTo>
                <a:lnTo>
                  <a:pt x="3791534" y="619188"/>
                </a:lnTo>
                <a:lnTo>
                  <a:pt x="3844086" y="358914"/>
                </a:lnTo>
                <a:lnTo>
                  <a:pt x="3896652" y="118427"/>
                </a:lnTo>
                <a:lnTo>
                  <a:pt x="3949204" y="39598"/>
                </a:lnTo>
                <a:lnTo>
                  <a:pt x="4001770" y="78117"/>
                </a:lnTo>
                <a:lnTo>
                  <a:pt x="4054335" y="217436"/>
                </a:lnTo>
                <a:lnTo>
                  <a:pt x="4106887" y="240474"/>
                </a:lnTo>
                <a:lnTo>
                  <a:pt x="4159453" y="312115"/>
                </a:lnTo>
                <a:lnTo>
                  <a:pt x="4212374" y="333349"/>
                </a:lnTo>
                <a:lnTo>
                  <a:pt x="4264926" y="401027"/>
                </a:lnTo>
                <a:lnTo>
                  <a:pt x="4317492" y="468350"/>
                </a:lnTo>
                <a:lnTo>
                  <a:pt x="4370044" y="576719"/>
                </a:lnTo>
                <a:lnTo>
                  <a:pt x="4422965" y="732955"/>
                </a:lnTo>
                <a:lnTo>
                  <a:pt x="4475530" y="739076"/>
                </a:lnTo>
                <a:lnTo>
                  <a:pt x="4528451" y="368630"/>
                </a:lnTo>
                <a:lnTo>
                  <a:pt x="4581004" y="161988"/>
                </a:lnTo>
                <a:lnTo>
                  <a:pt x="4633925" y="271437"/>
                </a:lnTo>
                <a:lnTo>
                  <a:pt x="4686490" y="259549"/>
                </a:lnTo>
                <a:lnTo>
                  <a:pt x="4739411" y="417957"/>
                </a:lnTo>
                <a:lnTo>
                  <a:pt x="4791976" y="500037"/>
                </a:lnTo>
                <a:lnTo>
                  <a:pt x="4844884" y="385191"/>
                </a:lnTo>
                <a:lnTo>
                  <a:pt x="4897805" y="291947"/>
                </a:lnTo>
                <a:lnTo>
                  <a:pt x="4950726" y="196913"/>
                </a:lnTo>
                <a:lnTo>
                  <a:pt x="5003292" y="207708"/>
                </a:lnTo>
                <a:lnTo>
                  <a:pt x="5056212" y="184670"/>
                </a:lnTo>
                <a:lnTo>
                  <a:pt x="5109133" y="209511"/>
                </a:lnTo>
                <a:lnTo>
                  <a:pt x="5162054" y="296265"/>
                </a:lnTo>
                <a:lnTo>
                  <a:pt x="5214975" y="311391"/>
                </a:lnTo>
                <a:lnTo>
                  <a:pt x="5267883" y="328676"/>
                </a:lnTo>
                <a:lnTo>
                  <a:pt x="5320817" y="336232"/>
                </a:lnTo>
                <a:lnTo>
                  <a:pt x="5373725" y="361429"/>
                </a:lnTo>
                <a:lnTo>
                  <a:pt x="5426646" y="264591"/>
                </a:lnTo>
                <a:lnTo>
                  <a:pt x="5479567" y="291592"/>
                </a:lnTo>
                <a:lnTo>
                  <a:pt x="5532488" y="290512"/>
                </a:lnTo>
                <a:lnTo>
                  <a:pt x="5585409" y="296989"/>
                </a:lnTo>
                <a:lnTo>
                  <a:pt x="5638330" y="265315"/>
                </a:lnTo>
                <a:lnTo>
                  <a:pt x="5691619" y="264591"/>
                </a:lnTo>
                <a:lnTo>
                  <a:pt x="5744527" y="262788"/>
                </a:lnTo>
                <a:lnTo>
                  <a:pt x="5797448" y="293395"/>
                </a:lnTo>
                <a:lnTo>
                  <a:pt x="5850369" y="385559"/>
                </a:lnTo>
                <a:lnTo>
                  <a:pt x="5903658" y="453593"/>
                </a:lnTo>
                <a:lnTo>
                  <a:pt x="5956566" y="322186"/>
                </a:lnTo>
                <a:lnTo>
                  <a:pt x="6009487" y="265671"/>
                </a:lnTo>
                <a:lnTo>
                  <a:pt x="6062408" y="460438"/>
                </a:lnTo>
                <a:lnTo>
                  <a:pt x="6115329" y="447116"/>
                </a:lnTo>
                <a:lnTo>
                  <a:pt x="6168605" y="356031"/>
                </a:lnTo>
                <a:lnTo>
                  <a:pt x="6221526" y="387350"/>
                </a:lnTo>
                <a:lnTo>
                  <a:pt x="6274447" y="558711"/>
                </a:lnTo>
                <a:lnTo>
                  <a:pt x="6327368" y="623150"/>
                </a:lnTo>
                <a:lnTo>
                  <a:pt x="6380289" y="529196"/>
                </a:lnTo>
                <a:lnTo>
                  <a:pt x="6433210" y="442798"/>
                </a:lnTo>
                <a:lnTo>
                  <a:pt x="6486131" y="520547"/>
                </a:lnTo>
                <a:lnTo>
                  <a:pt x="6539052" y="547192"/>
                </a:lnTo>
                <a:lnTo>
                  <a:pt x="6591973" y="461505"/>
                </a:lnTo>
                <a:lnTo>
                  <a:pt x="6644538" y="369354"/>
                </a:lnTo>
                <a:lnTo>
                  <a:pt x="6697459" y="482396"/>
                </a:lnTo>
                <a:lnTo>
                  <a:pt x="6750367" y="679310"/>
                </a:lnTo>
                <a:lnTo>
                  <a:pt x="6803288" y="703440"/>
                </a:lnTo>
                <a:lnTo>
                  <a:pt x="6855853" y="623519"/>
                </a:lnTo>
                <a:lnTo>
                  <a:pt x="6908774" y="590753"/>
                </a:lnTo>
                <a:lnTo>
                  <a:pt x="6961695" y="671753"/>
                </a:lnTo>
                <a:lnTo>
                  <a:pt x="7014972" y="777240"/>
                </a:lnTo>
                <a:lnTo>
                  <a:pt x="7067893" y="646912"/>
                </a:lnTo>
                <a:lnTo>
                  <a:pt x="7120813" y="601916"/>
                </a:lnTo>
                <a:lnTo>
                  <a:pt x="7173734" y="574916"/>
                </a:lnTo>
                <a:lnTo>
                  <a:pt x="7226655" y="539267"/>
                </a:lnTo>
                <a:lnTo>
                  <a:pt x="7279932" y="602640"/>
                </a:lnTo>
                <a:lnTo>
                  <a:pt x="7332854" y="627468"/>
                </a:lnTo>
                <a:lnTo>
                  <a:pt x="7385772" y="701636"/>
                </a:lnTo>
                <a:lnTo>
                  <a:pt x="7438696" y="799185"/>
                </a:lnTo>
                <a:lnTo>
                  <a:pt x="7491614" y="707034"/>
                </a:lnTo>
                <a:lnTo>
                  <a:pt x="7544176" y="435597"/>
                </a:lnTo>
                <a:lnTo>
                  <a:pt x="7596732" y="318947"/>
                </a:lnTo>
                <a:lnTo>
                  <a:pt x="7647855" y="383032"/>
                </a:lnTo>
              </a:path>
            </a:pathLst>
          </a:custGeom>
          <a:ln w="3600">
            <a:solidFill>
              <a:srgbClr val="000000"/>
            </a:solidFill>
          </a:ln>
        </p:spPr>
        <p:txBody>
          <a:bodyPr wrap="square" lIns="0" tIns="0" rIns="0" bIns="0" rtlCol="0"/>
          <a:lstStyle/>
          <a:p>
            <a:endParaRPr/>
          </a:p>
        </p:txBody>
      </p:sp>
      <p:sp>
        <p:nvSpPr>
          <p:cNvPr id="233" name="object 233"/>
          <p:cNvSpPr/>
          <p:nvPr/>
        </p:nvSpPr>
        <p:spPr>
          <a:xfrm>
            <a:off x="1349998" y="3203458"/>
            <a:ext cx="6952673" cy="805703"/>
          </a:xfrm>
          <a:custGeom>
            <a:avLst/>
            <a:gdLst/>
            <a:ahLst/>
            <a:cxnLst/>
            <a:rect l="l" t="t" r="r" b="b"/>
            <a:pathLst>
              <a:path w="7647940" h="913129">
                <a:moveTo>
                  <a:pt x="0" y="217449"/>
                </a:moveTo>
                <a:lnTo>
                  <a:pt x="51117" y="148323"/>
                </a:lnTo>
                <a:lnTo>
                  <a:pt x="102247" y="252374"/>
                </a:lnTo>
                <a:lnTo>
                  <a:pt x="153365" y="362165"/>
                </a:lnTo>
                <a:lnTo>
                  <a:pt x="204482" y="442810"/>
                </a:lnTo>
                <a:lnTo>
                  <a:pt x="255600" y="527050"/>
                </a:lnTo>
                <a:lnTo>
                  <a:pt x="306717" y="617042"/>
                </a:lnTo>
                <a:lnTo>
                  <a:pt x="357835" y="557288"/>
                </a:lnTo>
                <a:lnTo>
                  <a:pt x="408965" y="646569"/>
                </a:lnTo>
                <a:lnTo>
                  <a:pt x="460082" y="519849"/>
                </a:lnTo>
                <a:lnTo>
                  <a:pt x="511568" y="516610"/>
                </a:lnTo>
                <a:lnTo>
                  <a:pt x="563041" y="451091"/>
                </a:lnTo>
                <a:lnTo>
                  <a:pt x="614527" y="403567"/>
                </a:lnTo>
                <a:lnTo>
                  <a:pt x="666000" y="529932"/>
                </a:lnTo>
                <a:lnTo>
                  <a:pt x="717486" y="438848"/>
                </a:lnTo>
                <a:lnTo>
                  <a:pt x="769327" y="451091"/>
                </a:lnTo>
                <a:lnTo>
                  <a:pt x="820801" y="463321"/>
                </a:lnTo>
                <a:lnTo>
                  <a:pt x="872642" y="514451"/>
                </a:lnTo>
                <a:lnTo>
                  <a:pt x="924128" y="413283"/>
                </a:lnTo>
                <a:lnTo>
                  <a:pt x="975969" y="379450"/>
                </a:lnTo>
                <a:lnTo>
                  <a:pt x="1027811" y="463689"/>
                </a:lnTo>
                <a:lnTo>
                  <a:pt x="1079284" y="392049"/>
                </a:lnTo>
                <a:lnTo>
                  <a:pt x="1131125" y="499325"/>
                </a:lnTo>
                <a:lnTo>
                  <a:pt x="1182966" y="559803"/>
                </a:lnTo>
                <a:lnTo>
                  <a:pt x="1234808" y="506895"/>
                </a:lnTo>
                <a:lnTo>
                  <a:pt x="1286637" y="583565"/>
                </a:lnTo>
                <a:lnTo>
                  <a:pt x="1338122" y="522008"/>
                </a:lnTo>
                <a:lnTo>
                  <a:pt x="1389964" y="485648"/>
                </a:lnTo>
                <a:lnTo>
                  <a:pt x="1441805" y="489610"/>
                </a:lnTo>
                <a:lnTo>
                  <a:pt x="1494002" y="485292"/>
                </a:lnTo>
                <a:lnTo>
                  <a:pt x="1545844" y="309245"/>
                </a:lnTo>
                <a:lnTo>
                  <a:pt x="1597685" y="202323"/>
                </a:lnTo>
                <a:lnTo>
                  <a:pt x="1649526" y="370090"/>
                </a:lnTo>
                <a:lnTo>
                  <a:pt x="1701368" y="327964"/>
                </a:lnTo>
                <a:lnTo>
                  <a:pt x="1753565" y="134645"/>
                </a:lnTo>
                <a:lnTo>
                  <a:pt x="1805406" y="0"/>
                </a:lnTo>
                <a:lnTo>
                  <a:pt x="1857248" y="133921"/>
                </a:lnTo>
                <a:lnTo>
                  <a:pt x="1909445" y="348843"/>
                </a:lnTo>
                <a:lnTo>
                  <a:pt x="1961286" y="378015"/>
                </a:lnTo>
                <a:lnTo>
                  <a:pt x="2013127" y="390969"/>
                </a:lnTo>
                <a:lnTo>
                  <a:pt x="2065324" y="426250"/>
                </a:lnTo>
                <a:lnTo>
                  <a:pt x="2117166" y="538213"/>
                </a:lnTo>
                <a:lnTo>
                  <a:pt x="2169363" y="542531"/>
                </a:lnTo>
                <a:lnTo>
                  <a:pt x="2221560" y="592213"/>
                </a:lnTo>
                <a:lnTo>
                  <a:pt x="2273769" y="483844"/>
                </a:lnTo>
                <a:lnTo>
                  <a:pt x="2325966" y="477367"/>
                </a:lnTo>
                <a:lnTo>
                  <a:pt x="2378163" y="464413"/>
                </a:lnTo>
                <a:lnTo>
                  <a:pt x="2430360" y="514083"/>
                </a:lnTo>
                <a:lnTo>
                  <a:pt x="2482570" y="504723"/>
                </a:lnTo>
                <a:lnTo>
                  <a:pt x="2534767" y="454329"/>
                </a:lnTo>
                <a:lnTo>
                  <a:pt x="2586964" y="358216"/>
                </a:lnTo>
                <a:lnTo>
                  <a:pt x="2639174" y="350647"/>
                </a:lnTo>
                <a:lnTo>
                  <a:pt x="2691371" y="415810"/>
                </a:lnTo>
                <a:lnTo>
                  <a:pt x="2743568" y="455053"/>
                </a:lnTo>
                <a:lnTo>
                  <a:pt x="2795765" y="597966"/>
                </a:lnTo>
                <a:lnTo>
                  <a:pt x="2847975" y="525246"/>
                </a:lnTo>
                <a:lnTo>
                  <a:pt x="2900527" y="408241"/>
                </a:lnTo>
                <a:lnTo>
                  <a:pt x="2952724" y="368287"/>
                </a:lnTo>
                <a:lnTo>
                  <a:pt x="3004934" y="444614"/>
                </a:lnTo>
                <a:lnTo>
                  <a:pt x="3057486" y="626402"/>
                </a:lnTo>
                <a:lnTo>
                  <a:pt x="3109683" y="605167"/>
                </a:lnTo>
                <a:lnTo>
                  <a:pt x="3162249" y="457568"/>
                </a:lnTo>
                <a:lnTo>
                  <a:pt x="3214446" y="163080"/>
                </a:lnTo>
                <a:lnTo>
                  <a:pt x="3267011" y="48971"/>
                </a:lnTo>
                <a:lnTo>
                  <a:pt x="3319208" y="102247"/>
                </a:lnTo>
                <a:lnTo>
                  <a:pt x="3371773" y="197281"/>
                </a:lnTo>
                <a:lnTo>
                  <a:pt x="3423970" y="289814"/>
                </a:lnTo>
                <a:lnTo>
                  <a:pt x="3476523" y="374764"/>
                </a:lnTo>
                <a:lnTo>
                  <a:pt x="3529088" y="530644"/>
                </a:lnTo>
                <a:lnTo>
                  <a:pt x="3581641" y="564134"/>
                </a:lnTo>
                <a:lnTo>
                  <a:pt x="3633851" y="587883"/>
                </a:lnTo>
                <a:lnTo>
                  <a:pt x="3686403" y="744486"/>
                </a:lnTo>
                <a:lnTo>
                  <a:pt x="3738968" y="838809"/>
                </a:lnTo>
                <a:lnTo>
                  <a:pt x="3791534" y="707047"/>
                </a:lnTo>
                <a:lnTo>
                  <a:pt x="3844086" y="415810"/>
                </a:lnTo>
                <a:lnTo>
                  <a:pt x="3896652" y="110528"/>
                </a:lnTo>
                <a:lnTo>
                  <a:pt x="3949204" y="15494"/>
                </a:lnTo>
                <a:lnTo>
                  <a:pt x="4001770" y="65532"/>
                </a:lnTo>
                <a:lnTo>
                  <a:pt x="4054335" y="204851"/>
                </a:lnTo>
                <a:lnTo>
                  <a:pt x="4106887" y="217805"/>
                </a:lnTo>
                <a:lnTo>
                  <a:pt x="4159453" y="299885"/>
                </a:lnTo>
                <a:lnTo>
                  <a:pt x="4212374" y="363969"/>
                </a:lnTo>
                <a:lnTo>
                  <a:pt x="4264926" y="399961"/>
                </a:lnTo>
                <a:lnTo>
                  <a:pt x="4317492" y="502564"/>
                </a:lnTo>
                <a:lnTo>
                  <a:pt x="4370044" y="644055"/>
                </a:lnTo>
                <a:lnTo>
                  <a:pt x="4422965" y="797052"/>
                </a:lnTo>
                <a:lnTo>
                  <a:pt x="4475530" y="777608"/>
                </a:lnTo>
                <a:lnTo>
                  <a:pt x="4528451" y="357124"/>
                </a:lnTo>
                <a:lnTo>
                  <a:pt x="4581004" y="172808"/>
                </a:lnTo>
                <a:lnTo>
                  <a:pt x="4633925" y="301688"/>
                </a:lnTo>
                <a:lnTo>
                  <a:pt x="4686490" y="311772"/>
                </a:lnTo>
                <a:lnTo>
                  <a:pt x="4739411" y="483844"/>
                </a:lnTo>
                <a:lnTo>
                  <a:pt x="4791976" y="587171"/>
                </a:lnTo>
                <a:lnTo>
                  <a:pt x="4844884" y="467652"/>
                </a:lnTo>
                <a:lnTo>
                  <a:pt x="4897805" y="358216"/>
                </a:lnTo>
                <a:lnTo>
                  <a:pt x="4950726" y="260642"/>
                </a:lnTo>
                <a:lnTo>
                  <a:pt x="5003292" y="261366"/>
                </a:lnTo>
                <a:lnTo>
                  <a:pt x="5056212" y="233641"/>
                </a:lnTo>
                <a:lnTo>
                  <a:pt x="5109133" y="276491"/>
                </a:lnTo>
                <a:lnTo>
                  <a:pt x="5162054" y="358927"/>
                </a:lnTo>
                <a:lnTo>
                  <a:pt x="5214975" y="388442"/>
                </a:lnTo>
                <a:lnTo>
                  <a:pt x="5267883" y="379095"/>
                </a:lnTo>
                <a:lnTo>
                  <a:pt x="5320817" y="396367"/>
                </a:lnTo>
                <a:lnTo>
                  <a:pt x="5373725" y="402132"/>
                </a:lnTo>
                <a:lnTo>
                  <a:pt x="5426646" y="307086"/>
                </a:lnTo>
                <a:lnTo>
                  <a:pt x="5479567" y="352082"/>
                </a:lnTo>
                <a:lnTo>
                  <a:pt x="5532488" y="383400"/>
                </a:lnTo>
                <a:lnTo>
                  <a:pt x="5585409" y="406450"/>
                </a:lnTo>
                <a:lnTo>
                  <a:pt x="5638330" y="398894"/>
                </a:lnTo>
                <a:lnTo>
                  <a:pt x="5691619" y="391325"/>
                </a:lnTo>
                <a:lnTo>
                  <a:pt x="5744527" y="412927"/>
                </a:lnTo>
                <a:lnTo>
                  <a:pt x="5797448" y="425526"/>
                </a:lnTo>
                <a:lnTo>
                  <a:pt x="5850369" y="567728"/>
                </a:lnTo>
                <a:lnTo>
                  <a:pt x="5903658" y="644410"/>
                </a:lnTo>
                <a:lnTo>
                  <a:pt x="5956566" y="434530"/>
                </a:lnTo>
                <a:lnTo>
                  <a:pt x="6009487" y="359283"/>
                </a:lnTo>
                <a:lnTo>
                  <a:pt x="6062408" y="605891"/>
                </a:lnTo>
                <a:lnTo>
                  <a:pt x="6115329" y="577443"/>
                </a:lnTo>
                <a:lnTo>
                  <a:pt x="6168605" y="419404"/>
                </a:lnTo>
                <a:lnTo>
                  <a:pt x="6221526" y="471601"/>
                </a:lnTo>
                <a:lnTo>
                  <a:pt x="6274447" y="648004"/>
                </a:lnTo>
                <a:lnTo>
                  <a:pt x="6327368" y="690854"/>
                </a:lnTo>
                <a:lnTo>
                  <a:pt x="6380289" y="541451"/>
                </a:lnTo>
                <a:lnTo>
                  <a:pt x="6433210" y="455764"/>
                </a:lnTo>
                <a:lnTo>
                  <a:pt x="6486131" y="541807"/>
                </a:lnTo>
                <a:lnTo>
                  <a:pt x="6539052" y="606971"/>
                </a:lnTo>
                <a:lnTo>
                  <a:pt x="6591973" y="469811"/>
                </a:lnTo>
                <a:lnTo>
                  <a:pt x="6644538" y="413651"/>
                </a:lnTo>
                <a:lnTo>
                  <a:pt x="6697459" y="577443"/>
                </a:lnTo>
                <a:lnTo>
                  <a:pt x="6750367" y="783361"/>
                </a:lnTo>
                <a:lnTo>
                  <a:pt x="6803288" y="817206"/>
                </a:lnTo>
                <a:lnTo>
                  <a:pt x="6855853" y="722884"/>
                </a:lnTo>
                <a:lnTo>
                  <a:pt x="6908774" y="697687"/>
                </a:lnTo>
                <a:lnTo>
                  <a:pt x="6961695" y="797763"/>
                </a:lnTo>
                <a:lnTo>
                  <a:pt x="7014972" y="912964"/>
                </a:lnTo>
                <a:lnTo>
                  <a:pt x="7067893" y="812165"/>
                </a:lnTo>
                <a:lnTo>
                  <a:pt x="7120813" y="725043"/>
                </a:lnTo>
                <a:lnTo>
                  <a:pt x="7173734" y="726490"/>
                </a:lnTo>
                <a:lnTo>
                  <a:pt x="7226655" y="668883"/>
                </a:lnTo>
                <a:lnTo>
                  <a:pt x="7279932" y="736930"/>
                </a:lnTo>
                <a:lnTo>
                  <a:pt x="7332854" y="766445"/>
                </a:lnTo>
                <a:lnTo>
                  <a:pt x="7385772" y="834123"/>
                </a:lnTo>
                <a:lnTo>
                  <a:pt x="7438696" y="884885"/>
                </a:lnTo>
                <a:lnTo>
                  <a:pt x="7491614" y="797407"/>
                </a:lnTo>
                <a:lnTo>
                  <a:pt x="7544176" y="491401"/>
                </a:lnTo>
                <a:lnTo>
                  <a:pt x="7596732" y="294487"/>
                </a:lnTo>
                <a:lnTo>
                  <a:pt x="7647855" y="420852"/>
                </a:lnTo>
              </a:path>
            </a:pathLst>
          </a:custGeom>
          <a:ln w="3600">
            <a:solidFill>
              <a:srgbClr val="000000"/>
            </a:solidFill>
          </a:ln>
        </p:spPr>
        <p:txBody>
          <a:bodyPr wrap="square" lIns="0" tIns="0" rIns="0" bIns="0" rtlCol="0"/>
          <a:lstStyle/>
          <a:p>
            <a:endParaRPr/>
          </a:p>
        </p:txBody>
      </p:sp>
      <p:sp>
        <p:nvSpPr>
          <p:cNvPr id="234" name="object 234"/>
          <p:cNvSpPr/>
          <p:nvPr/>
        </p:nvSpPr>
        <p:spPr>
          <a:xfrm>
            <a:off x="1349998" y="2841027"/>
            <a:ext cx="6952673" cy="1643343"/>
          </a:xfrm>
          <a:custGeom>
            <a:avLst/>
            <a:gdLst/>
            <a:ahLst/>
            <a:cxnLst/>
            <a:rect l="l" t="t" r="r" b="b"/>
            <a:pathLst>
              <a:path w="7647940" h="1862454">
                <a:moveTo>
                  <a:pt x="0" y="735126"/>
                </a:moveTo>
                <a:lnTo>
                  <a:pt x="51117" y="519480"/>
                </a:lnTo>
                <a:lnTo>
                  <a:pt x="102247" y="758520"/>
                </a:lnTo>
                <a:lnTo>
                  <a:pt x="153365" y="1037158"/>
                </a:lnTo>
                <a:lnTo>
                  <a:pt x="204482" y="1171448"/>
                </a:lnTo>
                <a:lnTo>
                  <a:pt x="255600" y="1266850"/>
                </a:lnTo>
                <a:lnTo>
                  <a:pt x="306717" y="1364043"/>
                </a:lnTo>
                <a:lnTo>
                  <a:pt x="357835" y="1236599"/>
                </a:lnTo>
                <a:lnTo>
                  <a:pt x="408965" y="1199527"/>
                </a:lnTo>
                <a:lnTo>
                  <a:pt x="460082" y="991806"/>
                </a:lnTo>
                <a:lnTo>
                  <a:pt x="511568" y="900366"/>
                </a:lnTo>
                <a:lnTo>
                  <a:pt x="563041" y="855002"/>
                </a:lnTo>
                <a:lnTo>
                  <a:pt x="614527" y="909370"/>
                </a:lnTo>
                <a:lnTo>
                  <a:pt x="666000" y="952919"/>
                </a:lnTo>
                <a:lnTo>
                  <a:pt x="717486" y="834123"/>
                </a:lnTo>
                <a:lnTo>
                  <a:pt x="769327" y="797407"/>
                </a:lnTo>
                <a:lnTo>
                  <a:pt x="820801" y="879487"/>
                </a:lnTo>
                <a:lnTo>
                  <a:pt x="872642" y="932040"/>
                </a:lnTo>
                <a:lnTo>
                  <a:pt x="924128" y="795959"/>
                </a:lnTo>
                <a:lnTo>
                  <a:pt x="975969" y="793089"/>
                </a:lnTo>
                <a:lnTo>
                  <a:pt x="1027811" y="1034288"/>
                </a:lnTo>
                <a:lnTo>
                  <a:pt x="1079284" y="1015199"/>
                </a:lnTo>
                <a:lnTo>
                  <a:pt x="1131125" y="1147330"/>
                </a:lnTo>
                <a:lnTo>
                  <a:pt x="1182966" y="1313281"/>
                </a:lnTo>
                <a:lnTo>
                  <a:pt x="1234808" y="1303566"/>
                </a:lnTo>
                <a:lnTo>
                  <a:pt x="1286637" y="1531810"/>
                </a:lnTo>
                <a:lnTo>
                  <a:pt x="1338122" y="1462684"/>
                </a:lnTo>
                <a:lnTo>
                  <a:pt x="1389964" y="1285557"/>
                </a:lnTo>
                <a:lnTo>
                  <a:pt x="1441805" y="1308608"/>
                </a:lnTo>
                <a:lnTo>
                  <a:pt x="1494002" y="1175410"/>
                </a:lnTo>
                <a:lnTo>
                  <a:pt x="1545844" y="880567"/>
                </a:lnTo>
                <a:lnTo>
                  <a:pt x="1597685" y="730084"/>
                </a:lnTo>
                <a:lnTo>
                  <a:pt x="1649526" y="1026731"/>
                </a:lnTo>
                <a:lnTo>
                  <a:pt x="1701368" y="949325"/>
                </a:lnTo>
                <a:lnTo>
                  <a:pt x="1753565" y="333362"/>
                </a:lnTo>
                <a:lnTo>
                  <a:pt x="1805406" y="0"/>
                </a:lnTo>
                <a:lnTo>
                  <a:pt x="1857248" y="399605"/>
                </a:lnTo>
                <a:lnTo>
                  <a:pt x="1909445" y="840968"/>
                </a:lnTo>
                <a:lnTo>
                  <a:pt x="1961286" y="962279"/>
                </a:lnTo>
                <a:lnTo>
                  <a:pt x="2013127" y="874801"/>
                </a:lnTo>
                <a:lnTo>
                  <a:pt x="2065324" y="926642"/>
                </a:lnTo>
                <a:lnTo>
                  <a:pt x="2117166" y="1127518"/>
                </a:lnTo>
                <a:lnTo>
                  <a:pt x="2169363" y="1081443"/>
                </a:lnTo>
                <a:lnTo>
                  <a:pt x="2221560" y="1031405"/>
                </a:lnTo>
                <a:lnTo>
                  <a:pt x="2273769" y="959764"/>
                </a:lnTo>
                <a:lnTo>
                  <a:pt x="2325966" y="1000810"/>
                </a:lnTo>
                <a:lnTo>
                  <a:pt x="2378163" y="1027798"/>
                </a:lnTo>
                <a:lnTo>
                  <a:pt x="2430360" y="1107719"/>
                </a:lnTo>
                <a:lnTo>
                  <a:pt x="2482570" y="1090079"/>
                </a:lnTo>
                <a:lnTo>
                  <a:pt x="2534767" y="1002245"/>
                </a:lnTo>
                <a:lnTo>
                  <a:pt x="2586964" y="828357"/>
                </a:lnTo>
                <a:lnTo>
                  <a:pt x="2639174" y="846721"/>
                </a:lnTo>
                <a:lnTo>
                  <a:pt x="2691371" y="1037882"/>
                </a:lnTo>
                <a:lnTo>
                  <a:pt x="2743568" y="1162799"/>
                </a:lnTo>
                <a:lnTo>
                  <a:pt x="2795765" y="1356118"/>
                </a:lnTo>
                <a:lnTo>
                  <a:pt x="2847975" y="1226172"/>
                </a:lnTo>
                <a:lnTo>
                  <a:pt x="2900527" y="842403"/>
                </a:lnTo>
                <a:lnTo>
                  <a:pt x="2952724" y="834847"/>
                </a:lnTo>
                <a:lnTo>
                  <a:pt x="3004934" y="1182243"/>
                </a:lnTo>
                <a:lnTo>
                  <a:pt x="3057486" y="1492567"/>
                </a:lnTo>
                <a:lnTo>
                  <a:pt x="3109683" y="1413725"/>
                </a:lnTo>
                <a:lnTo>
                  <a:pt x="3162249" y="1065961"/>
                </a:lnTo>
                <a:lnTo>
                  <a:pt x="3214446" y="631444"/>
                </a:lnTo>
                <a:lnTo>
                  <a:pt x="3267011" y="379082"/>
                </a:lnTo>
                <a:lnTo>
                  <a:pt x="3319208" y="428764"/>
                </a:lnTo>
                <a:lnTo>
                  <a:pt x="3371773" y="666724"/>
                </a:lnTo>
                <a:lnTo>
                  <a:pt x="3423970" y="847445"/>
                </a:lnTo>
                <a:lnTo>
                  <a:pt x="3476523" y="1023124"/>
                </a:lnTo>
                <a:lnTo>
                  <a:pt x="3529088" y="1297444"/>
                </a:lnTo>
                <a:lnTo>
                  <a:pt x="3581641" y="1416608"/>
                </a:lnTo>
                <a:lnTo>
                  <a:pt x="3633851" y="1447558"/>
                </a:lnTo>
                <a:lnTo>
                  <a:pt x="3686403" y="1648802"/>
                </a:lnTo>
                <a:lnTo>
                  <a:pt x="3738968" y="1861921"/>
                </a:lnTo>
                <a:lnTo>
                  <a:pt x="3791534" y="1658886"/>
                </a:lnTo>
                <a:lnTo>
                  <a:pt x="3844086" y="973442"/>
                </a:lnTo>
                <a:lnTo>
                  <a:pt x="3896652" y="259562"/>
                </a:lnTo>
                <a:lnTo>
                  <a:pt x="3949204" y="13322"/>
                </a:lnTo>
                <a:lnTo>
                  <a:pt x="4001770" y="180721"/>
                </a:lnTo>
                <a:lnTo>
                  <a:pt x="4054335" y="430923"/>
                </a:lnTo>
                <a:lnTo>
                  <a:pt x="4106887" y="563410"/>
                </a:lnTo>
                <a:lnTo>
                  <a:pt x="4159453" y="751319"/>
                </a:lnTo>
                <a:lnTo>
                  <a:pt x="4212374" y="833399"/>
                </a:lnTo>
                <a:lnTo>
                  <a:pt x="4264926" y="932408"/>
                </a:lnTo>
                <a:lnTo>
                  <a:pt x="4317492" y="1107008"/>
                </a:lnTo>
                <a:lnTo>
                  <a:pt x="4370044" y="1438211"/>
                </a:lnTo>
                <a:lnTo>
                  <a:pt x="4422965" y="1765084"/>
                </a:lnTo>
                <a:lnTo>
                  <a:pt x="4475530" y="1556639"/>
                </a:lnTo>
                <a:lnTo>
                  <a:pt x="4528451" y="459727"/>
                </a:lnTo>
                <a:lnTo>
                  <a:pt x="4581004" y="233286"/>
                </a:lnTo>
                <a:lnTo>
                  <a:pt x="4633925" y="598678"/>
                </a:lnTo>
                <a:lnTo>
                  <a:pt x="4686490" y="725043"/>
                </a:lnTo>
                <a:lnTo>
                  <a:pt x="4739411" y="1051560"/>
                </a:lnTo>
                <a:lnTo>
                  <a:pt x="4791976" y="1288084"/>
                </a:lnTo>
                <a:lnTo>
                  <a:pt x="4844884" y="1051560"/>
                </a:lnTo>
                <a:lnTo>
                  <a:pt x="4897805" y="688327"/>
                </a:lnTo>
                <a:lnTo>
                  <a:pt x="4950726" y="598678"/>
                </a:lnTo>
                <a:lnTo>
                  <a:pt x="5003292" y="578523"/>
                </a:lnTo>
                <a:lnTo>
                  <a:pt x="5056212" y="590042"/>
                </a:lnTo>
                <a:lnTo>
                  <a:pt x="5109133" y="764997"/>
                </a:lnTo>
                <a:lnTo>
                  <a:pt x="5162054" y="943203"/>
                </a:lnTo>
                <a:lnTo>
                  <a:pt x="5214975" y="1039685"/>
                </a:lnTo>
                <a:lnTo>
                  <a:pt x="5267883" y="1073162"/>
                </a:lnTo>
                <a:lnTo>
                  <a:pt x="5320817" y="1102677"/>
                </a:lnTo>
                <a:lnTo>
                  <a:pt x="5373725" y="1074966"/>
                </a:lnTo>
                <a:lnTo>
                  <a:pt x="5426646" y="905764"/>
                </a:lnTo>
                <a:lnTo>
                  <a:pt x="5479567" y="936358"/>
                </a:lnTo>
                <a:lnTo>
                  <a:pt x="5532488" y="1043647"/>
                </a:lnTo>
                <a:lnTo>
                  <a:pt x="5585409" y="991082"/>
                </a:lnTo>
                <a:lnTo>
                  <a:pt x="5638330" y="903960"/>
                </a:lnTo>
                <a:lnTo>
                  <a:pt x="5691619" y="861847"/>
                </a:lnTo>
                <a:lnTo>
                  <a:pt x="5744527" y="820089"/>
                </a:lnTo>
                <a:lnTo>
                  <a:pt x="5797448" y="903960"/>
                </a:lnTo>
                <a:lnTo>
                  <a:pt x="5850369" y="1138326"/>
                </a:lnTo>
                <a:lnTo>
                  <a:pt x="5903658" y="1226172"/>
                </a:lnTo>
                <a:lnTo>
                  <a:pt x="5956566" y="844918"/>
                </a:lnTo>
                <a:lnTo>
                  <a:pt x="6009487" y="740524"/>
                </a:lnTo>
                <a:lnTo>
                  <a:pt x="6062408" y="1150569"/>
                </a:lnTo>
                <a:lnTo>
                  <a:pt x="6115329" y="1146606"/>
                </a:lnTo>
                <a:lnTo>
                  <a:pt x="6168605" y="797763"/>
                </a:lnTo>
                <a:lnTo>
                  <a:pt x="6221526" y="956881"/>
                </a:lnTo>
                <a:lnTo>
                  <a:pt x="6274447" y="1287005"/>
                </a:lnTo>
                <a:lnTo>
                  <a:pt x="6327368" y="1366570"/>
                </a:lnTo>
                <a:lnTo>
                  <a:pt x="6380289" y="1082522"/>
                </a:lnTo>
                <a:lnTo>
                  <a:pt x="6433210" y="956157"/>
                </a:lnTo>
                <a:lnTo>
                  <a:pt x="6486131" y="1157770"/>
                </a:lnTo>
                <a:lnTo>
                  <a:pt x="6539052" y="1310398"/>
                </a:lnTo>
                <a:lnTo>
                  <a:pt x="6591973" y="945007"/>
                </a:lnTo>
                <a:lnTo>
                  <a:pt x="6644538" y="757809"/>
                </a:lnTo>
                <a:lnTo>
                  <a:pt x="6697459" y="1024928"/>
                </a:lnTo>
                <a:lnTo>
                  <a:pt x="6750367" y="1364399"/>
                </a:lnTo>
                <a:lnTo>
                  <a:pt x="6803288" y="1446847"/>
                </a:lnTo>
                <a:lnTo>
                  <a:pt x="6855853" y="1267206"/>
                </a:lnTo>
                <a:lnTo>
                  <a:pt x="6908774" y="1272603"/>
                </a:lnTo>
                <a:lnTo>
                  <a:pt x="6961695" y="1451165"/>
                </a:lnTo>
                <a:lnTo>
                  <a:pt x="7014972" y="1637284"/>
                </a:lnTo>
                <a:lnTo>
                  <a:pt x="7067893" y="1368005"/>
                </a:lnTo>
                <a:lnTo>
                  <a:pt x="7120813" y="1307884"/>
                </a:lnTo>
                <a:lnTo>
                  <a:pt x="7173734" y="1297076"/>
                </a:lnTo>
                <a:lnTo>
                  <a:pt x="7226655" y="1321562"/>
                </a:lnTo>
                <a:lnTo>
                  <a:pt x="7279932" y="1363332"/>
                </a:lnTo>
                <a:lnTo>
                  <a:pt x="7332854" y="1487881"/>
                </a:lnTo>
                <a:lnTo>
                  <a:pt x="7385772" y="1640890"/>
                </a:lnTo>
                <a:lnTo>
                  <a:pt x="7438696" y="1744205"/>
                </a:lnTo>
                <a:lnTo>
                  <a:pt x="7491614" y="1594802"/>
                </a:lnTo>
                <a:lnTo>
                  <a:pt x="7544176" y="1247051"/>
                </a:lnTo>
                <a:lnTo>
                  <a:pt x="7596732" y="836637"/>
                </a:lnTo>
                <a:lnTo>
                  <a:pt x="7647855" y="1007287"/>
                </a:lnTo>
              </a:path>
            </a:pathLst>
          </a:custGeom>
          <a:ln w="3600">
            <a:solidFill>
              <a:srgbClr val="000000"/>
            </a:solidFill>
          </a:ln>
        </p:spPr>
        <p:txBody>
          <a:bodyPr wrap="square" lIns="0" tIns="0" rIns="0" bIns="0" rtlCol="0"/>
          <a:lstStyle/>
          <a:p>
            <a:endParaRPr/>
          </a:p>
        </p:txBody>
      </p:sp>
      <p:sp>
        <p:nvSpPr>
          <p:cNvPr id="235" name="object 235"/>
          <p:cNvSpPr/>
          <p:nvPr/>
        </p:nvSpPr>
        <p:spPr>
          <a:xfrm>
            <a:off x="1349998" y="2423003"/>
            <a:ext cx="6952673" cy="2862543"/>
          </a:xfrm>
          <a:custGeom>
            <a:avLst/>
            <a:gdLst/>
            <a:ahLst/>
            <a:cxnLst/>
            <a:rect l="l" t="t" r="r" b="b"/>
            <a:pathLst>
              <a:path w="7647940" h="3244215">
                <a:moveTo>
                  <a:pt x="0" y="1343888"/>
                </a:moveTo>
                <a:lnTo>
                  <a:pt x="51117" y="822248"/>
                </a:lnTo>
                <a:lnTo>
                  <a:pt x="102247" y="1200962"/>
                </a:lnTo>
                <a:lnTo>
                  <a:pt x="153365" y="1712163"/>
                </a:lnTo>
                <a:lnTo>
                  <a:pt x="204482" y="1940763"/>
                </a:lnTo>
                <a:lnTo>
                  <a:pt x="255600" y="2131568"/>
                </a:lnTo>
                <a:lnTo>
                  <a:pt x="306717" y="2366289"/>
                </a:lnTo>
                <a:lnTo>
                  <a:pt x="357835" y="2211489"/>
                </a:lnTo>
                <a:lnTo>
                  <a:pt x="408965" y="1988642"/>
                </a:lnTo>
                <a:lnTo>
                  <a:pt x="460082" y="1691652"/>
                </a:lnTo>
                <a:lnTo>
                  <a:pt x="511568" y="1474203"/>
                </a:lnTo>
                <a:lnTo>
                  <a:pt x="563041" y="1466291"/>
                </a:lnTo>
                <a:lnTo>
                  <a:pt x="614527" y="1571040"/>
                </a:lnTo>
                <a:lnTo>
                  <a:pt x="666000" y="1640166"/>
                </a:lnTo>
                <a:lnTo>
                  <a:pt x="717486" y="1399324"/>
                </a:lnTo>
                <a:lnTo>
                  <a:pt x="769327" y="1248486"/>
                </a:lnTo>
                <a:lnTo>
                  <a:pt x="820801" y="1391043"/>
                </a:lnTo>
                <a:lnTo>
                  <a:pt x="872642" y="1457286"/>
                </a:lnTo>
                <a:lnTo>
                  <a:pt x="924128" y="1186929"/>
                </a:lnTo>
                <a:lnTo>
                  <a:pt x="975969" y="1179360"/>
                </a:lnTo>
                <a:lnTo>
                  <a:pt x="1027811" y="1541881"/>
                </a:lnTo>
                <a:lnTo>
                  <a:pt x="1079284" y="1513801"/>
                </a:lnTo>
                <a:lnTo>
                  <a:pt x="1131125" y="1683004"/>
                </a:lnTo>
                <a:lnTo>
                  <a:pt x="1182966" y="1930323"/>
                </a:lnTo>
                <a:lnTo>
                  <a:pt x="1234808" y="1958759"/>
                </a:lnTo>
                <a:lnTo>
                  <a:pt x="1286637" y="2280602"/>
                </a:lnTo>
                <a:lnTo>
                  <a:pt x="1338122" y="2223363"/>
                </a:lnTo>
                <a:lnTo>
                  <a:pt x="1389964" y="1908365"/>
                </a:lnTo>
                <a:lnTo>
                  <a:pt x="1441805" y="1928533"/>
                </a:lnTo>
                <a:lnTo>
                  <a:pt x="1494002" y="1793519"/>
                </a:lnTo>
                <a:lnTo>
                  <a:pt x="1545844" y="1306804"/>
                </a:lnTo>
                <a:lnTo>
                  <a:pt x="1597685" y="1148765"/>
                </a:lnTo>
                <a:lnTo>
                  <a:pt x="1649526" y="1654924"/>
                </a:lnTo>
                <a:lnTo>
                  <a:pt x="1701368" y="1601279"/>
                </a:lnTo>
                <a:lnTo>
                  <a:pt x="1753565" y="540727"/>
                </a:lnTo>
                <a:lnTo>
                  <a:pt x="1805406" y="0"/>
                </a:lnTo>
                <a:lnTo>
                  <a:pt x="1857248" y="696963"/>
                </a:lnTo>
                <a:lnTo>
                  <a:pt x="1909445" y="1472044"/>
                </a:lnTo>
                <a:lnTo>
                  <a:pt x="1961286" y="1711083"/>
                </a:lnTo>
                <a:lnTo>
                  <a:pt x="2013127" y="1536852"/>
                </a:lnTo>
                <a:lnTo>
                  <a:pt x="2065324" y="1578610"/>
                </a:lnTo>
                <a:lnTo>
                  <a:pt x="2117166" y="1902968"/>
                </a:lnTo>
                <a:lnTo>
                  <a:pt x="2169363" y="1860842"/>
                </a:lnTo>
                <a:lnTo>
                  <a:pt x="2221560" y="1791004"/>
                </a:lnTo>
                <a:lnTo>
                  <a:pt x="2273769" y="1684807"/>
                </a:lnTo>
                <a:lnTo>
                  <a:pt x="2325966" y="1783448"/>
                </a:lnTo>
                <a:lnTo>
                  <a:pt x="2378163" y="1813687"/>
                </a:lnTo>
                <a:lnTo>
                  <a:pt x="2430360" y="1875243"/>
                </a:lnTo>
                <a:lnTo>
                  <a:pt x="2482570" y="1839963"/>
                </a:lnTo>
                <a:lnTo>
                  <a:pt x="2534767" y="1674368"/>
                </a:lnTo>
                <a:lnTo>
                  <a:pt x="2586964" y="1405801"/>
                </a:lnTo>
                <a:lnTo>
                  <a:pt x="2639174" y="1496161"/>
                </a:lnTo>
                <a:lnTo>
                  <a:pt x="2691371" y="1816925"/>
                </a:lnTo>
                <a:lnTo>
                  <a:pt x="2743568" y="2015286"/>
                </a:lnTo>
                <a:lnTo>
                  <a:pt x="2795765" y="2296083"/>
                </a:lnTo>
                <a:lnTo>
                  <a:pt x="2847975" y="2073960"/>
                </a:lnTo>
                <a:lnTo>
                  <a:pt x="2900527" y="1456563"/>
                </a:lnTo>
                <a:lnTo>
                  <a:pt x="2952724" y="1482483"/>
                </a:lnTo>
                <a:lnTo>
                  <a:pt x="3004934" y="2030768"/>
                </a:lnTo>
                <a:lnTo>
                  <a:pt x="3057486" y="2569324"/>
                </a:lnTo>
                <a:lnTo>
                  <a:pt x="3109683" y="2463850"/>
                </a:lnTo>
                <a:lnTo>
                  <a:pt x="3162249" y="1932127"/>
                </a:lnTo>
                <a:lnTo>
                  <a:pt x="3214446" y="1200251"/>
                </a:lnTo>
                <a:lnTo>
                  <a:pt x="3267011" y="851763"/>
                </a:lnTo>
                <a:lnTo>
                  <a:pt x="3319208" y="893889"/>
                </a:lnTo>
                <a:lnTo>
                  <a:pt x="3371773" y="1220050"/>
                </a:lnTo>
                <a:lnTo>
                  <a:pt x="3423970" y="1521726"/>
                </a:lnTo>
                <a:lnTo>
                  <a:pt x="3476523" y="1798205"/>
                </a:lnTo>
                <a:lnTo>
                  <a:pt x="3529088" y="2243162"/>
                </a:lnTo>
                <a:lnTo>
                  <a:pt x="3581641" y="2500210"/>
                </a:lnTo>
                <a:lnTo>
                  <a:pt x="3633851" y="2551684"/>
                </a:lnTo>
                <a:lnTo>
                  <a:pt x="3686403" y="2895485"/>
                </a:lnTo>
                <a:lnTo>
                  <a:pt x="3738968" y="3243605"/>
                </a:lnTo>
                <a:lnTo>
                  <a:pt x="3791534" y="2889008"/>
                </a:lnTo>
                <a:lnTo>
                  <a:pt x="3844086" y="1868766"/>
                </a:lnTo>
                <a:lnTo>
                  <a:pt x="3896652" y="743051"/>
                </a:lnTo>
                <a:lnTo>
                  <a:pt x="3949204" y="329768"/>
                </a:lnTo>
                <a:lnTo>
                  <a:pt x="4001770" y="588251"/>
                </a:lnTo>
                <a:lnTo>
                  <a:pt x="4054335" y="999363"/>
                </a:lnTo>
                <a:lnTo>
                  <a:pt x="4106887" y="1292047"/>
                </a:lnTo>
                <a:lnTo>
                  <a:pt x="4159453" y="1566367"/>
                </a:lnTo>
                <a:lnTo>
                  <a:pt x="4212374" y="1716125"/>
                </a:lnTo>
                <a:lnTo>
                  <a:pt x="4264926" y="1895767"/>
                </a:lnTo>
                <a:lnTo>
                  <a:pt x="4317492" y="2180882"/>
                </a:lnTo>
                <a:lnTo>
                  <a:pt x="4370044" y="2687053"/>
                </a:lnTo>
                <a:lnTo>
                  <a:pt x="4422965" y="3193567"/>
                </a:lnTo>
                <a:lnTo>
                  <a:pt x="4475530" y="2746451"/>
                </a:lnTo>
                <a:lnTo>
                  <a:pt x="4528451" y="951839"/>
                </a:lnTo>
                <a:lnTo>
                  <a:pt x="4581004" y="625322"/>
                </a:lnTo>
                <a:lnTo>
                  <a:pt x="4633925" y="1207084"/>
                </a:lnTo>
                <a:lnTo>
                  <a:pt x="4686490" y="1509483"/>
                </a:lnTo>
                <a:lnTo>
                  <a:pt x="4739411" y="1948332"/>
                </a:lnTo>
                <a:lnTo>
                  <a:pt x="4791976" y="2302205"/>
                </a:lnTo>
                <a:lnTo>
                  <a:pt x="4844884" y="1927085"/>
                </a:lnTo>
                <a:lnTo>
                  <a:pt x="4897805" y="1281963"/>
                </a:lnTo>
                <a:lnTo>
                  <a:pt x="4950726" y="1174330"/>
                </a:lnTo>
                <a:lnTo>
                  <a:pt x="5003292" y="1179360"/>
                </a:lnTo>
                <a:lnTo>
                  <a:pt x="5056212" y="1190879"/>
                </a:lnTo>
                <a:lnTo>
                  <a:pt x="5109133" y="1483931"/>
                </a:lnTo>
                <a:lnTo>
                  <a:pt x="5162054" y="1798561"/>
                </a:lnTo>
                <a:lnTo>
                  <a:pt x="5214975" y="1917725"/>
                </a:lnTo>
                <a:lnTo>
                  <a:pt x="5267883" y="1969566"/>
                </a:lnTo>
                <a:lnTo>
                  <a:pt x="5320817" y="2030399"/>
                </a:lnTo>
                <a:lnTo>
                  <a:pt x="5373725" y="1980006"/>
                </a:lnTo>
                <a:lnTo>
                  <a:pt x="5426646" y="1727644"/>
                </a:lnTo>
                <a:lnTo>
                  <a:pt x="5479567" y="1742770"/>
                </a:lnTo>
                <a:lnTo>
                  <a:pt x="5532488" y="1932482"/>
                </a:lnTo>
                <a:lnTo>
                  <a:pt x="5585409" y="1877771"/>
                </a:lnTo>
                <a:lnTo>
                  <a:pt x="5638330" y="1744929"/>
                </a:lnTo>
                <a:lnTo>
                  <a:pt x="5691619" y="1669681"/>
                </a:lnTo>
                <a:lnTo>
                  <a:pt x="5744527" y="1571040"/>
                </a:lnTo>
                <a:lnTo>
                  <a:pt x="5797448" y="1730527"/>
                </a:lnTo>
                <a:lnTo>
                  <a:pt x="5850369" y="2082241"/>
                </a:lnTo>
                <a:lnTo>
                  <a:pt x="5903658" y="2185924"/>
                </a:lnTo>
                <a:lnTo>
                  <a:pt x="5956566" y="1544408"/>
                </a:lnTo>
                <a:lnTo>
                  <a:pt x="6009487" y="1423441"/>
                </a:lnTo>
                <a:lnTo>
                  <a:pt x="6062408" y="2027529"/>
                </a:lnTo>
                <a:lnTo>
                  <a:pt x="6115329" y="2004847"/>
                </a:lnTo>
                <a:lnTo>
                  <a:pt x="6168605" y="1458366"/>
                </a:lnTo>
                <a:lnTo>
                  <a:pt x="6221526" y="1631886"/>
                </a:lnTo>
                <a:lnTo>
                  <a:pt x="6274447" y="2108161"/>
                </a:lnTo>
                <a:lnTo>
                  <a:pt x="6327368" y="2146325"/>
                </a:lnTo>
                <a:lnTo>
                  <a:pt x="6380289" y="1676882"/>
                </a:lnTo>
                <a:lnTo>
                  <a:pt x="6433210" y="1493647"/>
                </a:lnTo>
                <a:lnTo>
                  <a:pt x="6486131" y="1828444"/>
                </a:lnTo>
                <a:lnTo>
                  <a:pt x="6539052" y="1966683"/>
                </a:lnTo>
                <a:lnTo>
                  <a:pt x="6591973" y="1380959"/>
                </a:lnTo>
                <a:lnTo>
                  <a:pt x="6644538" y="1113116"/>
                </a:lnTo>
                <a:lnTo>
                  <a:pt x="6697459" y="1527479"/>
                </a:lnTo>
                <a:lnTo>
                  <a:pt x="6750367" y="2019604"/>
                </a:lnTo>
                <a:lnTo>
                  <a:pt x="6803288" y="2137333"/>
                </a:lnTo>
                <a:lnTo>
                  <a:pt x="6855853" y="1820164"/>
                </a:lnTo>
                <a:lnTo>
                  <a:pt x="6908774" y="1843570"/>
                </a:lnTo>
                <a:lnTo>
                  <a:pt x="6961695" y="2144522"/>
                </a:lnTo>
                <a:lnTo>
                  <a:pt x="7014972" y="2367368"/>
                </a:lnTo>
                <a:lnTo>
                  <a:pt x="7067893" y="2007006"/>
                </a:lnTo>
                <a:lnTo>
                  <a:pt x="7120813" y="1876323"/>
                </a:lnTo>
                <a:lnTo>
                  <a:pt x="7173734" y="1831682"/>
                </a:lnTo>
                <a:lnTo>
                  <a:pt x="7226655" y="1843925"/>
                </a:lnTo>
                <a:lnTo>
                  <a:pt x="7279932" y="2001240"/>
                </a:lnTo>
                <a:lnTo>
                  <a:pt x="7332854" y="2107082"/>
                </a:lnTo>
                <a:lnTo>
                  <a:pt x="7385772" y="2350084"/>
                </a:lnTo>
                <a:lnTo>
                  <a:pt x="7438696" y="2576169"/>
                </a:lnTo>
                <a:lnTo>
                  <a:pt x="7491614" y="2318410"/>
                </a:lnTo>
                <a:lnTo>
                  <a:pt x="7544176" y="1683004"/>
                </a:lnTo>
                <a:lnTo>
                  <a:pt x="7596732" y="1180084"/>
                </a:lnTo>
                <a:lnTo>
                  <a:pt x="7647855" y="1552321"/>
                </a:lnTo>
              </a:path>
            </a:pathLst>
          </a:custGeom>
          <a:ln w="3600">
            <a:solidFill>
              <a:srgbClr val="000000"/>
            </a:solidFill>
          </a:ln>
        </p:spPr>
        <p:txBody>
          <a:bodyPr wrap="square" lIns="0" tIns="0" rIns="0" bIns="0" rtlCol="0"/>
          <a:lstStyle/>
          <a:p>
            <a:endParaRPr/>
          </a:p>
        </p:txBody>
      </p:sp>
      <p:sp>
        <p:nvSpPr>
          <p:cNvPr id="236" name="object 236"/>
          <p:cNvSpPr/>
          <p:nvPr/>
        </p:nvSpPr>
        <p:spPr>
          <a:xfrm>
            <a:off x="1349998" y="2276889"/>
            <a:ext cx="6952673" cy="3032312"/>
          </a:xfrm>
          <a:custGeom>
            <a:avLst/>
            <a:gdLst/>
            <a:ahLst/>
            <a:cxnLst/>
            <a:rect l="l" t="t" r="r" b="b"/>
            <a:pathLst>
              <a:path w="7647940" h="3436620">
                <a:moveTo>
                  <a:pt x="0" y="1478165"/>
                </a:moveTo>
                <a:lnTo>
                  <a:pt x="51117" y="884161"/>
                </a:lnTo>
                <a:lnTo>
                  <a:pt x="102247" y="1290599"/>
                </a:lnTo>
                <a:lnTo>
                  <a:pt x="153365" y="1898281"/>
                </a:lnTo>
                <a:lnTo>
                  <a:pt x="204482" y="2125802"/>
                </a:lnTo>
                <a:lnTo>
                  <a:pt x="255600" y="2356916"/>
                </a:lnTo>
                <a:lnTo>
                  <a:pt x="306717" y="2598127"/>
                </a:lnTo>
                <a:lnTo>
                  <a:pt x="357835" y="2438641"/>
                </a:lnTo>
                <a:lnTo>
                  <a:pt x="408965" y="2131568"/>
                </a:lnTo>
                <a:lnTo>
                  <a:pt x="460082" y="1804682"/>
                </a:lnTo>
                <a:lnTo>
                  <a:pt x="511568" y="1533232"/>
                </a:lnTo>
                <a:lnTo>
                  <a:pt x="563041" y="1507680"/>
                </a:lnTo>
                <a:lnTo>
                  <a:pt x="614527" y="1625396"/>
                </a:lnTo>
                <a:lnTo>
                  <a:pt x="666000" y="1721523"/>
                </a:lnTo>
                <a:lnTo>
                  <a:pt x="717486" y="1478521"/>
                </a:lnTo>
                <a:lnTo>
                  <a:pt x="769327" y="1254963"/>
                </a:lnTo>
                <a:lnTo>
                  <a:pt x="820801" y="1432445"/>
                </a:lnTo>
                <a:lnTo>
                  <a:pt x="872642" y="1586522"/>
                </a:lnTo>
                <a:lnTo>
                  <a:pt x="924128" y="1302486"/>
                </a:lnTo>
                <a:lnTo>
                  <a:pt x="975969" y="1290599"/>
                </a:lnTo>
                <a:lnTo>
                  <a:pt x="1027811" y="1734121"/>
                </a:lnTo>
                <a:lnTo>
                  <a:pt x="1079284" y="1777682"/>
                </a:lnTo>
                <a:lnTo>
                  <a:pt x="1131125" y="1905838"/>
                </a:lnTo>
                <a:lnTo>
                  <a:pt x="1182966" y="2182685"/>
                </a:lnTo>
                <a:lnTo>
                  <a:pt x="1234808" y="2220836"/>
                </a:lnTo>
                <a:lnTo>
                  <a:pt x="1286637" y="2595956"/>
                </a:lnTo>
                <a:lnTo>
                  <a:pt x="1338122" y="2585516"/>
                </a:lnTo>
                <a:lnTo>
                  <a:pt x="1389964" y="2179434"/>
                </a:lnTo>
                <a:lnTo>
                  <a:pt x="1441805" y="2219401"/>
                </a:lnTo>
                <a:lnTo>
                  <a:pt x="1494002" y="2055964"/>
                </a:lnTo>
                <a:lnTo>
                  <a:pt x="1545844" y="1471320"/>
                </a:lnTo>
                <a:lnTo>
                  <a:pt x="1597685" y="1302486"/>
                </a:lnTo>
                <a:lnTo>
                  <a:pt x="1649526" y="1821243"/>
                </a:lnTo>
                <a:lnTo>
                  <a:pt x="1701368" y="1759318"/>
                </a:lnTo>
                <a:lnTo>
                  <a:pt x="1753565" y="609117"/>
                </a:lnTo>
                <a:lnTo>
                  <a:pt x="1805406" y="0"/>
                </a:lnTo>
                <a:lnTo>
                  <a:pt x="1857248" y="739076"/>
                </a:lnTo>
                <a:lnTo>
                  <a:pt x="1909445" y="1592275"/>
                </a:lnTo>
                <a:lnTo>
                  <a:pt x="1961286" y="1881365"/>
                </a:lnTo>
                <a:lnTo>
                  <a:pt x="2013127" y="1636928"/>
                </a:lnTo>
                <a:lnTo>
                  <a:pt x="2065324" y="1688757"/>
                </a:lnTo>
                <a:lnTo>
                  <a:pt x="2117166" y="2036165"/>
                </a:lnTo>
                <a:lnTo>
                  <a:pt x="2169363" y="2028240"/>
                </a:lnTo>
                <a:lnTo>
                  <a:pt x="2221560" y="1928520"/>
                </a:lnTo>
                <a:lnTo>
                  <a:pt x="2273769" y="1815122"/>
                </a:lnTo>
                <a:lnTo>
                  <a:pt x="2325966" y="1929599"/>
                </a:lnTo>
                <a:lnTo>
                  <a:pt x="2378163" y="1978558"/>
                </a:lnTo>
                <a:lnTo>
                  <a:pt x="2430360" y="2050554"/>
                </a:lnTo>
                <a:lnTo>
                  <a:pt x="2482570" y="2032914"/>
                </a:lnTo>
                <a:lnTo>
                  <a:pt x="2534767" y="1854720"/>
                </a:lnTo>
                <a:lnTo>
                  <a:pt x="2586964" y="1597317"/>
                </a:lnTo>
                <a:lnTo>
                  <a:pt x="2639174" y="1684794"/>
                </a:lnTo>
                <a:lnTo>
                  <a:pt x="2691371" y="2023567"/>
                </a:lnTo>
                <a:lnTo>
                  <a:pt x="2743568" y="2262606"/>
                </a:lnTo>
                <a:lnTo>
                  <a:pt x="2795765" y="2589847"/>
                </a:lnTo>
                <a:lnTo>
                  <a:pt x="2847975" y="2366289"/>
                </a:lnTo>
                <a:lnTo>
                  <a:pt x="2900527" y="1686966"/>
                </a:lnTo>
                <a:lnTo>
                  <a:pt x="2952724" y="1625041"/>
                </a:lnTo>
                <a:lnTo>
                  <a:pt x="3004934" y="2231644"/>
                </a:lnTo>
                <a:lnTo>
                  <a:pt x="3057486" y="2824556"/>
                </a:lnTo>
                <a:lnTo>
                  <a:pt x="3109683" y="2698915"/>
                </a:lnTo>
                <a:lnTo>
                  <a:pt x="3162249" y="2126526"/>
                </a:lnTo>
                <a:lnTo>
                  <a:pt x="3214446" y="1287716"/>
                </a:lnTo>
                <a:lnTo>
                  <a:pt x="3267011" y="929157"/>
                </a:lnTo>
                <a:lnTo>
                  <a:pt x="3319208" y="982802"/>
                </a:lnTo>
                <a:lnTo>
                  <a:pt x="3371773" y="1303921"/>
                </a:lnTo>
                <a:lnTo>
                  <a:pt x="3423970" y="1642325"/>
                </a:lnTo>
                <a:lnTo>
                  <a:pt x="3476523" y="1950123"/>
                </a:lnTo>
                <a:lnTo>
                  <a:pt x="3529088" y="2404084"/>
                </a:lnTo>
                <a:lnTo>
                  <a:pt x="3581641" y="2656801"/>
                </a:lnTo>
                <a:lnTo>
                  <a:pt x="3633851" y="2703957"/>
                </a:lnTo>
                <a:lnTo>
                  <a:pt x="3686403" y="3036963"/>
                </a:lnTo>
                <a:lnTo>
                  <a:pt x="3738968" y="3436200"/>
                </a:lnTo>
                <a:lnTo>
                  <a:pt x="3791534" y="3052800"/>
                </a:lnTo>
                <a:lnTo>
                  <a:pt x="3844086" y="1954796"/>
                </a:lnTo>
                <a:lnTo>
                  <a:pt x="3896652" y="732243"/>
                </a:lnTo>
                <a:lnTo>
                  <a:pt x="3949204" y="244081"/>
                </a:lnTo>
                <a:lnTo>
                  <a:pt x="4001770" y="487438"/>
                </a:lnTo>
                <a:lnTo>
                  <a:pt x="4054335" y="930960"/>
                </a:lnTo>
                <a:lnTo>
                  <a:pt x="4106887" y="1225804"/>
                </a:lnTo>
                <a:lnTo>
                  <a:pt x="4159453" y="1541513"/>
                </a:lnTo>
                <a:lnTo>
                  <a:pt x="4212374" y="1710359"/>
                </a:lnTo>
                <a:lnTo>
                  <a:pt x="4264926" y="1909076"/>
                </a:lnTo>
                <a:lnTo>
                  <a:pt x="4317492" y="2200325"/>
                </a:lnTo>
                <a:lnTo>
                  <a:pt x="4370044" y="2751848"/>
                </a:lnTo>
                <a:lnTo>
                  <a:pt x="4422965" y="3352330"/>
                </a:lnTo>
                <a:lnTo>
                  <a:pt x="4475530" y="2927527"/>
                </a:lnTo>
                <a:lnTo>
                  <a:pt x="4528451" y="918362"/>
                </a:lnTo>
                <a:lnTo>
                  <a:pt x="4581004" y="476275"/>
                </a:lnTo>
                <a:lnTo>
                  <a:pt x="4633925" y="1127874"/>
                </a:lnTo>
                <a:lnTo>
                  <a:pt x="4686490" y="1505521"/>
                </a:lnTo>
                <a:lnTo>
                  <a:pt x="4739411" y="1994408"/>
                </a:lnTo>
                <a:lnTo>
                  <a:pt x="4791976" y="2403005"/>
                </a:lnTo>
                <a:lnTo>
                  <a:pt x="4844884" y="2041563"/>
                </a:lnTo>
                <a:lnTo>
                  <a:pt x="4897805" y="1312202"/>
                </a:lnTo>
                <a:lnTo>
                  <a:pt x="4950726" y="1142644"/>
                </a:lnTo>
                <a:lnTo>
                  <a:pt x="5003292" y="1183678"/>
                </a:lnTo>
                <a:lnTo>
                  <a:pt x="5056212" y="1203477"/>
                </a:lnTo>
                <a:lnTo>
                  <a:pt x="5109133" y="1509115"/>
                </a:lnTo>
                <a:lnTo>
                  <a:pt x="5162054" y="1895754"/>
                </a:lnTo>
                <a:lnTo>
                  <a:pt x="5214975" y="2031479"/>
                </a:lnTo>
                <a:lnTo>
                  <a:pt x="5267883" y="2093760"/>
                </a:lnTo>
                <a:lnTo>
                  <a:pt x="5320817" y="2167915"/>
                </a:lnTo>
                <a:lnTo>
                  <a:pt x="5373725" y="2128316"/>
                </a:lnTo>
                <a:lnTo>
                  <a:pt x="5426646" y="1852206"/>
                </a:lnTo>
                <a:lnTo>
                  <a:pt x="5479567" y="1873084"/>
                </a:lnTo>
                <a:lnTo>
                  <a:pt x="5532488" y="2055964"/>
                </a:lnTo>
                <a:lnTo>
                  <a:pt x="5585409" y="2042998"/>
                </a:lnTo>
                <a:lnTo>
                  <a:pt x="5638330" y="1923846"/>
                </a:lnTo>
                <a:lnTo>
                  <a:pt x="5691619" y="1853272"/>
                </a:lnTo>
                <a:lnTo>
                  <a:pt x="5744527" y="1719364"/>
                </a:lnTo>
                <a:lnTo>
                  <a:pt x="5797448" y="1882800"/>
                </a:lnTo>
                <a:lnTo>
                  <a:pt x="5850369" y="2312276"/>
                </a:lnTo>
                <a:lnTo>
                  <a:pt x="5903658" y="2480398"/>
                </a:lnTo>
                <a:lnTo>
                  <a:pt x="5956566" y="1803603"/>
                </a:lnTo>
                <a:lnTo>
                  <a:pt x="6009487" y="1557718"/>
                </a:lnTo>
                <a:lnTo>
                  <a:pt x="6062408" y="2223719"/>
                </a:lnTo>
                <a:lnTo>
                  <a:pt x="6115329" y="2314079"/>
                </a:lnTo>
                <a:lnTo>
                  <a:pt x="6168605" y="1690204"/>
                </a:lnTo>
                <a:lnTo>
                  <a:pt x="6221526" y="1791360"/>
                </a:lnTo>
                <a:lnTo>
                  <a:pt x="6274447" y="2355481"/>
                </a:lnTo>
                <a:lnTo>
                  <a:pt x="6327368" y="2477160"/>
                </a:lnTo>
                <a:lnTo>
                  <a:pt x="6380289" y="1945805"/>
                </a:lnTo>
                <a:lnTo>
                  <a:pt x="6433210" y="1703527"/>
                </a:lnTo>
                <a:lnTo>
                  <a:pt x="6486131" y="2008441"/>
                </a:lnTo>
                <a:lnTo>
                  <a:pt x="6539052" y="2267635"/>
                </a:lnTo>
                <a:lnTo>
                  <a:pt x="6591973" y="1658874"/>
                </a:lnTo>
                <a:lnTo>
                  <a:pt x="6644538" y="1237322"/>
                </a:lnTo>
                <a:lnTo>
                  <a:pt x="6697459" y="1646643"/>
                </a:lnTo>
                <a:lnTo>
                  <a:pt x="6750367" y="2252522"/>
                </a:lnTo>
                <a:lnTo>
                  <a:pt x="6803288" y="2377084"/>
                </a:lnTo>
                <a:lnTo>
                  <a:pt x="6855853" y="2059927"/>
                </a:lnTo>
                <a:lnTo>
                  <a:pt x="6908774" y="2045881"/>
                </a:lnTo>
                <a:lnTo>
                  <a:pt x="6961695" y="2331720"/>
                </a:lnTo>
                <a:lnTo>
                  <a:pt x="7014972" y="2654642"/>
                </a:lnTo>
                <a:lnTo>
                  <a:pt x="7067893" y="2293556"/>
                </a:lnTo>
                <a:lnTo>
                  <a:pt x="7120813" y="2109241"/>
                </a:lnTo>
                <a:lnTo>
                  <a:pt x="7173734" y="2046960"/>
                </a:lnTo>
                <a:lnTo>
                  <a:pt x="7226655" y="2070722"/>
                </a:lnTo>
                <a:lnTo>
                  <a:pt x="7279932" y="2278799"/>
                </a:lnTo>
                <a:lnTo>
                  <a:pt x="7332854" y="2381046"/>
                </a:lnTo>
                <a:lnTo>
                  <a:pt x="7385772" y="2689923"/>
                </a:lnTo>
                <a:lnTo>
                  <a:pt x="7438696" y="2895485"/>
                </a:lnTo>
                <a:lnTo>
                  <a:pt x="7491614" y="2669400"/>
                </a:lnTo>
                <a:lnTo>
                  <a:pt x="7544176" y="2014207"/>
                </a:lnTo>
                <a:lnTo>
                  <a:pt x="7596732" y="1306436"/>
                </a:lnTo>
                <a:lnTo>
                  <a:pt x="7647855" y="1651685"/>
                </a:lnTo>
              </a:path>
            </a:pathLst>
          </a:custGeom>
          <a:ln w="3600">
            <a:solidFill>
              <a:srgbClr val="000000"/>
            </a:solidFill>
          </a:ln>
        </p:spPr>
        <p:txBody>
          <a:bodyPr wrap="square" lIns="0" tIns="0" rIns="0" bIns="0" rtlCol="0"/>
          <a:lstStyle/>
          <a:p>
            <a:endParaRPr/>
          </a:p>
        </p:txBody>
      </p:sp>
      <p:sp>
        <p:nvSpPr>
          <p:cNvPr id="237" name="object 237"/>
          <p:cNvSpPr/>
          <p:nvPr/>
        </p:nvSpPr>
        <p:spPr>
          <a:xfrm>
            <a:off x="1349999" y="1859818"/>
            <a:ext cx="3375890" cy="3946151"/>
          </a:xfrm>
          <a:custGeom>
            <a:avLst/>
            <a:gdLst/>
            <a:ahLst/>
            <a:cxnLst/>
            <a:rect l="l" t="t" r="r" b="b"/>
            <a:pathLst>
              <a:path w="3713479" h="4472305">
                <a:moveTo>
                  <a:pt x="0" y="2000161"/>
                </a:moveTo>
                <a:lnTo>
                  <a:pt x="51117" y="1119962"/>
                </a:lnTo>
                <a:lnTo>
                  <a:pt x="102247" y="1662836"/>
                </a:lnTo>
                <a:lnTo>
                  <a:pt x="153365" y="2578328"/>
                </a:lnTo>
                <a:lnTo>
                  <a:pt x="204482" y="2904490"/>
                </a:lnTo>
                <a:lnTo>
                  <a:pt x="255600" y="3205086"/>
                </a:lnTo>
                <a:lnTo>
                  <a:pt x="306717" y="3514686"/>
                </a:lnTo>
                <a:lnTo>
                  <a:pt x="357835" y="3253689"/>
                </a:lnTo>
                <a:lnTo>
                  <a:pt x="408965" y="2837167"/>
                </a:lnTo>
                <a:lnTo>
                  <a:pt x="460082" y="2469959"/>
                </a:lnTo>
                <a:lnTo>
                  <a:pt x="511568" y="2111756"/>
                </a:lnTo>
                <a:lnTo>
                  <a:pt x="563041" y="2152078"/>
                </a:lnTo>
                <a:lnTo>
                  <a:pt x="614527" y="2320201"/>
                </a:lnTo>
                <a:lnTo>
                  <a:pt x="666000" y="2366276"/>
                </a:lnTo>
                <a:lnTo>
                  <a:pt x="717486" y="2032927"/>
                </a:lnTo>
                <a:lnTo>
                  <a:pt x="769327" y="1661756"/>
                </a:lnTo>
                <a:lnTo>
                  <a:pt x="820801" y="1940763"/>
                </a:lnTo>
                <a:lnTo>
                  <a:pt x="872642" y="2152802"/>
                </a:lnTo>
                <a:lnTo>
                  <a:pt x="924128" y="1732686"/>
                </a:lnTo>
                <a:lnTo>
                  <a:pt x="975969" y="1721878"/>
                </a:lnTo>
                <a:lnTo>
                  <a:pt x="1027811" y="2303640"/>
                </a:lnTo>
                <a:lnTo>
                  <a:pt x="1079284" y="2358364"/>
                </a:lnTo>
                <a:lnTo>
                  <a:pt x="1131125" y="2550248"/>
                </a:lnTo>
                <a:lnTo>
                  <a:pt x="1182966" y="2921038"/>
                </a:lnTo>
                <a:lnTo>
                  <a:pt x="1234808" y="2960281"/>
                </a:lnTo>
                <a:lnTo>
                  <a:pt x="1286637" y="3505682"/>
                </a:lnTo>
                <a:lnTo>
                  <a:pt x="1338122" y="3558247"/>
                </a:lnTo>
                <a:lnTo>
                  <a:pt x="1389964" y="2959557"/>
                </a:lnTo>
                <a:lnTo>
                  <a:pt x="1441805" y="3035884"/>
                </a:lnTo>
                <a:lnTo>
                  <a:pt x="1494002" y="2790723"/>
                </a:lnTo>
                <a:lnTo>
                  <a:pt x="1545844" y="2010956"/>
                </a:lnTo>
                <a:lnTo>
                  <a:pt x="1597685" y="1780921"/>
                </a:lnTo>
                <a:lnTo>
                  <a:pt x="1649526" y="2492286"/>
                </a:lnTo>
                <a:lnTo>
                  <a:pt x="1701368" y="2468524"/>
                </a:lnTo>
                <a:lnTo>
                  <a:pt x="1753565" y="921245"/>
                </a:lnTo>
                <a:lnTo>
                  <a:pt x="1805406" y="0"/>
                </a:lnTo>
                <a:lnTo>
                  <a:pt x="1857248" y="987844"/>
                </a:lnTo>
                <a:lnTo>
                  <a:pt x="1909445" y="2246769"/>
                </a:lnTo>
                <a:lnTo>
                  <a:pt x="1961286" y="2664726"/>
                </a:lnTo>
                <a:lnTo>
                  <a:pt x="2013127" y="2314803"/>
                </a:lnTo>
                <a:lnTo>
                  <a:pt x="2065324" y="2349728"/>
                </a:lnTo>
                <a:lnTo>
                  <a:pt x="2117166" y="2837878"/>
                </a:lnTo>
                <a:lnTo>
                  <a:pt x="2169363" y="2849397"/>
                </a:lnTo>
                <a:lnTo>
                  <a:pt x="2221560" y="2662567"/>
                </a:lnTo>
                <a:lnTo>
                  <a:pt x="2273769" y="2519997"/>
                </a:lnTo>
                <a:lnTo>
                  <a:pt x="2325966" y="2697124"/>
                </a:lnTo>
                <a:lnTo>
                  <a:pt x="2378163" y="2746806"/>
                </a:lnTo>
                <a:lnTo>
                  <a:pt x="2430360" y="2836087"/>
                </a:lnTo>
                <a:lnTo>
                  <a:pt x="2482570" y="2815564"/>
                </a:lnTo>
                <a:lnTo>
                  <a:pt x="2534767" y="2532240"/>
                </a:lnTo>
                <a:lnTo>
                  <a:pt x="2586964" y="2138768"/>
                </a:lnTo>
                <a:lnTo>
                  <a:pt x="2639174" y="2279167"/>
                </a:lnTo>
                <a:lnTo>
                  <a:pt x="2691371" y="2724480"/>
                </a:lnTo>
                <a:lnTo>
                  <a:pt x="2743568" y="3071520"/>
                </a:lnTo>
                <a:lnTo>
                  <a:pt x="2795765" y="3539883"/>
                </a:lnTo>
                <a:lnTo>
                  <a:pt x="2847975" y="3259442"/>
                </a:lnTo>
                <a:lnTo>
                  <a:pt x="2900527" y="2236685"/>
                </a:lnTo>
                <a:lnTo>
                  <a:pt x="2952724" y="2143074"/>
                </a:lnTo>
                <a:lnTo>
                  <a:pt x="3004934" y="3047758"/>
                </a:lnTo>
                <a:lnTo>
                  <a:pt x="3057486" y="3870731"/>
                </a:lnTo>
                <a:lnTo>
                  <a:pt x="3109683" y="3765245"/>
                </a:lnTo>
                <a:lnTo>
                  <a:pt x="3162249" y="2935808"/>
                </a:lnTo>
                <a:lnTo>
                  <a:pt x="3214446" y="1789925"/>
                </a:lnTo>
                <a:lnTo>
                  <a:pt x="3267011" y="1246682"/>
                </a:lnTo>
                <a:lnTo>
                  <a:pt x="3319208" y="1301762"/>
                </a:lnTo>
                <a:lnTo>
                  <a:pt x="3371773" y="1711439"/>
                </a:lnTo>
                <a:lnTo>
                  <a:pt x="3423970" y="2212568"/>
                </a:lnTo>
                <a:lnTo>
                  <a:pt x="3476523" y="2602801"/>
                </a:lnTo>
                <a:lnTo>
                  <a:pt x="3529088" y="3249726"/>
                </a:lnTo>
                <a:lnTo>
                  <a:pt x="3581641" y="3681730"/>
                </a:lnTo>
                <a:lnTo>
                  <a:pt x="3633851" y="3713048"/>
                </a:lnTo>
                <a:lnTo>
                  <a:pt x="3686403" y="4184650"/>
                </a:lnTo>
                <a:lnTo>
                  <a:pt x="3713403" y="4471927"/>
                </a:lnTo>
              </a:path>
            </a:pathLst>
          </a:custGeom>
          <a:ln w="3600">
            <a:solidFill>
              <a:srgbClr val="000000"/>
            </a:solidFill>
          </a:ln>
        </p:spPr>
        <p:txBody>
          <a:bodyPr wrap="square" lIns="0" tIns="0" rIns="0" bIns="0" rtlCol="0"/>
          <a:lstStyle/>
          <a:p>
            <a:endParaRPr/>
          </a:p>
        </p:txBody>
      </p:sp>
      <p:sp>
        <p:nvSpPr>
          <p:cNvPr id="238" name="object 238"/>
          <p:cNvSpPr/>
          <p:nvPr/>
        </p:nvSpPr>
        <p:spPr>
          <a:xfrm>
            <a:off x="4773606" y="1962733"/>
            <a:ext cx="584200" cy="3843057"/>
          </a:xfrm>
          <a:custGeom>
            <a:avLst/>
            <a:gdLst/>
            <a:ahLst/>
            <a:cxnLst/>
            <a:rect l="l" t="t" r="r" b="b"/>
            <a:pathLst>
              <a:path w="642620" h="4355465">
                <a:moveTo>
                  <a:pt x="0" y="4355291"/>
                </a:moveTo>
                <a:lnTo>
                  <a:pt x="25565" y="4100766"/>
                </a:lnTo>
                <a:lnTo>
                  <a:pt x="78117" y="2523959"/>
                </a:lnTo>
                <a:lnTo>
                  <a:pt x="130683" y="702716"/>
                </a:lnTo>
                <a:lnTo>
                  <a:pt x="183235" y="0"/>
                </a:lnTo>
                <a:lnTo>
                  <a:pt x="235800" y="350278"/>
                </a:lnTo>
                <a:lnTo>
                  <a:pt x="288366" y="975245"/>
                </a:lnTo>
                <a:lnTo>
                  <a:pt x="340918" y="1476730"/>
                </a:lnTo>
                <a:lnTo>
                  <a:pt x="393484" y="1926361"/>
                </a:lnTo>
                <a:lnTo>
                  <a:pt x="446405" y="2199970"/>
                </a:lnTo>
                <a:lnTo>
                  <a:pt x="498957" y="2489758"/>
                </a:lnTo>
                <a:lnTo>
                  <a:pt x="551522" y="2890812"/>
                </a:lnTo>
                <a:lnTo>
                  <a:pt x="604075" y="3696487"/>
                </a:lnTo>
                <a:lnTo>
                  <a:pt x="642239" y="4355291"/>
                </a:lnTo>
              </a:path>
            </a:pathLst>
          </a:custGeom>
          <a:ln w="3600">
            <a:solidFill>
              <a:srgbClr val="000000"/>
            </a:solidFill>
          </a:ln>
        </p:spPr>
        <p:txBody>
          <a:bodyPr wrap="square" lIns="0" tIns="0" rIns="0" bIns="0" rtlCol="0"/>
          <a:lstStyle/>
          <a:p>
            <a:endParaRPr/>
          </a:p>
        </p:txBody>
      </p:sp>
      <p:sp>
        <p:nvSpPr>
          <p:cNvPr id="239" name="object 239"/>
          <p:cNvSpPr/>
          <p:nvPr/>
        </p:nvSpPr>
        <p:spPr>
          <a:xfrm>
            <a:off x="5388217" y="2244493"/>
            <a:ext cx="2914650" cy="3561229"/>
          </a:xfrm>
          <a:custGeom>
            <a:avLst/>
            <a:gdLst/>
            <a:ahLst/>
            <a:cxnLst/>
            <a:rect l="l" t="t" r="r" b="b"/>
            <a:pathLst>
              <a:path w="3206115" h="4036059">
                <a:moveTo>
                  <a:pt x="0" y="4035962"/>
                </a:moveTo>
                <a:lnTo>
                  <a:pt x="33489" y="3606126"/>
                </a:lnTo>
                <a:lnTo>
                  <a:pt x="86410" y="631075"/>
                </a:lnTo>
                <a:lnTo>
                  <a:pt x="138963" y="0"/>
                </a:lnTo>
                <a:lnTo>
                  <a:pt x="191884" y="970915"/>
                </a:lnTo>
                <a:lnTo>
                  <a:pt x="244449" y="1560601"/>
                </a:lnTo>
                <a:lnTo>
                  <a:pt x="297370" y="2251443"/>
                </a:lnTo>
                <a:lnTo>
                  <a:pt x="349935" y="2864510"/>
                </a:lnTo>
                <a:lnTo>
                  <a:pt x="402844" y="2271953"/>
                </a:lnTo>
                <a:lnTo>
                  <a:pt x="455764" y="1261427"/>
                </a:lnTo>
                <a:lnTo>
                  <a:pt x="508685" y="1086827"/>
                </a:lnTo>
                <a:lnTo>
                  <a:pt x="561251" y="1101953"/>
                </a:lnTo>
                <a:lnTo>
                  <a:pt x="614172" y="1148753"/>
                </a:lnTo>
                <a:lnTo>
                  <a:pt x="667092" y="1602714"/>
                </a:lnTo>
                <a:lnTo>
                  <a:pt x="720013" y="2096643"/>
                </a:lnTo>
                <a:lnTo>
                  <a:pt x="772934" y="2277719"/>
                </a:lnTo>
                <a:lnTo>
                  <a:pt x="825842" y="2377795"/>
                </a:lnTo>
                <a:lnTo>
                  <a:pt x="878776" y="2497683"/>
                </a:lnTo>
                <a:lnTo>
                  <a:pt x="931684" y="2443683"/>
                </a:lnTo>
                <a:lnTo>
                  <a:pt x="984605" y="2021395"/>
                </a:lnTo>
                <a:lnTo>
                  <a:pt x="1037526" y="2085479"/>
                </a:lnTo>
                <a:lnTo>
                  <a:pt x="1090447" y="2399398"/>
                </a:lnTo>
                <a:lnTo>
                  <a:pt x="1143368" y="2313355"/>
                </a:lnTo>
                <a:lnTo>
                  <a:pt x="1196289" y="2182317"/>
                </a:lnTo>
                <a:lnTo>
                  <a:pt x="1249578" y="2022119"/>
                </a:lnTo>
                <a:lnTo>
                  <a:pt x="1302486" y="1874520"/>
                </a:lnTo>
                <a:lnTo>
                  <a:pt x="1355407" y="2121115"/>
                </a:lnTo>
                <a:lnTo>
                  <a:pt x="1408328" y="2760484"/>
                </a:lnTo>
                <a:lnTo>
                  <a:pt x="1461617" y="2972523"/>
                </a:lnTo>
                <a:lnTo>
                  <a:pt x="1514525" y="1988273"/>
                </a:lnTo>
                <a:lnTo>
                  <a:pt x="1567446" y="1708556"/>
                </a:lnTo>
                <a:lnTo>
                  <a:pt x="1620367" y="2678391"/>
                </a:lnTo>
                <a:lnTo>
                  <a:pt x="1673288" y="2793961"/>
                </a:lnTo>
                <a:lnTo>
                  <a:pt x="1726565" y="1896110"/>
                </a:lnTo>
                <a:lnTo>
                  <a:pt x="1779485" y="2079358"/>
                </a:lnTo>
                <a:lnTo>
                  <a:pt x="1832406" y="2860560"/>
                </a:lnTo>
                <a:lnTo>
                  <a:pt x="1885327" y="2988716"/>
                </a:lnTo>
                <a:lnTo>
                  <a:pt x="1938248" y="2260803"/>
                </a:lnTo>
                <a:lnTo>
                  <a:pt x="1991169" y="1920951"/>
                </a:lnTo>
                <a:lnTo>
                  <a:pt x="2044090" y="2413076"/>
                </a:lnTo>
                <a:lnTo>
                  <a:pt x="2097011" y="2798635"/>
                </a:lnTo>
                <a:lnTo>
                  <a:pt x="2149932" y="1863001"/>
                </a:lnTo>
                <a:lnTo>
                  <a:pt x="2202497" y="1317955"/>
                </a:lnTo>
                <a:lnTo>
                  <a:pt x="2255418" y="1874164"/>
                </a:lnTo>
                <a:lnTo>
                  <a:pt x="2308326" y="2687040"/>
                </a:lnTo>
                <a:lnTo>
                  <a:pt x="2361247" y="2865234"/>
                </a:lnTo>
                <a:lnTo>
                  <a:pt x="2413812" y="2472118"/>
                </a:lnTo>
                <a:lnTo>
                  <a:pt x="2466733" y="2384996"/>
                </a:lnTo>
                <a:lnTo>
                  <a:pt x="2519654" y="2793593"/>
                </a:lnTo>
                <a:lnTo>
                  <a:pt x="2572931" y="3214801"/>
                </a:lnTo>
                <a:lnTo>
                  <a:pt x="2625852" y="2730601"/>
                </a:lnTo>
                <a:lnTo>
                  <a:pt x="2678772" y="2461679"/>
                </a:lnTo>
                <a:lnTo>
                  <a:pt x="2731693" y="2375992"/>
                </a:lnTo>
                <a:lnTo>
                  <a:pt x="2784614" y="2406243"/>
                </a:lnTo>
                <a:lnTo>
                  <a:pt x="2837891" y="2660764"/>
                </a:lnTo>
                <a:lnTo>
                  <a:pt x="2890813" y="2786392"/>
                </a:lnTo>
                <a:lnTo>
                  <a:pt x="2943731" y="3238195"/>
                </a:lnTo>
                <a:lnTo>
                  <a:pt x="2996655" y="3575875"/>
                </a:lnTo>
                <a:lnTo>
                  <a:pt x="3049573" y="3228124"/>
                </a:lnTo>
                <a:lnTo>
                  <a:pt x="3102135" y="2369870"/>
                </a:lnTo>
                <a:lnTo>
                  <a:pt x="3154691" y="1505153"/>
                </a:lnTo>
                <a:lnTo>
                  <a:pt x="3205814" y="1992591"/>
                </a:lnTo>
              </a:path>
            </a:pathLst>
          </a:custGeom>
          <a:ln w="3600">
            <a:solidFill>
              <a:srgbClr val="000000"/>
            </a:solidFill>
          </a:ln>
        </p:spPr>
        <p:txBody>
          <a:bodyPr wrap="square" lIns="0" tIns="0" rIns="0" bIns="0" rtlCol="0"/>
          <a:lstStyle/>
          <a:p>
            <a:endParaRPr/>
          </a:p>
        </p:txBody>
      </p:sp>
      <p:sp>
        <p:nvSpPr>
          <p:cNvPr id="240" name="object 240"/>
          <p:cNvSpPr/>
          <p:nvPr/>
        </p:nvSpPr>
        <p:spPr>
          <a:xfrm>
            <a:off x="1349999" y="1587594"/>
            <a:ext cx="3370117" cy="4218454"/>
          </a:xfrm>
          <a:custGeom>
            <a:avLst/>
            <a:gdLst/>
            <a:ahLst/>
            <a:cxnLst/>
            <a:rect l="l" t="t" r="r" b="b"/>
            <a:pathLst>
              <a:path w="3707129" h="4780915">
                <a:moveTo>
                  <a:pt x="0" y="2243886"/>
                </a:moveTo>
                <a:lnTo>
                  <a:pt x="51117" y="1400759"/>
                </a:lnTo>
                <a:lnTo>
                  <a:pt x="102247" y="2032927"/>
                </a:lnTo>
                <a:lnTo>
                  <a:pt x="153365" y="2945879"/>
                </a:lnTo>
                <a:lnTo>
                  <a:pt x="204482" y="3343681"/>
                </a:lnTo>
                <a:lnTo>
                  <a:pt x="255600" y="3632771"/>
                </a:lnTo>
                <a:lnTo>
                  <a:pt x="306717" y="3945610"/>
                </a:lnTo>
                <a:lnTo>
                  <a:pt x="357835" y="3673081"/>
                </a:lnTo>
                <a:lnTo>
                  <a:pt x="408965" y="3189605"/>
                </a:lnTo>
                <a:lnTo>
                  <a:pt x="460082" y="2738882"/>
                </a:lnTo>
                <a:lnTo>
                  <a:pt x="511568" y="2320925"/>
                </a:lnTo>
                <a:lnTo>
                  <a:pt x="563041" y="2373477"/>
                </a:lnTo>
                <a:lnTo>
                  <a:pt x="614527" y="2539796"/>
                </a:lnTo>
                <a:lnTo>
                  <a:pt x="666000" y="2608922"/>
                </a:lnTo>
                <a:lnTo>
                  <a:pt x="717486" y="2219756"/>
                </a:lnTo>
                <a:lnTo>
                  <a:pt x="769327" y="1829523"/>
                </a:lnTo>
                <a:lnTo>
                  <a:pt x="820801" y="2149563"/>
                </a:lnTo>
                <a:lnTo>
                  <a:pt x="872642" y="2347569"/>
                </a:lnTo>
                <a:lnTo>
                  <a:pt x="924128" y="1892528"/>
                </a:lnTo>
                <a:lnTo>
                  <a:pt x="975969" y="1916277"/>
                </a:lnTo>
                <a:lnTo>
                  <a:pt x="1027811" y="2580474"/>
                </a:lnTo>
                <a:lnTo>
                  <a:pt x="1079284" y="2662923"/>
                </a:lnTo>
                <a:lnTo>
                  <a:pt x="1131125" y="2858401"/>
                </a:lnTo>
                <a:lnTo>
                  <a:pt x="1182966" y="3207600"/>
                </a:lnTo>
                <a:lnTo>
                  <a:pt x="1234808" y="3304082"/>
                </a:lnTo>
                <a:lnTo>
                  <a:pt x="1286637" y="3886200"/>
                </a:lnTo>
                <a:lnTo>
                  <a:pt x="1338122" y="3886568"/>
                </a:lnTo>
                <a:lnTo>
                  <a:pt x="1389964" y="3260890"/>
                </a:lnTo>
                <a:lnTo>
                  <a:pt x="1441805" y="3298329"/>
                </a:lnTo>
                <a:lnTo>
                  <a:pt x="1494002" y="3081959"/>
                </a:lnTo>
                <a:lnTo>
                  <a:pt x="1545844" y="2215807"/>
                </a:lnTo>
                <a:lnTo>
                  <a:pt x="1597685" y="1987207"/>
                </a:lnTo>
                <a:lnTo>
                  <a:pt x="1649526" y="2764091"/>
                </a:lnTo>
                <a:lnTo>
                  <a:pt x="1701368" y="2702877"/>
                </a:lnTo>
                <a:lnTo>
                  <a:pt x="1753565" y="892441"/>
                </a:lnTo>
                <a:lnTo>
                  <a:pt x="1805406" y="0"/>
                </a:lnTo>
                <a:lnTo>
                  <a:pt x="1857248" y="1132205"/>
                </a:lnTo>
                <a:lnTo>
                  <a:pt x="1909445" y="2477884"/>
                </a:lnTo>
                <a:lnTo>
                  <a:pt x="1961286" y="2883242"/>
                </a:lnTo>
                <a:lnTo>
                  <a:pt x="2013127" y="2447290"/>
                </a:lnTo>
                <a:lnTo>
                  <a:pt x="2065324" y="2527211"/>
                </a:lnTo>
                <a:lnTo>
                  <a:pt x="2117166" y="3025800"/>
                </a:lnTo>
                <a:lnTo>
                  <a:pt x="2169363" y="3008884"/>
                </a:lnTo>
                <a:lnTo>
                  <a:pt x="2221560" y="2807284"/>
                </a:lnTo>
                <a:lnTo>
                  <a:pt x="2273769" y="2685605"/>
                </a:lnTo>
                <a:lnTo>
                  <a:pt x="2325966" y="2875686"/>
                </a:lnTo>
                <a:lnTo>
                  <a:pt x="2378163" y="2940126"/>
                </a:lnTo>
                <a:lnTo>
                  <a:pt x="2430360" y="3022206"/>
                </a:lnTo>
                <a:lnTo>
                  <a:pt x="2482570" y="3004566"/>
                </a:lnTo>
                <a:lnTo>
                  <a:pt x="2534767" y="2718727"/>
                </a:lnTo>
                <a:lnTo>
                  <a:pt x="2586964" y="2361603"/>
                </a:lnTo>
                <a:lnTo>
                  <a:pt x="2639174" y="2538730"/>
                </a:lnTo>
                <a:lnTo>
                  <a:pt x="2691371" y="2996285"/>
                </a:lnTo>
                <a:lnTo>
                  <a:pt x="2743568" y="3384372"/>
                </a:lnTo>
                <a:lnTo>
                  <a:pt x="2795765" y="3866045"/>
                </a:lnTo>
                <a:lnTo>
                  <a:pt x="2847975" y="3542042"/>
                </a:lnTo>
                <a:lnTo>
                  <a:pt x="2900527" y="2485796"/>
                </a:lnTo>
                <a:lnTo>
                  <a:pt x="2952724" y="2396528"/>
                </a:lnTo>
                <a:lnTo>
                  <a:pt x="3004934" y="3359162"/>
                </a:lnTo>
                <a:lnTo>
                  <a:pt x="3057486" y="4266006"/>
                </a:lnTo>
                <a:lnTo>
                  <a:pt x="3109683" y="4091406"/>
                </a:lnTo>
                <a:lnTo>
                  <a:pt x="3162249" y="3184918"/>
                </a:lnTo>
                <a:lnTo>
                  <a:pt x="3214446" y="1976399"/>
                </a:lnTo>
                <a:lnTo>
                  <a:pt x="3267011" y="1411554"/>
                </a:lnTo>
                <a:lnTo>
                  <a:pt x="3319208" y="1457998"/>
                </a:lnTo>
                <a:lnTo>
                  <a:pt x="3371773" y="1927796"/>
                </a:lnTo>
                <a:lnTo>
                  <a:pt x="3423970" y="2440076"/>
                </a:lnTo>
                <a:lnTo>
                  <a:pt x="3476523" y="2886125"/>
                </a:lnTo>
                <a:lnTo>
                  <a:pt x="3529088" y="3575164"/>
                </a:lnTo>
                <a:lnTo>
                  <a:pt x="3581641" y="4008958"/>
                </a:lnTo>
                <a:lnTo>
                  <a:pt x="3633851" y="4054678"/>
                </a:lnTo>
                <a:lnTo>
                  <a:pt x="3686403" y="4557242"/>
                </a:lnTo>
                <a:lnTo>
                  <a:pt x="3706926" y="4780448"/>
                </a:lnTo>
              </a:path>
            </a:pathLst>
          </a:custGeom>
          <a:ln w="3600">
            <a:solidFill>
              <a:srgbClr val="000000"/>
            </a:solidFill>
          </a:ln>
        </p:spPr>
        <p:txBody>
          <a:bodyPr wrap="square" lIns="0" tIns="0" rIns="0" bIns="0" rtlCol="0"/>
          <a:lstStyle/>
          <a:p>
            <a:endParaRPr/>
          </a:p>
        </p:txBody>
      </p:sp>
      <p:sp>
        <p:nvSpPr>
          <p:cNvPr id="241" name="object 241"/>
          <p:cNvSpPr/>
          <p:nvPr/>
        </p:nvSpPr>
        <p:spPr>
          <a:xfrm>
            <a:off x="4779818" y="1879831"/>
            <a:ext cx="576118" cy="3925981"/>
          </a:xfrm>
          <a:custGeom>
            <a:avLst/>
            <a:gdLst/>
            <a:ahLst/>
            <a:cxnLst/>
            <a:rect l="l" t="t" r="r" b="b"/>
            <a:pathLst>
              <a:path w="633729" h="4449445">
                <a:moveTo>
                  <a:pt x="0" y="4449245"/>
                </a:moveTo>
                <a:lnTo>
                  <a:pt x="18732" y="4265637"/>
                </a:lnTo>
                <a:lnTo>
                  <a:pt x="71285" y="2579395"/>
                </a:lnTo>
                <a:lnTo>
                  <a:pt x="123850" y="682917"/>
                </a:lnTo>
                <a:lnTo>
                  <a:pt x="176403" y="0"/>
                </a:lnTo>
                <a:lnTo>
                  <a:pt x="228968" y="350634"/>
                </a:lnTo>
                <a:lnTo>
                  <a:pt x="281533" y="1011237"/>
                </a:lnTo>
                <a:lnTo>
                  <a:pt x="334086" y="1533245"/>
                </a:lnTo>
                <a:lnTo>
                  <a:pt x="386651" y="1959838"/>
                </a:lnTo>
                <a:lnTo>
                  <a:pt x="439572" y="2255037"/>
                </a:lnTo>
                <a:lnTo>
                  <a:pt x="492125" y="2541244"/>
                </a:lnTo>
                <a:lnTo>
                  <a:pt x="544690" y="2979724"/>
                </a:lnTo>
                <a:lnTo>
                  <a:pt x="597242" y="3819601"/>
                </a:lnTo>
                <a:lnTo>
                  <a:pt x="633603" y="4449245"/>
                </a:lnTo>
              </a:path>
            </a:pathLst>
          </a:custGeom>
          <a:ln w="3600">
            <a:solidFill>
              <a:srgbClr val="000000"/>
            </a:solidFill>
          </a:ln>
        </p:spPr>
        <p:txBody>
          <a:bodyPr wrap="square" lIns="0" tIns="0" rIns="0" bIns="0" rtlCol="0"/>
          <a:lstStyle/>
          <a:p>
            <a:endParaRPr/>
          </a:p>
        </p:txBody>
      </p:sp>
      <p:sp>
        <p:nvSpPr>
          <p:cNvPr id="242" name="object 242"/>
          <p:cNvSpPr/>
          <p:nvPr/>
        </p:nvSpPr>
        <p:spPr>
          <a:xfrm>
            <a:off x="5387894" y="2130776"/>
            <a:ext cx="2915227" cy="3674969"/>
          </a:xfrm>
          <a:custGeom>
            <a:avLst/>
            <a:gdLst/>
            <a:ahLst/>
            <a:cxnLst/>
            <a:rect l="l" t="t" r="r" b="b"/>
            <a:pathLst>
              <a:path w="3206750" h="4164965">
                <a:moveTo>
                  <a:pt x="0" y="4164841"/>
                </a:moveTo>
                <a:lnTo>
                  <a:pt x="33845" y="3664077"/>
                </a:lnTo>
                <a:lnTo>
                  <a:pt x="86766" y="603707"/>
                </a:lnTo>
                <a:lnTo>
                  <a:pt x="139319" y="0"/>
                </a:lnTo>
                <a:lnTo>
                  <a:pt x="192239" y="1005116"/>
                </a:lnTo>
                <a:lnTo>
                  <a:pt x="244805" y="1635836"/>
                </a:lnTo>
                <a:lnTo>
                  <a:pt x="297726" y="2374201"/>
                </a:lnTo>
                <a:lnTo>
                  <a:pt x="350291" y="3042361"/>
                </a:lnTo>
                <a:lnTo>
                  <a:pt x="403199" y="2377440"/>
                </a:lnTo>
                <a:lnTo>
                  <a:pt x="456120" y="1262519"/>
                </a:lnTo>
                <a:lnTo>
                  <a:pt x="509041" y="1066673"/>
                </a:lnTo>
                <a:lnTo>
                  <a:pt x="561606" y="1085037"/>
                </a:lnTo>
                <a:lnTo>
                  <a:pt x="614527" y="1137958"/>
                </a:lnTo>
                <a:lnTo>
                  <a:pt x="667448" y="1628990"/>
                </a:lnTo>
                <a:lnTo>
                  <a:pt x="720369" y="2177643"/>
                </a:lnTo>
                <a:lnTo>
                  <a:pt x="773290" y="2357996"/>
                </a:lnTo>
                <a:lnTo>
                  <a:pt x="826198" y="2476792"/>
                </a:lnTo>
                <a:lnTo>
                  <a:pt x="879132" y="2603157"/>
                </a:lnTo>
                <a:lnTo>
                  <a:pt x="932040" y="2562834"/>
                </a:lnTo>
                <a:lnTo>
                  <a:pt x="984961" y="2097354"/>
                </a:lnTo>
                <a:lnTo>
                  <a:pt x="1037882" y="2109952"/>
                </a:lnTo>
                <a:lnTo>
                  <a:pt x="1090803" y="2453398"/>
                </a:lnTo>
                <a:lnTo>
                  <a:pt x="1143723" y="2390749"/>
                </a:lnTo>
                <a:lnTo>
                  <a:pt x="1196644" y="2226957"/>
                </a:lnTo>
                <a:lnTo>
                  <a:pt x="1249934" y="2092312"/>
                </a:lnTo>
                <a:lnTo>
                  <a:pt x="1302842" y="1895754"/>
                </a:lnTo>
                <a:lnTo>
                  <a:pt x="1355763" y="2151722"/>
                </a:lnTo>
                <a:lnTo>
                  <a:pt x="1408684" y="2835363"/>
                </a:lnTo>
                <a:lnTo>
                  <a:pt x="1461973" y="3045599"/>
                </a:lnTo>
                <a:lnTo>
                  <a:pt x="1514881" y="2013115"/>
                </a:lnTo>
                <a:lnTo>
                  <a:pt x="1567802" y="1726552"/>
                </a:lnTo>
                <a:lnTo>
                  <a:pt x="1620723" y="2738882"/>
                </a:lnTo>
                <a:lnTo>
                  <a:pt x="1673644" y="2865958"/>
                </a:lnTo>
                <a:lnTo>
                  <a:pt x="1726920" y="1892160"/>
                </a:lnTo>
                <a:lnTo>
                  <a:pt x="1779841" y="2086559"/>
                </a:lnTo>
                <a:lnTo>
                  <a:pt x="1832762" y="2908795"/>
                </a:lnTo>
                <a:lnTo>
                  <a:pt x="1885683" y="3047403"/>
                </a:lnTo>
                <a:lnTo>
                  <a:pt x="1938604" y="2243162"/>
                </a:lnTo>
                <a:lnTo>
                  <a:pt x="1991525" y="1913039"/>
                </a:lnTo>
                <a:lnTo>
                  <a:pt x="2044446" y="2435758"/>
                </a:lnTo>
                <a:lnTo>
                  <a:pt x="2097366" y="2820593"/>
                </a:lnTo>
                <a:lnTo>
                  <a:pt x="2150287" y="1803590"/>
                </a:lnTo>
                <a:lnTo>
                  <a:pt x="2202853" y="1194473"/>
                </a:lnTo>
                <a:lnTo>
                  <a:pt x="2255774" y="1802879"/>
                </a:lnTo>
                <a:lnTo>
                  <a:pt x="2308682" y="2674073"/>
                </a:lnTo>
                <a:lnTo>
                  <a:pt x="2361603" y="2856598"/>
                </a:lnTo>
                <a:lnTo>
                  <a:pt x="2414168" y="2434323"/>
                </a:lnTo>
                <a:lnTo>
                  <a:pt x="2467089" y="2382837"/>
                </a:lnTo>
                <a:lnTo>
                  <a:pt x="2520010" y="2819158"/>
                </a:lnTo>
                <a:lnTo>
                  <a:pt x="2573286" y="3253676"/>
                </a:lnTo>
                <a:lnTo>
                  <a:pt x="2626207" y="2711881"/>
                </a:lnTo>
                <a:lnTo>
                  <a:pt x="2679128" y="2438996"/>
                </a:lnTo>
                <a:lnTo>
                  <a:pt x="2732049" y="2336761"/>
                </a:lnTo>
                <a:lnTo>
                  <a:pt x="2784970" y="2393632"/>
                </a:lnTo>
                <a:lnTo>
                  <a:pt x="2838246" y="2677680"/>
                </a:lnTo>
                <a:lnTo>
                  <a:pt x="2891169" y="2846514"/>
                </a:lnTo>
                <a:lnTo>
                  <a:pt x="2944087" y="3283915"/>
                </a:lnTo>
                <a:lnTo>
                  <a:pt x="2997010" y="3667683"/>
                </a:lnTo>
                <a:lnTo>
                  <a:pt x="3049929" y="3335045"/>
                </a:lnTo>
                <a:lnTo>
                  <a:pt x="3102490" y="2337117"/>
                </a:lnTo>
                <a:lnTo>
                  <a:pt x="3155052" y="1389951"/>
                </a:lnTo>
                <a:lnTo>
                  <a:pt x="3206169" y="1934273"/>
                </a:lnTo>
              </a:path>
            </a:pathLst>
          </a:custGeom>
          <a:ln w="3600">
            <a:solidFill>
              <a:srgbClr val="000000"/>
            </a:solidFill>
          </a:ln>
        </p:spPr>
        <p:txBody>
          <a:bodyPr wrap="square" lIns="0" tIns="0" rIns="0" bIns="0" rtlCol="0"/>
          <a:lstStyle/>
          <a:p>
            <a:endParaRPr/>
          </a:p>
        </p:txBody>
      </p:sp>
      <p:sp>
        <p:nvSpPr>
          <p:cNvPr id="243" name="object 243"/>
          <p:cNvSpPr/>
          <p:nvPr/>
        </p:nvSpPr>
        <p:spPr>
          <a:xfrm>
            <a:off x="1349998" y="1410664"/>
            <a:ext cx="3377045" cy="4395507"/>
          </a:xfrm>
          <a:custGeom>
            <a:avLst/>
            <a:gdLst/>
            <a:ahLst/>
            <a:cxnLst/>
            <a:rect l="l" t="t" r="r" b="b"/>
            <a:pathLst>
              <a:path w="3714750" h="4981575">
                <a:moveTo>
                  <a:pt x="0" y="2136241"/>
                </a:moveTo>
                <a:lnTo>
                  <a:pt x="51117" y="1301762"/>
                </a:lnTo>
                <a:lnTo>
                  <a:pt x="102247" y="1966315"/>
                </a:lnTo>
                <a:lnTo>
                  <a:pt x="153365" y="2841117"/>
                </a:lnTo>
                <a:lnTo>
                  <a:pt x="204482" y="3232810"/>
                </a:lnTo>
                <a:lnTo>
                  <a:pt x="255600" y="3472929"/>
                </a:lnTo>
                <a:lnTo>
                  <a:pt x="306717" y="3773881"/>
                </a:lnTo>
                <a:lnTo>
                  <a:pt x="357835" y="3494887"/>
                </a:lnTo>
                <a:lnTo>
                  <a:pt x="408965" y="3073323"/>
                </a:lnTo>
                <a:lnTo>
                  <a:pt x="460082" y="2610726"/>
                </a:lnTo>
                <a:lnTo>
                  <a:pt x="511568" y="2242807"/>
                </a:lnTo>
                <a:lnTo>
                  <a:pt x="563041" y="2308682"/>
                </a:lnTo>
                <a:lnTo>
                  <a:pt x="614527" y="2475357"/>
                </a:lnTo>
                <a:lnTo>
                  <a:pt x="666000" y="2602801"/>
                </a:lnTo>
                <a:lnTo>
                  <a:pt x="717486" y="2202484"/>
                </a:lnTo>
                <a:lnTo>
                  <a:pt x="769327" y="1857603"/>
                </a:lnTo>
                <a:lnTo>
                  <a:pt x="820801" y="2178723"/>
                </a:lnTo>
                <a:lnTo>
                  <a:pt x="872642" y="2326678"/>
                </a:lnTo>
                <a:lnTo>
                  <a:pt x="924128" y="1889645"/>
                </a:lnTo>
                <a:lnTo>
                  <a:pt x="975969" y="1905127"/>
                </a:lnTo>
                <a:lnTo>
                  <a:pt x="1027811" y="2553843"/>
                </a:lnTo>
                <a:lnTo>
                  <a:pt x="1079284" y="2571483"/>
                </a:lnTo>
                <a:lnTo>
                  <a:pt x="1131125" y="2818447"/>
                </a:lnTo>
                <a:lnTo>
                  <a:pt x="1182966" y="3182759"/>
                </a:lnTo>
                <a:lnTo>
                  <a:pt x="1234808" y="3246843"/>
                </a:lnTo>
                <a:lnTo>
                  <a:pt x="1286637" y="3818890"/>
                </a:lnTo>
                <a:lnTo>
                  <a:pt x="1338122" y="3773525"/>
                </a:lnTo>
                <a:lnTo>
                  <a:pt x="1389964" y="3162604"/>
                </a:lnTo>
                <a:lnTo>
                  <a:pt x="1441805" y="3216249"/>
                </a:lnTo>
                <a:lnTo>
                  <a:pt x="1494002" y="2978645"/>
                </a:lnTo>
                <a:lnTo>
                  <a:pt x="1545844" y="2128685"/>
                </a:lnTo>
                <a:lnTo>
                  <a:pt x="1597685" y="1904047"/>
                </a:lnTo>
                <a:lnTo>
                  <a:pt x="1649526" y="2718727"/>
                </a:lnTo>
                <a:lnTo>
                  <a:pt x="1701368" y="2662923"/>
                </a:lnTo>
                <a:lnTo>
                  <a:pt x="1753565" y="839520"/>
                </a:lnTo>
                <a:lnTo>
                  <a:pt x="1805406" y="0"/>
                </a:lnTo>
                <a:lnTo>
                  <a:pt x="1857248" y="1180084"/>
                </a:lnTo>
                <a:lnTo>
                  <a:pt x="1909445" y="2533319"/>
                </a:lnTo>
                <a:lnTo>
                  <a:pt x="1961286" y="2923921"/>
                </a:lnTo>
                <a:lnTo>
                  <a:pt x="2013127" y="2511717"/>
                </a:lnTo>
                <a:lnTo>
                  <a:pt x="2065324" y="2629446"/>
                </a:lnTo>
                <a:lnTo>
                  <a:pt x="2117166" y="3145688"/>
                </a:lnTo>
                <a:lnTo>
                  <a:pt x="2169363" y="3091319"/>
                </a:lnTo>
                <a:lnTo>
                  <a:pt x="2221560" y="2894406"/>
                </a:lnTo>
                <a:lnTo>
                  <a:pt x="2273769" y="2798648"/>
                </a:lnTo>
                <a:lnTo>
                  <a:pt x="2325966" y="2988005"/>
                </a:lnTo>
                <a:lnTo>
                  <a:pt x="2378163" y="3035528"/>
                </a:lnTo>
                <a:lnTo>
                  <a:pt x="2430360" y="3096361"/>
                </a:lnTo>
                <a:lnTo>
                  <a:pt x="2482570" y="3050641"/>
                </a:lnTo>
                <a:lnTo>
                  <a:pt x="2534767" y="2739961"/>
                </a:lnTo>
                <a:lnTo>
                  <a:pt x="2586964" y="2376360"/>
                </a:lnTo>
                <a:lnTo>
                  <a:pt x="2639174" y="2544838"/>
                </a:lnTo>
                <a:lnTo>
                  <a:pt x="2691371" y="3021850"/>
                </a:lnTo>
                <a:lnTo>
                  <a:pt x="2743568" y="3407410"/>
                </a:lnTo>
                <a:lnTo>
                  <a:pt x="2795765" y="3865321"/>
                </a:lnTo>
                <a:lnTo>
                  <a:pt x="2847975" y="3492728"/>
                </a:lnTo>
                <a:lnTo>
                  <a:pt x="2900527" y="2395448"/>
                </a:lnTo>
                <a:lnTo>
                  <a:pt x="2952724" y="2389682"/>
                </a:lnTo>
                <a:lnTo>
                  <a:pt x="3004934" y="3369970"/>
                </a:lnTo>
                <a:lnTo>
                  <a:pt x="3057486" y="4271772"/>
                </a:lnTo>
                <a:lnTo>
                  <a:pt x="3109683" y="4064762"/>
                </a:lnTo>
                <a:lnTo>
                  <a:pt x="3162249" y="3138843"/>
                </a:lnTo>
                <a:lnTo>
                  <a:pt x="3214446" y="1984324"/>
                </a:lnTo>
                <a:lnTo>
                  <a:pt x="3267011" y="1423441"/>
                </a:lnTo>
                <a:lnTo>
                  <a:pt x="3319208" y="1491119"/>
                </a:lnTo>
                <a:lnTo>
                  <a:pt x="3371773" y="1982165"/>
                </a:lnTo>
                <a:lnTo>
                  <a:pt x="3423970" y="2517838"/>
                </a:lnTo>
                <a:lnTo>
                  <a:pt x="3476523" y="2959569"/>
                </a:lnTo>
                <a:lnTo>
                  <a:pt x="3529088" y="3650767"/>
                </a:lnTo>
                <a:lnTo>
                  <a:pt x="3581641" y="4097528"/>
                </a:lnTo>
                <a:lnTo>
                  <a:pt x="3633851" y="4155846"/>
                </a:lnTo>
                <a:lnTo>
                  <a:pt x="3686403" y="4676406"/>
                </a:lnTo>
                <a:lnTo>
                  <a:pt x="3714496" y="4980969"/>
                </a:lnTo>
              </a:path>
            </a:pathLst>
          </a:custGeom>
          <a:ln w="3600">
            <a:solidFill>
              <a:srgbClr val="000000"/>
            </a:solidFill>
          </a:ln>
        </p:spPr>
        <p:txBody>
          <a:bodyPr wrap="square" lIns="0" tIns="0" rIns="0" bIns="0" rtlCol="0"/>
          <a:lstStyle/>
          <a:p>
            <a:endParaRPr/>
          </a:p>
        </p:txBody>
      </p:sp>
      <p:sp>
        <p:nvSpPr>
          <p:cNvPr id="244" name="object 244"/>
          <p:cNvSpPr/>
          <p:nvPr/>
        </p:nvSpPr>
        <p:spPr>
          <a:xfrm>
            <a:off x="4772625" y="1792482"/>
            <a:ext cx="585932" cy="4013387"/>
          </a:xfrm>
          <a:custGeom>
            <a:avLst/>
            <a:gdLst/>
            <a:ahLst/>
            <a:cxnLst/>
            <a:rect l="l" t="t" r="r" b="b"/>
            <a:pathLst>
              <a:path w="644525" h="4548505">
                <a:moveTo>
                  <a:pt x="0" y="4548242"/>
                </a:moveTo>
                <a:lnTo>
                  <a:pt x="26644" y="4279315"/>
                </a:lnTo>
                <a:lnTo>
                  <a:pt x="79197" y="2613952"/>
                </a:lnTo>
                <a:lnTo>
                  <a:pt x="131762" y="677519"/>
                </a:lnTo>
                <a:lnTo>
                  <a:pt x="184315" y="0"/>
                </a:lnTo>
                <a:lnTo>
                  <a:pt x="236880" y="352793"/>
                </a:lnTo>
                <a:lnTo>
                  <a:pt x="289445" y="1025994"/>
                </a:lnTo>
                <a:lnTo>
                  <a:pt x="341998" y="1577517"/>
                </a:lnTo>
                <a:lnTo>
                  <a:pt x="394563" y="2003399"/>
                </a:lnTo>
                <a:lnTo>
                  <a:pt x="447484" y="2310117"/>
                </a:lnTo>
                <a:lnTo>
                  <a:pt x="500037" y="2611793"/>
                </a:lnTo>
                <a:lnTo>
                  <a:pt x="552602" y="3049193"/>
                </a:lnTo>
                <a:lnTo>
                  <a:pt x="605155" y="3910672"/>
                </a:lnTo>
                <a:lnTo>
                  <a:pt x="644042" y="4548242"/>
                </a:lnTo>
              </a:path>
            </a:pathLst>
          </a:custGeom>
          <a:ln w="3600">
            <a:solidFill>
              <a:srgbClr val="000000"/>
            </a:solidFill>
          </a:ln>
        </p:spPr>
        <p:txBody>
          <a:bodyPr wrap="square" lIns="0" tIns="0" rIns="0" bIns="0" rtlCol="0"/>
          <a:lstStyle/>
          <a:p>
            <a:endParaRPr/>
          </a:p>
        </p:txBody>
      </p:sp>
      <p:sp>
        <p:nvSpPr>
          <p:cNvPr id="245" name="object 245"/>
          <p:cNvSpPr/>
          <p:nvPr/>
        </p:nvSpPr>
        <p:spPr>
          <a:xfrm>
            <a:off x="1348362" y="1307427"/>
            <a:ext cx="6955868" cy="4499797"/>
          </a:xfrm>
          <a:prstGeom prst="rect">
            <a:avLst/>
          </a:prstGeom>
          <a:blipFill>
            <a:blip r:embed="rId2" cstate="print"/>
            <a:stretch>
              <a:fillRect/>
            </a:stretch>
          </a:blipFill>
        </p:spPr>
        <p:txBody>
          <a:bodyPr wrap="square" lIns="0" tIns="0" rIns="0" bIns="0" rtlCol="0"/>
          <a:lstStyle/>
          <a:p>
            <a:endParaRPr/>
          </a:p>
        </p:txBody>
      </p:sp>
      <p:sp>
        <p:nvSpPr>
          <p:cNvPr id="246" name="object 246"/>
          <p:cNvSpPr/>
          <p:nvPr/>
        </p:nvSpPr>
        <p:spPr>
          <a:xfrm>
            <a:off x="4751681" y="2180642"/>
            <a:ext cx="615950" cy="3625103"/>
          </a:xfrm>
          <a:custGeom>
            <a:avLst/>
            <a:gdLst/>
            <a:ahLst/>
            <a:cxnLst/>
            <a:rect l="l" t="t" r="r" b="b"/>
            <a:pathLst>
              <a:path w="677545" h="4108450">
                <a:moveTo>
                  <a:pt x="0" y="4108326"/>
                </a:moveTo>
                <a:lnTo>
                  <a:pt x="49682" y="3662997"/>
                </a:lnTo>
                <a:lnTo>
                  <a:pt x="102235" y="2174405"/>
                </a:lnTo>
                <a:lnTo>
                  <a:pt x="154800" y="610920"/>
                </a:lnTo>
                <a:lnTo>
                  <a:pt x="207352" y="0"/>
                </a:lnTo>
                <a:lnTo>
                  <a:pt x="259918" y="275755"/>
                </a:lnTo>
                <a:lnTo>
                  <a:pt x="312483" y="845273"/>
                </a:lnTo>
                <a:lnTo>
                  <a:pt x="365036" y="1315796"/>
                </a:lnTo>
                <a:lnTo>
                  <a:pt x="417601" y="1666087"/>
                </a:lnTo>
                <a:lnTo>
                  <a:pt x="470522" y="1910880"/>
                </a:lnTo>
                <a:lnTo>
                  <a:pt x="523074" y="2199957"/>
                </a:lnTo>
                <a:lnTo>
                  <a:pt x="575640" y="2544127"/>
                </a:lnTo>
                <a:lnTo>
                  <a:pt x="628192" y="3269881"/>
                </a:lnTo>
                <a:lnTo>
                  <a:pt x="677151" y="4108326"/>
                </a:lnTo>
              </a:path>
            </a:pathLst>
          </a:custGeom>
          <a:ln w="3600">
            <a:solidFill>
              <a:srgbClr val="000000"/>
            </a:solidFill>
          </a:ln>
        </p:spPr>
        <p:txBody>
          <a:bodyPr wrap="square" lIns="0" tIns="0" rIns="0" bIns="0" rtlCol="0"/>
          <a:lstStyle/>
          <a:p>
            <a:endParaRPr/>
          </a:p>
        </p:txBody>
      </p:sp>
      <p:sp>
        <p:nvSpPr>
          <p:cNvPr id="247" name="object 247"/>
          <p:cNvSpPr/>
          <p:nvPr/>
        </p:nvSpPr>
        <p:spPr>
          <a:xfrm>
            <a:off x="5376442" y="2419832"/>
            <a:ext cx="2926195" cy="3385856"/>
          </a:xfrm>
          <a:custGeom>
            <a:avLst/>
            <a:gdLst/>
            <a:ahLst/>
            <a:cxnLst/>
            <a:rect l="l" t="t" r="r" b="b"/>
            <a:pathLst>
              <a:path w="3218815" h="3837304">
                <a:moveTo>
                  <a:pt x="0" y="3837245"/>
                </a:moveTo>
                <a:lnTo>
                  <a:pt x="46443" y="3369602"/>
                </a:lnTo>
                <a:lnTo>
                  <a:pt x="99364" y="672477"/>
                </a:lnTo>
                <a:lnTo>
                  <a:pt x="151917" y="0"/>
                </a:lnTo>
                <a:lnTo>
                  <a:pt x="204838" y="856081"/>
                </a:lnTo>
                <a:lnTo>
                  <a:pt x="257403" y="1387792"/>
                </a:lnTo>
                <a:lnTo>
                  <a:pt x="310324" y="2029320"/>
                </a:lnTo>
                <a:lnTo>
                  <a:pt x="362889" y="2619717"/>
                </a:lnTo>
                <a:lnTo>
                  <a:pt x="415798" y="2128672"/>
                </a:lnTo>
                <a:lnTo>
                  <a:pt x="468718" y="1210678"/>
                </a:lnTo>
                <a:lnTo>
                  <a:pt x="521639" y="1025994"/>
                </a:lnTo>
                <a:lnTo>
                  <a:pt x="574205" y="997915"/>
                </a:lnTo>
                <a:lnTo>
                  <a:pt x="627126" y="1024559"/>
                </a:lnTo>
                <a:lnTo>
                  <a:pt x="680046" y="1468437"/>
                </a:lnTo>
                <a:lnTo>
                  <a:pt x="732967" y="1933562"/>
                </a:lnTo>
                <a:lnTo>
                  <a:pt x="785888" y="2094484"/>
                </a:lnTo>
                <a:lnTo>
                  <a:pt x="838796" y="2201405"/>
                </a:lnTo>
                <a:lnTo>
                  <a:pt x="891730" y="2297163"/>
                </a:lnTo>
                <a:lnTo>
                  <a:pt x="944638" y="2270874"/>
                </a:lnTo>
                <a:lnTo>
                  <a:pt x="997559" y="1838883"/>
                </a:lnTo>
                <a:lnTo>
                  <a:pt x="1050480" y="1842477"/>
                </a:lnTo>
                <a:lnTo>
                  <a:pt x="1103401" y="2153158"/>
                </a:lnTo>
                <a:lnTo>
                  <a:pt x="1156322" y="2111044"/>
                </a:lnTo>
                <a:lnTo>
                  <a:pt x="1209243" y="1957324"/>
                </a:lnTo>
                <a:lnTo>
                  <a:pt x="1262532" y="1793163"/>
                </a:lnTo>
                <a:lnTo>
                  <a:pt x="1315440" y="1635836"/>
                </a:lnTo>
                <a:lnTo>
                  <a:pt x="1368361" y="1867674"/>
                </a:lnTo>
                <a:lnTo>
                  <a:pt x="1421282" y="2471762"/>
                </a:lnTo>
                <a:lnTo>
                  <a:pt x="1474571" y="2679839"/>
                </a:lnTo>
                <a:lnTo>
                  <a:pt x="1527479" y="1776958"/>
                </a:lnTo>
                <a:lnTo>
                  <a:pt x="1580400" y="1503362"/>
                </a:lnTo>
                <a:lnTo>
                  <a:pt x="1633321" y="2417038"/>
                </a:lnTo>
                <a:lnTo>
                  <a:pt x="1686242" y="2601722"/>
                </a:lnTo>
                <a:lnTo>
                  <a:pt x="1739519" y="1745996"/>
                </a:lnTo>
                <a:lnTo>
                  <a:pt x="1792439" y="1886038"/>
                </a:lnTo>
                <a:lnTo>
                  <a:pt x="1845360" y="2631605"/>
                </a:lnTo>
                <a:lnTo>
                  <a:pt x="1898281" y="2764802"/>
                </a:lnTo>
                <a:lnTo>
                  <a:pt x="1951202" y="2027516"/>
                </a:lnTo>
                <a:lnTo>
                  <a:pt x="2004123" y="1725841"/>
                </a:lnTo>
                <a:lnTo>
                  <a:pt x="2057044" y="2216162"/>
                </a:lnTo>
                <a:lnTo>
                  <a:pt x="2109965" y="2552763"/>
                </a:lnTo>
                <a:lnTo>
                  <a:pt x="2162886" y="1662125"/>
                </a:lnTo>
                <a:lnTo>
                  <a:pt x="2215451" y="1106995"/>
                </a:lnTo>
                <a:lnTo>
                  <a:pt x="2268372" y="1617484"/>
                </a:lnTo>
                <a:lnTo>
                  <a:pt x="2321280" y="2370239"/>
                </a:lnTo>
                <a:lnTo>
                  <a:pt x="2374201" y="2495880"/>
                </a:lnTo>
                <a:lnTo>
                  <a:pt x="2426766" y="2123274"/>
                </a:lnTo>
                <a:lnTo>
                  <a:pt x="2479687" y="2070722"/>
                </a:lnTo>
                <a:lnTo>
                  <a:pt x="2532608" y="2397239"/>
                </a:lnTo>
                <a:lnTo>
                  <a:pt x="2585885" y="2796844"/>
                </a:lnTo>
                <a:lnTo>
                  <a:pt x="2638806" y="2364117"/>
                </a:lnTo>
                <a:lnTo>
                  <a:pt x="2691726" y="2045512"/>
                </a:lnTo>
                <a:lnTo>
                  <a:pt x="2744647" y="1972805"/>
                </a:lnTo>
                <a:lnTo>
                  <a:pt x="2797568" y="1965604"/>
                </a:lnTo>
                <a:lnTo>
                  <a:pt x="2850845" y="2246757"/>
                </a:lnTo>
                <a:lnTo>
                  <a:pt x="2903767" y="2273401"/>
                </a:lnTo>
                <a:lnTo>
                  <a:pt x="2956685" y="2718003"/>
                </a:lnTo>
                <a:lnTo>
                  <a:pt x="3009609" y="3053880"/>
                </a:lnTo>
                <a:lnTo>
                  <a:pt x="3062527" y="2675521"/>
                </a:lnTo>
                <a:lnTo>
                  <a:pt x="3115089" y="1848954"/>
                </a:lnTo>
                <a:lnTo>
                  <a:pt x="3167650" y="994321"/>
                </a:lnTo>
                <a:lnTo>
                  <a:pt x="3218768" y="1463395"/>
                </a:lnTo>
              </a:path>
            </a:pathLst>
          </a:custGeom>
          <a:ln w="3600">
            <a:solidFill>
              <a:srgbClr val="000000"/>
            </a:solidFill>
          </a:ln>
        </p:spPr>
        <p:txBody>
          <a:bodyPr wrap="square" lIns="0" tIns="0" rIns="0" bIns="0" rtlCol="0"/>
          <a:lstStyle/>
          <a:p>
            <a:endParaRPr/>
          </a:p>
        </p:txBody>
      </p:sp>
      <p:sp>
        <p:nvSpPr>
          <p:cNvPr id="248" name="object 248"/>
          <p:cNvSpPr/>
          <p:nvPr/>
        </p:nvSpPr>
        <p:spPr>
          <a:xfrm>
            <a:off x="1349998" y="1626981"/>
            <a:ext cx="3351645" cy="4178674"/>
          </a:xfrm>
          <a:custGeom>
            <a:avLst/>
            <a:gdLst/>
            <a:ahLst/>
            <a:cxnLst/>
            <a:rect l="l" t="t" r="r" b="b"/>
            <a:pathLst>
              <a:path w="3686810" h="4735830">
                <a:moveTo>
                  <a:pt x="0" y="2359444"/>
                </a:moveTo>
                <a:lnTo>
                  <a:pt x="51117" y="1304645"/>
                </a:lnTo>
                <a:lnTo>
                  <a:pt x="102247" y="1948688"/>
                </a:lnTo>
                <a:lnTo>
                  <a:pt x="153365" y="3002762"/>
                </a:lnTo>
                <a:lnTo>
                  <a:pt x="204482" y="3369246"/>
                </a:lnTo>
                <a:lnTo>
                  <a:pt x="255600" y="3627005"/>
                </a:lnTo>
                <a:lnTo>
                  <a:pt x="306717" y="4068724"/>
                </a:lnTo>
                <a:lnTo>
                  <a:pt x="357835" y="3751922"/>
                </a:lnTo>
                <a:lnTo>
                  <a:pt x="408965" y="3205810"/>
                </a:lnTo>
                <a:lnTo>
                  <a:pt x="460082" y="2786049"/>
                </a:lnTo>
                <a:lnTo>
                  <a:pt x="511568" y="2351519"/>
                </a:lnTo>
                <a:lnTo>
                  <a:pt x="563041" y="2426398"/>
                </a:lnTo>
                <a:lnTo>
                  <a:pt x="614527" y="2544114"/>
                </a:lnTo>
                <a:lnTo>
                  <a:pt x="666000" y="2619362"/>
                </a:lnTo>
                <a:lnTo>
                  <a:pt x="717486" y="2266556"/>
                </a:lnTo>
                <a:lnTo>
                  <a:pt x="769327" y="1882800"/>
                </a:lnTo>
                <a:lnTo>
                  <a:pt x="820801" y="2198878"/>
                </a:lnTo>
                <a:lnTo>
                  <a:pt x="872642" y="2466721"/>
                </a:lnTo>
                <a:lnTo>
                  <a:pt x="924128" y="2005558"/>
                </a:lnTo>
                <a:lnTo>
                  <a:pt x="975969" y="1964524"/>
                </a:lnTo>
                <a:lnTo>
                  <a:pt x="1027811" y="2670848"/>
                </a:lnTo>
                <a:lnTo>
                  <a:pt x="1079284" y="2785325"/>
                </a:lnTo>
                <a:lnTo>
                  <a:pt x="1131125" y="2982963"/>
                </a:lnTo>
                <a:lnTo>
                  <a:pt x="1182966" y="3384359"/>
                </a:lnTo>
                <a:lnTo>
                  <a:pt x="1234808" y="3401288"/>
                </a:lnTo>
                <a:lnTo>
                  <a:pt x="1286637" y="3996359"/>
                </a:lnTo>
                <a:lnTo>
                  <a:pt x="1338122" y="4051452"/>
                </a:lnTo>
                <a:lnTo>
                  <a:pt x="1389964" y="3296881"/>
                </a:lnTo>
                <a:lnTo>
                  <a:pt x="1441805" y="3354489"/>
                </a:lnTo>
                <a:lnTo>
                  <a:pt x="1494002" y="3096006"/>
                </a:lnTo>
                <a:lnTo>
                  <a:pt x="1545844" y="2213279"/>
                </a:lnTo>
                <a:lnTo>
                  <a:pt x="1597685" y="1968842"/>
                </a:lnTo>
                <a:lnTo>
                  <a:pt x="1649526" y="2752204"/>
                </a:lnTo>
                <a:lnTo>
                  <a:pt x="1701368" y="2800438"/>
                </a:lnTo>
                <a:lnTo>
                  <a:pt x="1753565" y="1073886"/>
                </a:lnTo>
                <a:lnTo>
                  <a:pt x="1805406" y="0"/>
                </a:lnTo>
                <a:lnTo>
                  <a:pt x="1857248" y="1075321"/>
                </a:lnTo>
                <a:lnTo>
                  <a:pt x="1909445" y="2594876"/>
                </a:lnTo>
                <a:lnTo>
                  <a:pt x="1961286" y="3160801"/>
                </a:lnTo>
                <a:lnTo>
                  <a:pt x="2013127" y="2682367"/>
                </a:lnTo>
                <a:lnTo>
                  <a:pt x="2065324" y="2753639"/>
                </a:lnTo>
                <a:lnTo>
                  <a:pt x="2117166" y="3289325"/>
                </a:lnTo>
                <a:lnTo>
                  <a:pt x="2169363" y="3276003"/>
                </a:lnTo>
                <a:lnTo>
                  <a:pt x="2221560" y="3029038"/>
                </a:lnTo>
                <a:lnTo>
                  <a:pt x="2273769" y="2933280"/>
                </a:lnTo>
                <a:lnTo>
                  <a:pt x="2325966" y="3119043"/>
                </a:lnTo>
                <a:lnTo>
                  <a:pt x="2378163" y="3188881"/>
                </a:lnTo>
                <a:lnTo>
                  <a:pt x="2430360" y="3210483"/>
                </a:lnTo>
                <a:lnTo>
                  <a:pt x="2482570" y="3223437"/>
                </a:lnTo>
                <a:lnTo>
                  <a:pt x="2534767" y="2877121"/>
                </a:lnTo>
                <a:lnTo>
                  <a:pt x="2586964" y="2454122"/>
                </a:lnTo>
                <a:lnTo>
                  <a:pt x="2639174" y="2623324"/>
                </a:lnTo>
                <a:lnTo>
                  <a:pt x="2691371" y="3157918"/>
                </a:lnTo>
                <a:lnTo>
                  <a:pt x="2743568" y="3633482"/>
                </a:lnTo>
                <a:lnTo>
                  <a:pt x="2795765" y="4096080"/>
                </a:lnTo>
                <a:lnTo>
                  <a:pt x="2847975" y="3795483"/>
                </a:lnTo>
                <a:lnTo>
                  <a:pt x="2900527" y="2537282"/>
                </a:lnTo>
                <a:lnTo>
                  <a:pt x="2952724" y="2372042"/>
                </a:lnTo>
                <a:lnTo>
                  <a:pt x="3004934" y="3436200"/>
                </a:lnTo>
                <a:lnTo>
                  <a:pt x="3057486" y="4442409"/>
                </a:lnTo>
                <a:lnTo>
                  <a:pt x="3109683" y="4284370"/>
                </a:lnTo>
                <a:lnTo>
                  <a:pt x="3162249" y="3281400"/>
                </a:lnTo>
                <a:lnTo>
                  <a:pt x="3214446" y="1991880"/>
                </a:lnTo>
                <a:lnTo>
                  <a:pt x="3267011" y="1425600"/>
                </a:lnTo>
                <a:lnTo>
                  <a:pt x="3319208" y="1473123"/>
                </a:lnTo>
                <a:lnTo>
                  <a:pt x="3371773" y="1981085"/>
                </a:lnTo>
                <a:lnTo>
                  <a:pt x="3423970" y="2538361"/>
                </a:lnTo>
                <a:lnTo>
                  <a:pt x="3476523" y="3039122"/>
                </a:lnTo>
                <a:lnTo>
                  <a:pt x="3529088" y="3735717"/>
                </a:lnTo>
                <a:lnTo>
                  <a:pt x="3581641" y="4240441"/>
                </a:lnTo>
                <a:lnTo>
                  <a:pt x="3633851" y="4259529"/>
                </a:lnTo>
                <a:lnTo>
                  <a:pt x="3686403" y="4731486"/>
                </a:lnTo>
                <a:lnTo>
                  <a:pt x="3686771" y="4735808"/>
                </a:lnTo>
              </a:path>
            </a:pathLst>
          </a:custGeom>
          <a:ln w="3600">
            <a:solidFill>
              <a:srgbClr val="000000"/>
            </a:solidFill>
          </a:ln>
        </p:spPr>
        <p:txBody>
          <a:bodyPr wrap="square" lIns="0" tIns="0" rIns="0" bIns="0" rtlCol="0"/>
          <a:lstStyle/>
          <a:p>
            <a:endParaRPr/>
          </a:p>
        </p:txBody>
      </p:sp>
      <p:sp>
        <p:nvSpPr>
          <p:cNvPr id="249" name="object 249"/>
          <p:cNvSpPr/>
          <p:nvPr/>
        </p:nvSpPr>
        <p:spPr>
          <a:xfrm>
            <a:off x="4798476" y="1831231"/>
            <a:ext cx="546677" cy="3974726"/>
          </a:xfrm>
          <a:custGeom>
            <a:avLst/>
            <a:gdLst/>
            <a:ahLst/>
            <a:cxnLst/>
            <a:rect l="l" t="t" r="r" b="b"/>
            <a:pathLst>
              <a:path w="601345" h="4504690">
                <a:moveTo>
                  <a:pt x="0" y="4504325"/>
                </a:moveTo>
                <a:lnTo>
                  <a:pt x="50761" y="2831045"/>
                </a:lnTo>
                <a:lnTo>
                  <a:pt x="103327" y="832319"/>
                </a:lnTo>
                <a:lnTo>
                  <a:pt x="155879" y="0"/>
                </a:lnTo>
                <a:lnTo>
                  <a:pt x="208445" y="317157"/>
                </a:lnTo>
                <a:lnTo>
                  <a:pt x="261010" y="1013764"/>
                </a:lnTo>
                <a:lnTo>
                  <a:pt x="313563" y="1592999"/>
                </a:lnTo>
                <a:lnTo>
                  <a:pt x="366128" y="2026793"/>
                </a:lnTo>
                <a:lnTo>
                  <a:pt x="419049" y="2368080"/>
                </a:lnTo>
                <a:lnTo>
                  <a:pt x="471601" y="2709722"/>
                </a:lnTo>
                <a:lnTo>
                  <a:pt x="524167" y="3135604"/>
                </a:lnTo>
                <a:lnTo>
                  <a:pt x="576719" y="4021924"/>
                </a:lnTo>
                <a:lnTo>
                  <a:pt x="601205" y="4504325"/>
                </a:lnTo>
              </a:path>
            </a:pathLst>
          </a:custGeom>
          <a:ln w="3600">
            <a:solidFill>
              <a:srgbClr val="000000"/>
            </a:solidFill>
          </a:ln>
        </p:spPr>
        <p:txBody>
          <a:bodyPr wrap="square" lIns="0" tIns="0" rIns="0" bIns="0" rtlCol="0"/>
          <a:lstStyle/>
          <a:p>
            <a:endParaRPr/>
          </a:p>
        </p:txBody>
      </p:sp>
      <p:sp>
        <p:nvSpPr>
          <p:cNvPr id="250" name="object 250"/>
          <p:cNvSpPr/>
          <p:nvPr/>
        </p:nvSpPr>
        <p:spPr>
          <a:xfrm>
            <a:off x="5406227" y="2066924"/>
            <a:ext cx="2896755" cy="3738843"/>
          </a:xfrm>
          <a:custGeom>
            <a:avLst/>
            <a:gdLst/>
            <a:ahLst/>
            <a:cxnLst/>
            <a:rect l="l" t="t" r="r" b="b"/>
            <a:pathLst>
              <a:path w="3186429" h="4237355">
                <a:moveTo>
                  <a:pt x="0" y="4237206"/>
                </a:moveTo>
                <a:lnTo>
                  <a:pt x="13677" y="4042079"/>
                </a:lnTo>
                <a:lnTo>
                  <a:pt x="66598" y="723595"/>
                </a:lnTo>
                <a:lnTo>
                  <a:pt x="119151" y="0"/>
                </a:lnTo>
                <a:lnTo>
                  <a:pt x="172072" y="1089355"/>
                </a:lnTo>
                <a:lnTo>
                  <a:pt x="224637" y="1796757"/>
                </a:lnTo>
                <a:lnTo>
                  <a:pt x="277558" y="2577236"/>
                </a:lnTo>
                <a:lnTo>
                  <a:pt x="330123" y="3299396"/>
                </a:lnTo>
                <a:lnTo>
                  <a:pt x="383032" y="2624048"/>
                </a:lnTo>
                <a:lnTo>
                  <a:pt x="435952" y="1490764"/>
                </a:lnTo>
                <a:lnTo>
                  <a:pt x="488873" y="1324800"/>
                </a:lnTo>
                <a:lnTo>
                  <a:pt x="541439" y="1324076"/>
                </a:lnTo>
                <a:lnTo>
                  <a:pt x="594360" y="1374482"/>
                </a:lnTo>
                <a:lnTo>
                  <a:pt x="647280" y="1913763"/>
                </a:lnTo>
                <a:lnTo>
                  <a:pt x="700201" y="2497315"/>
                </a:lnTo>
                <a:lnTo>
                  <a:pt x="753122" y="2688844"/>
                </a:lnTo>
                <a:lnTo>
                  <a:pt x="806030" y="2807995"/>
                </a:lnTo>
                <a:lnTo>
                  <a:pt x="858964" y="2948038"/>
                </a:lnTo>
                <a:lnTo>
                  <a:pt x="911872" y="2887560"/>
                </a:lnTo>
                <a:lnTo>
                  <a:pt x="964793" y="2366276"/>
                </a:lnTo>
                <a:lnTo>
                  <a:pt x="1017714" y="2367724"/>
                </a:lnTo>
                <a:lnTo>
                  <a:pt x="1070635" y="2761564"/>
                </a:lnTo>
                <a:lnTo>
                  <a:pt x="1123556" y="2700718"/>
                </a:lnTo>
                <a:lnTo>
                  <a:pt x="1176477" y="2517482"/>
                </a:lnTo>
                <a:lnTo>
                  <a:pt x="1229766" y="2310117"/>
                </a:lnTo>
                <a:lnTo>
                  <a:pt x="1282674" y="2115007"/>
                </a:lnTo>
                <a:lnTo>
                  <a:pt x="1335595" y="2414524"/>
                </a:lnTo>
                <a:lnTo>
                  <a:pt x="1388516" y="3140646"/>
                </a:lnTo>
                <a:lnTo>
                  <a:pt x="1441805" y="3390125"/>
                </a:lnTo>
                <a:lnTo>
                  <a:pt x="1494713" y="2277719"/>
                </a:lnTo>
                <a:lnTo>
                  <a:pt x="1547634" y="1938235"/>
                </a:lnTo>
                <a:lnTo>
                  <a:pt x="1600555" y="3070796"/>
                </a:lnTo>
                <a:lnTo>
                  <a:pt x="1653476" y="3249358"/>
                </a:lnTo>
                <a:lnTo>
                  <a:pt x="1706753" y="2216162"/>
                </a:lnTo>
                <a:lnTo>
                  <a:pt x="1759673" y="2390406"/>
                </a:lnTo>
                <a:lnTo>
                  <a:pt x="1812594" y="3273488"/>
                </a:lnTo>
                <a:lnTo>
                  <a:pt x="1865515" y="3414966"/>
                </a:lnTo>
                <a:lnTo>
                  <a:pt x="1918436" y="2531884"/>
                </a:lnTo>
                <a:lnTo>
                  <a:pt x="1971357" y="2168283"/>
                </a:lnTo>
                <a:lnTo>
                  <a:pt x="2024278" y="2773807"/>
                </a:lnTo>
                <a:lnTo>
                  <a:pt x="2077199" y="3209404"/>
                </a:lnTo>
                <a:lnTo>
                  <a:pt x="2130120" y="2104555"/>
                </a:lnTo>
                <a:lnTo>
                  <a:pt x="2182685" y="1443596"/>
                </a:lnTo>
                <a:lnTo>
                  <a:pt x="2235606" y="2094839"/>
                </a:lnTo>
                <a:lnTo>
                  <a:pt x="2288514" y="3022206"/>
                </a:lnTo>
                <a:lnTo>
                  <a:pt x="2341435" y="3185998"/>
                </a:lnTo>
                <a:lnTo>
                  <a:pt x="2394000" y="2773083"/>
                </a:lnTo>
                <a:lnTo>
                  <a:pt x="2446921" y="2698927"/>
                </a:lnTo>
                <a:lnTo>
                  <a:pt x="2499842" y="3136684"/>
                </a:lnTo>
                <a:lnTo>
                  <a:pt x="2553119" y="3625202"/>
                </a:lnTo>
                <a:lnTo>
                  <a:pt x="2606040" y="3093123"/>
                </a:lnTo>
                <a:lnTo>
                  <a:pt x="2658960" y="2712961"/>
                </a:lnTo>
                <a:lnTo>
                  <a:pt x="2711881" y="2629446"/>
                </a:lnTo>
                <a:lnTo>
                  <a:pt x="2764802" y="2652128"/>
                </a:lnTo>
                <a:lnTo>
                  <a:pt x="2818079" y="2959557"/>
                </a:lnTo>
                <a:lnTo>
                  <a:pt x="2871001" y="3055683"/>
                </a:lnTo>
                <a:lnTo>
                  <a:pt x="2923919" y="3569398"/>
                </a:lnTo>
                <a:lnTo>
                  <a:pt x="2976843" y="3988803"/>
                </a:lnTo>
                <a:lnTo>
                  <a:pt x="3029761" y="3571557"/>
                </a:lnTo>
                <a:lnTo>
                  <a:pt x="3082323" y="2531516"/>
                </a:lnTo>
                <a:lnTo>
                  <a:pt x="3134884" y="1524596"/>
                </a:lnTo>
                <a:lnTo>
                  <a:pt x="3186002" y="2136241"/>
                </a:lnTo>
              </a:path>
            </a:pathLst>
          </a:custGeom>
          <a:ln w="3600">
            <a:solidFill>
              <a:srgbClr val="000000"/>
            </a:solidFill>
          </a:ln>
        </p:spPr>
        <p:txBody>
          <a:bodyPr wrap="square" lIns="0" tIns="0" rIns="0" bIns="0" rtlCol="0"/>
          <a:lstStyle/>
          <a:p>
            <a:endParaRPr/>
          </a:p>
        </p:txBody>
      </p:sp>
      <p:sp>
        <p:nvSpPr>
          <p:cNvPr id="251" name="object 251"/>
          <p:cNvSpPr/>
          <p:nvPr/>
        </p:nvSpPr>
        <p:spPr>
          <a:xfrm>
            <a:off x="1349998" y="1472285"/>
            <a:ext cx="3368964" cy="4333875"/>
          </a:xfrm>
          <a:custGeom>
            <a:avLst/>
            <a:gdLst/>
            <a:ahLst/>
            <a:cxnLst/>
            <a:rect l="l" t="t" r="r" b="b"/>
            <a:pathLst>
              <a:path w="3705860" h="4911725">
                <a:moveTo>
                  <a:pt x="0" y="2343607"/>
                </a:moveTo>
                <a:lnTo>
                  <a:pt x="51117" y="1371244"/>
                </a:lnTo>
                <a:lnTo>
                  <a:pt x="102247" y="2040851"/>
                </a:lnTo>
                <a:lnTo>
                  <a:pt x="153365" y="3029762"/>
                </a:lnTo>
                <a:lnTo>
                  <a:pt x="204482" y="3387242"/>
                </a:lnTo>
                <a:lnTo>
                  <a:pt x="255600" y="3621252"/>
                </a:lnTo>
                <a:lnTo>
                  <a:pt x="306717" y="3989171"/>
                </a:lnTo>
                <a:lnTo>
                  <a:pt x="357835" y="3644290"/>
                </a:lnTo>
                <a:lnTo>
                  <a:pt x="408965" y="3153244"/>
                </a:lnTo>
                <a:lnTo>
                  <a:pt x="460082" y="2696400"/>
                </a:lnTo>
                <a:lnTo>
                  <a:pt x="511568" y="2312644"/>
                </a:lnTo>
                <a:lnTo>
                  <a:pt x="563041" y="2394724"/>
                </a:lnTo>
                <a:lnTo>
                  <a:pt x="614527" y="2540533"/>
                </a:lnTo>
                <a:lnTo>
                  <a:pt x="666000" y="2595245"/>
                </a:lnTo>
                <a:lnTo>
                  <a:pt x="717486" y="2234526"/>
                </a:lnTo>
                <a:lnTo>
                  <a:pt x="769327" y="1868766"/>
                </a:lnTo>
                <a:lnTo>
                  <a:pt x="820801" y="2177643"/>
                </a:lnTo>
                <a:lnTo>
                  <a:pt x="872642" y="2432164"/>
                </a:lnTo>
                <a:lnTo>
                  <a:pt x="924128" y="1949411"/>
                </a:lnTo>
                <a:lnTo>
                  <a:pt x="975969" y="1937880"/>
                </a:lnTo>
                <a:lnTo>
                  <a:pt x="1027811" y="2600286"/>
                </a:lnTo>
                <a:lnTo>
                  <a:pt x="1079284" y="2709011"/>
                </a:lnTo>
                <a:lnTo>
                  <a:pt x="1131125" y="2903766"/>
                </a:lnTo>
                <a:lnTo>
                  <a:pt x="1182966" y="3309124"/>
                </a:lnTo>
                <a:lnTo>
                  <a:pt x="1234808" y="3367811"/>
                </a:lnTo>
                <a:lnTo>
                  <a:pt x="1286637" y="3962527"/>
                </a:lnTo>
                <a:lnTo>
                  <a:pt x="1338122" y="3967213"/>
                </a:lnTo>
                <a:lnTo>
                  <a:pt x="1389964" y="3326053"/>
                </a:lnTo>
                <a:lnTo>
                  <a:pt x="1441805" y="3419284"/>
                </a:lnTo>
                <a:lnTo>
                  <a:pt x="1494002" y="3114370"/>
                </a:lnTo>
                <a:lnTo>
                  <a:pt x="1545844" y="2245690"/>
                </a:lnTo>
                <a:lnTo>
                  <a:pt x="1597685" y="2072170"/>
                </a:lnTo>
                <a:lnTo>
                  <a:pt x="1649526" y="2842564"/>
                </a:lnTo>
                <a:lnTo>
                  <a:pt x="1701368" y="2778848"/>
                </a:lnTo>
                <a:lnTo>
                  <a:pt x="1753565" y="998639"/>
                </a:lnTo>
                <a:lnTo>
                  <a:pt x="1805406" y="0"/>
                </a:lnTo>
                <a:lnTo>
                  <a:pt x="1857248" y="1101966"/>
                </a:lnTo>
                <a:lnTo>
                  <a:pt x="1909445" y="2544838"/>
                </a:lnTo>
                <a:lnTo>
                  <a:pt x="1961286" y="3046691"/>
                </a:lnTo>
                <a:lnTo>
                  <a:pt x="2013127" y="2605684"/>
                </a:lnTo>
                <a:lnTo>
                  <a:pt x="2065324" y="2706852"/>
                </a:lnTo>
                <a:lnTo>
                  <a:pt x="2117166" y="3230283"/>
                </a:lnTo>
                <a:lnTo>
                  <a:pt x="2169363" y="3249002"/>
                </a:lnTo>
                <a:lnTo>
                  <a:pt x="2221560" y="3039491"/>
                </a:lnTo>
                <a:lnTo>
                  <a:pt x="2273769" y="2944088"/>
                </a:lnTo>
                <a:lnTo>
                  <a:pt x="2325966" y="3128403"/>
                </a:lnTo>
                <a:lnTo>
                  <a:pt x="2378163" y="3182404"/>
                </a:lnTo>
                <a:lnTo>
                  <a:pt x="2430360" y="3232810"/>
                </a:lnTo>
                <a:lnTo>
                  <a:pt x="2482570" y="3217684"/>
                </a:lnTo>
                <a:lnTo>
                  <a:pt x="2534767" y="2885046"/>
                </a:lnTo>
                <a:lnTo>
                  <a:pt x="2586964" y="2473921"/>
                </a:lnTo>
                <a:lnTo>
                  <a:pt x="2639174" y="2662923"/>
                </a:lnTo>
                <a:lnTo>
                  <a:pt x="2691371" y="3160814"/>
                </a:lnTo>
                <a:lnTo>
                  <a:pt x="2743568" y="3618369"/>
                </a:lnTo>
                <a:lnTo>
                  <a:pt x="2795765" y="4075214"/>
                </a:lnTo>
                <a:lnTo>
                  <a:pt x="2847975" y="3727094"/>
                </a:lnTo>
                <a:lnTo>
                  <a:pt x="2900527" y="2532964"/>
                </a:lnTo>
                <a:lnTo>
                  <a:pt x="2952724" y="2428570"/>
                </a:lnTo>
                <a:lnTo>
                  <a:pt x="3004934" y="3452406"/>
                </a:lnTo>
                <a:lnTo>
                  <a:pt x="3057486" y="4385525"/>
                </a:lnTo>
                <a:lnTo>
                  <a:pt x="3109683" y="4212374"/>
                </a:lnTo>
                <a:lnTo>
                  <a:pt x="3162249" y="3249371"/>
                </a:lnTo>
                <a:lnTo>
                  <a:pt x="3214446" y="2030768"/>
                </a:lnTo>
                <a:lnTo>
                  <a:pt x="3267011" y="1492567"/>
                </a:lnTo>
                <a:lnTo>
                  <a:pt x="3319208" y="1539722"/>
                </a:lnTo>
                <a:lnTo>
                  <a:pt x="3371773" y="2011692"/>
                </a:lnTo>
                <a:lnTo>
                  <a:pt x="3423970" y="2523248"/>
                </a:lnTo>
                <a:lnTo>
                  <a:pt x="3476523" y="3016808"/>
                </a:lnTo>
                <a:lnTo>
                  <a:pt x="3529088" y="3693960"/>
                </a:lnTo>
                <a:lnTo>
                  <a:pt x="3581641" y="4143971"/>
                </a:lnTo>
                <a:lnTo>
                  <a:pt x="3633851" y="4221010"/>
                </a:lnTo>
                <a:lnTo>
                  <a:pt x="3686403" y="4699812"/>
                </a:lnTo>
                <a:lnTo>
                  <a:pt x="3705847" y="4911131"/>
                </a:lnTo>
              </a:path>
            </a:pathLst>
          </a:custGeom>
          <a:ln w="3600">
            <a:solidFill>
              <a:srgbClr val="000000"/>
            </a:solidFill>
          </a:ln>
        </p:spPr>
        <p:txBody>
          <a:bodyPr wrap="square" lIns="0" tIns="0" rIns="0" bIns="0" rtlCol="0"/>
          <a:lstStyle/>
          <a:p>
            <a:endParaRPr/>
          </a:p>
        </p:txBody>
      </p:sp>
      <p:sp>
        <p:nvSpPr>
          <p:cNvPr id="252" name="object 252"/>
          <p:cNvSpPr/>
          <p:nvPr/>
        </p:nvSpPr>
        <p:spPr>
          <a:xfrm>
            <a:off x="4781134" y="1714018"/>
            <a:ext cx="570345" cy="4091828"/>
          </a:xfrm>
          <a:custGeom>
            <a:avLst/>
            <a:gdLst/>
            <a:ahLst/>
            <a:cxnLst/>
            <a:rect l="l" t="t" r="r" b="b"/>
            <a:pathLst>
              <a:path w="627379" h="4637405">
                <a:moveTo>
                  <a:pt x="0" y="4637167"/>
                </a:moveTo>
                <a:lnTo>
                  <a:pt x="17284" y="4464367"/>
                </a:lnTo>
                <a:lnTo>
                  <a:pt x="69837" y="2699994"/>
                </a:lnTo>
                <a:lnTo>
                  <a:pt x="122402" y="784796"/>
                </a:lnTo>
                <a:lnTo>
                  <a:pt x="174955" y="0"/>
                </a:lnTo>
                <a:lnTo>
                  <a:pt x="227520" y="362877"/>
                </a:lnTo>
                <a:lnTo>
                  <a:pt x="280085" y="1051560"/>
                </a:lnTo>
                <a:lnTo>
                  <a:pt x="332638" y="1587601"/>
                </a:lnTo>
                <a:lnTo>
                  <a:pt x="385203" y="2023922"/>
                </a:lnTo>
                <a:lnTo>
                  <a:pt x="438124" y="2368435"/>
                </a:lnTo>
                <a:lnTo>
                  <a:pt x="490677" y="2715844"/>
                </a:lnTo>
                <a:lnTo>
                  <a:pt x="543242" y="3126968"/>
                </a:lnTo>
                <a:lnTo>
                  <a:pt x="595795" y="4043527"/>
                </a:lnTo>
                <a:lnTo>
                  <a:pt x="626757" y="4637167"/>
                </a:lnTo>
              </a:path>
            </a:pathLst>
          </a:custGeom>
          <a:ln w="3600">
            <a:solidFill>
              <a:srgbClr val="000000"/>
            </a:solidFill>
          </a:ln>
        </p:spPr>
        <p:txBody>
          <a:bodyPr wrap="square" lIns="0" tIns="0" rIns="0" bIns="0" rtlCol="0"/>
          <a:lstStyle/>
          <a:p>
            <a:endParaRPr/>
          </a:p>
        </p:txBody>
      </p:sp>
      <p:sp>
        <p:nvSpPr>
          <p:cNvPr id="253" name="object 253"/>
          <p:cNvSpPr/>
          <p:nvPr/>
        </p:nvSpPr>
        <p:spPr>
          <a:xfrm>
            <a:off x="5396080" y="2000215"/>
            <a:ext cx="2906568" cy="3805518"/>
          </a:xfrm>
          <a:custGeom>
            <a:avLst/>
            <a:gdLst/>
            <a:ahLst/>
            <a:cxnLst/>
            <a:rect l="l" t="t" r="r" b="b"/>
            <a:pathLst>
              <a:path w="3197225" h="4312920">
                <a:moveTo>
                  <a:pt x="0" y="4312809"/>
                </a:moveTo>
                <a:lnTo>
                  <a:pt x="24841" y="3942372"/>
                </a:lnTo>
                <a:lnTo>
                  <a:pt x="77762" y="683641"/>
                </a:lnTo>
                <a:lnTo>
                  <a:pt x="130314" y="0"/>
                </a:lnTo>
                <a:lnTo>
                  <a:pt x="183235" y="1070648"/>
                </a:lnTo>
                <a:lnTo>
                  <a:pt x="235800" y="1764004"/>
                </a:lnTo>
                <a:lnTo>
                  <a:pt x="288721" y="2503805"/>
                </a:lnTo>
                <a:lnTo>
                  <a:pt x="341287" y="3189605"/>
                </a:lnTo>
                <a:lnTo>
                  <a:pt x="394195" y="2508123"/>
                </a:lnTo>
                <a:lnTo>
                  <a:pt x="447116" y="1380248"/>
                </a:lnTo>
                <a:lnTo>
                  <a:pt x="500037" y="1234084"/>
                </a:lnTo>
                <a:lnTo>
                  <a:pt x="552602" y="1217523"/>
                </a:lnTo>
                <a:lnTo>
                  <a:pt x="605523" y="1292402"/>
                </a:lnTo>
                <a:lnTo>
                  <a:pt x="658444" y="1802168"/>
                </a:lnTo>
                <a:lnTo>
                  <a:pt x="711365" y="2361971"/>
                </a:lnTo>
                <a:lnTo>
                  <a:pt x="764286" y="2525052"/>
                </a:lnTo>
                <a:lnTo>
                  <a:pt x="817194" y="2666885"/>
                </a:lnTo>
                <a:lnTo>
                  <a:pt x="870127" y="2772727"/>
                </a:lnTo>
                <a:lnTo>
                  <a:pt x="923036" y="2706839"/>
                </a:lnTo>
                <a:lnTo>
                  <a:pt x="975956" y="2218677"/>
                </a:lnTo>
                <a:lnTo>
                  <a:pt x="1028877" y="2258288"/>
                </a:lnTo>
                <a:lnTo>
                  <a:pt x="1081798" y="2634132"/>
                </a:lnTo>
                <a:lnTo>
                  <a:pt x="1134719" y="2568600"/>
                </a:lnTo>
                <a:lnTo>
                  <a:pt x="1187640" y="2398687"/>
                </a:lnTo>
                <a:lnTo>
                  <a:pt x="1240929" y="2231288"/>
                </a:lnTo>
                <a:lnTo>
                  <a:pt x="1293837" y="2064600"/>
                </a:lnTo>
                <a:lnTo>
                  <a:pt x="1346758" y="2353691"/>
                </a:lnTo>
                <a:lnTo>
                  <a:pt x="1399679" y="3040926"/>
                </a:lnTo>
                <a:lnTo>
                  <a:pt x="1452968" y="3260521"/>
                </a:lnTo>
                <a:lnTo>
                  <a:pt x="1505877" y="2162530"/>
                </a:lnTo>
                <a:lnTo>
                  <a:pt x="1558798" y="1834565"/>
                </a:lnTo>
                <a:lnTo>
                  <a:pt x="1611718" y="2922841"/>
                </a:lnTo>
                <a:lnTo>
                  <a:pt x="1664639" y="3078010"/>
                </a:lnTo>
                <a:lnTo>
                  <a:pt x="1717916" y="2052002"/>
                </a:lnTo>
                <a:lnTo>
                  <a:pt x="1770837" y="2187359"/>
                </a:lnTo>
                <a:lnTo>
                  <a:pt x="1823758" y="3044520"/>
                </a:lnTo>
                <a:lnTo>
                  <a:pt x="1876679" y="3188169"/>
                </a:lnTo>
                <a:lnTo>
                  <a:pt x="1929599" y="2334247"/>
                </a:lnTo>
                <a:lnTo>
                  <a:pt x="1982520" y="1983955"/>
                </a:lnTo>
                <a:lnTo>
                  <a:pt x="2035441" y="2540520"/>
                </a:lnTo>
                <a:lnTo>
                  <a:pt x="2088362" y="2989808"/>
                </a:lnTo>
                <a:lnTo>
                  <a:pt x="2141283" y="1930323"/>
                </a:lnTo>
                <a:lnTo>
                  <a:pt x="2193848" y="1264323"/>
                </a:lnTo>
                <a:lnTo>
                  <a:pt x="2246769" y="1908009"/>
                </a:lnTo>
                <a:lnTo>
                  <a:pt x="2299677" y="2826004"/>
                </a:lnTo>
                <a:lnTo>
                  <a:pt x="2352598" y="3030842"/>
                </a:lnTo>
                <a:lnTo>
                  <a:pt x="2405164" y="2617203"/>
                </a:lnTo>
                <a:lnTo>
                  <a:pt x="2458085" y="2571838"/>
                </a:lnTo>
                <a:lnTo>
                  <a:pt x="2511005" y="2997720"/>
                </a:lnTo>
                <a:lnTo>
                  <a:pt x="2564282" y="3468966"/>
                </a:lnTo>
                <a:lnTo>
                  <a:pt x="2617203" y="2964967"/>
                </a:lnTo>
                <a:lnTo>
                  <a:pt x="2670124" y="2631605"/>
                </a:lnTo>
                <a:lnTo>
                  <a:pt x="2723045" y="2543403"/>
                </a:lnTo>
                <a:lnTo>
                  <a:pt x="2775966" y="2580843"/>
                </a:lnTo>
                <a:lnTo>
                  <a:pt x="2829242" y="2855887"/>
                </a:lnTo>
                <a:lnTo>
                  <a:pt x="2882164" y="2979000"/>
                </a:lnTo>
                <a:lnTo>
                  <a:pt x="2935083" y="3462121"/>
                </a:lnTo>
                <a:lnTo>
                  <a:pt x="2988006" y="3899522"/>
                </a:lnTo>
                <a:lnTo>
                  <a:pt x="3040924" y="3521519"/>
                </a:lnTo>
                <a:lnTo>
                  <a:pt x="3093486" y="2530449"/>
                </a:lnTo>
                <a:lnTo>
                  <a:pt x="3146042" y="1553044"/>
                </a:lnTo>
                <a:lnTo>
                  <a:pt x="3197165" y="2145969"/>
                </a:lnTo>
              </a:path>
            </a:pathLst>
          </a:custGeom>
          <a:ln w="3600">
            <a:solidFill>
              <a:srgbClr val="000000"/>
            </a:solidFill>
          </a:ln>
        </p:spPr>
        <p:txBody>
          <a:bodyPr wrap="square" lIns="0" tIns="0" rIns="0" bIns="0" rtlCol="0"/>
          <a:lstStyle/>
          <a:p>
            <a:endParaRPr/>
          </a:p>
        </p:txBody>
      </p:sp>
      <p:sp>
        <p:nvSpPr>
          <p:cNvPr id="254" name="object 254"/>
          <p:cNvSpPr/>
          <p:nvPr/>
        </p:nvSpPr>
        <p:spPr>
          <a:xfrm>
            <a:off x="1349999" y="1419236"/>
            <a:ext cx="3377623" cy="4386543"/>
          </a:xfrm>
          <a:custGeom>
            <a:avLst/>
            <a:gdLst/>
            <a:ahLst/>
            <a:cxnLst/>
            <a:rect l="l" t="t" r="r" b="b"/>
            <a:pathLst>
              <a:path w="3715385" h="4971415">
                <a:moveTo>
                  <a:pt x="0" y="2239924"/>
                </a:moveTo>
                <a:lnTo>
                  <a:pt x="51117" y="1296720"/>
                </a:lnTo>
                <a:lnTo>
                  <a:pt x="102247" y="2014931"/>
                </a:lnTo>
                <a:lnTo>
                  <a:pt x="153365" y="2923565"/>
                </a:lnTo>
                <a:lnTo>
                  <a:pt x="204482" y="3300488"/>
                </a:lnTo>
                <a:lnTo>
                  <a:pt x="255600" y="3570846"/>
                </a:lnTo>
                <a:lnTo>
                  <a:pt x="306717" y="3931564"/>
                </a:lnTo>
                <a:lnTo>
                  <a:pt x="357835" y="3608641"/>
                </a:lnTo>
                <a:lnTo>
                  <a:pt x="408965" y="3129127"/>
                </a:lnTo>
                <a:lnTo>
                  <a:pt x="460082" y="2620086"/>
                </a:lnTo>
                <a:lnTo>
                  <a:pt x="511568" y="2266569"/>
                </a:lnTo>
                <a:lnTo>
                  <a:pt x="563041" y="2376728"/>
                </a:lnTo>
                <a:lnTo>
                  <a:pt x="614527" y="2482926"/>
                </a:lnTo>
                <a:lnTo>
                  <a:pt x="666000" y="2545207"/>
                </a:lnTo>
                <a:lnTo>
                  <a:pt x="717486" y="2140204"/>
                </a:lnTo>
                <a:lnTo>
                  <a:pt x="769327" y="1840331"/>
                </a:lnTo>
                <a:lnTo>
                  <a:pt x="820801" y="2137333"/>
                </a:lnTo>
                <a:lnTo>
                  <a:pt x="872642" y="2309406"/>
                </a:lnTo>
                <a:lnTo>
                  <a:pt x="924128" y="1849323"/>
                </a:lnTo>
                <a:lnTo>
                  <a:pt x="975969" y="1890369"/>
                </a:lnTo>
                <a:lnTo>
                  <a:pt x="1027811" y="2536571"/>
                </a:lnTo>
                <a:lnTo>
                  <a:pt x="1079284" y="2607487"/>
                </a:lnTo>
                <a:lnTo>
                  <a:pt x="1131125" y="2847251"/>
                </a:lnTo>
                <a:lnTo>
                  <a:pt x="1182966" y="3234245"/>
                </a:lnTo>
                <a:lnTo>
                  <a:pt x="1234808" y="3276727"/>
                </a:lnTo>
                <a:lnTo>
                  <a:pt x="1286637" y="3854526"/>
                </a:lnTo>
                <a:lnTo>
                  <a:pt x="1338122" y="3814203"/>
                </a:lnTo>
                <a:lnTo>
                  <a:pt x="1389964" y="3239287"/>
                </a:lnTo>
                <a:lnTo>
                  <a:pt x="1441805" y="3262325"/>
                </a:lnTo>
                <a:lnTo>
                  <a:pt x="1494002" y="2954896"/>
                </a:lnTo>
                <a:lnTo>
                  <a:pt x="1545844" y="2113203"/>
                </a:lnTo>
                <a:lnTo>
                  <a:pt x="1597685" y="1978571"/>
                </a:lnTo>
                <a:lnTo>
                  <a:pt x="1649526" y="2747530"/>
                </a:lnTo>
                <a:lnTo>
                  <a:pt x="1701368" y="2660408"/>
                </a:lnTo>
                <a:lnTo>
                  <a:pt x="1753565" y="846010"/>
                </a:lnTo>
                <a:lnTo>
                  <a:pt x="1805406" y="0"/>
                </a:lnTo>
                <a:lnTo>
                  <a:pt x="1857248" y="1172883"/>
                </a:lnTo>
                <a:lnTo>
                  <a:pt x="1909445" y="2556725"/>
                </a:lnTo>
                <a:lnTo>
                  <a:pt x="1961286" y="2966415"/>
                </a:lnTo>
                <a:lnTo>
                  <a:pt x="2013127" y="2539085"/>
                </a:lnTo>
                <a:lnTo>
                  <a:pt x="2065324" y="2670124"/>
                </a:lnTo>
                <a:lnTo>
                  <a:pt x="2117166" y="3160445"/>
                </a:lnTo>
                <a:lnTo>
                  <a:pt x="2169363" y="3116529"/>
                </a:lnTo>
                <a:lnTo>
                  <a:pt x="2221560" y="2925368"/>
                </a:lnTo>
                <a:lnTo>
                  <a:pt x="2273769" y="2843644"/>
                </a:lnTo>
                <a:lnTo>
                  <a:pt x="2325966" y="3002051"/>
                </a:lnTo>
                <a:lnTo>
                  <a:pt x="2378163" y="3008884"/>
                </a:lnTo>
                <a:lnTo>
                  <a:pt x="2430360" y="3037687"/>
                </a:lnTo>
                <a:lnTo>
                  <a:pt x="2482570" y="3003130"/>
                </a:lnTo>
                <a:lnTo>
                  <a:pt x="2534767" y="2673007"/>
                </a:lnTo>
                <a:lnTo>
                  <a:pt x="2586964" y="2303284"/>
                </a:lnTo>
                <a:lnTo>
                  <a:pt x="2639174" y="2496604"/>
                </a:lnTo>
                <a:lnTo>
                  <a:pt x="2691371" y="2999168"/>
                </a:lnTo>
                <a:lnTo>
                  <a:pt x="2743568" y="3452050"/>
                </a:lnTo>
                <a:lnTo>
                  <a:pt x="2795765" y="3860647"/>
                </a:lnTo>
                <a:lnTo>
                  <a:pt x="2847975" y="3494887"/>
                </a:lnTo>
                <a:lnTo>
                  <a:pt x="2900527" y="2388971"/>
                </a:lnTo>
                <a:lnTo>
                  <a:pt x="2952724" y="2350452"/>
                </a:lnTo>
                <a:lnTo>
                  <a:pt x="3004934" y="3390849"/>
                </a:lnTo>
                <a:lnTo>
                  <a:pt x="3057486" y="4253407"/>
                </a:lnTo>
                <a:lnTo>
                  <a:pt x="3109683" y="4057573"/>
                </a:lnTo>
                <a:lnTo>
                  <a:pt x="3162249" y="3108972"/>
                </a:lnTo>
                <a:lnTo>
                  <a:pt x="3214446" y="1947964"/>
                </a:lnTo>
                <a:lnTo>
                  <a:pt x="3267011" y="1441805"/>
                </a:lnTo>
                <a:lnTo>
                  <a:pt x="3319208" y="1514525"/>
                </a:lnTo>
                <a:lnTo>
                  <a:pt x="3371773" y="2004847"/>
                </a:lnTo>
                <a:lnTo>
                  <a:pt x="3423970" y="2516403"/>
                </a:lnTo>
                <a:lnTo>
                  <a:pt x="3476523" y="3029407"/>
                </a:lnTo>
                <a:lnTo>
                  <a:pt x="3529088" y="3703332"/>
                </a:lnTo>
                <a:lnTo>
                  <a:pt x="3581641" y="4136047"/>
                </a:lnTo>
                <a:lnTo>
                  <a:pt x="3633851" y="4213453"/>
                </a:lnTo>
                <a:lnTo>
                  <a:pt x="3686403" y="4696206"/>
                </a:lnTo>
                <a:lnTo>
                  <a:pt x="3714851" y="4971253"/>
                </a:lnTo>
              </a:path>
            </a:pathLst>
          </a:custGeom>
          <a:ln w="3600">
            <a:solidFill>
              <a:srgbClr val="000000"/>
            </a:solidFill>
          </a:ln>
        </p:spPr>
        <p:txBody>
          <a:bodyPr wrap="square" lIns="0" tIns="0" rIns="0" bIns="0" rtlCol="0"/>
          <a:lstStyle/>
          <a:p>
            <a:endParaRPr/>
          </a:p>
        </p:txBody>
      </p:sp>
      <p:sp>
        <p:nvSpPr>
          <p:cNvPr id="255" name="object 255"/>
          <p:cNvSpPr/>
          <p:nvPr/>
        </p:nvSpPr>
        <p:spPr>
          <a:xfrm>
            <a:off x="4773607" y="1776278"/>
            <a:ext cx="588241" cy="4029635"/>
          </a:xfrm>
          <a:custGeom>
            <a:avLst/>
            <a:gdLst/>
            <a:ahLst/>
            <a:cxnLst/>
            <a:rect l="l" t="t" r="r" b="b"/>
            <a:pathLst>
              <a:path w="647064" h="4566920">
                <a:moveTo>
                  <a:pt x="0" y="4566606"/>
                </a:moveTo>
                <a:lnTo>
                  <a:pt x="25565" y="4355998"/>
                </a:lnTo>
                <a:lnTo>
                  <a:pt x="78117" y="2665082"/>
                </a:lnTo>
                <a:lnTo>
                  <a:pt x="130683" y="740511"/>
                </a:lnTo>
                <a:lnTo>
                  <a:pt x="183235" y="0"/>
                </a:lnTo>
                <a:lnTo>
                  <a:pt x="235800" y="335876"/>
                </a:lnTo>
                <a:lnTo>
                  <a:pt x="288366" y="992886"/>
                </a:lnTo>
                <a:lnTo>
                  <a:pt x="340918" y="1539354"/>
                </a:lnTo>
                <a:lnTo>
                  <a:pt x="393484" y="1932838"/>
                </a:lnTo>
                <a:lnTo>
                  <a:pt x="446405" y="2269439"/>
                </a:lnTo>
                <a:lnTo>
                  <a:pt x="498957" y="2591638"/>
                </a:lnTo>
                <a:lnTo>
                  <a:pt x="551522" y="2993758"/>
                </a:lnTo>
                <a:lnTo>
                  <a:pt x="604075" y="3865321"/>
                </a:lnTo>
                <a:lnTo>
                  <a:pt x="646925" y="4566606"/>
                </a:lnTo>
              </a:path>
            </a:pathLst>
          </a:custGeom>
          <a:ln w="3600">
            <a:solidFill>
              <a:srgbClr val="000000"/>
            </a:solidFill>
          </a:ln>
        </p:spPr>
        <p:txBody>
          <a:bodyPr wrap="square" lIns="0" tIns="0" rIns="0" bIns="0" rtlCol="0"/>
          <a:lstStyle/>
          <a:p>
            <a:endParaRPr/>
          </a:p>
        </p:txBody>
      </p:sp>
      <p:sp>
        <p:nvSpPr>
          <p:cNvPr id="256" name="object 256"/>
          <p:cNvSpPr/>
          <p:nvPr/>
        </p:nvSpPr>
        <p:spPr>
          <a:xfrm>
            <a:off x="1348362" y="1293767"/>
            <a:ext cx="6955868" cy="4513458"/>
          </a:xfrm>
          <a:prstGeom prst="rect">
            <a:avLst/>
          </a:prstGeom>
          <a:blipFill>
            <a:blip r:embed="rId3" cstate="print"/>
            <a:stretch>
              <a:fillRect/>
            </a:stretch>
          </a:blipFill>
        </p:spPr>
        <p:txBody>
          <a:bodyPr wrap="square" lIns="0" tIns="0" rIns="0" bIns="0" rtlCol="0"/>
          <a:lstStyle/>
          <a:p>
            <a:endParaRPr/>
          </a:p>
        </p:txBody>
      </p:sp>
      <p:sp>
        <p:nvSpPr>
          <p:cNvPr id="257" name="object 257"/>
          <p:cNvSpPr/>
          <p:nvPr/>
        </p:nvSpPr>
        <p:spPr>
          <a:xfrm>
            <a:off x="4763459" y="1681622"/>
            <a:ext cx="596323" cy="4124325"/>
          </a:xfrm>
          <a:custGeom>
            <a:avLst/>
            <a:gdLst/>
            <a:ahLst/>
            <a:cxnLst/>
            <a:rect l="l" t="t" r="r" b="b"/>
            <a:pathLst>
              <a:path w="655954" h="4674234">
                <a:moveTo>
                  <a:pt x="0" y="4673883"/>
                </a:moveTo>
                <a:lnTo>
                  <a:pt x="36728" y="4278236"/>
                </a:lnTo>
                <a:lnTo>
                  <a:pt x="89281" y="2597404"/>
                </a:lnTo>
                <a:lnTo>
                  <a:pt x="141846" y="705954"/>
                </a:lnTo>
                <a:lnTo>
                  <a:pt x="194398" y="0"/>
                </a:lnTo>
                <a:lnTo>
                  <a:pt x="246964" y="362153"/>
                </a:lnTo>
                <a:lnTo>
                  <a:pt x="299529" y="1019873"/>
                </a:lnTo>
                <a:lnTo>
                  <a:pt x="352082" y="1599120"/>
                </a:lnTo>
                <a:lnTo>
                  <a:pt x="404647" y="2004479"/>
                </a:lnTo>
                <a:lnTo>
                  <a:pt x="457568" y="2323439"/>
                </a:lnTo>
                <a:lnTo>
                  <a:pt x="510120" y="2651760"/>
                </a:lnTo>
                <a:lnTo>
                  <a:pt x="562686" y="3028315"/>
                </a:lnTo>
                <a:lnTo>
                  <a:pt x="615238" y="3898087"/>
                </a:lnTo>
                <a:lnTo>
                  <a:pt x="655561" y="4673883"/>
                </a:lnTo>
              </a:path>
            </a:pathLst>
          </a:custGeom>
          <a:ln w="3600">
            <a:solidFill>
              <a:srgbClr val="000000"/>
            </a:solidFill>
          </a:ln>
        </p:spPr>
        <p:txBody>
          <a:bodyPr wrap="square" lIns="0" tIns="0" rIns="0" bIns="0" rtlCol="0"/>
          <a:lstStyle/>
          <a:p>
            <a:endParaRPr/>
          </a:p>
        </p:txBody>
      </p:sp>
      <p:sp>
        <p:nvSpPr>
          <p:cNvPr id="258" name="object 258"/>
          <p:cNvSpPr/>
          <p:nvPr/>
        </p:nvSpPr>
        <p:spPr>
          <a:xfrm>
            <a:off x="5383968" y="1981480"/>
            <a:ext cx="2918691" cy="3824568"/>
          </a:xfrm>
          <a:custGeom>
            <a:avLst/>
            <a:gdLst/>
            <a:ahLst/>
            <a:cxnLst/>
            <a:rect l="l" t="t" r="r" b="b"/>
            <a:pathLst>
              <a:path w="3210559" h="4334509">
                <a:moveTo>
                  <a:pt x="0" y="4334043"/>
                </a:moveTo>
                <a:lnTo>
                  <a:pt x="38163" y="3728885"/>
                </a:lnTo>
                <a:lnTo>
                  <a:pt x="91084" y="589318"/>
                </a:lnTo>
                <a:lnTo>
                  <a:pt x="143637" y="0"/>
                </a:lnTo>
                <a:lnTo>
                  <a:pt x="196557" y="1030312"/>
                </a:lnTo>
                <a:lnTo>
                  <a:pt x="249123" y="1677238"/>
                </a:lnTo>
                <a:lnTo>
                  <a:pt x="302044" y="2434678"/>
                </a:lnTo>
                <a:lnTo>
                  <a:pt x="354609" y="3120478"/>
                </a:lnTo>
                <a:lnTo>
                  <a:pt x="407517" y="2422080"/>
                </a:lnTo>
                <a:lnTo>
                  <a:pt x="460438" y="1327315"/>
                </a:lnTo>
                <a:lnTo>
                  <a:pt x="513359" y="1224711"/>
                </a:lnTo>
                <a:lnTo>
                  <a:pt x="565924" y="1142631"/>
                </a:lnTo>
                <a:lnTo>
                  <a:pt x="618845" y="1246314"/>
                </a:lnTo>
                <a:lnTo>
                  <a:pt x="671766" y="1788477"/>
                </a:lnTo>
                <a:lnTo>
                  <a:pt x="724687" y="2323439"/>
                </a:lnTo>
                <a:lnTo>
                  <a:pt x="777608" y="2484716"/>
                </a:lnTo>
                <a:lnTo>
                  <a:pt x="830516" y="2606040"/>
                </a:lnTo>
                <a:lnTo>
                  <a:pt x="883450" y="2732760"/>
                </a:lnTo>
                <a:lnTo>
                  <a:pt x="936358" y="2707195"/>
                </a:lnTo>
                <a:lnTo>
                  <a:pt x="989279" y="2210396"/>
                </a:lnTo>
                <a:lnTo>
                  <a:pt x="1042200" y="2232723"/>
                </a:lnTo>
                <a:lnTo>
                  <a:pt x="1095121" y="2608554"/>
                </a:lnTo>
                <a:lnTo>
                  <a:pt x="1148041" y="2498763"/>
                </a:lnTo>
                <a:lnTo>
                  <a:pt x="1200962" y="2377440"/>
                </a:lnTo>
                <a:lnTo>
                  <a:pt x="1254252" y="2163241"/>
                </a:lnTo>
                <a:lnTo>
                  <a:pt x="1307160" y="1984679"/>
                </a:lnTo>
                <a:lnTo>
                  <a:pt x="1360081" y="2218677"/>
                </a:lnTo>
                <a:lnTo>
                  <a:pt x="1413002" y="2968561"/>
                </a:lnTo>
                <a:lnTo>
                  <a:pt x="1466291" y="3149282"/>
                </a:lnTo>
                <a:lnTo>
                  <a:pt x="1519199" y="2065680"/>
                </a:lnTo>
                <a:lnTo>
                  <a:pt x="1572120" y="1814029"/>
                </a:lnTo>
                <a:lnTo>
                  <a:pt x="1625041" y="2913481"/>
                </a:lnTo>
                <a:lnTo>
                  <a:pt x="1677962" y="2985122"/>
                </a:lnTo>
                <a:lnTo>
                  <a:pt x="1731238" y="1982152"/>
                </a:lnTo>
                <a:lnTo>
                  <a:pt x="1784159" y="2219401"/>
                </a:lnTo>
                <a:lnTo>
                  <a:pt x="1837080" y="3048482"/>
                </a:lnTo>
                <a:lnTo>
                  <a:pt x="1890001" y="3200031"/>
                </a:lnTo>
                <a:lnTo>
                  <a:pt x="1942922" y="2310841"/>
                </a:lnTo>
                <a:lnTo>
                  <a:pt x="1995843" y="2054517"/>
                </a:lnTo>
                <a:lnTo>
                  <a:pt x="2048764" y="2625471"/>
                </a:lnTo>
                <a:lnTo>
                  <a:pt x="2101684" y="3048114"/>
                </a:lnTo>
                <a:lnTo>
                  <a:pt x="2154605" y="2002675"/>
                </a:lnTo>
                <a:lnTo>
                  <a:pt x="2207171" y="1444675"/>
                </a:lnTo>
                <a:lnTo>
                  <a:pt x="2260092" y="2107438"/>
                </a:lnTo>
                <a:lnTo>
                  <a:pt x="2313000" y="2933636"/>
                </a:lnTo>
                <a:lnTo>
                  <a:pt x="2365921" y="3128759"/>
                </a:lnTo>
                <a:lnTo>
                  <a:pt x="2418486" y="2767672"/>
                </a:lnTo>
                <a:lnTo>
                  <a:pt x="2471407" y="2735999"/>
                </a:lnTo>
                <a:lnTo>
                  <a:pt x="2524328" y="3217684"/>
                </a:lnTo>
                <a:lnTo>
                  <a:pt x="2577604" y="3633838"/>
                </a:lnTo>
                <a:lnTo>
                  <a:pt x="2630525" y="3146399"/>
                </a:lnTo>
                <a:lnTo>
                  <a:pt x="2683446" y="2834640"/>
                </a:lnTo>
                <a:lnTo>
                  <a:pt x="2736367" y="2715844"/>
                </a:lnTo>
                <a:lnTo>
                  <a:pt x="2789288" y="2847594"/>
                </a:lnTo>
                <a:lnTo>
                  <a:pt x="2842564" y="3122637"/>
                </a:lnTo>
                <a:lnTo>
                  <a:pt x="2895487" y="3185642"/>
                </a:lnTo>
                <a:lnTo>
                  <a:pt x="2948405" y="3706202"/>
                </a:lnTo>
                <a:lnTo>
                  <a:pt x="3001328" y="4111205"/>
                </a:lnTo>
                <a:lnTo>
                  <a:pt x="3054247" y="3687838"/>
                </a:lnTo>
                <a:lnTo>
                  <a:pt x="3106808" y="2763723"/>
                </a:lnTo>
                <a:lnTo>
                  <a:pt x="3159365" y="1881720"/>
                </a:lnTo>
                <a:lnTo>
                  <a:pt x="3210487" y="2418473"/>
                </a:lnTo>
              </a:path>
            </a:pathLst>
          </a:custGeom>
          <a:ln w="3600">
            <a:solidFill>
              <a:srgbClr val="000000"/>
            </a:solidFill>
          </a:ln>
        </p:spPr>
        <p:txBody>
          <a:bodyPr wrap="square" lIns="0" tIns="0" rIns="0" bIns="0" rtlCol="0"/>
          <a:lstStyle/>
          <a:p>
            <a:endParaRPr/>
          </a:p>
        </p:txBody>
      </p:sp>
      <p:sp>
        <p:nvSpPr>
          <p:cNvPr id="259" name="object 259"/>
          <p:cNvSpPr/>
          <p:nvPr/>
        </p:nvSpPr>
        <p:spPr>
          <a:xfrm>
            <a:off x="1349998" y="839533"/>
            <a:ext cx="3362614" cy="4966447"/>
          </a:xfrm>
          <a:custGeom>
            <a:avLst/>
            <a:gdLst/>
            <a:ahLst/>
            <a:cxnLst/>
            <a:rect l="l" t="t" r="r" b="b"/>
            <a:pathLst>
              <a:path w="3698875" h="5628640">
                <a:moveTo>
                  <a:pt x="0" y="2638806"/>
                </a:moveTo>
                <a:lnTo>
                  <a:pt x="51117" y="1452600"/>
                </a:lnTo>
                <a:lnTo>
                  <a:pt x="102247" y="2322728"/>
                </a:lnTo>
                <a:lnTo>
                  <a:pt x="153365" y="3387598"/>
                </a:lnTo>
                <a:lnTo>
                  <a:pt x="204482" y="3830040"/>
                </a:lnTo>
                <a:lnTo>
                  <a:pt x="255600" y="4141800"/>
                </a:lnTo>
                <a:lnTo>
                  <a:pt x="306717" y="4635004"/>
                </a:lnTo>
                <a:lnTo>
                  <a:pt x="357835" y="4200131"/>
                </a:lnTo>
                <a:lnTo>
                  <a:pt x="408965" y="3637089"/>
                </a:lnTo>
                <a:lnTo>
                  <a:pt x="460082" y="3109683"/>
                </a:lnTo>
                <a:lnTo>
                  <a:pt x="511568" y="2594889"/>
                </a:lnTo>
                <a:lnTo>
                  <a:pt x="563041" y="2727007"/>
                </a:lnTo>
                <a:lnTo>
                  <a:pt x="614527" y="2835008"/>
                </a:lnTo>
                <a:lnTo>
                  <a:pt x="666000" y="2978645"/>
                </a:lnTo>
                <a:lnTo>
                  <a:pt x="717486" y="2555278"/>
                </a:lnTo>
                <a:lnTo>
                  <a:pt x="769327" y="2141639"/>
                </a:lnTo>
                <a:lnTo>
                  <a:pt x="820801" y="2488679"/>
                </a:lnTo>
                <a:lnTo>
                  <a:pt x="872642" y="2773807"/>
                </a:lnTo>
                <a:lnTo>
                  <a:pt x="924128" y="2158199"/>
                </a:lnTo>
                <a:lnTo>
                  <a:pt x="975969" y="2143798"/>
                </a:lnTo>
                <a:lnTo>
                  <a:pt x="1027811" y="2972879"/>
                </a:lnTo>
                <a:lnTo>
                  <a:pt x="1079284" y="3051365"/>
                </a:lnTo>
                <a:lnTo>
                  <a:pt x="1131125" y="3259086"/>
                </a:lnTo>
                <a:lnTo>
                  <a:pt x="1182966" y="3759479"/>
                </a:lnTo>
                <a:lnTo>
                  <a:pt x="1234808" y="3793680"/>
                </a:lnTo>
                <a:lnTo>
                  <a:pt x="1286637" y="4548251"/>
                </a:lnTo>
                <a:lnTo>
                  <a:pt x="1338122" y="4626000"/>
                </a:lnTo>
                <a:lnTo>
                  <a:pt x="1389964" y="3858488"/>
                </a:lnTo>
                <a:lnTo>
                  <a:pt x="1441805" y="3878999"/>
                </a:lnTo>
                <a:lnTo>
                  <a:pt x="1494002" y="3607206"/>
                </a:lnTo>
                <a:lnTo>
                  <a:pt x="1545844" y="2586609"/>
                </a:lnTo>
                <a:lnTo>
                  <a:pt x="1597685" y="2399766"/>
                </a:lnTo>
                <a:lnTo>
                  <a:pt x="1649526" y="3235325"/>
                </a:lnTo>
                <a:lnTo>
                  <a:pt x="1701368" y="3269526"/>
                </a:lnTo>
                <a:lnTo>
                  <a:pt x="1753565" y="1090803"/>
                </a:lnTo>
                <a:lnTo>
                  <a:pt x="1805406" y="0"/>
                </a:lnTo>
                <a:lnTo>
                  <a:pt x="1857248" y="1294561"/>
                </a:lnTo>
                <a:lnTo>
                  <a:pt x="1909445" y="2932569"/>
                </a:lnTo>
                <a:lnTo>
                  <a:pt x="1961286" y="3491649"/>
                </a:lnTo>
                <a:lnTo>
                  <a:pt x="2013127" y="2969285"/>
                </a:lnTo>
                <a:lnTo>
                  <a:pt x="2065324" y="3143161"/>
                </a:lnTo>
                <a:lnTo>
                  <a:pt x="2117166" y="3700805"/>
                </a:lnTo>
                <a:lnTo>
                  <a:pt x="2169363" y="3699357"/>
                </a:lnTo>
                <a:lnTo>
                  <a:pt x="2221560" y="3439807"/>
                </a:lnTo>
                <a:lnTo>
                  <a:pt x="2273769" y="3322802"/>
                </a:lnTo>
                <a:lnTo>
                  <a:pt x="2325966" y="3521887"/>
                </a:lnTo>
                <a:lnTo>
                  <a:pt x="2378163" y="3548519"/>
                </a:lnTo>
                <a:lnTo>
                  <a:pt x="2430360" y="3627361"/>
                </a:lnTo>
                <a:lnTo>
                  <a:pt x="2482570" y="3616921"/>
                </a:lnTo>
                <a:lnTo>
                  <a:pt x="2534767" y="3300488"/>
                </a:lnTo>
                <a:lnTo>
                  <a:pt x="2586964" y="2808363"/>
                </a:lnTo>
                <a:lnTo>
                  <a:pt x="2639174" y="3060001"/>
                </a:lnTo>
                <a:lnTo>
                  <a:pt x="2691371" y="3629164"/>
                </a:lnTo>
                <a:lnTo>
                  <a:pt x="2743568" y="4162323"/>
                </a:lnTo>
                <a:lnTo>
                  <a:pt x="2795765" y="4685042"/>
                </a:lnTo>
                <a:lnTo>
                  <a:pt x="2847975" y="4272127"/>
                </a:lnTo>
                <a:lnTo>
                  <a:pt x="2900527" y="2872079"/>
                </a:lnTo>
                <a:lnTo>
                  <a:pt x="2952724" y="2742120"/>
                </a:lnTo>
                <a:lnTo>
                  <a:pt x="3004934" y="3976928"/>
                </a:lnTo>
                <a:lnTo>
                  <a:pt x="3057486" y="5047208"/>
                </a:lnTo>
                <a:lnTo>
                  <a:pt x="3109683" y="4865052"/>
                </a:lnTo>
                <a:lnTo>
                  <a:pt x="3162249" y="3723132"/>
                </a:lnTo>
                <a:lnTo>
                  <a:pt x="3214446" y="2364486"/>
                </a:lnTo>
                <a:lnTo>
                  <a:pt x="3267011" y="1691284"/>
                </a:lnTo>
                <a:lnTo>
                  <a:pt x="3319208" y="1747799"/>
                </a:lnTo>
                <a:lnTo>
                  <a:pt x="3371773" y="2263330"/>
                </a:lnTo>
                <a:lnTo>
                  <a:pt x="3423970" y="2868485"/>
                </a:lnTo>
                <a:lnTo>
                  <a:pt x="3476523" y="3381844"/>
                </a:lnTo>
                <a:lnTo>
                  <a:pt x="3529088" y="4235767"/>
                </a:lnTo>
                <a:lnTo>
                  <a:pt x="3581641" y="4798453"/>
                </a:lnTo>
                <a:lnTo>
                  <a:pt x="3633851" y="4885207"/>
                </a:lnTo>
                <a:lnTo>
                  <a:pt x="3686403" y="5490362"/>
                </a:lnTo>
                <a:lnTo>
                  <a:pt x="3698646" y="5628250"/>
                </a:lnTo>
              </a:path>
            </a:pathLst>
          </a:custGeom>
          <a:ln w="3600">
            <a:solidFill>
              <a:srgbClr val="000000"/>
            </a:solidFill>
          </a:ln>
        </p:spPr>
        <p:txBody>
          <a:bodyPr wrap="square" lIns="0" tIns="0" rIns="0" bIns="0" rtlCol="0"/>
          <a:lstStyle/>
          <a:p>
            <a:endParaRPr/>
          </a:p>
        </p:txBody>
      </p:sp>
      <p:sp>
        <p:nvSpPr>
          <p:cNvPr id="260" name="object 260"/>
          <p:cNvSpPr/>
          <p:nvPr/>
        </p:nvSpPr>
        <p:spPr>
          <a:xfrm>
            <a:off x="4784737" y="1259149"/>
            <a:ext cx="563995" cy="4546787"/>
          </a:xfrm>
          <a:custGeom>
            <a:avLst/>
            <a:gdLst/>
            <a:ahLst/>
            <a:cxnLst/>
            <a:rect l="l" t="t" r="r" b="b"/>
            <a:pathLst>
              <a:path w="620395" h="5153025">
                <a:moveTo>
                  <a:pt x="0" y="5152685"/>
                </a:moveTo>
                <a:lnTo>
                  <a:pt x="13322" y="5004358"/>
                </a:lnTo>
                <a:lnTo>
                  <a:pt x="65874" y="3128048"/>
                </a:lnTo>
                <a:lnTo>
                  <a:pt x="118440" y="894600"/>
                </a:lnTo>
                <a:lnTo>
                  <a:pt x="170992" y="0"/>
                </a:lnTo>
                <a:lnTo>
                  <a:pt x="223558" y="417233"/>
                </a:lnTo>
                <a:lnTo>
                  <a:pt x="276123" y="1152715"/>
                </a:lnTo>
                <a:lnTo>
                  <a:pt x="328676" y="1822323"/>
                </a:lnTo>
                <a:lnTo>
                  <a:pt x="381241" y="2293200"/>
                </a:lnTo>
                <a:lnTo>
                  <a:pt x="434162" y="2672283"/>
                </a:lnTo>
                <a:lnTo>
                  <a:pt x="486714" y="3062160"/>
                </a:lnTo>
                <a:lnTo>
                  <a:pt x="539280" y="3508921"/>
                </a:lnTo>
                <a:lnTo>
                  <a:pt x="591832" y="4533480"/>
                </a:lnTo>
                <a:lnTo>
                  <a:pt x="619912" y="5152685"/>
                </a:lnTo>
              </a:path>
            </a:pathLst>
          </a:custGeom>
          <a:ln w="3600">
            <a:solidFill>
              <a:srgbClr val="000000"/>
            </a:solidFill>
          </a:ln>
        </p:spPr>
        <p:txBody>
          <a:bodyPr wrap="square" lIns="0" tIns="0" rIns="0" bIns="0" rtlCol="0"/>
          <a:lstStyle/>
          <a:p>
            <a:endParaRPr/>
          </a:p>
        </p:txBody>
      </p:sp>
      <p:sp>
        <p:nvSpPr>
          <p:cNvPr id="261" name="object 261"/>
          <p:cNvSpPr/>
          <p:nvPr/>
        </p:nvSpPr>
        <p:spPr>
          <a:xfrm>
            <a:off x="5397061" y="1583783"/>
            <a:ext cx="2905991" cy="4222376"/>
          </a:xfrm>
          <a:custGeom>
            <a:avLst/>
            <a:gdLst/>
            <a:ahLst/>
            <a:cxnLst/>
            <a:rect l="l" t="t" r="r" b="b"/>
            <a:pathLst>
              <a:path w="3196590" h="4785359">
                <a:moveTo>
                  <a:pt x="0" y="4784766"/>
                </a:moveTo>
                <a:lnTo>
                  <a:pt x="23761" y="4350600"/>
                </a:lnTo>
                <a:lnTo>
                  <a:pt x="76682" y="723595"/>
                </a:lnTo>
                <a:lnTo>
                  <a:pt x="129235" y="0"/>
                </a:lnTo>
                <a:lnTo>
                  <a:pt x="182156" y="1195197"/>
                </a:lnTo>
                <a:lnTo>
                  <a:pt x="234721" y="1961997"/>
                </a:lnTo>
                <a:lnTo>
                  <a:pt x="287642" y="2799003"/>
                </a:lnTo>
                <a:lnTo>
                  <a:pt x="340207" y="3597490"/>
                </a:lnTo>
                <a:lnTo>
                  <a:pt x="393115" y="2807284"/>
                </a:lnTo>
                <a:lnTo>
                  <a:pt x="446036" y="1509115"/>
                </a:lnTo>
                <a:lnTo>
                  <a:pt x="498957" y="1389240"/>
                </a:lnTo>
                <a:lnTo>
                  <a:pt x="551522" y="1309319"/>
                </a:lnTo>
                <a:lnTo>
                  <a:pt x="604443" y="1435315"/>
                </a:lnTo>
                <a:lnTo>
                  <a:pt x="657364" y="2070722"/>
                </a:lnTo>
                <a:lnTo>
                  <a:pt x="710285" y="2725559"/>
                </a:lnTo>
                <a:lnTo>
                  <a:pt x="763206" y="2930042"/>
                </a:lnTo>
                <a:lnTo>
                  <a:pt x="816114" y="3058198"/>
                </a:lnTo>
                <a:lnTo>
                  <a:pt x="869048" y="3202559"/>
                </a:lnTo>
                <a:lnTo>
                  <a:pt x="921956" y="3169081"/>
                </a:lnTo>
                <a:lnTo>
                  <a:pt x="974877" y="2601366"/>
                </a:lnTo>
                <a:lnTo>
                  <a:pt x="1027798" y="2621165"/>
                </a:lnTo>
                <a:lnTo>
                  <a:pt x="1080719" y="3072244"/>
                </a:lnTo>
                <a:lnTo>
                  <a:pt x="1133640" y="2951289"/>
                </a:lnTo>
                <a:lnTo>
                  <a:pt x="1186561" y="2815196"/>
                </a:lnTo>
                <a:lnTo>
                  <a:pt x="1239850" y="2572918"/>
                </a:lnTo>
                <a:lnTo>
                  <a:pt x="1292758" y="2351163"/>
                </a:lnTo>
                <a:lnTo>
                  <a:pt x="1345679" y="2644914"/>
                </a:lnTo>
                <a:lnTo>
                  <a:pt x="1398600" y="3510000"/>
                </a:lnTo>
                <a:lnTo>
                  <a:pt x="1451889" y="3737165"/>
                </a:lnTo>
                <a:lnTo>
                  <a:pt x="1504797" y="2453398"/>
                </a:lnTo>
                <a:lnTo>
                  <a:pt x="1557718" y="2145957"/>
                </a:lnTo>
                <a:lnTo>
                  <a:pt x="1610639" y="3432606"/>
                </a:lnTo>
                <a:lnTo>
                  <a:pt x="1663560" y="3549967"/>
                </a:lnTo>
                <a:lnTo>
                  <a:pt x="1716836" y="2374925"/>
                </a:lnTo>
                <a:lnTo>
                  <a:pt x="1769757" y="2620441"/>
                </a:lnTo>
                <a:lnTo>
                  <a:pt x="1822678" y="3606482"/>
                </a:lnTo>
                <a:lnTo>
                  <a:pt x="1875599" y="3760927"/>
                </a:lnTo>
                <a:lnTo>
                  <a:pt x="1928520" y="2719806"/>
                </a:lnTo>
                <a:lnTo>
                  <a:pt x="1981441" y="2394724"/>
                </a:lnTo>
                <a:lnTo>
                  <a:pt x="2034362" y="3087725"/>
                </a:lnTo>
                <a:lnTo>
                  <a:pt x="2087283" y="3558603"/>
                </a:lnTo>
                <a:lnTo>
                  <a:pt x="2140204" y="2319477"/>
                </a:lnTo>
                <a:lnTo>
                  <a:pt x="2192769" y="1619999"/>
                </a:lnTo>
                <a:lnTo>
                  <a:pt x="2245690" y="2386799"/>
                </a:lnTo>
                <a:lnTo>
                  <a:pt x="2298598" y="3375367"/>
                </a:lnTo>
                <a:lnTo>
                  <a:pt x="2351519" y="3625926"/>
                </a:lnTo>
                <a:lnTo>
                  <a:pt x="2404084" y="3174123"/>
                </a:lnTo>
                <a:lnTo>
                  <a:pt x="2457005" y="3111487"/>
                </a:lnTo>
                <a:lnTo>
                  <a:pt x="2509926" y="3681006"/>
                </a:lnTo>
                <a:lnTo>
                  <a:pt x="2563202" y="4195445"/>
                </a:lnTo>
                <a:lnTo>
                  <a:pt x="2616123" y="3622687"/>
                </a:lnTo>
                <a:lnTo>
                  <a:pt x="2669044" y="3222726"/>
                </a:lnTo>
                <a:lnTo>
                  <a:pt x="2721965" y="3101759"/>
                </a:lnTo>
                <a:lnTo>
                  <a:pt x="2774886" y="3218395"/>
                </a:lnTo>
                <a:lnTo>
                  <a:pt x="2828163" y="3544557"/>
                </a:lnTo>
                <a:lnTo>
                  <a:pt x="2881085" y="3638169"/>
                </a:lnTo>
                <a:lnTo>
                  <a:pt x="2934003" y="4221010"/>
                </a:lnTo>
                <a:lnTo>
                  <a:pt x="2986927" y="4703406"/>
                </a:lnTo>
                <a:lnTo>
                  <a:pt x="3039845" y="4215968"/>
                </a:lnTo>
                <a:lnTo>
                  <a:pt x="3092406" y="3099244"/>
                </a:lnTo>
                <a:lnTo>
                  <a:pt x="3144968" y="2039035"/>
                </a:lnTo>
                <a:lnTo>
                  <a:pt x="3196085" y="2671927"/>
                </a:lnTo>
              </a:path>
            </a:pathLst>
          </a:custGeom>
          <a:ln w="3600">
            <a:solidFill>
              <a:srgbClr val="000000"/>
            </a:solidFill>
          </a:ln>
        </p:spPr>
        <p:txBody>
          <a:bodyPr wrap="square" lIns="0" tIns="0" rIns="0" bIns="0" rtlCol="0"/>
          <a:lstStyle/>
          <a:p>
            <a:endParaRPr/>
          </a:p>
        </p:txBody>
      </p:sp>
      <p:sp>
        <p:nvSpPr>
          <p:cNvPr id="262" name="object 262"/>
          <p:cNvSpPr/>
          <p:nvPr/>
        </p:nvSpPr>
        <p:spPr>
          <a:xfrm>
            <a:off x="1349999" y="1006927"/>
            <a:ext cx="3339523" cy="4798919"/>
          </a:xfrm>
          <a:custGeom>
            <a:avLst/>
            <a:gdLst/>
            <a:ahLst/>
            <a:cxnLst/>
            <a:rect l="l" t="t" r="r" b="b"/>
            <a:pathLst>
              <a:path w="3673475" h="5438775">
                <a:moveTo>
                  <a:pt x="0" y="2807652"/>
                </a:moveTo>
                <a:lnTo>
                  <a:pt x="51117" y="1601292"/>
                </a:lnTo>
                <a:lnTo>
                  <a:pt x="102247" y="2391854"/>
                </a:lnTo>
                <a:lnTo>
                  <a:pt x="153365" y="3557168"/>
                </a:lnTo>
                <a:lnTo>
                  <a:pt x="204482" y="4030573"/>
                </a:lnTo>
                <a:lnTo>
                  <a:pt x="255600" y="4307776"/>
                </a:lnTo>
                <a:lnTo>
                  <a:pt x="306717" y="4828336"/>
                </a:lnTo>
                <a:lnTo>
                  <a:pt x="357835" y="4432338"/>
                </a:lnTo>
                <a:lnTo>
                  <a:pt x="408965" y="3835806"/>
                </a:lnTo>
                <a:lnTo>
                  <a:pt x="460082" y="3251885"/>
                </a:lnTo>
                <a:lnTo>
                  <a:pt x="511568" y="2710459"/>
                </a:lnTo>
                <a:lnTo>
                  <a:pt x="563041" y="2795409"/>
                </a:lnTo>
                <a:lnTo>
                  <a:pt x="614527" y="2932925"/>
                </a:lnTo>
                <a:lnTo>
                  <a:pt x="666000" y="3071177"/>
                </a:lnTo>
                <a:lnTo>
                  <a:pt x="717486" y="2687777"/>
                </a:lnTo>
                <a:lnTo>
                  <a:pt x="769327" y="2238857"/>
                </a:lnTo>
                <a:lnTo>
                  <a:pt x="820801" y="2528646"/>
                </a:lnTo>
                <a:lnTo>
                  <a:pt x="872642" y="2873895"/>
                </a:lnTo>
                <a:lnTo>
                  <a:pt x="924128" y="2285288"/>
                </a:lnTo>
                <a:lnTo>
                  <a:pt x="975969" y="2257209"/>
                </a:lnTo>
                <a:lnTo>
                  <a:pt x="1027811" y="3128772"/>
                </a:lnTo>
                <a:lnTo>
                  <a:pt x="1079284" y="3231730"/>
                </a:lnTo>
                <a:lnTo>
                  <a:pt x="1131125" y="3386175"/>
                </a:lnTo>
                <a:lnTo>
                  <a:pt x="1182966" y="3909974"/>
                </a:lnTo>
                <a:lnTo>
                  <a:pt x="1234808" y="3941648"/>
                </a:lnTo>
                <a:lnTo>
                  <a:pt x="1286637" y="4668494"/>
                </a:lnTo>
                <a:lnTo>
                  <a:pt x="1338122" y="4786210"/>
                </a:lnTo>
                <a:lnTo>
                  <a:pt x="1389964" y="3928694"/>
                </a:lnTo>
                <a:lnTo>
                  <a:pt x="1441805" y="3968292"/>
                </a:lnTo>
                <a:lnTo>
                  <a:pt x="1494002" y="3697935"/>
                </a:lnTo>
                <a:lnTo>
                  <a:pt x="1545844" y="2649969"/>
                </a:lnTo>
                <a:lnTo>
                  <a:pt x="1597685" y="2415247"/>
                </a:lnTo>
                <a:lnTo>
                  <a:pt x="1649526" y="3278530"/>
                </a:lnTo>
                <a:lnTo>
                  <a:pt x="1701368" y="3376815"/>
                </a:lnTo>
                <a:lnTo>
                  <a:pt x="1753565" y="1188364"/>
                </a:lnTo>
                <a:lnTo>
                  <a:pt x="1805406" y="0"/>
                </a:lnTo>
                <a:lnTo>
                  <a:pt x="1857248" y="1266482"/>
                </a:lnTo>
                <a:lnTo>
                  <a:pt x="1909445" y="2999536"/>
                </a:lnTo>
                <a:lnTo>
                  <a:pt x="1961286" y="3615131"/>
                </a:lnTo>
                <a:lnTo>
                  <a:pt x="2013127" y="3096729"/>
                </a:lnTo>
                <a:lnTo>
                  <a:pt x="2065324" y="3203651"/>
                </a:lnTo>
                <a:lnTo>
                  <a:pt x="2117166" y="3825011"/>
                </a:lnTo>
                <a:lnTo>
                  <a:pt x="2169363" y="3828249"/>
                </a:lnTo>
                <a:lnTo>
                  <a:pt x="2221560" y="3536657"/>
                </a:lnTo>
                <a:lnTo>
                  <a:pt x="2273769" y="3413531"/>
                </a:lnTo>
                <a:lnTo>
                  <a:pt x="2325966" y="3618725"/>
                </a:lnTo>
                <a:lnTo>
                  <a:pt x="2378163" y="3653294"/>
                </a:lnTo>
                <a:lnTo>
                  <a:pt x="2430360" y="3704056"/>
                </a:lnTo>
                <a:lnTo>
                  <a:pt x="2482570" y="3702977"/>
                </a:lnTo>
                <a:lnTo>
                  <a:pt x="2534767" y="3343325"/>
                </a:lnTo>
                <a:lnTo>
                  <a:pt x="2586964" y="2806928"/>
                </a:lnTo>
                <a:lnTo>
                  <a:pt x="2639174" y="3003854"/>
                </a:lnTo>
                <a:lnTo>
                  <a:pt x="2691371" y="3616579"/>
                </a:lnTo>
                <a:lnTo>
                  <a:pt x="2743568" y="4163060"/>
                </a:lnTo>
                <a:lnTo>
                  <a:pt x="2795765" y="4744808"/>
                </a:lnTo>
                <a:lnTo>
                  <a:pt x="2847975" y="4356011"/>
                </a:lnTo>
                <a:lnTo>
                  <a:pt x="2900527" y="2873171"/>
                </a:lnTo>
                <a:lnTo>
                  <a:pt x="2952724" y="2709722"/>
                </a:lnTo>
                <a:lnTo>
                  <a:pt x="3004934" y="4001046"/>
                </a:lnTo>
                <a:lnTo>
                  <a:pt x="3057486" y="5132539"/>
                </a:lnTo>
                <a:lnTo>
                  <a:pt x="3109683" y="4993576"/>
                </a:lnTo>
                <a:lnTo>
                  <a:pt x="3162249" y="3810977"/>
                </a:lnTo>
                <a:lnTo>
                  <a:pt x="3214446" y="2427490"/>
                </a:lnTo>
                <a:lnTo>
                  <a:pt x="3267011" y="1737004"/>
                </a:lnTo>
                <a:lnTo>
                  <a:pt x="3319208" y="1743125"/>
                </a:lnTo>
                <a:lnTo>
                  <a:pt x="3371773" y="2296807"/>
                </a:lnTo>
                <a:lnTo>
                  <a:pt x="3423970" y="2900172"/>
                </a:lnTo>
                <a:lnTo>
                  <a:pt x="3476523" y="3440531"/>
                </a:lnTo>
                <a:lnTo>
                  <a:pt x="3529088" y="4294809"/>
                </a:lnTo>
                <a:lnTo>
                  <a:pt x="3581641" y="4917262"/>
                </a:lnTo>
                <a:lnTo>
                  <a:pt x="3633851" y="5014455"/>
                </a:lnTo>
                <a:lnTo>
                  <a:pt x="3673449" y="5438537"/>
                </a:lnTo>
              </a:path>
            </a:pathLst>
          </a:custGeom>
          <a:ln w="3600">
            <a:solidFill>
              <a:srgbClr val="000000"/>
            </a:solidFill>
          </a:ln>
        </p:spPr>
        <p:txBody>
          <a:bodyPr wrap="square" lIns="0" tIns="0" rIns="0" bIns="0" rtlCol="0"/>
          <a:lstStyle/>
          <a:p>
            <a:endParaRPr/>
          </a:p>
        </p:txBody>
      </p:sp>
      <p:sp>
        <p:nvSpPr>
          <p:cNvPr id="263" name="object 263"/>
          <p:cNvSpPr/>
          <p:nvPr/>
        </p:nvSpPr>
        <p:spPr>
          <a:xfrm>
            <a:off x="4798810" y="1271845"/>
            <a:ext cx="541482" cy="4533900"/>
          </a:xfrm>
          <a:custGeom>
            <a:avLst/>
            <a:gdLst/>
            <a:ahLst/>
            <a:cxnLst/>
            <a:rect l="l" t="t" r="r" b="b"/>
            <a:pathLst>
              <a:path w="595629" h="5138420">
                <a:moveTo>
                  <a:pt x="0" y="5138296"/>
                </a:moveTo>
                <a:lnTo>
                  <a:pt x="50393" y="3209404"/>
                </a:lnTo>
                <a:lnTo>
                  <a:pt x="102958" y="935647"/>
                </a:lnTo>
                <a:lnTo>
                  <a:pt x="155511" y="0"/>
                </a:lnTo>
                <a:lnTo>
                  <a:pt x="208076" y="439928"/>
                </a:lnTo>
                <a:lnTo>
                  <a:pt x="260642" y="1176845"/>
                </a:lnTo>
                <a:lnTo>
                  <a:pt x="313194" y="1879574"/>
                </a:lnTo>
                <a:lnTo>
                  <a:pt x="365760" y="2390406"/>
                </a:lnTo>
                <a:lnTo>
                  <a:pt x="418680" y="2769844"/>
                </a:lnTo>
                <a:lnTo>
                  <a:pt x="471233" y="3195370"/>
                </a:lnTo>
                <a:lnTo>
                  <a:pt x="523798" y="3674529"/>
                </a:lnTo>
                <a:lnTo>
                  <a:pt x="576351" y="4710976"/>
                </a:lnTo>
                <a:lnTo>
                  <a:pt x="595083" y="5138296"/>
                </a:lnTo>
              </a:path>
            </a:pathLst>
          </a:custGeom>
          <a:ln w="3600">
            <a:solidFill>
              <a:srgbClr val="000000"/>
            </a:solidFill>
          </a:ln>
        </p:spPr>
        <p:txBody>
          <a:bodyPr wrap="square" lIns="0" tIns="0" rIns="0" bIns="0" rtlCol="0"/>
          <a:lstStyle/>
          <a:p>
            <a:endParaRPr/>
          </a:p>
        </p:txBody>
      </p:sp>
      <p:sp>
        <p:nvSpPr>
          <p:cNvPr id="264" name="object 264"/>
          <p:cNvSpPr/>
          <p:nvPr/>
        </p:nvSpPr>
        <p:spPr>
          <a:xfrm>
            <a:off x="5413421" y="1717515"/>
            <a:ext cx="2889250" cy="4088466"/>
          </a:xfrm>
          <a:custGeom>
            <a:avLst/>
            <a:gdLst/>
            <a:ahLst/>
            <a:cxnLst/>
            <a:rect l="l" t="t" r="r" b="b"/>
            <a:pathLst>
              <a:path w="3178175" h="4633595">
                <a:moveTo>
                  <a:pt x="0" y="4633205"/>
                </a:moveTo>
                <a:lnTo>
                  <a:pt x="5765" y="4539957"/>
                </a:lnTo>
                <a:lnTo>
                  <a:pt x="58686" y="830160"/>
                </a:lnTo>
                <a:lnTo>
                  <a:pt x="111239" y="0"/>
                </a:lnTo>
                <a:lnTo>
                  <a:pt x="164160" y="1162075"/>
                </a:lnTo>
                <a:lnTo>
                  <a:pt x="216725" y="1977478"/>
                </a:lnTo>
                <a:lnTo>
                  <a:pt x="269646" y="2781719"/>
                </a:lnTo>
                <a:lnTo>
                  <a:pt x="322211" y="3585235"/>
                </a:lnTo>
                <a:lnTo>
                  <a:pt x="375119" y="2855518"/>
                </a:lnTo>
                <a:lnTo>
                  <a:pt x="428040" y="1531442"/>
                </a:lnTo>
                <a:lnTo>
                  <a:pt x="480961" y="1328394"/>
                </a:lnTo>
                <a:lnTo>
                  <a:pt x="533527" y="1274762"/>
                </a:lnTo>
                <a:lnTo>
                  <a:pt x="586447" y="1361884"/>
                </a:lnTo>
                <a:lnTo>
                  <a:pt x="639368" y="1989721"/>
                </a:lnTo>
                <a:lnTo>
                  <a:pt x="692289" y="2622245"/>
                </a:lnTo>
                <a:lnTo>
                  <a:pt x="745210" y="2857677"/>
                </a:lnTo>
                <a:lnTo>
                  <a:pt x="798118" y="2955239"/>
                </a:lnTo>
                <a:lnTo>
                  <a:pt x="851052" y="3112198"/>
                </a:lnTo>
                <a:lnTo>
                  <a:pt x="903960" y="3059645"/>
                </a:lnTo>
                <a:lnTo>
                  <a:pt x="956881" y="2503805"/>
                </a:lnTo>
                <a:lnTo>
                  <a:pt x="1009802" y="2501633"/>
                </a:lnTo>
                <a:lnTo>
                  <a:pt x="1062723" y="2943364"/>
                </a:lnTo>
                <a:lnTo>
                  <a:pt x="1115644" y="2863799"/>
                </a:lnTo>
                <a:lnTo>
                  <a:pt x="1168565" y="2698559"/>
                </a:lnTo>
                <a:lnTo>
                  <a:pt x="1221854" y="2453767"/>
                </a:lnTo>
                <a:lnTo>
                  <a:pt x="1274762" y="2243518"/>
                </a:lnTo>
                <a:lnTo>
                  <a:pt x="1327683" y="2554198"/>
                </a:lnTo>
                <a:lnTo>
                  <a:pt x="1380604" y="3450234"/>
                </a:lnTo>
                <a:lnTo>
                  <a:pt x="1433893" y="3726357"/>
                </a:lnTo>
                <a:lnTo>
                  <a:pt x="1486801" y="2424963"/>
                </a:lnTo>
                <a:lnTo>
                  <a:pt x="1539722" y="2077199"/>
                </a:lnTo>
                <a:lnTo>
                  <a:pt x="1592643" y="3386162"/>
                </a:lnTo>
                <a:lnTo>
                  <a:pt x="1645564" y="3558235"/>
                </a:lnTo>
                <a:lnTo>
                  <a:pt x="1698840" y="2330640"/>
                </a:lnTo>
                <a:lnTo>
                  <a:pt x="1751761" y="2561755"/>
                </a:lnTo>
                <a:lnTo>
                  <a:pt x="1804682" y="3585959"/>
                </a:lnTo>
                <a:lnTo>
                  <a:pt x="1857603" y="3713759"/>
                </a:lnTo>
                <a:lnTo>
                  <a:pt x="1910524" y="2644559"/>
                </a:lnTo>
                <a:lnTo>
                  <a:pt x="1963445" y="2269439"/>
                </a:lnTo>
                <a:lnTo>
                  <a:pt x="2016366" y="2954883"/>
                </a:lnTo>
                <a:lnTo>
                  <a:pt x="2069287" y="3399485"/>
                </a:lnTo>
                <a:lnTo>
                  <a:pt x="2122208" y="2111044"/>
                </a:lnTo>
                <a:lnTo>
                  <a:pt x="2174773" y="1332001"/>
                </a:lnTo>
                <a:lnTo>
                  <a:pt x="2227694" y="2095195"/>
                </a:lnTo>
                <a:lnTo>
                  <a:pt x="2280602" y="3119767"/>
                </a:lnTo>
                <a:lnTo>
                  <a:pt x="2333523" y="3322802"/>
                </a:lnTo>
                <a:lnTo>
                  <a:pt x="2386088" y="2867037"/>
                </a:lnTo>
                <a:lnTo>
                  <a:pt x="2439009" y="2764802"/>
                </a:lnTo>
                <a:lnTo>
                  <a:pt x="2491930" y="3338639"/>
                </a:lnTo>
                <a:lnTo>
                  <a:pt x="2545207" y="3865689"/>
                </a:lnTo>
                <a:lnTo>
                  <a:pt x="2598127" y="3302279"/>
                </a:lnTo>
                <a:lnTo>
                  <a:pt x="2651048" y="2842920"/>
                </a:lnTo>
                <a:lnTo>
                  <a:pt x="2703969" y="2733484"/>
                </a:lnTo>
                <a:lnTo>
                  <a:pt x="2756890" y="2801162"/>
                </a:lnTo>
                <a:lnTo>
                  <a:pt x="2810167" y="3128403"/>
                </a:lnTo>
                <a:lnTo>
                  <a:pt x="2863089" y="3217316"/>
                </a:lnTo>
                <a:lnTo>
                  <a:pt x="2916007" y="3817086"/>
                </a:lnTo>
                <a:lnTo>
                  <a:pt x="2968931" y="4272838"/>
                </a:lnTo>
                <a:lnTo>
                  <a:pt x="3021849" y="3769563"/>
                </a:lnTo>
                <a:lnTo>
                  <a:pt x="3074410" y="2661475"/>
                </a:lnTo>
                <a:lnTo>
                  <a:pt x="3126972" y="1503718"/>
                </a:lnTo>
                <a:lnTo>
                  <a:pt x="3178089" y="2163241"/>
                </a:lnTo>
              </a:path>
            </a:pathLst>
          </a:custGeom>
          <a:ln w="3600">
            <a:solidFill>
              <a:srgbClr val="000000"/>
            </a:solidFill>
          </a:ln>
        </p:spPr>
        <p:txBody>
          <a:bodyPr wrap="square" lIns="0" tIns="0" rIns="0" bIns="0" rtlCol="0"/>
          <a:lstStyle/>
          <a:p>
            <a:endParaRPr/>
          </a:p>
        </p:txBody>
      </p:sp>
      <p:sp>
        <p:nvSpPr>
          <p:cNvPr id="265" name="object 265"/>
          <p:cNvSpPr/>
          <p:nvPr/>
        </p:nvSpPr>
        <p:spPr>
          <a:xfrm>
            <a:off x="1349998" y="1129866"/>
            <a:ext cx="3372427" cy="4676215"/>
          </a:xfrm>
          <a:custGeom>
            <a:avLst/>
            <a:gdLst/>
            <a:ahLst/>
            <a:cxnLst/>
            <a:rect l="l" t="t" r="r" b="b"/>
            <a:pathLst>
              <a:path w="3709670" h="5299709">
                <a:moveTo>
                  <a:pt x="0" y="2464562"/>
                </a:moveTo>
                <a:lnTo>
                  <a:pt x="51117" y="1386713"/>
                </a:lnTo>
                <a:lnTo>
                  <a:pt x="102247" y="2132279"/>
                </a:lnTo>
                <a:lnTo>
                  <a:pt x="153365" y="3177006"/>
                </a:lnTo>
                <a:lnTo>
                  <a:pt x="204482" y="3556444"/>
                </a:lnTo>
                <a:lnTo>
                  <a:pt x="255600" y="3891965"/>
                </a:lnTo>
                <a:lnTo>
                  <a:pt x="306717" y="4199039"/>
                </a:lnTo>
                <a:lnTo>
                  <a:pt x="357835" y="3883685"/>
                </a:lnTo>
                <a:lnTo>
                  <a:pt x="408965" y="3317036"/>
                </a:lnTo>
                <a:lnTo>
                  <a:pt x="460082" y="2822397"/>
                </a:lnTo>
                <a:lnTo>
                  <a:pt x="511568" y="2396883"/>
                </a:lnTo>
                <a:lnTo>
                  <a:pt x="563041" y="2480043"/>
                </a:lnTo>
                <a:lnTo>
                  <a:pt x="614527" y="2683446"/>
                </a:lnTo>
                <a:lnTo>
                  <a:pt x="666000" y="2750032"/>
                </a:lnTo>
                <a:lnTo>
                  <a:pt x="717486" y="2394724"/>
                </a:lnTo>
                <a:lnTo>
                  <a:pt x="769327" y="1990077"/>
                </a:lnTo>
                <a:lnTo>
                  <a:pt x="820801" y="2283485"/>
                </a:lnTo>
                <a:lnTo>
                  <a:pt x="872642" y="2588044"/>
                </a:lnTo>
                <a:lnTo>
                  <a:pt x="924128" y="2077923"/>
                </a:lnTo>
                <a:lnTo>
                  <a:pt x="975969" y="2047671"/>
                </a:lnTo>
                <a:lnTo>
                  <a:pt x="1027811" y="2788196"/>
                </a:lnTo>
                <a:lnTo>
                  <a:pt x="1079284" y="2919234"/>
                </a:lnTo>
                <a:lnTo>
                  <a:pt x="1131125" y="3057842"/>
                </a:lnTo>
                <a:lnTo>
                  <a:pt x="1182966" y="3495598"/>
                </a:lnTo>
                <a:lnTo>
                  <a:pt x="1234808" y="3531603"/>
                </a:lnTo>
                <a:lnTo>
                  <a:pt x="1286637" y="4161955"/>
                </a:lnTo>
                <a:lnTo>
                  <a:pt x="1338122" y="4244403"/>
                </a:lnTo>
                <a:lnTo>
                  <a:pt x="1389964" y="3578402"/>
                </a:lnTo>
                <a:lnTo>
                  <a:pt x="1441805" y="3620160"/>
                </a:lnTo>
                <a:lnTo>
                  <a:pt x="1494002" y="3311283"/>
                </a:lnTo>
                <a:lnTo>
                  <a:pt x="1545844" y="2414879"/>
                </a:lnTo>
                <a:lnTo>
                  <a:pt x="1597685" y="2193480"/>
                </a:lnTo>
                <a:lnTo>
                  <a:pt x="1649526" y="2986925"/>
                </a:lnTo>
                <a:lnTo>
                  <a:pt x="1701368" y="2958833"/>
                </a:lnTo>
                <a:lnTo>
                  <a:pt x="1753565" y="1041831"/>
                </a:lnTo>
                <a:lnTo>
                  <a:pt x="1805406" y="0"/>
                </a:lnTo>
                <a:lnTo>
                  <a:pt x="1857248" y="1181519"/>
                </a:lnTo>
                <a:lnTo>
                  <a:pt x="1909445" y="2673362"/>
                </a:lnTo>
                <a:lnTo>
                  <a:pt x="1961286" y="3204362"/>
                </a:lnTo>
                <a:lnTo>
                  <a:pt x="2013127" y="2791802"/>
                </a:lnTo>
                <a:lnTo>
                  <a:pt x="2065324" y="2910598"/>
                </a:lnTo>
                <a:lnTo>
                  <a:pt x="2117166" y="3443757"/>
                </a:lnTo>
                <a:lnTo>
                  <a:pt x="2169363" y="3465360"/>
                </a:lnTo>
                <a:lnTo>
                  <a:pt x="2221560" y="3208324"/>
                </a:lnTo>
                <a:lnTo>
                  <a:pt x="2273769" y="3107156"/>
                </a:lnTo>
                <a:lnTo>
                  <a:pt x="2325966" y="3305162"/>
                </a:lnTo>
                <a:lnTo>
                  <a:pt x="2378163" y="3340087"/>
                </a:lnTo>
                <a:lnTo>
                  <a:pt x="2430360" y="3417836"/>
                </a:lnTo>
                <a:lnTo>
                  <a:pt x="2482570" y="3400564"/>
                </a:lnTo>
                <a:lnTo>
                  <a:pt x="2534767" y="3116160"/>
                </a:lnTo>
                <a:lnTo>
                  <a:pt x="2586964" y="2675877"/>
                </a:lnTo>
                <a:lnTo>
                  <a:pt x="2639174" y="2890443"/>
                </a:lnTo>
                <a:lnTo>
                  <a:pt x="2691371" y="3391204"/>
                </a:lnTo>
                <a:lnTo>
                  <a:pt x="2743568" y="3857409"/>
                </a:lnTo>
                <a:lnTo>
                  <a:pt x="2795765" y="4363199"/>
                </a:lnTo>
                <a:lnTo>
                  <a:pt x="2847975" y="3980878"/>
                </a:lnTo>
                <a:lnTo>
                  <a:pt x="2900527" y="2702521"/>
                </a:lnTo>
                <a:lnTo>
                  <a:pt x="2952724" y="2571127"/>
                </a:lnTo>
                <a:lnTo>
                  <a:pt x="3004934" y="3688207"/>
                </a:lnTo>
                <a:lnTo>
                  <a:pt x="3057486" y="4677841"/>
                </a:lnTo>
                <a:lnTo>
                  <a:pt x="3109683" y="4519434"/>
                </a:lnTo>
                <a:lnTo>
                  <a:pt x="3162249" y="3479038"/>
                </a:lnTo>
                <a:lnTo>
                  <a:pt x="3214446" y="2229840"/>
                </a:lnTo>
                <a:lnTo>
                  <a:pt x="3267011" y="1660677"/>
                </a:lnTo>
                <a:lnTo>
                  <a:pt x="3319208" y="1683359"/>
                </a:lnTo>
                <a:lnTo>
                  <a:pt x="3371773" y="2150999"/>
                </a:lnTo>
                <a:lnTo>
                  <a:pt x="3423970" y="2693162"/>
                </a:lnTo>
                <a:lnTo>
                  <a:pt x="3476523" y="3197885"/>
                </a:lnTo>
                <a:lnTo>
                  <a:pt x="3529088" y="3929761"/>
                </a:lnTo>
                <a:lnTo>
                  <a:pt x="3581641" y="4448886"/>
                </a:lnTo>
                <a:lnTo>
                  <a:pt x="3633851" y="4532401"/>
                </a:lnTo>
                <a:lnTo>
                  <a:pt x="3686403" y="5043970"/>
                </a:lnTo>
                <a:lnTo>
                  <a:pt x="3709454" y="5299205"/>
                </a:lnTo>
              </a:path>
            </a:pathLst>
          </a:custGeom>
          <a:ln w="3600">
            <a:solidFill>
              <a:srgbClr val="000000"/>
            </a:solidFill>
          </a:ln>
        </p:spPr>
        <p:txBody>
          <a:bodyPr wrap="square" lIns="0" tIns="0" rIns="0" bIns="0" rtlCol="0"/>
          <a:lstStyle/>
          <a:p>
            <a:endParaRPr/>
          </a:p>
        </p:txBody>
      </p:sp>
      <p:sp>
        <p:nvSpPr>
          <p:cNvPr id="266" name="object 266"/>
          <p:cNvSpPr/>
          <p:nvPr/>
        </p:nvSpPr>
        <p:spPr>
          <a:xfrm>
            <a:off x="4777209" y="1425590"/>
            <a:ext cx="576695" cy="4380379"/>
          </a:xfrm>
          <a:custGeom>
            <a:avLst/>
            <a:gdLst/>
            <a:ahLst/>
            <a:cxnLst/>
            <a:rect l="l" t="t" r="r" b="b"/>
            <a:pathLst>
              <a:path w="634364" h="4964430">
                <a:moveTo>
                  <a:pt x="0" y="4964052"/>
                </a:moveTo>
                <a:lnTo>
                  <a:pt x="21602" y="4743005"/>
                </a:lnTo>
                <a:lnTo>
                  <a:pt x="74155" y="3004210"/>
                </a:lnTo>
                <a:lnTo>
                  <a:pt x="126720" y="923048"/>
                </a:lnTo>
                <a:lnTo>
                  <a:pt x="179273" y="0"/>
                </a:lnTo>
                <a:lnTo>
                  <a:pt x="231838" y="389890"/>
                </a:lnTo>
                <a:lnTo>
                  <a:pt x="284403" y="1095844"/>
                </a:lnTo>
                <a:lnTo>
                  <a:pt x="336956" y="1683359"/>
                </a:lnTo>
                <a:lnTo>
                  <a:pt x="389521" y="2176208"/>
                </a:lnTo>
                <a:lnTo>
                  <a:pt x="442442" y="2527922"/>
                </a:lnTo>
                <a:lnTo>
                  <a:pt x="494995" y="2889008"/>
                </a:lnTo>
                <a:lnTo>
                  <a:pt x="547560" y="3342614"/>
                </a:lnTo>
                <a:lnTo>
                  <a:pt x="600113" y="4282567"/>
                </a:lnTo>
                <a:lnTo>
                  <a:pt x="633958" y="4964052"/>
                </a:lnTo>
              </a:path>
            </a:pathLst>
          </a:custGeom>
          <a:ln w="3600">
            <a:solidFill>
              <a:srgbClr val="000000"/>
            </a:solidFill>
          </a:ln>
        </p:spPr>
        <p:txBody>
          <a:bodyPr wrap="square" lIns="0" tIns="0" rIns="0" bIns="0" rtlCol="0"/>
          <a:lstStyle/>
          <a:p>
            <a:endParaRPr/>
          </a:p>
        </p:txBody>
      </p:sp>
      <p:sp>
        <p:nvSpPr>
          <p:cNvPr id="267" name="object 267"/>
          <p:cNvSpPr/>
          <p:nvPr/>
        </p:nvSpPr>
        <p:spPr>
          <a:xfrm>
            <a:off x="1348362" y="1297902"/>
            <a:ext cx="6955868" cy="4509322"/>
          </a:xfrm>
          <a:prstGeom prst="rect">
            <a:avLst/>
          </a:prstGeom>
          <a:blipFill>
            <a:blip r:embed="rId4" cstate="print"/>
            <a:stretch>
              <a:fillRect/>
            </a:stretch>
          </a:blipFill>
        </p:spPr>
        <p:txBody>
          <a:bodyPr wrap="square" lIns="0" tIns="0" rIns="0" bIns="0" rtlCol="0"/>
          <a:lstStyle/>
          <a:p>
            <a:endParaRPr/>
          </a:p>
        </p:txBody>
      </p:sp>
      <p:sp>
        <p:nvSpPr>
          <p:cNvPr id="268" name="object 268"/>
          <p:cNvSpPr/>
          <p:nvPr/>
        </p:nvSpPr>
        <p:spPr>
          <a:xfrm>
            <a:off x="1349998" y="3317176"/>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269" name="object 269"/>
          <p:cNvSpPr/>
          <p:nvPr/>
        </p:nvSpPr>
        <p:spPr>
          <a:xfrm>
            <a:off x="1349998" y="2898211"/>
            <a:ext cx="6952673" cy="1447240"/>
          </a:xfrm>
          <a:custGeom>
            <a:avLst/>
            <a:gdLst/>
            <a:ahLst/>
            <a:cxnLst/>
            <a:rect l="l" t="t" r="r" b="b"/>
            <a:pathLst>
              <a:path w="7647940" h="1640204">
                <a:moveTo>
                  <a:pt x="0" y="419392"/>
                </a:moveTo>
                <a:lnTo>
                  <a:pt x="51117" y="191516"/>
                </a:lnTo>
                <a:lnTo>
                  <a:pt x="102247" y="413270"/>
                </a:lnTo>
                <a:lnTo>
                  <a:pt x="153365" y="578878"/>
                </a:lnTo>
                <a:lnTo>
                  <a:pt x="204482" y="698030"/>
                </a:lnTo>
                <a:lnTo>
                  <a:pt x="255600" y="775792"/>
                </a:lnTo>
                <a:lnTo>
                  <a:pt x="306717" y="891362"/>
                </a:lnTo>
                <a:lnTo>
                  <a:pt x="357835" y="877671"/>
                </a:lnTo>
                <a:lnTo>
                  <a:pt x="408965" y="753122"/>
                </a:lnTo>
                <a:lnTo>
                  <a:pt x="460082" y="668870"/>
                </a:lnTo>
                <a:lnTo>
                  <a:pt x="511568" y="500037"/>
                </a:lnTo>
                <a:lnTo>
                  <a:pt x="563041" y="548640"/>
                </a:lnTo>
                <a:lnTo>
                  <a:pt x="614527" y="661314"/>
                </a:lnTo>
                <a:lnTo>
                  <a:pt x="666000" y="675360"/>
                </a:lnTo>
                <a:lnTo>
                  <a:pt x="717486" y="644398"/>
                </a:lnTo>
                <a:lnTo>
                  <a:pt x="769327" y="592188"/>
                </a:lnTo>
                <a:lnTo>
                  <a:pt x="820801" y="626757"/>
                </a:lnTo>
                <a:lnTo>
                  <a:pt x="872642" y="665632"/>
                </a:lnTo>
                <a:lnTo>
                  <a:pt x="924128" y="607682"/>
                </a:lnTo>
                <a:lnTo>
                  <a:pt x="975969" y="532803"/>
                </a:lnTo>
                <a:lnTo>
                  <a:pt x="1027811" y="604443"/>
                </a:lnTo>
                <a:lnTo>
                  <a:pt x="1079284" y="699122"/>
                </a:lnTo>
                <a:lnTo>
                  <a:pt x="1131125" y="663117"/>
                </a:lnTo>
                <a:lnTo>
                  <a:pt x="1182966" y="776160"/>
                </a:lnTo>
                <a:lnTo>
                  <a:pt x="1234808" y="725398"/>
                </a:lnTo>
                <a:lnTo>
                  <a:pt x="1286637" y="878395"/>
                </a:lnTo>
                <a:lnTo>
                  <a:pt x="1338122" y="883069"/>
                </a:lnTo>
                <a:lnTo>
                  <a:pt x="1389964" y="735482"/>
                </a:lnTo>
                <a:lnTo>
                  <a:pt x="1441805" y="775792"/>
                </a:lnTo>
                <a:lnTo>
                  <a:pt x="1494002" y="670318"/>
                </a:lnTo>
                <a:lnTo>
                  <a:pt x="1545844" y="516953"/>
                </a:lnTo>
                <a:lnTo>
                  <a:pt x="1597685" y="415798"/>
                </a:lnTo>
                <a:lnTo>
                  <a:pt x="1649526" y="665632"/>
                </a:lnTo>
                <a:lnTo>
                  <a:pt x="1701368" y="667791"/>
                </a:lnTo>
                <a:lnTo>
                  <a:pt x="1753565" y="227876"/>
                </a:lnTo>
                <a:lnTo>
                  <a:pt x="1805406" y="0"/>
                </a:lnTo>
                <a:lnTo>
                  <a:pt x="1857248" y="283311"/>
                </a:lnTo>
                <a:lnTo>
                  <a:pt x="1909445" y="593280"/>
                </a:lnTo>
                <a:lnTo>
                  <a:pt x="1961286" y="714959"/>
                </a:lnTo>
                <a:lnTo>
                  <a:pt x="2013127" y="659155"/>
                </a:lnTo>
                <a:lnTo>
                  <a:pt x="2065324" y="711720"/>
                </a:lnTo>
                <a:lnTo>
                  <a:pt x="2117166" y="864362"/>
                </a:lnTo>
                <a:lnTo>
                  <a:pt x="2169363" y="860399"/>
                </a:lnTo>
                <a:lnTo>
                  <a:pt x="2221560" y="818642"/>
                </a:lnTo>
                <a:lnTo>
                  <a:pt x="2273769" y="800633"/>
                </a:lnTo>
                <a:lnTo>
                  <a:pt x="2325966" y="860755"/>
                </a:lnTo>
                <a:lnTo>
                  <a:pt x="2378163" y="866508"/>
                </a:lnTo>
                <a:lnTo>
                  <a:pt x="2430360" y="879119"/>
                </a:lnTo>
                <a:lnTo>
                  <a:pt x="2482570" y="851039"/>
                </a:lnTo>
                <a:lnTo>
                  <a:pt x="2534767" y="793432"/>
                </a:lnTo>
                <a:lnTo>
                  <a:pt x="2586964" y="724319"/>
                </a:lnTo>
                <a:lnTo>
                  <a:pt x="2639174" y="785876"/>
                </a:lnTo>
                <a:lnTo>
                  <a:pt x="2691371" y="874433"/>
                </a:lnTo>
                <a:lnTo>
                  <a:pt x="2743568" y="996835"/>
                </a:lnTo>
                <a:lnTo>
                  <a:pt x="2795765" y="1055154"/>
                </a:lnTo>
                <a:lnTo>
                  <a:pt x="2847975" y="954354"/>
                </a:lnTo>
                <a:lnTo>
                  <a:pt x="2900527" y="668870"/>
                </a:lnTo>
                <a:lnTo>
                  <a:pt x="2952724" y="684352"/>
                </a:lnTo>
                <a:lnTo>
                  <a:pt x="3004934" y="901433"/>
                </a:lnTo>
                <a:lnTo>
                  <a:pt x="3057486" y="1125715"/>
                </a:lnTo>
                <a:lnTo>
                  <a:pt x="3109683" y="1093673"/>
                </a:lnTo>
                <a:lnTo>
                  <a:pt x="3162249" y="836637"/>
                </a:lnTo>
                <a:lnTo>
                  <a:pt x="3214446" y="588238"/>
                </a:lnTo>
                <a:lnTo>
                  <a:pt x="3267011" y="424434"/>
                </a:lnTo>
                <a:lnTo>
                  <a:pt x="3319208" y="465480"/>
                </a:lnTo>
                <a:lnTo>
                  <a:pt x="3371773" y="561962"/>
                </a:lnTo>
                <a:lnTo>
                  <a:pt x="3423970" y="683996"/>
                </a:lnTo>
                <a:lnTo>
                  <a:pt x="3476523" y="848880"/>
                </a:lnTo>
                <a:lnTo>
                  <a:pt x="3529088" y="1015199"/>
                </a:lnTo>
                <a:lnTo>
                  <a:pt x="3581641" y="1145870"/>
                </a:lnTo>
                <a:lnTo>
                  <a:pt x="3633851" y="1164958"/>
                </a:lnTo>
                <a:lnTo>
                  <a:pt x="3686403" y="1305001"/>
                </a:lnTo>
                <a:lnTo>
                  <a:pt x="3738968" y="1436395"/>
                </a:lnTo>
                <a:lnTo>
                  <a:pt x="3791534" y="1363675"/>
                </a:lnTo>
                <a:lnTo>
                  <a:pt x="3844086" y="960475"/>
                </a:lnTo>
                <a:lnTo>
                  <a:pt x="3896652" y="478802"/>
                </a:lnTo>
                <a:lnTo>
                  <a:pt x="3949204" y="328320"/>
                </a:lnTo>
                <a:lnTo>
                  <a:pt x="4001770" y="420116"/>
                </a:lnTo>
                <a:lnTo>
                  <a:pt x="4054335" y="613079"/>
                </a:lnTo>
                <a:lnTo>
                  <a:pt x="4106887" y="757072"/>
                </a:lnTo>
                <a:lnTo>
                  <a:pt x="4159453" y="912596"/>
                </a:lnTo>
                <a:lnTo>
                  <a:pt x="4212374" y="978115"/>
                </a:lnTo>
                <a:lnTo>
                  <a:pt x="4264926" y="1085761"/>
                </a:lnTo>
                <a:lnTo>
                  <a:pt x="4317492" y="1203477"/>
                </a:lnTo>
                <a:lnTo>
                  <a:pt x="4370044" y="1437119"/>
                </a:lnTo>
                <a:lnTo>
                  <a:pt x="4422965" y="1639798"/>
                </a:lnTo>
                <a:lnTo>
                  <a:pt x="4475530" y="1438922"/>
                </a:lnTo>
                <a:lnTo>
                  <a:pt x="4528451" y="602996"/>
                </a:lnTo>
                <a:lnTo>
                  <a:pt x="4581004" y="473760"/>
                </a:lnTo>
                <a:lnTo>
                  <a:pt x="4633925" y="705954"/>
                </a:lnTo>
                <a:lnTo>
                  <a:pt x="4686490" y="890638"/>
                </a:lnTo>
                <a:lnTo>
                  <a:pt x="4739411" y="1070279"/>
                </a:lnTo>
                <a:lnTo>
                  <a:pt x="4791976" y="1215720"/>
                </a:lnTo>
                <a:lnTo>
                  <a:pt x="4844884" y="1082522"/>
                </a:lnTo>
                <a:lnTo>
                  <a:pt x="4897805" y="722160"/>
                </a:lnTo>
                <a:lnTo>
                  <a:pt x="4950726" y="662749"/>
                </a:lnTo>
                <a:lnTo>
                  <a:pt x="5003292" y="660590"/>
                </a:lnTo>
                <a:lnTo>
                  <a:pt x="5056212" y="651230"/>
                </a:lnTo>
                <a:lnTo>
                  <a:pt x="5109133" y="737997"/>
                </a:lnTo>
                <a:lnTo>
                  <a:pt x="5162054" y="851039"/>
                </a:lnTo>
                <a:lnTo>
                  <a:pt x="5214975" y="869759"/>
                </a:lnTo>
                <a:lnTo>
                  <a:pt x="5267883" y="898918"/>
                </a:lnTo>
                <a:lnTo>
                  <a:pt x="5320817" y="911161"/>
                </a:lnTo>
                <a:lnTo>
                  <a:pt x="5373725" y="864717"/>
                </a:lnTo>
                <a:lnTo>
                  <a:pt x="5426646" y="776516"/>
                </a:lnTo>
                <a:lnTo>
                  <a:pt x="5479567" y="773277"/>
                </a:lnTo>
                <a:lnTo>
                  <a:pt x="5532488" y="854989"/>
                </a:lnTo>
                <a:lnTo>
                  <a:pt x="5585409" y="820432"/>
                </a:lnTo>
                <a:lnTo>
                  <a:pt x="5638330" y="802436"/>
                </a:lnTo>
                <a:lnTo>
                  <a:pt x="5691619" y="768959"/>
                </a:lnTo>
                <a:lnTo>
                  <a:pt x="5744527" y="700557"/>
                </a:lnTo>
                <a:lnTo>
                  <a:pt x="5797448" y="813600"/>
                </a:lnTo>
                <a:lnTo>
                  <a:pt x="5850369" y="994676"/>
                </a:lnTo>
                <a:lnTo>
                  <a:pt x="5903658" y="1013396"/>
                </a:lnTo>
                <a:lnTo>
                  <a:pt x="5956566" y="709193"/>
                </a:lnTo>
                <a:lnTo>
                  <a:pt x="6009487" y="735838"/>
                </a:lnTo>
                <a:lnTo>
                  <a:pt x="6062408" y="1010158"/>
                </a:lnTo>
                <a:lnTo>
                  <a:pt x="6115329" y="950404"/>
                </a:lnTo>
                <a:lnTo>
                  <a:pt x="6168605" y="744118"/>
                </a:lnTo>
                <a:lnTo>
                  <a:pt x="6221526" y="805675"/>
                </a:lnTo>
                <a:lnTo>
                  <a:pt x="6274447" y="1015923"/>
                </a:lnTo>
                <a:lnTo>
                  <a:pt x="6327368" y="1029957"/>
                </a:lnTo>
                <a:lnTo>
                  <a:pt x="6380289" y="805675"/>
                </a:lnTo>
                <a:lnTo>
                  <a:pt x="6433210" y="749884"/>
                </a:lnTo>
                <a:lnTo>
                  <a:pt x="6486131" y="887755"/>
                </a:lnTo>
                <a:lnTo>
                  <a:pt x="6539052" y="950760"/>
                </a:lnTo>
                <a:lnTo>
                  <a:pt x="6591973" y="658799"/>
                </a:lnTo>
                <a:lnTo>
                  <a:pt x="6644538" y="529196"/>
                </a:lnTo>
                <a:lnTo>
                  <a:pt x="6697459" y="695159"/>
                </a:lnTo>
                <a:lnTo>
                  <a:pt x="6750367" y="895311"/>
                </a:lnTo>
                <a:lnTo>
                  <a:pt x="6803288" y="968032"/>
                </a:lnTo>
                <a:lnTo>
                  <a:pt x="6855853" y="802436"/>
                </a:lnTo>
                <a:lnTo>
                  <a:pt x="6908774" y="813600"/>
                </a:lnTo>
                <a:lnTo>
                  <a:pt x="6961695" y="926998"/>
                </a:lnTo>
                <a:lnTo>
                  <a:pt x="7014972" y="1022756"/>
                </a:lnTo>
                <a:lnTo>
                  <a:pt x="7067893" y="835190"/>
                </a:lnTo>
                <a:lnTo>
                  <a:pt x="7120813" y="791273"/>
                </a:lnTo>
                <a:lnTo>
                  <a:pt x="7173734" y="770394"/>
                </a:lnTo>
                <a:lnTo>
                  <a:pt x="7226655" y="740879"/>
                </a:lnTo>
                <a:lnTo>
                  <a:pt x="7279932" y="792353"/>
                </a:lnTo>
                <a:lnTo>
                  <a:pt x="7332854" y="869391"/>
                </a:lnTo>
                <a:lnTo>
                  <a:pt x="7385772" y="943914"/>
                </a:lnTo>
                <a:lnTo>
                  <a:pt x="7438696" y="1072794"/>
                </a:lnTo>
                <a:lnTo>
                  <a:pt x="7491614" y="933119"/>
                </a:lnTo>
                <a:lnTo>
                  <a:pt x="7544176" y="655193"/>
                </a:lnTo>
                <a:lnTo>
                  <a:pt x="7596732" y="474827"/>
                </a:lnTo>
                <a:lnTo>
                  <a:pt x="7647855" y="650875"/>
                </a:lnTo>
              </a:path>
            </a:pathLst>
          </a:custGeom>
          <a:ln w="3600">
            <a:solidFill>
              <a:srgbClr val="000000"/>
            </a:solidFill>
          </a:ln>
        </p:spPr>
        <p:txBody>
          <a:bodyPr wrap="square" lIns="0" tIns="0" rIns="0" bIns="0" rtlCol="0"/>
          <a:lstStyle/>
          <a:p>
            <a:endParaRPr/>
          </a:p>
        </p:txBody>
      </p:sp>
      <p:sp>
        <p:nvSpPr>
          <p:cNvPr id="270" name="object 270"/>
          <p:cNvSpPr/>
          <p:nvPr/>
        </p:nvSpPr>
        <p:spPr>
          <a:xfrm>
            <a:off x="1349998" y="2355666"/>
            <a:ext cx="6952673" cy="2342029"/>
          </a:xfrm>
          <a:custGeom>
            <a:avLst/>
            <a:gdLst/>
            <a:ahLst/>
            <a:cxnLst/>
            <a:rect l="l" t="t" r="r" b="b"/>
            <a:pathLst>
              <a:path w="7647940" h="2654300">
                <a:moveTo>
                  <a:pt x="0" y="970915"/>
                </a:moveTo>
                <a:lnTo>
                  <a:pt x="51117" y="515886"/>
                </a:lnTo>
                <a:lnTo>
                  <a:pt x="102247" y="872642"/>
                </a:lnTo>
                <a:lnTo>
                  <a:pt x="153365" y="1301762"/>
                </a:lnTo>
                <a:lnTo>
                  <a:pt x="204482" y="1493278"/>
                </a:lnTo>
                <a:lnTo>
                  <a:pt x="255600" y="1615681"/>
                </a:lnTo>
                <a:lnTo>
                  <a:pt x="306717" y="1803603"/>
                </a:lnTo>
                <a:lnTo>
                  <a:pt x="357835" y="1708556"/>
                </a:lnTo>
                <a:lnTo>
                  <a:pt x="408965" y="1405445"/>
                </a:lnTo>
                <a:lnTo>
                  <a:pt x="460082" y="1217523"/>
                </a:lnTo>
                <a:lnTo>
                  <a:pt x="511568" y="1001877"/>
                </a:lnTo>
                <a:lnTo>
                  <a:pt x="563041" y="1046518"/>
                </a:lnTo>
                <a:lnTo>
                  <a:pt x="614527" y="1170355"/>
                </a:lnTo>
                <a:lnTo>
                  <a:pt x="666000" y="1207439"/>
                </a:lnTo>
                <a:lnTo>
                  <a:pt x="717486" y="1065961"/>
                </a:lnTo>
                <a:lnTo>
                  <a:pt x="769327" y="858964"/>
                </a:lnTo>
                <a:lnTo>
                  <a:pt x="820801" y="978471"/>
                </a:lnTo>
                <a:lnTo>
                  <a:pt x="872642" y="1134364"/>
                </a:lnTo>
                <a:lnTo>
                  <a:pt x="924128" y="964438"/>
                </a:lnTo>
                <a:lnTo>
                  <a:pt x="975969" y="953287"/>
                </a:lnTo>
                <a:lnTo>
                  <a:pt x="1027811" y="1234084"/>
                </a:lnTo>
                <a:lnTo>
                  <a:pt x="1079284" y="1397876"/>
                </a:lnTo>
                <a:lnTo>
                  <a:pt x="1131125" y="1425956"/>
                </a:lnTo>
                <a:lnTo>
                  <a:pt x="1182966" y="1590484"/>
                </a:lnTo>
                <a:lnTo>
                  <a:pt x="1234808" y="1610639"/>
                </a:lnTo>
                <a:lnTo>
                  <a:pt x="1286637" y="1894674"/>
                </a:lnTo>
                <a:lnTo>
                  <a:pt x="1338122" y="1923122"/>
                </a:lnTo>
                <a:lnTo>
                  <a:pt x="1389964" y="1594078"/>
                </a:lnTo>
                <a:lnTo>
                  <a:pt x="1441805" y="1616405"/>
                </a:lnTo>
                <a:lnTo>
                  <a:pt x="1494002" y="1470596"/>
                </a:lnTo>
                <a:lnTo>
                  <a:pt x="1545844" y="1069200"/>
                </a:lnTo>
                <a:lnTo>
                  <a:pt x="1597685" y="952919"/>
                </a:lnTo>
                <a:lnTo>
                  <a:pt x="1649526" y="1321917"/>
                </a:lnTo>
                <a:lnTo>
                  <a:pt x="1701368" y="1311833"/>
                </a:lnTo>
                <a:lnTo>
                  <a:pt x="1753565" y="451078"/>
                </a:lnTo>
                <a:lnTo>
                  <a:pt x="1805406" y="0"/>
                </a:lnTo>
                <a:lnTo>
                  <a:pt x="1857248" y="556920"/>
                </a:lnTo>
                <a:lnTo>
                  <a:pt x="1909445" y="1222197"/>
                </a:lnTo>
                <a:lnTo>
                  <a:pt x="1961286" y="1430997"/>
                </a:lnTo>
                <a:lnTo>
                  <a:pt x="2013127" y="1231912"/>
                </a:lnTo>
                <a:lnTo>
                  <a:pt x="2065324" y="1278001"/>
                </a:lnTo>
                <a:lnTo>
                  <a:pt x="2117166" y="1527111"/>
                </a:lnTo>
                <a:lnTo>
                  <a:pt x="2169363" y="1550885"/>
                </a:lnTo>
                <a:lnTo>
                  <a:pt x="2221560" y="1463395"/>
                </a:lnTo>
                <a:lnTo>
                  <a:pt x="2273769" y="1420202"/>
                </a:lnTo>
                <a:lnTo>
                  <a:pt x="2325966" y="1505877"/>
                </a:lnTo>
                <a:lnTo>
                  <a:pt x="2378163" y="1548003"/>
                </a:lnTo>
                <a:lnTo>
                  <a:pt x="2430360" y="1570316"/>
                </a:lnTo>
                <a:lnTo>
                  <a:pt x="2482570" y="1559521"/>
                </a:lnTo>
                <a:lnTo>
                  <a:pt x="2534767" y="1441081"/>
                </a:lnTo>
                <a:lnTo>
                  <a:pt x="2586964" y="1294917"/>
                </a:lnTo>
                <a:lnTo>
                  <a:pt x="2639174" y="1414081"/>
                </a:lnTo>
                <a:lnTo>
                  <a:pt x="2691371" y="1624317"/>
                </a:lnTo>
                <a:lnTo>
                  <a:pt x="2743568" y="1862645"/>
                </a:lnTo>
                <a:lnTo>
                  <a:pt x="2795765" y="2045157"/>
                </a:lnTo>
                <a:lnTo>
                  <a:pt x="2847975" y="1873440"/>
                </a:lnTo>
                <a:lnTo>
                  <a:pt x="2900527" y="1323352"/>
                </a:lnTo>
                <a:lnTo>
                  <a:pt x="2952724" y="1277632"/>
                </a:lnTo>
                <a:lnTo>
                  <a:pt x="3004934" y="1755000"/>
                </a:lnTo>
                <a:lnTo>
                  <a:pt x="3057486" y="2219756"/>
                </a:lnTo>
                <a:lnTo>
                  <a:pt x="3109683" y="2152802"/>
                </a:lnTo>
                <a:lnTo>
                  <a:pt x="3162249" y="1659966"/>
                </a:lnTo>
                <a:lnTo>
                  <a:pt x="3214446" y="1084313"/>
                </a:lnTo>
                <a:lnTo>
                  <a:pt x="3267011" y="828357"/>
                </a:lnTo>
                <a:lnTo>
                  <a:pt x="3319208" y="848156"/>
                </a:lnTo>
                <a:lnTo>
                  <a:pt x="3371773" y="1044727"/>
                </a:lnTo>
                <a:lnTo>
                  <a:pt x="3423970" y="1300314"/>
                </a:lnTo>
                <a:lnTo>
                  <a:pt x="3476523" y="1565275"/>
                </a:lnTo>
                <a:lnTo>
                  <a:pt x="3529088" y="1892884"/>
                </a:lnTo>
                <a:lnTo>
                  <a:pt x="3581641" y="2090153"/>
                </a:lnTo>
                <a:lnTo>
                  <a:pt x="3633851" y="2123274"/>
                </a:lnTo>
                <a:lnTo>
                  <a:pt x="3686403" y="2327757"/>
                </a:lnTo>
                <a:lnTo>
                  <a:pt x="3738968" y="2653919"/>
                </a:lnTo>
                <a:lnTo>
                  <a:pt x="3791534" y="2404084"/>
                </a:lnTo>
                <a:lnTo>
                  <a:pt x="3844086" y="1602714"/>
                </a:lnTo>
                <a:lnTo>
                  <a:pt x="3896652" y="630364"/>
                </a:lnTo>
                <a:lnTo>
                  <a:pt x="3949204" y="260273"/>
                </a:lnTo>
                <a:lnTo>
                  <a:pt x="4001770" y="441718"/>
                </a:lnTo>
                <a:lnTo>
                  <a:pt x="4054335" y="802436"/>
                </a:lnTo>
                <a:lnTo>
                  <a:pt x="4106887" y="1040396"/>
                </a:lnTo>
                <a:lnTo>
                  <a:pt x="4159453" y="1291323"/>
                </a:lnTo>
                <a:lnTo>
                  <a:pt x="4212374" y="1411922"/>
                </a:lnTo>
                <a:lnTo>
                  <a:pt x="4264926" y="1582559"/>
                </a:lnTo>
                <a:lnTo>
                  <a:pt x="4317492" y="1789201"/>
                </a:lnTo>
                <a:lnTo>
                  <a:pt x="4370044" y="2189162"/>
                </a:lnTo>
                <a:lnTo>
                  <a:pt x="4422965" y="2621521"/>
                </a:lnTo>
                <a:lnTo>
                  <a:pt x="4475530" y="2250363"/>
                </a:lnTo>
                <a:lnTo>
                  <a:pt x="4528451" y="753478"/>
                </a:lnTo>
                <a:lnTo>
                  <a:pt x="4581004" y="461886"/>
                </a:lnTo>
                <a:lnTo>
                  <a:pt x="4633925" y="943559"/>
                </a:lnTo>
                <a:lnTo>
                  <a:pt x="4686490" y="1297076"/>
                </a:lnTo>
                <a:lnTo>
                  <a:pt x="4739411" y="1650238"/>
                </a:lnTo>
                <a:lnTo>
                  <a:pt x="4791976" y="1959483"/>
                </a:lnTo>
                <a:lnTo>
                  <a:pt x="4844884" y="1708924"/>
                </a:lnTo>
                <a:lnTo>
                  <a:pt x="4897805" y="1104480"/>
                </a:lnTo>
                <a:lnTo>
                  <a:pt x="4950726" y="972362"/>
                </a:lnTo>
                <a:lnTo>
                  <a:pt x="5003292" y="1014120"/>
                </a:lnTo>
                <a:lnTo>
                  <a:pt x="5056212" y="1027074"/>
                </a:lnTo>
                <a:lnTo>
                  <a:pt x="5109133" y="1242364"/>
                </a:lnTo>
                <a:lnTo>
                  <a:pt x="5162054" y="1527111"/>
                </a:lnTo>
                <a:lnTo>
                  <a:pt x="5214975" y="1616760"/>
                </a:lnTo>
                <a:lnTo>
                  <a:pt x="5267883" y="1673644"/>
                </a:lnTo>
                <a:lnTo>
                  <a:pt x="5320817" y="1725841"/>
                </a:lnTo>
                <a:lnTo>
                  <a:pt x="5373725" y="1703882"/>
                </a:lnTo>
                <a:lnTo>
                  <a:pt x="5426646" y="1488960"/>
                </a:lnTo>
                <a:lnTo>
                  <a:pt x="5479567" y="1474203"/>
                </a:lnTo>
                <a:lnTo>
                  <a:pt x="5532488" y="1630807"/>
                </a:lnTo>
                <a:lnTo>
                  <a:pt x="5585409" y="1634045"/>
                </a:lnTo>
                <a:lnTo>
                  <a:pt x="5638330" y="1580045"/>
                </a:lnTo>
                <a:lnTo>
                  <a:pt x="5691619" y="1482128"/>
                </a:lnTo>
                <a:lnTo>
                  <a:pt x="5744527" y="1342440"/>
                </a:lnTo>
                <a:lnTo>
                  <a:pt x="5797448" y="1492199"/>
                </a:lnTo>
                <a:lnTo>
                  <a:pt x="5850369" y="1853996"/>
                </a:lnTo>
                <a:lnTo>
                  <a:pt x="5903658" y="1941118"/>
                </a:lnTo>
                <a:lnTo>
                  <a:pt x="5956566" y="1423441"/>
                </a:lnTo>
                <a:lnTo>
                  <a:pt x="6009487" y="1281239"/>
                </a:lnTo>
                <a:lnTo>
                  <a:pt x="6062408" y="1778762"/>
                </a:lnTo>
                <a:lnTo>
                  <a:pt x="6115329" y="1865160"/>
                </a:lnTo>
                <a:lnTo>
                  <a:pt x="6168605" y="1410119"/>
                </a:lnTo>
                <a:lnTo>
                  <a:pt x="6221526" y="1428838"/>
                </a:lnTo>
                <a:lnTo>
                  <a:pt x="6274447" y="1847519"/>
                </a:lnTo>
                <a:lnTo>
                  <a:pt x="6327368" y="1950847"/>
                </a:lnTo>
                <a:lnTo>
                  <a:pt x="6380289" y="1551241"/>
                </a:lnTo>
                <a:lnTo>
                  <a:pt x="6433210" y="1379880"/>
                </a:lnTo>
                <a:lnTo>
                  <a:pt x="6486131" y="1626120"/>
                </a:lnTo>
                <a:lnTo>
                  <a:pt x="6539052" y="1830235"/>
                </a:lnTo>
                <a:lnTo>
                  <a:pt x="6591973" y="1343164"/>
                </a:lnTo>
                <a:lnTo>
                  <a:pt x="6644538" y="1006195"/>
                </a:lnTo>
                <a:lnTo>
                  <a:pt x="6697459" y="1267917"/>
                </a:lnTo>
                <a:lnTo>
                  <a:pt x="6750367" y="1694878"/>
                </a:lnTo>
                <a:lnTo>
                  <a:pt x="6803288" y="1839963"/>
                </a:lnTo>
                <a:lnTo>
                  <a:pt x="6855853" y="1612798"/>
                </a:lnTo>
                <a:lnTo>
                  <a:pt x="6908774" y="1585442"/>
                </a:lnTo>
                <a:lnTo>
                  <a:pt x="6961695" y="1787042"/>
                </a:lnTo>
                <a:lnTo>
                  <a:pt x="7014972" y="2011680"/>
                </a:lnTo>
                <a:lnTo>
                  <a:pt x="7067893" y="1732318"/>
                </a:lnTo>
                <a:lnTo>
                  <a:pt x="7120813" y="1593367"/>
                </a:lnTo>
                <a:lnTo>
                  <a:pt x="7173734" y="1510919"/>
                </a:lnTo>
                <a:lnTo>
                  <a:pt x="7226655" y="1480324"/>
                </a:lnTo>
                <a:lnTo>
                  <a:pt x="7279932" y="1669681"/>
                </a:lnTo>
                <a:lnTo>
                  <a:pt x="7332854" y="1734477"/>
                </a:lnTo>
                <a:lnTo>
                  <a:pt x="7385772" y="1969198"/>
                </a:lnTo>
                <a:lnTo>
                  <a:pt x="7438696" y="2149195"/>
                </a:lnTo>
                <a:lnTo>
                  <a:pt x="7491614" y="1969198"/>
                </a:lnTo>
                <a:lnTo>
                  <a:pt x="7544176" y="1451165"/>
                </a:lnTo>
                <a:lnTo>
                  <a:pt x="7596732" y="960120"/>
                </a:lnTo>
                <a:lnTo>
                  <a:pt x="7647855" y="1251356"/>
                </a:lnTo>
              </a:path>
            </a:pathLst>
          </a:custGeom>
          <a:ln w="3600">
            <a:solidFill>
              <a:srgbClr val="000000"/>
            </a:solidFill>
          </a:ln>
        </p:spPr>
        <p:txBody>
          <a:bodyPr wrap="square" lIns="0" tIns="0" rIns="0" bIns="0" rtlCol="0"/>
          <a:lstStyle/>
          <a:p>
            <a:endParaRPr/>
          </a:p>
        </p:txBody>
      </p:sp>
      <p:sp>
        <p:nvSpPr>
          <p:cNvPr id="271" name="object 271"/>
          <p:cNvSpPr/>
          <p:nvPr/>
        </p:nvSpPr>
        <p:spPr>
          <a:xfrm>
            <a:off x="1349998" y="1864580"/>
            <a:ext cx="6952673" cy="3526491"/>
          </a:xfrm>
          <a:custGeom>
            <a:avLst/>
            <a:gdLst/>
            <a:ahLst/>
            <a:cxnLst/>
            <a:rect l="l" t="t" r="r" b="b"/>
            <a:pathLst>
              <a:path w="7647940" h="3996690">
                <a:moveTo>
                  <a:pt x="0" y="1834565"/>
                </a:moveTo>
                <a:lnTo>
                  <a:pt x="51117" y="1017727"/>
                </a:lnTo>
                <a:lnTo>
                  <a:pt x="102247" y="1456207"/>
                </a:lnTo>
                <a:lnTo>
                  <a:pt x="153365" y="2244966"/>
                </a:lnTo>
                <a:lnTo>
                  <a:pt x="204482" y="2437561"/>
                </a:lnTo>
                <a:lnTo>
                  <a:pt x="255600" y="2675890"/>
                </a:lnTo>
                <a:lnTo>
                  <a:pt x="306717" y="2988005"/>
                </a:lnTo>
                <a:lnTo>
                  <a:pt x="357835" y="2784602"/>
                </a:lnTo>
                <a:lnTo>
                  <a:pt x="408965" y="2347925"/>
                </a:lnTo>
                <a:lnTo>
                  <a:pt x="460082" y="2061362"/>
                </a:lnTo>
                <a:lnTo>
                  <a:pt x="511568" y="1736648"/>
                </a:lnTo>
                <a:lnTo>
                  <a:pt x="563041" y="1764004"/>
                </a:lnTo>
                <a:lnTo>
                  <a:pt x="614527" y="1956600"/>
                </a:lnTo>
                <a:lnTo>
                  <a:pt x="666000" y="2011680"/>
                </a:lnTo>
                <a:lnTo>
                  <a:pt x="717486" y="1820887"/>
                </a:lnTo>
                <a:lnTo>
                  <a:pt x="769327" y="1434604"/>
                </a:lnTo>
                <a:lnTo>
                  <a:pt x="820801" y="1627924"/>
                </a:lnTo>
                <a:lnTo>
                  <a:pt x="872642" y="1858683"/>
                </a:lnTo>
                <a:lnTo>
                  <a:pt x="924128" y="1522806"/>
                </a:lnTo>
                <a:lnTo>
                  <a:pt x="975969" y="1441450"/>
                </a:lnTo>
                <a:lnTo>
                  <a:pt x="1027811" y="1912327"/>
                </a:lnTo>
                <a:lnTo>
                  <a:pt x="1079284" y="2059559"/>
                </a:lnTo>
                <a:lnTo>
                  <a:pt x="1131125" y="2129396"/>
                </a:lnTo>
                <a:lnTo>
                  <a:pt x="1182966" y="2418842"/>
                </a:lnTo>
                <a:lnTo>
                  <a:pt x="1234808" y="2437561"/>
                </a:lnTo>
                <a:lnTo>
                  <a:pt x="1286637" y="2904845"/>
                </a:lnTo>
                <a:lnTo>
                  <a:pt x="1338122" y="3019323"/>
                </a:lnTo>
                <a:lnTo>
                  <a:pt x="1389964" y="2463126"/>
                </a:lnTo>
                <a:lnTo>
                  <a:pt x="1441805" y="2509202"/>
                </a:lnTo>
                <a:lnTo>
                  <a:pt x="1494002" y="2290686"/>
                </a:lnTo>
                <a:lnTo>
                  <a:pt x="1545844" y="1647723"/>
                </a:lnTo>
                <a:lnTo>
                  <a:pt x="1597685" y="1474558"/>
                </a:lnTo>
                <a:lnTo>
                  <a:pt x="1649526" y="1981441"/>
                </a:lnTo>
                <a:lnTo>
                  <a:pt x="1701368" y="2123643"/>
                </a:lnTo>
                <a:lnTo>
                  <a:pt x="1753565" y="806767"/>
                </a:lnTo>
                <a:lnTo>
                  <a:pt x="1805406" y="0"/>
                </a:lnTo>
                <a:lnTo>
                  <a:pt x="1857248" y="746277"/>
                </a:lnTo>
                <a:lnTo>
                  <a:pt x="1909445" y="1812239"/>
                </a:lnTo>
                <a:lnTo>
                  <a:pt x="1961286" y="2222639"/>
                </a:lnTo>
                <a:lnTo>
                  <a:pt x="2013127" y="1884248"/>
                </a:lnTo>
                <a:lnTo>
                  <a:pt x="2065324" y="1940763"/>
                </a:lnTo>
                <a:lnTo>
                  <a:pt x="2117166" y="2315883"/>
                </a:lnTo>
                <a:lnTo>
                  <a:pt x="2169363" y="2359088"/>
                </a:lnTo>
                <a:lnTo>
                  <a:pt x="2221560" y="2179091"/>
                </a:lnTo>
                <a:lnTo>
                  <a:pt x="2273769" y="2117166"/>
                </a:lnTo>
                <a:lnTo>
                  <a:pt x="2325966" y="2251443"/>
                </a:lnTo>
                <a:lnTo>
                  <a:pt x="2378163" y="2297518"/>
                </a:lnTo>
                <a:lnTo>
                  <a:pt x="2430360" y="2360168"/>
                </a:lnTo>
                <a:lnTo>
                  <a:pt x="2482570" y="2333167"/>
                </a:lnTo>
                <a:lnTo>
                  <a:pt x="2534767" y="2116442"/>
                </a:lnTo>
                <a:lnTo>
                  <a:pt x="2586964" y="1819808"/>
                </a:lnTo>
                <a:lnTo>
                  <a:pt x="2639174" y="1967052"/>
                </a:lnTo>
                <a:lnTo>
                  <a:pt x="2691371" y="2320925"/>
                </a:lnTo>
                <a:lnTo>
                  <a:pt x="2743568" y="2640241"/>
                </a:lnTo>
                <a:lnTo>
                  <a:pt x="2795765" y="2990888"/>
                </a:lnTo>
                <a:lnTo>
                  <a:pt x="2847975" y="2787129"/>
                </a:lnTo>
                <a:lnTo>
                  <a:pt x="2900527" y="1867331"/>
                </a:lnTo>
                <a:lnTo>
                  <a:pt x="2952724" y="1755368"/>
                </a:lnTo>
                <a:lnTo>
                  <a:pt x="3004934" y="2534767"/>
                </a:lnTo>
                <a:lnTo>
                  <a:pt x="3057486" y="3279609"/>
                </a:lnTo>
                <a:lnTo>
                  <a:pt x="3109683" y="3234969"/>
                </a:lnTo>
                <a:lnTo>
                  <a:pt x="3162249" y="2521445"/>
                </a:lnTo>
                <a:lnTo>
                  <a:pt x="3214446" y="1601647"/>
                </a:lnTo>
                <a:lnTo>
                  <a:pt x="3267011" y="1159916"/>
                </a:lnTo>
                <a:lnTo>
                  <a:pt x="3319208" y="1142644"/>
                </a:lnTo>
                <a:lnTo>
                  <a:pt x="3371773" y="1461249"/>
                </a:lnTo>
                <a:lnTo>
                  <a:pt x="3423970" y="1878850"/>
                </a:lnTo>
                <a:lnTo>
                  <a:pt x="3476523" y="2243162"/>
                </a:lnTo>
                <a:lnTo>
                  <a:pt x="3529088" y="2779560"/>
                </a:lnTo>
                <a:lnTo>
                  <a:pt x="3581641" y="3180600"/>
                </a:lnTo>
                <a:lnTo>
                  <a:pt x="3633851" y="3213722"/>
                </a:lnTo>
                <a:lnTo>
                  <a:pt x="3686403" y="3538080"/>
                </a:lnTo>
                <a:lnTo>
                  <a:pt x="3738968" y="3996372"/>
                </a:lnTo>
                <a:lnTo>
                  <a:pt x="3791534" y="3515042"/>
                </a:lnTo>
                <a:lnTo>
                  <a:pt x="3844086" y="2192045"/>
                </a:lnTo>
                <a:lnTo>
                  <a:pt x="3896652" y="751674"/>
                </a:lnTo>
                <a:lnTo>
                  <a:pt x="3949204" y="233997"/>
                </a:lnTo>
                <a:lnTo>
                  <a:pt x="4001770" y="456476"/>
                </a:lnTo>
                <a:lnTo>
                  <a:pt x="4054335" y="948245"/>
                </a:lnTo>
                <a:lnTo>
                  <a:pt x="4106887" y="1378800"/>
                </a:lnTo>
                <a:lnTo>
                  <a:pt x="4159453" y="1701723"/>
                </a:lnTo>
                <a:lnTo>
                  <a:pt x="4212374" y="1907286"/>
                </a:lnTo>
                <a:lnTo>
                  <a:pt x="4264926" y="2165045"/>
                </a:lnTo>
                <a:lnTo>
                  <a:pt x="4317492" y="2498407"/>
                </a:lnTo>
                <a:lnTo>
                  <a:pt x="4370044" y="3177006"/>
                </a:lnTo>
                <a:lnTo>
                  <a:pt x="4422965" y="3940213"/>
                </a:lnTo>
                <a:lnTo>
                  <a:pt x="4475530" y="3434410"/>
                </a:lnTo>
                <a:lnTo>
                  <a:pt x="4528451" y="995400"/>
                </a:lnTo>
                <a:lnTo>
                  <a:pt x="4581004" y="442798"/>
                </a:lnTo>
                <a:lnTo>
                  <a:pt x="4633925" y="1194841"/>
                </a:lnTo>
                <a:lnTo>
                  <a:pt x="4686490" y="1747443"/>
                </a:lnTo>
                <a:lnTo>
                  <a:pt x="4739411" y="2270163"/>
                </a:lnTo>
                <a:lnTo>
                  <a:pt x="4791976" y="2828886"/>
                </a:lnTo>
                <a:lnTo>
                  <a:pt x="4844884" y="2402281"/>
                </a:lnTo>
                <a:lnTo>
                  <a:pt x="4897805" y="1505521"/>
                </a:lnTo>
                <a:lnTo>
                  <a:pt x="4950726" y="1414805"/>
                </a:lnTo>
                <a:lnTo>
                  <a:pt x="5003292" y="1367282"/>
                </a:lnTo>
                <a:lnTo>
                  <a:pt x="5056212" y="1388516"/>
                </a:lnTo>
                <a:lnTo>
                  <a:pt x="5109133" y="1753920"/>
                </a:lnTo>
                <a:lnTo>
                  <a:pt x="5162054" y="2181250"/>
                </a:lnTo>
                <a:lnTo>
                  <a:pt x="5214975" y="2338920"/>
                </a:lnTo>
                <a:lnTo>
                  <a:pt x="5267883" y="2416683"/>
                </a:lnTo>
                <a:lnTo>
                  <a:pt x="5320817" y="2526842"/>
                </a:lnTo>
                <a:lnTo>
                  <a:pt x="5373725" y="2478608"/>
                </a:lnTo>
                <a:lnTo>
                  <a:pt x="5426646" y="2135886"/>
                </a:lnTo>
                <a:lnTo>
                  <a:pt x="5479567" y="2096287"/>
                </a:lnTo>
                <a:lnTo>
                  <a:pt x="5532488" y="2367000"/>
                </a:lnTo>
                <a:lnTo>
                  <a:pt x="5585409" y="2345042"/>
                </a:lnTo>
                <a:lnTo>
                  <a:pt x="5638330" y="2238844"/>
                </a:lnTo>
                <a:lnTo>
                  <a:pt x="5691619" y="2052002"/>
                </a:lnTo>
                <a:lnTo>
                  <a:pt x="5744527" y="1882444"/>
                </a:lnTo>
                <a:lnTo>
                  <a:pt x="5797448" y="2072157"/>
                </a:lnTo>
                <a:lnTo>
                  <a:pt x="5850369" y="2637002"/>
                </a:lnTo>
                <a:lnTo>
                  <a:pt x="5903658" y="2834640"/>
                </a:lnTo>
                <a:lnTo>
                  <a:pt x="5956566" y="2033651"/>
                </a:lnTo>
                <a:lnTo>
                  <a:pt x="6009487" y="1770126"/>
                </a:lnTo>
                <a:lnTo>
                  <a:pt x="6062408" y="2574721"/>
                </a:lnTo>
                <a:lnTo>
                  <a:pt x="6115329" y="2725928"/>
                </a:lnTo>
                <a:lnTo>
                  <a:pt x="6168605" y="2001240"/>
                </a:lnTo>
                <a:lnTo>
                  <a:pt x="6221526" y="2072157"/>
                </a:lnTo>
                <a:lnTo>
                  <a:pt x="6274447" y="2729890"/>
                </a:lnTo>
                <a:lnTo>
                  <a:pt x="6327368" y="2863443"/>
                </a:lnTo>
                <a:lnTo>
                  <a:pt x="6380289" y="2246401"/>
                </a:lnTo>
                <a:lnTo>
                  <a:pt x="6433210" y="1982165"/>
                </a:lnTo>
                <a:lnTo>
                  <a:pt x="6486131" y="2387168"/>
                </a:lnTo>
                <a:lnTo>
                  <a:pt x="6539052" y="2756166"/>
                </a:lnTo>
                <a:lnTo>
                  <a:pt x="6591973" y="1933562"/>
                </a:lnTo>
                <a:lnTo>
                  <a:pt x="6644538" y="1460157"/>
                </a:lnTo>
                <a:lnTo>
                  <a:pt x="6697459" y="1893608"/>
                </a:lnTo>
                <a:lnTo>
                  <a:pt x="6750367" y="2555646"/>
                </a:lnTo>
                <a:lnTo>
                  <a:pt x="6803288" y="2731681"/>
                </a:lnTo>
                <a:lnTo>
                  <a:pt x="6855853" y="2437917"/>
                </a:lnTo>
                <a:lnTo>
                  <a:pt x="6908774" y="2344331"/>
                </a:lnTo>
                <a:lnTo>
                  <a:pt x="6961695" y="2679839"/>
                </a:lnTo>
                <a:lnTo>
                  <a:pt x="7014972" y="3027972"/>
                </a:lnTo>
                <a:lnTo>
                  <a:pt x="7067893" y="2660408"/>
                </a:lnTo>
                <a:lnTo>
                  <a:pt x="7120813" y="2368804"/>
                </a:lnTo>
                <a:lnTo>
                  <a:pt x="7173734" y="2284920"/>
                </a:lnTo>
                <a:lnTo>
                  <a:pt x="7226655" y="2294280"/>
                </a:lnTo>
                <a:lnTo>
                  <a:pt x="7279932" y="2521800"/>
                </a:lnTo>
                <a:lnTo>
                  <a:pt x="7332854" y="2593809"/>
                </a:lnTo>
                <a:lnTo>
                  <a:pt x="7385772" y="2992323"/>
                </a:lnTo>
                <a:lnTo>
                  <a:pt x="7438696" y="3299764"/>
                </a:lnTo>
                <a:lnTo>
                  <a:pt x="7491614" y="2977921"/>
                </a:lnTo>
                <a:lnTo>
                  <a:pt x="7544176" y="2242439"/>
                </a:lnTo>
                <a:lnTo>
                  <a:pt x="7596732" y="1493278"/>
                </a:lnTo>
                <a:lnTo>
                  <a:pt x="7647855" y="1923478"/>
                </a:lnTo>
              </a:path>
            </a:pathLst>
          </a:custGeom>
          <a:ln w="3600">
            <a:solidFill>
              <a:srgbClr val="000000"/>
            </a:solidFill>
          </a:ln>
        </p:spPr>
        <p:txBody>
          <a:bodyPr wrap="square" lIns="0" tIns="0" rIns="0" bIns="0" rtlCol="0"/>
          <a:lstStyle/>
          <a:p>
            <a:endParaRPr/>
          </a:p>
        </p:txBody>
      </p:sp>
      <p:sp>
        <p:nvSpPr>
          <p:cNvPr id="272" name="object 272"/>
          <p:cNvSpPr/>
          <p:nvPr/>
        </p:nvSpPr>
        <p:spPr>
          <a:xfrm>
            <a:off x="1349998" y="1406854"/>
            <a:ext cx="3398405" cy="4398869"/>
          </a:xfrm>
          <a:custGeom>
            <a:avLst/>
            <a:gdLst/>
            <a:ahLst/>
            <a:cxnLst/>
            <a:rect l="l" t="t" r="r" b="b"/>
            <a:pathLst>
              <a:path w="3738245" h="4985384">
                <a:moveTo>
                  <a:pt x="0" y="2095919"/>
                </a:moveTo>
                <a:lnTo>
                  <a:pt x="51117" y="1087920"/>
                </a:lnTo>
                <a:lnTo>
                  <a:pt x="102247" y="1676158"/>
                </a:lnTo>
                <a:lnTo>
                  <a:pt x="153365" y="2639885"/>
                </a:lnTo>
                <a:lnTo>
                  <a:pt x="204482" y="2978645"/>
                </a:lnTo>
                <a:lnTo>
                  <a:pt x="255600" y="3200768"/>
                </a:lnTo>
                <a:lnTo>
                  <a:pt x="306717" y="3611880"/>
                </a:lnTo>
                <a:lnTo>
                  <a:pt x="357835" y="3367798"/>
                </a:lnTo>
                <a:lnTo>
                  <a:pt x="408965" y="2858401"/>
                </a:lnTo>
                <a:lnTo>
                  <a:pt x="460082" y="2449080"/>
                </a:lnTo>
                <a:lnTo>
                  <a:pt x="511568" y="2017801"/>
                </a:lnTo>
                <a:lnTo>
                  <a:pt x="563041" y="2044433"/>
                </a:lnTo>
                <a:lnTo>
                  <a:pt x="614527" y="2255037"/>
                </a:lnTo>
                <a:lnTo>
                  <a:pt x="666000" y="2327402"/>
                </a:lnTo>
                <a:lnTo>
                  <a:pt x="717486" y="2078278"/>
                </a:lnTo>
                <a:lnTo>
                  <a:pt x="769327" y="1675434"/>
                </a:lnTo>
                <a:lnTo>
                  <a:pt x="820801" y="1937880"/>
                </a:lnTo>
                <a:lnTo>
                  <a:pt x="872642" y="2218321"/>
                </a:lnTo>
                <a:lnTo>
                  <a:pt x="924128" y="1796402"/>
                </a:lnTo>
                <a:lnTo>
                  <a:pt x="975969" y="1760397"/>
                </a:lnTo>
                <a:lnTo>
                  <a:pt x="1027811" y="2397963"/>
                </a:lnTo>
                <a:lnTo>
                  <a:pt x="1079284" y="2545194"/>
                </a:lnTo>
                <a:lnTo>
                  <a:pt x="1131125" y="2643847"/>
                </a:lnTo>
                <a:lnTo>
                  <a:pt x="1182966" y="3025800"/>
                </a:lnTo>
                <a:lnTo>
                  <a:pt x="1234808" y="3062160"/>
                </a:lnTo>
                <a:lnTo>
                  <a:pt x="1286637" y="3655441"/>
                </a:lnTo>
                <a:lnTo>
                  <a:pt x="1338122" y="3743998"/>
                </a:lnTo>
                <a:lnTo>
                  <a:pt x="1389964" y="3010319"/>
                </a:lnTo>
                <a:lnTo>
                  <a:pt x="1441805" y="3050997"/>
                </a:lnTo>
                <a:lnTo>
                  <a:pt x="1494002" y="2824556"/>
                </a:lnTo>
                <a:lnTo>
                  <a:pt x="1545844" y="1994039"/>
                </a:lnTo>
                <a:lnTo>
                  <a:pt x="1597685" y="1799996"/>
                </a:lnTo>
                <a:lnTo>
                  <a:pt x="1649526" y="2463838"/>
                </a:lnTo>
                <a:lnTo>
                  <a:pt x="1701368" y="2646718"/>
                </a:lnTo>
                <a:lnTo>
                  <a:pt x="1753565" y="935634"/>
                </a:lnTo>
                <a:lnTo>
                  <a:pt x="1805406" y="0"/>
                </a:lnTo>
                <a:lnTo>
                  <a:pt x="1857248" y="1003325"/>
                </a:lnTo>
                <a:lnTo>
                  <a:pt x="1909445" y="2426766"/>
                </a:lnTo>
                <a:lnTo>
                  <a:pt x="1961286" y="2932925"/>
                </a:lnTo>
                <a:lnTo>
                  <a:pt x="2013127" y="2470315"/>
                </a:lnTo>
                <a:lnTo>
                  <a:pt x="2065324" y="2552763"/>
                </a:lnTo>
                <a:lnTo>
                  <a:pt x="2117166" y="3071520"/>
                </a:lnTo>
                <a:lnTo>
                  <a:pt x="2169363" y="3093123"/>
                </a:lnTo>
                <a:lnTo>
                  <a:pt x="2221560" y="2878556"/>
                </a:lnTo>
                <a:lnTo>
                  <a:pt x="2273769" y="2795397"/>
                </a:lnTo>
                <a:lnTo>
                  <a:pt x="2325966" y="2964954"/>
                </a:lnTo>
                <a:lnTo>
                  <a:pt x="2378163" y="3010319"/>
                </a:lnTo>
                <a:lnTo>
                  <a:pt x="2430360" y="3037687"/>
                </a:lnTo>
                <a:lnTo>
                  <a:pt x="2482570" y="3026168"/>
                </a:lnTo>
                <a:lnTo>
                  <a:pt x="2534767" y="2756166"/>
                </a:lnTo>
                <a:lnTo>
                  <a:pt x="2586964" y="2341803"/>
                </a:lnTo>
                <a:lnTo>
                  <a:pt x="2639174" y="2572207"/>
                </a:lnTo>
                <a:lnTo>
                  <a:pt x="2691371" y="3003486"/>
                </a:lnTo>
                <a:lnTo>
                  <a:pt x="2743568" y="3387598"/>
                </a:lnTo>
                <a:lnTo>
                  <a:pt x="2795765" y="3800881"/>
                </a:lnTo>
                <a:lnTo>
                  <a:pt x="2847975" y="3506038"/>
                </a:lnTo>
                <a:lnTo>
                  <a:pt x="2900527" y="2329205"/>
                </a:lnTo>
                <a:lnTo>
                  <a:pt x="2952724" y="2190242"/>
                </a:lnTo>
                <a:lnTo>
                  <a:pt x="3004934" y="3220567"/>
                </a:lnTo>
                <a:lnTo>
                  <a:pt x="3057486" y="4102925"/>
                </a:lnTo>
                <a:lnTo>
                  <a:pt x="3109683" y="3969727"/>
                </a:lnTo>
                <a:lnTo>
                  <a:pt x="3162249" y="3026524"/>
                </a:lnTo>
                <a:lnTo>
                  <a:pt x="3214446" y="1937156"/>
                </a:lnTo>
                <a:lnTo>
                  <a:pt x="3267011" y="1411198"/>
                </a:lnTo>
                <a:lnTo>
                  <a:pt x="3319208" y="1446834"/>
                </a:lnTo>
                <a:lnTo>
                  <a:pt x="3371773" y="1857959"/>
                </a:lnTo>
                <a:lnTo>
                  <a:pt x="3423970" y="2345766"/>
                </a:lnTo>
                <a:lnTo>
                  <a:pt x="3476523" y="2796120"/>
                </a:lnTo>
                <a:lnTo>
                  <a:pt x="3529088" y="3470046"/>
                </a:lnTo>
                <a:lnTo>
                  <a:pt x="3581641" y="3927957"/>
                </a:lnTo>
                <a:lnTo>
                  <a:pt x="3633851" y="3965765"/>
                </a:lnTo>
                <a:lnTo>
                  <a:pt x="3686403" y="4413605"/>
                </a:lnTo>
                <a:lnTo>
                  <a:pt x="3738245" y="4985287"/>
                </a:lnTo>
              </a:path>
            </a:pathLst>
          </a:custGeom>
          <a:ln w="3600">
            <a:solidFill>
              <a:srgbClr val="000000"/>
            </a:solidFill>
          </a:ln>
        </p:spPr>
        <p:txBody>
          <a:bodyPr wrap="square" lIns="0" tIns="0" rIns="0" bIns="0" rtlCol="0"/>
          <a:lstStyle/>
          <a:p>
            <a:endParaRPr/>
          </a:p>
        </p:txBody>
      </p:sp>
      <p:sp>
        <p:nvSpPr>
          <p:cNvPr id="273" name="object 273"/>
          <p:cNvSpPr/>
          <p:nvPr/>
        </p:nvSpPr>
        <p:spPr>
          <a:xfrm>
            <a:off x="4749384" y="1655568"/>
            <a:ext cx="3553691" cy="4150099"/>
          </a:xfrm>
          <a:custGeom>
            <a:avLst/>
            <a:gdLst/>
            <a:ahLst/>
            <a:cxnLst/>
            <a:rect l="l" t="t" r="r" b="b"/>
            <a:pathLst>
              <a:path w="3909059" h="4703445">
                <a:moveTo>
                  <a:pt x="0" y="4703410"/>
                </a:moveTo>
                <a:lnTo>
                  <a:pt x="52209" y="4208043"/>
                </a:lnTo>
                <a:lnTo>
                  <a:pt x="104762" y="2556370"/>
                </a:lnTo>
                <a:lnTo>
                  <a:pt x="157327" y="645477"/>
                </a:lnTo>
                <a:lnTo>
                  <a:pt x="209880" y="0"/>
                </a:lnTo>
                <a:lnTo>
                  <a:pt x="262445" y="266763"/>
                </a:lnTo>
                <a:lnTo>
                  <a:pt x="315010" y="887399"/>
                </a:lnTo>
                <a:lnTo>
                  <a:pt x="367563" y="1482483"/>
                </a:lnTo>
                <a:lnTo>
                  <a:pt x="420128" y="1881365"/>
                </a:lnTo>
                <a:lnTo>
                  <a:pt x="473049" y="2196007"/>
                </a:lnTo>
                <a:lnTo>
                  <a:pt x="525602" y="2545918"/>
                </a:lnTo>
                <a:lnTo>
                  <a:pt x="578167" y="2948406"/>
                </a:lnTo>
                <a:lnTo>
                  <a:pt x="630720" y="3755161"/>
                </a:lnTo>
                <a:lnTo>
                  <a:pt x="683641" y="4678565"/>
                </a:lnTo>
                <a:lnTo>
                  <a:pt x="736206" y="4048213"/>
                </a:lnTo>
                <a:lnTo>
                  <a:pt x="789127" y="1058049"/>
                </a:lnTo>
                <a:lnTo>
                  <a:pt x="841679" y="399237"/>
                </a:lnTo>
                <a:lnTo>
                  <a:pt x="894600" y="1339557"/>
                </a:lnTo>
                <a:lnTo>
                  <a:pt x="947166" y="2014918"/>
                </a:lnTo>
                <a:lnTo>
                  <a:pt x="1000086" y="2667241"/>
                </a:lnTo>
                <a:lnTo>
                  <a:pt x="1052652" y="3321011"/>
                </a:lnTo>
                <a:lnTo>
                  <a:pt x="1105560" y="2773451"/>
                </a:lnTo>
                <a:lnTo>
                  <a:pt x="1158481" y="1686966"/>
                </a:lnTo>
                <a:lnTo>
                  <a:pt x="1211402" y="1594802"/>
                </a:lnTo>
                <a:lnTo>
                  <a:pt x="1263967" y="1516329"/>
                </a:lnTo>
                <a:lnTo>
                  <a:pt x="1316888" y="1570685"/>
                </a:lnTo>
                <a:lnTo>
                  <a:pt x="1369809" y="2063521"/>
                </a:lnTo>
                <a:lnTo>
                  <a:pt x="1422730" y="2547010"/>
                </a:lnTo>
                <a:lnTo>
                  <a:pt x="1475651" y="2744292"/>
                </a:lnTo>
                <a:lnTo>
                  <a:pt x="1528559" y="2831045"/>
                </a:lnTo>
                <a:lnTo>
                  <a:pt x="1581492" y="2966770"/>
                </a:lnTo>
                <a:lnTo>
                  <a:pt x="1634401" y="2925724"/>
                </a:lnTo>
                <a:lnTo>
                  <a:pt x="1687322" y="2467444"/>
                </a:lnTo>
                <a:lnTo>
                  <a:pt x="1740242" y="2451963"/>
                </a:lnTo>
                <a:lnTo>
                  <a:pt x="1793163" y="2795409"/>
                </a:lnTo>
                <a:lnTo>
                  <a:pt x="1846084" y="2728087"/>
                </a:lnTo>
                <a:lnTo>
                  <a:pt x="1899005" y="2655722"/>
                </a:lnTo>
                <a:lnTo>
                  <a:pt x="1952294" y="2427490"/>
                </a:lnTo>
                <a:lnTo>
                  <a:pt x="2005203" y="2237765"/>
                </a:lnTo>
                <a:lnTo>
                  <a:pt x="2058123" y="2517127"/>
                </a:lnTo>
                <a:lnTo>
                  <a:pt x="2111044" y="3203282"/>
                </a:lnTo>
                <a:lnTo>
                  <a:pt x="2164334" y="3421443"/>
                </a:lnTo>
                <a:lnTo>
                  <a:pt x="2217242" y="2422448"/>
                </a:lnTo>
                <a:lnTo>
                  <a:pt x="2270163" y="2135886"/>
                </a:lnTo>
                <a:lnTo>
                  <a:pt x="2323084" y="3164763"/>
                </a:lnTo>
                <a:lnTo>
                  <a:pt x="2376004" y="3348012"/>
                </a:lnTo>
                <a:lnTo>
                  <a:pt x="2429281" y="2368080"/>
                </a:lnTo>
                <a:lnTo>
                  <a:pt x="2482202" y="2528290"/>
                </a:lnTo>
                <a:lnTo>
                  <a:pt x="2535123" y="3336848"/>
                </a:lnTo>
                <a:lnTo>
                  <a:pt x="2588044" y="3482644"/>
                </a:lnTo>
                <a:lnTo>
                  <a:pt x="2640965" y="2658605"/>
                </a:lnTo>
                <a:lnTo>
                  <a:pt x="2693885" y="2318042"/>
                </a:lnTo>
                <a:lnTo>
                  <a:pt x="2746806" y="2871000"/>
                </a:lnTo>
                <a:lnTo>
                  <a:pt x="2799727" y="3267722"/>
                </a:lnTo>
                <a:lnTo>
                  <a:pt x="2852648" y="2256840"/>
                </a:lnTo>
                <a:lnTo>
                  <a:pt x="2905213" y="1616760"/>
                </a:lnTo>
                <a:lnTo>
                  <a:pt x="2958134" y="2195283"/>
                </a:lnTo>
                <a:lnTo>
                  <a:pt x="3011043" y="3007804"/>
                </a:lnTo>
                <a:lnTo>
                  <a:pt x="3063963" y="3185287"/>
                </a:lnTo>
                <a:lnTo>
                  <a:pt x="3116529" y="2805480"/>
                </a:lnTo>
                <a:lnTo>
                  <a:pt x="3169450" y="2707208"/>
                </a:lnTo>
                <a:lnTo>
                  <a:pt x="3222371" y="3138843"/>
                </a:lnTo>
                <a:lnTo>
                  <a:pt x="3275647" y="3583800"/>
                </a:lnTo>
                <a:lnTo>
                  <a:pt x="3328568" y="3092767"/>
                </a:lnTo>
                <a:lnTo>
                  <a:pt x="3381489" y="2765882"/>
                </a:lnTo>
                <a:lnTo>
                  <a:pt x="3434410" y="2638450"/>
                </a:lnTo>
                <a:lnTo>
                  <a:pt x="3487331" y="2703969"/>
                </a:lnTo>
                <a:lnTo>
                  <a:pt x="3540607" y="2940850"/>
                </a:lnTo>
                <a:lnTo>
                  <a:pt x="3593529" y="2968929"/>
                </a:lnTo>
                <a:lnTo>
                  <a:pt x="3646448" y="3484092"/>
                </a:lnTo>
                <a:lnTo>
                  <a:pt x="3699371" y="3840124"/>
                </a:lnTo>
                <a:lnTo>
                  <a:pt x="3752289" y="3452761"/>
                </a:lnTo>
                <a:lnTo>
                  <a:pt x="3804851" y="2563926"/>
                </a:lnTo>
                <a:lnTo>
                  <a:pt x="3857412" y="1727288"/>
                </a:lnTo>
                <a:lnTo>
                  <a:pt x="3908530" y="2162886"/>
                </a:lnTo>
              </a:path>
            </a:pathLst>
          </a:custGeom>
          <a:ln w="3600">
            <a:solidFill>
              <a:srgbClr val="000000"/>
            </a:solidFill>
          </a:ln>
        </p:spPr>
        <p:txBody>
          <a:bodyPr wrap="square" lIns="0" tIns="0" rIns="0" bIns="0" rtlCol="0"/>
          <a:lstStyle/>
          <a:p>
            <a:endParaRPr/>
          </a:p>
        </p:txBody>
      </p:sp>
      <p:sp>
        <p:nvSpPr>
          <p:cNvPr id="274" name="object 274"/>
          <p:cNvSpPr/>
          <p:nvPr/>
        </p:nvSpPr>
        <p:spPr>
          <a:xfrm>
            <a:off x="1349998" y="863032"/>
            <a:ext cx="3392055" cy="4942915"/>
          </a:xfrm>
          <a:custGeom>
            <a:avLst/>
            <a:gdLst/>
            <a:ahLst/>
            <a:cxnLst/>
            <a:rect l="l" t="t" r="r" b="b"/>
            <a:pathLst>
              <a:path w="3731260" h="5601970">
                <a:moveTo>
                  <a:pt x="0" y="2532253"/>
                </a:moveTo>
                <a:lnTo>
                  <a:pt x="51117" y="1454404"/>
                </a:lnTo>
                <a:lnTo>
                  <a:pt x="102247" y="2089454"/>
                </a:lnTo>
                <a:lnTo>
                  <a:pt x="153365" y="3207969"/>
                </a:lnTo>
                <a:lnTo>
                  <a:pt x="204482" y="3554653"/>
                </a:lnTo>
                <a:lnTo>
                  <a:pt x="255600" y="3827526"/>
                </a:lnTo>
                <a:lnTo>
                  <a:pt x="306717" y="4276813"/>
                </a:lnTo>
                <a:lnTo>
                  <a:pt x="357835" y="3960736"/>
                </a:lnTo>
                <a:lnTo>
                  <a:pt x="408965" y="3357727"/>
                </a:lnTo>
                <a:lnTo>
                  <a:pt x="460082" y="2881452"/>
                </a:lnTo>
                <a:lnTo>
                  <a:pt x="511568" y="2418486"/>
                </a:lnTo>
                <a:lnTo>
                  <a:pt x="563041" y="2493733"/>
                </a:lnTo>
                <a:lnTo>
                  <a:pt x="614527" y="2747530"/>
                </a:lnTo>
                <a:lnTo>
                  <a:pt x="666000" y="2821330"/>
                </a:lnTo>
                <a:lnTo>
                  <a:pt x="717486" y="2500934"/>
                </a:lnTo>
                <a:lnTo>
                  <a:pt x="769327" y="2012403"/>
                </a:lnTo>
                <a:lnTo>
                  <a:pt x="820801" y="2329573"/>
                </a:lnTo>
                <a:lnTo>
                  <a:pt x="872642" y="2612885"/>
                </a:lnTo>
                <a:lnTo>
                  <a:pt x="924128" y="2103132"/>
                </a:lnTo>
                <a:lnTo>
                  <a:pt x="975969" y="2046605"/>
                </a:lnTo>
                <a:lnTo>
                  <a:pt x="1027811" y="2764091"/>
                </a:lnTo>
                <a:lnTo>
                  <a:pt x="1079284" y="2941205"/>
                </a:lnTo>
                <a:lnTo>
                  <a:pt x="1131125" y="3059658"/>
                </a:lnTo>
                <a:lnTo>
                  <a:pt x="1182966" y="3504971"/>
                </a:lnTo>
                <a:lnTo>
                  <a:pt x="1234808" y="3582377"/>
                </a:lnTo>
                <a:lnTo>
                  <a:pt x="1286637" y="4264939"/>
                </a:lnTo>
                <a:lnTo>
                  <a:pt x="1338122" y="4385538"/>
                </a:lnTo>
                <a:lnTo>
                  <a:pt x="1389964" y="3579139"/>
                </a:lnTo>
                <a:lnTo>
                  <a:pt x="1441805" y="3628097"/>
                </a:lnTo>
                <a:lnTo>
                  <a:pt x="1494002" y="3366731"/>
                </a:lnTo>
                <a:lnTo>
                  <a:pt x="1545844" y="2440089"/>
                </a:lnTo>
                <a:lnTo>
                  <a:pt x="1597685" y="2245690"/>
                </a:lnTo>
                <a:lnTo>
                  <a:pt x="1649526" y="2997009"/>
                </a:lnTo>
                <a:lnTo>
                  <a:pt x="1701368" y="3146767"/>
                </a:lnTo>
                <a:lnTo>
                  <a:pt x="1753565" y="1140841"/>
                </a:lnTo>
                <a:lnTo>
                  <a:pt x="1805406" y="0"/>
                </a:lnTo>
                <a:lnTo>
                  <a:pt x="1857248" y="1142288"/>
                </a:lnTo>
                <a:lnTo>
                  <a:pt x="1909445" y="2747530"/>
                </a:lnTo>
                <a:lnTo>
                  <a:pt x="1961286" y="3305530"/>
                </a:lnTo>
                <a:lnTo>
                  <a:pt x="2013127" y="2762288"/>
                </a:lnTo>
                <a:lnTo>
                  <a:pt x="2065324" y="2859138"/>
                </a:lnTo>
                <a:lnTo>
                  <a:pt x="2117166" y="3423970"/>
                </a:lnTo>
                <a:lnTo>
                  <a:pt x="2169363" y="3454933"/>
                </a:lnTo>
                <a:lnTo>
                  <a:pt x="2221560" y="3214814"/>
                </a:lnTo>
                <a:lnTo>
                  <a:pt x="2273769" y="3120491"/>
                </a:lnTo>
                <a:lnTo>
                  <a:pt x="2325966" y="3316693"/>
                </a:lnTo>
                <a:lnTo>
                  <a:pt x="2378163" y="3373577"/>
                </a:lnTo>
                <a:lnTo>
                  <a:pt x="2430360" y="3416046"/>
                </a:lnTo>
                <a:lnTo>
                  <a:pt x="2482570" y="3412807"/>
                </a:lnTo>
                <a:lnTo>
                  <a:pt x="2534767" y="3099968"/>
                </a:lnTo>
                <a:lnTo>
                  <a:pt x="2586964" y="2656090"/>
                </a:lnTo>
                <a:lnTo>
                  <a:pt x="2639174" y="2890088"/>
                </a:lnTo>
                <a:lnTo>
                  <a:pt x="2691371" y="3427933"/>
                </a:lnTo>
                <a:lnTo>
                  <a:pt x="2743568" y="3865689"/>
                </a:lnTo>
                <a:lnTo>
                  <a:pt x="2795765" y="4338015"/>
                </a:lnTo>
                <a:lnTo>
                  <a:pt x="2847975" y="3991698"/>
                </a:lnTo>
                <a:lnTo>
                  <a:pt x="2900527" y="2652483"/>
                </a:lnTo>
                <a:lnTo>
                  <a:pt x="2952724" y="2511729"/>
                </a:lnTo>
                <a:lnTo>
                  <a:pt x="3004934" y="3706571"/>
                </a:lnTo>
                <a:lnTo>
                  <a:pt x="3057486" y="4730775"/>
                </a:lnTo>
                <a:lnTo>
                  <a:pt x="3109683" y="4595050"/>
                </a:lnTo>
                <a:lnTo>
                  <a:pt x="3162249" y="3543134"/>
                </a:lnTo>
                <a:lnTo>
                  <a:pt x="3214446" y="2288895"/>
                </a:lnTo>
                <a:lnTo>
                  <a:pt x="3267011" y="1665008"/>
                </a:lnTo>
                <a:lnTo>
                  <a:pt x="3319208" y="1661414"/>
                </a:lnTo>
                <a:lnTo>
                  <a:pt x="3371773" y="2116810"/>
                </a:lnTo>
                <a:lnTo>
                  <a:pt x="3423970" y="2687777"/>
                </a:lnTo>
                <a:lnTo>
                  <a:pt x="3476523" y="3195370"/>
                </a:lnTo>
                <a:lnTo>
                  <a:pt x="3529088" y="3956418"/>
                </a:lnTo>
                <a:lnTo>
                  <a:pt x="3581641" y="4511890"/>
                </a:lnTo>
                <a:lnTo>
                  <a:pt x="3633851" y="4587138"/>
                </a:lnTo>
                <a:lnTo>
                  <a:pt x="3686403" y="5097970"/>
                </a:lnTo>
                <a:lnTo>
                  <a:pt x="3731044" y="5601618"/>
                </a:lnTo>
              </a:path>
            </a:pathLst>
          </a:custGeom>
          <a:ln w="3600">
            <a:solidFill>
              <a:srgbClr val="000000"/>
            </a:solidFill>
          </a:ln>
        </p:spPr>
        <p:txBody>
          <a:bodyPr wrap="square" lIns="0" tIns="0" rIns="0" bIns="0" rtlCol="0"/>
          <a:lstStyle/>
          <a:p>
            <a:endParaRPr/>
          </a:p>
        </p:txBody>
      </p:sp>
      <p:sp>
        <p:nvSpPr>
          <p:cNvPr id="275" name="object 275"/>
          <p:cNvSpPr/>
          <p:nvPr/>
        </p:nvSpPr>
        <p:spPr>
          <a:xfrm>
            <a:off x="4755606" y="1200385"/>
            <a:ext cx="611909" cy="4605618"/>
          </a:xfrm>
          <a:custGeom>
            <a:avLst/>
            <a:gdLst/>
            <a:ahLst/>
            <a:cxnLst/>
            <a:rect l="l" t="t" r="r" b="b"/>
            <a:pathLst>
              <a:path w="673100" h="5219700">
                <a:moveTo>
                  <a:pt x="0" y="5219284"/>
                </a:moveTo>
                <a:lnTo>
                  <a:pt x="45364" y="4691164"/>
                </a:lnTo>
                <a:lnTo>
                  <a:pt x="97917" y="2830322"/>
                </a:lnTo>
                <a:lnTo>
                  <a:pt x="150482" y="736561"/>
                </a:lnTo>
                <a:lnTo>
                  <a:pt x="203034" y="0"/>
                </a:lnTo>
                <a:lnTo>
                  <a:pt x="255600" y="315709"/>
                </a:lnTo>
                <a:lnTo>
                  <a:pt x="308165" y="1061999"/>
                </a:lnTo>
                <a:lnTo>
                  <a:pt x="360718" y="1660321"/>
                </a:lnTo>
                <a:lnTo>
                  <a:pt x="413283" y="2103475"/>
                </a:lnTo>
                <a:lnTo>
                  <a:pt x="466204" y="2449436"/>
                </a:lnTo>
                <a:lnTo>
                  <a:pt x="518756" y="2838958"/>
                </a:lnTo>
                <a:lnTo>
                  <a:pt x="571322" y="3293275"/>
                </a:lnTo>
                <a:lnTo>
                  <a:pt x="623874" y="4219194"/>
                </a:lnTo>
                <a:lnTo>
                  <a:pt x="672477" y="5219284"/>
                </a:lnTo>
              </a:path>
            </a:pathLst>
          </a:custGeom>
          <a:ln w="3600">
            <a:solidFill>
              <a:srgbClr val="000000"/>
            </a:solidFill>
          </a:ln>
        </p:spPr>
        <p:txBody>
          <a:bodyPr wrap="square" lIns="0" tIns="0" rIns="0" bIns="0" rtlCol="0"/>
          <a:lstStyle/>
          <a:p>
            <a:endParaRPr/>
          </a:p>
        </p:txBody>
      </p:sp>
      <p:sp>
        <p:nvSpPr>
          <p:cNvPr id="276" name="object 276"/>
          <p:cNvSpPr/>
          <p:nvPr/>
        </p:nvSpPr>
        <p:spPr>
          <a:xfrm>
            <a:off x="5376117" y="1509129"/>
            <a:ext cx="2926773" cy="4296896"/>
          </a:xfrm>
          <a:custGeom>
            <a:avLst/>
            <a:gdLst/>
            <a:ahLst/>
            <a:cxnLst/>
            <a:rect l="l" t="t" r="r" b="b"/>
            <a:pathLst>
              <a:path w="3219450" h="4869815">
                <a:moveTo>
                  <a:pt x="0" y="4869374"/>
                </a:moveTo>
                <a:lnTo>
                  <a:pt x="46799" y="4184650"/>
                </a:lnTo>
                <a:lnTo>
                  <a:pt x="99720" y="770763"/>
                </a:lnTo>
                <a:lnTo>
                  <a:pt x="152273" y="0"/>
                </a:lnTo>
                <a:lnTo>
                  <a:pt x="205193" y="1094409"/>
                </a:lnTo>
                <a:lnTo>
                  <a:pt x="257759" y="1857248"/>
                </a:lnTo>
                <a:lnTo>
                  <a:pt x="310680" y="2599563"/>
                </a:lnTo>
                <a:lnTo>
                  <a:pt x="363245" y="3355213"/>
                </a:lnTo>
                <a:lnTo>
                  <a:pt x="416153" y="2722333"/>
                </a:lnTo>
                <a:lnTo>
                  <a:pt x="469074" y="1458366"/>
                </a:lnTo>
                <a:lnTo>
                  <a:pt x="521995" y="1321206"/>
                </a:lnTo>
                <a:lnTo>
                  <a:pt x="574560" y="1249565"/>
                </a:lnTo>
                <a:lnTo>
                  <a:pt x="627481" y="1301407"/>
                </a:lnTo>
                <a:lnTo>
                  <a:pt x="680402" y="1896122"/>
                </a:lnTo>
                <a:lnTo>
                  <a:pt x="733323" y="2450528"/>
                </a:lnTo>
                <a:lnTo>
                  <a:pt x="786244" y="2659684"/>
                </a:lnTo>
                <a:lnTo>
                  <a:pt x="839152" y="2759405"/>
                </a:lnTo>
                <a:lnTo>
                  <a:pt x="892086" y="2911690"/>
                </a:lnTo>
                <a:lnTo>
                  <a:pt x="944994" y="2867050"/>
                </a:lnTo>
                <a:lnTo>
                  <a:pt x="997915" y="2371686"/>
                </a:lnTo>
                <a:lnTo>
                  <a:pt x="1050836" y="2332443"/>
                </a:lnTo>
                <a:lnTo>
                  <a:pt x="1103757" y="2717292"/>
                </a:lnTo>
                <a:lnTo>
                  <a:pt x="1156677" y="2637370"/>
                </a:lnTo>
                <a:lnTo>
                  <a:pt x="1209598" y="2543403"/>
                </a:lnTo>
                <a:lnTo>
                  <a:pt x="1262888" y="2306891"/>
                </a:lnTo>
                <a:lnTo>
                  <a:pt x="1315796" y="2070366"/>
                </a:lnTo>
                <a:lnTo>
                  <a:pt x="1368717" y="2373845"/>
                </a:lnTo>
                <a:lnTo>
                  <a:pt x="1421638" y="3174492"/>
                </a:lnTo>
                <a:lnTo>
                  <a:pt x="1474927" y="3400564"/>
                </a:lnTo>
                <a:lnTo>
                  <a:pt x="1527835" y="2244610"/>
                </a:lnTo>
                <a:lnTo>
                  <a:pt x="1580756" y="1926361"/>
                </a:lnTo>
                <a:lnTo>
                  <a:pt x="1633677" y="3113646"/>
                </a:lnTo>
                <a:lnTo>
                  <a:pt x="1686598" y="3307334"/>
                </a:lnTo>
                <a:lnTo>
                  <a:pt x="1739874" y="2208961"/>
                </a:lnTo>
                <a:lnTo>
                  <a:pt x="1792795" y="2378163"/>
                </a:lnTo>
                <a:lnTo>
                  <a:pt x="1845716" y="3318129"/>
                </a:lnTo>
                <a:lnTo>
                  <a:pt x="1898637" y="3492004"/>
                </a:lnTo>
                <a:lnTo>
                  <a:pt x="1951558" y="2547010"/>
                </a:lnTo>
                <a:lnTo>
                  <a:pt x="2004479" y="2157844"/>
                </a:lnTo>
                <a:lnTo>
                  <a:pt x="2057400" y="2789643"/>
                </a:lnTo>
                <a:lnTo>
                  <a:pt x="2110320" y="3287166"/>
                </a:lnTo>
                <a:lnTo>
                  <a:pt x="2163241" y="2068563"/>
                </a:lnTo>
                <a:lnTo>
                  <a:pt x="2215807" y="1353248"/>
                </a:lnTo>
                <a:lnTo>
                  <a:pt x="2268728" y="2019604"/>
                </a:lnTo>
                <a:lnTo>
                  <a:pt x="2321636" y="2966402"/>
                </a:lnTo>
                <a:lnTo>
                  <a:pt x="2374557" y="3162973"/>
                </a:lnTo>
                <a:lnTo>
                  <a:pt x="2427122" y="2716212"/>
                </a:lnTo>
                <a:lnTo>
                  <a:pt x="2480043" y="2604604"/>
                </a:lnTo>
                <a:lnTo>
                  <a:pt x="2532964" y="3094570"/>
                </a:lnTo>
                <a:lnTo>
                  <a:pt x="2586240" y="3600729"/>
                </a:lnTo>
                <a:lnTo>
                  <a:pt x="2639161" y="3055327"/>
                </a:lnTo>
                <a:lnTo>
                  <a:pt x="2692082" y="2670492"/>
                </a:lnTo>
                <a:lnTo>
                  <a:pt x="2745003" y="2539453"/>
                </a:lnTo>
                <a:lnTo>
                  <a:pt x="2797924" y="2631960"/>
                </a:lnTo>
                <a:lnTo>
                  <a:pt x="2851200" y="2923209"/>
                </a:lnTo>
                <a:lnTo>
                  <a:pt x="2904123" y="2955251"/>
                </a:lnTo>
                <a:lnTo>
                  <a:pt x="2957041" y="3549967"/>
                </a:lnTo>
                <a:lnTo>
                  <a:pt x="3009964" y="3972610"/>
                </a:lnTo>
                <a:lnTo>
                  <a:pt x="3062883" y="3511448"/>
                </a:lnTo>
                <a:lnTo>
                  <a:pt x="3115444" y="2472486"/>
                </a:lnTo>
                <a:lnTo>
                  <a:pt x="3168001" y="1460893"/>
                </a:lnTo>
                <a:lnTo>
                  <a:pt x="3219123" y="2062810"/>
                </a:lnTo>
              </a:path>
            </a:pathLst>
          </a:custGeom>
          <a:ln w="3600">
            <a:solidFill>
              <a:srgbClr val="000000"/>
            </a:solidFill>
          </a:ln>
        </p:spPr>
        <p:txBody>
          <a:bodyPr wrap="square" lIns="0" tIns="0" rIns="0" bIns="0" rtlCol="0"/>
          <a:lstStyle/>
          <a:p>
            <a:endParaRPr/>
          </a:p>
        </p:txBody>
      </p:sp>
      <p:sp>
        <p:nvSpPr>
          <p:cNvPr id="277" name="object 277"/>
          <p:cNvSpPr/>
          <p:nvPr/>
        </p:nvSpPr>
        <p:spPr>
          <a:xfrm>
            <a:off x="1349998" y="918311"/>
            <a:ext cx="3380509" cy="4887446"/>
          </a:xfrm>
          <a:custGeom>
            <a:avLst/>
            <a:gdLst/>
            <a:ahLst/>
            <a:cxnLst/>
            <a:rect l="l" t="t" r="r" b="b"/>
            <a:pathLst>
              <a:path w="3718560" h="5539105">
                <a:moveTo>
                  <a:pt x="0" y="2258644"/>
                </a:moveTo>
                <a:lnTo>
                  <a:pt x="51117" y="1199883"/>
                </a:lnTo>
                <a:lnTo>
                  <a:pt x="102247" y="1875955"/>
                </a:lnTo>
                <a:lnTo>
                  <a:pt x="153365" y="3049206"/>
                </a:lnTo>
                <a:lnTo>
                  <a:pt x="204482" y="3334321"/>
                </a:lnTo>
                <a:lnTo>
                  <a:pt x="255600" y="3657600"/>
                </a:lnTo>
                <a:lnTo>
                  <a:pt x="306717" y="4021201"/>
                </a:lnTo>
                <a:lnTo>
                  <a:pt x="357835" y="3693604"/>
                </a:lnTo>
                <a:lnTo>
                  <a:pt x="408965" y="3138119"/>
                </a:lnTo>
                <a:lnTo>
                  <a:pt x="460082" y="2704325"/>
                </a:lnTo>
                <a:lnTo>
                  <a:pt x="511568" y="2219401"/>
                </a:lnTo>
                <a:lnTo>
                  <a:pt x="563041" y="2345042"/>
                </a:lnTo>
                <a:lnTo>
                  <a:pt x="614527" y="2602801"/>
                </a:lnTo>
                <a:lnTo>
                  <a:pt x="666000" y="2632684"/>
                </a:lnTo>
                <a:lnTo>
                  <a:pt x="717486" y="2310841"/>
                </a:lnTo>
                <a:lnTo>
                  <a:pt x="769327" y="1819084"/>
                </a:lnTo>
                <a:lnTo>
                  <a:pt x="820801" y="2171166"/>
                </a:lnTo>
                <a:lnTo>
                  <a:pt x="872642" y="2468880"/>
                </a:lnTo>
                <a:lnTo>
                  <a:pt x="924128" y="2020684"/>
                </a:lnTo>
                <a:lnTo>
                  <a:pt x="975969" y="1984679"/>
                </a:lnTo>
                <a:lnTo>
                  <a:pt x="1027811" y="2706484"/>
                </a:lnTo>
                <a:lnTo>
                  <a:pt x="1079284" y="2874606"/>
                </a:lnTo>
                <a:lnTo>
                  <a:pt x="1131125" y="2998076"/>
                </a:lnTo>
                <a:lnTo>
                  <a:pt x="1182966" y="3420364"/>
                </a:lnTo>
                <a:lnTo>
                  <a:pt x="1234808" y="3493808"/>
                </a:lnTo>
                <a:lnTo>
                  <a:pt x="1286637" y="4158361"/>
                </a:lnTo>
                <a:lnTo>
                  <a:pt x="1338122" y="4251248"/>
                </a:lnTo>
                <a:lnTo>
                  <a:pt x="1389964" y="3491649"/>
                </a:lnTo>
                <a:lnTo>
                  <a:pt x="1441805" y="3562921"/>
                </a:lnTo>
                <a:lnTo>
                  <a:pt x="1494002" y="3219843"/>
                </a:lnTo>
                <a:lnTo>
                  <a:pt x="1545844" y="2308326"/>
                </a:lnTo>
                <a:lnTo>
                  <a:pt x="1597685" y="2133003"/>
                </a:lnTo>
                <a:lnTo>
                  <a:pt x="1649526" y="2881439"/>
                </a:lnTo>
                <a:lnTo>
                  <a:pt x="1701368" y="2945168"/>
                </a:lnTo>
                <a:lnTo>
                  <a:pt x="1753565" y="997559"/>
                </a:lnTo>
                <a:lnTo>
                  <a:pt x="1805406" y="0"/>
                </a:lnTo>
                <a:lnTo>
                  <a:pt x="1857248" y="1200962"/>
                </a:lnTo>
                <a:lnTo>
                  <a:pt x="1909445" y="2759760"/>
                </a:lnTo>
                <a:lnTo>
                  <a:pt x="1961286" y="3298685"/>
                </a:lnTo>
                <a:lnTo>
                  <a:pt x="2013127" y="2799727"/>
                </a:lnTo>
                <a:lnTo>
                  <a:pt x="2065324" y="2885401"/>
                </a:lnTo>
                <a:lnTo>
                  <a:pt x="2117166" y="3427564"/>
                </a:lnTo>
                <a:lnTo>
                  <a:pt x="2169363" y="3447719"/>
                </a:lnTo>
                <a:lnTo>
                  <a:pt x="2221560" y="3188881"/>
                </a:lnTo>
                <a:lnTo>
                  <a:pt x="2273769" y="3130207"/>
                </a:lnTo>
                <a:lnTo>
                  <a:pt x="2325966" y="3349447"/>
                </a:lnTo>
                <a:lnTo>
                  <a:pt x="2378163" y="3368878"/>
                </a:lnTo>
                <a:lnTo>
                  <a:pt x="2430360" y="3429723"/>
                </a:lnTo>
                <a:lnTo>
                  <a:pt x="2482570" y="3395167"/>
                </a:lnTo>
                <a:lnTo>
                  <a:pt x="2534767" y="3087357"/>
                </a:lnTo>
                <a:lnTo>
                  <a:pt x="2586964" y="2685961"/>
                </a:lnTo>
                <a:lnTo>
                  <a:pt x="2639174" y="2942285"/>
                </a:lnTo>
                <a:lnTo>
                  <a:pt x="2691371" y="3473284"/>
                </a:lnTo>
                <a:lnTo>
                  <a:pt x="2743568" y="3904919"/>
                </a:lnTo>
                <a:lnTo>
                  <a:pt x="2795765" y="4376889"/>
                </a:lnTo>
                <a:lnTo>
                  <a:pt x="2847975" y="3989882"/>
                </a:lnTo>
                <a:lnTo>
                  <a:pt x="2900527" y="2690279"/>
                </a:lnTo>
                <a:lnTo>
                  <a:pt x="2952724" y="2595956"/>
                </a:lnTo>
                <a:lnTo>
                  <a:pt x="3004934" y="3769563"/>
                </a:lnTo>
                <a:lnTo>
                  <a:pt x="3057486" y="4726089"/>
                </a:lnTo>
                <a:lnTo>
                  <a:pt x="3109683" y="4548962"/>
                </a:lnTo>
                <a:lnTo>
                  <a:pt x="3162249" y="3498126"/>
                </a:lnTo>
                <a:lnTo>
                  <a:pt x="3214446" y="2250363"/>
                </a:lnTo>
                <a:lnTo>
                  <a:pt x="3267011" y="1660321"/>
                </a:lnTo>
                <a:lnTo>
                  <a:pt x="3319208" y="1676882"/>
                </a:lnTo>
                <a:lnTo>
                  <a:pt x="3371773" y="2153158"/>
                </a:lnTo>
                <a:lnTo>
                  <a:pt x="3423970" y="2721965"/>
                </a:lnTo>
                <a:lnTo>
                  <a:pt x="3476523" y="3246843"/>
                </a:lnTo>
                <a:lnTo>
                  <a:pt x="3529088" y="3990606"/>
                </a:lnTo>
                <a:lnTo>
                  <a:pt x="3581641" y="4536008"/>
                </a:lnTo>
                <a:lnTo>
                  <a:pt x="3633851" y="4582439"/>
                </a:lnTo>
                <a:lnTo>
                  <a:pt x="3686403" y="5124970"/>
                </a:lnTo>
                <a:lnTo>
                  <a:pt x="3718445" y="5538969"/>
                </a:lnTo>
              </a:path>
            </a:pathLst>
          </a:custGeom>
          <a:ln w="3600">
            <a:solidFill>
              <a:srgbClr val="000000"/>
            </a:solidFill>
          </a:ln>
        </p:spPr>
        <p:txBody>
          <a:bodyPr wrap="square" lIns="0" tIns="0" rIns="0" bIns="0" rtlCol="0"/>
          <a:lstStyle/>
          <a:p>
            <a:endParaRPr/>
          </a:p>
        </p:txBody>
      </p:sp>
      <p:sp>
        <p:nvSpPr>
          <p:cNvPr id="278" name="object 278"/>
          <p:cNvSpPr/>
          <p:nvPr/>
        </p:nvSpPr>
        <p:spPr>
          <a:xfrm>
            <a:off x="4770004" y="1116206"/>
            <a:ext cx="590550" cy="4689662"/>
          </a:xfrm>
          <a:custGeom>
            <a:avLst/>
            <a:gdLst/>
            <a:ahLst/>
            <a:cxnLst/>
            <a:rect l="l" t="t" r="r" b="b"/>
            <a:pathLst>
              <a:path w="649604" h="5314950">
                <a:moveTo>
                  <a:pt x="0" y="5314687"/>
                </a:moveTo>
                <a:lnTo>
                  <a:pt x="29527" y="4988521"/>
                </a:lnTo>
                <a:lnTo>
                  <a:pt x="82080" y="3033356"/>
                </a:lnTo>
                <a:lnTo>
                  <a:pt x="134645" y="802436"/>
                </a:lnTo>
                <a:lnTo>
                  <a:pt x="187198" y="0"/>
                </a:lnTo>
                <a:lnTo>
                  <a:pt x="239763" y="376923"/>
                </a:lnTo>
                <a:lnTo>
                  <a:pt x="292328" y="1180439"/>
                </a:lnTo>
                <a:lnTo>
                  <a:pt x="344881" y="1827720"/>
                </a:lnTo>
                <a:lnTo>
                  <a:pt x="397446" y="2310117"/>
                </a:lnTo>
                <a:lnTo>
                  <a:pt x="450367" y="2655366"/>
                </a:lnTo>
                <a:lnTo>
                  <a:pt x="502920" y="3035528"/>
                </a:lnTo>
                <a:lnTo>
                  <a:pt x="555485" y="3509645"/>
                </a:lnTo>
                <a:lnTo>
                  <a:pt x="608037" y="4465078"/>
                </a:lnTo>
                <a:lnTo>
                  <a:pt x="649084" y="5314687"/>
                </a:lnTo>
              </a:path>
            </a:pathLst>
          </a:custGeom>
          <a:ln w="3600">
            <a:solidFill>
              <a:srgbClr val="000000"/>
            </a:solidFill>
          </a:ln>
        </p:spPr>
        <p:txBody>
          <a:bodyPr wrap="square" lIns="0" tIns="0" rIns="0" bIns="0" rtlCol="0"/>
          <a:lstStyle/>
          <a:p>
            <a:endParaRPr/>
          </a:p>
        </p:txBody>
      </p:sp>
      <p:sp>
        <p:nvSpPr>
          <p:cNvPr id="279" name="object 279"/>
          <p:cNvSpPr/>
          <p:nvPr/>
        </p:nvSpPr>
        <p:spPr>
          <a:xfrm>
            <a:off x="1348362" y="831592"/>
            <a:ext cx="6955868" cy="4975633"/>
          </a:xfrm>
          <a:prstGeom prst="rect">
            <a:avLst/>
          </a:prstGeom>
          <a:blipFill>
            <a:blip r:embed="rId5" cstate="print"/>
            <a:stretch>
              <a:fillRect/>
            </a:stretch>
          </a:blipFill>
        </p:spPr>
        <p:txBody>
          <a:bodyPr wrap="square" lIns="0" tIns="0" rIns="0" bIns="0" rtlCol="0"/>
          <a:lstStyle/>
          <a:p>
            <a:endParaRPr/>
          </a:p>
        </p:txBody>
      </p:sp>
      <p:sp>
        <p:nvSpPr>
          <p:cNvPr id="280" name="object 280"/>
          <p:cNvSpPr txBox="1"/>
          <p:nvPr/>
        </p:nvSpPr>
        <p:spPr>
          <a:xfrm>
            <a:off x="1013540" y="5696536"/>
            <a:ext cx="311727"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-0.02</a:t>
            </a:r>
          </a:p>
        </p:txBody>
      </p:sp>
      <p:sp>
        <p:nvSpPr>
          <p:cNvPr id="281" name="object 281"/>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282" name="object 282"/>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283" name="object 283"/>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284" name="object 284"/>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285" name="object 285"/>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286" name="object 286"/>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287" name="object 287"/>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45645" y="5241496"/>
            <a:ext cx="4408055" cy="802901"/>
          </a:xfrm>
          <a:custGeom>
            <a:avLst/>
            <a:gdLst/>
            <a:ahLst/>
            <a:cxnLst/>
            <a:rect l="l" t="t" r="r" b="b"/>
            <a:pathLst>
              <a:path w="4848859" h="909954">
                <a:moveTo>
                  <a:pt x="0" y="909358"/>
                </a:moveTo>
                <a:lnTo>
                  <a:pt x="4848480" y="0"/>
                </a:lnTo>
              </a:path>
            </a:pathLst>
          </a:custGeom>
          <a:ln w="3600">
            <a:solidFill>
              <a:srgbClr val="000000"/>
            </a:solidFill>
          </a:ln>
        </p:spPr>
        <p:txBody>
          <a:bodyPr wrap="square" lIns="0" tIns="0" rIns="0" bIns="0" rtlCol="0"/>
          <a:lstStyle/>
          <a:p>
            <a:endParaRPr/>
          </a:p>
        </p:txBody>
      </p:sp>
      <p:sp>
        <p:nvSpPr>
          <p:cNvPr id="3" name="object 3"/>
          <p:cNvSpPr/>
          <p:nvPr/>
        </p:nvSpPr>
        <p:spPr>
          <a:xfrm>
            <a:off x="3694915" y="6016236"/>
            <a:ext cx="50800" cy="28015"/>
          </a:xfrm>
          <a:custGeom>
            <a:avLst/>
            <a:gdLst/>
            <a:ahLst/>
            <a:cxnLst/>
            <a:rect l="l" t="t" r="r" b="b"/>
            <a:pathLst>
              <a:path w="55879" h="31750">
                <a:moveTo>
                  <a:pt x="55803" y="3131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5164040" y="5748775"/>
            <a:ext cx="51377" cy="28015"/>
          </a:xfrm>
          <a:custGeom>
            <a:avLst/>
            <a:gdLst/>
            <a:ahLst/>
            <a:cxnLst/>
            <a:rect l="l" t="t" r="r" b="b"/>
            <a:pathLst>
              <a:path w="56514" h="31750">
                <a:moveTo>
                  <a:pt x="56172" y="31318"/>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5220023" y="5688951"/>
            <a:ext cx="161636" cy="169277"/>
          </a:xfrm>
          <a:prstGeom prst="rect">
            <a:avLst/>
          </a:prstGeom>
        </p:spPr>
        <p:txBody>
          <a:bodyPr vert="horz" wrap="square" lIns="0" tIns="0" rIns="0" bIns="0" rtlCol="0">
            <a:spAutoFit/>
          </a:bodyPr>
          <a:lstStyle/>
          <a:p>
            <a:pPr marL="11397"/>
            <a:r>
              <a:rPr sz="1100" dirty="0">
                <a:latin typeface="Palatino Linotype"/>
                <a:cs typeface="Palatino Linotype"/>
              </a:rPr>
              <a:t>50</a:t>
            </a:r>
          </a:p>
        </p:txBody>
      </p:sp>
      <p:sp>
        <p:nvSpPr>
          <p:cNvPr id="6" name="object 6"/>
          <p:cNvSpPr/>
          <p:nvPr/>
        </p:nvSpPr>
        <p:spPr>
          <a:xfrm>
            <a:off x="6633175" y="5481312"/>
            <a:ext cx="51377" cy="28015"/>
          </a:xfrm>
          <a:custGeom>
            <a:avLst/>
            <a:gdLst/>
            <a:ahLst/>
            <a:cxnLst/>
            <a:rect l="l" t="t" r="r" b="b"/>
            <a:pathLst>
              <a:path w="56515" h="31750">
                <a:moveTo>
                  <a:pt x="56159" y="31318"/>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6654522" y="5421495"/>
            <a:ext cx="230909" cy="169277"/>
          </a:xfrm>
          <a:prstGeom prst="rect">
            <a:avLst/>
          </a:prstGeom>
        </p:spPr>
        <p:txBody>
          <a:bodyPr vert="horz" wrap="square" lIns="0" tIns="0" rIns="0" bIns="0" rtlCol="0">
            <a:spAutoFit/>
          </a:bodyPr>
          <a:lstStyle/>
          <a:p>
            <a:pPr marL="11397"/>
            <a:r>
              <a:rPr sz="1100" dirty="0">
                <a:latin typeface="Palatino Linotype"/>
                <a:cs typeface="Palatino Linotype"/>
              </a:rPr>
              <a:t>100</a:t>
            </a:r>
          </a:p>
        </p:txBody>
      </p:sp>
      <p:sp>
        <p:nvSpPr>
          <p:cNvPr id="8" name="object 8"/>
          <p:cNvSpPr/>
          <p:nvPr/>
        </p:nvSpPr>
        <p:spPr>
          <a:xfrm>
            <a:off x="8102630" y="5213537"/>
            <a:ext cx="50800" cy="28015"/>
          </a:xfrm>
          <a:custGeom>
            <a:avLst/>
            <a:gdLst/>
            <a:ahLst/>
            <a:cxnLst/>
            <a:rect l="l" t="t" r="r" b="b"/>
            <a:pathLst>
              <a:path w="55879" h="31750">
                <a:moveTo>
                  <a:pt x="55796" y="31686"/>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4014008" y="5976531"/>
            <a:ext cx="25977" cy="14007"/>
          </a:xfrm>
          <a:custGeom>
            <a:avLst/>
            <a:gdLst/>
            <a:ahLst/>
            <a:cxnLst/>
            <a:rect l="l" t="t" r="r" b="b"/>
            <a:pathLst>
              <a:path w="28575" h="15875">
                <a:moveTo>
                  <a:pt x="28079" y="15839"/>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4307898" y="5923163"/>
            <a:ext cx="25977" cy="14007"/>
          </a:xfrm>
          <a:custGeom>
            <a:avLst/>
            <a:gdLst/>
            <a:ahLst/>
            <a:cxnLst/>
            <a:rect l="l" t="t" r="r" b="b"/>
            <a:pathLst>
              <a:path w="28575" h="15875">
                <a:moveTo>
                  <a:pt x="28079" y="15839"/>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4601787" y="5869483"/>
            <a:ext cx="25977" cy="14007"/>
          </a:xfrm>
          <a:custGeom>
            <a:avLst/>
            <a:gdLst/>
            <a:ahLst/>
            <a:cxnLst/>
            <a:rect l="l" t="t" r="r" b="b"/>
            <a:pathLst>
              <a:path w="28575" h="15875">
                <a:moveTo>
                  <a:pt x="28079" y="1584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4895677" y="5816115"/>
            <a:ext cx="25977" cy="14007"/>
          </a:xfrm>
          <a:custGeom>
            <a:avLst/>
            <a:gdLst/>
            <a:ahLst/>
            <a:cxnLst/>
            <a:rect l="l" t="t" r="r" b="b"/>
            <a:pathLst>
              <a:path w="28575" h="15875">
                <a:moveTo>
                  <a:pt x="28079" y="1584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5483466" y="5709072"/>
            <a:ext cx="25400" cy="14007"/>
          </a:xfrm>
          <a:custGeom>
            <a:avLst/>
            <a:gdLst/>
            <a:ahLst/>
            <a:cxnLst/>
            <a:rect l="l" t="t" r="r" b="b"/>
            <a:pathLst>
              <a:path w="27939" h="15875">
                <a:moveTo>
                  <a:pt x="27711" y="15836"/>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5777356" y="5655710"/>
            <a:ext cx="25400" cy="14007"/>
          </a:xfrm>
          <a:custGeom>
            <a:avLst/>
            <a:gdLst/>
            <a:ahLst/>
            <a:cxnLst/>
            <a:rect l="l" t="t" r="r" b="b"/>
            <a:pathLst>
              <a:path w="27939" h="15875">
                <a:moveTo>
                  <a:pt x="27711" y="15468"/>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6070912" y="5602022"/>
            <a:ext cx="25977" cy="14007"/>
          </a:xfrm>
          <a:custGeom>
            <a:avLst/>
            <a:gdLst/>
            <a:ahLst/>
            <a:cxnLst/>
            <a:rect l="l" t="t" r="r" b="b"/>
            <a:pathLst>
              <a:path w="28575" h="15875">
                <a:moveTo>
                  <a:pt x="28092" y="15836"/>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6364813" y="5548660"/>
            <a:ext cx="25977" cy="14007"/>
          </a:xfrm>
          <a:custGeom>
            <a:avLst/>
            <a:gdLst/>
            <a:ahLst/>
            <a:cxnLst/>
            <a:rect l="l" t="t" r="r" b="b"/>
            <a:pathLst>
              <a:path w="28575" h="15875">
                <a:moveTo>
                  <a:pt x="28079" y="15836"/>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6952592" y="5441611"/>
            <a:ext cx="25977" cy="14007"/>
          </a:xfrm>
          <a:custGeom>
            <a:avLst/>
            <a:gdLst/>
            <a:ahLst/>
            <a:cxnLst/>
            <a:rect l="l" t="t" r="r" b="b"/>
            <a:pathLst>
              <a:path w="28575" h="15875">
                <a:moveTo>
                  <a:pt x="28079" y="15836"/>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7246482" y="5388248"/>
            <a:ext cx="25977" cy="14007"/>
          </a:xfrm>
          <a:custGeom>
            <a:avLst/>
            <a:gdLst/>
            <a:ahLst/>
            <a:cxnLst/>
            <a:rect l="l" t="t" r="r" b="b"/>
            <a:pathLst>
              <a:path w="28575" h="15875">
                <a:moveTo>
                  <a:pt x="28079" y="15481"/>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7540372" y="5334560"/>
            <a:ext cx="25977" cy="14007"/>
          </a:xfrm>
          <a:custGeom>
            <a:avLst/>
            <a:gdLst/>
            <a:ahLst/>
            <a:cxnLst/>
            <a:rect l="l" t="t" r="r" b="b"/>
            <a:pathLst>
              <a:path w="28575" h="15875">
                <a:moveTo>
                  <a:pt x="28079" y="15849"/>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7834272" y="5281198"/>
            <a:ext cx="25977" cy="14007"/>
          </a:xfrm>
          <a:custGeom>
            <a:avLst/>
            <a:gdLst/>
            <a:ahLst/>
            <a:cxnLst/>
            <a:rect l="l" t="t" r="r" b="b"/>
            <a:pathLst>
              <a:path w="28575" h="15875">
                <a:moveTo>
                  <a:pt x="28079" y="15481"/>
                </a:moveTo>
                <a:lnTo>
                  <a:pt x="0" y="0"/>
                </a:lnTo>
              </a:path>
            </a:pathLst>
          </a:custGeom>
          <a:ln w="3600">
            <a:solidFill>
              <a:srgbClr val="000000"/>
            </a:solidFill>
          </a:ln>
        </p:spPr>
        <p:txBody>
          <a:bodyPr wrap="square" lIns="0" tIns="0" rIns="0" bIns="0" rtlCol="0"/>
          <a:lstStyle/>
          <a:p>
            <a:endParaRPr/>
          </a:p>
        </p:txBody>
      </p:sp>
      <p:sp>
        <p:nvSpPr>
          <p:cNvPr id="21" name="object 21"/>
          <p:cNvSpPr txBox="1"/>
          <p:nvPr/>
        </p:nvSpPr>
        <p:spPr>
          <a:xfrm>
            <a:off x="5947445" y="5595881"/>
            <a:ext cx="325005" cy="169277"/>
          </a:xfrm>
          <a:prstGeom prst="rect">
            <a:avLst/>
          </a:prstGeom>
        </p:spPr>
        <p:txBody>
          <a:bodyPr vert="horz" wrap="square" lIns="0" tIns="0" rIns="0" bIns="0" rtlCol="0">
            <a:spAutoFit/>
          </a:bodyPr>
          <a:lstStyle/>
          <a:p>
            <a:pPr marL="11397"/>
            <a:r>
              <a:rPr sz="1100" dirty="0">
                <a:latin typeface="Palatino Linotype"/>
                <a:cs typeface="Palatino Linotype"/>
              </a:rPr>
              <a:t>pixel</a:t>
            </a:r>
          </a:p>
        </p:txBody>
      </p:sp>
      <p:sp>
        <p:nvSpPr>
          <p:cNvPr id="22" name="object 22"/>
          <p:cNvSpPr/>
          <p:nvPr/>
        </p:nvSpPr>
        <p:spPr>
          <a:xfrm>
            <a:off x="1198476" y="4652896"/>
            <a:ext cx="2547505" cy="1391210"/>
          </a:xfrm>
          <a:custGeom>
            <a:avLst/>
            <a:gdLst/>
            <a:ahLst/>
            <a:cxnLst/>
            <a:rect l="l" t="t" r="r" b="b"/>
            <a:pathLst>
              <a:path w="2802254" h="1576704">
                <a:moveTo>
                  <a:pt x="2801886" y="1576438"/>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745645" y="6027990"/>
            <a:ext cx="88900" cy="16249"/>
          </a:xfrm>
          <a:custGeom>
            <a:avLst/>
            <a:gdLst/>
            <a:ahLst/>
            <a:cxnLst/>
            <a:rect l="l" t="t" r="r" b="b"/>
            <a:pathLst>
              <a:path w="97789" h="18415">
                <a:moveTo>
                  <a:pt x="0" y="17997"/>
                </a:moveTo>
                <a:lnTo>
                  <a:pt x="97193" y="0"/>
                </a:lnTo>
              </a:path>
            </a:pathLst>
          </a:custGeom>
          <a:ln w="3600">
            <a:solidFill>
              <a:srgbClr val="000000"/>
            </a:solidFill>
          </a:ln>
        </p:spPr>
        <p:txBody>
          <a:bodyPr wrap="square" lIns="0" tIns="0" rIns="0" bIns="0" rtlCol="0"/>
          <a:lstStyle/>
          <a:p>
            <a:endParaRPr/>
          </a:p>
        </p:txBody>
      </p:sp>
      <p:sp>
        <p:nvSpPr>
          <p:cNvPr id="24" name="object 24"/>
          <p:cNvSpPr txBox="1"/>
          <p:nvPr/>
        </p:nvSpPr>
        <p:spPr>
          <a:xfrm>
            <a:off x="3641909" y="5913847"/>
            <a:ext cx="236105" cy="169277"/>
          </a:xfrm>
          <a:prstGeom prst="rect">
            <a:avLst/>
          </a:prstGeom>
        </p:spPr>
        <p:txBody>
          <a:bodyPr vert="horz" wrap="square" lIns="0" tIns="0" rIns="0" bIns="0" rtlCol="0">
            <a:spAutoFit/>
          </a:bodyPr>
          <a:lstStyle/>
          <a:p>
            <a:pPr marL="11397"/>
            <a:r>
              <a:rPr sz="1100" dirty="0">
                <a:latin typeface="Palatino Linotype"/>
                <a:cs typeface="Palatino Linotype"/>
              </a:rPr>
              <a:t>0</a:t>
            </a:r>
            <a:r>
              <a:rPr sz="1100" spc="215" dirty="0">
                <a:latin typeface="Palatino Linotype"/>
                <a:cs typeface="Palatino Linotype"/>
              </a:rPr>
              <a:t> </a:t>
            </a:r>
            <a:r>
              <a:rPr sz="1600" baseline="-18518" dirty="0">
                <a:latin typeface="Palatino Linotype"/>
                <a:cs typeface="Palatino Linotype"/>
              </a:rPr>
              <a:t>0</a:t>
            </a:r>
          </a:p>
        </p:txBody>
      </p:sp>
      <p:sp>
        <p:nvSpPr>
          <p:cNvPr id="25" name="object 25"/>
          <p:cNvSpPr/>
          <p:nvPr/>
        </p:nvSpPr>
        <p:spPr>
          <a:xfrm>
            <a:off x="2896697" y="5564225"/>
            <a:ext cx="88323" cy="16249"/>
          </a:xfrm>
          <a:custGeom>
            <a:avLst/>
            <a:gdLst/>
            <a:ahLst/>
            <a:cxnLst/>
            <a:rect l="l" t="t" r="r" b="b"/>
            <a:pathLst>
              <a:path w="97154" h="18414">
                <a:moveTo>
                  <a:pt x="0" y="17995"/>
                </a:moveTo>
                <a:lnTo>
                  <a:pt x="96837" y="0"/>
                </a:lnTo>
              </a:path>
            </a:pathLst>
          </a:custGeom>
          <a:ln w="3600">
            <a:solidFill>
              <a:srgbClr val="000000"/>
            </a:solidFill>
          </a:ln>
        </p:spPr>
        <p:txBody>
          <a:bodyPr wrap="square" lIns="0" tIns="0" rIns="0" bIns="0" rtlCol="0"/>
          <a:lstStyle/>
          <a:p>
            <a:endParaRPr/>
          </a:p>
        </p:txBody>
      </p:sp>
      <p:sp>
        <p:nvSpPr>
          <p:cNvPr id="26" name="object 26"/>
          <p:cNvSpPr txBox="1"/>
          <p:nvPr/>
        </p:nvSpPr>
        <p:spPr>
          <a:xfrm>
            <a:off x="2746271" y="5462464"/>
            <a:ext cx="161636" cy="169277"/>
          </a:xfrm>
          <a:prstGeom prst="rect">
            <a:avLst/>
          </a:prstGeom>
        </p:spPr>
        <p:txBody>
          <a:bodyPr vert="horz" wrap="square" lIns="0" tIns="0" rIns="0" bIns="0" rtlCol="0">
            <a:spAutoFit/>
          </a:bodyPr>
          <a:lstStyle/>
          <a:p>
            <a:pPr marL="11397"/>
            <a:r>
              <a:rPr sz="1100" dirty="0">
                <a:latin typeface="Palatino Linotype"/>
                <a:cs typeface="Palatino Linotype"/>
              </a:rPr>
              <a:t>50</a:t>
            </a:r>
          </a:p>
        </p:txBody>
      </p:sp>
      <p:sp>
        <p:nvSpPr>
          <p:cNvPr id="27" name="object 27"/>
          <p:cNvSpPr/>
          <p:nvPr/>
        </p:nvSpPr>
        <p:spPr>
          <a:xfrm>
            <a:off x="2047748" y="5100458"/>
            <a:ext cx="88323" cy="16249"/>
          </a:xfrm>
          <a:custGeom>
            <a:avLst/>
            <a:gdLst/>
            <a:ahLst/>
            <a:cxnLst/>
            <a:rect l="l" t="t" r="r" b="b"/>
            <a:pathLst>
              <a:path w="97155" h="18414">
                <a:moveTo>
                  <a:pt x="0" y="18364"/>
                </a:moveTo>
                <a:lnTo>
                  <a:pt x="96837" y="0"/>
                </a:lnTo>
              </a:path>
            </a:pathLst>
          </a:custGeom>
          <a:ln w="3600">
            <a:solidFill>
              <a:srgbClr val="000000"/>
            </a:solidFill>
          </a:ln>
        </p:spPr>
        <p:txBody>
          <a:bodyPr wrap="square" lIns="0" tIns="0" rIns="0" bIns="0" rtlCol="0"/>
          <a:lstStyle/>
          <a:p>
            <a:endParaRPr/>
          </a:p>
        </p:txBody>
      </p:sp>
      <p:sp>
        <p:nvSpPr>
          <p:cNvPr id="28" name="object 28"/>
          <p:cNvSpPr txBox="1"/>
          <p:nvPr/>
        </p:nvSpPr>
        <p:spPr>
          <a:xfrm>
            <a:off x="1828061" y="4998709"/>
            <a:ext cx="6527223" cy="333425"/>
          </a:xfrm>
          <a:prstGeom prst="rect">
            <a:avLst/>
          </a:prstGeom>
        </p:spPr>
        <p:txBody>
          <a:bodyPr vert="horz" wrap="square" lIns="0" tIns="0" rIns="0" bIns="0" rtlCol="0">
            <a:spAutoFit/>
          </a:bodyPr>
          <a:lstStyle/>
          <a:p>
            <a:pPr marL="11397">
              <a:lnSpc>
                <a:spcPts val="1270"/>
              </a:lnSpc>
            </a:pPr>
            <a:r>
              <a:rPr sz="1100" dirty="0">
                <a:latin typeface="Palatino Linotype"/>
                <a:cs typeface="Palatino Linotype"/>
              </a:rPr>
              <a:t>100</a:t>
            </a:r>
          </a:p>
          <a:p>
            <a:pPr marR="4559" algn="r">
              <a:lnSpc>
                <a:spcPts val="1270"/>
              </a:lnSpc>
            </a:pPr>
            <a:r>
              <a:rPr sz="1100" dirty="0">
                <a:latin typeface="Palatino Linotype"/>
                <a:cs typeface="Palatino Linotype"/>
              </a:rPr>
              <a:t>150</a:t>
            </a:r>
          </a:p>
        </p:txBody>
      </p:sp>
      <p:sp>
        <p:nvSpPr>
          <p:cNvPr id="29" name="object 29"/>
          <p:cNvSpPr/>
          <p:nvPr/>
        </p:nvSpPr>
        <p:spPr>
          <a:xfrm>
            <a:off x="1198475" y="4636692"/>
            <a:ext cx="88900" cy="16249"/>
          </a:xfrm>
          <a:custGeom>
            <a:avLst/>
            <a:gdLst/>
            <a:ahLst/>
            <a:cxnLst/>
            <a:rect l="l" t="t" r="r" b="b"/>
            <a:pathLst>
              <a:path w="97790" h="18414">
                <a:moveTo>
                  <a:pt x="0" y="18364"/>
                </a:moveTo>
                <a:lnTo>
                  <a:pt x="97193" y="0"/>
                </a:lnTo>
              </a:path>
            </a:pathLst>
          </a:custGeom>
          <a:ln w="3600">
            <a:solidFill>
              <a:srgbClr val="000000"/>
            </a:solidFill>
          </a:ln>
        </p:spPr>
        <p:txBody>
          <a:bodyPr wrap="square" lIns="0" tIns="0" rIns="0" bIns="0" rtlCol="0"/>
          <a:lstStyle/>
          <a:p>
            <a:endParaRPr/>
          </a:p>
        </p:txBody>
      </p:sp>
      <p:sp>
        <p:nvSpPr>
          <p:cNvPr id="30" name="object 30"/>
          <p:cNvSpPr txBox="1"/>
          <p:nvPr/>
        </p:nvSpPr>
        <p:spPr>
          <a:xfrm>
            <a:off x="996130" y="4544467"/>
            <a:ext cx="230909" cy="169277"/>
          </a:xfrm>
          <a:prstGeom prst="rect">
            <a:avLst/>
          </a:prstGeom>
        </p:spPr>
        <p:txBody>
          <a:bodyPr vert="horz" wrap="square" lIns="0" tIns="0" rIns="0" bIns="0" rtlCol="0">
            <a:spAutoFit/>
          </a:bodyPr>
          <a:lstStyle/>
          <a:p>
            <a:pPr marL="11397"/>
            <a:r>
              <a:rPr sz="1100" dirty="0">
                <a:latin typeface="Palatino Linotype"/>
                <a:cs typeface="Palatino Linotype"/>
              </a:rPr>
              <a:t>150</a:t>
            </a:r>
          </a:p>
        </p:txBody>
      </p:sp>
      <p:sp>
        <p:nvSpPr>
          <p:cNvPr id="31" name="object 31"/>
          <p:cNvSpPr/>
          <p:nvPr/>
        </p:nvSpPr>
        <p:spPr>
          <a:xfrm>
            <a:off x="3575789" y="5943175"/>
            <a:ext cx="44450" cy="8404"/>
          </a:xfrm>
          <a:custGeom>
            <a:avLst/>
            <a:gdLst/>
            <a:ahLst/>
            <a:cxnLst/>
            <a:rect l="l" t="t" r="r" b="b"/>
            <a:pathLst>
              <a:path w="48895" h="9525">
                <a:moveTo>
                  <a:pt x="0" y="8999"/>
                </a:moveTo>
                <a:lnTo>
                  <a:pt x="48602" y="0"/>
                </a:lnTo>
              </a:path>
            </a:pathLst>
          </a:custGeom>
          <a:ln w="3600">
            <a:solidFill>
              <a:srgbClr val="000000"/>
            </a:solidFill>
          </a:ln>
        </p:spPr>
        <p:txBody>
          <a:bodyPr wrap="square" lIns="0" tIns="0" rIns="0" bIns="0" rtlCol="0"/>
          <a:lstStyle/>
          <a:p>
            <a:endParaRPr/>
          </a:p>
        </p:txBody>
      </p:sp>
      <p:sp>
        <p:nvSpPr>
          <p:cNvPr id="32" name="object 32"/>
          <p:cNvSpPr/>
          <p:nvPr/>
        </p:nvSpPr>
        <p:spPr>
          <a:xfrm>
            <a:off x="3405932" y="5850426"/>
            <a:ext cx="44450" cy="8404"/>
          </a:xfrm>
          <a:custGeom>
            <a:avLst/>
            <a:gdLst/>
            <a:ahLst/>
            <a:cxnLst/>
            <a:rect l="l" t="t" r="r" b="b"/>
            <a:pathLst>
              <a:path w="48895" h="9525">
                <a:moveTo>
                  <a:pt x="0" y="8999"/>
                </a:moveTo>
                <a:lnTo>
                  <a:pt x="48602" y="0"/>
                </a:lnTo>
              </a:path>
            </a:pathLst>
          </a:custGeom>
          <a:ln w="3600">
            <a:solidFill>
              <a:srgbClr val="000000"/>
            </a:solidFill>
          </a:ln>
        </p:spPr>
        <p:txBody>
          <a:bodyPr wrap="square" lIns="0" tIns="0" rIns="0" bIns="0" rtlCol="0"/>
          <a:lstStyle/>
          <a:p>
            <a:endParaRPr/>
          </a:p>
        </p:txBody>
      </p:sp>
      <p:sp>
        <p:nvSpPr>
          <p:cNvPr id="33" name="object 33"/>
          <p:cNvSpPr/>
          <p:nvPr/>
        </p:nvSpPr>
        <p:spPr>
          <a:xfrm>
            <a:off x="3236398" y="5757670"/>
            <a:ext cx="43873" cy="8404"/>
          </a:xfrm>
          <a:custGeom>
            <a:avLst/>
            <a:gdLst/>
            <a:ahLst/>
            <a:cxnLst/>
            <a:rect l="l" t="t" r="r" b="b"/>
            <a:pathLst>
              <a:path w="48260" h="9525">
                <a:moveTo>
                  <a:pt x="0" y="8999"/>
                </a:moveTo>
                <a:lnTo>
                  <a:pt x="48247" y="0"/>
                </a:lnTo>
              </a:path>
            </a:pathLst>
          </a:custGeom>
          <a:ln w="3600">
            <a:solidFill>
              <a:srgbClr val="000000"/>
            </a:solidFill>
          </a:ln>
        </p:spPr>
        <p:txBody>
          <a:bodyPr wrap="square" lIns="0" tIns="0" rIns="0" bIns="0" rtlCol="0"/>
          <a:lstStyle/>
          <a:p>
            <a:endParaRPr/>
          </a:p>
        </p:txBody>
      </p:sp>
      <p:sp>
        <p:nvSpPr>
          <p:cNvPr id="34" name="object 34"/>
          <p:cNvSpPr/>
          <p:nvPr/>
        </p:nvSpPr>
        <p:spPr>
          <a:xfrm>
            <a:off x="3066553" y="5664909"/>
            <a:ext cx="43873" cy="8404"/>
          </a:xfrm>
          <a:custGeom>
            <a:avLst/>
            <a:gdLst/>
            <a:ahLst/>
            <a:cxnLst/>
            <a:rect l="l" t="t" r="r" b="b"/>
            <a:pathLst>
              <a:path w="48260" h="9525">
                <a:moveTo>
                  <a:pt x="0" y="9004"/>
                </a:moveTo>
                <a:lnTo>
                  <a:pt x="48234" y="0"/>
                </a:lnTo>
              </a:path>
            </a:pathLst>
          </a:custGeom>
          <a:ln w="3600">
            <a:solidFill>
              <a:srgbClr val="000000"/>
            </a:solidFill>
          </a:ln>
        </p:spPr>
        <p:txBody>
          <a:bodyPr wrap="square" lIns="0" tIns="0" rIns="0" bIns="0" rtlCol="0"/>
          <a:lstStyle/>
          <a:p>
            <a:endParaRPr/>
          </a:p>
        </p:txBody>
      </p:sp>
      <p:sp>
        <p:nvSpPr>
          <p:cNvPr id="35" name="object 35"/>
          <p:cNvSpPr/>
          <p:nvPr/>
        </p:nvSpPr>
        <p:spPr>
          <a:xfrm>
            <a:off x="2726840" y="5479408"/>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36" name="object 36"/>
          <p:cNvSpPr/>
          <p:nvPr/>
        </p:nvSpPr>
        <p:spPr>
          <a:xfrm>
            <a:off x="2556983" y="5386657"/>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37" name="object 37"/>
          <p:cNvSpPr/>
          <p:nvPr/>
        </p:nvSpPr>
        <p:spPr>
          <a:xfrm>
            <a:off x="2387127" y="5293906"/>
            <a:ext cx="44450" cy="8404"/>
          </a:xfrm>
          <a:custGeom>
            <a:avLst/>
            <a:gdLst/>
            <a:ahLst/>
            <a:cxnLst/>
            <a:rect l="l" t="t" r="r" b="b"/>
            <a:pathLst>
              <a:path w="48894" h="9525">
                <a:moveTo>
                  <a:pt x="0" y="8991"/>
                </a:moveTo>
                <a:lnTo>
                  <a:pt x="48602" y="0"/>
                </a:lnTo>
              </a:path>
            </a:pathLst>
          </a:custGeom>
          <a:ln w="3600">
            <a:solidFill>
              <a:srgbClr val="000000"/>
            </a:solidFill>
          </a:ln>
        </p:spPr>
        <p:txBody>
          <a:bodyPr wrap="square" lIns="0" tIns="0" rIns="0" bIns="0" rtlCol="0"/>
          <a:lstStyle/>
          <a:p>
            <a:endParaRPr/>
          </a:p>
        </p:txBody>
      </p:sp>
      <p:sp>
        <p:nvSpPr>
          <p:cNvPr id="38" name="object 38"/>
          <p:cNvSpPr/>
          <p:nvPr/>
        </p:nvSpPr>
        <p:spPr>
          <a:xfrm>
            <a:off x="2217270" y="5201154"/>
            <a:ext cx="44450" cy="8404"/>
          </a:xfrm>
          <a:custGeom>
            <a:avLst/>
            <a:gdLst/>
            <a:ahLst/>
            <a:cxnLst/>
            <a:rect l="l" t="t" r="r" b="b"/>
            <a:pathLst>
              <a:path w="48894" h="9525">
                <a:moveTo>
                  <a:pt x="0" y="9359"/>
                </a:moveTo>
                <a:lnTo>
                  <a:pt x="48602" y="0"/>
                </a:lnTo>
              </a:path>
            </a:pathLst>
          </a:custGeom>
          <a:ln w="3600">
            <a:solidFill>
              <a:srgbClr val="000000"/>
            </a:solidFill>
          </a:ln>
        </p:spPr>
        <p:txBody>
          <a:bodyPr wrap="square" lIns="0" tIns="0" rIns="0" bIns="0" rtlCol="0"/>
          <a:lstStyle/>
          <a:p>
            <a:endParaRPr/>
          </a:p>
        </p:txBody>
      </p:sp>
      <p:sp>
        <p:nvSpPr>
          <p:cNvPr id="39" name="object 39"/>
          <p:cNvSpPr/>
          <p:nvPr/>
        </p:nvSpPr>
        <p:spPr>
          <a:xfrm>
            <a:off x="1877891" y="5015641"/>
            <a:ext cx="43873" cy="8404"/>
          </a:xfrm>
          <a:custGeom>
            <a:avLst/>
            <a:gdLst/>
            <a:ahLst/>
            <a:cxnLst/>
            <a:rect l="l" t="t" r="r" b="b"/>
            <a:pathLst>
              <a:path w="48260" h="9525">
                <a:moveTo>
                  <a:pt x="0" y="9359"/>
                </a:moveTo>
                <a:lnTo>
                  <a:pt x="48234" y="0"/>
                </a:lnTo>
              </a:path>
            </a:pathLst>
          </a:custGeom>
          <a:ln w="3600">
            <a:solidFill>
              <a:srgbClr val="000000"/>
            </a:solidFill>
          </a:ln>
        </p:spPr>
        <p:txBody>
          <a:bodyPr wrap="square" lIns="0" tIns="0" rIns="0" bIns="0" rtlCol="0"/>
          <a:lstStyle/>
          <a:p>
            <a:endParaRPr/>
          </a:p>
        </p:txBody>
      </p:sp>
      <p:sp>
        <p:nvSpPr>
          <p:cNvPr id="40" name="object 40"/>
          <p:cNvSpPr/>
          <p:nvPr/>
        </p:nvSpPr>
        <p:spPr>
          <a:xfrm>
            <a:off x="1708034" y="4922889"/>
            <a:ext cx="43873" cy="8404"/>
          </a:xfrm>
          <a:custGeom>
            <a:avLst/>
            <a:gdLst/>
            <a:ahLst/>
            <a:cxnLst/>
            <a:rect l="l" t="t" r="r" b="b"/>
            <a:pathLst>
              <a:path w="48260" h="9525">
                <a:moveTo>
                  <a:pt x="0" y="9359"/>
                </a:moveTo>
                <a:lnTo>
                  <a:pt x="48247" y="0"/>
                </a:lnTo>
              </a:path>
            </a:pathLst>
          </a:custGeom>
          <a:ln w="3600">
            <a:solidFill>
              <a:srgbClr val="000000"/>
            </a:solidFill>
          </a:ln>
        </p:spPr>
        <p:txBody>
          <a:bodyPr wrap="square" lIns="0" tIns="0" rIns="0" bIns="0" rtlCol="0"/>
          <a:lstStyle/>
          <a:p>
            <a:endParaRPr/>
          </a:p>
        </p:txBody>
      </p:sp>
      <p:sp>
        <p:nvSpPr>
          <p:cNvPr id="41" name="object 41"/>
          <p:cNvSpPr/>
          <p:nvPr/>
        </p:nvSpPr>
        <p:spPr>
          <a:xfrm>
            <a:off x="1538190" y="4830139"/>
            <a:ext cx="44450" cy="8404"/>
          </a:xfrm>
          <a:custGeom>
            <a:avLst/>
            <a:gdLst/>
            <a:ahLst/>
            <a:cxnLst/>
            <a:rect l="l" t="t" r="r" b="b"/>
            <a:pathLst>
              <a:path w="48894" h="9525">
                <a:moveTo>
                  <a:pt x="0" y="9359"/>
                </a:moveTo>
                <a:lnTo>
                  <a:pt x="48590" y="0"/>
                </a:lnTo>
              </a:path>
            </a:pathLst>
          </a:custGeom>
          <a:ln w="3600">
            <a:solidFill>
              <a:srgbClr val="000000"/>
            </a:solidFill>
          </a:ln>
        </p:spPr>
        <p:txBody>
          <a:bodyPr wrap="square" lIns="0" tIns="0" rIns="0" bIns="0" rtlCol="0"/>
          <a:lstStyle/>
          <a:p>
            <a:endParaRPr/>
          </a:p>
        </p:txBody>
      </p:sp>
      <p:sp>
        <p:nvSpPr>
          <p:cNvPr id="42" name="object 42"/>
          <p:cNvSpPr/>
          <p:nvPr/>
        </p:nvSpPr>
        <p:spPr>
          <a:xfrm>
            <a:off x="1368332" y="4737388"/>
            <a:ext cx="44450" cy="8404"/>
          </a:xfrm>
          <a:custGeom>
            <a:avLst/>
            <a:gdLst/>
            <a:ahLst/>
            <a:cxnLst/>
            <a:rect l="l" t="t" r="r" b="b"/>
            <a:pathLst>
              <a:path w="48894" h="9525">
                <a:moveTo>
                  <a:pt x="0" y="9359"/>
                </a:moveTo>
                <a:lnTo>
                  <a:pt x="48590" y="0"/>
                </a:lnTo>
              </a:path>
            </a:pathLst>
          </a:custGeom>
          <a:ln w="3600">
            <a:solidFill>
              <a:srgbClr val="000000"/>
            </a:solidFill>
          </a:ln>
        </p:spPr>
        <p:txBody>
          <a:bodyPr wrap="square" lIns="0" tIns="0" rIns="0" bIns="0" rtlCol="0"/>
          <a:lstStyle/>
          <a:p>
            <a:endParaRPr/>
          </a:p>
        </p:txBody>
      </p:sp>
      <p:sp>
        <p:nvSpPr>
          <p:cNvPr id="43" name="object 43"/>
          <p:cNvSpPr txBox="1"/>
          <p:nvPr/>
        </p:nvSpPr>
        <p:spPr>
          <a:xfrm>
            <a:off x="2135955" y="5231556"/>
            <a:ext cx="284373" cy="315446"/>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pixel</a:t>
            </a:r>
          </a:p>
        </p:txBody>
      </p:sp>
      <p:sp>
        <p:nvSpPr>
          <p:cNvPr id="44" name="object 44"/>
          <p:cNvSpPr/>
          <p:nvPr/>
        </p:nvSpPr>
        <p:spPr>
          <a:xfrm>
            <a:off x="1198475" y="1495156"/>
            <a:ext cx="0" cy="3157818"/>
          </a:xfrm>
          <a:custGeom>
            <a:avLst/>
            <a:gdLst/>
            <a:ahLst/>
            <a:cxnLst/>
            <a:rect l="l" t="t" r="r" b="b"/>
            <a:pathLst>
              <a:path h="3578860">
                <a:moveTo>
                  <a:pt x="0" y="3578771"/>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1198475" y="4636692"/>
            <a:ext cx="88900" cy="16249"/>
          </a:xfrm>
          <a:custGeom>
            <a:avLst/>
            <a:gdLst/>
            <a:ahLst/>
            <a:cxnLst/>
            <a:rect l="l" t="t" r="r" b="b"/>
            <a:pathLst>
              <a:path w="97790" h="18414">
                <a:moveTo>
                  <a:pt x="0" y="18364"/>
                </a:moveTo>
                <a:lnTo>
                  <a:pt x="97193" y="0"/>
                </a:lnTo>
              </a:path>
            </a:pathLst>
          </a:custGeom>
          <a:ln w="3600">
            <a:solidFill>
              <a:srgbClr val="000000"/>
            </a:solidFill>
          </a:ln>
        </p:spPr>
        <p:txBody>
          <a:bodyPr wrap="square" lIns="0" tIns="0" rIns="0" bIns="0" rtlCol="0"/>
          <a:lstStyle/>
          <a:p>
            <a:endParaRPr/>
          </a:p>
        </p:txBody>
      </p:sp>
      <p:sp>
        <p:nvSpPr>
          <p:cNvPr id="46" name="object 46"/>
          <p:cNvSpPr txBox="1"/>
          <p:nvPr/>
        </p:nvSpPr>
        <p:spPr>
          <a:xfrm>
            <a:off x="743896" y="4522548"/>
            <a:ext cx="353291" cy="169277"/>
          </a:xfrm>
          <a:prstGeom prst="rect">
            <a:avLst/>
          </a:prstGeom>
        </p:spPr>
        <p:txBody>
          <a:bodyPr vert="horz" wrap="square" lIns="0" tIns="0" rIns="0" bIns="0" rtlCol="0">
            <a:spAutoFit/>
          </a:bodyPr>
          <a:lstStyle/>
          <a:p>
            <a:pPr marL="11397"/>
            <a:r>
              <a:rPr sz="1100" dirty="0">
                <a:latin typeface="Palatino Linotype"/>
                <a:cs typeface="Palatino Linotype"/>
              </a:rPr>
              <a:t>-1</a:t>
            </a:r>
            <a:r>
              <a:rPr sz="1100" dirty="0">
                <a:latin typeface="Symbol"/>
                <a:cs typeface="Symbol"/>
              </a:rPr>
              <a:t></a:t>
            </a:r>
            <a:r>
              <a:rPr sz="1100" dirty="0">
                <a:latin typeface="Palatino Linotype"/>
                <a:cs typeface="Palatino Linotype"/>
              </a:rPr>
              <a:t>10</a:t>
            </a:r>
          </a:p>
        </p:txBody>
      </p:sp>
      <p:sp>
        <p:nvSpPr>
          <p:cNvPr id="47" name="object 47"/>
          <p:cNvSpPr txBox="1"/>
          <p:nvPr/>
        </p:nvSpPr>
        <p:spPr>
          <a:xfrm>
            <a:off x="1073911" y="4513417"/>
            <a:ext cx="94672" cy="107722"/>
          </a:xfrm>
          <a:prstGeom prst="rect">
            <a:avLst/>
          </a:prstGeom>
        </p:spPr>
        <p:txBody>
          <a:bodyPr vert="horz" wrap="square" lIns="0" tIns="0" rIns="0" bIns="0" rtlCol="0">
            <a:spAutoFit/>
          </a:bodyPr>
          <a:lstStyle/>
          <a:p>
            <a:pPr marL="11397"/>
            <a:r>
              <a:rPr sz="700" spc="-4" dirty="0">
                <a:latin typeface="Palatino Linotype"/>
                <a:cs typeface="Palatino Linotype"/>
              </a:rPr>
              <a:t>-4</a:t>
            </a:r>
            <a:endParaRPr sz="700" dirty="0">
              <a:latin typeface="Palatino Linotype"/>
              <a:cs typeface="Palatino Linotype"/>
            </a:endParaRPr>
          </a:p>
        </p:txBody>
      </p:sp>
      <p:sp>
        <p:nvSpPr>
          <p:cNvPr id="48" name="object 48"/>
          <p:cNvSpPr/>
          <p:nvPr/>
        </p:nvSpPr>
        <p:spPr>
          <a:xfrm>
            <a:off x="1198475" y="3847338"/>
            <a:ext cx="88900" cy="16249"/>
          </a:xfrm>
          <a:custGeom>
            <a:avLst/>
            <a:gdLst/>
            <a:ahLst/>
            <a:cxnLst/>
            <a:rect l="l" t="t" r="r" b="b"/>
            <a:pathLst>
              <a:path w="97790" h="18414">
                <a:moveTo>
                  <a:pt x="0" y="18364"/>
                </a:moveTo>
                <a:lnTo>
                  <a:pt x="97193" y="0"/>
                </a:lnTo>
              </a:path>
            </a:pathLst>
          </a:custGeom>
          <a:ln w="3600">
            <a:solidFill>
              <a:srgbClr val="000000"/>
            </a:solidFill>
          </a:ln>
        </p:spPr>
        <p:txBody>
          <a:bodyPr wrap="square" lIns="0" tIns="0" rIns="0" bIns="0" rtlCol="0"/>
          <a:lstStyle/>
          <a:p>
            <a:endParaRPr/>
          </a:p>
        </p:txBody>
      </p:sp>
      <p:sp>
        <p:nvSpPr>
          <p:cNvPr id="49" name="object 49"/>
          <p:cNvSpPr txBox="1"/>
          <p:nvPr/>
        </p:nvSpPr>
        <p:spPr>
          <a:xfrm>
            <a:off x="743897" y="3733195"/>
            <a:ext cx="424872" cy="169277"/>
          </a:xfrm>
          <a:prstGeom prst="rect">
            <a:avLst/>
          </a:prstGeom>
        </p:spPr>
        <p:txBody>
          <a:bodyPr vert="horz" wrap="square" lIns="0" tIns="0" rIns="0" bIns="0" rtlCol="0">
            <a:spAutoFit/>
          </a:bodyPr>
          <a:lstStyle/>
          <a:p>
            <a:pPr marL="11397"/>
            <a:r>
              <a:rPr sz="1100" dirty="0">
                <a:latin typeface="Palatino Linotype"/>
                <a:cs typeface="Palatino Linotype"/>
              </a:rPr>
              <a:t>-5</a:t>
            </a:r>
            <a:r>
              <a:rPr sz="1100" dirty="0">
                <a:latin typeface="Symbol"/>
                <a:cs typeface="Symbol"/>
              </a:rPr>
              <a:t></a:t>
            </a:r>
            <a:r>
              <a:rPr sz="1100" dirty="0">
                <a:latin typeface="Palatino Linotype"/>
                <a:cs typeface="Palatino Linotype"/>
              </a:rPr>
              <a:t>10</a:t>
            </a:r>
            <a:r>
              <a:rPr sz="1000" spc="-6" baseline="40740" dirty="0">
                <a:latin typeface="Palatino Linotype"/>
                <a:cs typeface="Palatino Linotype"/>
              </a:rPr>
              <a:t>-5</a:t>
            </a:r>
            <a:endParaRPr sz="1000" baseline="40740" dirty="0">
              <a:latin typeface="Palatino Linotype"/>
              <a:cs typeface="Palatino Linotype"/>
            </a:endParaRPr>
          </a:p>
        </p:txBody>
      </p:sp>
      <p:sp>
        <p:nvSpPr>
          <p:cNvPr id="50" name="object 50"/>
          <p:cNvSpPr/>
          <p:nvPr/>
        </p:nvSpPr>
        <p:spPr>
          <a:xfrm>
            <a:off x="1196839" y="1835358"/>
            <a:ext cx="6811209" cy="2985251"/>
          </a:xfrm>
          <a:prstGeom prst="rect">
            <a:avLst/>
          </a:prstGeom>
          <a:blipFill>
            <a:blip r:embed="rId2" cstate="print"/>
            <a:stretch>
              <a:fillRect/>
            </a:stretch>
          </a:blipFill>
        </p:spPr>
        <p:txBody>
          <a:bodyPr wrap="square" lIns="0" tIns="0" rIns="0" bIns="0" rtlCol="0"/>
          <a:lstStyle/>
          <a:p>
            <a:endParaRPr/>
          </a:p>
        </p:txBody>
      </p:sp>
      <p:sp>
        <p:nvSpPr>
          <p:cNvPr id="51" name="object 51"/>
          <p:cNvSpPr txBox="1"/>
          <p:nvPr/>
        </p:nvSpPr>
        <p:spPr>
          <a:xfrm>
            <a:off x="1094751" y="2943841"/>
            <a:ext cx="92364" cy="169277"/>
          </a:xfrm>
          <a:prstGeom prst="rect">
            <a:avLst/>
          </a:prstGeom>
        </p:spPr>
        <p:txBody>
          <a:bodyPr vert="horz" wrap="square" lIns="0" tIns="0" rIns="0" bIns="0" rtlCol="0">
            <a:spAutoFit/>
          </a:bodyPr>
          <a:lstStyle/>
          <a:p>
            <a:pPr marL="11397"/>
            <a:r>
              <a:rPr sz="1100" dirty="0">
                <a:latin typeface="Palatino Linotype"/>
                <a:cs typeface="Palatino Linotype"/>
              </a:rPr>
              <a:t>0</a:t>
            </a:r>
          </a:p>
        </p:txBody>
      </p:sp>
      <p:sp>
        <p:nvSpPr>
          <p:cNvPr id="52" name="object 52"/>
          <p:cNvSpPr/>
          <p:nvPr/>
        </p:nvSpPr>
        <p:spPr>
          <a:xfrm>
            <a:off x="1198475" y="2268630"/>
            <a:ext cx="88900" cy="16249"/>
          </a:xfrm>
          <a:custGeom>
            <a:avLst/>
            <a:gdLst/>
            <a:ahLst/>
            <a:cxnLst/>
            <a:rect l="l" t="t" r="r" b="b"/>
            <a:pathLst>
              <a:path w="97790" h="18414">
                <a:moveTo>
                  <a:pt x="0" y="17995"/>
                </a:moveTo>
                <a:lnTo>
                  <a:pt x="97193" y="0"/>
                </a:lnTo>
              </a:path>
            </a:pathLst>
          </a:custGeom>
          <a:ln w="3600">
            <a:solidFill>
              <a:srgbClr val="000000"/>
            </a:solidFill>
          </a:ln>
        </p:spPr>
        <p:txBody>
          <a:bodyPr wrap="square" lIns="0" tIns="0" rIns="0" bIns="0" rtlCol="0"/>
          <a:lstStyle/>
          <a:p>
            <a:endParaRPr/>
          </a:p>
        </p:txBody>
      </p:sp>
      <p:sp>
        <p:nvSpPr>
          <p:cNvPr id="53" name="object 53"/>
          <p:cNvSpPr txBox="1"/>
          <p:nvPr/>
        </p:nvSpPr>
        <p:spPr>
          <a:xfrm>
            <a:off x="790032" y="2154487"/>
            <a:ext cx="378690" cy="169277"/>
          </a:xfrm>
          <a:prstGeom prst="rect">
            <a:avLst/>
          </a:prstGeom>
        </p:spPr>
        <p:txBody>
          <a:bodyPr vert="horz" wrap="square" lIns="0" tIns="0" rIns="0" bIns="0" rtlCol="0">
            <a:spAutoFit/>
          </a:bodyPr>
          <a:lstStyle/>
          <a:p>
            <a:pPr marL="11397"/>
            <a:r>
              <a:rPr sz="1100" dirty="0">
                <a:latin typeface="Palatino Linotype"/>
                <a:cs typeface="Palatino Linotype"/>
              </a:rPr>
              <a:t>5</a:t>
            </a:r>
            <a:r>
              <a:rPr sz="1100" dirty="0">
                <a:latin typeface="Symbol"/>
                <a:cs typeface="Symbol"/>
              </a:rPr>
              <a:t></a:t>
            </a:r>
            <a:r>
              <a:rPr sz="1100" dirty="0">
                <a:latin typeface="Palatino Linotype"/>
                <a:cs typeface="Palatino Linotype"/>
              </a:rPr>
              <a:t>10</a:t>
            </a:r>
            <a:r>
              <a:rPr sz="1000" spc="-6" baseline="40740" dirty="0">
                <a:latin typeface="Palatino Linotype"/>
                <a:cs typeface="Palatino Linotype"/>
              </a:rPr>
              <a:t>-5</a:t>
            </a:r>
            <a:endParaRPr sz="1000" baseline="40740" dirty="0">
              <a:latin typeface="Palatino Linotype"/>
              <a:cs typeface="Palatino Linotype"/>
            </a:endParaRPr>
          </a:p>
        </p:txBody>
      </p:sp>
      <p:sp>
        <p:nvSpPr>
          <p:cNvPr id="54" name="object 54"/>
          <p:cNvSpPr/>
          <p:nvPr/>
        </p:nvSpPr>
        <p:spPr>
          <a:xfrm>
            <a:off x="1198475" y="1479277"/>
            <a:ext cx="88900" cy="16249"/>
          </a:xfrm>
          <a:custGeom>
            <a:avLst/>
            <a:gdLst/>
            <a:ahLst/>
            <a:cxnLst/>
            <a:rect l="l" t="t" r="r" b="b"/>
            <a:pathLst>
              <a:path w="97790" h="18414">
                <a:moveTo>
                  <a:pt x="0" y="17995"/>
                </a:moveTo>
                <a:lnTo>
                  <a:pt x="97193" y="0"/>
                </a:lnTo>
              </a:path>
            </a:pathLst>
          </a:custGeom>
          <a:ln w="3600">
            <a:solidFill>
              <a:srgbClr val="000000"/>
            </a:solidFill>
          </a:ln>
        </p:spPr>
        <p:txBody>
          <a:bodyPr wrap="square" lIns="0" tIns="0" rIns="0" bIns="0" rtlCol="0"/>
          <a:lstStyle/>
          <a:p>
            <a:endParaRPr/>
          </a:p>
        </p:txBody>
      </p:sp>
      <p:sp>
        <p:nvSpPr>
          <p:cNvPr id="55" name="object 55"/>
          <p:cNvSpPr/>
          <p:nvPr/>
        </p:nvSpPr>
        <p:spPr>
          <a:xfrm>
            <a:off x="1198476" y="4486757"/>
            <a:ext cx="44450" cy="8404"/>
          </a:xfrm>
          <a:custGeom>
            <a:avLst/>
            <a:gdLst/>
            <a:ahLst/>
            <a:cxnLst/>
            <a:rect l="l" t="t" r="r" b="b"/>
            <a:pathLst>
              <a:path w="48894" h="9525">
                <a:moveTo>
                  <a:pt x="0" y="9359"/>
                </a:moveTo>
                <a:lnTo>
                  <a:pt x="48602" y="0"/>
                </a:lnTo>
              </a:path>
            </a:pathLst>
          </a:custGeom>
          <a:ln w="3600">
            <a:solidFill>
              <a:srgbClr val="000000"/>
            </a:solidFill>
          </a:ln>
        </p:spPr>
        <p:txBody>
          <a:bodyPr wrap="square" lIns="0" tIns="0" rIns="0" bIns="0" rtlCol="0"/>
          <a:lstStyle/>
          <a:p>
            <a:endParaRPr/>
          </a:p>
        </p:txBody>
      </p:sp>
      <p:sp>
        <p:nvSpPr>
          <p:cNvPr id="56" name="object 56"/>
          <p:cNvSpPr/>
          <p:nvPr/>
        </p:nvSpPr>
        <p:spPr>
          <a:xfrm>
            <a:off x="1198476" y="4328889"/>
            <a:ext cx="44450" cy="8404"/>
          </a:xfrm>
          <a:custGeom>
            <a:avLst/>
            <a:gdLst/>
            <a:ahLst/>
            <a:cxnLst/>
            <a:rect l="l" t="t" r="r" b="b"/>
            <a:pathLst>
              <a:path w="48894" h="9525">
                <a:moveTo>
                  <a:pt x="0" y="9359"/>
                </a:moveTo>
                <a:lnTo>
                  <a:pt x="48602" y="0"/>
                </a:lnTo>
              </a:path>
            </a:pathLst>
          </a:custGeom>
          <a:ln w="3600">
            <a:solidFill>
              <a:srgbClr val="000000"/>
            </a:solidFill>
          </a:ln>
        </p:spPr>
        <p:txBody>
          <a:bodyPr wrap="square" lIns="0" tIns="0" rIns="0" bIns="0" rtlCol="0"/>
          <a:lstStyle/>
          <a:p>
            <a:endParaRPr/>
          </a:p>
        </p:txBody>
      </p:sp>
      <p:sp>
        <p:nvSpPr>
          <p:cNvPr id="57" name="object 57"/>
          <p:cNvSpPr/>
          <p:nvPr/>
        </p:nvSpPr>
        <p:spPr>
          <a:xfrm>
            <a:off x="1198476" y="4171021"/>
            <a:ext cx="44450" cy="8404"/>
          </a:xfrm>
          <a:custGeom>
            <a:avLst/>
            <a:gdLst/>
            <a:ahLst/>
            <a:cxnLst/>
            <a:rect l="l" t="t" r="r" b="b"/>
            <a:pathLst>
              <a:path w="48894" h="9525">
                <a:moveTo>
                  <a:pt x="0" y="9359"/>
                </a:moveTo>
                <a:lnTo>
                  <a:pt x="48602" y="0"/>
                </a:lnTo>
              </a:path>
            </a:pathLst>
          </a:custGeom>
          <a:ln w="3600">
            <a:solidFill>
              <a:srgbClr val="000000"/>
            </a:solidFill>
          </a:ln>
        </p:spPr>
        <p:txBody>
          <a:bodyPr wrap="square" lIns="0" tIns="0" rIns="0" bIns="0" rtlCol="0"/>
          <a:lstStyle/>
          <a:p>
            <a:endParaRPr/>
          </a:p>
        </p:txBody>
      </p:sp>
      <p:sp>
        <p:nvSpPr>
          <p:cNvPr id="58" name="object 58"/>
          <p:cNvSpPr/>
          <p:nvPr/>
        </p:nvSpPr>
        <p:spPr>
          <a:xfrm>
            <a:off x="1198476" y="4013152"/>
            <a:ext cx="44450" cy="8404"/>
          </a:xfrm>
          <a:custGeom>
            <a:avLst/>
            <a:gdLst/>
            <a:ahLst/>
            <a:cxnLst/>
            <a:rect l="l" t="t" r="r" b="b"/>
            <a:pathLst>
              <a:path w="48894" h="9525">
                <a:moveTo>
                  <a:pt x="0" y="9359"/>
                </a:moveTo>
                <a:lnTo>
                  <a:pt x="48602" y="0"/>
                </a:lnTo>
              </a:path>
            </a:pathLst>
          </a:custGeom>
          <a:ln w="3600">
            <a:solidFill>
              <a:srgbClr val="000000"/>
            </a:solidFill>
          </a:ln>
        </p:spPr>
        <p:txBody>
          <a:bodyPr wrap="square" lIns="0" tIns="0" rIns="0" bIns="0" rtlCol="0"/>
          <a:lstStyle/>
          <a:p>
            <a:endParaRPr/>
          </a:p>
        </p:txBody>
      </p:sp>
      <p:sp>
        <p:nvSpPr>
          <p:cNvPr id="59" name="object 59"/>
          <p:cNvSpPr/>
          <p:nvPr/>
        </p:nvSpPr>
        <p:spPr>
          <a:xfrm>
            <a:off x="1198476" y="3697404"/>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0" name="object 60"/>
          <p:cNvSpPr/>
          <p:nvPr/>
        </p:nvSpPr>
        <p:spPr>
          <a:xfrm>
            <a:off x="1198476" y="3539535"/>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1" name="object 61"/>
          <p:cNvSpPr/>
          <p:nvPr/>
        </p:nvSpPr>
        <p:spPr>
          <a:xfrm>
            <a:off x="1198476" y="3381667"/>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2" name="object 62"/>
          <p:cNvSpPr/>
          <p:nvPr/>
        </p:nvSpPr>
        <p:spPr>
          <a:xfrm>
            <a:off x="1198476" y="2908050"/>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3" name="object 63"/>
          <p:cNvSpPr/>
          <p:nvPr/>
        </p:nvSpPr>
        <p:spPr>
          <a:xfrm>
            <a:off x="1198476" y="2750181"/>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4" name="object 64"/>
          <p:cNvSpPr/>
          <p:nvPr/>
        </p:nvSpPr>
        <p:spPr>
          <a:xfrm>
            <a:off x="1198476" y="2592313"/>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5" name="object 65"/>
          <p:cNvSpPr/>
          <p:nvPr/>
        </p:nvSpPr>
        <p:spPr>
          <a:xfrm>
            <a:off x="1198476" y="2434444"/>
            <a:ext cx="44450" cy="8404"/>
          </a:xfrm>
          <a:custGeom>
            <a:avLst/>
            <a:gdLst/>
            <a:ahLst/>
            <a:cxnLst/>
            <a:rect l="l" t="t" r="r" b="b"/>
            <a:pathLst>
              <a:path w="48894" h="9525">
                <a:moveTo>
                  <a:pt x="0" y="8991"/>
                </a:moveTo>
                <a:lnTo>
                  <a:pt x="48602" y="0"/>
                </a:lnTo>
              </a:path>
            </a:pathLst>
          </a:custGeom>
          <a:ln w="3600">
            <a:solidFill>
              <a:srgbClr val="000000"/>
            </a:solidFill>
          </a:ln>
        </p:spPr>
        <p:txBody>
          <a:bodyPr wrap="square" lIns="0" tIns="0" rIns="0" bIns="0" rtlCol="0"/>
          <a:lstStyle/>
          <a:p>
            <a:endParaRPr/>
          </a:p>
        </p:txBody>
      </p:sp>
      <p:sp>
        <p:nvSpPr>
          <p:cNvPr id="66" name="object 66"/>
          <p:cNvSpPr/>
          <p:nvPr/>
        </p:nvSpPr>
        <p:spPr>
          <a:xfrm>
            <a:off x="1198476" y="2118696"/>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7" name="object 67"/>
          <p:cNvSpPr/>
          <p:nvPr/>
        </p:nvSpPr>
        <p:spPr>
          <a:xfrm>
            <a:off x="1198476" y="1960828"/>
            <a:ext cx="44450" cy="8404"/>
          </a:xfrm>
          <a:custGeom>
            <a:avLst/>
            <a:gdLst/>
            <a:ahLst/>
            <a:cxnLst/>
            <a:rect l="l" t="t" r="r" b="b"/>
            <a:pathLst>
              <a:path w="48894" h="9525">
                <a:moveTo>
                  <a:pt x="0" y="9004"/>
                </a:moveTo>
                <a:lnTo>
                  <a:pt x="48602" y="0"/>
                </a:lnTo>
              </a:path>
            </a:pathLst>
          </a:custGeom>
          <a:ln w="3600">
            <a:solidFill>
              <a:srgbClr val="000000"/>
            </a:solidFill>
          </a:ln>
        </p:spPr>
        <p:txBody>
          <a:bodyPr wrap="square" lIns="0" tIns="0" rIns="0" bIns="0" rtlCol="0"/>
          <a:lstStyle/>
          <a:p>
            <a:endParaRPr/>
          </a:p>
        </p:txBody>
      </p:sp>
      <p:sp>
        <p:nvSpPr>
          <p:cNvPr id="68" name="object 68"/>
          <p:cNvSpPr/>
          <p:nvPr/>
        </p:nvSpPr>
        <p:spPr>
          <a:xfrm>
            <a:off x="1198476" y="1802959"/>
            <a:ext cx="44450" cy="8404"/>
          </a:xfrm>
          <a:custGeom>
            <a:avLst/>
            <a:gdLst/>
            <a:ahLst/>
            <a:cxnLst/>
            <a:rect l="l" t="t" r="r" b="b"/>
            <a:pathLst>
              <a:path w="48894" h="9525">
                <a:moveTo>
                  <a:pt x="0" y="8991"/>
                </a:moveTo>
                <a:lnTo>
                  <a:pt x="48602" y="0"/>
                </a:lnTo>
              </a:path>
            </a:pathLst>
          </a:custGeom>
          <a:ln w="3600">
            <a:solidFill>
              <a:srgbClr val="000000"/>
            </a:solidFill>
          </a:ln>
        </p:spPr>
        <p:txBody>
          <a:bodyPr wrap="square" lIns="0" tIns="0" rIns="0" bIns="0" rtlCol="0"/>
          <a:lstStyle/>
          <a:p>
            <a:endParaRPr/>
          </a:p>
        </p:txBody>
      </p:sp>
      <p:sp>
        <p:nvSpPr>
          <p:cNvPr id="69" name="object 69"/>
          <p:cNvSpPr/>
          <p:nvPr/>
        </p:nvSpPr>
        <p:spPr>
          <a:xfrm>
            <a:off x="1198476" y="1645091"/>
            <a:ext cx="44450" cy="8404"/>
          </a:xfrm>
          <a:custGeom>
            <a:avLst/>
            <a:gdLst/>
            <a:ahLst/>
            <a:cxnLst/>
            <a:rect l="l" t="t" r="r" b="b"/>
            <a:pathLst>
              <a:path w="48894" h="9525">
                <a:moveTo>
                  <a:pt x="0" y="8991"/>
                </a:moveTo>
                <a:lnTo>
                  <a:pt x="48602" y="0"/>
                </a:lnTo>
              </a:path>
            </a:pathLst>
          </a:custGeom>
          <a:ln w="3600">
            <a:solidFill>
              <a:srgbClr val="000000"/>
            </a:solidFill>
          </a:ln>
        </p:spPr>
        <p:txBody>
          <a:bodyPr wrap="square" lIns="0" tIns="0" rIns="0" bIns="0" rtlCol="0"/>
          <a:lstStyle/>
          <a:p>
            <a:endParaRPr/>
          </a:p>
        </p:txBody>
      </p:sp>
      <p:sp>
        <p:nvSpPr>
          <p:cNvPr id="70" name="object 70"/>
          <p:cNvSpPr txBox="1"/>
          <p:nvPr/>
        </p:nvSpPr>
        <p:spPr>
          <a:xfrm>
            <a:off x="790032" y="907139"/>
            <a:ext cx="3302577" cy="630942"/>
          </a:xfrm>
          <a:prstGeom prst="rect">
            <a:avLst/>
          </a:prstGeom>
        </p:spPr>
        <p:txBody>
          <a:bodyPr vert="horz" wrap="square" lIns="0" tIns="0" rIns="0" bIns="0" rtlCol="0">
            <a:spAutoFit/>
          </a:bodyPr>
          <a:lstStyle/>
          <a:p>
            <a:pPr marL="1840612"/>
            <a:r>
              <a:rPr sz="1300" dirty="0">
                <a:latin typeface="Palatino Linotype"/>
                <a:cs typeface="Palatino Linotype"/>
              </a:rPr>
              <a:t>Covariance</a:t>
            </a:r>
            <a:r>
              <a:rPr sz="1300" spc="-90" dirty="0">
                <a:latin typeface="Palatino Linotype"/>
                <a:cs typeface="Palatino Linotype"/>
              </a:rPr>
              <a:t> </a:t>
            </a:r>
            <a:r>
              <a:rPr sz="1300" dirty="0">
                <a:latin typeface="Palatino Linotype"/>
                <a:cs typeface="Palatino Linotype"/>
              </a:rPr>
              <a:t>Matrix</a:t>
            </a:r>
          </a:p>
          <a:p>
            <a:pPr>
              <a:spcBef>
                <a:spcPts val="36"/>
              </a:spcBef>
            </a:pPr>
            <a:endParaRPr sz="1700" dirty="0">
              <a:latin typeface="Times New Roman"/>
              <a:cs typeface="Times New Roman"/>
            </a:endParaRPr>
          </a:p>
          <a:p>
            <a:pPr marL="11397"/>
            <a:r>
              <a:rPr sz="1100" spc="-4" dirty="0">
                <a:latin typeface="Palatino Linotype"/>
                <a:cs typeface="Palatino Linotype"/>
              </a:rPr>
              <a:t>1</a:t>
            </a:r>
            <a:r>
              <a:rPr sz="1100" spc="-4" dirty="0">
                <a:latin typeface="Symbol"/>
                <a:cs typeface="Symbol"/>
              </a:rPr>
              <a:t></a:t>
            </a:r>
            <a:r>
              <a:rPr sz="1100" spc="-4" dirty="0">
                <a:latin typeface="Palatino Linotype"/>
                <a:cs typeface="Palatino Linotype"/>
              </a:rPr>
              <a:t>10</a:t>
            </a:r>
            <a:r>
              <a:rPr sz="1000" spc="-6" baseline="40740" dirty="0">
                <a:latin typeface="Palatino Linotype"/>
                <a:cs typeface="Palatino Linotype"/>
              </a:rPr>
              <a:t>-4</a:t>
            </a:r>
            <a:endParaRPr sz="1000" baseline="40740" dirty="0">
              <a:latin typeface="Palatino Linotype"/>
              <a:cs typeface="Palatino Linotyp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82380"/>
            <a:ext cx="8229600" cy="538609"/>
          </a:xfrm>
          <a:prstGeom prst="rect">
            <a:avLst/>
          </a:prstGeom>
        </p:spPr>
        <p:txBody>
          <a:bodyPr vert="horz" wrap="square" lIns="0" tIns="0" rIns="0" bIns="0" rtlCol="0">
            <a:spAutoFit/>
          </a:bodyPr>
          <a:lstStyle/>
          <a:p>
            <a:pPr>
              <a:lnSpc>
                <a:spcPts val="4220"/>
              </a:lnSpc>
            </a:pPr>
            <a:r>
              <a:rPr lang="en-US" dirty="0" smtClean="0">
                <a:latin typeface="Verdana"/>
                <a:cs typeface="Verdana"/>
              </a:rPr>
              <a:t>Four </a:t>
            </a:r>
            <a:r>
              <a:rPr dirty="0" smtClean="0">
                <a:latin typeface="Verdana"/>
                <a:cs typeface="Verdana"/>
              </a:rPr>
              <a:t>R</a:t>
            </a:r>
            <a:r>
              <a:rPr spc="-5" dirty="0" smtClean="0">
                <a:latin typeface="Verdana"/>
                <a:cs typeface="Verdana"/>
              </a:rPr>
              <a:t>e</a:t>
            </a:r>
            <a:r>
              <a:rPr dirty="0" smtClean="0">
                <a:latin typeface="Verdana"/>
                <a:cs typeface="Verdana"/>
              </a:rPr>
              <a:t>f</a:t>
            </a:r>
            <a:r>
              <a:rPr spc="-5" dirty="0" smtClean="0">
                <a:latin typeface="Verdana"/>
                <a:cs typeface="Verdana"/>
              </a:rPr>
              <a:t>ere</a:t>
            </a:r>
            <a:r>
              <a:rPr dirty="0" smtClean="0">
                <a:latin typeface="Verdana"/>
                <a:cs typeface="Verdana"/>
              </a:rPr>
              <a:t>n</a:t>
            </a:r>
            <a:r>
              <a:rPr spc="5" dirty="0" smtClean="0">
                <a:latin typeface="Verdana"/>
                <a:cs typeface="Verdana"/>
              </a:rPr>
              <a:t>c</a:t>
            </a:r>
            <a:r>
              <a:rPr dirty="0" smtClean="0">
                <a:latin typeface="Verdana"/>
                <a:cs typeface="Verdana"/>
              </a:rPr>
              <a:t>e</a:t>
            </a:r>
            <a:r>
              <a:rPr spc="-35" dirty="0" smtClean="0">
                <a:latin typeface="Verdana"/>
                <a:cs typeface="Verdana"/>
              </a:rPr>
              <a:t> </a:t>
            </a:r>
            <a:r>
              <a:rPr dirty="0" smtClean="0">
                <a:latin typeface="Verdana"/>
                <a:cs typeface="Verdana"/>
              </a:rPr>
              <a:t>Sp</a:t>
            </a:r>
            <a:r>
              <a:rPr spc="-5" dirty="0" smtClean="0">
                <a:latin typeface="Verdana"/>
                <a:cs typeface="Verdana"/>
              </a:rPr>
              <a:t>e</a:t>
            </a:r>
            <a:r>
              <a:rPr spc="5" dirty="0" smtClean="0">
                <a:latin typeface="Verdana"/>
                <a:cs typeface="Verdana"/>
              </a:rPr>
              <a:t>c</a:t>
            </a:r>
            <a:r>
              <a:rPr dirty="0" smtClean="0">
                <a:latin typeface="Verdana"/>
                <a:cs typeface="Verdana"/>
              </a:rPr>
              <a:t>t</a:t>
            </a:r>
            <a:r>
              <a:rPr spc="-5" dirty="0" smtClean="0">
                <a:latin typeface="Verdana"/>
                <a:cs typeface="Verdana"/>
              </a:rPr>
              <a:t>r</a:t>
            </a:r>
            <a:r>
              <a:rPr dirty="0" smtClean="0">
                <a:latin typeface="Verdana"/>
                <a:cs typeface="Verdana"/>
              </a:rPr>
              <a:t>a</a:t>
            </a:r>
            <a:endParaRPr dirty="0">
              <a:latin typeface="Verdana"/>
              <a:cs typeface="Verdana"/>
            </a:endParaRPr>
          </a:p>
        </p:txBody>
      </p:sp>
      <p:sp>
        <p:nvSpPr>
          <p:cNvPr id="3" name="object 3"/>
          <p:cNvSpPr txBox="1"/>
          <p:nvPr/>
        </p:nvSpPr>
        <p:spPr>
          <a:xfrm>
            <a:off x="535940" y="1162717"/>
            <a:ext cx="8065134" cy="5304016"/>
          </a:xfrm>
          <a:prstGeom prst="rect">
            <a:avLst/>
          </a:prstGeom>
        </p:spPr>
        <p:txBody>
          <a:bodyPr vert="horz" wrap="square" lIns="0" tIns="0" rIns="0" bIns="0" rtlCol="0">
            <a:spAutoFit/>
          </a:bodyPr>
          <a:lstStyle/>
          <a:p>
            <a:pPr marL="355600" indent="-342900">
              <a:lnSpc>
                <a:spcPct val="100000"/>
              </a:lnSpc>
              <a:buFont typeface="Arial"/>
              <a:buChar char="•"/>
              <a:tabLst>
                <a:tab pos="355600" algn="l"/>
              </a:tabLst>
            </a:pPr>
            <a:r>
              <a:rPr sz="2400" b="1" spc="-185" dirty="0">
                <a:solidFill>
                  <a:schemeClr val="tx1"/>
                </a:solidFill>
                <a:latin typeface="Times New Roman"/>
                <a:cs typeface="Times New Roman"/>
              </a:rPr>
              <a:t>A</a:t>
            </a:r>
            <a:r>
              <a:rPr sz="2400" b="1" spc="-5" dirty="0">
                <a:solidFill>
                  <a:schemeClr val="tx1"/>
                </a:solidFill>
                <a:latin typeface="Times New Roman"/>
                <a:cs typeface="Times New Roman"/>
              </a:rPr>
              <a:t>TLAS</a:t>
            </a:r>
            <a:r>
              <a:rPr sz="2400" b="1" dirty="0">
                <a:solidFill>
                  <a:schemeClr val="tx1"/>
                </a:solidFill>
                <a:latin typeface="Times New Roman"/>
                <a:cs typeface="Times New Roman"/>
              </a:rPr>
              <a:t>-1,</a:t>
            </a:r>
            <a:r>
              <a:rPr sz="2400" b="1" spc="-110" dirty="0">
                <a:solidFill>
                  <a:schemeClr val="tx1"/>
                </a:solidFill>
                <a:latin typeface="Times New Roman"/>
                <a:cs typeface="Times New Roman"/>
              </a:rPr>
              <a:t> </a:t>
            </a:r>
            <a:r>
              <a:rPr sz="2400" b="1" spc="-185" dirty="0">
                <a:solidFill>
                  <a:schemeClr val="tx1"/>
                </a:solidFill>
                <a:latin typeface="Times New Roman"/>
                <a:cs typeface="Times New Roman"/>
              </a:rPr>
              <a:t>A</a:t>
            </a:r>
            <a:r>
              <a:rPr sz="2400" b="1" spc="-5" dirty="0">
                <a:solidFill>
                  <a:schemeClr val="tx1"/>
                </a:solidFill>
                <a:latin typeface="Times New Roman"/>
                <a:cs typeface="Times New Roman"/>
              </a:rPr>
              <a:t>TLAS</a:t>
            </a:r>
            <a:r>
              <a:rPr sz="2400" b="1" dirty="0">
                <a:solidFill>
                  <a:schemeClr val="tx1"/>
                </a:solidFill>
                <a:latin typeface="Times New Roman"/>
                <a:cs typeface="Times New Roman"/>
              </a:rPr>
              <a:t>-3</a:t>
            </a:r>
            <a:r>
              <a:rPr sz="2400" b="1" spc="35" dirty="0">
                <a:solidFill>
                  <a:schemeClr val="tx1"/>
                </a:solidFill>
                <a:latin typeface="Times New Roman"/>
                <a:cs typeface="Times New Roman"/>
              </a:rPr>
              <a:t> </a:t>
            </a:r>
            <a:r>
              <a:rPr sz="2400" spc="-10" dirty="0">
                <a:solidFill>
                  <a:schemeClr val="tx1"/>
                </a:solidFill>
                <a:latin typeface="Times New Roman"/>
                <a:cs typeface="Times New Roman"/>
              </a:rPr>
              <a:t>[</a:t>
            </a:r>
            <a:r>
              <a:rPr sz="2400" i="1" spc="-5" dirty="0">
                <a:solidFill>
                  <a:schemeClr val="tx1"/>
                </a:solidFill>
                <a:latin typeface="Times New Roman"/>
                <a:cs typeface="Times New Roman"/>
              </a:rPr>
              <a:t>T</a:t>
            </a:r>
            <a:r>
              <a:rPr sz="2400" i="1" dirty="0">
                <a:solidFill>
                  <a:schemeClr val="tx1"/>
                </a:solidFill>
                <a:latin typeface="Times New Roman"/>
                <a:cs typeface="Times New Roman"/>
              </a:rPr>
              <a:t>huillier</a:t>
            </a:r>
            <a:r>
              <a:rPr sz="2400" i="1" spc="-25" dirty="0">
                <a:solidFill>
                  <a:schemeClr val="tx1"/>
                </a:solidFill>
                <a:latin typeface="Times New Roman"/>
                <a:cs typeface="Times New Roman"/>
              </a:rPr>
              <a:t> </a:t>
            </a:r>
            <a:r>
              <a:rPr sz="2400" i="1" dirty="0">
                <a:solidFill>
                  <a:schemeClr val="tx1"/>
                </a:solidFill>
                <a:latin typeface="Times New Roman"/>
                <a:cs typeface="Times New Roman"/>
              </a:rPr>
              <a:t>et</a:t>
            </a:r>
            <a:r>
              <a:rPr sz="2400" i="1" spc="-20" dirty="0">
                <a:solidFill>
                  <a:schemeClr val="tx1"/>
                </a:solidFill>
                <a:latin typeface="Times New Roman"/>
                <a:cs typeface="Times New Roman"/>
              </a:rPr>
              <a:t> </a:t>
            </a:r>
            <a:r>
              <a:rPr sz="2400" i="1" dirty="0">
                <a:solidFill>
                  <a:schemeClr val="tx1"/>
                </a:solidFill>
                <a:latin typeface="Times New Roman"/>
                <a:cs typeface="Times New Roman"/>
              </a:rPr>
              <a:t>al</a:t>
            </a:r>
            <a:r>
              <a:rPr sz="2400" dirty="0">
                <a:solidFill>
                  <a:schemeClr val="tx1"/>
                </a:solidFill>
                <a:latin typeface="Times New Roman"/>
                <a:cs typeface="Times New Roman"/>
              </a:rPr>
              <a:t>., 2004</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endParaRPr sz="2400">
              <a:solidFill>
                <a:schemeClr val="tx1"/>
              </a:solidFill>
              <a:latin typeface="Times New Roman"/>
              <a:cs typeface="Times New Roman"/>
            </a:endParaRPr>
          </a:p>
          <a:p>
            <a:pPr marL="469900">
              <a:lnSpc>
                <a:spcPct val="100000"/>
              </a:lnSpc>
              <a:spcBef>
                <a:spcPts val="15"/>
              </a:spcBef>
              <a:tabLst>
                <a:tab pos="756285" algn="l"/>
              </a:tabLst>
            </a:pPr>
            <a:r>
              <a:rPr sz="2000" dirty="0">
                <a:solidFill>
                  <a:schemeClr val="tx1"/>
                </a:solidFill>
                <a:latin typeface="Arial"/>
                <a:cs typeface="Arial"/>
              </a:rPr>
              <a:t>–	</a:t>
            </a:r>
            <a:r>
              <a:rPr sz="2000" spc="-5" dirty="0">
                <a:solidFill>
                  <a:schemeClr val="tx1"/>
                </a:solidFill>
                <a:latin typeface="Times New Roman"/>
                <a:cs typeface="Times New Roman"/>
              </a:rPr>
              <a:t>C</a:t>
            </a:r>
            <a:r>
              <a:rPr sz="2000" spc="5" dirty="0">
                <a:solidFill>
                  <a:schemeClr val="tx1"/>
                </a:solidFill>
                <a:latin typeface="Times New Roman"/>
                <a:cs typeface="Times New Roman"/>
              </a:rPr>
              <a:t>ov</a:t>
            </a:r>
            <a:r>
              <a:rPr sz="2000" spc="-5" dirty="0">
                <a:solidFill>
                  <a:schemeClr val="tx1"/>
                </a:solidFill>
                <a:latin typeface="Times New Roman"/>
                <a:cs typeface="Times New Roman"/>
              </a:rPr>
              <a:t>e</a:t>
            </a:r>
            <a:r>
              <a:rPr sz="2000" dirty="0">
                <a:solidFill>
                  <a:schemeClr val="tx1"/>
                </a:solidFill>
                <a:latin typeface="Times New Roman"/>
                <a:cs typeface="Times New Roman"/>
              </a:rPr>
              <a:t>rs</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5-</a:t>
            </a:r>
            <a:r>
              <a:rPr sz="2000" spc="-10" dirty="0">
                <a:solidFill>
                  <a:schemeClr val="tx1"/>
                </a:solidFill>
                <a:latin typeface="Times New Roman"/>
                <a:cs typeface="Times New Roman"/>
              </a:rPr>
              <a:t>2</a:t>
            </a:r>
            <a:r>
              <a:rPr sz="2000" spc="5" dirty="0">
                <a:solidFill>
                  <a:schemeClr val="tx1"/>
                </a:solidFill>
                <a:latin typeface="Times New Roman"/>
                <a:cs typeface="Times New Roman"/>
              </a:rPr>
              <a:t>4</a:t>
            </a:r>
            <a:r>
              <a:rPr sz="2000" spc="-10" dirty="0">
                <a:solidFill>
                  <a:schemeClr val="tx1"/>
                </a:solidFill>
                <a:latin typeface="Times New Roman"/>
                <a:cs typeface="Times New Roman"/>
              </a:rPr>
              <a:t>0</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5080" lvl="1" indent="-286385" algn="just">
              <a:lnSpc>
                <a:spcPct val="80000"/>
              </a:lnSpc>
              <a:spcBef>
                <a:spcPts val="480"/>
              </a:spcBef>
              <a:buFont typeface="Arial"/>
              <a:buChar char="–"/>
              <a:tabLst>
                <a:tab pos="756920" algn="l"/>
              </a:tabLst>
            </a:pPr>
            <a:r>
              <a:rPr sz="2000" spc="-5" dirty="0">
                <a:solidFill>
                  <a:schemeClr val="tx1"/>
                </a:solidFill>
                <a:latin typeface="Times New Roman"/>
                <a:cs typeface="Times New Roman"/>
              </a:rPr>
              <a:t>R</a:t>
            </a:r>
            <a:r>
              <a:rPr sz="2000" spc="5" dirty="0">
                <a:solidFill>
                  <a:schemeClr val="tx1"/>
                </a:solidFill>
                <a:latin typeface="Times New Roman"/>
                <a:cs typeface="Times New Roman"/>
              </a:rPr>
              <a:t>o</a:t>
            </a:r>
            <a:r>
              <a:rPr sz="2000" spc="-5" dirty="0">
                <a:solidFill>
                  <a:schemeClr val="tx1"/>
                </a:solidFill>
                <a:latin typeface="Times New Roman"/>
                <a:cs typeface="Times New Roman"/>
              </a:rPr>
              <a:t>c</a:t>
            </a:r>
            <a:r>
              <a:rPr sz="2000" spc="5" dirty="0">
                <a:solidFill>
                  <a:schemeClr val="tx1"/>
                </a:solidFill>
                <a:latin typeface="Times New Roman"/>
                <a:cs typeface="Times New Roman"/>
              </a:rPr>
              <a:t>k</a:t>
            </a:r>
            <a:r>
              <a:rPr sz="2000" spc="-5" dirty="0">
                <a:solidFill>
                  <a:schemeClr val="tx1"/>
                </a:solidFill>
                <a:latin typeface="Times New Roman"/>
                <a:cs typeface="Times New Roman"/>
              </a:rPr>
              <a:t>e</a:t>
            </a:r>
            <a:r>
              <a:rPr sz="2000" dirty="0">
                <a:solidFill>
                  <a:schemeClr val="tx1"/>
                </a:solidFill>
                <a:latin typeface="Times New Roman"/>
                <a:cs typeface="Times New Roman"/>
              </a:rPr>
              <a:t>t</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dirty="0">
                <a:solidFill>
                  <a:schemeClr val="tx1"/>
                </a:solidFill>
                <a:latin typeface="Times New Roman"/>
                <a:cs typeface="Times New Roman"/>
              </a:rPr>
              <a:t>a</a:t>
            </a:r>
            <a:r>
              <a:rPr sz="2000" spc="-25"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1994</a:t>
            </a:r>
            <a:r>
              <a:rPr sz="2000" dirty="0">
                <a:solidFill>
                  <a:schemeClr val="tx1"/>
                </a:solidFill>
                <a:latin typeface="Times New Roman"/>
                <a:cs typeface="Times New Roman"/>
              </a:rPr>
              <a:t>)</a:t>
            </a:r>
            <a:r>
              <a:rPr sz="2000" spc="-4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5</a:t>
            </a:r>
            <a:r>
              <a:rPr sz="2000" dirty="0">
                <a:solidFill>
                  <a:schemeClr val="tx1"/>
                </a:solidFill>
                <a:latin typeface="Times New Roman"/>
                <a:cs typeface="Times New Roman"/>
              </a:rPr>
              <a:t>-</a:t>
            </a:r>
            <a:r>
              <a:rPr sz="2000" spc="5" dirty="0">
                <a:solidFill>
                  <a:schemeClr val="tx1"/>
                </a:solidFill>
                <a:latin typeface="Times New Roman"/>
                <a:cs typeface="Times New Roman"/>
              </a:rPr>
              <a:t>1</a:t>
            </a:r>
            <a:r>
              <a:rPr sz="2000" spc="-10" dirty="0">
                <a:solidFill>
                  <a:schemeClr val="tx1"/>
                </a:solidFill>
                <a:latin typeface="Times New Roman"/>
                <a:cs typeface="Times New Roman"/>
              </a:rPr>
              <a:t>2</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  </a:t>
            </a:r>
            <a:r>
              <a:rPr sz="2000" spc="5" dirty="0">
                <a:solidFill>
                  <a:schemeClr val="tx1"/>
                </a:solidFill>
                <a:latin typeface="Times New Roman"/>
                <a:cs typeface="Times New Roman"/>
              </a:rPr>
              <a:t>UA</a:t>
            </a:r>
            <a:r>
              <a:rPr sz="2000" spc="-5" dirty="0">
                <a:solidFill>
                  <a:schemeClr val="tx1"/>
                </a:solidFill>
                <a:latin typeface="Times New Roman"/>
                <a:cs typeface="Times New Roman"/>
              </a:rPr>
              <a:t>R</a:t>
            </a:r>
            <a:r>
              <a:rPr sz="2000" dirty="0">
                <a:solidFill>
                  <a:schemeClr val="tx1"/>
                </a:solidFill>
                <a:latin typeface="Times New Roman"/>
                <a:cs typeface="Times New Roman"/>
              </a:rPr>
              <a:t>S</a:t>
            </a:r>
            <a:r>
              <a:rPr sz="2000" spc="5" dirty="0">
                <a:solidFill>
                  <a:schemeClr val="tx1"/>
                </a:solidFill>
                <a:latin typeface="Times New Roman"/>
                <a:cs typeface="Times New Roman"/>
              </a:rPr>
              <a:t> </a:t>
            </a:r>
            <a:r>
              <a:rPr sz="2000" dirty="0">
                <a:solidFill>
                  <a:schemeClr val="tx1"/>
                </a:solidFill>
                <a:latin typeface="Times New Roman"/>
                <a:cs typeface="Times New Roman"/>
              </a:rPr>
              <a:t>SUSIM</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a:t>
            </a:r>
            <a:r>
              <a:rPr sz="2000" dirty="0">
                <a:solidFill>
                  <a:schemeClr val="tx1"/>
                </a:solidFill>
                <a:latin typeface="Times New Roman"/>
                <a:cs typeface="Times New Roman"/>
              </a:rPr>
              <a:t>d</a:t>
            </a:r>
            <a:r>
              <a:rPr sz="2000" spc="-1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L</a:t>
            </a:r>
            <a:r>
              <a:rPr sz="2000" dirty="0">
                <a:solidFill>
                  <a:schemeClr val="tx1"/>
                </a:solidFill>
                <a:latin typeface="Times New Roman"/>
                <a:cs typeface="Times New Roman"/>
              </a:rPr>
              <a:t>S</a:t>
            </a:r>
            <a:r>
              <a:rPr sz="2000" spc="-5" dirty="0">
                <a:solidFill>
                  <a:schemeClr val="tx1"/>
                </a:solidFill>
                <a:latin typeface="Times New Roman"/>
                <a:cs typeface="Times New Roman"/>
              </a:rPr>
              <a:t>T</a:t>
            </a:r>
            <a:r>
              <a:rPr sz="2000" dirty="0">
                <a:solidFill>
                  <a:schemeClr val="tx1"/>
                </a:solidFill>
                <a:latin typeface="Times New Roman"/>
                <a:cs typeface="Times New Roman"/>
              </a:rPr>
              <a:t>I</a:t>
            </a:r>
            <a:r>
              <a:rPr sz="2000" spc="-5" dirty="0">
                <a:solidFill>
                  <a:schemeClr val="tx1"/>
                </a:solidFill>
                <a:latin typeface="Times New Roman"/>
                <a:cs typeface="Times New Roman"/>
              </a:rPr>
              <a:t>C</a:t>
            </a:r>
            <a:r>
              <a:rPr sz="2000" dirty="0">
                <a:solidFill>
                  <a:schemeClr val="tx1"/>
                </a:solidFill>
                <a:latin typeface="Times New Roman"/>
                <a:cs typeface="Times New Roman"/>
              </a:rPr>
              <a:t>E</a:t>
            </a:r>
            <a:r>
              <a:rPr sz="2000" spc="-1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 </a:t>
            </a:r>
            <a:r>
              <a:rPr sz="2000" spc="5" dirty="0">
                <a:solidFill>
                  <a:schemeClr val="tx1"/>
                </a:solidFill>
                <a:latin typeface="Times New Roman"/>
                <a:cs typeface="Times New Roman"/>
              </a:rPr>
              <a:t>120</a:t>
            </a:r>
            <a:r>
              <a:rPr sz="2000" dirty="0">
                <a:solidFill>
                  <a:schemeClr val="tx1"/>
                </a:solidFill>
                <a:latin typeface="Times New Roman"/>
                <a:cs typeface="Times New Roman"/>
              </a:rPr>
              <a:t>-</a:t>
            </a:r>
            <a:r>
              <a:rPr sz="2000" spc="5" dirty="0">
                <a:solidFill>
                  <a:schemeClr val="tx1"/>
                </a:solidFill>
                <a:latin typeface="Times New Roman"/>
                <a:cs typeface="Times New Roman"/>
              </a:rPr>
              <a:t>2</a:t>
            </a:r>
            <a:r>
              <a:rPr sz="2000" spc="-10" dirty="0">
                <a:solidFill>
                  <a:schemeClr val="tx1"/>
                </a:solidFill>
                <a:latin typeface="Times New Roman"/>
                <a:cs typeface="Times New Roman"/>
              </a:rPr>
              <a:t>0</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r>
              <a:rPr sz="2000" spc="-5" dirty="0">
                <a:solidFill>
                  <a:schemeClr val="tx1"/>
                </a:solidFill>
                <a:latin typeface="Times New Roman"/>
                <a:cs typeface="Times New Roman"/>
              </a:rPr>
              <a:t> </a:t>
            </a:r>
            <a:r>
              <a:rPr sz="2000" spc="5" dirty="0">
                <a:solidFill>
                  <a:schemeClr val="tx1"/>
                </a:solidFill>
                <a:latin typeface="Times New Roman"/>
                <a:cs typeface="Times New Roman"/>
              </a:rPr>
              <a:t>U</a:t>
            </a:r>
            <a:r>
              <a:rPr sz="2000" dirty="0">
                <a:solidFill>
                  <a:schemeClr val="tx1"/>
                </a:solidFill>
                <a:latin typeface="Times New Roman"/>
                <a:cs typeface="Times New Roman"/>
              </a:rPr>
              <a:t>A</a:t>
            </a:r>
            <a:r>
              <a:rPr sz="2000" spc="-5" dirty="0">
                <a:solidFill>
                  <a:schemeClr val="tx1"/>
                </a:solidFill>
                <a:latin typeface="Times New Roman"/>
                <a:cs typeface="Times New Roman"/>
              </a:rPr>
              <a:t>R</a:t>
            </a:r>
            <a:r>
              <a:rPr sz="2000" dirty="0">
                <a:solidFill>
                  <a:schemeClr val="tx1"/>
                </a:solidFill>
                <a:latin typeface="Times New Roman"/>
                <a:cs typeface="Times New Roman"/>
              </a:rPr>
              <a:t>S</a:t>
            </a:r>
            <a:r>
              <a:rPr sz="2000" spc="-10" dirty="0">
                <a:solidFill>
                  <a:schemeClr val="tx1"/>
                </a:solidFill>
                <a:latin typeface="Times New Roman"/>
                <a:cs typeface="Times New Roman"/>
              </a:rPr>
              <a:t> </a:t>
            </a:r>
            <a:r>
              <a:rPr sz="2000" dirty="0">
                <a:solidFill>
                  <a:schemeClr val="tx1"/>
                </a:solidFill>
                <a:latin typeface="Times New Roman"/>
                <a:cs typeface="Times New Roman"/>
              </a:rPr>
              <a:t>SUSIM</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a:t>
            </a:r>
            <a:r>
              <a:rPr sz="2000" dirty="0">
                <a:solidFill>
                  <a:schemeClr val="tx1"/>
                </a:solidFill>
                <a:latin typeface="Times New Roman"/>
                <a:cs typeface="Times New Roman"/>
              </a:rPr>
              <a:t>d</a:t>
            </a:r>
            <a:r>
              <a:rPr sz="2000" spc="-5" dirty="0">
                <a:solidFill>
                  <a:schemeClr val="tx1"/>
                </a:solidFill>
                <a:latin typeface="Times New Roman"/>
                <a:cs typeface="Times New Roman"/>
              </a:rPr>
              <a:t> </a:t>
            </a:r>
            <a:r>
              <a:rPr sz="2000" dirty="0">
                <a:solidFill>
                  <a:schemeClr val="tx1"/>
                </a:solidFill>
                <a:latin typeface="Times New Roman"/>
                <a:cs typeface="Times New Roman"/>
              </a:rPr>
              <a:t>SO</a:t>
            </a:r>
            <a:r>
              <a:rPr sz="2000" spc="-5" dirty="0">
                <a:solidFill>
                  <a:schemeClr val="tx1"/>
                </a:solidFill>
                <a:latin typeface="Times New Roman"/>
                <a:cs typeface="Times New Roman"/>
              </a:rPr>
              <a:t>L</a:t>
            </a:r>
            <a:r>
              <a:rPr sz="2000" dirty="0">
                <a:solidFill>
                  <a:schemeClr val="tx1"/>
                </a:solidFill>
                <a:latin typeface="Times New Roman"/>
                <a:cs typeface="Times New Roman"/>
              </a:rPr>
              <a:t>S</a:t>
            </a:r>
            <a:r>
              <a:rPr sz="2000" spc="-5" dirty="0">
                <a:solidFill>
                  <a:schemeClr val="tx1"/>
                </a:solidFill>
                <a:latin typeface="Times New Roman"/>
                <a:cs typeface="Times New Roman"/>
              </a:rPr>
              <a:t>T</a:t>
            </a:r>
            <a:r>
              <a:rPr sz="2000" dirty="0">
                <a:solidFill>
                  <a:schemeClr val="tx1"/>
                </a:solidFill>
                <a:latin typeface="Times New Roman"/>
                <a:cs typeface="Times New Roman"/>
              </a:rPr>
              <a:t>I</a:t>
            </a:r>
            <a:r>
              <a:rPr sz="2000" spc="-5" dirty="0">
                <a:solidFill>
                  <a:schemeClr val="tx1"/>
                </a:solidFill>
                <a:latin typeface="Times New Roman"/>
                <a:cs typeface="Times New Roman"/>
              </a:rPr>
              <a:t>CE</a:t>
            </a:r>
            <a:r>
              <a:rPr sz="2000" dirty="0">
                <a:solidFill>
                  <a:schemeClr val="tx1"/>
                </a:solidFill>
                <a:latin typeface="Times New Roman"/>
                <a:cs typeface="Times New Roman"/>
              </a:rPr>
              <a:t>,</a:t>
            </a:r>
            <a:r>
              <a:rPr sz="2000" spc="-125" dirty="0">
                <a:solidFill>
                  <a:schemeClr val="tx1"/>
                </a:solidFill>
                <a:latin typeface="Times New Roman"/>
                <a:cs typeface="Times New Roman"/>
              </a:rPr>
              <a:t> </a:t>
            </a:r>
            <a:r>
              <a:rPr sz="2000" spc="-215" dirty="0">
                <a:solidFill>
                  <a:schemeClr val="tx1"/>
                </a:solidFill>
                <a:latin typeface="Times New Roman"/>
                <a:cs typeface="Times New Roman"/>
              </a:rPr>
              <a:t>A</a:t>
            </a:r>
            <a:r>
              <a:rPr sz="2000" spc="-5" dirty="0">
                <a:solidFill>
                  <a:schemeClr val="tx1"/>
                </a:solidFill>
                <a:latin typeface="Times New Roman"/>
                <a:cs typeface="Times New Roman"/>
              </a:rPr>
              <a:t>TL</a:t>
            </a:r>
            <a:r>
              <a:rPr sz="2000" spc="5" dirty="0">
                <a:solidFill>
                  <a:schemeClr val="tx1"/>
                </a:solidFill>
                <a:latin typeface="Times New Roman"/>
                <a:cs typeface="Times New Roman"/>
              </a:rPr>
              <a:t>A</a:t>
            </a:r>
            <a:r>
              <a:rPr sz="2000" dirty="0">
                <a:solidFill>
                  <a:schemeClr val="tx1"/>
                </a:solidFill>
                <a:latin typeface="Times New Roman"/>
                <a:cs typeface="Times New Roman"/>
              </a:rPr>
              <a:t>S</a:t>
            </a:r>
            <a:r>
              <a:rPr sz="2000" spc="-1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U</a:t>
            </a:r>
            <a:r>
              <a:rPr sz="2000" dirty="0">
                <a:solidFill>
                  <a:schemeClr val="tx1"/>
                </a:solidFill>
                <a:latin typeface="Times New Roman"/>
                <a:cs typeface="Times New Roman"/>
              </a:rPr>
              <a:t>SI</a:t>
            </a:r>
            <a:r>
              <a:rPr sz="2000" spc="-10" dirty="0">
                <a:solidFill>
                  <a:schemeClr val="tx1"/>
                </a:solidFill>
                <a:latin typeface="Times New Roman"/>
                <a:cs typeface="Times New Roman"/>
              </a:rPr>
              <a:t>M</a:t>
            </a:r>
            <a:r>
              <a:rPr sz="2000" dirty="0">
                <a:solidFill>
                  <a:schemeClr val="tx1"/>
                </a:solidFill>
                <a:latin typeface="Times New Roman"/>
                <a:cs typeface="Times New Roman"/>
              </a:rPr>
              <a:t>,</a:t>
            </a:r>
            <a:r>
              <a:rPr sz="2000" spc="-30" dirty="0">
                <a:solidFill>
                  <a:schemeClr val="tx1"/>
                </a:solidFill>
                <a:latin typeface="Times New Roman"/>
                <a:cs typeface="Times New Roman"/>
              </a:rPr>
              <a:t> </a:t>
            </a:r>
            <a:r>
              <a:rPr sz="2000" dirty="0">
                <a:solidFill>
                  <a:schemeClr val="tx1"/>
                </a:solidFill>
                <a:latin typeface="Times New Roman"/>
                <a:cs typeface="Times New Roman"/>
              </a:rPr>
              <a:t>SS</a:t>
            </a:r>
            <a:r>
              <a:rPr sz="2000" spc="-5" dirty="0">
                <a:solidFill>
                  <a:schemeClr val="tx1"/>
                </a:solidFill>
                <a:latin typeface="Times New Roman"/>
                <a:cs typeface="Times New Roman"/>
              </a:rPr>
              <a:t>B</a:t>
            </a:r>
            <a:r>
              <a:rPr sz="2000" spc="5" dirty="0">
                <a:solidFill>
                  <a:schemeClr val="tx1"/>
                </a:solidFill>
                <a:latin typeface="Times New Roman"/>
                <a:cs typeface="Times New Roman"/>
              </a:rPr>
              <a:t>U</a:t>
            </a:r>
            <a:r>
              <a:rPr sz="2000" spc="-250" dirty="0">
                <a:solidFill>
                  <a:schemeClr val="tx1"/>
                </a:solidFill>
                <a:latin typeface="Times New Roman"/>
                <a:cs typeface="Times New Roman"/>
              </a:rPr>
              <a:t>V</a:t>
            </a:r>
            <a:r>
              <a:rPr sz="2000" dirty="0">
                <a:solidFill>
                  <a:schemeClr val="tx1"/>
                </a:solidFill>
                <a:latin typeface="Times New Roman"/>
                <a:cs typeface="Times New Roman"/>
              </a:rPr>
              <a:t>, 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L</a:t>
            </a:r>
            <a:r>
              <a:rPr sz="2000" dirty="0">
                <a:solidFill>
                  <a:schemeClr val="tx1"/>
                </a:solidFill>
                <a:latin typeface="Times New Roman"/>
                <a:cs typeface="Times New Roman"/>
              </a:rPr>
              <a:t>SP</a:t>
            </a:r>
            <a:r>
              <a:rPr sz="2000" spc="-5" dirty="0">
                <a:solidFill>
                  <a:schemeClr val="tx1"/>
                </a:solidFill>
                <a:latin typeface="Times New Roman"/>
                <a:cs typeface="Times New Roman"/>
              </a:rPr>
              <a:t>E</a:t>
            </a:r>
            <a:r>
              <a:rPr sz="2000" dirty="0">
                <a:solidFill>
                  <a:schemeClr val="tx1"/>
                </a:solidFill>
                <a:latin typeface="Times New Roman"/>
                <a:cs typeface="Times New Roman"/>
              </a:rPr>
              <a:t>C</a:t>
            </a:r>
            <a:r>
              <a:rPr sz="2000" spc="-15"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200</a:t>
            </a:r>
            <a:r>
              <a:rPr sz="2000" dirty="0">
                <a:solidFill>
                  <a:schemeClr val="tx1"/>
                </a:solidFill>
                <a:latin typeface="Times New Roman"/>
                <a:cs typeface="Times New Roman"/>
              </a:rPr>
              <a:t>-</a:t>
            </a:r>
            <a:r>
              <a:rPr sz="2000" spc="-10" dirty="0">
                <a:solidFill>
                  <a:schemeClr val="tx1"/>
                </a:solidFill>
                <a:latin typeface="Times New Roman"/>
                <a:cs typeface="Times New Roman"/>
              </a:rPr>
              <a:t>4</a:t>
            </a:r>
            <a:r>
              <a:rPr sz="2000" spc="5" dirty="0">
                <a:solidFill>
                  <a:schemeClr val="tx1"/>
                </a:solidFill>
                <a:latin typeface="Times New Roman"/>
                <a:cs typeface="Times New Roman"/>
              </a:rPr>
              <a:t>0</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r>
              <a:rPr sz="2000" spc="-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L</a:t>
            </a:r>
            <a:r>
              <a:rPr sz="2000" dirty="0">
                <a:solidFill>
                  <a:schemeClr val="tx1"/>
                </a:solidFill>
                <a:latin typeface="Times New Roman"/>
                <a:cs typeface="Times New Roman"/>
              </a:rPr>
              <a:t>SP</a:t>
            </a:r>
            <a:r>
              <a:rPr sz="2000" spc="-5" dirty="0">
                <a:solidFill>
                  <a:schemeClr val="tx1"/>
                </a:solidFill>
                <a:latin typeface="Times New Roman"/>
                <a:cs typeface="Times New Roman"/>
              </a:rPr>
              <a:t>E</a:t>
            </a:r>
            <a:r>
              <a:rPr sz="2000" dirty="0">
                <a:solidFill>
                  <a:schemeClr val="tx1"/>
                </a:solidFill>
                <a:latin typeface="Times New Roman"/>
                <a:cs typeface="Times New Roman"/>
              </a:rPr>
              <a:t>C</a:t>
            </a:r>
            <a:r>
              <a:rPr sz="2000" spc="-15"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400</a:t>
            </a:r>
            <a:r>
              <a:rPr sz="2000" dirty="0">
                <a:solidFill>
                  <a:schemeClr val="tx1"/>
                </a:solidFill>
                <a:latin typeface="Times New Roman"/>
                <a:cs typeface="Times New Roman"/>
              </a:rPr>
              <a:t>-</a:t>
            </a:r>
            <a:r>
              <a:rPr sz="2000" spc="5" dirty="0">
                <a:solidFill>
                  <a:schemeClr val="tx1"/>
                </a:solidFill>
                <a:latin typeface="Times New Roman"/>
                <a:cs typeface="Times New Roman"/>
              </a:rPr>
              <a:t>8</a:t>
            </a:r>
            <a:r>
              <a:rPr sz="2000" spc="-10" dirty="0">
                <a:solidFill>
                  <a:schemeClr val="tx1"/>
                </a:solidFill>
                <a:latin typeface="Times New Roman"/>
                <a:cs typeface="Times New Roman"/>
              </a:rPr>
              <a:t>7</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  S</a:t>
            </a:r>
            <a:r>
              <a:rPr sz="2000" spc="5" dirty="0">
                <a:solidFill>
                  <a:schemeClr val="tx1"/>
                </a:solidFill>
                <a:latin typeface="Times New Roman"/>
                <a:cs typeface="Times New Roman"/>
              </a:rPr>
              <a:t>O</a:t>
            </a:r>
            <a:r>
              <a:rPr sz="2000" dirty="0">
                <a:solidFill>
                  <a:schemeClr val="tx1"/>
                </a:solidFill>
                <a:latin typeface="Times New Roman"/>
                <a:cs typeface="Times New Roman"/>
              </a:rPr>
              <a:t>SP</a:t>
            </a:r>
            <a:r>
              <a:rPr sz="2000" spc="-95"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endParaRPr sz="2000">
              <a:solidFill>
                <a:schemeClr val="tx1"/>
              </a:solidFill>
              <a:latin typeface="Times New Roman"/>
              <a:cs typeface="Times New Roman"/>
            </a:endParaRPr>
          </a:p>
          <a:p>
            <a:pPr marL="755650">
              <a:lnSpc>
                <a:spcPts val="1920"/>
              </a:lnSpc>
            </a:pPr>
            <a:r>
              <a:rPr sz="2000" spc="5" dirty="0">
                <a:solidFill>
                  <a:schemeClr val="tx1"/>
                </a:solidFill>
                <a:latin typeface="Times New Roman"/>
                <a:cs typeface="Times New Roman"/>
              </a:rPr>
              <a:t>870</a:t>
            </a:r>
            <a:r>
              <a:rPr sz="2000" dirty="0">
                <a:solidFill>
                  <a:schemeClr val="tx1"/>
                </a:solidFill>
                <a:latin typeface="Times New Roman"/>
                <a:cs typeface="Times New Roman"/>
              </a:rPr>
              <a:t>-</a:t>
            </a:r>
            <a:r>
              <a:rPr sz="2000" spc="5" dirty="0">
                <a:solidFill>
                  <a:schemeClr val="tx1"/>
                </a:solidFill>
                <a:latin typeface="Times New Roman"/>
                <a:cs typeface="Times New Roman"/>
              </a:rPr>
              <a:t>2</a:t>
            </a:r>
            <a:r>
              <a:rPr sz="2000" spc="-10" dirty="0">
                <a:solidFill>
                  <a:schemeClr val="tx1"/>
                </a:solidFill>
                <a:latin typeface="Times New Roman"/>
                <a:cs typeface="Times New Roman"/>
              </a:rPr>
              <a:t>40</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765175" lvl="1" indent="-286385">
              <a:lnSpc>
                <a:spcPct val="80000"/>
              </a:lnSpc>
              <a:spcBef>
                <a:spcPts val="480"/>
              </a:spcBef>
              <a:buFont typeface="Arial"/>
              <a:buChar char="–"/>
              <a:tabLst>
                <a:tab pos="756920" algn="l"/>
              </a:tabLst>
            </a:pPr>
            <a:r>
              <a:rPr sz="2000" spc="5" dirty="0">
                <a:solidFill>
                  <a:schemeClr val="tx1"/>
                </a:solidFill>
                <a:latin typeface="Times New Roman"/>
                <a:cs typeface="Times New Roman"/>
              </a:rPr>
              <a:t>U</a:t>
            </a:r>
            <a:r>
              <a:rPr sz="2000" spc="-140" dirty="0">
                <a:solidFill>
                  <a:schemeClr val="tx1"/>
                </a:solidFill>
                <a:latin typeface="Times New Roman"/>
                <a:cs typeface="Times New Roman"/>
              </a:rPr>
              <a:t>V</a:t>
            </a:r>
            <a:r>
              <a:rPr sz="2000" dirty="0">
                <a:solidFill>
                  <a:schemeClr val="tx1"/>
                </a:solidFill>
                <a:latin typeface="Times New Roman"/>
                <a:cs typeface="Times New Roman"/>
              </a:rPr>
              <a:t>: </a:t>
            </a:r>
            <a:r>
              <a:rPr sz="2000" spc="-10" dirty="0">
                <a:solidFill>
                  <a:schemeClr val="tx1"/>
                </a:solidFill>
                <a:latin typeface="Times New Roman"/>
                <a:cs typeface="Times New Roman"/>
              </a:rPr>
              <a:t> </a:t>
            </a:r>
            <a:r>
              <a:rPr sz="2000" dirty="0">
                <a:solidFill>
                  <a:schemeClr val="tx1"/>
                </a:solidFill>
                <a:latin typeface="Times New Roman"/>
                <a:cs typeface="Times New Roman"/>
              </a:rPr>
              <a:t>S</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oo</a:t>
            </a:r>
            <a:r>
              <a:rPr sz="2000" spc="-10" dirty="0">
                <a:solidFill>
                  <a:schemeClr val="tx1"/>
                </a:solidFill>
                <a:latin typeface="Times New Roman"/>
                <a:cs typeface="Times New Roman"/>
              </a:rPr>
              <a:t>t</a:t>
            </a:r>
            <a:r>
              <a:rPr sz="2000" dirty="0">
                <a:solidFill>
                  <a:schemeClr val="tx1"/>
                </a:solidFill>
                <a:latin typeface="Times New Roman"/>
                <a:cs typeface="Times New Roman"/>
              </a:rPr>
              <a:t>h</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t</a:t>
            </a:r>
            <a:r>
              <a:rPr sz="2000" dirty="0">
                <a:solidFill>
                  <a:schemeClr val="tx1"/>
                </a:solidFill>
                <a:latin typeface="Times New Roman"/>
                <a:cs typeface="Times New Roman"/>
              </a:rPr>
              <a:t>o</a:t>
            </a:r>
            <a:r>
              <a:rPr sz="2000" spc="-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2</a:t>
            </a:r>
            <a:r>
              <a:rPr sz="2000" dirty="0">
                <a:solidFill>
                  <a:schemeClr val="tx1"/>
                </a:solidFill>
                <a:latin typeface="Times New Roman"/>
                <a:cs typeface="Times New Roman"/>
              </a:rPr>
              <a:t>5</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n</a:t>
            </a:r>
            <a:r>
              <a:rPr sz="2000" dirty="0">
                <a:solidFill>
                  <a:schemeClr val="tx1"/>
                </a:solidFill>
                <a:latin typeface="Times New Roman"/>
                <a:cs typeface="Times New Roman"/>
              </a:rPr>
              <a:t>m</a:t>
            </a:r>
            <a:r>
              <a:rPr sz="2000" spc="-2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l</a:t>
            </a:r>
            <a:r>
              <a:rPr sz="2000" spc="5" dirty="0">
                <a:solidFill>
                  <a:schemeClr val="tx1"/>
                </a:solidFill>
                <a:latin typeface="Times New Roman"/>
                <a:cs typeface="Times New Roman"/>
              </a:rPr>
              <a:t>u</a:t>
            </a:r>
            <a:r>
              <a:rPr sz="2000" spc="-5" dirty="0">
                <a:solidFill>
                  <a:schemeClr val="tx1"/>
                </a:solidFill>
                <a:latin typeface="Times New Roman"/>
                <a:cs typeface="Times New Roman"/>
              </a:rPr>
              <a:t>t</a:t>
            </a:r>
            <a:r>
              <a:rPr sz="2000" spc="-10" dirty="0">
                <a:solidFill>
                  <a:schemeClr val="tx1"/>
                </a:solidFill>
                <a:latin typeface="Times New Roman"/>
                <a:cs typeface="Times New Roman"/>
              </a:rPr>
              <a:t>io</a:t>
            </a:r>
            <a:r>
              <a:rPr sz="2000" spc="5" dirty="0">
                <a:solidFill>
                  <a:schemeClr val="tx1"/>
                </a:solidFill>
                <a:latin typeface="Times New Roman"/>
                <a:cs typeface="Times New Roman"/>
              </a:rPr>
              <a:t>n</a:t>
            </a:r>
            <a:r>
              <a:rPr sz="2000" dirty="0">
                <a:solidFill>
                  <a:schemeClr val="tx1"/>
                </a:solidFill>
                <a:latin typeface="Times New Roman"/>
                <a:cs typeface="Times New Roman"/>
              </a:rPr>
              <a:t>,</a:t>
            </a:r>
            <a:r>
              <a:rPr sz="2000" spc="-4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a</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5" dirty="0">
                <a:solidFill>
                  <a:schemeClr val="tx1"/>
                </a:solidFill>
                <a:latin typeface="Times New Roman"/>
                <a:cs typeface="Times New Roman"/>
              </a:rPr>
              <a:t>l</a:t>
            </a:r>
            <a:r>
              <a:rPr sz="2000" dirty="0">
                <a:solidFill>
                  <a:schemeClr val="tx1"/>
                </a:solidFill>
                <a:latin typeface="Times New Roman"/>
                <a:cs typeface="Times New Roman"/>
              </a:rPr>
              <a:t>e </a:t>
            </a:r>
            <a:r>
              <a:rPr sz="2000" spc="-5" dirty="0">
                <a:solidFill>
                  <a:schemeClr val="tx1"/>
                </a:solidFill>
                <a:latin typeface="Times New Roman"/>
                <a:cs typeface="Times New Roman"/>
              </a:rPr>
              <a:t>a</a:t>
            </a:r>
            <a:r>
              <a:rPr sz="2000" dirty="0">
                <a:solidFill>
                  <a:schemeClr val="tx1"/>
                </a:solidFill>
                <a:latin typeface="Times New Roman"/>
                <a:cs typeface="Times New Roman"/>
              </a:rPr>
              <a:t>t</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0</a:t>
            </a:r>
            <a:r>
              <a:rPr sz="2000" dirty="0">
                <a:solidFill>
                  <a:schemeClr val="tx1"/>
                </a:solidFill>
                <a:latin typeface="Times New Roman"/>
                <a:cs typeface="Times New Roman"/>
              </a:rPr>
              <a:t>5</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 </a:t>
            </a:r>
            <a:r>
              <a:rPr sz="2000" spc="-35" dirty="0">
                <a:solidFill>
                  <a:schemeClr val="tx1"/>
                </a:solidFill>
                <a:latin typeface="Times New Roman"/>
                <a:cs typeface="Times New Roman"/>
              </a:rPr>
              <a:t> </a:t>
            </a:r>
            <a:r>
              <a:rPr sz="2000" spc="-114" dirty="0">
                <a:solidFill>
                  <a:schemeClr val="tx1"/>
                </a:solidFill>
                <a:latin typeface="Times New Roman"/>
                <a:cs typeface="Times New Roman"/>
              </a:rPr>
              <a:t>V</a:t>
            </a:r>
            <a:r>
              <a:rPr sz="2000" spc="-10" dirty="0">
                <a:solidFill>
                  <a:schemeClr val="tx1"/>
                </a:solidFill>
                <a:latin typeface="Times New Roman"/>
                <a:cs typeface="Times New Roman"/>
              </a:rPr>
              <a:t>i</a:t>
            </a:r>
            <a:r>
              <a:rPr sz="2000" dirty="0">
                <a:solidFill>
                  <a:schemeClr val="tx1"/>
                </a:solidFill>
                <a:latin typeface="Times New Roman"/>
                <a:cs typeface="Times New Roman"/>
              </a:rPr>
              <a:t>s</a:t>
            </a:r>
            <a:r>
              <a:rPr sz="2000" spc="-5" dirty="0">
                <a:solidFill>
                  <a:schemeClr val="tx1"/>
                </a:solidFill>
                <a:latin typeface="Times New Roman"/>
                <a:cs typeface="Times New Roman"/>
              </a:rPr>
              <a:t>i</a:t>
            </a:r>
            <a:r>
              <a:rPr sz="2000" spc="5" dirty="0">
                <a:solidFill>
                  <a:schemeClr val="tx1"/>
                </a:solidFill>
                <a:latin typeface="Times New Roman"/>
                <a:cs typeface="Times New Roman"/>
              </a:rPr>
              <a:t>b</a:t>
            </a:r>
            <a:r>
              <a:rPr sz="2000" spc="-5" dirty="0">
                <a:solidFill>
                  <a:schemeClr val="tx1"/>
                </a:solidFill>
                <a:latin typeface="Times New Roman"/>
                <a:cs typeface="Times New Roman"/>
              </a:rPr>
              <a:t>le</a:t>
            </a:r>
            <a:r>
              <a:rPr sz="2000" dirty="0">
                <a:solidFill>
                  <a:schemeClr val="tx1"/>
                </a:solidFill>
                <a:latin typeface="Times New Roman"/>
                <a:cs typeface="Times New Roman"/>
              </a:rPr>
              <a:t>: 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l</a:t>
            </a:r>
            <a:r>
              <a:rPr sz="2000" spc="5" dirty="0">
                <a:solidFill>
                  <a:schemeClr val="tx1"/>
                </a:solidFill>
                <a:latin typeface="Times New Roman"/>
                <a:cs typeface="Times New Roman"/>
              </a:rPr>
              <a:t>u</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i</a:t>
            </a:r>
            <a:r>
              <a:rPr sz="2000" spc="-10"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.5</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r>
              <a:rPr sz="2000" spc="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a</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5" dirty="0">
                <a:solidFill>
                  <a:schemeClr val="tx1"/>
                </a:solidFill>
                <a:latin typeface="Times New Roman"/>
                <a:cs typeface="Times New Roman"/>
              </a:rPr>
              <a:t>l</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n</a:t>
            </a:r>
            <a:r>
              <a:rPr sz="2000" dirty="0">
                <a:solidFill>
                  <a:schemeClr val="tx1"/>
                </a:solidFill>
                <a:latin typeface="Times New Roman"/>
                <a:cs typeface="Times New Roman"/>
              </a:rPr>
              <a:t>g</a:t>
            </a:r>
            <a:r>
              <a:rPr sz="2000" spc="-15" dirty="0">
                <a:solidFill>
                  <a:schemeClr val="tx1"/>
                </a:solidFill>
                <a:latin typeface="Times New Roman"/>
                <a:cs typeface="Times New Roman"/>
              </a:rPr>
              <a:t> </a:t>
            </a:r>
            <a:r>
              <a:rPr sz="2000" dirty="0">
                <a:solidFill>
                  <a:schemeClr val="tx1"/>
                </a:solidFill>
                <a:latin typeface="Times New Roman"/>
                <a:cs typeface="Times New Roman"/>
              </a:rPr>
              <a:t>=</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2-0</a:t>
            </a:r>
            <a:r>
              <a:rPr sz="2000" dirty="0">
                <a:solidFill>
                  <a:schemeClr val="tx1"/>
                </a:solidFill>
                <a:latin typeface="Times New Roman"/>
                <a:cs typeface="Times New Roman"/>
              </a:rPr>
              <a:t>.6</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lvl="1" indent="-286385">
              <a:lnSpc>
                <a:spcPct val="100000"/>
              </a:lnSpc>
              <a:buFont typeface="Arial"/>
              <a:buChar char="–"/>
              <a:tabLst>
                <a:tab pos="756920" algn="l"/>
              </a:tabLst>
            </a:pPr>
            <a:r>
              <a:rPr sz="2000" spc="-140" dirty="0">
                <a:solidFill>
                  <a:schemeClr val="tx1"/>
                </a:solidFill>
                <a:latin typeface="Times New Roman"/>
                <a:cs typeface="Times New Roman"/>
              </a:rPr>
              <a:t>A</a:t>
            </a:r>
            <a:r>
              <a:rPr sz="2000" spc="5" dirty="0">
                <a:solidFill>
                  <a:schemeClr val="tx1"/>
                </a:solidFill>
                <a:latin typeface="Times New Roman"/>
                <a:cs typeface="Times New Roman"/>
              </a:rPr>
              <a:t>v</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g</a:t>
            </a:r>
            <a:r>
              <a:rPr sz="2000" dirty="0">
                <a:solidFill>
                  <a:schemeClr val="tx1"/>
                </a:solidFill>
                <a:latin typeface="Times New Roman"/>
                <a:cs typeface="Times New Roman"/>
              </a:rPr>
              <a:t>e</a:t>
            </a:r>
            <a:r>
              <a:rPr sz="2000" spc="-35" dirty="0">
                <a:solidFill>
                  <a:schemeClr val="tx1"/>
                </a:solidFill>
                <a:latin typeface="Times New Roman"/>
                <a:cs typeface="Times New Roman"/>
              </a:rPr>
              <a:t> </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nd</a:t>
            </a:r>
            <a:r>
              <a:rPr sz="2000" spc="-5" dirty="0">
                <a:solidFill>
                  <a:schemeClr val="tx1"/>
                </a:solidFill>
                <a:latin typeface="Times New Roman"/>
                <a:cs typeface="Times New Roman"/>
              </a:rPr>
              <a:t>i</a:t>
            </a:r>
            <a:r>
              <a:rPr sz="2000" spc="5" dirty="0">
                <a:solidFill>
                  <a:schemeClr val="tx1"/>
                </a:solidFill>
                <a:latin typeface="Times New Roman"/>
                <a:cs typeface="Times New Roman"/>
              </a:rPr>
              <a:t>v</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d</a:t>
            </a:r>
            <a:r>
              <a:rPr sz="2000" spc="-10" dirty="0">
                <a:solidFill>
                  <a:schemeClr val="tx1"/>
                </a:solidFill>
                <a:latin typeface="Times New Roman"/>
                <a:cs typeface="Times New Roman"/>
              </a:rPr>
              <a:t>u</a:t>
            </a:r>
            <a:r>
              <a:rPr sz="2000" spc="-5" dirty="0">
                <a:solidFill>
                  <a:schemeClr val="tx1"/>
                </a:solidFill>
                <a:latin typeface="Times New Roman"/>
                <a:cs typeface="Times New Roman"/>
              </a:rPr>
              <a:t>a</a:t>
            </a:r>
            <a:r>
              <a:rPr sz="2000" dirty="0">
                <a:solidFill>
                  <a:schemeClr val="tx1"/>
                </a:solidFill>
                <a:latin typeface="Times New Roman"/>
                <a:cs typeface="Times New Roman"/>
              </a:rPr>
              <a:t>l</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dirty="0">
                <a:solidFill>
                  <a:schemeClr val="tx1"/>
                </a:solidFill>
                <a:latin typeface="Times New Roman"/>
                <a:cs typeface="Times New Roman"/>
              </a:rPr>
              <a:t>a</a:t>
            </a:r>
            <a:r>
              <a:rPr sz="2000" spc="-2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et</a:t>
            </a:r>
            <a:r>
              <a:rPr sz="2000" dirty="0">
                <a:solidFill>
                  <a:schemeClr val="tx1"/>
                </a:solidFill>
                <a:latin typeface="Times New Roman"/>
                <a:cs typeface="Times New Roman"/>
              </a:rPr>
              <a:t>s</a:t>
            </a:r>
            <a:r>
              <a:rPr sz="2000" spc="-10" dirty="0">
                <a:solidFill>
                  <a:schemeClr val="tx1"/>
                </a:solidFill>
                <a:latin typeface="Times New Roman"/>
                <a:cs typeface="Times New Roman"/>
              </a:rPr>
              <a:t> </a:t>
            </a:r>
            <a:r>
              <a:rPr sz="2000" spc="-5" dirty="0">
                <a:solidFill>
                  <a:schemeClr val="tx1"/>
                </a:solidFill>
                <a:latin typeface="Times New Roman"/>
                <a:cs typeface="Times New Roman"/>
              </a:rPr>
              <a:t>t</a:t>
            </a:r>
            <a:r>
              <a:rPr sz="2000" spc="5" dirty="0">
                <a:solidFill>
                  <a:schemeClr val="tx1"/>
                </a:solidFill>
                <a:latin typeface="Times New Roman"/>
                <a:cs typeface="Times New Roman"/>
              </a:rPr>
              <a:t>og</a:t>
            </a:r>
            <a:r>
              <a:rPr sz="2000" spc="-5" dirty="0">
                <a:solidFill>
                  <a:schemeClr val="tx1"/>
                </a:solidFill>
                <a:latin typeface="Times New Roman"/>
                <a:cs typeface="Times New Roman"/>
              </a:rPr>
              <a:t>et</a:t>
            </a:r>
            <a:r>
              <a:rPr sz="2000" spc="5" dirty="0">
                <a:solidFill>
                  <a:schemeClr val="tx1"/>
                </a:solidFill>
                <a:latin typeface="Times New Roman"/>
                <a:cs typeface="Times New Roman"/>
              </a:rPr>
              <a:t>h</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wh</a:t>
            </a:r>
            <a:r>
              <a:rPr sz="2000" spc="-5" dirty="0">
                <a:solidFill>
                  <a:schemeClr val="tx1"/>
                </a:solidFill>
                <a:latin typeface="Times New Roman"/>
                <a:cs typeface="Times New Roman"/>
              </a:rPr>
              <a:t>e</a:t>
            </a:r>
            <a:r>
              <a:rPr sz="2000" dirty="0">
                <a:solidFill>
                  <a:schemeClr val="tx1"/>
                </a:solidFill>
                <a:latin typeface="Times New Roman"/>
                <a:cs typeface="Times New Roman"/>
              </a:rPr>
              <a:t>re</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a</a:t>
            </a:r>
            <a:r>
              <a:rPr sz="2000" spc="5" dirty="0">
                <a:solidFill>
                  <a:schemeClr val="tx1"/>
                </a:solidFill>
                <a:latin typeface="Times New Roman"/>
                <a:cs typeface="Times New Roman"/>
              </a:rPr>
              <a:t>v</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la</a:t>
            </a:r>
            <a:r>
              <a:rPr sz="2000" spc="5" dirty="0">
                <a:solidFill>
                  <a:schemeClr val="tx1"/>
                </a:solidFill>
                <a:latin typeface="Times New Roman"/>
                <a:cs typeface="Times New Roman"/>
              </a:rPr>
              <a:t>b</a:t>
            </a:r>
            <a:r>
              <a:rPr sz="2000" spc="-5" dirty="0">
                <a:solidFill>
                  <a:schemeClr val="tx1"/>
                </a:solidFill>
                <a:latin typeface="Times New Roman"/>
                <a:cs typeface="Times New Roman"/>
              </a:rPr>
              <a:t>le.</a:t>
            </a:r>
            <a:endParaRPr sz="2000">
              <a:solidFill>
                <a:schemeClr val="tx1"/>
              </a:solidFill>
              <a:latin typeface="Times New Roman"/>
              <a:cs typeface="Times New Roman"/>
            </a:endParaRPr>
          </a:p>
          <a:p>
            <a:pPr marL="756285" lvl="1" indent="-286385">
              <a:lnSpc>
                <a:spcPts val="2390"/>
              </a:lnSpc>
              <a:buFont typeface="Arial"/>
              <a:buChar char="–"/>
              <a:tabLst>
                <a:tab pos="756920" algn="l"/>
              </a:tabLst>
            </a:pPr>
            <a:r>
              <a:rPr sz="2000" spc="-5" dirty="0">
                <a:solidFill>
                  <a:schemeClr val="tx1"/>
                </a:solidFill>
                <a:latin typeface="Times New Roman"/>
                <a:cs typeface="Times New Roman"/>
              </a:rPr>
              <a:t>Eac</a:t>
            </a:r>
            <a:r>
              <a:rPr sz="2000" dirty="0">
                <a:solidFill>
                  <a:schemeClr val="tx1"/>
                </a:solidFill>
                <a:latin typeface="Times New Roman"/>
                <a:cs typeface="Times New Roman"/>
              </a:rPr>
              <a:t>h</a:t>
            </a:r>
            <a:r>
              <a:rPr sz="2000" spc="-5"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f</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5" dirty="0">
                <a:solidFill>
                  <a:schemeClr val="tx1"/>
                </a:solidFill>
                <a:latin typeface="Times New Roman"/>
                <a:cs typeface="Times New Roman"/>
              </a:rPr>
              <a:t>n</a:t>
            </a:r>
            <a:r>
              <a:rPr sz="2000" spc="-5" dirty="0">
                <a:solidFill>
                  <a:schemeClr val="tx1"/>
                </a:solidFill>
                <a:latin typeface="Times New Roman"/>
                <a:cs typeface="Times New Roman"/>
              </a:rPr>
              <a:t>c</a:t>
            </a:r>
            <a:r>
              <a:rPr sz="2000" dirty="0">
                <a:solidFill>
                  <a:schemeClr val="tx1"/>
                </a:solidFill>
                <a:latin typeface="Times New Roman"/>
                <a:cs typeface="Times New Roman"/>
              </a:rPr>
              <a:t>e</a:t>
            </a:r>
            <a:r>
              <a:rPr sz="2000" spc="-5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ect</a:t>
            </a:r>
            <a:r>
              <a:rPr sz="2000" dirty="0">
                <a:solidFill>
                  <a:schemeClr val="tx1"/>
                </a:solidFill>
                <a:latin typeface="Times New Roman"/>
                <a:cs typeface="Times New Roman"/>
              </a:rPr>
              <a:t>r</a:t>
            </a:r>
            <a:r>
              <a:rPr sz="2000" spc="5" dirty="0">
                <a:solidFill>
                  <a:schemeClr val="tx1"/>
                </a:solidFill>
                <a:latin typeface="Times New Roman"/>
                <a:cs typeface="Times New Roman"/>
              </a:rPr>
              <a:t>u</a:t>
            </a:r>
            <a:r>
              <a:rPr sz="2000" dirty="0">
                <a:solidFill>
                  <a:schemeClr val="tx1"/>
                </a:solidFill>
                <a:latin typeface="Times New Roman"/>
                <a:cs typeface="Times New Roman"/>
              </a:rPr>
              <a:t>m</a:t>
            </a:r>
            <a:r>
              <a:rPr sz="2000" spc="-45"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5" dirty="0">
                <a:solidFill>
                  <a:schemeClr val="tx1"/>
                </a:solidFill>
                <a:latin typeface="Times New Roman"/>
                <a:cs typeface="Times New Roman"/>
              </a:rPr>
              <a:t>p</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e</a:t>
            </a:r>
            <a:r>
              <a:rPr sz="2000" spc="5" dirty="0">
                <a:solidFill>
                  <a:schemeClr val="tx1"/>
                </a:solidFill>
                <a:latin typeface="Times New Roman"/>
                <a:cs typeface="Times New Roman"/>
              </a:rPr>
              <a:t>n</a:t>
            </a:r>
            <a:r>
              <a:rPr sz="2000" spc="-10" dirty="0">
                <a:solidFill>
                  <a:schemeClr val="tx1"/>
                </a:solidFill>
                <a:latin typeface="Times New Roman"/>
                <a:cs typeface="Times New Roman"/>
              </a:rPr>
              <a:t>t</a:t>
            </a:r>
            <a:r>
              <a:rPr sz="2000" dirty="0">
                <a:solidFill>
                  <a:schemeClr val="tx1"/>
                </a:solidFill>
                <a:latin typeface="Times New Roman"/>
                <a:cs typeface="Times New Roman"/>
              </a:rPr>
              <a:t>s</a:t>
            </a:r>
            <a:r>
              <a:rPr sz="2000" spc="-4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i</a:t>
            </a:r>
            <a:r>
              <a:rPr sz="2000" spc="5" dirty="0">
                <a:solidFill>
                  <a:schemeClr val="tx1"/>
                </a:solidFill>
                <a:latin typeface="Times New Roman"/>
                <a:cs typeface="Times New Roman"/>
              </a:rPr>
              <a:t>ng</a:t>
            </a:r>
            <a:r>
              <a:rPr sz="2000" spc="-10" dirty="0">
                <a:solidFill>
                  <a:schemeClr val="tx1"/>
                </a:solidFill>
                <a:latin typeface="Times New Roman"/>
                <a:cs typeface="Times New Roman"/>
              </a:rPr>
              <a:t>l</a:t>
            </a:r>
            <a:r>
              <a:rPr sz="2000" dirty="0">
                <a:solidFill>
                  <a:schemeClr val="tx1"/>
                </a:solidFill>
                <a:latin typeface="Times New Roman"/>
                <a:cs typeface="Times New Roman"/>
              </a:rPr>
              <a:t>e</a:t>
            </a:r>
            <a:r>
              <a:rPr sz="2000" spc="-25"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ate</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355600" indent="-342900">
              <a:lnSpc>
                <a:spcPts val="2870"/>
              </a:lnSpc>
              <a:buFont typeface="Arial"/>
              <a:buChar char="•"/>
              <a:tabLst>
                <a:tab pos="355600" algn="l"/>
              </a:tabLst>
            </a:pPr>
            <a:r>
              <a:rPr sz="2400" b="1" dirty="0">
                <a:solidFill>
                  <a:schemeClr val="tx1"/>
                </a:solidFill>
                <a:latin typeface="Times New Roman"/>
                <a:cs typeface="Times New Roman"/>
              </a:rPr>
              <a:t>WHI</a:t>
            </a:r>
            <a:r>
              <a:rPr sz="2400" b="1" spc="-10" dirty="0">
                <a:solidFill>
                  <a:schemeClr val="tx1"/>
                </a:solidFill>
                <a:latin typeface="Times New Roman"/>
                <a:cs typeface="Times New Roman"/>
              </a:rPr>
              <a:t> </a:t>
            </a:r>
            <a:r>
              <a:rPr sz="2400" dirty="0">
                <a:solidFill>
                  <a:schemeClr val="tx1"/>
                </a:solidFill>
                <a:latin typeface="Times New Roman"/>
                <a:cs typeface="Times New Roman"/>
              </a:rPr>
              <a:t>(</a:t>
            </a:r>
            <a:r>
              <a:rPr sz="2400" spc="-25" dirty="0">
                <a:solidFill>
                  <a:schemeClr val="tx1"/>
                </a:solidFill>
                <a:latin typeface="Times New Roman"/>
                <a:cs typeface="Times New Roman"/>
              </a:rPr>
              <a:t>W</a:t>
            </a:r>
            <a:r>
              <a:rPr sz="2400" dirty="0">
                <a:solidFill>
                  <a:schemeClr val="tx1"/>
                </a:solidFill>
                <a:latin typeface="Times New Roman"/>
                <a:cs typeface="Times New Roman"/>
              </a:rPr>
              <a:t>hole </a:t>
            </a:r>
            <a:r>
              <a:rPr sz="2400" spc="-5" dirty="0">
                <a:solidFill>
                  <a:schemeClr val="tx1"/>
                </a:solidFill>
                <a:latin typeface="Times New Roman"/>
                <a:cs typeface="Times New Roman"/>
              </a:rPr>
              <a:t>H</a:t>
            </a:r>
            <a:r>
              <a:rPr sz="2400" dirty="0">
                <a:solidFill>
                  <a:schemeClr val="tx1"/>
                </a:solidFill>
                <a:latin typeface="Times New Roman"/>
                <a:cs typeface="Times New Roman"/>
              </a:rPr>
              <a:t>eliospheric</a:t>
            </a:r>
            <a:r>
              <a:rPr sz="2400" spc="-35" dirty="0">
                <a:solidFill>
                  <a:schemeClr val="tx1"/>
                </a:solidFill>
                <a:latin typeface="Times New Roman"/>
                <a:cs typeface="Times New Roman"/>
              </a:rPr>
              <a:t> </a:t>
            </a:r>
            <a:r>
              <a:rPr sz="2400" dirty="0">
                <a:solidFill>
                  <a:schemeClr val="tx1"/>
                </a:solidFill>
                <a:latin typeface="Times New Roman"/>
                <a:cs typeface="Times New Roman"/>
              </a:rPr>
              <a:t>Interval)</a:t>
            </a:r>
            <a:r>
              <a:rPr sz="2400" spc="-35" dirty="0">
                <a:solidFill>
                  <a:schemeClr val="tx1"/>
                </a:solidFill>
                <a:latin typeface="Times New Roman"/>
                <a:cs typeface="Times New Roman"/>
              </a:rPr>
              <a:t> </a:t>
            </a:r>
            <a:r>
              <a:rPr sz="2400" dirty="0">
                <a:solidFill>
                  <a:schemeClr val="tx1"/>
                </a:solidFill>
                <a:latin typeface="Times New Roman"/>
                <a:cs typeface="Times New Roman"/>
              </a:rPr>
              <a:t>2008 </a:t>
            </a:r>
            <a:r>
              <a:rPr sz="2400" spc="-10" dirty="0">
                <a:solidFill>
                  <a:schemeClr val="tx1"/>
                </a:solidFill>
                <a:latin typeface="Times New Roman"/>
                <a:cs typeface="Times New Roman"/>
              </a:rPr>
              <a:t>[</a:t>
            </a:r>
            <a:r>
              <a:rPr sz="2400" i="1" spc="-215" dirty="0">
                <a:solidFill>
                  <a:schemeClr val="tx1"/>
                </a:solidFill>
                <a:latin typeface="Times New Roman"/>
                <a:cs typeface="Times New Roman"/>
              </a:rPr>
              <a:t>W</a:t>
            </a:r>
            <a:r>
              <a:rPr sz="2400" i="1" dirty="0">
                <a:solidFill>
                  <a:schemeClr val="tx1"/>
                </a:solidFill>
                <a:latin typeface="Times New Roman"/>
                <a:cs typeface="Times New Roman"/>
              </a:rPr>
              <a:t>oods et</a:t>
            </a:r>
            <a:r>
              <a:rPr sz="2400" i="1" spc="-20" dirty="0">
                <a:solidFill>
                  <a:schemeClr val="tx1"/>
                </a:solidFill>
                <a:latin typeface="Times New Roman"/>
                <a:cs typeface="Times New Roman"/>
              </a:rPr>
              <a:t> </a:t>
            </a:r>
            <a:r>
              <a:rPr sz="2400" i="1" dirty="0">
                <a:solidFill>
                  <a:schemeClr val="tx1"/>
                </a:solidFill>
                <a:latin typeface="Times New Roman"/>
                <a:cs typeface="Times New Roman"/>
              </a:rPr>
              <a:t>al.</a:t>
            </a:r>
            <a:r>
              <a:rPr sz="2400" dirty="0">
                <a:solidFill>
                  <a:schemeClr val="tx1"/>
                </a:solidFill>
                <a:latin typeface="Times New Roman"/>
                <a:cs typeface="Times New Roman"/>
              </a:rPr>
              <a:t>, 2009</a:t>
            </a:r>
            <a:r>
              <a:rPr sz="2400" spc="-10" dirty="0">
                <a:solidFill>
                  <a:schemeClr val="tx1"/>
                </a:solidFill>
                <a:latin typeface="Times New Roman"/>
                <a:cs typeface="Times New Roman"/>
              </a:rPr>
              <a:t>]</a:t>
            </a:r>
            <a:r>
              <a:rPr sz="2400" dirty="0">
                <a:solidFill>
                  <a:schemeClr val="tx1"/>
                </a:solidFill>
                <a:latin typeface="Times New Roman"/>
                <a:cs typeface="Times New Roman"/>
              </a:rPr>
              <a:t>.</a:t>
            </a:r>
            <a:endParaRPr sz="2400">
              <a:solidFill>
                <a:schemeClr val="tx1"/>
              </a:solidFill>
              <a:latin typeface="Times New Roman"/>
              <a:cs typeface="Times New Roman"/>
            </a:endParaRPr>
          </a:p>
          <a:p>
            <a:pPr marL="469900">
              <a:lnSpc>
                <a:spcPct val="100000"/>
              </a:lnSpc>
              <a:spcBef>
                <a:spcPts val="15"/>
              </a:spcBef>
              <a:tabLst>
                <a:tab pos="756285" algn="l"/>
              </a:tabLst>
            </a:pPr>
            <a:r>
              <a:rPr sz="2000" dirty="0">
                <a:solidFill>
                  <a:schemeClr val="tx1"/>
                </a:solidFill>
                <a:latin typeface="Arial"/>
                <a:cs typeface="Arial"/>
              </a:rPr>
              <a:t>–	</a:t>
            </a:r>
            <a:r>
              <a:rPr sz="2000" spc="-5" dirty="0">
                <a:solidFill>
                  <a:schemeClr val="tx1"/>
                </a:solidFill>
                <a:latin typeface="Times New Roman"/>
                <a:cs typeface="Times New Roman"/>
              </a:rPr>
              <a:t>C</a:t>
            </a:r>
            <a:r>
              <a:rPr sz="2000" spc="5" dirty="0">
                <a:solidFill>
                  <a:schemeClr val="tx1"/>
                </a:solidFill>
                <a:latin typeface="Times New Roman"/>
                <a:cs typeface="Times New Roman"/>
              </a:rPr>
              <a:t>ov</a:t>
            </a:r>
            <a:r>
              <a:rPr sz="2000" spc="-5" dirty="0">
                <a:solidFill>
                  <a:schemeClr val="tx1"/>
                </a:solidFill>
                <a:latin typeface="Times New Roman"/>
                <a:cs typeface="Times New Roman"/>
              </a:rPr>
              <a:t>e</a:t>
            </a:r>
            <a:r>
              <a:rPr sz="2000" dirty="0">
                <a:solidFill>
                  <a:schemeClr val="tx1"/>
                </a:solidFill>
                <a:latin typeface="Times New Roman"/>
                <a:cs typeface="Times New Roman"/>
              </a:rPr>
              <a:t>rs</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a:t>
            </a:r>
            <a:r>
              <a:rPr sz="2000" spc="5" dirty="0">
                <a:solidFill>
                  <a:schemeClr val="tx1"/>
                </a:solidFill>
                <a:latin typeface="Times New Roman"/>
                <a:cs typeface="Times New Roman"/>
              </a:rPr>
              <a:t>1-</a:t>
            </a:r>
            <a:r>
              <a:rPr sz="2000" spc="-10" dirty="0">
                <a:solidFill>
                  <a:schemeClr val="tx1"/>
                </a:solidFill>
                <a:latin typeface="Times New Roman"/>
                <a:cs typeface="Times New Roman"/>
              </a:rPr>
              <a:t>2</a:t>
            </a:r>
            <a:r>
              <a:rPr sz="2000" spc="5" dirty="0">
                <a:solidFill>
                  <a:schemeClr val="tx1"/>
                </a:solidFill>
                <a:latin typeface="Times New Roman"/>
                <a:cs typeface="Times New Roman"/>
              </a:rPr>
              <a:t>4</a:t>
            </a:r>
            <a:r>
              <a:rPr sz="2000" spc="-10" dirty="0">
                <a:solidFill>
                  <a:schemeClr val="tx1"/>
                </a:solidFill>
                <a:latin typeface="Times New Roman"/>
                <a:cs typeface="Times New Roman"/>
              </a:rPr>
              <a:t>0</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marR="214629" lvl="1" indent="-286385">
              <a:lnSpc>
                <a:spcPct val="80000"/>
              </a:lnSpc>
              <a:spcBef>
                <a:spcPts val="480"/>
              </a:spcBef>
              <a:buFont typeface="Arial"/>
              <a:buChar char="–"/>
              <a:tabLst>
                <a:tab pos="756920" algn="l"/>
                <a:tab pos="2186940" algn="l"/>
              </a:tabLst>
            </a:pPr>
            <a:r>
              <a:rPr sz="2000" spc="-5" dirty="0">
                <a:solidFill>
                  <a:schemeClr val="tx1"/>
                </a:solidFill>
                <a:latin typeface="Times New Roman"/>
                <a:cs typeface="Times New Roman"/>
              </a:rPr>
              <a:t>R</a:t>
            </a:r>
            <a:r>
              <a:rPr sz="2000" spc="5" dirty="0">
                <a:solidFill>
                  <a:schemeClr val="tx1"/>
                </a:solidFill>
                <a:latin typeface="Times New Roman"/>
                <a:cs typeface="Times New Roman"/>
              </a:rPr>
              <a:t>o</a:t>
            </a:r>
            <a:r>
              <a:rPr sz="2000" spc="-5" dirty="0">
                <a:solidFill>
                  <a:schemeClr val="tx1"/>
                </a:solidFill>
                <a:latin typeface="Times New Roman"/>
                <a:cs typeface="Times New Roman"/>
              </a:rPr>
              <a:t>c</a:t>
            </a:r>
            <a:r>
              <a:rPr sz="2000" spc="5" dirty="0">
                <a:solidFill>
                  <a:schemeClr val="tx1"/>
                </a:solidFill>
                <a:latin typeface="Times New Roman"/>
                <a:cs typeface="Times New Roman"/>
              </a:rPr>
              <a:t>k</a:t>
            </a:r>
            <a:r>
              <a:rPr sz="2000" spc="-5" dirty="0">
                <a:solidFill>
                  <a:schemeClr val="tx1"/>
                </a:solidFill>
                <a:latin typeface="Times New Roman"/>
                <a:cs typeface="Times New Roman"/>
              </a:rPr>
              <a:t>e</a:t>
            </a:r>
            <a:r>
              <a:rPr sz="2000" dirty="0">
                <a:solidFill>
                  <a:schemeClr val="tx1"/>
                </a:solidFill>
                <a:latin typeface="Times New Roman"/>
                <a:cs typeface="Times New Roman"/>
              </a:rPr>
              <a:t>t</a:t>
            </a:r>
            <a:r>
              <a:rPr sz="2000" spc="-15" dirty="0">
                <a:solidFill>
                  <a:schemeClr val="tx1"/>
                </a:solidFill>
                <a:latin typeface="Times New Roman"/>
                <a:cs typeface="Times New Roman"/>
              </a:rPr>
              <a:t> </a:t>
            </a:r>
            <a:r>
              <a:rPr sz="2000" dirty="0">
                <a:solidFill>
                  <a:schemeClr val="tx1"/>
                </a:solidFill>
                <a:latin typeface="Times New Roman"/>
                <a:cs typeface="Times New Roman"/>
              </a:rPr>
              <a:t>E</a:t>
            </a:r>
            <a:r>
              <a:rPr sz="2000" spc="5" dirty="0">
                <a:solidFill>
                  <a:schemeClr val="tx1"/>
                </a:solidFill>
                <a:latin typeface="Times New Roman"/>
                <a:cs typeface="Times New Roman"/>
              </a:rPr>
              <a:t>V</a:t>
            </a:r>
            <a:r>
              <a:rPr sz="2000" dirty="0">
                <a:solidFill>
                  <a:schemeClr val="tx1"/>
                </a:solidFill>
                <a:latin typeface="Times New Roman"/>
                <a:cs typeface="Times New Roman"/>
              </a:rPr>
              <a:t>E</a:t>
            </a:r>
            <a:r>
              <a:rPr sz="2000" spc="-10" dirty="0">
                <a:solidFill>
                  <a:schemeClr val="tx1"/>
                </a:solidFill>
                <a:latin typeface="Times New Roman"/>
                <a:cs typeface="Times New Roman"/>
              </a:rPr>
              <a:t> </a:t>
            </a:r>
            <a:r>
              <a:rPr sz="2000" dirty="0">
                <a:solidFill>
                  <a:schemeClr val="tx1"/>
                </a:solidFill>
                <a:latin typeface="Times New Roman"/>
                <a:cs typeface="Times New Roman"/>
              </a:rPr>
              <a:t>+</a:t>
            </a:r>
            <a:r>
              <a:rPr sz="2000" spc="-35" dirty="0">
                <a:solidFill>
                  <a:schemeClr val="tx1"/>
                </a:solidFill>
                <a:latin typeface="Times New Roman"/>
                <a:cs typeface="Times New Roman"/>
              </a:rPr>
              <a:t> </a:t>
            </a:r>
            <a:r>
              <a:rPr sz="2000" dirty="0">
                <a:solidFill>
                  <a:schemeClr val="tx1"/>
                </a:solidFill>
                <a:latin typeface="Times New Roman"/>
                <a:cs typeface="Times New Roman"/>
              </a:rPr>
              <a:t>TI</a:t>
            </a:r>
            <a:r>
              <a:rPr sz="2000" spc="-10" dirty="0">
                <a:solidFill>
                  <a:schemeClr val="tx1"/>
                </a:solidFill>
                <a:latin typeface="Times New Roman"/>
                <a:cs typeface="Times New Roman"/>
              </a:rPr>
              <a:t>M</a:t>
            </a:r>
            <a:r>
              <a:rPr sz="2000" dirty="0">
                <a:solidFill>
                  <a:schemeClr val="tx1"/>
                </a:solidFill>
                <a:latin typeface="Times New Roman"/>
                <a:cs typeface="Times New Roman"/>
              </a:rPr>
              <a:t>ED</a:t>
            </a:r>
            <a:r>
              <a:rPr sz="2000" spc="-15" dirty="0">
                <a:solidFill>
                  <a:schemeClr val="tx1"/>
                </a:solidFill>
                <a:latin typeface="Times New Roman"/>
                <a:cs typeface="Times New Roman"/>
              </a:rPr>
              <a:t> </a:t>
            </a:r>
            <a:r>
              <a:rPr sz="2000" dirty="0">
                <a:solidFill>
                  <a:schemeClr val="tx1"/>
                </a:solidFill>
                <a:latin typeface="Times New Roman"/>
                <a:cs typeface="Times New Roman"/>
              </a:rPr>
              <a:t>SEE 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.1-</a:t>
            </a:r>
            <a:r>
              <a:rPr sz="2000" spc="5" dirty="0">
                <a:solidFill>
                  <a:schemeClr val="tx1"/>
                </a:solidFill>
                <a:latin typeface="Times New Roman"/>
                <a:cs typeface="Times New Roman"/>
              </a:rPr>
              <a:t>12</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 </a:t>
            </a:r>
            <a:r>
              <a:rPr sz="2000" spc="-1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RC</a:t>
            </a:r>
            <a:r>
              <a:rPr sz="2000" dirty="0">
                <a:solidFill>
                  <a:schemeClr val="tx1"/>
                </a:solidFill>
                <a:latin typeface="Times New Roman"/>
                <a:cs typeface="Times New Roman"/>
              </a:rPr>
              <a:t>E 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L</a:t>
            </a:r>
            <a:r>
              <a:rPr sz="2000" dirty="0">
                <a:solidFill>
                  <a:schemeClr val="tx1"/>
                </a:solidFill>
                <a:latin typeface="Times New Roman"/>
                <a:cs typeface="Times New Roman"/>
              </a:rPr>
              <a:t>S</a:t>
            </a:r>
            <a:r>
              <a:rPr sz="2000" spc="-5" dirty="0">
                <a:solidFill>
                  <a:schemeClr val="tx1"/>
                </a:solidFill>
                <a:latin typeface="Times New Roman"/>
                <a:cs typeface="Times New Roman"/>
              </a:rPr>
              <a:t>T</a:t>
            </a:r>
            <a:r>
              <a:rPr sz="2000" dirty="0">
                <a:solidFill>
                  <a:schemeClr val="tx1"/>
                </a:solidFill>
                <a:latin typeface="Times New Roman"/>
                <a:cs typeface="Times New Roman"/>
              </a:rPr>
              <a:t>I</a:t>
            </a:r>
            <a:r>
              <a:rPr sz="2000" spc="-5" dirty="0">
                <a:solidFill>
                  <a:schemeClr val="tx1"/>
                </a:solidFill>
                <a:latin typeface="Times New Roman"/>
                <a:cs typeface="Times New Roman"/>
              </a:rPr>
              <a:t>C</a:t>
            </a:r>
            <a:r>
              <a:rPr sz="2000" dirty="0">
                <a:solidFill>
                  <a:schemeClr val="tx1"/>
                </a:solidFill>
                <a:latin typeface="Times New Roman"/>
                <a:cs typeface="Times New Roman"/>
              </a:rPr>
              <a:t>E</a:t>
            </a:r>
            <a:r>
              <a:rPr sz="2000" spc="-1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 </a:t>
            </a:r>
            <a:r>
              <a:rPr sz="2000" spc="5" dirty="0">
                <a:solidFill>
                  <a:schemeClr val="tx1"/>
                </a:solidFill>
                <a:latin typeface="Times New Roman"/>
                <a:cs typeface="Times New Roman"/>
              </a:rPr>
              <a:t>120</a:t>
            </a:r>
            <a:r>
              <a:rPr sz="2000" dirty="0">
                <a:solidFill>
                  <a:schemeClr val="tx1"/>
                </a:solidFill>
                <a:latin typeface="Times New Roman"/>
                <a:cs typeface="Times New Roman"/>
              </a:rPr>
              <a:t>-</a:t>
            </a:r>
            <a:r>
              <a:rPr sz="2000" spc="5" dirty="0">
                <a:solidFill>
                  <a:schemeClr val="tx1"/>
                </a:solidFill>
                <a:latin typeface="Times New Roman"/>
                <a:cs typeface="Times New Roman"/>
              </a:rPr>
              <a:t>3</a:t>
            </a:r>
            <a:r>
              <a:rPr sz="2000" spc="-10" dirty="0">
                <a:solidFill>
                  <a:schemeClr val="tx1"/>
                </a:solidFill>
                <a:latin typeface="Times New Roman"/>
                <a:cs typeface="Times New Roman"/>
              </a:rPr>
              <a:t>1</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	S</a:t>
            </a:r>
            <a:r>
              <a:rPr sz="2000" spc="5" dirty="0">
                <a:solidFill>
                  <a:schemeClr val="tx1"/>
                </a:solidFill>
                <a:latin typeface="Times New Roman"/>
                <a:cs typeface="Times New Roman"/>
              </a:rPr>
              <a:t>O</a:t>
            </a:r>
            <a:r>
              <a:rPr sz="2000" spc="-5" dirty="0">
                <a:solidFill>
                  <a:schemeClr val="tx1"/>
                </a:solidFill>
                <a:latin typeface="Times New Roman"/>
                <a:cs typeface="Times New Roman"/>
              </a:rPr>
              <a:t>RC</a:t>
            </a:r>
            <a:r>
              <a:rPr sz="2000" dirty="0">
                <a:solidFill>
                  <a:schemeClr val="tx1"/>
                </a:solidFill>
                <a:latin typeface="Times New Roman"/>
                <a:cs typeface="Times New Roman"/>
              </a:rPr>
              <a:t>E SIM</a:t>
            </a:r>
            <a:r>
              <a:rPr sz="2000" spc="-30" dirty="0">
                <a:solidFill>
                  <a:schemeClr val="tx1"/>
                </a:solidFill>
                <a:latin typeface="Times New Roman"/>
                <a:cs typeface="Times New Roman"/>
              </a:rPr>
              <a:t> </a:t>
            </a:r>
            <a:r>
              <a:rPr sz="2000" dirty="0">
                <a:solidFill>
                  <a:schemeClr val="tx1"/>
                </a:solidFill>
                <a:latin typeface="Times New Roman"/>
                <a:cs typeface="Times New Roman"/>
              </a:rPr>
              <a:t>f</a:t>
            </a:r>
            <a:r>
              <a:rPr sz="2000" spc="5" dirty="0">
                <a:solidFill>
                  <a:schemeClr val="tx1"/>
                </a:solidFill>
                <a:latin typeface="Times New Roman"/>
                <a:cs typeface="Times New Roman"/>
              </a:rPr>
              <a:t>o</a:t>
            </a:r>
            <a:r>
              <a:rPr sz="2000" dirty="0">
                <a:solidFill>
                  <a:schemeClr val="tx1"/>
                </a:solidFill>
                <a:latin typeface="Times New Roman"/>
                <a:cs typeface="Times New Roman"/>
              </a:rPr>
              <a:t>r</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310-</a:t>
            </a:r>
            <a:r>
              <a:rPr sz="2000" spc="-10" dirty="0">
                <a:solidFill>
                  <a:schemeClr val="tx1"/>
                </a:solidFill>
                <a:latin typeface="Times New Roman"/>
                <a:cs typeface="Times New Roman"/>
              </a:rPr>
              <a:t>2</a:t>
            </a:r>
            <a:r>
              <a:rPr sz="2000" spc="5" dirty="0">
                <a:solidFill>
                  <a:schemeClr val="tx1"/>
                </a:solidFill>
                <a:latin typeface="Times New Roman"/>
                <a:cs typeface="Times New Roman"/>
              </a:rPr>
              <a:t>4</a:t>
            </a:r>
            <a:r>
              <a:rPr sz="2000" spc="-10" dirty="0">
                <a:solidFill>
                  <a:schemeClr val="tx1"/>
                </a:solidFill>
                <a:latin typeface="Times New Roman"/>
                <a:cs typeface="Times New Roman"/>
              </a:rPr>
              <a:t>0</a:t>
            </a:r>
            <a:r>
              <a:rPr sz="2000" dirty="0">
                <a:solidFill>
                  <a:schemeClr val="tx1"/>
                </a:solidFill>
                <a:latin typeface="Times New Roman"/>
                <a:cs typeface="Times New Roman"/>
              </a:rPr>
              <a:t>0</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n</a:t>
            </a:r>
            <a:r>
              <a:rPr sz="2000" spc="-25" dirty="0">
                <a:solidFill>
                  <a:schemeClr val="tx1"/>
                </a:solidFill>
                <a:latin typeface="Times New Roman"/>
                <a:cs typeface="Times New Roman"/>
              </a:rPr>
              <a:t>m</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5650" marR="600075" lvl="1" indent="-285750">
              <a:lnSpc>
                <a:spcPct val="80000"/>
              </a:lnSpc>
              <a:spcBef>
                <a:spcPts val="480"/>
              </a:spcBef>
              <a:buFont typeface="Arial"/>
              <a:buChar char="–"/>
              <a:tabLst>
                <a:tab pos="756920" algn="l"/>
              </a:tabLst>
            </a:pPr>
            <a:r>
              <a:rPr sz="2000" spc="-5" dirty="0">
                <a:solidFill>
                  <a:schemeClr val="tx1"/>
                </a:solidFill>
                <a:latin typeface="Times New Roman"/>
                <a:cs typeface="Times New Roman"/>
              </a:rPr>
              <a:t>Re</a:t>
            </a:r>
            <a:r>
              <a:rPr sz="2000" dirty="0">
                <a:solidFill>
                  <a:schemeClr val="tx1"/>
                </a:solidFill>
                <a:latin typeface="Times New Roman"/>
                <a:cs typeface="Times New Roman"/>
              </a:rPr>
              <a:t>s</a:t>
            </a:r>
            <a:r>
              <a:rPr sz="2000" spc="5" dirty="0">
                <a:solidFill>
                  <a:schemeClr val="tx1"/>
                </a:solidFill>
                <a:latin typeface="Times New Roman"/>
                <a:cs typeface="Times New Roman"/>
              </a:rPr>
              <a:t>o</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u</a:t>
            </a:r>
            <a:r>
              <a:rPr sz="2000" spc="-5" dirty="0">
                <a:solidFill>
                  <a:schemeClr val="tx1"/>
                </a:solidFill>
                <a:latin typeface="Times New Roman"/>
                <a:cs typeface="Times New Roman"/>
              </a:rPr>
              <a:t>t</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o</a:t>
            </a:r>
            <a:r>
              <a:rPr sz="2000" dirty="0">
                <a:solidFill>
                  <a:schemeClr val="tx1"/>
                </a:solidFill>
                <a:latin typeface="Times New Roman"/>
                <a:cs typeface="Times New Roman"/>
              </a:rPr>
              <a:t>n</a:t>
            </a:r>
            <a:r>
              <a:rPr sz="2000" spc="-40" dirty="0">
                <a:solidFill>
                  <a:schemeClr val="tx1"/>
                </a:solidFill>
                <a:latin typeface="Times New Roman"/>
                <a:cs typeface="Times New Roman"/>
              </a:rPr>
              <a:t> </a:t>
            </a:r>
            <a:r>
              <a:rPr sz="200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.1</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n</a:t>
            </a:r>
            <a:r>
              <a:rPr sz="2000" dirty="0">
                <a:solidFill>
                  <a:schemeClr val="tx1"/>
                </a:solidFill>
                <a:latin typeface="Times New Roman"/>
                <a:cs typeface="Times New Roman"/>
              </a:rPr>
              <a:t>m</a:t>
            </a:r>
            <a:r>
              <a:rPr sz="2000" spc="-20" dirty="0">
                <a:solidFill>
                  <a:schemeClr val="tx1"/>
                </a:solidFill>
                <a:latin typeface="Times New Roman"/>
                <a:cs typeface="Times New Roman"/>
              </a:rPr>
              <a:t> </a:t>
            </a:r>
            <a:r>
              <a:rPr sz="2000" spc="-10" dirty="0">
                <a:solidFill>
                  <a:schemeClr val="tx1"/>
                </a:solidFill>
                <a:latin typeface="Times New Roman"/>
                <a:cs typeface="Times New Roman"/>
              </a:rPr>
              <a:t>i</a:t>
            </a:r>
            <a:r>
              <a:rPr sz="2000" dirty="0">
                <a:solidFill>
                  <a:schemeClr val="tx1"/>
                </a:solidFill>
                <a:latin typeface="Times New Roman"/>
                <a:cs typeface="Times New Roman"/>
              </a:rPr>
              <a:t>n</a:t>
            </a:r>
            <a:r>
              <a:rPr sz="2000" spc="-5" dirty="0">
                <a:solidFill>
                  <a:schemeClr val="tx1"/>
                </a:solidFill>
                <a:latin typeface="Times New Roman"/>
                <a:cs typeface="Times New Roman"/>
              </a:rPr>
              <a:t> </a:t>
            </a:r>
            <a:r>
              <a:rPr sz="2000" spc="5" dirty="0">
                <a:solidFill>
                  <a:schemeClr val="tx1"/>
                </a:solidFill>
                <a:latin typeface="Times New Roman"/>
                <a:cs typeface="Times New Roman"/>
              </a:rPr>
              <a:t>U</a:t>
            </a:r>
            <a:r>
              <a:rPr sz="2000" spc="-250" dirty="0">
                <a:solidFill>
                  <a:schemeClr val="tx1"/>
                </a:solidFill>
                <a:latin typeface="Times New Roman"/>
                <a:cs typeface="Times New Roman"/>
              </a:rPr>
              <a:t>V</a:t>
            </a:r>
            <a:r>
              <a:rPr sz="2000" dirty="0">
                <a:solidFill>
                  <a:schemeClr val="tx1"/>
                </a:solidFill>
                <a:latin typeface="Times New Roman"/>
                <a:cs typeface="Times New Roman"/>
              </a:rPr>
              <a:t>,</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a:t>
            </a:r>
            <a:r>
              <a:rPr sz="2000" spc="5" dirty="0">
                <a:solidFill>
                  <a:schemeClr val="tx1"/>
                </a:solidFill>
                <a:latin typeface="Times New Roman"/>
                <a:cs typeface="Times New Roman"/>
              </a:rPr>
              <a:t>1</a:t>
            </a:r>
            <a:r>
              <a:rPr sz="2000" dirty="0">
                <a:solidFill>
                  <a:schemeClr val="tx1"/>
                </a:solidFill>
                <a:latin typeface="Times New Roman"/>
                <a:cs typeface="Times New Roman"/>
              </a:rPr>
              <a:t>.</a:t>
            </a:r>
            <a:r>
              <a:rPr sz="2000" spc="5" dirty="0">
                <a:solidFill>
                  <a:schemeClr val="tx1"/>
                </a:solidFill>
                <a:latin typeface="Times New Roman"/>
                <a:cs typeface="Times New Roman"/>
              </a:rPr>
              <a:t>5</a:t>
            </a:r>
            <a:r>
              <a:rPr sz="2000" dirty="0">
                <a:solidFill>
                  <a:schemeClr val="tx1"/>
                </a:solidFill>
                <a:latin typeface="Times New Roman"/>
                <a:cs typeface="Times New Roman"/>
              </a:rPr>
              <a:t>-</a:t>
            </a:r>
            <a:r>
              <a:rPr sz="2000" spc="5" dirty="0">
                <a:solidFill>
                  <a:schemeClr val="tx1"/>
                </a:solidFill>
                <a:latin typeface="Times New Roman"/>
                <a:cs typeface="Times New Roman"/>
              </a:rPr>
              <a:t>3</a:t>
            </a:r>
            <a:r>
              <a:rPr sz="2000" dirty="0">
                <a:solidFill>
                  <a:schemeClr val="tx1"/>
                </a:solidFill>
                <a:latin typeface="Times New Roman"/>
                <a:cs typeface="Times New Roman"/>
              </a:rPr>
              <a:t>0</a:t>
            </a:r>
            <a:r>
              <a:rPr sz="2000" spc="-30" dirty="0">
                <a:solidFill>
                  <a:schemeClr val="tx1"/>
                </a:solidFill>
                <a:latin typeface="Times New Roman"/>
                <a:cs typeface="Times New Roman"/>
              </a:rPr>
              <a:t> </a:t>
            </a:r>
            <a:r>
              <a:rPr sz="2000" spc="5" dirty="0">
                <a:solidFill>
                  <a:schemeClr val="tx1"/>
                </a:solidFill>
                <a:latin typeface="Times New Roman"/>
                <a:cs typeface="Times New Roman"/>
              </a:rPr>
              <a:t>n</a:t>
            </a:r>
            <a:r>
              <a:rPr sz="2000" dirty="0">
                <a:solidFill>
                  <a:schemeClr val="tx1"/>
                </a:solidFill>
                <a:latin typeface="Times New Roman"/>
                <a:cs typeface="Times New Roman"/>
              </a:rPr>
              <a:t>m</a:t>
            </a:r>
            <a:r>
              <a:rPr sz="2000" spc="-20" dirty="0">
                <a:solidFill>
                  <a:schemeClr val="tx1"/>
                </a:solidFill>
                <a:latin typeface="Times New Roman"/>
                <a:cs typeface="Times New Roman"/>
              </a:rPr>
              <a:t> </a:t>
            </a:r>
            <a:r>
              <a:rPr sz="2000" dirty="0">
                <a:solidFill>
                  <a:schemeClr val="tx1"/>
                </a:solidFill>
                <a:latin typeface="Times New Roman"/>
                <a:cs typeface="Times New Roman"/>
              </a:rPr>
              <a:t>fr</a:t>
            </a:r>
            <a:r>
              <a:rPr sz="2000" spc="5" dirty="0">
                <a:solidFill>
                  <a:schemeClr val="tx1"/>
                </a:solidFill>
                <a:latin typeface="Times New Roman"/>
                <a:cs typeface="Times New Roman"/>
              </a:rPr>
              <a:t>o</a:t>
            </a:r>
            <a:r>
              <a:rPr sz="2000" dirty="0">
                <a:solidFill>
                  <a:schemeClr val="tx1"/>
                </a:solidFill>
                <a:latin typeface="Times New Roman"/>
                <a:cs typeface="Times New Roman"/>
              </a:rPr>
              <a:t>m</a:t>
            </a:r>
            <a:r>
              <a:rPr sz="2000" spc="-3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5" dirty="0">
                <a:solidFill>
                  <a:schemeClr val="tx1"/>
                </a:solidFill>
                <a:latin typeface="Times New Roman"/>
                <a:cs typeface="Times New Roman"/>
              </a:rPr>
              <a:t>ea</a:t>
            </a:r>
            <a:r>
              <a:rPr sz="2000" spc="-35" dirty="0">
                <a:solidFill>
                  <a:schemeClr val="tx1"/>
                </a:solidFill>
                <a:latin typeface="Times New Roman"/>
                <a:cs typeface="Times New Roman"/>
              </a:rPr>
              <a:t>r</a:t>
            </a:r>
            <a:r>
              <a:rPr sz="2000" dirty="0">
                <a:solidFill>
                  <a:schemeClr val="tx1"/>
                </a:solidFill>
                <a:latin typeface="Times New Roman"/>
                <a:cs typeface="Times New Roman"/>
              </a:rPr>
              <a:t>-</a:t>
            </a:r>
            <a:r>
              <a:rPr sz="2000" spc="5" dirty="0">
                <a:solidFill>
                  <a:schemeClr val="tx1"/>
                </a:solidFill>
                <a:latin typeface="Times New Roman"/>
                <a:cs typeface="Times New Roman"/>
              </a:rPr>
              <a:t>U</a:t>
            </a:r>
            <a:r>
              <a:rPr sz="2000" dirty="0">
                <a:solidFill>
                  <a:schemeClr val="tx1"/>
                </a:solidFill>
                <a:latin typeface="Times New Roman"/>
                <a:cs typeface="Times New Roman"/>
              </a:rPr>
              <a:t>V</a:t>
            </a:r>
            <a:r>
              <a:rPr sz="2000" spc="-75" dirty="0">
                <a:solidFill>
                  <a:schemeClr val="tx1"/>
                </a:solidFill>
                <a:latin typeface="Times New Roman"/>
                <a:cs typeface="Times New Roman"/>
              </a:rPr>
              <a:t> </a:t>
            </a:r>
            <a:r>
              <a:rPr sz="2000" spc="-10" dirty="0">
                <a:solidFill>
                  <a:schemeClr val="tx1"/>
                </a:solidFill>
                <a:latin typeface="Times New Roman"/>
                <a:cs typeface="Times New Roman"/>
              </a:rPr>
              <a:t>t</a:t>
            </a:r>
            <a:r>
              <a:rPr sz="2000" dirty="0">
                <a:solidFill>
                  <a:schemeClr val="tx1"/>
                </a:solidFill>
                <a:latin typeface="Times New Roman"/>
                <a:cs typeface="Times New Roman"/>
              </a:rPr>
              <a:t>o</a:t>
            </a:r>
            <a:r>
              <a:rPr sz="2000" spc="-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5" dirty="0">
                <a:solidFill>
                  <a:schemeClr val="tx1"/>
                </a:solidFill>
                <a:latin typeface="Times New Roman"/>
                <a:cs typeface="Times New Roman"/>
              </a:rPr>
              <a:t>ea</a:t>
            </a:r>
            <a:r>
              <a:rPr sz="2000" spc="-35" dirty="0">
                <a:solidFill>
                  <a:schemeClr val="tx1"/>
                </a:solidFill>
                <a:latin typeface="Times New Roman"/>
                <a:cs typeface="Times New Roman"/>
              </a:rPr>
              <a:t>r</a:t>
            </a:r>
            <a:r>
              <a:rPr sz="2000" dirty="0">
                <a:solidFill>
                  <a:schemeClr val="tx1"/>
                </a:solidFill>
                <a:latin typeface="Times New Roman"/>
                <a:cs typeface="Times New Roman"/>
              </a:rPr>
              <a:t>-I</a:t>
            </a:r>
            <a:r>
              <a:rPr sz="2000" spc="-5" dirty="0">
                <a:solidFill>
                  <a:schemeClr val="tx1"/>
                </a:solidFill>
                <a:latin typeface="Times New Roman"/>
                <a:cs typeface="Times New Roman"/>
              </a:rPr>
              <a:t>R</a:t>
            </a:r>
            <a:r>
              <a:rPr sz="2000" dirty="0">
                <a:solidFill>
                  <a:schemeClr val="tx1"/>
                </a:solidFill>
                <a:latin typeface="Times New Roman"/>
                <a:cs typeface="Times New Roman"/>
              </a:rPr>
              <a:t>. S</a:t>
            </a:r>
            <a:r>
              <a:rPr sz="2000" spc="-5" dirty="0">
                <a:solidFill>
                  <a:schemeClr val="tx1"/>
                </a:solidFill>
                <a:latin typeface="Times New Roman"/>
                <a:cs typeface="Times New Roman"/>
              </a:rPr>
              <a:t>a</a:t>
            </a:r>
            <a:r>
              <a:rPr sz="2000" spc="-25" dirty="0">
                <a:solidFill>
                  <a:schemeClr val="tx1"/>
                </a:solidFill>
                <a:latin typeface="Times New Roman"/>
                <a:cs typeface="Times New Roman"/>
              </a:rPr>
              <a:t>m</a:t>
            </a:r>
            <a:r>
              <a:rPr sz="2000" spc="5" dirty="0">
                <a:solidFill>
                  <a:schemeClr val="tx1"/>
                </a:solidFill>
                <a:latin typeface="Times New Roman"/>
                <a:cs typeface="Times New Roman"/>
              </a:rPr>
              <a:t>p</a:t>
            </a:r>
            <a:r>
              <a:rPr sz="2000" spc="-5" dirty="0">
                <a:solidFill>
                  <a:schemeClr val="tx1"/>
                </a:solidFill>
                <a:latin typeface="Times New Roman"/>
                <a:cs typeface="Times New Roman"/>
              </a:rPr>
              <a:t>l</a:t>
            </a:r>
            <a:r>
              <a:rPr sz="2000" spc="-10" dirty="0">
                <a:solidFill>
                  <a:schemeClr val="tx1"/>
                </a:solidFill>
                <a:latin typeface="Times New Roman"/>
                <a:cs typeface="Times New Roman"/>
              </a:rPr>
              <a:t>i</a:t>
            </a:r>
            <a:r>
              <a:rPr sz="2000" spc="5" dirty="0">
                <a:solidFill>
                  <a:schemeClr val="tx1"/>
                </a:solidFill>
                <a:latin typeface="Times New Roman"/>
                <a:cs typeface="Times New Roman"/>
              </a:rPr>
              <a:t>n</a:t>
            </a:r>
            <a:r>
              <a:rPr sz="2000" dirty="0">
                <a:solidFill>
                  <a:schemeClr val="tx1"/>
                </a:solidFill>
                <a:latin typeface="Times New Roman"/>
                <a:cs typeface="Times New Roman"/>
              </a:rPr>
              <a:t>g</a:t>
            </a:r>
            <a:r>
              <a:rPr sz="2000" spc="-15" dirty="0">
                <a:solidFill>
                  <a:schemeClr val="tx1"/>
                </a:solidFill>
                <a:latin typeface="Times New Roman"/>
                <a:cs typeface="Times New Roman"/>
              </a:rPr>
              <a:t> </a:t>
            </a:r>
            <a:r>
              <a:rPr sz="2000" dirty="0">
                <a:solidFill>
                  <a:schemeClr val="tx1"/>
                </a:solidFill>
                <a:latin typeface="Times New Roman"/>
                <a:cs typeface="Times New Roman"/>
              </a:rPr>
              <a:t>= </a:t>
            </a:r>
            <a:r>
              <a:rPr sz="2000" spc="5" dirty="0">
                <a:solidFill>
                  <a:schemeClr val="tx1"/>
                </a:solidFill>
                <a:latin typeface="Times New Roman"/>
                <a:cs typeface="Times New Roman"/>
              </a:rPr>
              <a:t>0</a:t>
            </a:r>
            <a:r>
              <a:rPr sz="2000" dirty="0">
                <a:solidFill>
                  <a:schemeClr val="tx1"/>
                </a:solidFill>
                <a:latin typeface="Times New Roman"/>
                <a:cs typeface="Times New Roman"/>
              </a:rPr>
              <a:t>.1</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n</a:t>
            </a:r>
            <a:r>
              <a:rPr sz="2000" dirty="0">
                <a:solidFill>
                  <a:schemeClr val="tx1"/>
                </a:solidFill>
                <a:latin typeface="Times New Roman"/>
                <a:cs typeface="Times New Roman"/>
              </a:rPr>
              <a:t>m</a:t>
            </a:r>
            <a:r>
              <a:rPr sz="2000" spc="-20" dirty="0">
                <a:solidFill>
                  <a:schemeClr val="tx1"/>
                </a:solidFill>
                <a:latin typeface="Times New Roman"/>
                <a:cs typeface="Times New Roman"/>
              </a:rPr>
              <a:t> </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h</a:t>
            </a:r>
            <a:r>
              <a:rPr sz="2000" dirty="0">
                <a:solidFill>
                  <a:schemeClr val="tx1"/>
                </a:solidFill>
                <a:latin typeface="Times New Roman"/>
                <a:cs typeface="Times New Roman"/>
              </a:rPr>
              <a:t>r</a:t>
            </a:r>
            <a:r>
              <a:rPr sz="2000" spc="5" dirty="0">
                <a:solidFill>
                  <a:schemeClr val="tx1"/>
                </a:solidFill>
                <a:latin typeface="Times New Roman"/>
                <a:cs typeface="Times New Roman"/>
              </a:rPr>
              <a:t>ou</a:t>
            </a:r>
            <a:r>
              <a:rPr sz="2000" spc="-10" dirty="0">
                <a:solidFill>
                  <a:schemeClr val="tx1"/>
                </a:solidFill>
                <a:latin typeface="Times New Roman"/>
                <a:cs typeface="Times New Roman"/>
              </a:rPr>
              <a:t>gh</a:t>
            </a:r>
            <a:r>
              <a:rPr sz="2000" spc="5" dirty="0">
                <a:solidFill>
                  <a:schemeClr val="tx1"/>
                </a:solidFill>
                <a:latin typeface="Times New Roman"/>
                <a:cs typeface="Times New Roman"/>
              </a:rPr>
              <a:t>o</a:t>
            </a:r>
            <a:r>
              <a:rPr sz="2000" spc="-10" dirty="0">
                <a:solidFill>
                  <a:schemeClr val="tx1"/>
                </a:solidFill>
                <a:latin typeface="Times New Roman"/>
                <a:cs typeface="Times New Roman"/>
              </a:rPr>
              <a:t>u</a:t>
            </a:r>
            <a:r>
              <a:rPr sz="2000" spc="-5" dirty="0">
                <a:solidFill>
                  <a:schemeClr val="tx1"/>
                </a:solidFill>
                <a:latin typeface="Times New Roman"/>
                <a:cs typeface="Times New Roman"/>
              </a:rPr>
              <a:t>t</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lvl="1" indent="-286385">
              <a:lnSpc>
                <a:spcPct val="100000"/>
              </a:lnSpc>
              <a:buFont typeface="Arial"/>
              <a:buChar char="–"/>
              <a:tabLst>
                <a:tab pos="756920" algn="l"/>
              </a:tabLst>
            </a:pPr>
            <a:r>
              <a:rPr sz="2000" spc="-5" dirty="0">
                <a:solidFill>
                  <a:schemeClr val="tx1"/>
                </a:solidFill>
                <a:latin typeface="Times New Roman"/>
                <a:cs typeface="Times New Roman"/>
              </a:rPr>
              <a:t>Eac</a:t>
            </a:r>
            <a:r>
              <a:rPr sz="2000" dirty="0">
                <a:solidFill>
                  <a:schemeClr val="tx1"/>
                </a:solidFill>
                <a:latin typeface="Times New Roman"/>
                <a:cs typeface="Times New Roman"/>
              </a:rPr>
              <a:t>h</a:t>
            </a:r>
            <a:r>
              <a:rPr sz="2000" spc="-5"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f</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5" dirty="0">
                <a:solidFill>
                  <a:schemeClr val="tx1"/>
                </a:solidFill>
                <a:latin typeface="Times New Roman"/>
                <a:cs typeface="Times New Roman"/>
              </a:rPr>
              <a:t>n</a:t>
            </a:r>
            <a:r>
              <a:rPr sz="2000" spc="-5" dirty="0">
                <a:solidFill>
                  <a:schemeClr val="tx1"/>
                </a:solidFill>
                <a:latin typeface="Times New Roman"/>
                <a:cs typeface="Times New Roman"/>
              </a:rPr>
              <a:t>c</a:t>
            </a:r>
            <a:r>
              <a:rPr sz="2000" dirty="0">
                <a:solidFill>
                  <a:schemeClr val="tx1"/>
                </a:solidFill>
                <a:latin typeface="Times New Roman"/>
                <a:cs typeface="Times New Roman"/>
              </a:rPr>
              <a:t>e</a:t>
            </a:r>
            <a:r>
              <a:rPr sz="2000" spc="-50"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a:t>
            </a:r>
            <a:r>
              <a:rPr sz="2000" spc="-10" dirty="0">
                <a:solidFill>
                  <a:schemeClr val="tx1"/>
                </a:solidFill>
                <a:latin typeface="Times New Roman"/>
                <a:cs typeface="Times New Roman"/>
              </a:rPr>
              <a:t>t</a:t>
            </a:r>
            <a:r>
              <a:rPr sz="2000" dirty="0">
                <a:solidFill>
                  <a:schemeClr val="tx1"/>
                </a:solidFill>
                <a:latin typeface="Times New Roman"/>
                <a:cs typeface="Times New Roman"/>
              </a:rPr>
              <a:t>r</a:t>
            </a:r>
            <a:r>
              <a:rPr sz="2000" spc="5" dirty="0">
                <a:solidFill>
                  <a:schemeClr val="tx1"/>
                </a:solidFill>
                <a:latin typeface="Times New Roman"/>
                <a:cs typeface="Times New Roman"/>
              </a:rPr>
              <a:t>u</a:t>
            </a:r>
            <a:r>
              <a:rPr sz="2000" dirty="0">
                <a:solidFill>
                  <a:schemeClr val="tx1"/>
                </a:solidFill>
                <a:latin typeface="Times New Roman"/>
                <a:cs typeface="Times New Roman"/>
              </a:rPr>
              <a:t>m</a:t>
            </a:r>
            <a:r>
              <a:rPr sz="2000" spc="-45"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5" dirty="0">
                <a:solidFill>
                  <a:schemeClr val="tx1"/>
                </a:solidFill>
                <a:latin typeface="Times New Roman"/>
                <a:cs typeface="Times New Roman"/>
              </a:rPr>
              <a:t>p</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5" dirty="0">
                <a:solidFill>
                  <a:schemeClr val="tx1"/>
                </a:solidFill>
                <a:latin typeface="Times New Roman"/>
                <a:cs typeface="Times New Roman"/>
              </a:rPr>
              <a:t>e</a:t>
            </a:r>
            <a:r>
              <a:rPr sz="2000" spc="5" dirty="0">
                <a:solidFill>
                  <a:schemeClr val="tx1"/>
                </a:solidFill>
                <a:latin typeface="Times New Roman"/>
                <a:cs typeface="Times New Roman"/>
              </a:rPr>
              <a:t>n</a:t>
            </a:r>
            <a:r>
              <a:rPr sz="2000" spc="-5" dirty="0">
                <a:solidFill>
                  <a:schemeClr val="tx1"/>
                </a:solidFill>
                <a:latin typeface="Times New Roman"/>
                <a:cs typeface="Times New Roman"/>
              </a:rPr>
              <a:t>t</a:t>
            </a:r>
            <a:r>
              <a:rPr sz="2000" dirty="0">
                <a:solidFill>
                  <a:schemeClr val="tx1"/>
                </a:solidFill>
                <a:latin typeface="Times New Roman"/>
                <a:cs typeface="Times New Roman"/>
              </a:rPr>
              <a:t>s</a:t>
            </a:r>
            <a:r>
              <a:rPr sz="2000" spc="-45" dirty="0">
                <a:solidFill>
                  <a:schemeClr val="tx1"/>
                </a:solidFill>
                <a:latin typeface="Times New Roman"/>
                <a:cs typeface="Times New Roman"/>
              </a:rPr>
              <a:t> </a:t>
            </a:r>
            <a:r>
              <a:rPr sz="2000" spc="5" dirty="0">
                <a:solidFill>
                  <a:schemeClr val="tx1"/>
                </a:solidFill>
                <a:latin typeface="Times New Roman"/>
                <a:cs typeface="Times New Roman"/>
              </a:rPr>
              <a:t>n</a:t>
            </a:r>
            <a:r>
              <a:rPr sz="2000" spc="-5" dirty="0">
                <a:solidFill>
                  <a:schemeClr val="tx1"/>
                </a:solidFill>
                <a:latin typeface="Times New Roman"/>
                <a:cs typeface="Times New Roman"/>
              </a:rPr>
              <a:t>a</a:t>
            </a:r>
            <a:r>
              <a:rPr sz="2000" dirty="0">
                <a:solidFill>
                  <a:schemeClr val="tx1"/>
                </a:solidFill>
                <a:latin typeface="Times New Roman"/>
                <a:cs typeface="Times New Roman"/>
              </a:rPr>
              <a:t>rr</a:t>
            </a:r>
            <a:r>
              <a:rPr sz="2000" spc="5" dirty="0">
                <a:solidFill>
                  <a:schemeClr val="tx1"/>
                </a:solidFill>
                <a:latin typeface="Times New Roman"/>
                <a:cs typeface="Times New Roman"/>
              </a:rPr>
              <a:t>o</a:t>
            </a:r>
            <a:r>
              <a:rPr sz="2000" dirty="0">
                <a:solidFill>
                  <a:schemeClr val="tx1"/>
                </a:solidFill>
                <a:latin typeface="Times New Roman"/>
                <a:cs typeface="Times New Roman"/>
              </a:rPr>
              <a:t>w</a:t>
            </a:r>
            <a:r>
              <a:rPr sz="2000" spc="-30" dirty="0">
                <a:solidFill>
                  <a:schemeClr val="tx1"/>
                </a:solidFill>
                <a:latin typeface="Times New Roman"/>
                <a:cs typeface="Times New Roman"/>
              </a:rPr>
              <a:t> </a:t>
            </a:r>
            <a:r>
              <a:rPr sz="2000" dirty="0">
                <a:solidFill>
                  <a:schemeClr val="tx1"/>
                </a:solidFill>
                <a:latin typeface="Times New Roman"/>
                <a:cs typeface="Times New Roman"/>
              </a:rPr>
              <a:t>r</a:t>
            </a:r>
            <a:r>
              <a:rPr sz="2000" spc="-5" dirty="0">
                <a:solidFill>
                  <a:schemeClr val="tx1"/>
                </a:solidFill>
                <a:latin typeface="Times New Roman"/>
                <a:cs typeface="Times New Roman"/>
              </a:rPr>
              <a:t>a</a:t>
            </a:r>
            <a:r>
              <a:rPr sz="2000" spc="5" dirty="0">
                <a:solidFill>
                  <a:schemeClr val="tx1"/>
                </a:solidFill>
                <a:latin typeface="Times New Roman"/>
                <a:cs typeface="Times New Roman"/>
              </a:rPr>
              <a:t>ng</a:t>
            </a:r>
            <a:r>
              <a:rPr sz="2000" dirty="0">
                <a:solidFill>
                  <a:schemeClr val="tx1"/>
                </a:solidFill>
                <a:latin typeface="Times New Roman"/>
                <a:cs typeface="Times New Roman"/>
              </a:rPr>
              <a:t>e</a:t>
            </a:r>
            <a:r>
              <a:rPr sz="2000" spc="-35" dirty="0">
                <a:solidFill>
                  <a:schemeClr val="tx1"/>
                </a:solidFill>
                <a:latin typeface="Times New Roman"/>
                <a:cs typeface="Times New Roman"/>
              </a:rPr>
              <a:t> </a:t>
            </a:r>
            <a:r>
              <a:rPr sz="2000" spc="5" dirty="0">
                <a:solidFill>
                  <a:schemeClr val="tx1"/>
                </a:solidFill>
                <a:latin typeface="Times New Roman"/>
                <a:cs typeface="Times New Roman"/>
              </a:rPr>
              <a:t>o</a:t>
            </a:r>
            <a:r>
              <a:rPr sz="2000" dirty="0">
                <a:solidFill>
                  <a:schemeClr val="tx1"/>
                </a:solidFill>
                <a:latin typeface="Times New Roman"/>
                <a:cs typeface="Times New Roman"/>
              </a:rPr>
              <a:t>f</a:t>
            </a:r>
            <a:r>
              <a:rPr sz="2000" spc="-20" dirty="0">
                <a:solidFill>
                  <a:schemeClr val="tx1"/>
                </a:solidFill>
                <a:latin typeface="Times New Roman"/>
                <a:cs typeface="Times New Roman"/>
              </a:rPr>
              <a:t> </a:t>
            </a:r>
            <a:r>
              <a:rPr sz="2000" spc="5" dirty="0">
                <a:solidFill>
                  <a:schemeClr val="tx1"/>
                </a:solidFill>
                <a:latin typeface="Times New Roman"/>
                <a:cs typeface="Times New Roman"/>
              </a:rPr>
              <a:t>d</a:t>
            </a:r>
            <a:r>
              <a:rPr sz="2000" spc="-5" dirty="0">
                <a:solidFill>
                  <a:schemeClr val="tx1"/>
                </a:solidFill>
                <a:latin typeface="Times New Roman"/>
                <a:cs typeface="Times New Roman"/>
              </a:rPr>
              <a:t>a</a:t>
            </a:r>
            <a:r>
              <a:rPr sz="2000" spc="-10" dirty="0">
                <a:solidFill>
                  <a:schemeClr val="tx1"/>
                </a:solidFill>
                <a:latin typeface="Times New Roman"/>
                <a:cs typeface="Times New Roman"/>
              </a:rPr>
              <a:t>t</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r>
              <a:rPr sz="2000" spc="-10" dirty="0">
                <a:solidFill>
                  <a:schemeClr val="tx1"/>
                </a:solidFill>
                <a:latin typeface="Times New Roman"/>
                <a:cs typeface="Times New Roman"/>
              </a:rPr>
              <a:t> </a:t>
            </a:r>
            <a:r>
              <a:rPr sz="2000" dirty="0">
                <a:solidFill>
                  <a:schemeClr val="tx1"/>
                </a:solidFill>
                <a:latin typeface="Times New Roman"/>
                <a:cs typeface="Times New Roman"/>
              </a:rPr>
              <a:t>(</a:t>
            </a:r>
            <a:r>
              <a:rPr sz="2000" spc="-5" dirty="0">
                <a:solidFill>
                  <a:schemeClr val="tx1"/>
                </a:solidFill>
                <a:latin typeface="Times New Roman"/>
                <a:cs typeface="Times New Roman"/>
              </a:rPr>
              <a:t>~</a:t>
            </a:r>
            <a:r>
              <a:rPr sz="2000" dirty="0">
                <a:solidFill>
                  <a:schemeClr val="tx1"/>
                </a:solidFill>
                <a:latin typeface="Times New Roman"/>
                <a:cs typeface="Times New Roman"/>
              </a:rPr>
              <a:t>1</a:t>
            </a:r>
            <a:r>
              <a:rPr sz="2000" spc="-15" dirty="0">
                <a:solidFill>
                  <a:schemeClr val="tx1"/>
                </a:solidFill>
                <a:latin typeface="Times New Roman"/>
                <a:cs typeface="Times New Roman"/>
              </a:rPr>
              <a:t> </a:t>
            </a:r>
            <a:r>
              <a:rPr sz="2000" spc="5" dirty="0">
                <a:solidFill>
                  <a:schemeClr val="tx1"/>
                </a:solidFill>
                <a:latin typeface="Times New Roman"/>
                <a:cs typeface="Times New Roman"/>
              </a:rPr>
              <a:t>w</a:t>
            </a:r>
            <a:r>
              <a:rPr sz="2000" spc="-5" dirty="0">
                <a:solidFill>
                  <a:schemeClr val="tx1"/>
                </a:solidFill>
                <a:latin typeface="Times New Roman"/>
                <a:cs typeface="Times New Roman"/>
              </a:rPr>
              <a:t>ee</a:t>
            </a:r>
            <a:r>
              <a:rPr sz="2000" spc="5" dirty="0">
                <a:solidFill>
                  <a:schemeClr val="tx1"/>
                </a:solidFill>
                <a:latin typeface="Times New Roman"/>
                <a:cs typeface="Times New Roman"/>
              </a:rPr>
              <a:t>k</a:t>
            </a:r>
            <a:r>
              <a:rPr sz="2000" dirty="0">
                <a:solidFill>
                  <a:schemeClr val="tx1"/>
                </a:solidFill>
                <a:latin typeface="Times New Roman"/>
                <a:cs typeface="Times New Roman"/>
              </a:rPr>
              <a:t>).</a:t>
            </a:r>
            <a:endParaRPr sz="2000">
              <a:solidFill>
                <a:schemeClr val="tx1"/>
              </a:solidFill>
              <a:latin typeface="Times New Roman"/>
              <a:cs typeface="Times New Roman"/>
            </a:endParaRPr>
          </a:p>
          <a:p>
            <a:pPr marL="756285" lvl="1" indent="-286385">
              <a:lnSpc>
                <a:spcPts val="2390"/>
              </a:lnSpc>
              <a:buFont typeface="Arial"/>
              <a:buChar char="–"/>
              <a:tabLst>
                <a:tab pos="756920" algn="l"/>
              </a:tabLst>
            </a:pPr>
            <a:r>
              <a:rPr sz="2000" spc="-5" dirty="0">
                <a:solidFill>
                  <a:schemeClr val="tx1"/>
                </a:solidFill>
                <a:latin typeface="Times New Roman"/>
                <a:cs typeface="Times New Roman"/>
              </a:rPr>
              <a:t>Re</a:t>
            </a:r>
            <a:r>
              <a:rPr sz="2000" dirty="0">
                <a:solidFill>
                  <a:schemeClr val="tx1"/>
                </a:solidFill>
                <a:latin typeface="Times New Roman"/>
                <a:cs typeface="Times New Roman"/>
              </a:rPr>
              <a:t>f</a:t>
            </a:r>
            <a:r>
              <a:rPr sz="2000" spc="-5" dirty="0">
                <a:solidFill>
                  <a:schemeClr val="tx1"/>
                </a:solidFill>
                <a:latin typeface="Times New Roman"/>
                <a:cs typeface="Times New Roman"/>
              </a:rPr>
              <a:t>e</a:t>
            </a:r>
            <a:r>
              <a:rPr sz="2000" dirty="0">
                <a:solidFill>
                  <a:schemeClr val="tx1"/>
                </a:solidFill>
                <a:latin typeface="Times New Roman"/>
                <a:cs typeface="Times New Roman"/>
              </a:rPr>
              <a:t>r</a:t>
            </a:r>
            <a:r>
              <a:rPr sz="2000" spc="-5" dirty="0">
                <a:solidFill>
                  <a:schemeClr val="tx1"/>
                </a:solidFill>
                <a:latin typeface="Times New Roman"/>
                <a:cs typeface="Times New Roman"/>
              </a:rPr>
              <a:t>e</a:t>
            </a:r>
            <a:r>
              <a:rPr sz="2000" spc="5" dirty="0">
                <a:solidFill>
                  <a:schemeClr val="tx1"/>
                </a:solidFill>
                <a:latin typeface="Times New Roman"/>
                <a:cs typeface="Times New Roman"/>
              </a:rPr>
              <a:t>n</a:t>
            </a:r>
            <a:r>
              <a:rPr sz="2000" spc="-5" dirty="0">
                <a:solidFill>
                  <a:schemeClr val="tx1"/>
                </a:solidFill>
                <a:latin typeface="Times New Roman"/>
                <a:cs typeface="Times New Roman"/>
              </a:rPr>
              <a:t>c</a:t>
            </a:r>
            <a:r>
              <a:rPr sz="2000" dirty="0">
                <a:solidFill>
                  <a:schemeClr val="tx1"/>
                </a:solidFill>
                <a:latin typeface="Times New Roman"/>
                <a:cs typeface="Times New Roman"/>
              </a:rPr>
              <a:t>e</a:t>
            </a:r>
            <a:r>
              <a:rPr sz="2000" spc="-2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p</a:t>
            </a:r>
            <a:r>
              <a:rPr sz="2000" spc="-5" dirty="0">
                <a:solidFill>
                  <a:schemeClr val="tx1"/>
                </a:solidFill>
                <a:latin typeface="Times New Roman"/>
                <a:cs typeface="Times New Roman"/>
              </a:rPr>
              <a:t>ec</a:t>
            </a:r>
            <a:r>
              <a:rPr sz="2000" spc="-10" dirty="0">
                <a:solidFill>
                  <a:schemeClr val="tx1"/>
                </a:solidFill>
                <a:latin typeface="Times New Roman"/>
                <a:cs typeface="Times New Roman"/>
              </a:rPr>
              <a:t>t</a:t>
            </a:r>
            <a:r>
              <a:rPr sz="2000" dirty="0">
                <a:solidFill>
                  <a:schemeClr val="tx1"/>
                </a:solidFill>
                <a:latin typeface="Times New Roman"/>
                <a:cs typeface="Times New Roman"/>
              </a:rPr>
              <a:t>ra</a:t>
            </a:r>
            <a:r>
              <a:rPr sz="2000" spc="-35" dirty="0">
                <a:solidFill>
                  <a:schemeClr val="tx1"/>
                </a:solidFill>
                <a:latin typeface="Times New Roman"/>
                <a:cs typeface="Times New Roman"/>
              </a:rPr>
              <a:t> </a:t>
            </a:r>
            <a:r>
              <a:rPr sz="2000" dirty="0">
                <a:solidFill>
                  <a:schemeClr val="tx1"/>
                </a:solidFill>
                <a:latin typeface="Times New Roman"/>
                <a:cs typeface="Times New Roman"/>
              </a:rPr>
              <a:t>s</a:t>
            </a:r>
            <a:r>
              <a:rPr sz="2000" spc="-5" dirty="0">
                <a:solidFill>
                  <a:schemeClr val="tx1"/>
                </a:solidFill>
                <a:latin typeface="Times New Roman"/>
                <a:cs typeface="Times New Roman"/>
              </a:rPr>
              <a:t>ca</a:t>
            </a:r>
            <a:r>
              <a:rPr sz="2000" spc="-10" dirty="0">
                <a:solidFill>
                  <a:schemeClr val="tx1"/>
                </a:solidFill>
                <a:latin typeface="Times New Roman"/>
                <a:cs typeface="Times New Roman"/>
              </a:rPr>
              <a:t>l</a:t>
            </a:r>
            <a:r>
              <a:rPr sz="2000" spc="-5" dirty="0">
                <a:solidFill>
                  <a:schemeClr val="tx1"/>
                </a:solidFill>
                <a:latin typeface="Times New Roman"/>
                <a:cs typeface="Times New Roman"/>
              </a:rPr>
              <a:t>e</a:t>
            </a:r>
            <a:r>
              <a:rPr sz="2000" dirty="0">
                <a:solidFill>
                  <a:schemeClr val="tx1"/>
                </a:solidFill>
                <a:latin typeface="Times New Roman"/>
                <a:cs typeface="Times New Roman"/>
              </a:rPr>
              <a:t>d</a:t>
            </a:r>
            <a:r>
              <a:rPr sz="2000" spc="-15" dirty="0">
                <a:solidFill>
                  <a:schemeClr val="tx1"/>
                </a:solidFill>
                <a:latin typeface="Times New Roman"/>
                <a:cs typeface="Times New Roman"/>
              </a:rPr>
              <a:t> </a:t>
            </a:r>
            <a:r>
              <a:rPr sz="2000" spc="-10" dirty="0">
                <a:solidFill>
                  <a:schemeClr val="tx1"/>
                </a:solidFill>
                <a:latin typeface="Times New Roman"/>
                <a:cs typeface="Times New Roman"/>
              </a:rPr>
              <a:t>t</a:t>
            </a:r>
            <a:r>
              <a:rPr sz="2000" dirty="0">
                <a:solidFill>
                  <a:schemeClr val="tx1"/>
                </a:solidFill>
                <a:latin typeface="Times New Roman"/>
                <a:cs typeface="Times New Roman"/>
              </a:rPr>
              <a:t>o</a:t>
            </a:r>
            <a:r>
              <a:rPr sz="2000" spc="-40" dirty="0">
                <a:solidFill>
                  <a:schemeClr val="tx1"/>
                </a:solidFill>
                <a:latin typeface="Times New Roman"/>
                <a:cs typeface="Times New Roman"/>
              </a:rPr>
              <a:t> </a:t>
            </a:r>
            <a:r>
              <a:rPr sz="2000" spc="-5" dirty="0">
                <a:solidFill>
                  <a:schemeClr val="tx1"/>
                </a:solidFill>
                <a:latin typeface="Times New Roman"/>
                <a:cs typeface="Times New Roman"/>
              </a:rPr>
              <a:t>T</a:t>
            </a:r>
            <a:r>
              <a:rPr sz="2000" dirty="0">
                <a:solidFill>
                  <a:schemeClr val="tx1"/>
                </a:solidFill>
                <a:latin typeface="Times New Roman"/>
                <a:cs typeface="Times New Roman"/>
              </a:rPr>
              <a:t>IM</a:t>
            </a:r>
            <a:r>
              <a:rPr sz="2000" spc="-50" dirty="0">
                <a:solidFill>
                  <a:schemeClr val="tx1"/>
                </a:solidFill>
                <a:latin typeface="Times New Roman"/>
                <a:cs typeface="Times New Roman"/>
              </a:rPr>
              <a:t> </a:t>
            </a:r>
            <a:r>
              <a:rPr sz="2000" spc="-5" dirty="0">
                <a:solidFill>
                  <a:schemeClr val="tx1"/>
                </a:solidFill>
                <a:latin typeface="Times New Roman"/>
                <a:cs typeface="Times New Roman"/>
              </a:rPr>
              <a:t>T</a:t>
            </a:r>
            <a:r>
              <a:rPr sz="2000" dirty="0">
                <a:solidFill>
                  <a:schemeClr val="tx1"/>
                </a:solidFill>
                <a:latin typeface="Times New Roman"/>
                <a:cs typeface="Times New Roman"/>
              </a:rPr>
              <a:t>SI</a:t>
            </a:r>
            <a:r>
              <a:rPr sz="2000" spc="-5" dirty="0">
                <a:solidFill>
                  <a:schemeClr val="tx1"/>
                </a:solidFill>
                <a:latin typeface="Times New Roman"/>
                <a:cs typeface="Times New Roman"/>
              </a:rPr>
              <a:t> </a:t>
            </a:r>
            <a:r>
              <a:rPr sz="2000" spc="5" dirty="0">
                <a:solidFill>
                  <a:schemeClr val="tx1"/>
                </a:solidFill>
                <a:latin typeface="Times New Roman"/>
                <a:cs typeface="Times New Roman"/>
              </a:rPr>
              <a:t>v</a:t>
            </a:r>
            <a:r>
              <a:rPr sz="2000" spc="-5" dirty="0">
                <a:solidFill>
                  <a:schemeClr val="tx1"/>
                </a:solidFill>
                <a:latin typeface="Times New Roman"/>
                <a:cs typeface="Times New Roman"/>
              </a:rPr>
              <a:t>al</a:t>
            </a:r>
            <a:r>
              <a:rPr sz="2000" spc="5" dirty="0">
                <a:solidFill>
                  <a:schemeClr val="tx1"/>
                </a:solidFill>
                <a:latin typeface="Times New Roman"/>
                <a:cs typeface="Times New Roman"/>
              </a:rPr>
              <a:t>u</a:t>
            </a:r>
            <a:r>
              <a:rPr sz="2000" spc="-5" dirty="0">
                <a:solidFill>
                  <a:schemeClr val="tx1"/>
                </a:solidFill>
                <a:latin typeface="Times New Roman"/>
                <a:cs typeface="Times New Roman"/>
              </a:rPr>
              <a:t>e</a:t>
            </a:r>
            <a:r>
              <a:rPr sz="2000" dirty="0">
                <a:solidFill>
                  <a:schemeClr val="tx1"/>
                </a:solidFill>
                <a:latin typeface="Times New Roman"/>
                <a:cs typeface="Times New Roman"/>
              </a:rPr>
              <a:t>s.</a:t>
            </a:r>
            <a:endParaRPr sz="2000">
              <a:solidFill>
                <a:schemeClr val="tx1"/>
              </a:solidFill>
              <a:latin typeface="Times New Roman"/>
              <a:cs typeface="Times New Roman"/>
            </a:endParaRPr>
          </a:p>
        </p:txBody>
      </p:sp>
      <p:sp>
        <p:nvSpPr>
          <p:cNvPr id="4" name="Rectangle 3"/>
          <p:cNvSpPr/>
          <p:nvPr/>
        </p:nvSpPr>
        <p:spPr>
          <a:xfrm>
            <a:off x="4572000" y="6550223"/>
            <a:ext cx="4572000" cy="307777"/>
          </a:xfrm>
          <a:prstGeom prst="rect">
            <a:avLst/>
          </a:prstGeom>
        </p:spPr>
        <p:txBody>
          <a:bodyPr>
            <a:spAutoFit/>
          </a:bodyPr>
          <a:lstStyle/>
          <a:p>
            <a:r>
              <a:rPr lang="en-US" sz="1400" b="1" spc="60" dirty="0" smtClean="0">
                <a:solidFill>
                  <a:srgbClr val="7030A0"/>
                </a:solidFill>
                <a:latin typeface="Georgia"/>
                <a:cs typeface="Georgia"/>
              </a:rPr>
              <a:t>From a Talk by M</a:t>
            </a:r>
            <a:r>
              <a:rPr lang="en-US" sz="1400" b="1" spc="-40" dirty="0" smtClean="0">
                <a:solidFill>
                  <a:srgbClr val="7030A0"/>
                </a:solidFill>
                <a:latin typeface="Georgia"/>
                <a:cs typeface="Georgia"/>
              </a:rPr>
              <a:t>a</a:t>
            </a:r>
            <a:r>
              <a:rPr lang="en-US" sz="1400" b="1" spc="-175" dirty="0" smtClean="0">
                <a:solidFill>
                  <a:srgbClr val="7030A0"/>
                </a:solidFill>
                <a:latin typeface="Georgia"/>
                <a:cs typeface="Georgia"/>
              </a:rPr>
              <a:t>t</a:t>
            </a:r>
            <a:r>
              <a:rPr lang="en-US" sz="1400" b="1" spc="-170" dirty="0" smtClean="0">
                <a:solidFill>
                  <a:srgbClr val="7030A0"/>
                </a:solidFill>
                <a:latin typeface="Georgia"/>
                <a:cs typeface="Georgia"/>
              </a:rPr>
              <a:t>t</a:t>
            </a:r>
            <a:r>
              <a:rPr lang="en-US" sz="1400" b="1" spc="-95" dirty="0" smtClean="0">
                <a:solidFill>
                  <a:srgbClr val="7030A0"/>
                </a:solidFill>
                <a:latin typeface="Georgia"/>
                <a:cs typeface="Georgia"/>
              </a:rPr>
              <a:t>h</a:t>
            </a:r>
            <a:r>
              <a:rPr lang="en-US" sz="1400" b="1" spc="-130" dirty="0" smtClean="0">
                <a:solidFill>
                  <a:srgbClr val="7030A0"/>
                </a:solidFill>
                <a:latin typeface="Georgia"/>
                <a:cs typeface="Georgia"/>
              </a:rPr>
              <a:t>e</a:t>
            </a:r>
            <a:r>
              <a:rPr lang="en-US" sz="1400" b="1" spc="-160" dirty="0" smtClean="0">
                <a:solidFill>
                  <a:srgbClr val="7030A0"/>
                </a:solidFill>
                <a:latin typeface="Georgia"/>
                <a:cs typeface="Georgia"/>
              </a:rPr>
              <a:t>w</a:t>
            </a:r>
            <a:r>
              <a:rPr lang="en-US" sz="1400" b="1" spc="-35" dirty="0" smtClean="0">
                <a:solidFill>
                  <a:srgbClr val="7030A0"/>
                </a:solidFill>
                <a:latin typeface="Georgia"/>
                <a:cs typeface="Georgia"/>
              </a:rPr>
              <a:t> </a:t>
            </a:r>
            <a:r>
              <a:rPr lang="en-US" sz="1400" b="1" spc="-105" dirty="0" err="1" smtClean="0">
                <a:solidFill>
                  <a:srgbClr val="7030A0"/>
                </a:solidFill>
                <a:latin typeface="Georgia"/>
                <a:cs typeface="Georgia"/>
              </a:rPr>
              <a:t>D</a:t>
            </a:r>
            <a:r>
              <a:rPr lang="en-US" sz="1400" b="1" spc="-60" dirty="0" err="1" smtClean="0">
                <a:solidFill>
                  <a:srgbClr val="7030A0"/>
                </a:solidFill>
                <a:latin typeface="Georgia"/>
                <a:cs typeface="Georgia"/>
              </a:rPr>
              <a:t>e</a:t>
            </a:r>
            <a:r>
              <a:rPr lang="en-US" sz="1400" b="1" spc="-75" dirty="0" err="1" smtClean="0">
                <a:solidFill>
                  <a:srgbClr val="7030A0"/>
                </a:solidFill>
                <a:latin typeface="Georgia"/>
                <a:cs typeface="Georgia"/>
              </a:rPr>
              <a:t>L</a:t>
            </a:r>
            <a:r>
              <a:rPr lang="en-US" sz="1400" b="1" spc="-40" dirty="0" err="1" smtClean="0">
                <a:solidFill>
                  <a:srgbClr val="7030A0"/>
                </a:solidFill>
                <a:latin typeface="Georgia"/>
                <a:cs typeface="Georgia"/>
              </a:rPr>
              <a:t>a</a:t>
            </a:r>
            <a:r>
              <a:rPr lang="en-US" sz="1400" b="1" spc="-165" dirty="0" err="1" smtClean="0">
                <a:solidFill>
                  <a:srgbClr val="7030A0"/>
                </a:solidFill>
                <a:latin typeface="Georgia"/>
                <a:cs typeface="Georgia"/>
              </a:rPr>
              <a:t>nd</a:t>
            </a:r>
            <a:r>
              <a:rPr lang="en-US" sz="1400" b="1" spc="-165" dirty="0" smtClean="0">
                <a:solidFill>
                  <a:srgbClr val="7030A0"/>
                </a:solidFill>
                <a:latin typeface="Georgia"/>
                <a:cs typeface="Georgia"/>
              </a:rPr>
              <a:t>   NASA/GSFC/SSAI</a:t>
            </a:r>
            <a:endParaRPr lang="en-US" sz="1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01920" y="593620"/>
            <a:ext cx="1649268" cy="200055"/>
          </a:xfrm>
          <a:prstGeom prst="rect">
            <a:avLst/>
          </a:prstGeom>
        </p:spPr>
        <p:txBody>
          <a:bodyPr vert="horz" wrap="square" lIns="0" tIns="0" rIns="0" bIns="0" rtlCol="0">
            <a:spAutoFit/>
          </a:bodyPr>
          <a:lstStyle/>
          <a:p>
            <a:pPr marL="11397"/>
            <a:r>
              <a:rPr sz="1300" dirty="0">
                <a:latin typeface="Palatino Linotype"/>
                <a:cs typeface="Palatino Linotype"/>
              </a:rPr>
              <a:t>Ordered</a:t>
            </a:r>
            <a:r>
              <a:rPr sz="1300" spc="-90" dirty="0">
                <a:latin typeface="Palatino Linotype"/>
                <a:cs typeface="Palatino Linotype"/>
              </a:rPr>
              <a:t> </a:t>
            </a:r>
            <a:r>
              <a:rPr sz="1300" dirty="0">
                <a:latin typeface="Palatino Linotype"/>
                <a:cs typeface="Palatino Linotype"/>
              </a:rPr>
              <a:t>Eigenvalues</a:t>
            </a:r>
            <a:endParaRPr sz="1300" dirty="0">
              <a:latin typeface="Palatino Linotype"/>
              <a:cs typeface="Palatino Linotype"/>
            </a:endParaRPr>
          </a:p>
        </p:txBody>
      </p:sp>
      <p:sp>
        <p:nvSpPr>
          <p:cNvPr id="3" name="object 3"/>
          <p:cNvSpPr/>
          <p:nvPr/>
        </p:nvSpPr>
        <p:spPr>
          <a:xfrm>
            <a:off x="1349998" y="5805636"/>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4" name="object 4"/>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1303816" y="5838882"/>
            <a:ext cx="92364" cy="169277"/>
          </a:xfrm>
          <a:prstGeom prst="rect">
            <a:avLst/>
          </a:prstGeom>
        </p:spPr>
        <p:txBody>
          <a:bodyPr vert="horz" wrap="square" lIns="0" tIns="0" rIns="0" bIns="0" rtlCol="0">
            <a:spAutoFit/>
          </a:bodyPr>
          <a:lstStyle/>
          <a:p>
            <a:pPr marL="11397"/>
            <a:r>
              <a:rPr sz="1100" dirty="0">
                <a:latin typeface="Palatino Linotype"/>
                <a:cs typeface="Palatino Linotype"/>
              </a:rPr>
              <a:t>0</a:t>
            </a:r>
          </a:p>
        </p:txBody>
      </p:sp>
      <p:sp>
        <p:nvSpPr>
          <p:cNvPr id="6" name="object 6"/>
          <p:cNvSpPr/>
          <p:nvPr/>
        </p:nvSpPr>
        <p:spPr>
          <a:xfrm>
            <a:off x="308814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3041961" y="5838882"/>
            <a:ext cx="92364" cy="169277"/>
          </a:xfrm>
          <a:prstGeom prst="rect">
            <a:avLst/>
          </a:prstGeom>
        </p:spPr>
        <p:txBody>
          <a:bodyPr vert="horz" wrap="square" lIns="0" tIns="0" rIns="0" bIns="0" rtlCol="0">
            <a:spAutoFit/>
          </a:bodyPr>
          <a:lstStyle/>
          <a:p>
            <a:pPr marL="11397"/>
            <a:r>
              <a:rPr sz="1100" dirty="0">
                <a:latin typeface="Palatino Linotype"/>
                <a:cs typeface="Palatino Linotype"/>
              </a:rPr>
              <a:t>5</a:t>
            </a:r>
          </a:p>
        </p:txBody>
      </p:sp>
      <p:sp>
        <p:nvSpPr>
          <p:cNvPr id="8" name="object 8"/>
          <p:cNvSpPr/>
          <p:nvPr/>
        </p:nvSpPr>
        <p:spPr>
          <a:xfrm>
            <a:off x="482630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656444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0" name="object 10"/>
          <p:cNvSpPr txBox="1"/>
          <p:nvPr/>
        </p:nvSpPr>
        <p:spPr>
          <a:xfrm>
            <a:off x="6483627" y="5838882"/>
            <a:ext cx="161636" cy="169277"/>
          </a:xfrm>
          <a:prstGeom prst="rect">
            <a:avLst/>
          </a:prstGeom>
        </p:spPr>
        <p:txBody>
          <a:bodyPr vert="horz" wrap="square" lIns="0" tIns="0" rIns="0" bIns="0" rtlCol="0">
            <a:spAutoFit/>
          </a:bodyPr>
          <a:lstStyle/>
          <a:p>
            <a:pPr marL="11397"/>
            <a:r>
              <a:rPr sz="1100" dirty="0">
                <a:latin typeface="Palatino Linotype"/>
                <a:cs typeface="Palatino Linotype"/>
              </a:rPr>
              <a:t>15</a:t>
            </a:r>
          </a:p>
        </p:txBody>
      </p:sp>
      <p:sp>
        <p:nvSpPr>
          <p:cNvPr id="11" name="object 11"/>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2" name="object 12"/>
          <p:cNvSpPr txBox="1"/>
          <p:nvPr/>
        </p:nvSpPr>
        <p:spPr>
          <a:xfrm>
            <a:off x="8221776" y="5838882"/>
            <a:ext cx="161636" cy="169277"/>
          </a:xfrm>
          <a:prstGeom prst="rect">
            <a:avLst/>
          </a:prstGeom>
        </p:spPr>
        <p:txBody>
          <a:bodyPr vert="horz" wrap="square" lIns="0" tIns="0" rIns="0" bIns="0" rtlCol="0">
            <a:spAutoFit/>
          </a:bodyPr>
          <a:lstStyle/>
          <a:p>
            <a:pPr marL="11397"/>
            <a:r>
              <a:rPr sz="1100" dirty="0">
                <a:latin typeface="Palatino Linotype"/>
                <a:cs typeface="Palatino Linotype"/>
              </a:rPr>
              <a:t>20</a:t>
            </a:r>
          </a:p>
        </p:txBody>
      </p:sp>
      <p:sp>
        <p:nvSpPr>
          <p:cNvPr id="13" name="object 13"/>
          <p:cNvSpPr/>
          <p:nvPr/>
        </p:nvSpPr>
        <p:spPr>
          <a:xfrm>
            <a:off x="16975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54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393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7405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34357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37836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413117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447873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51738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55217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58693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6216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69120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72598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760746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7955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txBox="1"/>
          <p:nvPr/>
        </p:nvSpPr>
        <p:spPr>
          <a:xfrm>
            <a:off x="4663878" y="5838881"/>
            <a:ext cx="325005" cy="307777"/>
          </a:xfrm>
          <a:prstGeom prst="rect">
            <a:avLst/>
          </a:prstGeom>
        </p:spPr>
        <p:txBody>
          <a:bodyPr vert="horz" wrap="square" lIns="0" tIns="0" rIns="0" bIns="0" rtlCol="0">
            <a:spAutoFit/>
          </a:bodyPr>
          <a:lstStyle/>
          <a:p>
            <a:pPr algn="ctr">
              <a:lnSpc>
                <a:spcPts val="1229"/>
              </a:lnSpc>
            </a:pPr>
            <a:r>
              <a:rPr sz="1100" dirty="0">
                <a:latin typeface="Palatino Linotype"/>
                <a:cs typeface="Palatino Linotype"/>
              </a:rPr>
              <a:t>10</a:t>
            </a:r>
          </a:p>
          <a:p>
            <a:pPr algn="ctr">
              <a:lnSpc>
                <a:spcPts val="1229"/>
              </a:lnSpc>
            </a:pPr>
            <a:r>
              <a:rPr sz="1100" dirty="0">
                <a:latin typeface="Palatino Linotype"/>
                <a:cs typeface="Palatino Linotype"/>
              </a:rPr>
              <a:t>pixel</a:t>
            </a:r>
          </a:p>
        </p:txBody>
      </p:sp>
      <p:sp>
        <p:nvSpPr>
          <p:cNvPr id="30" name="object 30"/>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31" name="object 31"/>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2" name="object 32"/>
          <p:cNvSpPr/>
          <p:nvPr/>
        </p:nvSpPr>
        <p:spPr>
          <a:xfrm>
            <a:off x="308814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3" name="object 33"/>
          <p:cNvSpPr/>
          <p:nvPr/>
        </p:nvSpPr>
        <p:spPr>
          <a:xfrm>
            <a:off x="482630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4" name="object 34"/>
          <p:cNvSpPr/>
          <p:nvPr/>
        </p:nvSpPr>
        <p:spPr>
          <a:xfrm>
            <a:off x="656444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5" name="object 35"/>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6" name="object 36"/>
          <p:cNvSpPr/>
          <p:nvPr/>
        </p:nvSpPr>
        <p:spPr>
          <a:xfrm>
            <a:off x="16975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7" name="object 37"/>
          <p:cNvSpPr/>
          <p:nvPr/>
        </p:nvSpPr>
        <p:spPr>
          <a:xfrm>
            <a:off x="20454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8" name="object 38"/>
          <p:cNvSpPr/>
          <p:nvPr/>
        </p:nvSpPr>
        <p:spPr>
          <a:xfrm>
            <a:off x="2393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9" name="object 39"/>
          <p:cNvSpPr/>
          <p:nvPr/>
        </p:nvSpPr>
        <p:spPr>
          <a:xfrm>
            <a:off x="27405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0" name="object 40"/>
          <p:cNvSpPr/>
          <p:nvPr/>
        </p:nvSpPr>
        <p:spPr>
          <a:xfrm>
            <a:off x="34357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1" name="object 41"/>
          <p:cNvSpPr/>
          <p:nvPr/>
        </p:nvSpPr>
        <p:spPr>
          <a:xfrm>
            <a:off x="37836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2" name="object 42"/>
          <p:cNvSpPr/>
          <p:nvPr/>
        </p:nvSpPr>
        <p:spPr>
          <a:xfrm>
            <a:off x="413117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3" name="object 43"/>
          <p:cNvSpPr/>
          <p:nvPr/>
        </p:nvSpPr>
        <p:spPr>
          <a:xfrm>
            <a:off x="447873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4" name="object 44"/>
          <p:cNvSpPr/>
          <p:nvPr/>
        </p:nvSpPr>
        <p:spPr>
          <a:xfrm>
            <a:off x="51738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5" name="object 45"/>
          <p:cNvSpPr/>
          <p:nvPr/>
        </p:nvSpPr>
        <p:spPr>
          <a:xfrm>
            <a:off x="55217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6" name="object 46"/>
          <p:cNvSpPr/>
          <p:nvPr/>
        </p:nvSpPr>
        <p:spPr>
          <a:xfrm>
            <a:off x="58693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7" name="object 47"/>
          <p:cNvSpPr/>
          <p:nvPr/>
        </p:nvSpPr>
        <p:spPr>
          <a:xfrm>
            <a:off x="6216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8" name="object 48"/>
          <p:cNvSpPr/>
          <p:nvPr/>
        </p:nvSpPr>
        <p:spPr>
          <a:xfrm>
            <a:off x="69120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9" name="object 49"/>
          <p:cNvSpPr/>
          <p:nvPr/>
        </p:nvSpPr>
        <p:spPr>
          <a:xfrm>
            <a:off x="72598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0" name="object 50"/>
          <p:cNvSpPr/>
          <p:nvPr/>
        </p:nvSpPr>
        <p:spPr>
          <a:xfrm>
            <a:off x="760746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1" name="object 51"/>
          <p:cNvSpPr/>
          <p:nvPr/>
        </p:nvSpPr>
        <p:spPr>
          <a:xfrm>
            <a:off x="7955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2" name="object 52"/>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4" name="object 54"/>
          <p:cNvSpPr txBox="1"/>
          <p:nvPr/>
        </p:nvSpPr>
        <p:spPr>
          <a:xfrm>
            <a:off x="1092026" y="5611609"/>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-7</a:t>
            </a:r>
            <a:endParaRPr sz="700" dirty="0">
              <a:latin typeface="Palatino Linotype"/>
              <a:cs typeface="Palatino Linotype"/>
            </a:endParaRPr>
          </a:p>
        </p:txBody>
      </p:sp>
      <p:sp>
        <p:nvSpPr>
          <p:cNvPr id="55" name="object 55"/>
          <p:cNvSpPr/>
          <p:nvPr/>
        </p:nvSpPr>
        <p:spPr>
          <a:xfrm>
            <a:off x="1349999" y="497625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6" name="object 56"/>
          <p:cNvSpPr txBox="1"/>
          <p:nvPr/>
        </p:nvSpPr>
        <p:spPr>
          <a:xfrm>
            <a:off x="1092026" y="4826705"/>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-6</a:t>
            </a:r>
            <a:endParaRPr sz="700" dirty="0">
              <a:latin typeface="Palatino Linotype"/>
              <a:cs typeface="Palatino Linotype"/>
            </a:endParaRPr>
          </a:p>
        </p:txBody>
      </p:sp>
      <p:sp>
        <p:nvSpPr>
          <p:cNvPr id="57" name="object 57"/>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8" name="object 58"/>
          <p:cNvSpPr txBox="1"/>
          <p:nvPr/>
        </p:nvSpPr>
        <p:spPr>
          <a:xfrm>
            <a:off x="1092026" y="3997320"/>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-5</a:t>
            </a:r>
            <a:endParaRPr sz="700" dirty="0">
              <a:latin typeface="Palatino Linotype"/>
              <a:cs typeface="Palatino Linotype"/>
            </a:endParaRPr>
          </a:p>
        </p:txBody>
      </p:sp>
      <p:sp>
        <p:nvSpPr>
          <p:cNvPr id="59" name="object 59"/>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0" name="object 60"/>
          <p:cNvSpPr txBox="1"/>
          <p:nvPr/>
        </p:nvSpPr>
        <p:spPr>
          <a:xfrm>
            <a:off x="1092026" y="3167939"/>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-4</a:t>
            </a:r>
            <a:endParaRPr sz="700" dirty="0">
              <a:latin typeface="Palatino Linotype"/>
              <a:cs typeface="Palatino Linotype"/>
            </a:endParaRPr>
          </a:p>
        </p:txBody>
      </p:sp>
      <p:sp>
        <p:nvSpPr>
          <p:cNvPr id="61" name="object 61"/>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2" name="object 62"/>
          <p:cNvSpPr txBox="1"/>
          <p:nvPr/>
        </p:nvSpPr>
        <p:spPr>
          <a:xfrm>
            <a:off x="1092026" y="2338244"/>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-3</a:t>
            </a:r>
            <a:endParaRPr sz="700" dirty="0">
              <a:latin typeface="Palatino Linotype"/>
              <a:cs typeface="Palatino Linotype"/>
            </a:endParaRPr>
          </a:p>
        </p:txBody>
      </p:sp>
      <p:sp>
        <p:nvSpPr>
          <p:cNvPr id="63" name="object 63"/>
          <p:cNvSpPr/>
          <p:nvPr/>
        </p:nvSpPr>
        <p:spPr>
          <a:xfrm>
            <a:off x="1349999" y="165811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4" name="object 64"/>
          <p:cNvSpPr txBox="1"/>
          <p:nvPr/>
        </p:nvSpPr>
        <p:spPr>
          <a:xfrm>
            <a:off x="1092026" y="1508873"/>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-2</a:t>
            </a:r>
            <a:endParaRPr sz="700" dirty="0">
              <a:latin typeface="Palatino Linotype"/>
              <a:cs typeface="Palatino Linotype"/>
            </a:endParaRPr>
          </a:p>
        </p:txBody>
      </p:sp>
      <p:sp>
        <p:nvSpPr>
          <p:cNvPr id="65" name="object 65"/>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6" name="object 66"/>
          <p:cNvSpPr txBox="1"/>
          <p:nvPr/>
        </p:nvSpPr>
        <p:spPr>
          <a:xfrm>
            <a:off x="1092026" y="712852"/>
            <a:ext cx="233218" cy="164148"/>
          </a:xfrm>
          <a:prstGeom prst="rect">
            <a:avLst/>
          </a:prstGeom>
        </p:spPr>
        <p:txBody>
          <a:bodyPr vert="horz" wrap="square" lIns="0" tIns="0" rIns="0" bIns="0" rtlCol="0">
            <a:spAutoFit/>
          </a:bodyPr>
          <a:lstStyle/>
          <a:p>
            <a:pPr marL="11397"/>
            <a:r>
              <a:rPr sz="1600" baseline="-25462" dirty="0">
                <a:latin typeface="Palatino Linotype"/>
                <a:cs typeface="Palatino Linotype"/>
              </a:rPr>
              <a:t>10</a:t>
            </a:r>
            <a:r>
              <a:rPr sz="700" spc="-4" dirty="0">
                <a:latin typeface="Palatino Linotype"/>
                <a:cs typeface="Palatino Linotype"/>
              </a:rPr>
              <a:t>-1</a:t>
            </a:r>
            <a:endParaRPr sz="700" dirty="0">
              <a:latin typeface="Palatino Linotype"/>
              <a:cs typeface="Palatino Linotype"/>
            </a:endParaRPr>
          </a:p>
        </p:txBody>
      </p:sp>
      <p:sp>
        <p:nvSpPr>
          <p:cNvPr id="67" name="object 67"/>
          <p:cNvSpPr/>
          <p:nvPr/>
        </p:nvSpPr>
        <p:spPr>
          <a:xfrm>
            <a:off x="1349999" y="555596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8" name="object 68"/>
          <p:cNvSpPr/>
          <p:nvPr/>
        </p:nvSpPr>
        <p:spPr>
          <a:xfrm>
            <a:off x="1349999" y="54098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9" name="object 69"/>
          <p:cNvSpPr/>
          <p:nvPr/>
        </p:nvSpPr>
        <p:spPr>
          <a:xfrm>
            <a:off x="1349999" y="530628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0" name="object 70"/>
          <p:cNvSpPr/>
          <p:nvPr/>
        </p:nvSpPr>
        <p:spPr>
          <a:xfrm>
            <a:off x="1349999" y="522593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1" name="object 71"/>
          <p:cNvSpPr/>
          <p:nvPr/>
        </p:nvSpPr>
        <p:spPr>
          <a:xfrm>
            <a:off x="1349999" y="51601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2" name="object 72"/>
          <p:cNvSpPr/>
          <p:nvPr/>
        </p:nvSpPr>
        <p:spPr>
          <a:xfrm>
            <a:off x="1349999" y="510458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3" name="object 73"/>
          <p:cNvSpPr/>
          <p:nvPr/>
        </p:nvSpPr>
        <p:spPr>
          <a:xfrm>
            <a:off x="1349999" y="505662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4" name="object 74"/>
          <p:cNvSpPr/>
          <p:nvPr/>
        </p:nvSpPr>
        <p:spPr>
          <a:xfrm>
            <a:off x="1349999" y="501406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5" name="object 75"/>
          <p:cNvSpPr/>
          <p:nvPr/>
        </p:nvSpPr>
        <p:spPr>
          <a:xfrm>
            <a:off x="1349999" y="472627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6" name="object 76"/>
          <p:cNvSpPr/>
          <p:nvPr/>
        </p:nvSpPr>
        <p:spPr>
          <a:xfrm>
            <a:off x="1349999" y="458047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7" name="object 77"/>
          <p:cNvSpPr/>
          <p:nvPr/>
        </p:nvSpPr>
        <p:spPr>
          <a:xfrm>
            <a:off x="1349999" y="447659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8" name="object 78"/>
          <p:cNvSpPr/>
          <p:nvPr/>
        </p:nvSpPr>
        <p:spPr>
          <a:xfrm>
            <a:off x="1349999" y="439623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9" name="object 79"/>
          <p:cNvSpPr/>
          <p:nvPr/>
        </p:nvSpPr>
        <p:spPr>
          <a:xfrm>
            <a:off x="1349999" y="433079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0" name="object 80"/>
          <p:cNvSpPr/>
          <p:nvPr/>
        </p:nvSpPr>
        <p:spPr>
          <a:xfrm>
            <a:off x="1349999" y="427521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1" name="object 81"/>
          <p:cNvSpPr/>
          <p:nvPr/>
        </p:nvSpPr>
        <p:spPr>
          <a:xfrm>
            <a:off x="1349999" y="422692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2" name="object 82"/>
          <p:cNvSpPr/>
          <p:nvPr/>
        </p:nvSpPr>
        <p:spPr>
          <a:xfrm>
            <a:off x="1349999" y="418468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3" name="object 83"/>
          <p:cNvSpPr/>
          <p:nvPr/>
        </p:nvSpPr>
        <p:spPr>
          <a:xfrm>
            <a:off x="1349999" y="389689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4" name="object 84"/>
          <p:cNvSpPr/>
          <p:nvPr/>
        </p:nvSpPr>
        <p:spPr>
          <a:xfrm>
            <a:off x="1349999" y="37507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5" name="object 85"/>
          <p:cNvSpPr/>
          <p:nvPr/>
        </p:nvSpPr>
        <p:spPr>
          <a:xfrm>
            <a:off x="1349999" y="364722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6" name="object 86"/>
          <p:cNvSpPr/>
          <p:nvPr/>
        </p:nvSpPr>
        <p:spPr>
          <a:xfrm>
            <a:off x="1349999" y="356685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7" name="object 87"/>
          <p:cNvSpPr/>
          <p:nvPr/>
        </p:nvSpPr>
        <p:spPr>
          <a:xfrm>
            <a:off x="1349999" y="35010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8" name="object 88"/>
          <p:cNvSpPr/>
          <p:nvPr/>
        </p:nvSpPr>
        <p:spPr>
          <a:xfrm>
            <a:off x="1349999" y="344550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9" name="object 89"/>
          <p:cNvSpPr/>
          <p:nvPr/>
        </p:nvSpPr>
        <p:spPr>
          <a:xfrm>
            <a:off x="1349999" y="33975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0" name="object 90"/>
          <p:cNvSpPr/>
          <p:nvPr/>
        </p:nvSpPr>
        <p:spPr>
          <a:xfrm>
            <a:off x="1349999" y="335498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1" name="object 91"/>
          <p:cNvSpPr/>
          <p:nvPr/>
        </p:nvSpPr>
        <p:spPr>
          <a:xfrm>
            <a:off x="1349999" y="30675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2" name="object 92"/>
          <p:cNvSpPr/>
          <p:nvPr/>
        </p:nvSpPr>
        <p:spPr>
          <a:xfrm>
            <a:off x="1349999" y="292139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3" name="object 93"/>
          <p:cNvSpPr/>
          <p:nvPr/>
        </p:nvSpPr>
        <p:spPr>
          <a:xfrm>
            <a:off x="1349999" y="281784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4" name="object 94"/>
          <p:cNvSpPr/>
          <p:nvPr/>
        </p:nvSpPr>
        <p:spPr>
          <a:xfrm>
            <a:off x="1349999" y="27374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5" name="object 95"/>
          <p:cNvSpPr/>
          <p:nvPr/>
        </p:nvSpPr>
        <p:spPr>
          <a:xfrm>
            <a:off x="1349999" y="267171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6" name="object 96"/>
          <p:cNvSpPr/>
          <p:nvPr/>
        </p:nvSpPr>
        <p:spPr>
          <a:xfrm>
            <a:off x="1349999" y="261613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7" name="object 97"/>
          <p:cNvSpPr/>
          <p:nvPr/>
        </p:nvSpPr>
        <p:spPr>
          <a:xfrm>
            <a:off x="1349999" y="256816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8" name="object 98"/>
          <p:cNvSpPr/>
          <p:nvPr/>
        </p:nvSpPr>
        <p:spPr>
          <a:xfrm>
            <a:off x="1349999" y="252560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9" name="object 99"/>
          <p:cNvSpPr/>
          <p:nvPr/>
        </p:nvSpPr>
        <p:spPr>
          <a:xfrm>
            <a:off x="1349999" y="223781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0" name="object 100"/>
          <p:cNvSpPr/>
          <p:nvPr/>
        </p:nvSpPr>
        <p:spPr>
          <a:xfrm>
            <a:off x="1349999" y="209201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1" name="object 101"/>
          <p:cNvSpPr/>
          <p:nvPr/>
        </p:nvSpPr>
        <p:spPr>
          <a:xfrm>
            <a:off x="1349999" y="198814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2" name="object 102"/>
          <p:cNvSpPr/>
          <p:nvPr/>
        </p:nvSpPr>
        <p:spPr>
          <a:xfrm>
            <a:off x="1349999" y="19077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3" name="object 103"/>
          <p:cNvSpPr/>
          <p:nvPr/>
        </p:nvSpPr>
        <p:spPr>
          <a:xfrm>
            <a:off x="1349999" y="184234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4" name="object 104"/>
          <p:cNvSpPr/>
          <p:nvPr/>
        </p:nvSpPr>
        <p:spPr>
          <a:xfrm>
            <a:off x="1349999" y="178675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5" name="object 105"/>
          <p:cNvSpPr/>
          <p:nvPr/>
        </p:nvSpPr>
        <p:spPr>
          <a:xfrm>
            <a:off x="1349999" y="173846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6" name="object 106"/>
          <p:cNvSpPr/>
          <p:nvPr/>
        </p:nvSpPr>
        <p:spPr>
          <a:xfrm>
            <a:off x="1349999" y="16962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7" name="object 107"/>
          <p:cNvSpPr/>
          <p:nvPr/>
        </p:nvSpPr>
        <p:spPr>
          <a:xfrm>
            <a:off x="1349999" y="14084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8" name="object 108"/>
          <p:cNvSpPr/>
          <p:nvPr/>
        </p:nvSpPr>
        <p:spPr>
          <a:xfrm>
            <a:off x="1349999" y="12623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9" name="object 109"/>
          <p:cNvSpPr/>
          <p:nvPr/>
        </p:nvSpPr>
        <p:spPr>
          <a:xfrm>
            <a:off x="1349999" y="115876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0" name="object 110"/>
          <p:cNvSpPr/>
          <p:nvPr/>
        </p:nvSpPr>
        <p:spPr>
          <a:xfrm>
            <a:off x="1349999" y="10784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1" name="object 111"/>
          <p:cNvSpPr/>
          <p:nvPr/>
        </p:nvSpPr>
        <p:spPr>
          <a:xfrm>
            <a:off x="1349999" y="10126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2" name="object 112"/>
          <p:cNvSpPr/>
          <p:nvPr/>
        </p:nvSpPr>
        <p:spPr>
          <a:xfrm>
            <a:off x="1349999" y="95706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3" name="object 113"/>
          <p:cNvSpPr/>
          <p:nvPr/>
        </p:nvSpPr>
        <p:spPr>
          <a:xfrm>
            <a:off x="1349999" y="90909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4" name="object 114"/>
          <p:cNvSpPr/>
          <p:nvPr/>
        </p:nvSpPr>
        <p:spPr>
          <a:xfrm>
            <a:off x="1349999" y="8665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15" name="object 115"/>
          <p:cNvSpPr txBox="1"/>
          <p:nvPr/>
        </p:nvSpPr>
        <p:spPr>
          <a:xfrm>
            <a:off x="882500" y="2944189"/>
            <a:ext cx="282129" cy="746311"/>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Eigenvalues</a:t>
            </a:r>
            <a:endParaRPr sz="1100" dirty="0">
              <a:latin typeface="Palatino Linotype"/>
              <a:cs typeface="Palatino Linotype"/>
            </a:endParaRPr>
          </a:p>
        </p:txBody>
      </p:sp>
      <p:sp>
        <p:nvSpPr>
          <p:cNvPr id="116" name="object 116"/>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17" name="object 117"/>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8" name="object 118"/>
          <p:cNvSpPr/>
          <p:nvPr/>
        </p:nvSpPr>
        <p:spPr>
          <a:xfrm>
            <a:off x="8163502" y="497625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9" name="object 119"/>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20" name="object 120"/>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21" name="object 121"/>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22" name="object 122"/>
          <p:cNvSpPr/>
          <p:nvPr/>
        </p:nvSpPr>
        <p:spPr>
          <a:xfrm>
            <a:off x="8163502" y="165811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23" name="object 123"/>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24" name="object 124"/>
          <p:cNvSpPr/>
          <p:nvPr/>
        </p:nvSpPr>
        <p:spPr>
          <a:xfrm>
            <a:off x="8233213" y="555596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5" name="object 125"/>
          <p:cNvSpPr/>
          <p:nvPr/>
        </p:nvSpPr>
        <p:spPr>
          <a:xfrm>
            <a:off x="8233213" y="54098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6" name="object 126"/>
          <p:cNvSpPr/>
          <p:nvPr/>
        </p:nvSpPr>
        <p:spPr>
          <a:xfrm>
            <a:off x="8233213" y="530628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7" name="object 127"/>
          <p:cNvSpPr/>
          <p:nvPr/>
        </p:nvSpPr>
        <p:spPr>
          <a:xfrm>
            <a:off x="8233213" y="522593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8233213" y="51601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9" name="object 129"/>
          <p:cNvSpPr/>
          <p:nvPr/>
        </p:nvSpPr>
        <p:spPr>
          <a:xfrm>
            <a:off x="8233213" y="510458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0" name="object 130"/>
          <p:cNvSpPr/>
          <p:nvPr/>
        </p:nvSpPr>
        <p:spPr>
          <a:xfrm>
            <a:off x="8233213" y="505662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1" name="object 131"/>
          <p:cNvSpPr/>
          <p:nvPr/>
        </p:nvSpPr>
        <p:spPr>
          <a:xfrm>
            <a:off x="8233213" y="501406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2" name="object 132"/>
          <p:cNvSpPr/>
          <p:nvPr/>
        </p:nvSpPr>
        <p:spPr>
          <a:xfrm>
            <a:off x="8233213" y="472627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3" name="object 133"/>
          <p:cNvSpPr/>
          <p:nvPr/>
        </p:nvSpPr>
        <p:spPr>
          <a:xfrm>
            <a:off x="8233213" y="458047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4" name="object 134"/>
          <p:cNvSpPr/>
          <p:nvPr/>
        </p:nvSpPr>
        <p:spPr>
          <a:xfrm>
            <a:off x="8233213" y="447659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5" name="object 135"/>
          <p:cNvSpPr/>
          <p:nvPr/>
        </p:nvSpPr>
        <p:spPr>
          <a:xfrm>
            <a:off x="8233213" y="439623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6" name="object 136"/>
          <p:cNvSpPr/>
          <p:nvPr/>
        </p:nvSpPr>
        <p:spPr>
          <a:xfrm>
            <a:off x="8233213" y="433079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7" name="object 137"/>
          <p:cNvSpPr/>
          <p:nvPr/>
        </p:nvSpPr>
        <p:spPr>
          <a:xfrm>
            <a:off x="8233213" y="427521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8" name="object 138"/>
          <p:cNvSpPr/>
          <p:nvPr/>
        </p:nvSpPr>
        <p:spPr>
          <a:xfrm>
            <a:off x="8233213" y="422692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9" name="object 139"/>
          <p:cNvSpPr/>
          <p:nvPr/>
        </p:nvSpPr>
        <p:spPr>
          <a:xfrm>
            <a:off x="8233213" y="418468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0" name="object 140"/>
          <p:cNvSpPr/>
          <p:nvPr/>
        </p:nvSpPr>
        <p:spPr>
          <a:xfrm>
            <a:off x="8233213" y="389689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1" name="object 141"/>
          <p:cNvSpPr/>
          <p:nvPr/>
        </p:nvSpPr>
        <p:spPr>
          <a:xfrm>
            <a:off x="8233213" y="37507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2" name="object 142"/>
          <p:cNvSpPr/>
          <p:nvPr/>
        </p:nvSpPr>
        <p:spPr>
          <a:xfrm>
            <a:off x="8233213" y="364722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3" name="object 143"/>
          <p:cNvSpPr/>
          <p:nvPr/>
        </p:nvSpPr>
        <p:spPr>
          <a:xfrm>
            <a:off x="8233213" y="356685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4" name="object 144"/>
          <p:cNvSpPr/>
          <p:nvPr/>
        </p:nvSpPr>
        <p:spPr>
          <a:xfrm>
            <a:off x="8233213" y="35010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5" name="object 145"/>
          <p:cNvSpPr/>
          <p:nvPr/>
        </p:nvSpPr>
        <p:spPr>
          <a:xfrm>
            <a:off x="8233213" y="344550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6" name="object 146"/>
          <p:cNvSpPr/>
          <p:nvPr/>
        </p:nvSpPr>
        <p:spPr>
          <a:xfrm>
            <a:off x="8233213" y="33975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7" name="object 147"/>
          <p:cNvSpPr/>
          <p:nvPr/>
        </p:nvSpPr>
        <p:spPr>
          <a:xfrm>
            <a:off x="8233213" y="335498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8" name="object 148"/>
          <p:cNvSpPr/>
          <p:nvPr/>
        </p:nvSpPr>
        <p:spPr>
          <a:xfrm>
            <a:off x="8233213" y="30675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9" name="object 149"/>
          <p:cNvSpPr/>
          <p:nvPr/>
        </p:nvSpPr>
        <p:spPr>
          <a:xfrm>
            <a:off x="8233213" y="292139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0" name="object 150"/>
          <p:cNvSpPr/>
          <p:nvPr/>
        </p:nvSpPr>
        <p:spPr>
          <a:xfrm>
            <a:off x="8233213" y="281784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1" name="object 151"/>
          <p:cNvSpPr/>
          <p:nvPr/>
        </p:nvSpPr>
        <p:spPr>
          <a:xfrm>
            <a:off x="8233213" y="27374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2" name="object 152"/>
          <p:cNvSpPr/>
          <p:nvPr/>
        </p:nvSpPr>
        <p:spPr>
          <a:xfrm>
            <a:off x="8233213" y="267171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3" name="object 153"/>
          <p:cNvSpPr/>
          <p:nvPr/>
        </p:nvSpPr>
        <p:spPr>
          <a:xfrm>
            <a:off x="8233213" y="261613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233213" y="256816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233213" y="252560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233213" y="223781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233213" y="209201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233213" y="198814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233213" y="19077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184234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8233213" y="178675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233213" y="173846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233213" y="16962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233213" y="14084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233213" y="12623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8233213" y="115876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7" name="object 167"/>
          <p:cNvSpPr/>
          <p:nvPr/>
        </p:nvSpPr>
        <p:spPr>
          <a:xfrm>
            <a:off x="8233213" y="10784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233213" y="10126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233213" y="95706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233213" y="90909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233213" y="8665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1313676" y="1250890"/>
            <a:ext cx="72736" cy="70597"/>
          </a:xfrm>
          <a:custGeom>
            <a:avLst/>
            <a:gdLst/>
            <a:ahLst/>
            <a:cxnLst/>
            <a:rect l="l" t="t" r="r" b="b"/>
            <a:pathLst>
              <a:path w="80009" h="80009">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73" name="object 173"/>
          <p:cNvSpPr/>
          <p:nvPr/>
        </p:nvSpPr>
        <p:spPr>
          <a:xfrm>
            <a:off x="1661240" y="2788303"/>
            <a:ext cx="72736" cy="70597"/>
          </a:xfrm>
          <a:custGeom>
            <a:avLst/>
            <a:gdLst/>
            <a:ahLst/>
            <a:cxnLst/>
            <a:rect l="l" t="t" r="r" b="b"/>
            <a:pathLst>
              <a:path w="80010"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74" name="object 174"/>
          <p:cNvSpPr/>
          <p:nvPr/>
        </p:nvSpPr>
        <p:spPr>
          <a:xfrm>
            <a:off x="2009128" y="3851787"/>
            <a:ext cx="72736" cy="70597"/>
          </a:xfrm>
          <a:custGeom>
            <a:avLst/>
            <a:gdLst/>
            <a:ahLst/>
            <a:cxnLst/>
            <a:rect l="l" t="t" r="r" b="b"/>
            <a:pathLst>
              <a:path w="80010" h="80010">
                <a:moveTo>
                  <a:pt x="39966" y="0"/>
                </a:moveTo>
                <a:lnTo>
                  <a:pt x="79921" y="39954"/>
                </a:lnTo>
                <a:lnTo>
                  <a:pt x="39966" y="79921"/>
                </a:lnTo>
                <a:lnTo>
                  <a:pt x="0" y="39954"/>
                </a:lnTo>
                <a:lnTo>
                  <a:pt x="39966" y="0"/>
                </a:lnTo>
              </a:path>
            </a:pathLst>
          </a:custGeom>
          <a:ln w="3600">
            <a:solidFill>
              <a:srgbClr val="000000"/>
            </a:solidFill>
          </a:ln>
        </p:spPr>
        <p:txBody>
          <a:bodyPr wrap="square" lIns="0" tIns="0" rIns="0" bIns="0" rtlCol="0"/>
          <a:lstStyle/>
          <a:p>
            <a:endParaRPr/>
          </a:p>
        </p:txBody>
      </p:sp>
      <p:sp>
        <p:nvSpPr>
          <p:cNvPr id="175" name="object 175"/>
          <p:cNvSpPr/>
          <p:nvPr/>
        </p:nvSpPr>
        <p:spPr>
          <a:xfrm>
            <a:off x="2356692" y="4131945"/>
            <a:ext cx="72736" cy="70597"/>
          </a:xfrm>
          <a:custGeom>
            <a:avLst/>
            <a:gdLst/>
            <a:ahLst/>
            <a:cxnLst/>
            <a:rect l="l" t="t" r="r" b="b"/>
            <a:pathLst>
              <a:path w="80010" h="80010">
                <a:moveTo>
                  <a:pt x="39966" y="0"/>
                </a:moveTo>
                <a:lnTo>
                  <a:pt x="79921" y="39966"/>
                </a:lnTo>
                <a:lnTo>
                  <a:pt x="39966" y="79921"/>
                </a:lnTo>
                <a:lnTo>
                  <a:pt x="0" y="39966"/>
                </a:lnTo>
                <a:lnTo>
                  <a:pt x="39966" y="0"/>
                </a:lnTo>
              </a:path>
            </a:pathLst>
          </a:custGeom>
          <a:ln w="3600">
            <a:solidFill>
              <a:srgbClr val="000000"/>
            </a:solidFill>
          </a:ln>
        </p:spPr>
        <p:txBody>
          <a:bodyPr wrap="square" lIns="0" tIns="0" rIns="0" bIns="0" rtlCol="0"/>
          <a:lstStyle/>
          <a:p>
            <a:endParaRPr/>
          </a:p>
        </p:txBody>
      </p:sp>
      <p:sp>
        <p:nvSpPr>
          <p:cNvPr id="176" name="object 176"/>
          <p:cNvSpPr/>
          <p:nvPr/>
        </p:nvSpPr>
        <p:spPr>
          <a:xfrm>
            <a:off x="2704257" y="4506456"/>
            <a:ext cx="72736" cy="70597"/>
          </a:xfrm>
          <a:custGeom>
            <a:avLst/>
            <a:gdLst/>
            <a:ahLst/>
            <a:cxnLst/>
            <a:rect l="l" t="t" r="r" b="b"/>
            <a:pathLst>
              <a:path w="80010"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77" name="object 177"/>
          <p:cNvSpPr/>
          <p:nvPr/>
        </p:nvSpPr>
        <p:spPr>
          <a:xfrm>
            <a:off x="3051821" y="4569355"/>
            <a:ext cx="72736" cy="70597"/>
          </a:xfrm>
          <a:custGeom>
            <a:avLst/>
            <a:gdLst/>
            <a:ahLst/>
            <a:cxnLst/>
            <a:rect l="l" t="t" r="r" b="b"/>
            <a:pathLst>
              <a:path w="80010"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78" name="object 178"/>
          <p:cNvSpPr/>
          <p:nvPr/>
        </p:nvSpPr>
        <p:spPr>
          <a:xfrm>
            <a:off x="3399386" y="4697685"/>
            <a:ext cx="72736" cy="70597"/>
          </a:xfrm>
          <a:custGeom>
            <a:avLst/>
            <a:gdLst/>
            <a:ahLst/>
            <a:cxnLst/>
            <a:rect l="l" t="t" r="r" b="b"/>
            <a:pathLst>
              <a:path w="80010" h="80010">
                <a:moveTo>
                  <a:pt x="39966" y="0"/>
                </a:moveTo>
                <a:lnTo>
                  <a:pt x="79921" y="39954"/>
                </a:lnTo>
                <a:lnTo>
                  <a:pt x="39966" y="79921"/>
                </a:lnTo>
                <a:lnTo>
                  <a:pt x="0" y="39954"/>
                </a:lnTo>
                <a:lnTo>
                  <a:pt x="39966" y="0"/>
                </a:lnTo>
              </a:path>
            </a:pathLst>
          </a:custGeom>
          <a:ln w="3600">
            <a:solidFill>
              <a:srgbClr val="000000"/>
            </a:solidFill>
          </a:ln>
        </p:spPr>
        <p:txBody>
          <a:bodyPr wrap="square" lIns="0" tIns="0" rIns="0" bIns="0" rtlCol="0"/>
          <a:lstStyle/>
          <a:p>
            <a:endParaRPr/>
          </a:p>
        </p:txBody>
      </p:sp>
      <p:sp>
        <p:nvSpPr>
          <p:cNvPr id="179" name="object 179"/>
          <p:cNvSpPr/>
          <p:nvPr/>
        </p:nvSpPr>
        <p:spPr>
          <a:xfrm>
            <a:off x="3747273" y="4809486"/>
            <a:ext cx="72736" cy="70597"/>
          </a:xfrm>
          <a:custGeom>
            <a:avLst/>
            <a:gdLst/>
            <a:ahLst/>
            <a:cxnLst/>
            <a:rect l="l" t="t" r="r" b="b"/>
            <a:pathLst>
              <a:path w="80010" h="80010">
                <a:moveTo>
                  <a:pt x="39966" y="0"/>
                </a:moveTo>
                <a:lnTo>
                  <a:pt x="79921" y="39966"/>
                </a:lnTo>
                <a:lnTo>
                  <a:pt x="39966" y="79921"/>
                </a:lnTo>
                <a:lnTo>
                  <a:pt x="0" y="39966"/>
                </a:lnTo>
                <a:lnTo>
                  <a:pt x="39966" y="0"/>
                </a:lnTo>
              </a:path>
            </a:pathLst>
          </a:custGeom>
          <a:ln w="3600">
            <a:solidFill>
              <a:srgbClr val="000000"/>
            </a:solidFill>
          </a:ln>
        </p:spPr>
        <p:txBody>
          <a:bodyPr wrap="square" lIns="0" tIns="0" rIns="0" bIns="0" rtlCol="0"/>
          <a:lstStyle/>
          <a:p>
            <a:endParaRPr/>
          </a:p>
        </p:txBody>
      </p:sp>
      <p:sp>
        <p:nvSpPr>
          <p:cNvPr id="180" name="object 180"/>
          <p:cNvSpPr/>
          <p:nvPr/>
        </p:nvSpPr>
        <p:spPr>
          <a:xfrm>
            <a:off x="4094837" y="4973395"/>
            <a:ext cx="72736" cy="70597"/>
          </a:xfrm>
          <a:custGeom>
            <a:avLst/>
            <a:gdLst/>
            <a:ahLst/>
            <a:cxnLst/>
            <a:rect l="l" t="t" r="r" b="b"/>
            <a:pathLst>
              <a:path w="80010" h="80010">
                <a:moveTo>
                  <a:pt x="39966" y="0"/>
                </a:moveTo>
                <a:lnTo>
                  <a:pt x="79921" y="39966"/>
                </a:lnTo>
                <a:lnTo>
                  <a:pt x="39966" y="79921"/>
                </a:lnTo>
                <a:lnTo>
                  <a:pt x="0" y="39966"/>
                </a:lnTo>
                <a:lnTo>
                  <a:pt x="39966" y="0"/>
                </a:lnTo>
              </a:path>
            </a:pathLst>
          </a:custGeom>
          <a:ln w="3600">
            <a:solidFill>
              <a:srgbClr val="000000"/>
            </a:solidFill>
          </a:ln>
        </p:spPr>
        <p:txBody>
          <a:bodyPr wrap="square" lIns="0" tIns="0" rIns="0" bIns="0" rtlCol="0"/>
          <a:lstStyle/>
          <a:p>
            <a:endParaRPr/>
          </a:p>
        </p:txBody>
      </p:sp>
      <p:sp>
        <p:nvSpPr>
          <p:cNvPr id="181" name="object 181"/>
          <p:cNvSpPr/>
          <p:nvPr/>
        </p:nvSpPr>
        <p:spPr>
          <a:xfrm>
            <a:off x="4442402" y="5007393"/>
            <a:ext cx="72736" cy="70597"/>
          </a:xfrm>
          <a:custGeom>
            <a:avLst/>
            <a:gdLst/>
            <a:ahLst/>
            <a:cxnLst/>
            <a:rect l="l" t="t" r="r" b="b"/>
            <a:pathLst>
              <a:path w="80010" h="80010">
                <a:moveTo>
                  <a:pt x="39966" y="0"/>
                </a:moveTo>
                <a:lnTo>
                  <a:pt x="79921" y="39954"/>
                </a:lnTo>
                <a:lnTo>
                  <a:pt x="39966" y="79908"/>
                </a:lnTo>
                <a:lnTo>
                  <a:pt x="0" y="39954"/>
                </a:lnTo>
                <a:lnTo>
                  <a:pt x="39966" y="0"/>
                </a:lnTo>
              </a:path>
            </a:pathLst>
          </a:custGeom>
          <a:ln w="3600">
            <a:solidFill>
              <a:srgbClr val="000000"/>
            </a:solidFill>
          </a:ln>
        </p:spPr>
        <p:txBody>
          <a:bodyPr wrap="square" lIns="0" tIns="0" rIns="0" bIns="0" rtlCol="0"/>
          <a:lstStyle/>
          <a:p>
            <a:endParaRPr/>
          </a:p>
        </p:txBody>
      </p:sp>
      <p:sp>
        <p:nvSpPr>
          <p:cNvPr id="182" name="object 182"/>
          <p:cNvSpPr/>
          <p:nvPr/>
        </p:nvSpPr>
        <p:spPr>
          <a:xfrm>
            <a:off x="4789967" y="5094104"/>
            <a:ext cx="72736" cy="70597"/>
          </a:xfrm>
          <a:custGeom>
            <a:avLst/>
            <a:gdLst/>
            <a:ahLst/>
            <a:cxnLst/>
            <a:rect l="l" t="t" r="r" b="b"/>
            <a:pathLst>
              <a:path w="80010" h="80010">
                <a:moveTo>
                  <a:pt x="39966" y="0"/>
                </a:moveTo>
                <a:lnTo>
                  <a:pt x="79921" y="39954"/>
                </a:lnTo>
                <a:lnTo>
                  <a:pt x="39966" y="79921"/>
                </a:lnTo>
                <a:lnTo>
                  <a:pt x="0" y="39954"/>
                </a:lnTo>
                <a:lnTo>
                  <a:pt x="39966" y="0"/>
                </a:lnTo>
              </a:path>
            </a:pathLst>
          </a:custGeom>
          <a:ln w="3600">
            <a:solidFill>
              <a:srgbClr val="000000"/>
            </a:solidFill>
          </a:ln>
        </p:spPr>
        <p:txBody>
          <a:bodyPr wrap="square" lIns="0" tIns="0" rIns="0" bIns="0" rtlCol="0"/>
          <a:lstStyle/>
          <a:p>
            <a:endParaRPr/>
          </a:p>
        </p:txBody>
      </p:sp>
      <p:sp>
        <p:nvSpPr>
          <p:cNvPr id="183" name="object 183"/>
          <p:cNvSpPr/>
          <p:nvPr/>
        </p:nvSpPr>
        <p:spPr>
          <a:xfrm>
            <a:off x="5137531" y="5181779"/>
            <a:ext cx="72736" cy="70597"/>
          </a:xfrm>
          <a:custGeom>
            <a:avLst/>
            <a:gdLst/>
            <a:ahLst/>
            <a:cxnLst/>
            <a:rect l="l" t="t" r="r" b="b"/>
            <a:pathLst>
              <a:path w="80010" h="80010">
                <a:moveTo>
                  <a:pt x="39966" y="0"/>
                </a:moveTo>
                <a:lnTo>
                  <a:pt x="79921" y="39954"/>
                </a:lnTo>
                <a:lnTo>
                  <a:pt x="39966" y="79921"/>
                </a:lnTo>
                <a:lnTo>
                  <a:pt x="0" y="39954"/>
                </a:lnTo>
                <a:lnTo>
                  <a:pt x="39966" y="0"/>
                </a:lnTo>
              </a:path>
            </a:pathLst>
          </a:custGeom>
          <a:ln w="3600">
            <a:solidFill>
              <a:srgbClr val="000000"/>
            </a:solidFill>
          </a:ln>
        </p:spPr>
        <p:txBody>
          <a:bodyPr wrap="square" lIns="0" tIns="0" rIns="0" bIns="0" rtlCol="0"/>
          <a:lstStyle/>
          <a:p>
            <a:endParaRPr/>
          </a:p>
        </p:txBody>
      </p:sp>
      <p:sp>
        <p:nvSpPr>
          <p:cNvPr id="184" name="object 184"/>
          <p:cNvSpPr/>
          <p:nvPr/>
        </p:nvSpPr>
        <p:spPr>
          <a:xfrm>
            <a:off x="5485430" y="5207508"/>
            <a:ext cx="72736" cy="70597"/>
          </a:xfrm>
          <a:custGeom>
            <a:avLst/>
            <a:gdLst/>
            <a:ahLst/>
            <a:cxnLst/>
            <a:rect l="l" t="t" r="r" b="b"/>
            <a:pathLst>
              <a:path w="80010"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85" name="object 185"/>
          <p:cNvSpPr/>
          <p:nvPr/>
        </p:nvSpPr>
        <p:spPr>
          <a:xfrm>
            <a:off x="5832995" y="5293266"/>
            <a:ext cx="72736" cy="70597"/>
          </a:xfrm>
          <a:custGeom>
            <a:avLst/>
            <a:gdLst/>
            <a:ahLst/>
            <a:cxnLst/>
            <a:rect l="l" t="t" r="r" b="b"/>
            <a:pathLst>
              <a:path w="80010" h="80010">
                <a:moveTo>
                  <a:pt x="39954" y="0"/>
                </a:moveTo>
                <a:lnTo>
                  <a:pt x="79908" y="39966"/>
                </a:lnTo>
                <a:lnTo>
                  <a:pt x="39954" y="79921"/>
                </a:lnTo>
                <a:lnTo>
                  <a:pt x="0" y="39966"/>
                </a:lnTo>
                <a:lnTo>
                  <a:pt x="39954" y="0"/>
                </a:lnTo>
              </a:path>
            </a:pathLst>
          </a:custGeom>
          <a:ln w="3600">
            <a:solidFill>
              <a:srgbClr val="000000"/>
            </a:solidFill>
          </a:ln>
        </p:spPr>
        <p:txBody>
          <a:bodyPr wrap="square" lIns="0" tIns="0" rIns="0" bIns="0" rtlCol="0"/>
          <a:lstStyle/>
          <a:p>
            <a:endParaRPr/>
          </a:p>
        </p:txBody>
      </p:sp>
      <p:sp>
        <p:nvSpPr>
          <p:cNvPr id="186" name="object 186"/>
          <p:cNvSpPr/>
          <p:nvPr/>
        </p:nvSpPr>
        <p:spPr>
          <a:xfrm>
            <a:off x="6180547" y="5324082"/>
            <a:ext cx="72736" cy="70597"/>
          </a:xfrm>
          <a:custGeom>
            <a:avLst/>
            <a:gdLst/>
            <a:ahLst/>
            <a:cxnLst/>
            <a:rect l="l" t="t" r="r" b="b"/>
            <a:pathLst>
              <a:path w="80009" h="80010">
                <a:moveTo>
                  <a:pt x="39966" y="0"/>
                </a:moveTo>
                <a:lnTo>
                  <a:pt x="79921" y="39954"/>
                </a:lnTo>
                <a:lnTo>
                  <a:pt x="39966" y="79921"/>
                </a:lnTo>
                <a:lnTo>
                  <a:pt x="0" y="39954"/>
                </a:lnTo>
                <a:lnTo>
                  <a:pt x="39966" y="0"/>
                </a:lnTo>
              </a:path>
            </a:pathLst>
          </a:custGeom>
          <a:ln w="3600">
            <a:solidFill>
              <a:srgbClr val="000000"/>
            </a:solidFill>
          </a:ln>
        </p:spPr>
        <p:txBody>
          <a:bodyPr wrap="square" lIns="0" tIns="0" rIns="0" bIns="0" rtlCol="0"/>
          <a:lstStyle/>
          <a:p>
            <a:endParaRPr/>
          </a:p>
        </p:txBody>
      </p:sp>
      <p:sp>
        <p:nvSpPr>
          <p:cNvPr id="187" name="object 187"/>
          <p:cNvSpPr/>
          <p:nvPr/>
        </p:nvSpPr>
        <p:spPr>
          <a:xfrm>
            <a:off x="6528123" y="5426370"/>
            <a:ext cx="72736" cy="70597"/>
          </a:xfrm>
          <a:custGeom>
            <a:avLst/>
            <a:gdLst/>
            <a:ahLst/>
            <a:cxnLst/>
            <a:rect l="l" t="t" r="r" b="b"/>
            <a:pathLst>
              <a:path w="80009" h="80010">
                <a:moveTo>
                  <a:pt x="39954" y="0"/>
                </a:moveTo>
                <a:lnTo>
                  <a:pt x="79908" y="39954"/>
                </a:lnTo>
                <a:lnTo>
                  <a:pt x="39954" y="79908"/>
                </a:lnTo>
                <a:lnTo>
                  <a:pt x="0" y="39954"/>
                </a:lnTo>
                <a:lnTo>
                  <a:pt x="39954" y="0"/>
                </a:lnTo>
              </a:path>
            </a:pathLst>
          </a:custGeom>
          <a:ln w="3600">
            <a:solidFill>
              <a:srgbClr val="000000"/>
            </a:solidFill>
          </a:ln>
        </p:spPr>
        <p:txBody>
          <a:bodyPr wrap="square" lIns="0" tIns="0" rIns="0" bIns="0" rtlCol="0"/>
          <a:lstStyle/>
          <a:p>
            <a:endParaRPr/>
          </a:p>
        </p:txBody>
      </p:sp>
      <p:sp>
        <p:nvSpPr>
          <p:cNvPr id="188" name="object 188"/>
          <p:cNvSpPr/>
          <p:nvPr/>
        </p:nvSpPr>
        <p:spPr>
          <a:xfrm>
            <a:off x="6875687" y="5449555"/>
            <a:ext cx="72736" cy="70597"/>
          </a:xfrm>
          <a:custGeom>
            <a:avLst/>
            <a:gdLst/>
            <a:ahLst/>
            <a:cxnLst/>
            <a:rect l="l" t="t" r="r" b="b"/>
            <a:pathLst>
              <a:path w="80009"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89" name="object 189"/>
          <p:cNvSpPr/>
          <p:nvPr/>
        </p:nvSpPr>
        <p:spPr>
          <a:xfrm>
            <a:off x="7223575" y="5540401"/>
            <a:ext cx="72736" cy="70597"/>
          </a:xfrm>
          <a:custGeom>
            <a:avLst/>
            <a:gdLst/>
            <a:ahLst/>
            <a:cxnLst/>
            <a:rect l="l" t="t" r="r" b="b"/>
            <a:pathLst>
              <a:path w="80009"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90" name="object 190"/>
          <p:cNvSpPr/>
          <p:nvPr/>
        </p:nvSpPr>
        <p:spPr>
          <a:xfrm>
            <a:off x="7571139" y="5597260"/>
            <a:ext cx="72736" cy="70597"/>
          </a:xfrm>
          <a:custGeom>
            <a:avLst/>
            <a:gdLst/>
            <a:ahLst/>
            <a:cxnLst/>
            <a:rect l="l" t="t" r="r" b="b"/>
            <a:pathLst>
              <a:path w="80009" h="80010">
                <a:moveTo>
                  <a:pt x="39954" y="0"/>
                </a:moveTo>
                <a:lnTo>
                  <a:pt x="79921"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91" name="object 191"/>
          <p:cNvSpPr/>
          <p:nvPr/>
        </p:nvSpPr>
        <p:spPr>
          <a:xfrm>
            <a:off x="7918704" y="5633790"/>
            <a:ext cx="72736" cy="70597"/>
          </a:xfrm>
          <a:custGeom>
            <a:avLst/>
            <a:gdLst/>
            <a:ahLst/>
            <a:cxnLst/>
            <a:rect l="l" t="t" r="r" b="b"/>
            <a:pathLst>
              <a:path w="80009" h="80010">
                <a:moveTo>
                  <a:pt x="39954" y="0"/>
                </a:moveTo>
                <a:lnTo>
                  <a:pt x="79918" y="39954"/>
                </a:lnTo>
                <a:lnTo>
                  <a:pt x="39954" y="79921"/>
                </a:lnTo>
                <a:lnTo>
                  <a:pt x="0" y="39954"/>
                </a:lnTo>
                <a:lnTo>
                  <a:pt x="39954" y="0"/>
                </a:lnTo>
              </a:path>
            </a:pathLst>
          </a:custGeom>
          <a:ln w="3600">
            <a:solidFill>
              <a:srgbClr val="000000"/>
            </a:solidFill>
          </a:ln>
        </p:spPr>
        <p:txBody>
          <a:bodyPr wrap="square" lIns="0" tIns="0" rIns="0" bIns="0" rtlCol="0"/>
          <a:lstStyle/>
          <a:p>
            <a:endParaRPr/>
          </a:p>
        </p:txBody>
      </p:sp>
      <p:sp>
        <p:nvSpPr>
          <p:cNvPr id="192" name="object 192"/>
          <p:cNvSpPr/>
          <p:nvPr/>
        </p:nvSpPr>
        <p:spPr>
          <a:xfrm>
            <a:off x="8266266" y="5658567"/>
            <a:ext cx="72736" cy="70597"/>
          </a:xfrm>
          <a:custGeom>
            <a:avLst/>
            <a:gdLst/>
            <a:ahLst/>
            <a:cxnLst/>
            <a:rect l="l" t="t" r="r" b="b"/>
            <a:pathLst>
              <a:path w="80009" h="80010">
                <a:moveTo>
                  <a:pt x="39960" y="0"/>
                </a:moveTo>
                <a:lnTo>
                  <a:pt x="79921" y="39954"/>
                </a:lnTo>
                <a:lnTo>
                  <a:pt x="39960" y="79921"/>
                </a:lnTo>
                <a:lnTo>
                  <a:pt x="0" y="39954"/>
                </a:lnTo>
                <a:lnTo>
                  <a:pt x="39960" y="0"/>
                </a:lnTo>
              </a:path>
            </a:pathLst>
          </a:custGeom>
          <a:ln w="3600">
            <a:solidFill>
              <a:srgbClr val="000000"/>
            </a:solidFill>
          </a:ln>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02511" y="599201"/>
            <a:ext cx="528782"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4" dirty="0">
                <a:latin typeface="Palatino Linotype"/>
                <a:cs typeface="Palatino Linotype"/>
              </a:rPr>
              <a:t> </a:t>
            </a:r>
            <a:r>
              <a:rPr sz="700" dirty="0">
                <a:latin typeface="Palatino Linotype"/>
                <a:cs typeface="Palatino Linotype"/>
              </a:rPr>
              <a:t>patterns</a:t>
            </a:r>
          </a:p>
        </p:txBody>
      </p:sp>
      <p:sp>
        <p:nvSpPr>
          <p:cNvPr id="3" name="object 3"/>
          <p:cNvSpPr/>
          <p:nvPr/>
        </p:nvSpPr>
        <p:spPr>
          <a:xfrm>
            <a:off x="986720" y="3205375"/>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4" name="object 4"/>
          <p:cNvSpPr/>
          <p:nvPr/>
        </p:nvSpPr>
        <p:spPr>
          <a:xfrm>
            <a:off x="1026979"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963479"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250</a:t>
            </a:r>
          </a:p>
        </p:txBody>
      </p:sp>
      <p:sp>
        <p:nvSpPr>
          <p:cNvPr id="6" name="object 6"/>
          <p:cNvSpPr/>
          <p:nvPr/>
        </p:nvSpPr>
        <p:spPr>
          <a:xfrm>
            <a:off x="1376183"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1312683"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260</a:t>
            </a:r>
          </a:p>
        </p:txBody>
      </p:sp>
      <p:sp>
        <p:nvSpPr>
          <p:cNvPr id="8" name="object 8"/>
          <p:cNvSpPr/>
          <p:nvPr/>
        </p:nvSpPr>
        <p:spPr>
          <a:xfrm>
            <a:off x="1725710"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9" name="object 9"/>
          <p:cNvSpPr txBox="1"/>
          <p:nvPr/>
        </p:nvSpPr>
        <p:spPr>
          <a:xfrm>
            <a:off x="1662210"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270</a:t>
            </a:r>
          </a:p>
        </p:txBody>
      </p:sp>
      <p:sp>
        <p:nvSpPr>
          <p:cNvPr id="10" name="object 10"/>
          <p:cNvSpPr/>
          <p:nvPr/>
        </p:nvSpPr>
        <p:spPr>
          <a:xfrm>
            <a:off x="2074914"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2424441"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2" name="object 12"/>
          <p:cNvSpPr txBox="1"/>
          <p:nvPr/>
        </p:nvSpPr>
        <p:spPr>
          <a:xfrm>
            <a:off x="2360941"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290</a:t>
            </a:r>
          </a:p>
        </p:txBody>
      </p:sp>
      <p:sp>
        <p:nvSpPr>
          <p:cNvPr id="13" name="object 13"/>
          <p:cNvSpPr/>
          <p:nvPr/>
        </p:nvSpPr>
        <p:spPr>
          <a:xfrm>
            <a:off x="2773634"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4" name="object 14"/>
          <p:cNvSpPr txBox="1"/>
          <p:nvPr/>
        </p:nvSpPr>
        <p:spPr>
          <a:xfrm>
            <a:off x="2710134"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300</a:t>
            </a:r>
          </a:p>
        </p:txBody>
      </p:sp>
      <p:sp>
        <p:nvSpPr>
          <p:cNvPr id="15" name="object 15"/>
          <p:cNvSpPr/>
          <p:nvPr/>
        </p:nvSpPr>
        <p:spPr>
          <a:xfrm>
            <a:off x="3122837"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6" name="object 16"/>
          <p:cNvSpPr txBox="1"/>
          <p:nvPr/>
        </p:nvSpPr>
        <p:spPr>
          <a:xfrm>
            <a:off x="3059337"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310</a:t>
            </a:r>
          </a:p>
        </p:txBody>
      </p:sp>
      <p:sp>
        <p:nvSpPr>
          <p:cNvPr id="17" name="object 17"/>
          <p:cNvSpPr/>
          <p:nvPr/>
        </p:nvSpPr>
        <p:spPr>
          <a:xfrm>
            <a:off x="99196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106199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109669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113170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116672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120174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123643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127145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130647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13411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141120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144621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148091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151592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155094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158596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162065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165567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169069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176040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179542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183043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186545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190015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193516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197018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200520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203989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210993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214494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217964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221466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224967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228469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231937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235440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238942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245913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249415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252917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256418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259888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263388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266891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270359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273862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280866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284334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5" name="object 65"/>
          <p:cNvSpPr/>
          <p:nvPr/>
        </p:nvSpPr>
        <p:spPr>
          <a:xfrm>
            <a:off x="287836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6" name="object 66"/>
          <p:cNvSpPr/>
          <p:nvPr/>
        </p:nvSpPr>
        <p:spPr>
          <a:xfrm>
            <a:off x="291339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7" name="object 67"/>
          <p:cNvSpPr/>
          <p:nvPr/>
        </p:nvSpPr>
        <p:spPr>
          <a:xfrm>
            <a:off x="294839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8" name="object 68"/>
          <p:cNvSpPr/>
          <p:nvPr/>
        </p:nvSpPr>
        <p:spPr>
          <a:xfrm>
            <a:off x="298309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69" name="object 69"/>
          <p:cNvSpPr/>
          <p:nvPr/>
        </p:nvSpPr>
        <p:spPr>
          <a:xfrm>
            <a:off x="301810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0" name="object 70"/>
          <p:cNvSpPr/>
          <p:nvPr/>
        </p:nvSpPr>
        <p:spPr>
          <a:xfrm>
            <a:off x="305313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1" name="object 71"/>
          <p:cNvSpPr/>
          <p:nvPr/>
        </p:nvSpPr>
        <p:spPr>
          <a:xfrm>
            <a:off x="308814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2" name="object 72"/>
          <p:cNvSpPr txBox="1"/>
          <p:nvPr/>
        </p:nvSpPr>
        <p:spPr>
          <a:xfrm>
            <a:off x="1801472" y="3221994"/>
            <a:ext cx="530514" cy="153888"/>
          </a:xfrm>
          <a:prstGeom prst="rect">
            <a:avLst/>
          </a:prstGeom>
        </p:spPr>
        <p:txBody>
          <a:bodyPr vert="horz" wrap="square" lIns="0" tIns="0" rIns="0" bIns="0" rtlCol="0">
            <a:spAutoFit/>
          </a:bodyPr>
          <a:lstStyle/>
          <a:p>
            <a:pPr marL="15956" algn="ctr">
              <a:lnSpc>
                <a:spcPts val="615"/>
              </a:lnSpc>
            </a:pPr>
            <a:r>
              <a:rPr sz="500" dirty="0">
                <a:latin typeface="Palatino Linotype"/>
                <a:cs typeface="Palatino Linotype"/>
              </a:rPr>
              <a:t>280</a:t>
            </a:r>
          </a:p>
          <a:p>
            <a:pPr algn="ctr">
              <a:lnSpc>
                <a:spcPts val="615"/>
              </a:lnSpc>
            </a:pPr>
            <a:r>
              <a:rPr sz="500" dirty="0">
                <a:latin typeface="Palatino Linotype"/>
                <a:cs typeface="Palatino Linotype"/>
              </a:rPr>
              <a:t>Wavelength, nm</a:t>
            </a:r>
          </a:p>
        </p:txBody>
      </p:sp>
      <p:sp>
        <p:nvSpPr>
          <p:cNvPr id="73" name="object 73"/>
          <p:cNvSpPr/>
          <p:nvPr/>
        </p:nvSpPr>
        <p:spPr>
          <a:xfrm>
            <a:off x="986720" y="716918"/>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74" name="object 74"/>
          <p:cNvSpPr/>
          <p:nvPr/>
        </p:nvSpPr>
        <p:spPr>
          <a:xfrm>
            <a:off x="1026979"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5" name="object 75"/>
          <p:cNvSpPr/>
          <p:nvPr/>
        </p:nvSpPr>
        <p:spPr>
          <a:xfrm>
            <a:off x="1376183"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6" name="object 76"/>
          <p:cNvSpPr/>
          <p:nvPr/>
        </p:nvSpPr>
        <p:spPr>
          <a:xfrm>
            <a:off x="1725710"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7" name="object 77"/>
          <p:cNvSpPr/>
          <p:nvPr/>
        </p:nvSpPr>
        <p:spPr>
          <a:xfrm>
            <a:off x="2074914"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8" name="object 78"/>
          <p:cNvSpPr/>
          <p:nvPr/>
        </p:nvSpPr>
        <p:spPr>
          <a:xfrm>
            <a:off x="2424441"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9" name="object 79"/>
          <p:cNvSpPr/>
          <p:nvPr/>
        </p:nvSpPr>
        <p:spPr>
          <a:xfrm>
            <a:off x="2773634"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80" name="object 80"/>
          <p:cNvSpPr/>
          <p:nvPr/>
        </p:nvSpPr>
        <p:spPr>
          <a:xfrm>
            <a:off x="3122837"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81" name="object 81"/>
          <p:cNvSpPr/>
          <p:nvPr/>
        </p:nvSpPr>
        <p:spPr>
          <a:xfrm>
            <a:off x="99196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2" name="object 82"/>
          <p:cNvSpPr/>
          <p:nvPr/>
        </p:nvSpPr>
        <p:spPr>
          <a:xfrm>
            <a:off x="106199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3" name="object 83"/>
          <p:cNvSpPr/>
          <p:nvPr/>
        </p:nvSpPr>
        <p:spPr>
          <a:xfrm>
            <a:off x="109669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4" name="object 84"/>
          <p:cNvSpPr/>
          <p:nvPr/>
        </p:nvSpPr>
        <p:spPr>
          <a:xfrm>
            <a:off x="113170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5" name="object 85"/>
          <p:cNvSpPr/>
          <p:nvPr/>
        </p:nvSpPr>
        <p:spPr>
          <a:xfrm>
            <a:off x="116672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6" name="object 86"/>
          <p:cNvSpPr/>
          <p:nvPr/>
        </p:nvSpPr>
        <p:spPr>
          <a:xfrm>
            <a:off x="120174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7" name="object 87"/>
          <p:cNvSpPr/>
          <p:nvPr/>
        </p:nvSpPr>
        <p:spPr>
          <a:xfrm>
            <a:off x="123643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8" name="object 88"/>
          <p:cNvSpPr/>
          <p:nvPr/>
        </p:nvSpPr>
        <p:spPr>
          <a:xfrm>
            <a:off x="127145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 name="object 89"/>
          <p:cNvSpPr/>
          <p:nvPr/>
        </p:nvSpPr>
        <p:spPr>
          <a:xfrm>
            <a:off x="130647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 name="object 90"/>
          <p:cNvSpPr/>
          <p:nvPr/>
        </p:nvSpPr>
        <p:spPr>
          <a:xfrm>
            <a:off x="13411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 name="object 91"/>
          <p:cNvSpPr/>
          <p:nvPr/>
        </p:nvSpPr>
        <p:spPr>
          <a:xfrm>
            <a:off x="141120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 name="object 92"/>
          <p:cNvSpPr/>
          <p:nvPr/>
        </p:nvSpPr>
        <p:spPr>
          <a:xfrm>
            <a:off x="144621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 name="object 93"/>
          <p:cNvSpPr/>
          <p:nvPr/>
        </p:nvSpPr>
        <p:spPr>
          <a:xfrm>
            <a:off x="148091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 name="object 94"/>
          <p:cNvSpPr/>
          <p:nvPr/>
        </p:nvSpPr>
        <p:spPr>
          <a:xfrm>
            <a:off x="151592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5" name="object 95"/>
          <p:cNvSpPr/>
          <p:nvPr/>
        </p:nvSpPr>
        <p:spPr>
          <a:xfrm>
            <a:off x="155094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6" name="object 96"/>
          <p:cNvSpPr/>
          <p:nvPr/>
        </p:nvSpPr>
        <p:spPr>
          <a:xfrm>
            <a:off x="158596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7" name="object 97"/>
          <p:cNvSpPr/>
          <p:nvPr/>
        </p:nvSpPr>
        <p:spPr>
          <a:xfrm>
            <a:off x="162065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8" name="object 98"/>
          <p:cNvSpPr/>
          <p:nvPr/>
        </p:nvSpPr>
        <p:spPr>
          <a:xfrm>
            <a:off x="165567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9" name="object 99"/>
          <p:cNvSpPr/>
          <p:nvPr/>
        </p:nvSpPr>
        <p:spPr>
          <a:xfrm>
            <a:off x="169069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0" name="object 100"/>
          <p:cNvSpPr/>
          <p:nvPr/>
        </p:nvSpPr>
        <p:spPr>
          <a:xfrm>
            <a:off x="176040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1" name="object 101"/>
          <p:cNvSpPr/>
          <p:nvPr/>
        </p:nvSpPr>
        <p:spPr>
          <a:xfrm>
            <a:off x="179542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2" name="object 102"/>
          <p:cNvSpPr/>
          <p:nvPr/>
        </p:nvSpPr>
        <p:spPr>
          <a:xfrm>
            <a:off x="183043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3" name="object 103"/>
          <p:cNvSpPr/>
          <p:nvPr/>
        </p:nvSpPr>
        <p:spPr>
          <a:xfrm>
            <a:off x="186545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4" name="object 104"/>
          <p:cNvSpPr/>
          <p:nvPr/>
        </p:nvSpPr>
        <p:spPr>
          <a:xfrm>
            <a:off x="190015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5" name="object 105"/>
          <p:cNvSpPr/>
          <p:nvPr/>
        </p:nvSpPr>
        <p:spPr>
          <a:xfrm>
            <a:off x="193516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6" name="object 106"/>
          <p:cNvSpPr/>
          <p:nvPr/>
        </p:nvSpPr>
        <p:spPr>
          <a:xfrm>
            <a:off x="197018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7" name="object 107"/>
          <p:cNvSpPr/>
          <p:nvPr/>
        </p:nvSpPr>
        <p:spPr>
          <a:xfrm>
            <a:off x="200520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 name="object 108"/>
          <p:cNvSpPr/>
          <p:nvPr/>
        </p:nvSpPr>
        <p:spPr>
          <a:xfrm>
            <a:off x="203989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 name="object 109"/>
          <p:cNvSpPr/>
          <p:nvPr/>
        </p:nvSpPr>
        <p:spPr>
          <a:xfrm>
            <a:off x="210993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 name="object 110"/>
          <p:cNvSpPr/>
          <p:nvPr/>
        </p:nvSpPr>
        <p:spPr>
          <a:xfrm>
            <a:off x="214494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 name="object 111"/>
          <p:cNvSpPr/>
          <p:nvPr/>
        </p:nvSpPr>
        <p:spPr>
          <a:xfrm>
            <a:off x="217964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 name="object 112"/>
          <p:cNvSpPr/>
          <p:nvPr/>
        </p:nvSpPr>
        <p:spPr>
          <a:xfrm>
            <a:off x="221466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3" name="object 113"/>
          <p:cNvSpPr/>
          <p:nvPr/>
        </p:nvSpPr>
        <p:spPr>
          <a:xfrm>
            <a:off x="224967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4" name="object 114"/>
          <p:cNvSpPr/>
          <p:nvPr/>
        </p:nvSpPr>
        <p:spPr>
          <a:xfrm>
            <a:off x="228469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5" name="object 115"/>
          <p:cNvSpPr/>
          <p:nvPr/>
        </p:nvSpPr>
        <p:spPr>
          <a:xfrm>
            <a:off x="231937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 name="object 116"/>
          <p:cNvSpPr/>
          <p:nvPr/>
        </p:nvSpPr>
        <p:spPr>
          <a:xfrm>
            <a:off x="235440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 name="object 117"/>
          <p:cNvSpPr/>
          <p:nvPr/>
        </p:nvSpPr>
        <p:spPr>
          <a:xfrm>
            <a:off x="238942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8" name="object 118"/>
          <p:cNvSpPr/>
          <p:nvPr/>
        </p:nvSpPr>
        <p:spPr>
          <a:xfrm>
            <a:off x="245913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9" name="object 119"/>
          <p:cNvSpPr/>
          <p:nvPr/>
        </p:nvSpPr>
        <p:spPr>
          <a:xfrm>
            <a:off x="249415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0" name="object 120"/>
          <p:cNvSpPr/>
          <p:nvPr/>
        </p:nvSpPr>
        <p:spPr>
          <a:xfrm>
            <a:off x="252917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1" name="object 121"/>
          <p:cNvSpPr/>
          <p:nvPr/>
        </p:nvSpPr>
        <p:spPr>
          <a:xfrm>
            <a:off x="256418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2" name="object 122"/>
          <p:cNvSpPr/>
          <p:nvPr/>
        </p:nvSpPr>
        <p:spPr>
          <a:xfrm>
            <a:off x="259888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3" name="object 123"/>
          <p:cNvSpPr/>
          <p:nvPr/>
        </p:nvSpPr>
        <p:spPr>
          <a:xfrm>
            <a:off x="263388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4" name="object 124"/>
          <p:cNvSpPr/>
          <p:nvPr/>
        </p:nvSpPr>
        <p:spPr>
          <a:xfrm>
            <a:off x="266891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5" name="object 125"/>
          <p:cNvSpPr/>
          <p:nvPr/>
        </p:nvSpPr>
        <p:spPr>
          <a:xfrm>
            <a:off x="270359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6" name="object 126"/>
          <p:cNvSpPr/>
          <p:nvPr/>
        </p:nvSpPr>
        <p:spPr>
          <a:xfrm>
            <a:off x="273862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7" name="object 127"/>
          <p:cNvSpPr/>
          <p:nvPr/>
        </p:nvSpPr>
        <p:spPr>
          <a:xfrm>
            <a:off x="280866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8" name="object 128"/>
          <p:cNvSpPr/>
          <p:nvPr/>
        </p:nvSpPr>
        <p:spPr>
          <a:xfrm>
            <a:off x="284334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29" name="object 129"/>
          <p:cNvSpPr/>
          <p:nvPr/>
        </p:nvSpPr>
        <p:spPr>
          <a:xfrm>
            <a:off x="287836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0" name="object 130"/>
          <p:cNvSpPr/>
          <p:nvPr/>
        </p:nvSpPr>
        <p:spPr>
          <a:xfrm>
            <a:off x="291339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1" name="object 131"/>
          <p:cNvSpPr/>
          <p:nvPr/>
        </p:nvSpPr>
        <p:spPr>
          <a:xfrm>
            <a:off x="294839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2" name="object 132"/>
          <p:cNvSpPr/>
          <p:nvPr/>
        </p:nvSpPr>
        <p:spPr>
          <a:xfrm>
            <a:off x="298309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3" name="object 133"/>
          <p:cNvSpPr/>
          <p:nvPr/>
        </p:nvSpPr>
        <p:spPr>
          <a:xfrm>
            <a:off x="301810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4" name="object 134"/>
          <p:cNvSpPr/>
          <p:nvPr/>
        </p:nvSpPr>
        <p:spPr>
          <a:xfrm>
            <a:off x="305313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5" name="object 135"/>
          <p:cNvSpPr/>
          <p:nvPr/>
        </p:nvSpPr>
        <p:spPr>
          <a:xfrm>
            <a:off x="308814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36" name="object 136"/>
          <p:cNvSpPr/>
          <p:nvPr/>
        </p:nvSpPr>
        <p:spPr>
          <a:xfrm>
            <a:off x="986720"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137" name="object 137"/>
          <p:cNvSpPr/>
          <p:nvPr/>
        </p:nvSpPr>
        <p:spPr>
          <a:xfrm>
            <a:off x="986721" y="3205375"/>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38" name="object 138"/>
          <p:cNvSpPr txBox="1"/>
          <p:nvPr/>
        </p:nvSpPr>
        <p:spPr>
          <a:xfrm>
            <a:off x="743607" y="3138140"/>
            <a:ext cx="236682" cy="76944"/>
          </a:xfrm>
          <a:prstGeom prst="rect">
            <a:avLst/>
          </a:prstGeom>
        </p:spPr>
        <p:txBody>
          <a:bodyPr vert="horz" wrap="square" lIns="0" tIns="0" rIns="0" bIns="0" rtlCol="0">
            <a:spAutoFit/>
          </a:bodyPr>
          <a:lstStyle/>
          <a:p>
            <a:pPr marL="11397"/>
            <a:r>
              <a:rPr sz="500" dirty="0">
                <a:latin typeface="Palatino Linotype"/>
                <a:cs typeface="Palatino Linotype"/>
              </a:rPr>
              <a:t>-0.0015</a:t>
            </a:r>
          </a:p>
        </p:txBody>
      </p:sp>
      <p:sp>
        <p:nvSpPr>
          <p:cNvPr id="139" name="object 139"/>
          <p:cNvSpPr/>
          <p:nvPr/>
        </p:nvSpPr>
        <p:spPr>
          <a:xfrm>
            <a:off x="986721" y="279052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40" name="object 140"/>
          <p:cNvSpPr txBox="1"/>
          <p:nvPr/>
        </p:nvSpPr>
        <p:spPr>
          <a:xfrm>
            <a:off x="743607" y="2745845"/>
            <a:ext cx="236682" cy="76944"/>
          </a:xfrm>
          <a:prstGeom prst="rect">
            <a:avLst/>
          </a:prstGeom>
        </p:spPr>
        <p:txBody>
          <a:bodyPr vert="horz" wrap="square" lIns="0" tIns="0" rIns="0" bIns="0" rtlCol="0">
            <a:spAutoFit/>
          </a:bodyPr>
          <a:lstStyle/>
          <a:p>
            <a:pPr marL="11397"/>
            <a:r>
              <a:rPr sz="500" dirty="0">
                <a:latin typeface="Palatino Linotype"/>
                <a:cs typeface="Palatino Linotype"/>
              </a:rPr>
              <a:t>-0.0010</a:t>
            </a:r>
          </a:p>
        </p:txBody>
      </p:sp>
      <p:sp>
        <p:nvSpPr>
          <p:cNvPr id="141" name="object 141"/>
          <p:cNvSpPr/>
          <p:nvPr/>
        </p:nvSpPr>
        <p:spPr>
          <a:xfrm>
            <a:off x="986721" y="237599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42" name="object 142"/>
          <p:cNvSpPr txBox="1"/>
          <p:nvPr/>
        </p:nvSpPr>
        <p:spPr>
          <a:xfrm>
            <a:off x="743607" y="2330992"/>
            <a:ext cx="236682" cy="76944"/>
          </a:xfrm>
          <a:prstGeom prst="rect">
            <a:avLst/>
          </a:prstGeom>
        </p:spPr>
        <p:txBody>
          <a:bodyPr vert="horz" wrap="square" lIns="0" tIns="0" rIns="0" bIns="0" rtlCol="0">
            <a:spAutoFit/>
          </a:bodyPr>
          <a:lstStyle/>
          <a:p>
            <a:pPr marL="11397"/>
            <a:r>
              <a:rPr sz="500" dirty="0">
                <a:latin typeface="Palatino Linotype"/>
                <a:cs typeface="Palatino Linotype"/>
              </a:rPr>
              <a:t>-0.0005</a:t>
            </a:r>
          </a:p>
        </p:txBody>
      </p:sp>
      <p:sp>
        <p:nvSpPr>
          <p:cNvPr id="143" name="object 143"/>
          <p:cNvSpPr/>
          <p:nvPr/>
        </p:nvSpPr>
        <p:spPr>
          <a:xfrm>
            <a:off x="986721" y="196115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44" name="object 144"/>
          <p:cNvSpPr txBox="1"/>
          <p:nvPr/>
        </p:nvSpPr>
        <p:spPr>
          <a:xfrm>
            <a:off x="766675" y="1916150"/>
            <a:ext cx="213591" cy="76944"/>
          </a:xfrm>
          <a:prstGeom prst="rect">
            <a:avLst/>
          </a:prstGeom>
        </p:spPr>
        <p:txBody>
          <a:bodyPr vert="horz" wrap="square" lIns="0" tIns="0" rIns="0" bIns="0" rtlCol="0">
            <a:spAutoFit/>
          </a:bodyPr>
          <a:lstStyle/>
          <a:p>
            <a:pPr marL="11397"/>
            <a:r>
              <a:rPr sz="500" dirty="0">
                <a:latin typeface="Palatino Linotype"/>
                <a:cs typeface="Palatino Linotype"/>
              </a:rPr>
              <a:t>0.0000</a:t>
            </a:r>
          </a:p>
        </p:txBody>
      </p:sp>
      <p:sp>
        <p:nvSpPr>
          <p:cNvPr id="145" name="object 145"/>
          <p:cNvSpPr/>
          <p:nvPr/>
        </p:nvSpPr>
        <p:spPr>
          <a:xfrm>
            <a:off x="986721" y="1546299"/>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46" name="object 146"/>
          <p:cNvSpPr txBox="1"/>
          <p:nvPr/>
        </p:nvSpPr>
        <p:spPr>
          <a:xfrm>
            <a:off x="766675" y="1501611"/>
            <a:ext cx="213591" cy="76944"/>
          </a:xfrm>
          <a:prstGeom prst="rect">
            <a:avLst/>
          </a:prstGeom>
        </p:spPr>
        <p:txBody>
          <a:bodyPr vert="horz" wrap="square" lIns="0" tIns="0" rIns="0" bIns="0" rtlCol="0">
            <a:spAutoFit/>
          </a:bodyPr>
          <a:lstStyle/>
          <a:p>
            <a:pPr marL="11397"/>
            <a:r>
              <a:rPr sz="500" dirty="0">
                <a:latin typeface="Palatino Linotype"/>
                <a:cs typeface="Palatino Linotype"/>
              </a:rPr>
              <a:t>0.0005</a:t>
            </a:r>
          </a:p>
        </p:txBody>
      </p:sp>
      <p:sp>
        <p:nvSpPr>
          <p:cNvPr id="147" name="object 147"/>
          <p:cNvSpPr/>
          <p:nvPr/>
        </p:nvSpPr>
        <p:spPr>
          <a:xfrm>
            <a:off x="986721" y="113177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48" name="object 148"/>
          <p:cNvSpPr txBox="1"/>
          <p:nvPr/>
        </p:nvSpPr>
        <p:spPr>
          <a:xfrm>
            <a:off x="766675" y="1086769"/>
            <a:ext cx="213591" cy="76944"/>
          </a:xfrm>
          <a:prstGeom prst="rect">
            <a:avLst/>
          </a:prstGeom>
        </p:spPr>
        <p:txBody>
          <a:bodyPr vert="horz" wrap="square" lIns="0" tIns="0" rIns="0" bIns="0" rtlCol="0">
            <a:spAutoFit/>
          </a:bodyPr>
          <a:lstStyle/>
          <a:p>
            <a:pPr marL="11397"/>
            <a:r>
              <a:rPr sz="500" dirty="0">
                <a:latin typeface="Palatino Linotype"/>
                <a:cs typeface="Palatino Linotype"/>
              </a:rPr>
              <a:t>0.0010</a:t>
            </a:r>
          </a:p>
        </p:txBody>
      </p:sp>
      <p:sp>
        <p:nvSpPr>
          <p:cNvPr id="149" name="object 149"/>
          <p:cNvSpPr/>
          <p:nvPr/>
        </p:nvSpPr>
        <p:spPr>
          <a:xfrm>
            <a:off x="986721" y="716918"/>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0" name="object 150"/>
          <p:cNvSpPr txBox="1"/>
          <p:nvPr/>
        </p:nvSpPr>
        <p:spPr>
          <a:xfrm>
            <a:off x="766675" y="688758"/>
            <a:ext cx="213591" cy="76944"/>
          </a:xfrm>
          <a:prstGeom prst="rect">
            <a:avLst/>
          </a:prstGeom>
        </p:spPr>
        <p:txBody>
          <a:bodyPr vert="horz" wrap="square" lIns="0" tIns="0" rIns="0" bIns="0" rtlCol="0">
            <a:spAutoFit/>
          </a:bodyPr>
          <a:lstStyle/>
          <a:p>
            <a:pPr marL="11397"/>
            <a:r>
              <a:rPr sz="500" dirty="0">
                <a:latin typeface="Palatino Linotype"/>
                <a:cs typeface="Palatino Linotype"/>
              </a:rPr>
              <a:t>0.0015</a:t>
            </a:r>
          </a:p>
        </p:txBody>
      </p:sp>
      <p:sp>
        <p:nvSpPr>
          <p:cNvPr id="151" name="object 151"/>
          <p:cNvSpPr/>
          <p:nvPr/>
        </p:nvSpPr>
        <p:spPr>
          <a:xfrm>
            <a:off x="986720" y="312246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2" name="object 152"/>
          <p:cNvSpPr/>
          <p:nvPr/>
        </p:nvSpPr>
        <p:spPr>
          <a:xfrm>
            <a:off x="986720" y="3039562"/>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3" name="object 153"/>
          <p:cNvSpPr/>
          <p:nvPr/>
        </p:nvSpPr>
        <p:spPr>
          <a:xfrm>
            <a:off x="986720" y="295664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4" name="object 154"/>
          <p:cNvSpPr/>
          <p:nvPr/>
        </p:nvSpPr>
        <p:spPr>
          <a:xfrm>
            <a:off x="986720" y="287342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5" name="object 155"/>
          <p:cNvSpPr/>
          <p:nvPr/>
        </p:nvSpPr>
        <p:spPr>
          <a:xfrm>
            <a:off x="986720" y="270762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6" name="object 156"/>
          <p:cNvSpPr/>
          <p:nvPr/>
        </p:nvSpPr>
        <p:spPr>
          <a:xfrm>
            <a:off x="986720" y="262470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7" name="object 157"/>
          <p:cNvSpPr/>
          <p:nvPr/>
        </p:nvSpPr>
        <p:spPr>
          <a:xfrm>
            <a:off x="986720" y="254180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8" name="object 158"/>
          <p:cNvSpPr/>
          <p:nvPr/>
        </p:nvSpPr>
        <p:spPr>
          <a:xfrm>
            <a:off x="986720" y="245889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59" name="object 159"/>
          <p:cNvSpPr/>
          <p:nvPr/>
        </p:nvSpPr>
        <p:spPr>
          <a:xfrm>
            <a:off x="986720" y="2292768"/>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0" name="object 160"/>
          <p:cNvSpPr/>
          <p:nvPr/>
        </p:nvSpPr>
        <p:spPr>
          <a:xfrm>
            <a:off x="986720" y="220986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1" name="object 161"/>
          <p:cNvSpPr/>
          <p:nvPr/>
        </p:nvSpPr>
        <p:spPr>
          <a:xfrm>
            <a:off x="986720" y="212695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2" name="object 162"/>
          <p:cNvSpPr/>
          <p:nvPr/>
        </p:nvSpPr>
        <p:spPr>
          <a:xfrm>
            <a:off x="986720" y="204405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3" name="object 163"/>
          <p:cNvSpPr/>
          <p:nvPr/>
        </p:nvSpPr>
        <p:spPr>
          <a:xfrm>
            <a:off x="986720" y="187824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4" name="object 164"/>
          <p:cNvSpPr/>
          <p:nvPr/>
        </p:nvSpPr>
        <p:spPr>
          <a:xfrm>
            <a:off x="986720" y="179533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5" name="object 165"/>
          <p:cNvSpPr/>
          <p:nvPr/>
        </p:nvSpPr>
        <p:spPr>
          <a:xfrm>
            <a:off x="986720" y="171242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6" name="object 166"/>
          <p:cNvSpPr/>
          <p:nvPr/>
        </p:nvSpPr>
        <p:spPr>
          <a:xfrm>
            <a:off x="986720" y="162920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7" name="object 167"/>
          <p:cNvSpPr/>
          <p:nvPr/>
        </p:nvSpPr>
        <p:spPr>
          <a:xfrm>
            <a:off x="986720" y="146338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8" name="object 168"/>
          <p:cNvSpPr/>
          <p:nvPr/>
        </p:nvSpPr>
        <p:spPr>
          <a:xfrm>
            <a:off x="986720" y="138048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69" name="object 169"/>
          <p:cNvSpPr/>
          <p:nvPr/>
        </p:nvSpPr>
        <p:spPr>
          <a:xfrm>
            <a:off x="986720" y="129758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70" name="object 170"/>
          <p:cNvSpPr/>
          <p:nvPr/>
        </p:nvSpPr>
        <p:spPr>
          <a:xfrm>
            <a:off x="986720" y="121467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71" name="object 171"/>
          <p:cNvSpPr/>
          <p:nvPr/>
        </p:nvSpPr>
        <p:spPr>
          <a:xfrm>
            <a:off x="986720" y="104854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72" name="object 172"/>
          <p:cNvSpPr/>
          <p:nvPr/>
        </p:nvSpPr>
        <p:spPr>
          <a:xfrm>
            <a:off x="986720" y="96564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73" name="object 173"/>
          <p:cNvSpPr/>
          <p:nvPr/>
        </p:nvSpPr>
        <p:spPr>
          <a:xfrm>
            <a:off x="986720" y="88273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74" name="object 174"/>
          <p:cNvSpPr/>
          <p:nvPr/>
        </p:nvSpPr>
        <p:spPr>
          <a:xfrm>
            <a:off x="986720" y="79983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75" name="object 175"/>
          <p:cNvSpPr txBox="1"/>
          <p:nvPr/>
        </p:nvSpPr>
        <p:spPr>
          <a:xfrm>
            <a:off x="638717" y="1696794"/>
            <a:ext cx="76944" cy="528918"/>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Normalized EOF</a:t>
            </a:r>
          </a:p>
        </p:txBody>
      </p:sp>
      <p:sp>
        <p:nvSpPr>
          <p:cNvPr id="176" name="object 176"/>
          <p:cNvSpPr/>
          <p:nvPr/>
        </p:nvSpPr>
        <p:spPr>
          <a:xfrm>
            <a:off x="3146736"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177" name="object 177"/>
          <p:cNvSpPr/>
          <p:nvPr/>
        </p:nvSpPr>
        <p:spPr>
          <a:xfrm>
            <a:off x="3103533" y="3205375"/>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78" name="object 178"/>
          <p:cNvSpPr/>
          <p:nvPr/>
        </p:nvSpPr>
        <p:spPr>
          <a:xfrm>
            <a:off x="3103533" y="279052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79" name="object 179"/>
          <p:cNvSpPr/>
          <p:nvPr/>
        </p:nvSpPr>
        <p:spPr>
          <a:xfrm>
            <a:off x="3103533" y="237599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80" name="object 180"/>
          <p:cNvSpPr/>
          <p:nvPr/>
        </p:nvSpPr>
        <p:spPr>
          <a:xfrm>
            <a:off x="3103533" y="196115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81" name="object 181"/>
          <p:cNvSpPr/>
          <p:nvPr/>
        </p:nvSpPr>
        <p:spPr>
          <a:xfrm>
            <a:off x="3103533" y="1546299"/>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82" name="object 182"/>
          <p:cNvSpPr/>
          <p:nvPr/>
        </p:nvSpPr>
        <p:spPr>
          <a:xfrm>
            <a:off x="3103533" y="113177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83" name="object 183"/>
          <p:cNvSpPr/>
          <p:nvPr/>
        </p:nvSpPr>
        <p:spPr>
          <a:xfrm>
            <a:off x="3103533" y="716918"/>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84" name="object 184"/>
          <p:cNvSpPr/>
          <p:nvPr/>
        </p:nvSpPr>
        <p:spPr>
          <a:xfrm>
            <a:off x="3125123" y="312246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85" name="object 185"/>
          <p:cNvSpPr/>
          <p:nvPr/>
        </p:nvSpPr>
        <p:spPr>
          <a:xfrm>
            <a:off x="3125123" y="3039562"/>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86" name="object 186"/>
          <p:cNvSpPr/>
          <p:nvPr/>
        </p:nvSpPr>
        <p:spPr>
          <a:xfrm>
            <a:off x="3125123" y="295664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87" name="object 187"/>
          <p:cNvSpPr/>
          <p:nvPr/>
        </p:nvSpPr>
        <p:spPr>
          <a:xfrm>
            <a:off x="3125123" y="287342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88" name="object 188"/>
          <p:cNvSpPr/>
          <p:nvPr/>
        </p:nvSpPr>
        <p:spPr>
          <a:xfrm>
            <a:off x="3125123" y="270762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89" name="object 189"/>
          <p:cNvSpPr/>
          <p:nvPr/>
        </p:nvSpPr>
        <p:spPr>
          <a:xfrm>
            <a:off x="3125123" y="262470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0" name="object 190"/>
          <p:cNvSpPr/>
          <p:nvPr/>
        </p:nvSpPr>
        <p:spPr>
          <a:xfrm>
            <a:off x="3125123" y="254180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1" name="object 191"/>
          <p:cNvSpPr/>
          <p:nvPr/>
        </p:nvSpPr>
        <p:spPr>
          <a:xfrm>
            <a:off x="3125123" y="245889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2" name="object 192"/>
          <p:cNvSpPr/>
          <p:nvPr/>
        </p:nvSpPr>
        <p:spPr>
          <a:xfrm>
            <a:off x="3125123" y="2292768"/>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3" name="object 193"/>
          <p:cNvSpPr/>
          <p:nvPr/>
        </p:nvSpPr>
        <p:spPr>
          <a:xfrm>
            <a:off x="3125123" y="220986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4" name="object 194"/>
          <p:cNvSpPr/>
          <p:nvPr/>
        </p:nvSpPr>
        <p:spPr>
          <a:xfrm>
            <a:off x="3125123" y="212695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5" name="object 195"/>
          <p:cNvSpPr/>
          <p:nvPr/>
        </p:nvSpPr>
        <p:spPr>
          <a:xfrm>
            <a:off x="3125123" y="204405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6" name="object 196"/>
          <p:cNvSpPr/>
          <p:nvPr/>
        </p:nvSpPr>
        <p:spPr>
          <a:xfrm>
            <a:off x="3125123" y="187824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3125123" y="179533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3125123" y="171242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3125123" y="162920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3125123" y="146338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3125123" y="138048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3125123" y="129758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3125123" y="121467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3125123" y="104854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3125123" y="96564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3125123" y="88273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3125123" y="79983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986720" y="741380"/>
            <a:ext cx="2145723" cy="2321859"/>
          </a:xfrm>
          <a:custGeom>
            <a:avLst/>
            <a:gdLst/>
            <a:ahLst/>
            <a:cxnLst/>
            <a:rect l="l" t="t" r="r" b="b"/>
            <a:pathLst>
              <a:path w="2360295" h="2631440">
                <a:moveTo>
                  <a:pt x="0" y="1154518"/>
                </a:moveTo>
                <a:lnTo>
                  <a:pt x="15849" y="671398"/>
                </a:lnTo>
                <a:lnTo>
                  <a:pt x="31686" y="979919"/>
                </a:lnTo>
                <a:lnTo>
                  <a:pt x="47891" y="1476717"/>
                </a:lnTo>
                <a:lnTo>
                  <a:pt x="63728" y="1672920"/>
                </a:lnTo>
                <a:lnTo>
                  <a:pt x="79565" y="1812594"/>
                </a:lnTo>
                <a:lnTo>
                  <a:pt x="95415" y="1955165"/>
                </a:lnTo>
                <a:lnTo>
                  <a:pt x="111252" y="1807921"/>
                </a:lnTo>
                <a:lnTo>
                  <a:pt x="127088" y="1546923"/>
                </a:lnTo>
                <a:lnTo>
                  <a:pt x="142925" y="1302842"/>
                </a:lnTo>
                <a:lnTo>
                  <a:pt x="159131" y="1072794"/>
                </a:lnTo>
                <a:lnTo>
                  <a:pt x="174967" y="1136878"/>
                </a:lnTo>
                <a:lnTo>
                  <a:pt x="190804" y="1233728"/>
                </a:lnTo>
                <a:lnTo>
                  <a:pt x="207010" y="1248841"/>
                </a:lnTo>
                <a:lnTo>
                  <a:pt x="222846" y="1065606"/>
                </a:lnTo>
                <a:lnTo>
                  <a:pt x="239052" y="865441"/>
                </a:lnTo>
                <a:lnTo>
                  <a:pt x="255244" y="1022045"/>
                </a:lnTo>
                <a:lnTo>
                  <a:pt x="271081" y="1146594"/>
                </a:lnTo>
                <a:lnTo>
                  <a:pt x="287286" y="904684"/>
                </a:lnTo>
                <a:lnTo>
                  <a:pt x="303123" y="906119"/>
                </a:lnTo>
                <a:lnTo>
                  <a:pt x="319328" y="1261084"/>
                </a:lnTo>
                <a:lnTo>
                  <a:pt x="335534" y="1314005"/>
                </a:lnTo>
                <a:lnTo>
                  <a:pt x="351370" y="1397876"/>
                </a:lnTo>
                <a:lnTo>
                  <a:pt x="367563" y="1591564"/>
                </a:lnTo>
                <a:lnTo>
                  <a:pt x="383768" y="1627924"/>
                </a:lnTo>
                <a:lnTo>
                  <a:pt x="399605" y="1957679"/>
                </a:lnTo>
                <a:lnTo>
                  <a:pt x="415810" y="2007006"/>
                </a:lnTo>
                <a:lnTo>
                  <a:pt x="432003" y="1657438"/>
                </a:lnTo>
                <a:lnTo>
                  <a:pt x="448208" y="1668602"/>
                </a:lnTo>
                <a:lnTo>
                  <a:pt x="464045" y="1550517"/>
                </a:lnTo>
                <a:lnTo>
                  <a:pt x="480250" y="1118882"/>
                </a:lnTo>
                <a:lnTo>
                  <a:pt x="496443" y="1035723"/>
                </a:lnTo>
                <a:lnTo>
                  <a:pt x="512648" y="1394282"/>
                </a:lnTo>
                <a:lnTo>
                  <a:pt x="528840" y="1427759"/>
                </a:lnTo>
                <a:lnTo>
                  <a:pt x="544690" y="472681"/>
                </a:lnTo>
                <a:lnTo>
                  <a:pt x="560895" y="0"/>
                </a:lnTo>
                <a:lnTo>
                  <a:pt x="577088" y="585000"/>
                </a:lnTo>
                <a:lnTo>
                  <a:pt x="593293" y="1307160"/>
                </a:lnTo>
                <a:lnTo>
                  <a:pt x="609485" y="1526400"/>
                </a:lnTo>
                <a:lnTo>
                  <a:pt x="625690" y="1270800"/>
                </a:lnTo>
                <a:lnTo>
                  <a:pt x="641527" y="1319034"/>
                </a:lnTo>
                <a:lnTo>
                  <a:pt x="657733" y="1572844"/>
                </a:lnTo>
                <a:lnTo>
                  <a:pt x="673925" y="1563839"/>
                </a:lnTo>
                <a:lnTo>
                  <a:pt x="690130" y="1423085"/>
                </a:lnTo>
                <a:lnTo>
                  <a:pt x="706323" y="1403642"/>
                </a:lnTo>
                <a:lnTo>
                  <a:pt x="722528" y="1500124"/>
                </a:lnTo>
                <a:lnTo>
                  <a:pt x="738733" y="1524965"/>
                </a:lnTo>
                <a:lnTo>
                  <a:pt x="754926" y="1549438"/>
                </a:lnTo>
                <a:lnTo>
                  <a:pt x="771486" y="1537208"/>
                </a:lnTo>
                <a:lnTo>
                  <a:pt x="787692" y="1376997"/>
                </a:lnTo>
                <a:lnTo>
                  <a:pt x="803884" y="1207439"/>
                </a:lnTo>
                <a:lnTo>
                  <a:pt x="820089" y="1322285"/>
                </a:lnTo>
                <a:lnTo>
                  <a:pt x="836295" y="1579321"/>
                </a:lnTo>
                <a:lnTo>
                  <a:pt x="852487" y="1785239"/>
                </a:lnTo>
                <a:lnTo>
                  <a:pt x="868692" y="2009876"/>
                </a:lnTo>
                <a:lnTo>
                  <a:pt x="884885" y="1833841"/>
                </a:lnTo>
                <a:lnTo>
                  <a:pt x="901090" y="1230477"/>
                </a:lnTo>
                <a:lnTo>
                  <a:pt x="917282" y="1193406"/>
                </a:lnTo>
                <a:lnTo>
                  <a:pt x="933843" y="1756803"/>
                </a:lnTo>
                <a:lnTo>
                  <a:pt x="950048" y="2193848"/>
                </a:lnTo>
                <a:lnTo>
                  <a:pt x="966241" y="2104555"/>
                </a:lnTo>
                <a:lnTo>
                  <a:pt x="982446" y="1619643"/>
                </a:lnTo>
                <a:lnTo>
                  <a:pt x="998651" y="1061643"/>
                </a:lnTo>
                <a:lnTo>
                  <a:pt x="1014844" y="781558"/>
                </a:lnTo>
                <a:lnTo>
                  <a:pt x="1031405" y="780834"/>
                </a:lnTo>
                <a:lnTo>
                  <a:pt x="1047610" y="1017358"/>
                </a:lnTo>
                <a:lnTo>
                  <a:pt x="1063815" y="1290599"/>
                </a:lnTo>
                <a:lnTo>
                  <a:pt x="1080008" y="1512354"/>
                </a:lnTo>
                <a:lnTo>
                  <a:pt x="1096568" y="1843201"/>
                </a:lnTo>
                <a:lnTo>
                  <a:pt x="1112774" y="2098802"/>
                </a:lnTo>
                <a:lnTo>
                  <a:pt x="1128966" y="2119680"/>
                </a:lnTo>
                <a:lnTo>
                  <a:pt x="1145527" y="2356561"/>
                </a:lnTo>
                <a:lnTo>
                  <a:pt x="1161732" y="2631249"/>
                </a:lnTo>
                <a:lnTo>
                  <a:pt x="1177925" y="2376360"/>
                </a:lnTo>
                <a:lnTo>
                  <a:pt x="1194485" y="1499044"/>
                </a:lnTo>
                <a:lnTo>
                  <a:pt x="1210691" y="517321"/>
                </a:lnTo>
                <a:lnTo>
                  <a:pt x="1226896" y="142913"/>
                </a:lnTo>
                <a:lnTo>
                  <a:pt x="1243444" y="307797"/>
                </a:lnTo>
                <a:lnTo>
                  <a:pt x="1259649" y="645121"/>
                </a:lnTo>
                <a:lnTo>
                  <a:pt x="1276210" y="943914"/>
                </a:lnTo>
                <a:lnTo>
                  <a:pt x="1292415" y="1144079"/>
                </a:lnTo>
                <a:lnTo>
                  <a:pt x="1308608" y="1309319"/>
                </a:lnTo>
                <a:lnTo>
                  <a:pt x="1325168" y="1472399"/>
                </a:lnTo>
                <a:lnTo>
                  <a:pt x="1341374" y="1686598"/>
                </a:lnTo>
                <a:lnTo>
                  <a:pt x="1357934" y="2121839"/>
                </a:lnTo>
                <a:lnTo>
                  <a:pt x="1374127" y="2615755"/>
                </a:lnTo>
                <a:lnTo>
                  <a:pt x="1390688" y="2135886"/>
                </a:lnTo>
                <a:lnTo>
                  <a:pt x="1406893" y="516597"/>
                </a:lnTo>
                <a:lnTo>
                  <a:pt x="1423441" y="241198"/>
                </a:lnTo>
                <a:lnTo>
                  <a:pt x="1439646" y="775792"/>
                </a:lnTo>
                <a:lnTo>
                  <a:pt x="1456207" y="1171079"/>
                </a:lnTo>
                <a:lnTo>
                  <a:pt x="1472412" y="1519567"/>
                </a:lnTo>
                <a:lnTo>
                  <a:pt x="1488973" y="1851837"/>
                </a:lnTo>
                <a:lnTo>
                  <a:pt x="1505165" y="1516316"/>
                </a:lnTo>
                <a:lnTo>
                  <a:pt x="1521726" y="925563"/>
                </a:lnTo>
                <a:lnTo>
                  <a:pt x="1538287" y="884516"/>
                </a:lnTo>
                <a:lnTo>
                  <a:pt x="1554492" y="879119"/>
                </a:lnTo>
                <a:lnTo>
                  <a:pt x="1571053" y="939596"/>
                </a:lnTo>
                <a:lnTo>
                  <a:pt x="1587246" y="1220406"/>
                </a:lnTo>
                <a:lnTo>
                  <a:pt x="1603806" y="1491843"/>
                </a:lnTo>
                <a:lnTo>
                  <a:pt x="1620367" y="1586522"/>
                </a:lnTo>
                <a:lnTo>
                  <a:pt x="1636572" y="1646643"/>
                </a:lnTo>
                <a:lnTo>
                  <a:pt x="1653133" y="1720799"/>
                </a:lnTo>
                <a:lnTo>
                  <a:pt x="1669694" y="1679041"/>
                </a:lnTo>
                <a:lnTo>
                  <a:pt x="1685886" y="1446834"/>
                </a:lnTo>
                <a:lnTo>
                  <a:pt x="1702447" y="1457286"/>
                </a:lnTo>
                <a:lnTo>
                  <a:pt x="1719008" y="1653120"/>
                </a:lnTo>
                <a:lnTo>
                  <a:pt x="1735569" y="1604886"/>
                </a:lnTo>
                <a:lnTo>
                  <a:pt x="1751774" y="1533245"/>
                </a:lnTo>
                <a:lnTo>
                  <a:pt x="1768335" y="1430274"/>
                </a:lnTo>
                <a:lnTo>
                  <a:pt x="1784896" y="1342085"/>
                </a:lnTo>
                <a:lnTo>
                  <a:pt x="1801088" y="1484274"/>
                </a:lnTo>
                <a:lnTo>
                  <a:pt x="1817649" y="1843201"/>
                </a:lnTo>
                <a:lnTo>
                  <a:pt x="1834210" y="1942566"/>
                </a:lnTo>
                <a:lnTo>
                  <a:pt x="1850771" y="1390675"/>
                </a:lnTo>
                <a:lnTo>
                  <a:pt x="1866976" y="1242364"/>
                </a:lnTo>
                <a:lnTo>
                  <a:pt x="1883524" y="1782368"/>
                </a:lnTo>
                <a:lnTo>
                  <a:pt x="1900085" y="1865528"/>
                </a:lnTo>
                <a:lnTo>
                  <a:pt x="1916645" y="1335963"/>
                </a:lnTo>
                <a:lnTo>
                  <a:pt x="1932851" y="1431721"/>
                </a:lnTo>
                <a:lnTo>
                  <a:pt x="1949411" y="1856524"/>
                </a:lnTo>
                <a:lnTo>
                  <a:pt x="1965972" y="1900085"/>
                </a:lnTo>
                <a:lnTo>
                  <a:pt x="1982177" y="1463763"/>
                </a:lnTo>
                <a:lnTo>
                  <a:pt x="1998738" y="1286281"/>
                </a:lnTo>
                <a:lnTo>
                  <a:pt x="2015286" y="1597685"/>
                </a:lnTo>
                <a:lnTo>
                  <a:pt x="2031492" y="1807921"/>
                </a:lnTo>
                <a:lnTo>
                  <a:pt x="2048052" y="1243444"/>
                </a:lnTo>
                <a:lnTo>
                  <a:pt x="2064613" y="921600"/>
                </a:lnTo>
                <a:lnTo>
                  <a:pt x="2080806" y="1244523"/>
                </a:lnTo>
                <a:lnTo>
                  <a:pt x="2097366" y="1684083"/>
                </a:lnTo>
                <a:lnTo>
                  <a:pt x="2113572" y="1785607"/>
                </a:lnTo>
                <a:lnTo>
                  <a:pt x="2130132" y="1583994"/>
                </a:lnTo>
                <a:lnTo>
                  <a:pt x="2146693" y="1550162"/>
                </a:lnTo>
                <a:lnTo>
                  <a:pt x="2162886" y="1797481"/>
                </a:lnTo>
                <a:lnTo>
                  <a:pt x="2179447" y="2012403"/>
                </a:lnTo>
                <a:lnTo>
                  <a:pt x="2196007" y="1774444"/>
                </a:lnTo>
                <a:lnTo>
                  <a:pt x="2212568" y="1600200"/>
                </a:lnTo>
                <a:lnTo>
                  <a:pt x="2228773" y="1553044"/>
                </a:lnTo>
                <a:lnTo>
                  <a:pt x="2245334" y="1643037"/>
                </a:lnTo>
                <a:lnTo>
                  <a:pt x="2261895" y="1746719"/>
                </a:lnTo>
                <a:lnTo>
                  <a:pt x="2278456" y="1826285"/>
                </a:lnTo>
                <a:lnTo>
                  <a:pt x="2294648" y="2063877"/>
                </a:lnTo>
                <a:lnTo>
                  <a:pt x="2311209" y="2270887"/>
                </a:lnTo>
                <a:lnTo>
                  <a:pt x="2327414" y="2099881"/>
                </a:lnTo>
                <a:lnTo>
                  <a:pt x="2343975" y="1650606"/>
                </a:lnTo>
                <a:lnTo>
                  <a:pt x="2360168" y="1147686"/>
                </a:lnTo>
              </a:path>
            </a:pathLst>
          </a:custGeom>
          <a:ln w="3600">
            <a:solidFill>
              <a:srgbClr val="000000"/>
            </a:solidFill>
          </a:ln>
        </p:spPr>
        <p:txBody>
          <a:bodyPr wrap="square" lIns="0" tIns="0" rIns="0" bIns="0" rtlCol="0"/>
          <a:lstStyle/>
          <a:p>
            <a:endParaRPr/>
          </a:p>
        </p:txBody>
      </p:sp>
      <p:sp>
        <p:nvSpPr>
          <p:cNvPr id="209" name="object 209"/>
          <p:cNvSpPr txBox="1"/>
          <p:nvPr/>
        </p:nvSpPr>
        <p:spPr>
          <a:xfrm>
            <a:off x="4435094" y="599201"/>
            <a:ext cx="528782"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4" dirty="0">
                <a:latin typeface="Palatino Linotype"/>
                <a:cs typeface="Palatino Linotype"/>
              </a:rPr>
              <a:t> </a:t>
            </a:r>
            <a:r>
              <a:rPr sz="700" dirty="0">
                <a:latin typeface="Palatino Linotype"/>
                <a:cs typeface="Palatino Linotype"/>
              </a:rPr>
              <a:t>patterns</a:t>
            </a:r>
          </a:p>
        </p:txBody>
      </p:sp>
      <p:sp>
        <p:nvSpPr>
          <p:cNvPr id="210" name="object 210"/>
          <p:cNvSpPr/>
          <p:nvPr/>
        </p:nvSpPr>
        <p:spPr>
          <a:xfrm>
            <a:off x="3618980" y="3205375"/>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211" name="object 211"/>
          <p:cNvSpPr/>
          <p:nvPr/>
        </p:nvSpPr>
        <p:spPr>
          <a:xfrm>
            <a:off x="3659239"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12" name="object 212"/>
          <p:cNvSpPr txBox="1"/>
          <p:nvPr/>
        </p:nvSpPr>
        <p:spPr>
          <a:xfrm>
            <a:off x="3595739"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250</a:t>
            </a:r>
          </a:p>
        </p:txBody>
      </p:sp>
      <p:sp>
        <p:nvSpPr>
          <p:cNvPr id="213" name="object 213"/>
          <p:cNvSpPr/>
          <p:nvPr/>
        </p:nvSpPr>
        <p:spPr>
          <a:xfrm>
            <a:off x="4008766"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14" name="object 214"/>
          <p:cNvSpPr txBox="1"/>
          <p:nvPr/>
        </p:nvSpPr>
        <p:spPr>
          <a:xfrm>
            <a:off x="3945266"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260</a:t>
            </a:r>
          </a:p>
        </p:txBody>
      </p:sp>
      <p:sp>
        <p:nvSpPr>
          <p:cNvPr id="215" name="object 215"/>
          <p:cNvSpPr/>
          <p:nvPr/>
        </p:nvSpPr>
        <p:spPr>
          <a:xfrm>
            <a:off x="4357970"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16" name="object 216"/>
          <p:cNvSpPr txBox="1"/>
          <p:nvPr/>
        </p:nvSpPr>
        <p:spPr>
          <a:xfrm>
            <a:off x="4294470"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270</a:t>
            </a:r>
          </a:p>
        </p:txBody>
      </p:sp>
      <p:sp>
        <p:nvSpPr>
          <p:cNvPr id="217" name="object 217"/>
          <p:cNvSpPr/>
          <p:nvPr/>
        </p:nvSpPr>
        <p:spPr>
          <a:xfrm>
            <a:off x="470716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18" name="object 218"/>
          <p:cNvSpPr/>
          <p:nvPr/>
        </p:nvSpPr>
        <p:spPr>
          <a:xfrm>
            <a:off x="5056701"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19" name="object 219"/>
          <p:cNvSpPr txBox="1"/>
          <p:nvPr/>
        </p:nvSpPr>
        <p:spPr>
          <a:xfrm>
            <a:off x="4993201"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290</a:t>
            </a:r>
          </a:p>
        </p:txBody>
      </p:sp>
      <p:sp>
        <p:nvSpPr>
          <p:cNvPr id="220" name="object 220"/>
          <p:cNvSpPr/>
          <p:nvPr/>
        </p:nvSpPr>
        <p:spPr>
          <a:xfrm>
            <a:off x="5405893"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21" name="object 221"/>
          <p:cNvSpPr txBox="1"/>
          <p:nvPr/>
        </p:nvSpPr>
        <p:spPr>
          <a:xfrm>
            <a:off x="5342393"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300</a:t>
            </a:r>
          </a:p>
        </p:txBody>
      </p:sp>
      <p:sp>
        <p:nvSpPr>
          <p:cNvPr id="222" name="object 222"/>
          <p:cNvSpPr/>
          <p:nvPr/>
        </p:nvSpPr>
        <p:spPr>
          <a:xfrm>
            <a:off x="575543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223" name="object 223"/>
          <p:cNvSpPr txBox="1"/>
          <p:nvPr/>
        </p:nvSpPr>
        <p:spPr>
          <a:xfrm>
            <a:off x="5691932"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310</a:t>
            </a:r>
          </a:p>
        </p:txBody>
      </p:sp>
      <p:sp>
        <p:nvSpPr>
          <p:cNvPr id="224" name="object 224"/>
          <p:cNvSpPr/>
          <p:nvPr/>
        </p:nvSpPr>
        <p:spPr>
          <a:xfrm>
            <a:off x="362422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5" name="object 225"/>
          <p:cNvSpPr/>
          <p:nvPr/>
        </p:nvSpPr>
        <p:spPr>
          <a:xfrm>
            <a:off x="369425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6" name="object 226"/>
          <p:cNvSpPr/>
          <p:nvPr/>
        </p:nvSpPr>
        <p:spPr>
          <a:xfrm>
            <a:off x="372927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7" name="object 227"/>
          <p:cNvSpPr/>
          <p:nvPr/>
        </p:nvSpPr>
        <p:spPr>
          <a:xfrm>
            <a:off x="376396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8" name="object 228"/>
          <p:cNvSpPr/>
          <p:nvPr/>
        </p:nvSpPr>
        <p:spPr>
          <a:xfrm>
            <a:off x="379898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9" name="object 229"/>
          <p:cNvSpPr/>
          <p:nvPr/>
        </p:nvSpPr>
        <p:spPr>
          <a:xfrm>
            <a:off x="383400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0" name="object 230"/>
          <p:cNvSpPr/>
          <p:nvPr/>
        </p:nvSpPr>
        <p:spPr>
          <a:xfrm>
            <a:off x="386902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1" name="object 231"/>
          <p:cNvSpPr/>
          <p:nvPr/>
        </p:nvSpPr>
        <p:spPr>
          <a:xfrm>
            <a:off x="390371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2" name="object 232"/>
          <p:cNvSpPr/>
          <p:nvPr/>
        </p:nvSpPr>
        <p:spPr>
          <a:xfrm>
            <a:off x="393873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3" name="object 233"/>
          <p:cNvSpPr/>
          <p:nvPr/>
        </p:nvSpPr>
        <p:spPr>
          <a:xfrm>
            <a:off x="397374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4" name="object 234"/>
          <p:cNvSpPr/>
          <p:nvPr/>
        </p:nvSpPr>
        <p:spPr>
          <a:xfrm>
            <a:off x="404346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5" name="object 235"/>
          <p:cNvSpPr/>
          <p:nvPr/>
        </p:nvSpPr>
        <p:spPr>
          <a:xfrm>
            <a:off x="407847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6" name="object 236"/>
          <p:cNvSpPr/>
          <p:nvPr/>
        </p:nvSpPr>
        <p:spPr>
          <a:xfrm>
            <a:off x="411349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7" name="object 237"/>
          <p:cNvSpPr/>
          <p:nvPr/>
        </p:nvSpPr>
        <p:spPr>
          <a:xfrm>
            <a:off x="414851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8" name="object 238"/>
          <p:cNvSpPr/>
          <p:nvPr/>
        </p:nvSpPr>
        <p:spPr>
          <a:xfrm>
            <a:off x="418320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9" name="object 239"/>
          <p:cNvSpPr/>
          <p:nvPr/>
        </p:nvSpPr>
        <p:spPr>
          <a:xfrm>
            <a:off x="421822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0" name="object 240"/>
          <p:cNvSpPr/>
          <p:nvPr/>
        </p:nvSpPr>
        <p:spPr>
          <a:xfrm>
            <a:off x="425324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1" name="object 241"/>
          <p:cNvSpPr/>
          <p:nvPr/>
        </p:nvSpPr>
        <p:spPr>
          <a:xfrm>
            <a:off x="428825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2" name="object 242"/>
          <p:cNvSpPr/>
          <p:nvPr/>
        </p:nvSpPr>
        <p:spPr>
          <a:xfrm>
            <a:off x="432295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3" name="object 243"/>
          <p:cNvSpPr/>
          <p:nvPr/>
        </p:nvSpPr>
        <p:spPr>
          <a:xfrm>
            <a:off x="439298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4" name="object 244"/>
          <p:cNvSpPr/>
          <p:nvPr/>
        </p:nvSpPr>
        <p:spPr>
          <a:xfrm>
            <a:off x="442768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5" name="object 245"/>
          <p:cNvSpPr/>
          <p:nvPr/>
        </p:nvSpPr>
        <p:spPr>
          <a:xfrm>
            <a:off x="446269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6" name="object 246"/>
          <p:cNvSpPr/>
          <p:nvPr/>
        </p:nvSpPr>
        <p:spPr>
          <a:xfrm>
            <a:off x="449771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7" name="object 247"/>
          <p:cNvSpPr/>
          <p:nvPr/>
        </p:nvSpPr>
        <p:spPr>
          <a:xfrm>
            <a:off x="453273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8" name="object 248"/>
          <p:cNvSpPr/>
          <p:nvPr/>
        </p:nvSpPr>
        <p:spPr>
          <a:xfrm>
            <a:off x="456742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9" name="object 249"/>
          <p:cNvSpPr/>
          <p:nvPr/>
        </p:nvSpPr>
        <p:spPr>
          <a:xfrm>
            <a:off x="460244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0" name="object 250"/>
          <p:cNvSpPr/>
          <p:nvPr/>
        </p:nvSpPr>
        <p:spPr>
          <a:xfrm>
            <a:off x="463746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1" name="object 251"/>
          <p:cNvSpPr/>
          <p:nvPr/>
        </p:nvSpPr>
        <p:spPr>
          <a:xfrm>
            <a:off x="467248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2" name="object 252"/>
          <p:cNvSpPr/>
          <p:nvPr/>
        </p:nvSpPr>
        <p:spPr>
          <a:xfrm>
            <a:off x="474219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3" name="object 253"/>
          <p:cNvSpPr/>
          <p:nvPr/>
        </p:nvSpPr>
        <p:spPr>
          <a:xfrm>
            <a:off x="477720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4" name="object 254"/>
          <p:cNvSpPr/>
          <p:nvPr/>
        </p:nvSpPr>
        <p:spPr>
          <a:xfrm>
            <a:off x="481222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5" name="object 255"/>
          <p:cNvSpPr/>
          <p:nvPr/>
        </p:nvSpPr>
        <p:spPr>
          <a:xfrm>
            <a:off x="484692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6" name="object 256"/>
          <p:cNvSpPr/>
          <p:nvPr/>
        </p:nvSpPr>
        <p:spPr>
          <a:xfrm>
            <a:off x="488193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7" name="object 257"/>
          <p:cNvSpPr/>
          <p:nvPr/>
        </p:nvSpPr>
        <p:spPr>
          <a:xfrm>
            <a:off x="491695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8" name="object 258"/>
          <p:cNvSpPr/>
          <p:nvPr/>
        </p:nvSpPr>
        <p:spPr>
          <a:xfrm>
            <a:off x="495197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9" name="object 259"/>
          <p:cNvSpPr/>
          <p:nvPr/>
        </p:nvSpPr>
        <p:spPr>
          <a:xfrm>
            <a:off x="498666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0" name="object 260"/>
          <p:cNvSpPr/>
          <p:nvPr/>
        </p:nvSpPr>
        <p:spPr>
          <a:xfrm>
            <a:off x="502167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1" name="object 261"/>
          <p:cNvSpPr/>
          <p:nvPr/>
        </p:nvSpPr>
        <p:spPr>
          <a:xfrm>
            <a:off x="509171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2" name="object 262"/>
          <p:cNvSpPr/>
          <p:nvPr/>
        </p:nvSpPr>
        <p:spPr>
          <a:xfrm>
            <a:off x="512641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3" name="object 263"/>
          <p:cNvSpPr/>
          <p:nvPr/>
        </p:nvSpPr>
        <p:spPr>
          <a:xfrm>
            <a:off x="516143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4" name="object 264"/>
          <p:cNvSpPr/>
          <p:nvPr/>
        </p:nvSpPr>
        <p:spPr>
          <a:xfrm>
            <a:off x="519644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5" name="object 265"/>
          <p:cNvSpPr/>
          <p:nvPr/>
        </p:nvSpPr>
        <p:spPr>
          <a:xfrm>
            <a:off x="52314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6" name="object 266"/>
          <p:cNvSpPr/>
          <p:nvPr/>
        </p:nvSpPr>
        <p:spPr>
          <a:xfrm>
            <a:off x="526614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7" name="object 267"/>
          <p:cNvSpPr/>
          <p:nvPr/>
        </p:nvSpPr>
        <p:spPr>
          <a:xfrm>
            <a:off x="530117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8" name="object 268"/>
          <p:cNvSpPr/>
          <p:nvPr/>
        </p:nvSpPr>
        <p:spPr>
          <a:xfrm>
            <a:off x="533618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9" name="object 269"/>
          <p:cNvSpPr/>
          <p:nvPr/>
        </p:nvSpPr>
        <p:spPr>
          <a:xfrm>
            <a:off x="537121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0" name="object 270"/>
          <p:cNvSpPr/>
          <p:nvPr/>
        </p:nvSpPr>
        <p:spPr>
          <a:xfrm>
            <a:off x="544092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1" name="object 271"/>
          <p:cNvSpPr/>
          <p:nvPr/>
        </p:nvSpPr>
        <p:spPr>
          <a:xfrm>
            <a:off x="547592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2" name="object 272"/>
          <p:cNvSpPr/>
          <p:nvPr/>
        </p:nvSpPr>
        <p:spPr>
          <a:xfrm>
            <a:off x="551095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3" name="object 273"/>
          <p:cNvSpPr/>
          <p:nvPr/>
        </p:nvSpPr>
        <p:spPr>
          <a:xfrm>
            <a:off x="554563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4" name="object 274"/>
          <p:cNvSpPr/>
          <p:nvPr/>
        </p:nvSpPr>
        <p:spPr>
          <a:xfrm>
            <a:off x="558065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5" name="object 275"/>
          <p:cNvSpPr/>
          <p:nvPr/>
        </p:nvSpPr>
        <p:spPr>
          <a:xfrm>
            <a:off x="561568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6" name="object 276"/>
          <p:cNvSpPr/>
          <p:nvPr/>
        </p:nvSpPr>
        <p:spPr>
          <a:xfrm>
            <a:off x="565069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7" name="object 277"/>
          <p:cNvSpPr/>
          <p:nvPr/>
        </p:nvSpPr>
        <p:spPr>
          <a:xfrm>
            <a:off x="568538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8" name="object 278"/>
          <p:cNvSpPr/>
          <p:nvPr/>
        </p:nvSpPr>
        <p:spPr>
          <a:xfrm>
            <a:off x="572040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9" name="object 279"/>
          <p:cNvSpPr txBox="1"/>
          <p:nvPr/>
        </p:nvSpPr>
        <p:spPr>
          <a:xfrm>
            <a:off x="4434055" y="3221994"/>
            <a:ext cx="530514" cy="153888"/>
          </a:xfrm>
          <a:prstGeom prst="rect">
            <a:avLst/>
          </a:prstGeom>
        </p:spPr>
        <p:txBody>
          <a:bodyPr vert="horz" wrap="square" lIns="0" tIns="0" rIns="0" bIns="0" rtlCol="0">
            <a:spAutoFit/>
          </a:bodyPr>
          <a:lstStyle/>
          <a:p>
            <a:pPr marL="15386" algn="ctr">
              <a:lnSpc>
                <a:spcPts val="615"/>
              </a:lnSpc>
            </a:pPr>
            <a:r>
              <a:rPr sz="500" dirty="0">
                <a:latin typeface="Palatino Linotype"/>
                <a:cs typeface="Palatino Linotype"/>
              </a:rPr>
              <a:t>280</a:t>
            </a:r>
          </a:p>
          <a:p>
            <a:pPr algn="ctr">
              <a:lnSpc>
                <a:spcPts val="615"/>
              </a:lnSpc>
            </a:pPr>
            <a:r>
              <a:rPr sz="500" dirty="0">
                <a:latin typeface="Palatino Linotype"/>
                <a:cs typeface="Palatino Linotype"/>
              </a:rPr>
              <a:t>Wavelength, nm</a:t>
            </a:r>
          </a:p>
        </p:txBody>
      </p:sp>
      <p:sp>
        <p:nvSpPr>
          <p:cNvPr id="280" name="object 280"/>
          <p:cNvSpPr/>
          <p:nvPr/>
        </p:nvSpPr>
        <p:spPr>
          <a:xfrm>
            <a:off x="3618980" y="716918"/>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281" name="object 281"/>
          <p:cNvSpPr/>
          <p:nvPr/>
        </p:nvSpPr>
        <p:spPr>
          <a:xfrm>
            <a:off x="3659239"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2" name="object 282"/>
          <p:cNvSpPr/>
          <p:nvPr/>
        </p:nvSpPr>
        <p:spPr>
          <a:xfrm>
            <a:off x="4008766"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3" name="object 283"/>
          <p:cNvSpPr/>
          <p:nvPr/>
        </p:nvSpPr>
        <p:spPr>
          <a:xfrm>
            <a:off x="4357970"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4" name="object 284"/>
          <p:cNvSpPr/>
          <p:nvPr/>
        </p:nvSpPr>
        <p:spPr>
          <a:xfrm>
            <a:off x="470716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5" name="object 285"/>
          <p:cNvSpPr/>
          <p:nvPr/>
        </p:nvSpPr>
        <p:spPr>
          <a:xfrm>
            <a:off x="5056701"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6" name="object 286"/>
          <p:cNvSpPr/>
          <p:nvPr/>
        </p:nvSpPr>
        <p:spPr>
          <a:xfrm>
            <a:off x="5405893"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7" name="object 287"/>
          <p:cNvSpPr/>
          <p:nvPr/>
        </p:nvSpPr>
        <p:spPr>
          <a:xfrm>
            <a:off x="575543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288" name="object 288"/>
          <p:cNvSpPr/>
          <p:nvPr/>
        </p:nvSpPr>
        <p:spPr>
          <a:xfrm>
            <a:off x="362422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89" name="object 289"/>
          <p:cNvSpPr/>
          <p:nvPr/>
        </p:nvSpPr>
        <p:spPr>
          <a:xfrm>
            <a:off x="369425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0" name="object 290"/>
          <p:cNvSpPr/>
          <p:nvPr/>
        </p:nvSpPr>
        <p:spPr>
          <a:xfrm>
            <a:off x="372927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1" name="object 291"/>
          <p:cNvSpPr/>
          <p:nvPr/>
        </p:nvSpPr>
        <p:spPr>
          <a:xfrm>
            <a:off x="376396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2" name="object 292"/>
          <p:cNvSpPr/>
          <p:nvPr/>
        </p:nvSpPr>
        <p:spPr>
          <a:xfrm>
            <a:off x="379898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3" name="object 293"/>
          <p:cNvSpPr/>
          <p:nvPr/>
        </p:nvSpPr>
        <p:spPr>
          <a:xfrm>
            <a:off x="383400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4" name="object 294"/>
          <p:cNvSpPr/>
          <p:nvPr/>
        </p:nvSpPr>
        <p:spPr>
          <a:xfrm>
            <a:off x="386902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5" name="object 295"/>
          <p:cNvSpPr/>
          <p:nvPr/>
        </p:nvSpPr>
        <p:spPr>
          <a:xfrm>
            <a:off x="390371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6" name="object 296"/>
          <p:cNvSpPr/>
          <p:nvPr/>
        </p:nvSpPr>
        <p:spPr>
          <a:xfrm>
            <a:off x="393873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7" name="object 297"/>
          <p:cNvSpPr/>
          <p:nvPr/>
        </p:nvSpPr>
        <p:spPr>
          <a:xfrm>
            <a:off x="397374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8" name="object 298"/>
          <p:cNvSpPr/>
          <p:nvPr/>
        </p:nvSpPr>
        <p:spPr>
          <a:xfrm>
            <a:off x="404346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299" name="object 299"/>
          <p:cNvSpPr/>
          <p:nvPr/>
        </p:nvSpPr>
        <p:spPr>
          <a:xfrm>
            <a:off x="407847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0" name="object 300"/>
          <p:cNvSpPr/>
          <p:nvPr/>
        </p:nvSpPr>
        <p:spPr>
          <a:xfrm>
            <a:off x="411349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1" name="object 301"/>
          <p:cNvSpPr/>
          <p:nvPr/>
        </p:nvSpPr>
        <p:spPr>
          <a:xfrm>
            <a:off x="414851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2" name="object 302"/>
          <p:cNvSpPr/>
          <p:nvPr/>
        </p:nvSpPr>
        <p:spPr>
          <a:xfrm>
            <a:off x="418320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3" name="object 303"/>
          <p:cNvSpPr/>
          <p:nvPr/>
        </p:nvSpPr>
        <p:spPr>
          <a:xfrm>
            <a:off x="421822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4" name="object 304"/>
          <p:cNvSpPr/>
          <p:nvPr/>
        </p:nvSpPr>
        <p:spPr>
          <a:xfrm>
            <a:off x="425324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5" name="object 305"/>
          <p:cNvSpPr/>
          <p:nvPr/>
        </p:nvSpPr>
        <p:spPr>
          <a:xfrm>
            <a:off x="428825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6" name="object 306"/>
          <p:cNvSpPr/>
          <p:nvPr/>
        </p:nvSpPr>
        <p:spPr>
          <a:xfrm>
            <a:off x="432295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7" name="object 307"/>
          <p:cNvSpPr/>
          <p:nvPr/>
        </p:nvSpPr>
        <p:spPr>
          <a:xfrm>
            <a:off x="439298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8" name="object 308"/>
          <p:cNvSpPr/>
          <p:nvPr/>
        </p:nvSpPr>
        <p:spPr>
          <a:xfrm>
            <a:off x="442768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09" name="object 309"/>
          <p:cNvSpPr/>
          <p:nvPr/>
        </p:nvSpPr>
        <p:spPr>
          <a:xfrm>
            <a:off x="446269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0" name="object 310"/>
          <p:cNvSpPr/>
          <p:nvPr/>
        </p:nvSpPr>
        <p:spPr>
          <a:xfrm>
            <a:off x="449771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1" name="object 311"/>
          <p:cNvSpPr/>
          <p:nvPr/>
        </p:nvSpPr>
        <p:spPr>
          <a:xfrm>
            <a:off x="453273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2" name="object 312"/>
          <p:cNvSpPr/>
          <p:nvPr/>
        </p:nvSpPr>
        <p:spPr>
          <a:xfrm>
            <a:off x="456742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3" name="object 313"/>
          <p:cNvSpPr/>
          <p:nvPr/>
        </p:nvSpPr>
        <p:spPr>
          <a:xfrm>
            <a:off x="460244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4" name="object 314"/>
          <p:cNvSpPr/>
          <p:nvPr/>
        </p:nvSpPr>
        <p:spPr>
          <a:xfrm>
            <a:off x="463746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5" name="object 315"/>
          <p:cNvSpPr/>
          <p:nvPr/>
        </p:nvSpPr>
        <p:spPr>
          <a:xfrm>
            <a:off x="467248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6" name="object 316"/>
          <p:cNvSpPr/>
          <p:nvPr/>
        </p:nvSpPr>
        <p:spPr>
          <a:xfrm>
            <a:off x="474219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7" name="object 317"/>
          <p:cNvSpPr/>
          <p:nvPr/>
        </p:nvSpPr>
        <p:spPr>
          <a:xfrm>
            <a:off x="477720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8" name="object 318"/>
          <p:cNvSpPr/>
          <p:nvPr/>
        </p:nvSpPr>
        <p:spPr>
          <a:xfrm>
            <a:off x="481222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19" name="object 319"/>
          <p:cNvSpPr/>
          <p:nvPr/>
        </p:nvSpPr>
        <p:spPr>
          <a:xfrm>
            <a:off x="484692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0" name="object 320"/>
          <p:cNvSpPr/>
          <p:nvPr/>
        </p:nvSpPr>
        <p:spPr>
          <a:xfrm>
            <a:off x="488193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1" name="object 321"/>
          <p:cNvSpPr/>
          <p:nvPr/>
        </p:nvSpPr>
        <p:spPr>
          <a:xfrm>
            <a:off x="491695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2" name="object 322"/>
          <p:cNvSpPr/>
          <p:nvPr/>
        </p:nvSpPr>
        <p:spPr>
          <a:xfrm>
            <a:off x="495197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3" name="object 323"/>
          <p:cNvSpPr/>
          <p:nvPr/>
        </p:nvSpPr>
        <p:spPr>
          <a:xfrm>
            <a:off x="498666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4" name="object 324"/>
          <p:cNvSpPr/>
          <p:nvPr/>
        </p:nvSpPr>
        <p:spPr>
          <a:xfrm>
            <a:off x="502167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5" name="object 325"/>
          <p:cNvSpPr/>
          <p:nvPr/>
        </p:nvSpPr>
        <p:spPr>
          <a:xfrm>
            <a:off x="509171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6" name="object 326"/>
          <p:cNvSpPr/>
          <p:nvPr/>
        </p:nvSpPr>
        <p:spPr>
          <a:xfrm>
            <a:off x="512641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7" name="object 327"/>
          <p:cNvSpPr/>
          <p:nvPr/>
        </p:nvSpPr>
        <p:spPr>
          <a:xfrm>
            <a:off x="516143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8" name="object 328"/>
          <p:cNvSpPr/>
          <p:nvPr/>
        </p:nvSpPr>
        <p:spPr>
          <a:xfrm>
            <a:off x="519644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29" name="object 329"/>
          <p:cNvSpPr/>
          <p:nvPr/>
        </p:nvSpPr>
        <p:spPr>
          <a:xfrm>
            <a:off x="52314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0" name="object 330"/>
          <p:cNvSpPr/>
          <p:nvPr/>
        </p:nvSpPr>
        <p:spPr>
          <a:xfrm>
            <a:off x="526614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1" name="object 331"/>
          <p:cNvSpPr/>
          <p:nvPr/>
        </p:nvSpPr>
        <p:spPr>
          <a:xfrm>
            <a:off x="530117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2" name="object 332"/>
          <p:cNvSpPr/>
          <p:nvPr/>
        </p:nvSpPr>
        <p:spPr>
          <a:xfrm>
            <a:off x="533618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3" name="object 333"/>
          <p:cNvSpPr/>
          <p:nvPr/>
        </p:nvSpPr>
        <p:spPr>
          <a:xfrm>
            <a:off x="537121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4" name="object 334"/>
          <p:cNvSpPr/>
          <p:nvPr/>
        </p:nvSpPr>
        <p:spPr>
          <a:xfrm>
            <a:off x="544092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5" name="object 335"/>
          <p:cNvSpPr/>
          <p:nvPr/>
        </p:nvSpPr>
        <p:spPr>
          <a:xfrm>
            <a:off x="547592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6" name="object 336"/>
          <p:cNvSpPr/>
          <p:nvPr/>
        </p:nvSpPr>
        <p:spPr>
          <a:xfrm>
            <a:off x="551095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7" name="object 337"/>
          <p:cNvSpPr/>
          <p:nvPr/>
        </p:nvSpPr>
        <p:spPr>
          <a:xfrm>
            <a:off x="554563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8" name="object 338"/>
          <p:cNvSpPr/>
          <p:nvPr/>
        </p:nvSpPr>
        <p:spPr>
          <a:xfrm>
            <a:off x="558065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39" name="object 339"/>
          <p:cNvSpPr/>
          <p:nvPr/>
        </p:nvSpPr>
        <p:spPr>
          <a:xfrm>
            <a:off x="561568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40" name="object 340"/>
          <p:cNvSpPr/>
          <p:nvPr/>
        </p:nvSpPr>
        <p:spPr>
          <a:xfrm>
            <a:off x="565069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41" name="object 341"/>
          <p:cNvSpPr/>
          <p:nvPr/>
        </p:nvSpPr>
        <p:spPr>
          <a:xfrm>
            <a:off x="568538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42" name="object 342"/>
          <p:cNvSpPr/>
          <p:nvPr/>
        </p:nvSpPr>
        <p:spPr>
          <a:xfrm>
            <a:off x="572040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43" name="object 343"/>
          <p:cNvSpPr/>
          <p:nvPr/>
        </p:nvSpPr>
        <p:spPr>
          <a:xfrm>
            <a:off x="3618980"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344" name="object 344"/>
          <p:cNvSpPr/>
          <p:nvPr/>
        </p:nvSpPr>
        <p:spPr>
          <a:xfrm>
            <a:off x="3618981" y="3205375"/>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345" name="object 345"/>
          <p:cNvSpPr txBox="1"/>
          <p:nvPr/>
        </p:nvSpPr>
        <p:spPr>
          <a:xfrm>
            <a:off x="3327423" y="3138140"/>
            <a:ext cx="275936" cy="76944"/>
          </a:xfrm>
          <a:prstGeom prst="rect">
            <a:avLst/>
          </a:prstGeom>
        </p:spPr>
        <p:txBody>
          <a:bodyPr vert="horz" wrap="square" lIns="0" tIns="0" rIns="0" bIns="0" rtlCol="0">
            <a:spAutoFit/>
          </a:bodyPr>
          <a:lstStyle/>
          <a:p>
            <a:pPr marL="11397"/>
            <a:r>
              <a:rPr sz="500" dirty="0">
                <a:latin typeface="Palatino Linotype"/>
                <a:cs typeface="Palatino Linotype"/>
              </a:rPr>
              <a:t>-4.5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-5</a:t>
            </a:r>
            <a:endParaRPr sz="500" baseline="39682" dirty="0">
              <a:latin typeface="Palatino Linotype"/>
              <a:cs typeface="Palatino Linotype"/>
            </a:endParaRPr>
          </a:p>
        </p:txBody>
      </p:sp>
      <p:sp>
        <p:nvSpPr>
          <p:cNvPr id="346" name="object 346"/>
          <p:cNvSpPr/>
          <p:nvPr/>
        </p:nvSpPr>
        <p:spPr>
          <a:xfrm>
            <a:off x="3618981" y="258310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347" name="object 347"/>
          <p:cNvSpPr txBox="1"/>
          <p:nvPr/>
        </p:nvSpPr>
        <p:spPr>
          <a:xfrm>
            <a:off x="3327423" y="2538413"/>
            <a:ext cx="275936" cy="76944"/>
          </a:xfrm>
          <a:prstGeom prst="rect">
            <a:avLst/>
          </a:prstGeom>
        </p:spPr>
        <p:txBody>
          <a:bodyPr vert="horz" wrap="square" lIns="0" tIns="0" rIns="0" bIns="0" rtlCol="0">
            <a:spAutoFit/>
          </a:bodyPr>
          <a:lstStyle/>
          <a:p>
            <a:pPr marL="11397"/>
            <a:r>
              <a:rPr sz="500" dirty="0">
                <a:latin typeface="Palatino Linotype"/>
                <a:cs typeface="Palatino Linotype"/>
              </a:rPr>
              <a:t>-4.0</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-5</a:t>
            </a:r>
            <a:endParaRPr sz="500" baseline="39682" dirty="0">
              <a:latin typeface="Palatino Linotype"/>
              <a:cs typeface="Palatino Linotype"/>
            </a:endParaRPr>
          </a:p>
        </p:txBody>
      </p:sp>
      <p:sp>
        <p:nvSpPr>
          <p:cNvPr id="348" name="object 348"/>
          <p:cNvSpPr/>
          <p:nvPr/>
        </p:nvSpPr>
        <p:spPr>
          <a:xfrm>
            <a:off x="3618981" y="196115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349" name="object 349"/>
          <p:cNvSpPr txBox="1"/>
          <p:nvPr/>
        </p:nvSpPr>
        <p:spPr>
          <a:xfrm>
            <a:off x="3327423" y="1916150"/>
            <a:ext cx="275936" cy="76944"/>
          </a:xfrm>
          <a:prstGeom prst="rect">
            <a:avLst/>
          </a:prstGeom>
        </p:spPr>
        <p:txBody>
          <a:bodyPr vert="horz" wrap="square" lIns="0" tIns="0" rIns="0" bIns="0" rtlCol="0">
            <a:spAutoFit/>
          </a:bodyPr>
          <a:lstStyle/>
          <a:p>
            <a:pPr marL="11397"/>
            <a:r>
              <a:rPr sz="500" dirty="0">
                <a:latin typeface="Palatino Linotype"/>
                <a:cs typeface="Palatino Linotype"/>
              </a:rPr>
              <a:t>-3.5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-5</a:t>
            </a:r>
            <a:endParaRPr sz="500" baseline="39682" dirty="0">
              <a:latin typeface="Palatino Linotype"/>
              <a:cs typeface="Palatino Linotype"/>
            </a:endParaRPr>
          </a:p>
        </p:txBody>
      </p:sp>
      <p:sp>
        <p:nvSpPr>
          <p:cNvPr id="350" name="object 350"/>
          <p:cNvSpPr/>
          <p:nvPr/>
        </p:nvSpPr>
        <p:spPr>
          <a:xfrm>
            <a:off x="3618981" y="1338878"/>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351" name="object 351"/>
          <p:cNvSpPr txBox="1"/>
          <p:nvPr/>
        </p:nvSpPr>
        <p:spPr>
          <a:xfrm>
            <a:off x="3327423" y="1294190"/>
            <a:ext cx="275936" cy="76944"/>
          </a:xfrm>
          <a:prstGeom prst="rect">
            <a:avLst/>
          </a:prstGeom>
        </p:spPr>
        <p:txBody>
          <a:bodyPr vert="horz" wrap="square" lIns="0" tIns="0" rIns="0" bIns="0" rtlCol="0">
            <a:spAutoFit/>
          </a:bodyPr>
          <a:lstStyle/>
          <a:p>
            <a:pPr marL="11397"/>
            <a:r>
              <a:rPr sz="500" dirty="0">
                <a:latin typeface="Palatino Linotype"/>
                <a:cs typeface="Palatino Linotype"/>
              </a:rPr>
              <a:t>-3.0</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-5</a:t>
            </a:r>
            <a:endParaRPr sz="500" baseline="39682" dirty="0">
              <a:latin typeface="Palatino Linotype"/>
              <a:cs typeface="Palatino Linotype"/>
            </a:endParaRPr>
          </a:p>
        </p:txBody>
      </p:sp>
      <p:sp>
        <p:nvSpPr>
          <p:cNvPr id="352" name="object 352"/>
          <p:cNvSpPr/>
          <p:nvPr/>
        </p:nvSpPr>
        <p:spPr>
          <a:xfrm>
            <a:off x="3618981" y="716918"/>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353" name="object 353"/>
          <p:cNvSpPr txBox="1"/>
          <p:nvPr/>
        </p:nvSpPr>
        <p:spPr>
          <a:xfrm>
            <a:off x="3327423" y="688758"/>
            <a:ext cx="275936" cy="76944"/>
          </a:xfrm>
          <a:prstGeom prst="rect">
            <a:avLst/>
          </a:prstGeom>
        </p:spPr>
        <p:txBody>
          <a:bodyPr vert="horz" wrap="square" lIns="0" tIns="0" rIns="0" bIns="0" rtlCol="0">
            <a:spAutoFit/>
          </a:bodyPr>
          <a:lstStyle/>
          <a:p>
            <a:pPr marL="11397"/>
            <a:r>
              <a:rPr sz="500" dirty="0">
                <a:latin typeface="Palatino Linotype"/>
                <a:cs typeface="Palatino Linotype"/>
              </a:rPr>
              <a:t>-2.5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-5</a:t>
            </a:r>
            <a:endParaRPr sz="500" baseline="39682" dirty="0">
              <a:latin typeface="Palatino Linotype"/>
              <a:cs typeface="Palatino Linotype"/>
            </a:endParaRPr>
          </a:p>
        </p:txBody>
      </p:sp>
      <p:sp>
        <p:nvSpPr>
          <p:cNvPr id="354" name="object 354"/>
          <p:cNvSpPr/>
          <p:nvPr/>
        </p:nvSpPr>
        <p:spPr>
          <a:xfrm>
            <a:off x="3618980" y="308085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55" name="object 355"/>
          <p:cNvSpPr/>
          <p:nvPr/>
        </p:nvSpPr>
        <p:spPr>
          <a:xfrm>
            <a:off x="3618980" y="2956649"/>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56" name="object 356"/>
          <p:cNvSpPr/>
          <p:nvPr/>
        </p:nvSpPr>
        <p:spPr>
          <a:xfrm>
            <a:off x="3618980" y="2832140"/>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57" name="object 357"/>
          <p:cNvSpPr/>
          <p:nvPr/>
        </p:nvSpPr>
        <p:spPr>
          <a:xfrm>
            <a:off x="3618980" y="270762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58" name="object 358"/>
          <p:cNvSpPr/>
          <p:nvPr/>
        </p:nvSpPr>
        <p:spPr>
          <a:xfrm>
            <a:off x="3618980" y="245889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59" name="object 359"/>
          <p:cNvSpPr/>
          <p:nvPr/>
        </p:nvSpPr>
        <p:spPr>
          <a:xfrm>
            <a:off x="3618980" y="233438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0" name="object 360"/>
          <p:cNvSpPr/>
          <p:nvPr/>
        </p:nvSpPr>
        <p:spPr>
          <a:xfrm>
            <a:off x="3618980" y="2209867"/>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1" name="object 361"/>
          <p:cNvSpPr/>
          <p:nvPr/>
        </p:nvSpPr>
        <p:spPr>
          <a:xfrm>
            <a:off x="3618980" y="208566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2" name="object 362"/>
          <p:cNvSpPr/>
          <p:nvPr/>
        </p:nvSpPr>
        <p:spPr>
          <a:xfrm>
            <a:off x="3618980" y="183662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3" name="object 363"/>
          <p:cNvSpPr/>
          <p:nvPr/>
        </p:nvSpPr>
        <p:spPr>
          <a:xfrm>
            <a:off x="3618980" y="171242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4" name="object 364"/>
          <p:cNvSpPr/>
          <p:nvPr/>
        </p:nvSpPr>
        <p:spPr>
          <a:xfrm>
            <a:off x="3618980" y="158790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5" name="object 365"/>
          <p:cNvSpPr/>
          <p:nvPr/>
        </p:nvSpPr>
        <p:spPr>
          <a:xfrm>
            <a:off x="3618980" y="1463387"/>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6" name="object 366"/>
          <p:cNvSpPr/>
          <p:nvPr/>
        </p:nvSpPr>
        <p:spPr>
          <a:xfrm>
            <a:off x="3618980" y="121467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7" name="object 367"/>
          <p:cNvSpPr/>
          <p:nvPr/>
        </p:nvSpPr>
        <p:spPr>
          <a:xfrm>
            <a:off x="3618980" y="1090152"/>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8" name="object 368"/>
          <p:cNvSpPr/>
          <p:nvPr/>
        </p:nvSpPr>
        <p:spPr>
          <a:xfrm>
            <a:off x="3618980" y="96564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69" name="object 369"/>
          <p:cNvSpPr/>
          <p:nvPr/>
        </p:nvSpPr>
        <p:spPr>
          <a:xfrm>
            <a:off x="3618980" y="841438"/>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370" name="object 370"/>
          <p:cNvSpPr txBox="1"/>
          <p:nvPr/>
        </p:nvSpPr>
        <p:spPr>
          <a:xfrm>
            <a:off x="3222544" y="1696794"/>
            <a:ext cx="76944" cy="528918"/>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Normalized EOF</a:t>
            </a:r>
          </a:p>
        </p:txBody>
      </p:sp>
      <p:sp>
        <p:nvSpPr>
          <p:cNvPr id="371" name="object 371"/>
          <p:cNvSpPr/>
          <p:nvPr/>
        </p:nvSpPr>
        <p:spPr>
          <a:xfrm>
            <a:off x="5779319"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372" name="object 372"/>
          <p:cNvSpPr/>
          <p:nvPr/>
        </p:nvSpPr>
        <p:spPr>
          <a:xfrm>
            <a:off x="5736117" y="3205375"/>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373" name="object 373"/>
          <p:cNvSpPr/>
          <p:nvPr/>
        </p:nvSpPr>
        <p:spPr>
          <a:xfrm>
            <a:off x="5736117" y="258310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374" name="object 374"/>
          <p:cNvSpPr/>
          <p:nvPr/>
        </p:nvSpPr>
        <p:spPr>
          <a:xfrm>
            <a:off x="5736117" y="196115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375" name="object 375"/>
          <p:cNvSpPr/>
          <p:nvPr/>
        </p:nvSpPr>
        <p:spPr>
          <a:xfrm>
            <a:off x="5736117" y="1338878"/>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376" name="object 376"/>
          <p:cNvSpPr/>
          <p:nvPr/>
        </p:nvSpPr>
        <p:spPr>
          <a:xfrm>
            <a:off x="5736117" y="716918"/>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377" name="object 377"/>
          <p:cNvSpPr/>
          <p:nvPr/>
        </p:nvSpPr>
        <p:spPr>
          <a:xfrm>
            <a:off x="5757717" y="308085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78" name="object 378"/>
          <p:cNvSpPr/>
          <p:nvPr/>
        </p:nvSpPr>
        <p:spPr>
          <a:xfrm>
            <a:off x="5757717" y="2956649"/>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79" name="object 379"/>
          <p:cNvSpPr/>
          <p:nvPr/>
        </p:nvSpPr>
        <p:spPr>
          <a:xfrm>
            <a:off x="5757717" y="2832140"/>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0" name="object 380"/>
          <p:cNvSpPr/>
          <p:nvPr/>
        </p:nvSpPr>
        <p:spPr>
          <a:xfrm>
            <a:off x="5757717" y="270762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1" name="object 381"/>
          <p:cNvSpPr/>
          <p:nvPr/>
        </p:nvSpPr>
        <p:spPr>
          <a:xfrm>
            <a:off x="5757717" y="245889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2" name="object 382"/>
          <p:cNvSpPr/>
          <p:nvPr/>
        </p:nvSpPr>
        <p:spPr>
          <a:xfrm>
            <a:off x="5757717" y="233438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3" name="object 383"/>
          <p:cNvSpPr/>
          <p:nvPr/>
        </p:nvSpPr>
        <p:spPr>
          <a:xfrm>
            <a:off x="5757717" y="2209867"/>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4" name="object 384"/>
          <p:cNvSpPr/>
          <p:nvPr/>
        </p:nvSpPr>
        <p:spPr>
          <a:xfrm>
            <a:off x="5757717" y="208566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5" name="object 385"/>
          <p:cNvSpPr/>
          <p:nvPr/>
        </p:nvSpPr>
        <p:spPr>
          <a:xfrm>
            <a:off x="5757717" y="183662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6" name="object 386"/>
          <p:cNvSpPr/>
          <p:nvPr/>
        </p:nvSpPr>
        <p:spPr>
          <a:xfrm>
            <a:off x="5757717" y="171242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7" name="object 387"/>
          <p:cNvSpPr/>
          <p:nvPr/>
        </p:nvSpPr>
        <p:spPr>
          <a:xfrm>
            <a:off x="5757717" y="158790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8" name="object 388"/>
          <p:cNvSpPr/>
          <p:nvPr/>
        </p:nvSpPr>
        <p:spPr>
          <a:xfrm>
            <a:off x="5757717" y="1463387"/>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89" name="object 389"/>
          <p:cNvSpPr/>
          <p:nvPr/>
        </p:nvSpPr>
        <p:spPr>
          <a:xfrm>
            <a:off x="5757717" y="121467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90" name="object 390"/>
          <p:cNvSpPr/>
          <p:nvPr/>
        </p:nvSpPr>
        <p:spPr>
          <a:xfrm>
            <a:off x="5757717" y="1090152"/>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91" name="object 391"/>
          <p:cNvSpPr/>
          <p:nvPr/>
        </p:nvSpPr>
        <p:spPr>
          <a:xfrm>
            <a:off x="5757717" y="96564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92" name="object 392"/>
          <p:cNvSpPr/>
          <p:nvPr/>
        </p:nvSpPr>
        <p:spPr>
          <a:xfrm>
            <a:off x="5757717" y="841438"/>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393" name="object 393"/>
          <p:cNvSpPr/>
          <p:nvPr/>
        </p:nvSpPr>
        <p:spPr>
          <a:xfrm>
            <a:off x="3618980" y="814118"/>
            <a:ext cx="2145723" cy="2024903"/>
          </a:xfrm>
          <a:custGeom>
            <a:avLst/>
            <a:gdLst/>
            <a:ahLst/>
            <a:cxnLst/>
            <a:rect l="l" t="t" r="r" b="b"/>
            <a:pathLst>
              <a:path w="2360295" h="2294890">
                <a:moveTo>
                  <a:pt x="0" y="1932127"/>
                </a:moveTo>
                <a:lnTo>
                  <a:pt x="16205" y="1812251"/>
                </a:lnTo>
                <a:lnTo>
                  <a:pt x="32054" y="1813687"/>
                </a:lnTo>
                <a:lnTo>
                  <a:pt x="47891" y="1548003"/>
                </a:lnTo>
                <a:lnTo>
                  <a:pt x="63728" y="1734121"/>
                </a:lnTo>
                <a:lnTo>
                  <a:pt x="79565" y="1693443"/>
                </a:lnTo>
                <a:lnTo>
                  <a:pt x="95402" y="2181606"/>
                </a:lnTo>
                <a:lnTo>
                  <a:pt x="111239" y="2265845"/>
                </a:lnTo>
                <a:lnTo>
                  <a:pt x="127088" y="2168652"/>
                </a:lnTo>
                <a:lnTo>
                  <a:pt x="143294" y="2095563"/>
                </a:lnTo>
                <a:lnTo>
                  <a:pt x="159131" y="2294648"/>
                </a:lnTo>
                <a:lnTo>
                  <a:pt x="174967" y="2103843"/>
                </a:lnTo>
                <a:lnTo>
                  <a:pt x="191160" y="1717205"/>
                </a:lnTo>
                <a:lnTo>
                  <a:pt x="207010" y="1833130"/>
                </a:lnTo>
                <a:lnTo>
                  <a:pt x="223202" y="1817293"/>
                </a:lnTo>
                <a:lnTo>
                  <a:pt x="239052" y="1694891"/>
                </a:lnTo>
                <a:lnTo>
                  <a:pt x="255244" y="1747443"/>
                </a:lnTo>
                <a:lnTo>
                  <a:pt x="271081" y="1595882"/>
                </a:lnTo>
                <a:lnTo>
                  <a:pt x="287286" y="1531442"/>
                </a:lnTo>
                <a:lnTo>
                  <a:pt x="303491" y="1404721"/>
                </a:lnTo>
                <a:lnTo>
                  <a:pt x="319328" y="1596605"/>
                </a:lnTo>
                <a:lnTo>
                  <a:pt x="335534" y="1450809"/>
                </a:lnTo>
                <a:lnTo>
                  <a:pt x="351726" y="1510919"/>
                </a:lnTo>
                <a:lnTo>
                  <a:pt x="367563" y="1648802"/>
                </a:lnTo>
                <a:lnTo>
                  <a:pt x="383768" y="1619288"/>
                </a:lnTo>
                <a:lnTo>
                  <a:pt x="399961" y="1403286"/>
                </a:lnTo>
                <a:lnTo>
                  <a:pt x="415810" y="1269009"/>
                </a:lnTo>
                <a:lnTo>
                  <a:pt x="432003" y="1157401"/>
                </a:lnTo>
                <a:lnTo>
                  <a:pt x="448208" y="1396809"/>
                </a:lnTo>
                <a:lnTo>
                  <a:pt x="464413" y="1598041"/>
                </a:lnTo>
                <a:lnTo>
                  <a:pt x="480250" y="1449362"/>
                </a:lnTo>
                <a:lnTo>
                  <a:pt x="496443" y="944283"/>
                </a:lnTo>
                <a:lnTo>
                  <a:pt x="512648" y="1178648"/>
                </a:lnTo>
                <a:lnTo>
                  <a:pt x="528840" y="970559"/>
                </a:lnTo>
                <a:lnTo>
                  <a:pt x="545045" y="1271168"/>
                </a:lnTo>
                <a:lnTo>
                  <a:pt x="560895" y="934923"/>
                </a:lnTo>
                <a:lnTo>
                  <a:pt x="577088" y="699846"/>
                </a:lnTo>
                <a:lnTo>
                  <a:pt x="593293" y="681482"/>
                </a:lnTo>
                <a:lnTo>
                  <a:pt x="609485" y="966241"/>
                </a:lnTo>
                <a:lnTo>
                  <a:pt x="625690" y="1110602"/>
                </a:lnTo>
                <a:lnTo>
                  <a:pt x="641883" y="996480"/>
                </a:lnTo>
                <a:lnTo>
                  <a:pt x="658088" y="936002"/>
                </a:lnTo>
                <a:lnTo>
                  <a:pt x="674281" y="984605"/>
                </a:lnTo>
                <a:lnTo>
                  <a:pt x="690486" y="992886"/>
                </a:lnTo>
                <a:lnTo>
                  <a:pt x="706691" y="808926"/>
                </a:lnTo>
                <a:lnTo>
                  <a:pt x="722884" y="946797"/>
                </a:lnTo>
                <a:lnTo>
                  <a:pt x="739089" y="993609"/>
                </a:lnTo>
                <a:lnTo>
                  <a:pt x="755294" y="1015199"/>
                </a:lnTo>
                <a:lnTo>
                  <a:pt x="771486" y="1036078"/>
                </a:lnTo>
                <a:lnTo>
                  <a:pt x="787692" y="798487"/>
                </a:lnTo>
                <a:lnTo>
                  <a:pt x="803884" y="510120"/>
                </a:lnTo>
                <a:lnTo>
                  <a:pt x="820089" y="360718"/>
                </a:lnTo>
                <a:lnTo>
                  <a:pt x="836282" y="70561"/>
                </a:lnTo>
                <a:lnTo>
                  <a:pt x="852487" y="387718"/>
                </a:lnTo>
                <a:lnTo>
                  <a:pt x="868680" y="686523"/>
                </a:lnTo>
                <a:lnTo>
                  <a:pt x="884885" y="912964"/>
                </a:lnTo>
                <a:lnTo>
                  <a:pt x="901446" y="928801"/>
                </a:lnTo>
                <a:lnTo>
                  <a:pt x="917651" y="838441"/>
                </a:lnTo>
                <a:lnTo>
                  <a:pt x="933843" y="549008"/>
                </a:lnTo>
                <a:lnTo>
                  <a:pt x="950048" y="746290"/>
                </a:lnTo>
                <a:lnTo>
                  <a:pt x="966254" y="972718"/>
                </a:lnTo>
                <a:lnTo>
                  <a:pt x="982802" y="905040"/>
                </a:lnTo>
                <a:lnTo>
                  <a:pt x="999007" y="526681"/>
                </a:lnTo>
                <a:lnTo>
                  <a:pt x="1015212" y="293408"/>
                </a:lnTo>
                <a:lnTo>
                  <a:pt x="1031405" y="454329"/>
                </a:lnTo>
                <a:lnTo>
                  <a:pt x="1047610" y="687247"/>
                </a:lnTo>
                <a:lnTo>
                  <a:pt x="1064171" y="740524"/>
                </a:lnTo>
                <a:lnTo>
                  <a:pt x="1080363" y="658444"/>
                </a:lnTo>
                <a:lnTo>
                  <a:pt x="1096568" y="729361"/>
                </a:lnTo>
                <a:lnTo>
                  <a:pt x="1112774" y="636841"/>
                </a:lnTo>
                <a:lnTo>
                  <a:pt x="1129334" y="726478"/>
                </a:lnTo>
                <a:lnTo>
                  <a:pt x="1145527" y="900010"/>
                </a:lnTo>
                <a:lnTo>
                  <a:pt x="1161732" y="629640"/>
                </a:lnTo>
                <a:lnTo>
                  <a:pt x="1178293" y="633971"/>
                </a:lnTo>
                <a:lnTo>
                  <a:pt x="1194485" y="521284"/>
                </a:lnTo>
                <a:lnTo>
                  <a:pt x="1210691" y="944283"/>
                </a:lnTo>
                <a:lnTo>
                  <a:pt x="1227251" y="873366"/>
                </a:lnTo>
                <a:lnTo>
                  <a:pt x="1243444" y="939241"/>
                </a:lnTo>
                <a:lnTo>
                  <a:pt x="1259649" y="890638"/>
                </a:lnTo>
                <a:lnTo>
                  <a:pt x="1276210" y="639000"/>
                </a:lnTo>
                <a:lnTo>
                  <a:pt x="1292415" y="819365"/>
                </a:lnTo>
                <a:lnTo>
                  <a:pt x="1308963" y="732243"/>
                </a:lnTo>
                <a:lnTo>
                  <a:pt x="1325168" y="689762"/>
                </a:lnTo>
                <a:lnTo>
                  <a:pt x="1341729" y="658799"/>
                </a:lnTo>
                <a:lnTo>
                  <a:pt x="1357934" y="765009"/>
                </a:lnTo>
                <a:lnTo>
                  <a:pt x="1374482" y="847077"/>
                </a:lnTo>
                <a:lnTo>
                  <a:pt x="1390688" y="1469161"/>
                </a:lnTo>
                <a:lnTo>
                  <a:pt x="1407248" y="1590484"/>
                </a:lnTo>
                <a:lnTo>
                  <a:pt x="1423454" y="1186929"/>
                </a:lnTo>
                <a:lnTo>
                  <a:pt x="1440002" y="1031760"/>
                </a:lnTo>
                <a:lnTo>
                  <a:pt x="1456207" y="380885"/>
                </a:lnTo>
                <a:lnTo>
                  <a:pt x="1472768" y="701636"/>
                </a:lnTo>
                <a:lnTo>
                  <a:pt x="1488960" y="767880"/>
                </a:lnTo>
                <a:lnTo>
                  <a:pt x="1505521" y="794524"/>
                </a:lnTo>
                <a:lnTo>
                  <a:pt x="1521726" y="1093685"/>
                </a:lnTo>
                <a:lnTo>
                  <a:pt x="1538287" y="668528"/>
                </a:lnTo>
                <a:lnTo>
                  <a:pt x="1554848" y="926998"/>
                </a:lnTo>
                <a:lnTo>
                  <a:pt x="1571053" y="744118"/>
                </a:lnTo>
                <a:lnTo>
                  <a:pt x="1587614" y="640448"/>
                </a:lnTo>
                <a:lnTo>
                  <a:pt x="1603806" y="850684"/>
                </a:lnTo>
                <a:lnTo>
                  <a:pt x="1620367" y="693724"/>
                </a:lnTo>
                <a:lnTo>
                  <a:pt x="1636928" y="846010"/>
                </a:lnTo>
                <a:lnTo>
                  <a:pt x="1653133" y="840968"/>
                </a:lnTo>
                <a:lnTo>
                  <a:pt x="1669694" y="901077"/>
                </a:lnTo>
                <a:lnTo>
                  <a:pt x="1686242" y="806399"/>
                </a:lnTo>
                <a:lnTo>
                  <a:pt x="1702447" y="875525"/>
                </a:lnTo>
                <a:lnTo>
                  <a:pt x="1719008" y="845642"/>
                </a:lnTo>
                <a:lnTo>
                  <a:pt x="1735569" y="908646"/>
                </a:lnTo>
                <a:lnTo>
                  <a:pt x="1752130" y="595439"/>
                </a:lnTo>
                <a:lnTo>
                  <a:pt x="1768322" y="852843"/>
                </a:lnTo>
                <a:lnTo>
                  <a:pt x="1784896" y="837361"/>
                </a:lnTo>
                <a:lnTo>
                  <a:pt x="1801456" y="669239"/>
                </a:lnTo>
                <a:lnTo>
                  <a:pt x="1818005" y="586447"/>
                </a:lnTo>
                <a:lnTo>
                  <a:pt x="1834210" y="559079"/>
                </a:lnTo>
                <a:lnTo>
                  <a:pt x="1850771" y="742327"/>
                </a:lnTo>
                <a:lnTo>
                  <a:pt x="1867331" y="657009"/>
                </a:lnTo>
                <a:lnTo>
                  <a:pt x="1883892" y="587527"/>
                </a:lnTo>
                <a:lnTo>
                  <a:pt x="1900085" y="398157"/>
                </a:lnTo>
                <a:lnTo>
                  <a:pt x="1916645" y="496087"/>
                </a:lnTo>
                <a:lnTo>
                  <a:pt x="1933206" y="624598"/>
                </a:lnTo>
                <a:lnTo>
                  <a:pt x="1949411" y="595439"/>
                </a:lnTo>
                <a:lnTo>
                  <a:pt x="1965972" y="752767"/>
                </a:lnTo>
                <a:lnTo>
                  <a:pt x="1982533" y="676440"/>
                </a:lnTo>
                <a:lnTo>
                  <a:pt x="1998726" y="714959"/>
                </a:lnTo>
                <a:lnTo>
                  <a:pt x="2015286" y="479882"/>
                </a:lnTo>
                <a:lnTo>
                  <a:pt x="2031847" y="152285"/>
                </a:lnTo>
                <a:lnTo>
                  <a:pt x="2048052" y="626757"/>
                </a:lnTo>
                <a:lnTo>
                  <a:pt x="2064613" y="658088"/>
                </a:lnTo>
                <a:lnTo>
                  <a:pt x="2081174" y="596163"/>
                </a:lnTo>
                <a:lnTo>
                  <a:pt x="2097366" y="768248"/>
                </a:lnTo>
                <a:lnTo>
                  <a:pt x="2113927" y="573481"/>
                </a:lnTo>
                <a:lnTo>
                  <a:pt x="2130132" y="414362"/>
                </a:lnTo>
                <a:lnTo>
                  <a:pt x="2146693" y="681126"/>
                </a:lnTo>
                <a:lnTo>
                  <a:pt x="2163241" y="523798"/>
                </a:lnTo>
                <a:lnTo>
                  <a:pt x="2179447" y="511200"/>
                </a:lnTo>
                <a:lnTo>
                  <a:pt x="2196007" y="363601"/>
                </a:lnTo>
                <a:lnTo>
                  <a:pt x="2212568" y="507961"/>
                </a:lnTo>
                <a:lnTo>
                  <a:pt x="2229129" y="577443"/>
                </a:lnTo>
                <a:lnTo>
                  <a:pt x="2245334" y="304203"/>
                </a:lnTo>
                <a:lnTo>
                  <a:pt x="2261895" y="453237"/>
                </a:lnTo>
                <a:lnTo>
                  <a:pt x="2278456" y="430568"/>
                </a:lnTo>
                <a:lnTo>
                  <a:pt x="2295004" y="457568"/>
                </a:lnTo>
                <a:lnTo>
                  <a:pt x="2311209" y="402488"/>
                </a:lnTo>
                <a:lnTo>
                  <a:pt x="2327770" y="210235"/>
                </a:lnTo>
                <a:lnTo>
                  <a:pt x="2343975" y="11887"/>
                </a:lnTo>
                <a:lnTo>
                  <a:pt x="2360168" y="0"/>
                </a:lnTo>
              </a:path>
            </a:pathLst>
          </a:custGeom>
          <a:ln w="3600">
            <a:solidFill>
              <a:srgbClr val="000000"/>
            </a:solidFill>
          </a:ln>
        </p:spPr>
        <p:txBody>
          <a:bodyPr wrap="square" lIns="0" tIns="0" rIns="0" bIns="0" rtlCol="0"/>
          <a:lstStyle/>
          <a:p>
            <a:endParaRPr/>
          </a:p>
        </p:txBody>
      </p:sp>
      <p:sp>
        <p:nvSpPr>
          <p:cNvPr id="394" name="object 394"/>
          <p:cNvSpPr txBox="1"/>
          <p:nvPr/>
        </p:nvSpPr>
        <p:spPr>
          <a:xfrm>
            <a:off x="7067354" y="599201"/>
            <a:ext cx="528782"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4" dirty="0">
                <a:latin typeface="Palatino Linotype"/>
                <a:cs typeface="Palatino Linotype"/>
              </a:rPr>
              <a:t> </a:t>
            </a:r>
            <a:r>
              <a:rPr sz="700" dirty="0">
                <a:latin typeface="Palatino Linotype"/>
                <a:cs typeface="Palatino Linotype"/>
              </a:rPr>
              <a:t>patterns</a:t>
            </a:r>
          </a:p>
        </p:txBody>
      </p:sp>
      <p:sp>
        <p:nvSpPr>
          <p:cNvPr id="395" name="object 395"/>
          <p:cNvSpPr/>
          <p:nvPr/>
        </p:nvSpPr>
        <p:spPr>
          <a:xfrm>
            <a:off x="6251574" y="3205375"/>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396" name="object 396"/>
          <p:cNvSpPr/>
          <p:nvPr/>
        </p:nvSpPr>
        <p:spPr>
          <a:xfrm>
            <a:off x="6291498"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97" name="object 397"/>
          <p:cNvSpPr txBox="1"/>
          <p:nvPr/>
        </p:nvSpPr>
        <p:spPr>
          <a:xfrm>
            <a:off x="6227998"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250</a:t>
            </a:r>
          </a:p>
        </p:txBody>
      </p:sp>
      <p:sp>
        <p:nvSpPr>
          <p:cNvPr id="398" name="object 398"/>
          <p:cNvSpPr/>
          <p:nvPr/>
        </p:nvSpPr>
        <p:spPr>
          <a:xfrm>
            <a:off x="6641025"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99" name="object 399"/>
          <p:cNvSpPr txBox="1"/>
          <p:nvPr/>
        </p:nvSpPr>
        <p:spPr>
          <a:xfrm>
            <a:off x="6577525"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260</a:t>
            </a:r>
          </a:p>
        </p:txBody>
      </p:sp>
      <p:sp>
        <p:nvSpPr>
          <p:cNvPr id="400" name="object 400"/>
          <p:cNvSpPr/>
          <p:nvPr/>
        </p:nvSpPr>
        <p:spPr>
          <a:xfrm>
            <a:off x="6990230"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401" name="object 401"/>
          <p:cNvSpPr txBox="1"/>
          <p:nvPr/>
        </p:nvSpPr>
        <p:spPr>
          <a:xfrm>
            <a:off x="6926730"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270</a:t>
            </a:r>
          </a:p>
        </p:txBody>
      </p:sp>
      <p:sp>
        <p:nvSpPr>
          <p:cNvPr id="402" name="object 402"/>
          <p:cNvSpPr/>
          <p:nvPr/>
        </p:nvSpPr>
        <p:spPr>
          <a:xfrm>
            <a:off x="7339756"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403" name="object 403"/>
          <p:cNvSpPr/>
          <p:nvPr/>
        </p:nvSpPr>
        <p:spPr>
          <a:xfrm>
            <a:off x="7688961"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404" name="object 404"/>
          <p:cNvSpPr txBox="1"/>
          <p:nvPr/>
        </p:nvSpPr>
        <p:spPr>
          <a:xfrm>
            <a:off x="7625461"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290</a:t>
            </a:r>
          </a:p>
        </p:txBody>
      </p:sp>
      <p:sp>
        <p:nvSpPr>
          <p:cNvPr id="405" name="object 405"/>
          <p:cNvSpPr/>
          <p:nvPr/>
        </p:nvSpPr>
        <p:spPr>
          <a:xfrm>
            <a:off x="803848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406" name="object 406"/>
          <p:cNvSpPr txBox="1"/>
          <p:nvPr/>
        </p:nvSpPr>
        <p:spPr>
          <a:xfrm>
            <a:off x="7974975"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300</a:t>
            </a:r>
          </a:p>
        </p:txBody>
      </p:sp>
      <p:sp>
        <p:nvSpPr>
          <p:cNvPr id="407" name="object 407"/>
          <p:cNvSpPr/>
          <p:nvPr/>
        </p:nvSpPr>
        <p:spPr>
          <a:xfrm>
            <a:off x="838768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408" name="object 408"/>
          <p:cNvSpPr txBox="1"/>
          <p:nvPr/>
        </p:nvSpPr>
        <p:spPr>
          <a:xfrm>
            <a:off x="8324182"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310</a:t>
            </a:r>
          </a:p>
        </p:txBody>
      </p:sp>
      <p:sp>
        <p:nvSpPr>
          <p:cNvPr id="409" name="object 409"/>
          <p:cNvSpPr/>
          <p:nvPr/>
        </p:nvSpPr>
        <p:spPr>
          <a:xfrm>
            <a:off x="625680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0" name="object 410"/>
          <p:cNvSpPr/>
          <p:nvPr/>
        </p:nvSpPr>
        <p:spPr>
          <a:xfrm>
            <a:off x="632651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1" name="object 411"/>
          <p:cNvSpPr/>
          <p:nvPr/>
        </p:nvSpPr>
        <p:spPr>
          <a:xfrm>
            <a:off x="636153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2" name="object 412"/>
          <p:cNvSpPr/>
          <p:nvPr/>
        </p:nvSpPr>
        <p:spPr>
          <a:xfrm>
            <a:off x="639655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3" name="object 413"/>
          <p:cNvSpPr/>
          <p:nvPr/>
        </p:nvSpPr>
        <p:spPr>
          <a:xfrm>
            <a:off x="643124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4" name="object 414"/>
          <p:cNvSpPr/>
          <p:nvPr/>
        </p:nvSpPr>
        <p:spPr>
          <a:xfrm>
            <a:off x="646626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5" name="object 415"/>
          <p:cNvSpPr/>
          <p:nvPr/>
        </p:nvSpPr>
        <p:spPr>
          <a:xfrm>
            <a:off x="650127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6" name="object 416"/>
          <p:cNvSpPr/>
          <p:nvPr/>
        </p:nvSpPr>
        <p:spPr>
          <a:xfrm>
            <a:off x="653629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7" name="object 417"/>
          <p:cNvSpPr/>
          <p:nvPr/>
        </p:nvSpPr>
        <p:spPr>
          <a:xfrm>
            <a:off x="657099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8" name="object 418"/>
          <p:cNvSpPr/>
          <p:nvPr/>
        </p:nvSpPr>
        <p:spPr>
          <a:xfrm>
            <a:off x="660600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19" name="object 419"/>
          <p:cNvSpPr/>
          <p:nvPr/>
        </p:nvSpPr>
        <p:spPr>
          <a:xfrm>
            <a:off x="667604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0" name="object 420"/>
          <p:cNvSpPr/>
          <p:nvPr/>
        </p:nvSpPr>
        <p:spPr>
          <a:xfrm>
            <a:off x="671073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1" name="object 421"/>
          <p:cNvSpPr/>
          <p:nvPr/>
        </p:nvSpPr>
        <p:spPr>
          <a:xfrm>
            <a:off x="674575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2" name="object 422"/>
          <p:cNvSpPr/>
          <p:nvPr/>
        </p:nvSpPr>
        <p:spPr>
          <a:xfrm>
            <a:off x="678077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3" name="object 423"/>
          <p:cNvSpPr/>
          <p:nvPr/>
        </p:nvSpPr>
        <p:spPr>
          <a:xfrm>
            <a:off x="681578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4" name="object 424"/>
          <p:cNvSpPr/>
          <p:nvPr/>
        </p:nvSpPr>
        <p:spPr>
          <a:xfrm>
            <a:off x="685048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5" name="object 425"/>
          <p:cNvSpPr/>
          <p:nvPr/>
        </p:nvSpPr>
        <p:spPr>
          <a:xfrm>
            <a:off x="688550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6" name="object 426"/>
          <p:cNvSpPr/>
          <p:nvPr/>
        </p:nvSpPr>
        <p:spPr>
          <a:xfrm>
            <a:off x="692051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7" name="object 427"/>
          <p:cNvSpPr/>
          <p:nvPr/>
        </p:nvSpPr>
        <p:spPr>
          <a:xfrm>
            <a:off x="695553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8" name="object 428"/>
          <p:cNvSpPr/>
          <p:nvPr/>
        </p:nvSpPr>
        <p:spPr>
          <a:xfrm>
            <a:off x="702524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29" name="object 429"/>
          <p:cNvSpPr/>
          <p:nvPr/>
        </p:nvSpPr>
        <p:spPr>
          <a:xfrm>
            <a:off x="70602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0" name="object 430"/>
          <p:cNvSpPr/>
          <p:nvPr/>
        </p:nvSpPr>
        <p:spPr>
          <a:xfrm>
            <a:off x="709528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1" name="object 431"/>
          <p:cNvSpPr/>
          <p:nvPr/>
        </p:nvSpPr>
        <p:spPr>
          <a:xfrm>
            <a:off x="712997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2" name="object 432"/>
          <p:cNvSpPr/>
          <p:nvPr/>
        </p:nvSpPr>
        <p:spPr>
          <a:xfrm>
            <a:off x="716499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3" name="object 433"/>
          <p:cNvSpPr/>
          <p:nvPr/>
        </p:nvSpPr>
        <p:spPr>
          <a:xfrm>
            <a:off x="720001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4" name="object 434"/>
          <p:cNvSpPr/>
          <p:nvPr/>
        </p:nvSpPr>
        <p:spPr>
          <a:xfrm>
            <a:off x="723502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5" name="object 435"/>
          <p:cNvSpPr/>
          <p:nvPr/>
        </p:nvSpPr>
        <p:spPr>
          <a:xfrm>
            <a:off x="726972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6" name="object 436"/>
          <p:cNvSpPr/>
          <p:nvPr/>
        </p:nvSpPr>
        <p:spPr>
          <a:xfrm>
            <a:off x="730473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7" name="object 437"/>
          <p:cNvSpPr/>
          <p:nvPr/>
        </p:nvSpPr>
        <p:spPr>
          <a:xfrm>
            <a:off x="737477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8" name="object 438"/>
          <p:cNvSpPr/>
          <p:nvPr/>
        </p:nvSpPr>
        <p:spPr>
          <a:xfrm>
            <a:off x="740946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39" name="object 439"/>
          <p:cNvSpPr/>
          <p:nvPr/>
        </p:nvSpPr>
        <p:spPr>
          <a:xfrm>
            <a:off x="744448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0" name="object 440"/>
          <p:cNvSpPr/>
          <p:nvPr/>
        </p:nvSpPr>
        <p:spPr>
          <a:xfrm>
            <a:off x="747950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1" name="object 441"/>
          <p:cNvSpPr/>
          <p:nvPr/>
        </p:nvSpPr>
        <p:spPr>
          <a:xfrm>
            <a:off x="751419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2" name="object 442"/>
          <p:cNvSpPr/>
          <p:nvPr/>
        </p:nvSpPr>
        <p:spPr>
          <a:xfrm>
            <a:off x="754921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3" name="object 443"/>
          <p:cNvSpPr/>
          <p:nvPr/>
        </p:nvSpPr>
        <p:spPr>
          <a:xfrm>
            <a:off x="758423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4" name="object 444"/>
          <p:cNvSpPr/>
          <p:nvPr/>
        </p:nvSpPr>
        <p:spPr>
          <a:xfrm>
            <a:off x="761924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5" name="object 445"/>
          <p:cNvSpPr/>
          <p:nvPr/>
        </p:nvSpPr>
        <p:spPr>
          <a:xfrm>
            <a:off x="765393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6" name="object 446"/>
          <p:cNvSpPr/>
          <p:nvPr/>
        </p:nvSpPr>
        <p:spPr>
          <a:xfrm>
            <a:off x="772396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7" name="object 447"/>
          <p:cNvSpPr/>
          <p:nvPr/>
        </p:nvSpPr>
        <p:spPr>
          <a:xfrm>
            <a:off x="775899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8" name="object 448"/>
          <p:cNvSpPr/>
          <p:nvPr/>
        </p:nvSpPr>
        <p:spPr>
          <a:xfrm>
            <a:off x="779367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49" name="object 449"/>
          <p:cNvSpPr/>
          <p:nvPr/>
        </p:nvSpPr>
        <p:spPr>
          <a:xfrm>
            <a:off x="782870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0" name="object 450"/>
          <p:cNvSpPr/>
          <p:nvPr/>
        </p:nvSpPr>
        <p:spPr>
          <a:xfrm>
            <a:off x="786372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1" name="object 451"/>
          <p:cNvSpPr/>
          <p:nvPr/>
        </p:nvSpPr>
        <p:spPr>
          <a:xfrm>
            <a:off x="789874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2" name="object 452"/>
          <p:cNvSpPr/>
          <p:nvPr/>
        </p:nvSpPr>
        <p:spPr>
          <a:xfrm>
            <a:off x="793342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3" name="object 453"/>
          <p:cNvSpPr/>
          <p:nvPr/>
        </p:nvSpPr>
        <p:spPr>
          <a:xfrm>
            <a:off x="796844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4" name="object 454"/>
          <p:cNvSpPr/>
          <p:nvPr/>
        </p:nvSpPr>
        <p:spPr>
          <a:xfrm>
            <a:off x="800346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5" name="object 455"/>
          <p:cNvSpPr/>
          <p:nvPr/>
        </p:nvSpPr>
        <p:spPr>
          <a:xfrm>
            <a:off x="807317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6" name="object 456"/>
          <p:cNvSpPr/>
          <p:nvPr/>
        </p:nvSpPr>
        <p:spPr>
          <a:xfrm>
            <a:off x="810819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7" name="object 457"/>
          <p:cNvSpPr/>
          <p:nvPr/>
        </p:nvSpPr>
        <p:spPr>
          <a:xfrm>
            <a:off x="814321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8" name="object 458"/>
          <p:cNvSpPr/>
          <p:nvPr/>
        </p:nvSpPr>
        <p:spPr>
          <a:xfrm>
            <a:off x="817822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59" name="object 459"/>
          <p:cNvSpPr/>
          <p:nvPr/>
        </p:nvSpPr>
        <p:spPr>
          <a:xfrm>
            <a:off x="821292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60" name="object 460"/>
          <p:cNvSpPr/>
          <p:nvPr/>
        </p:nvSpPr>
        <p:spPr>
          <a:xfrm>
            <a:off x="824793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61" name="object 461"/>
          <p:cNvSpPr/>
          <p:nvPr/>
        </p:nvSpPr>
        <p:spPr>
          <a:xfrm>
            <a:off x="828295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62" name="object 462"/>
          <p:cNvSpPr/>
          <p:nvPr/>
        </p:nvSpPr>
        <p:spPr>
          <a:xfrm>
            <a:off x="831797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63" name="object 463"/>
          <p:cNvSpPr/>
          <p:nvPr/>
        </p:nvSpPr>
        <p:spPr>
          <a:xfrm>
            <a:off x="835266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464" name="object 464"/>
          <p:cNvSpPr txBox="1"/>
          <p:nvPr/>
        </p:nvSpPr>
        <p:spPr>
          <a:xfrm>
            <a:off x="7066315" y="3221994"/>
            <a:ext cx="530514" cy="153888"/>
          </a:xfrm>
          <a:prstGeom prst="rect">
            <a:avLst/>
          </a:prstGeom>
        </p:spPr>
        <p:txBody>
          <a:bodyPr vert="horz" wrap="square" lIns="0" tIns="0" rIns="0" bIns="0" rtlCol="0">
            <a:spAutoFit/>
          </a:bodyPr>
          <a:lstStyle/>
          <a:p>
            <a:pPr marL="15956" algn="ctr">
              <a:lnSpc>
                <a:spcPts val="615"/>
              </a:lnSpc>
            </a:pPr>
            <a:r>
              <a:rPr sz="500" dirty="0">
                <a:latin typeface="Palatino Linotype"/>
                <a:cs typeface="Palatino Linotype"/>
              </a:rPr>
              <a:t>280</a:t>
            </a:r>
          </a:p>
          <a:p>
            <a:pPr algn="ctr">
              <a:lnSpc>
                <a:spcPts val="615"/>
              </a:lnSpc>
            </a:pPr>
            <a:r>
              <a:rPr sz="500" dirty="0">
                <a:latin typeface="Palatino Linotype"/>
                <a:cs typeface="Palatino Linotype"/>
              </a:rPr>
              <a:t>Wavelength, nm</a:t>
            </a:r>
          </a:p>
        </p:txBody>
      </p:sp>
      <p:sp>
        <p:nvSpPr>
          <p:cNvPr id="465" name="object 465"/>
          <p:cNvSpPr/>
          <p:nvPr/>
        </p:nvSpPr>
        <p:spPr>
          <a:xfrm>
            <a:off x="6251574" y="716918"/>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466" name="object 466"/>
          <p:cNvSpPr/>
          <p:nvPr/>
        </p:nvSpPr>
        <p:spPr>
          <a:xfrm>
            <a:off x="6291498"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67" name="object 467"/>
          <p:cNvSpPr/>
          <p:nvPr/>
        </p:nvSpPr>
        <p:spPr>
          <a:xfrm>
            <a:off x="6641025"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68" name="object 468"/>
          <p:cNvSpPr/>
          <p:nvPr/>
        </p:nvSpPr>
        <p:spPr>
          <a:xfrm>
            <a:off x="6990230"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69" name="object 469"/>
          <p:cNvSpPr/>
          <p:nvPr/>
        </p:nvSpPr>
        <p:spPr>
          <a:xfrm>
            <a:off x="7339756"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70" name="object 470"/>
          <p:cNvSpPr/>
          <p:nvPr/>
        </p:nvSpPr>
        <p:spPr>
          <a:xfrm>
            <a:off x="7688961"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71" name="object 471"/>
          <p:cNvSpPr/>
          <p:nvPr/>
        </p:nvSpPr>
        <p:spPr>
          <a:xfrm>
            <a:off x="803848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72" name="object 472"/>
          <p:cNvSpPr/>
          <p:nvPr/>
        </p:nvSpPr>
        <p:spPr>
          <a:xfrm>
            <a:off x="838768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73" name="object 473"/>
          <p:cNvSpPr/>
          <p:nvPr/>
        </p:nvSpPr>
        <p:spPr>
          <a:xfrm>
            <a:off x="625680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4" name="object 474"/>
          <p:cNvSpPr/>
          <p:nvPr/>
        </p:nvSpPr>
        <p:spPr>
          <a:xfrm>
            <a:off x="632651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5" name="object 475"/>
          <p:cNvSpPr/>
          <p:nvPr/>
        </p:nvSpPr>
        <p:spPr>
          <a:xfrm>
            <a:off x="636153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6" name="object 476"/>
          <p:cNvSpPr/>
          <p:nvPr/>
        </p:nvSpPr>
        <p:spPr>
          <a:xfrm>
            <a:off x="639655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7" name="object 477"/>
          <p:cNvSpPr/>
          <p:nvPr/>
        </p:nvSpPr>
        <p:spPr>
          <a:xfrm>
            <a:off x="643124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8" name="object 478"/>
          <p:cNvSpPr/>
          <p:nvPr/>
        </p:nvSpPr>
        <p:spPr>
          <a:xfrm>
            <a:off x="646626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9" name="object 479"/>
          <p:cNvSpPr/>
          <p:nvPr/>
        </p:nvSpPr>
        <p:spPr>
          <a:xfrm>
            <a:off x="650127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0" name="object 480"/>
          <p:cNvSpPr/>
          <p:nvPr/>
        </p:nvSpPr>
        <p:spPr>
          <a:xfrm>
            <a:off x="653629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1" name="object 481"/>
          <p:cNvSpPr/>
          <p:nvPr/>
        </p:nvSpPr>
        <p:spPr>
          <a:xfrm>
            <a:off x="657099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2" name="object 482"/>
          <p:cNvSpPr/>
          <p:nvPr/>
        </p:nvSpPr>
        <p:spPr>
          <a:xfrm>
            <a:off x="660600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3" name="object 483"/>
          <p:cNvSpPr/>
          <p:nvPr/>
        </p:nvSpPr>
        <p:spPr>
          <a:xfrm>
            <a:off x="667604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4" name="object 484"/>
          <p:cNvSpPr/>
          <p:nvPr/>
        </p:nvSpPr>
        <p:spPr>
          <a:xfrm>
            <a:off x="671073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5" name="object 485"/>
          <p:cNvSpPr/>
          <p:nvPr/>
        </p:nvSpPr>
        <p:spPr>
          <a:xfrm>
            <a:off x="674575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6" name="object 486"/>
          <p:cNvSpPr/>
          <p:nvPr/>
        </p:nvSpPr>
        <p:spPr>
          <a:xfrm>
            <a:off x="678077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7" name="object 487"/>
          <p:cNvSpPr/>
          <p:nvPr/>
        </p:nvSpPr>
        <p:spPr>
          <a:xfrm>
            <a:off x="681578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8" name="object 488"/>
          <p:cNvSpPr/>
          <p:nvPr/>
        </p:nvSpPr>
        <p:spPr>
          <a:xfrm>
            <a:off x="685048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9" name="object 489"/>
          <p:cNvSpPr/>
          <p:nvPr/>
        </p:nvSpPr>
        <p:spPr>
          <a:xfrm>
            <a:off x="688550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0" name="object 490"/>
          <p:cNvSpPr/>
          <p:nvPr/>
        </p:nvSpPr>
        <p:spPr>
          <a:xfrm>
            <a:off x="692051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1" name="object 491"/>
          <p:cNvSpPr/>
          <p:nvPr/>
        </p:nvSpPr>
        <p:spPr>
          <a:xfrm>
            <a:off x="695553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2" name="object 492"/>
          <p:cNvSpPr/>
          <p:nvPr/>
        </p:nvSpPr>
        <p:spPr>
          <a:xfrm>
            <a:off x="702524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3" name="object 493"/>
          <p:cNvSpPr/>
          <p:nvPr/>
        </p:nvSpPr>
        <p:spPr>
          <a:xfrm>
            <a:off x="70602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4" name="object 494"/>
          <p:cNvSpPr/>
          <p:nvPr/>
        </p:nvSpPr>
        <p:spPr>
          <a:xfrm>
            <a:off x="709528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5" name="object 495"/>
          <p:cNvSpPr/>
          <p:nvPr/>
        </p:nvSpPr>
        <p:spPr>
          <a:xfrm>
            <a:off x="712997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6" name="object 496"/>
          <p:cNvSpPr/>
          <p:nvPr/>
        </p:nvSpPr>
        <p:spPr>
          <a:xfrm>
            <a:off x="716499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7" name="object 497"/>
          <p:cNvSpPr/>
          <p:nvPr/>
        </p:nvSpPr>
        <p:spPr>
          <a:xfrm>
            <a:off x="720001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8" name="object 498"/>
          <p:cNvSpPr/>
          <p:nvPr/>
        </p:nvSpPr>
        <p:spPr>
          <a:xfrm>
            <a:off x="723502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9" name="object 499"/>
          <p:cNvSpPr/>
          <p:nvPr/>
        </p:nvSpPr>
        <p:spPr>
          <a:xfrm>
            <a:off x="726972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0" name="object 500"/>
          <p:cNvSpPr/>
          <p:nvPr/>
        </p:nvSpPr>
        <p:spPr>
          <a:xfrm>
            <a:off x="730473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1" name="object 501"/>
          <p:cNvSpPr/>
          <p:nvPr/>
        </p:nvSpPr>
        <p:spPr>
          <a:xfrm>
            <a:off x="737477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2" name="object 502"/>
          <p:cNvSpPr/>
          <p:nvPr/>
        </p:nvSpPr>
        <p:spPr>
          <a:xfrm>
            <a:off x="740946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3" name="object 503"/>
          <p:cNvSpPr/>
          <p:nvPr/>
        </p:nvSpPr>
        <p:spPr>
          <a:xfrm>
            <a:off x="744448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4" name="object 504"/>
          <p:cNvSpPr/>
          <p:nvPr/>
        </p:nvSpPr>
        <p:spPr>
          <a:xfrm>
            <a:off x="747950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5" name="object 505"/>
          <p:cNvSpPr/>
          <p:nvPr/>
        </p:nvSpPr>
        <p:spPr>
          <a:xfrm>
            <a:off x="751419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6" name="object 506"/>
          <p:cNvSpPr/>
          <p:nvPr/>
        </p:nvSpPr>
        <p:spPr>
          <a:xfrm>
            <a:off x="754921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7" name="object 507"/>
          <p:cNvSpPr/>
          <p:nvPr/>
        </p:nvSpPr>
        <p:spPr>
          <a:xfrm>
            <a:off x="758423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8" name="object 508"/>
          <p:cNvSpPr/>
          <p:nvPr/>
        </p:nvSpPr>
        <p:spPr>
          <a:xfrm>
            <a:off x="761924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9" name="object 509"/>
          <p:cNvSpPr/>
          <p:nvPr/>
        </p:nvSpPr>
        <p:spPr>
          <a:xfrm>
            <a:off x="765393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0" name="object 510"/>
          <p:cNvSpPr/>
          <p:nvPr/>
        </p:nvSpPr>
        <p:spPr>
          <a:xfrm>
            <a:off x="772396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1" name="object 511"/>
          <p:cNvSpPr/>
          <p:nvPr/>
        </p:nvSpPr>
        <p:spPr>
          <a:xfrm>
            <a:off x="775899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2" name="object 512"/>
          <p:cNvSpPr/>
          <p:nvPr/>
        </p:nvSpPr>
        <p:spPr>
          <a:xfrm>
            <a:off x="779367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3" name="object 513"/>
          <p:cNvSpPr/>
          <p:nvPr/>
        </p:nvSpPr>
        <p:spPr>
          <a:xfrm>
            <a:off x="782870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4" name="object 514"/>
          <p:cNvSpPr/>
          <p:nvPr/>
        </p:nvSpPr>
        <p:spPr>
          <a:xfrm>
            <a:off x="786372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5" name="object 515"/>
          <p:cNvSpPr/>
          <p:nvPr/>
        </p:nvSpPr>
        <p:spPr>
          <a:xfrm>
            <a:off x="789874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6" name="object 516"/>
          <p:cNvSpPr/>
          <p:nvPr/>
        </p:nvSpPr>
        <p:spPr>
          <a:xfrm>
            <a:off x="793342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7" name="object 517"/>
          <p:cNvSpPr/>
          <p:nvPr/>
        </p:nvSpPr>
        <p:spPr>
          <a:xfrm>
            <a:off x="796844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8" name="object 518"/>
          <p:cNvSpPr/>
          <p:nvPr/>
        </p:nvSpPr>
        <p:spPr>
          <a:xfrm>
            <a:off x="800346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9" name="object 519"/>
          <p:cNvSpPr/>
          <p:nvPr/>
        </p:nvSpPr>
        <p:spPr>
          <a:xfrm>
            <a:off x="807317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0" name="object 520"/>
          <p:cNvSpPr/>
          <p:nvPr/>
        </p:nvSpPr>
        <p:spPr>
          <a:xfrm>
            <a:off x="810819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1" name="object 521"/>
          <p:cNvSpPr/>
          <p:nvPr/>
        </p:nvSpPr>
        <p:spPr>
          <a:xfrm>
            <a:off x="814321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2" name="object 522"/>
          <p:cNvSpPr/>
          <p:nvPr/>
        </p:nvSpPr>
        <p:spPr>
          <a:xfrm>
            <a:off x="817822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3" name="object 523"/>
          <p:cNvSpPr/>
          <p:nvPr/>
        </p:nvSpPr>
        <p:spPr>
          <a:xfrm>
            <a:off x="821292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4" name="object 524"/>
          <p:cNvSpPr/>
          <p:nvPr/>
        </p:nvSpPr>
        <p:spPr>
          <a:xfrm>
            <a:off x="824793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5" name="object 525"/>
          <p:cNvSpPr/>
          <p:nvPr/>
        </p:nvSpPr>
        <p:spPr>
          <a:xfrm>
            <a:off x="828295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6" name="object 526"/>
          <p:cNvSpPr/>
          <p:nvPr/>
        </p:nvSpPr>
        <p:spPr>
          <a:xfrm>
            <a:off x="831797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7" name="object 527"/>
          <p:cNvSpPr/>
          <p:nvPr/>
        </p:nvSpPr>
        <p:spPr>
          <a:xfrm>
            <a:off x="835266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8" name="object 528"/>
          <p:cNvSpPr/>
          <p:nvPr/>
        </p:nvSpPr>
        <p:spPr>
          <a:xfrm>
            <a:off x="6251575"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529" name="object 529"/>
          <p:cNvSpPr/>
          <p:nvPr/>
        </p:nvSpPr>
        <p:spPr>
          <a:xfrm>
            <a:off x="6251575" y="3205375"/>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30" name="object 530"/>
          <p:cNvSpPr txBox="1"/>
          <p:nvPr/>
        </p:nvSpPr>
        <p:spPr>
          <a:xfrm>
            <a:off x="6011638" y="3138140"/>
            <a:ext cx="223981" cy="76944"/>
          </a:xfrm>
          <a:prstGeom prst="rect">
            <a:avLst/>
          </a:prstGeom>
        </p:spPr>
        <p:txBody>
          <a:bodyPr vert="horz" wrap="square" lIns="0" tIns="0" rIns="0" bIns="0" rtlCol="0">
            <a:spAutoFit/>
          </a:bodyPr>
          <a:lstStyle/>
          <a:p>
            <a:pPr marL="11397"/>
            <a:r>
              <a:rPr sz="500" dirty="0">
                <a:latin typeface="Palatino Linotype"/>
                <a:cs typeface="Palatino Linotype"/>
              </a:rPr>
              <a:t>-6</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531" name="object 531"/>
          <p:cNvSpPr/>
          <p:nvPr/>
        </p:nvSpPr>
        <p:spPr>
          <a:xfrm>
            <a:off x="6251575" y="2790522"/>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32" name="object 532"/>
          <p:cNvSpPr txBox="1"/>
          <p:nvPr/>
        </p:nvSpPr>
        <p:spPr>
          <a:xfrm>
            <a:off x="6011638" y="2745845"/>
            <a:ext cx="223981" cy="76944"/>
          </a:xfrm>
          <a:prstGeom prst="rect">
            <a:avLst/>
          </a:prstGeom>
        </p:spPr>
        <p:txBody>
          <a:bodyPr vert="horz" wrap="square" lIns="0" tIns="0" rIns="0" bIns="0" rtlCol="0">
            <a:spAutoFit/>
          </a:bodyPr>
          <a:lstStyle/>
          <a:p>
            <a:pPr marL="11397"/>
            <a:r>
              <a:rPr sz="500" dirty="0">
                <a:latin typeface="Palatino Linotype"/>
                <a:cs typeface="Palatino Linotype"/>
              </a:rPr>
              <a:t>-4</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533" name="object 533"/>
          <p:cNvSpPr/>
          <p:nvPr/>
        </p:nvSpPr>
        <p:spPr>
          <a:xfrm>
            <a:off x="6251575" y="2375994"/>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34" name="object 534"/>
          <p:cNvSpPr txBox="1"/>
          <p:nvPr/>
        </p:nvSpPr>
        <p:spPr>
          <a:xfrm>
            <a:off x="6011638" y="2330992"/>
            <a:ext cx="223981" cy="76944"/>
          </a:xfrm>
          <a:prstGeom prst="rect">
            <a:avLst/>
          </a:prstGeom>
        </p:spPr>
        <p:txBody>
          <a:bodyPr vert="horz" wrap="square" lIns="0" tIns="0" rIns="0" bIns="0" rtlCol="0">
            <a:spAutoFit/>
          </a:bodyPr>
          <a:lstStyle/>
          <a:p>
            <a:pPr marL="11397"/>
            <a:r>
              <a:rPr sz="500" dirty="0">
                <a:latin typeface="Palatino Linotype"/>
                <a:cs typeface="Palatino Linotype"/>
              </a:rPr>
              <a:t>-2</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535" name="object 535"/>
          <p:cNvSpPr/>
          <p:nvPr/>
        </p:nvSpPr>
        <p:spPr>
          <a:xfrm>
            <a:off x="6251575" y="1961152"/>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36" name="object 536"/>
          <p:cNvSpPr txBox="1"/>
          <p:nvPr/>
        </p:nvSpPr>
        <p:spPr>
          <a:xfrm>
            <a:off x="6187059" y="1916150"/>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537" name="object 537"/>
          <p:cNvSpPr/>
          <p:nvPr/>
        </p:nvSpPr>
        <p:spPr>
          <a:xfrm>
            <a:off x="6251575" y="1546299"/>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38" name="object 538"/>
          <p:cNvSpPr txBox="1"/>
          <p:nvPr/>
        </p:nvSpPr>
        <p:spPr>
          <a:xfrm>
            <a:off x="6034705" y="1501611"/>
            <a:ext cx="200890" cy="76944"/>
          </a:xfrm>
          <a:prstGeom prst="rect">
            <a:avLst/>
          </a:prstGeom>
        </p:spPr>
        <p:txBody>
          <a:bodyPr vert="horz" wrap="square" lIns="0" tIns="0" rIns="0" bIns="0" rtlCol="0">
            <a:spAutoFit/>
          </a:bodyPr>
          <a:lstStyle/>
          <a:p>
            <a:pPr marL="11397"/>
            <a:r>
              <a:rPr sz="500" dirty="0">
                <a:latin typeface="Palatino Linotype"/>
                <a:cs typeface="Palatino Linotype"/>
              </a:rPr>
              <a:t>2</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539" name="object 539"/>
          <p:cNvSpPr/>
          <p:nvPr/>
        </p:nvSpPr>
        <p:spPr>
          <a:xfrm>
            <a:off x="6251575" y="1131771"/>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40" name="object 540"/>
          <p:cNvSpPr txBox="1"/>
          <p:nvPr/>
        </p:nvSpPr>
        <p:spPr>
          <a:xfrm>
            <a:off x="6034705" y="1086769"/>
            <a:ext cx="200890" cy="76944"/>
          </a:xfrm>
          <a:prstGeom prst="rect">
            <a:avLst/>
          </a:prstGeom>
        </p:spPr>
        <p:txBody>
          <a:bodyPr vert="horz" wrap="square" lIns="0" tIns="0" rIns="0" bIns="0" rtlCol="0">
            <a:spAutoFit/>
          </a:bodyPr>
          <a:lstStyle/>
          <a:p>
            <a:pPr marL="11397"/>
            <a:r>
              <a:rPr sz="500" dirty="0">
                <a:latin typeface="Palatino Linotype"/>
                <a:cs typeface="Palatino Linotype"/>
              </a:rPr>
              <a:t>4</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541" name="object 541"/>
          <p:cNvSpPr/>
          <p:nvPr/>
        </p:nvSpPr>
        <p:spPr>
          <a:xfrm>
            <a:off x="6251575" y="716918"/>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542" name="object 542"/>
          <p:cNvSpPr txBox="1"/>
          <p:nvPr/>
        </p:nvSpPr>
        <p:spPr>
          <a:xfrm>
            <a:off x="6034705" y="688758"/>
            <a:ext cx="200890" cy="76944"/>
          </a:xfrm>
          <a:prstGeom prst="rect">
            <a:avLst/>
          </a:prstGeom>
        </p:spPr>
        <p:txBody>
          <a:bodyPr vert="horz" wrap="square" lIns="0" tIns="0" rIns="0" bIns="0" rtlCol="0">
            <a:spAutoFit/>
          </a:bodyPr>
          <a:lstStyle/>
          <a:p>
            <a:pPr marL="11397"/>
            <a:r>
              <a:rPr sz="500" dirty="0">
                <a:latin typeface="Palatino Linotype"/>
                <a:cs typeface="Palatino Linotype"/>
              </a:rPr>
              <a:t>6</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543" name="object 543"/>
          <p:cNvSpPr/>
          <p:nvPr/>
        </p:nvSpPr>
        <p:spPr>
          <a:xfrm>
            <a:off x="6251575" y="310149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44" name="object 544"/>
          <p:cNvSpPr/>
          <p:nvPr/>
        </p:nvSpPr>
        <p:spPr>
          <a:xfrm>
            <a:off x="6251575" y="299795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45" name="object 545"/>
          <p:cNvSpPr/>
          <p:nvPr/>
        </p:nvSpPr>
        <p:spPr>
          <a:xfrm>
            <a:off x="6251575" y="289440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46" name="object 546"/>
          <p:cNvSpPr/>
          <p:nvPr/>
        </p:nvSpPr>
        <p:spPr>
          <a:xfrm>
            <a:off x="6251575" y="268696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47" name="object 547"/>
          <p:cNvSpPr/>
          <p:nvPr/>
        </p:nvSpPr>
        <p:spPr>
          <a:xfrm>
            <a:off x="6251575" y="258310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48" name="object 548"/>
          <p:cNvSpPr/>
          <p:nvPr/>
        </p:nvSpPr>
        <p:spPr>
          <a:xfrm>
            <a:off x="6251575" y="2479548"/>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49" name="object 549"/>
          <p:cNvSpPr/>
          <p:nvPr/>
        </p:nvSpPr>
        <p:spPr>
          <a:xfrm>
            <a:off x="6251575" y="227212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0" name="object 550"/>
          <p:cNvSpPr/>
          <p:nvPr/>
        </p:nvSpPr>
        <p:spPr>
          <a:xfrm>
            <a:off x="6251575" y="216857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1" name="object 551"/>
          <p:cNvSpPr/>
          <p:nvPr/>
        </p:nvSpPr>
        <p:spPr>
          <a:xfrm>
            <a:off x="6251575" y="206470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2" name="object 552"/>
          <p:cNvSpPr/>
          <p:nvPr/>
        </p:nvSpPr>
        <p:spPr>
          <a:xfrm>
            <a:off x="6251575" y="185727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3" name="object 553"/>
          <p:cNvSpPr/>
          <p:nvPr/>
        </p:nvSpPr>
        <p:spPr>
          <a:xfrm>
            <a:off x="6251575" y="175372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4" name="object 554"/>
          <p:cNvSpPr/>
          <p:nvPr/>
        </p:nvSpPr>
        <p:spPr>
          <a:xfrm>
            <a:off x="6251575" y="165016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5" name="object 555"/>
          <p:cNvSpPr/>
          <p:nvPr/>
        </p:nvSpPr>
        <p:spPr>
          <a:xfrm>
            <a:off x="6251575" y="144274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6" name="object 556"/>
          <p:cNvSpPr/>
          <p:nvPr/>
        </p:nvSpPr>
        <p:spPr>
          <a:xfrm>
            <a:off x="6251575" y="1338878"/>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7" name="object 557"/>
          <p:cNvSpPr/>
          <p:nvPr/>
        </p:nvSpPr>
        <p:spPr>
          <a:xfrm>
            <a:off x="6251575" y="123532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8" name="object 558"/>
          <p:cNvSpPr/>
          <p:nvPr/>
        </p:nvSpPr>
        <p:spPr>
          <a:xfrm>
            <a:off x="6251575" y="102790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59" name="object 559"/>
          <p:cNvSpPr/>
          <p:nvPr/>
        </p:nvSpPr>
        <p:spPr>
          <a:xfrm>
            <a:off x="6251575" y="92435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60" name="object 560"/>
          <p:cNvSpPr/>
          <p:nvPr/>
        </p:nvSpPr>
        <p:spPr>
          <a:xfrm>
            <a:off x="6251575" y="820472"/>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561" name="object 561"/>
          <p:cNvSpPr txBox="1"/>
          <p:nvPr/>
        </p:nvSpPr>
        <p:spPr>
          <a:xfrm>
            <a:off x="5907162" y="1696794"/>
            <a:ext cx="76944" cy="528918"/>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Normalized EOF</a:t>
            </a:r>
          </a:p>
        </p:txBody>
      </p:sp>
      <p:sp>
        <p:nvSpPr>
          <p:cNvPr id="562" name="object 562"/>
          <p:cNvSpPr/>
          <p:nvPr/>
        </p:nvSpPr>
        <p:spPr>
          <a:xfrm>
            <a:off x="8411575"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563" name="object 563"/>
          <p:cNvSpPr/>
          <p:nvPr/>
        </p:nvSpPr>
        <p:spPr>
          <a:xfrm>
            <a:off x="8368375" y="3205375"/>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64" name="object 564"/>
          <p:cNvSpPr/>
          <p:nvPr/>
        </p:nvSpPr>
        <p:spPr>
          <a:xfrm>
            <a:off x="8368375" y="2790522"/>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65" name="object 565"/>
          <p:cNvSpPr/>
          <p:nvPr/>
        </p:nvSpPr>
        <p:spPr>
          <a:xfrm>
            <a:off x="8368375" y="2375994"/>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66" name="object 566"/>
          <p:cNvSpPr/>
          <p:nvPr/>
        </p:nvSpPr>
        <p:spPr>
          <a:xfrm>
            <a:off x="8368375" y="1961152"/>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67" name="object 567"/>
          <p:cNvSpPr/>
          <p:nvPr/>
        </p:nvSpPr>
        <p:spPr>
          <a:xfrm>
            <a:off x="8368375" y="1546299"/>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68" name="object 568"/>
          <p:cNvSpPr/>
          <p:nvPr/>
        </p:nvSpPr>
        <p:spPr>
          <a:xfrm>
            <a:off x="8368375" y="1131771"/>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69" name="object 569"/>
          <p:cNvSpPr/>
          <p:nvPr/>
        </p:nvSpPr>
        <p:spPr>
          <a:xfrm>
            <a:off x="8368375" y="716918"/>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570" name="object 570"/>
          <p:cNvSpPr/>
          <p:nvPr/>
        </p:nvSpPr>
        <p:spPr>
          <a:xfrm>
            <a:off x="8389973" y="310149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1" name="object 571"/>
          <p:cNvSpPr/>
          <p:nvPr/>
        </p:nvSpPr>
        <p:spPr>
          <a:xfrm>
            <a:off x="8389973" y="299795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2" name="object 572"/>
          <p:cNvSpPr/>
          <p:nvPr/>
        </p:nvSpPr>
        <p:spPr>
          <a:xfrm>
            <a:off x="8389973" y="289440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3" name="object 573"/>
          <p:cNvSpPr/>
          <p:nvPr/>
        </p:nvSpPr>
        <p:spPr>
          <a:xfrm>
            <a:off x="8389973" y="268696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4" name="object 574"/>
          <p:cNvSpPr/>
          <p:nvPr/>
        </p:nvSpPr>
        <p:spPr>
          <a:xfrm>
            <a:off x="8389973" y="258310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5" name="object 575"/>
          <p:cNvSpPr/>
          <p:nvPr/>
        </p:nvSpPr>
        <p:spPr>
          <a:xfrm>
            <a:off x="8389973" y="2479548"/>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6" name="object 576"/>
          <p:cNvSpPr/>
          <p:nvPr/>
        </p:nvSpPr>
        <p:spPr>
          <a:xfrm>
            <a:off x="8389973" y="227212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7" name="object 577"/>
          <p:cNvSpPr/>
          <p:nvPr/>
        </p:nvSpPr>
        <p:spPr>
          <a:xfrm>
            <a:off x="8389973" y="216857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8" name="object 578"/>
          <p:cNvSpPr/>
          <p:nvPr/>
        </p:nvSpPr>
        <p:spPr>
          <a:xfrm>
            <a:off x="8389973" y="206470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79" name="object 579"/>
          <p:cNvSpPr/>
          <p:nvPr/>
        </p:nvSpPr>
        <p:spPr>
          <a:xfrm>
            <a:off x="8389973" y="185727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0" name="object 580"/>
          <p:cNvSpPr/>
          <p:nvPr/>
        </p:nvSpPr>
        <p:spPr>
          <a:xfrm>
            <a:off x="8389973" y="175372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1" name="object 581"/>
          <p:cNvSpPr/>
          <p:nvPr/>
        </p:nvSpPr>
        <p:spPr>
          <a:xfrm>
            <a:off x="8389973" y="165016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2" name="object 582"/>
          <p:cNvSpPr/>
          <p:nvPr/>
        </p:nvSpPr>
        <p:spPr>
          <a:xfrm>
            <a:off x="8389973" y="144274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3" name="object 583"/>
          <p:cNvSpPr/>
          <p:nvPr/>
        </p:nvSpPr>
        <p:spPr>
          <a:xfrm>
            <a:off x="8389973" y="1338878"/>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4" name="object 584"/>
          <p:cNvSpPr/>
          <p:nvPr/>
        </p:nvSpPr>
        <p:spPr>
          <a:xfrm>
            <a:off x="8389973" y="123532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5" name="object 585"/>
          <p:cNvSpPr/>
          <p:nvPr/>
        </p:nvSpPr>
        <p:spPr>
          <a:xfrm>
            <a:off x="8389973" y="102790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6" name="object 586"/>
          <p:cNvSpPr/>
          <p:nvPr/>
        </p:nvSpPr>
        <p:spPr>
          <a:xfrm>
            <a:off x="8389973" y="92435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7" name="object 587"/>
          <p:cNvSpPr/>
          <p:nvPr/>
        </p:nvSpPr>
        <p:spPr>
          <a:xfrm>
            <a:off x="8389973" y="820472"/>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588" name="object 588"/>
          <p:cNvSpPr/>
          <p:nvPr/>
        </p:nvSpPr>
        <p:spPr>
          <a:xfrm>
            <a:off x="6251575" y="1121607"/>
            <a:ext cx="2145723" cy="1777253"/>
          </a:xfrm>
          <a:custGeom>
            <a:avLst/>
            <a:gdLst/>
            <a:ahLst/>
            <a:cxnLst/>
            <a:rect l="l" t="t" r="r" b="b"/>
            <a:pathLst>
              <a:path w="2360295" h="2014220">
                <a:moveTo>
                  <a:pt x="0" y="2014194"/>
                </a:moveTo>
                <a:lnTo>
                  <a:pt x="15836" y="1844636"/>
                </a:lnTo>
                <a:lnTo>
                  <a:pt x="31673" y="1813318"/>
                </a:lnTo>
                <a:lnTo>
                  <a:pt x="47510" y="1742401"/>
                </a:lnTo>
                <a:lnTo>
                  <a:pt x="63360" y="1749958"/>
                </a:lnTo>
                <a:lnTo>
                  <a:pt x="79197" y="1729435"/>
                </a:lnTo>
                <a:lnTo>
                  <a:pt x="95402" y="1709280"/>
                </a:lnTo>
                <a:lnTo>
                  <a:pt x="111239" y="1705317"/>
                </a:lnTo>
                <a:lnTo>
                  <a:pt x="127076" y="1650593"/>
                </a:lnTo>
                <a:lnTo>
                  <a:pt x="142913" y="1533601"/>
                </a:lnTo>
                <a:lnTo>
                  <a:pt x="158750" y="1561680"/>
                </a:lnTo>
                <a:lnTo>
                  <a:pt x="174955" y="1578597"/>
                </a:lnTo>
                <a:lnTo>
                  <a:pt x="190792" y="1538998"/>
                </a:lnTo>
                <a:lnTo>
                  <a:pt x="206997" y="1360792"/>
                </a:lnTo>
                <a:lnTo>
                  <a:pt x="222834" y="1413713"/>
                </a:lnTo>
                <a:lnTo>
                  <a:pt x="239039" y="1418399"/>
                </a:lnTo>
                <a:lnTo>
                  <a:pt x="254876" y="1306791"/>
                </a:lnTo>
                <a:lnTo>
                  <a:pt x="271081" y="1275473"/>
                </a:lnTo>
                <a:lnTo>
                  <a:pt x="286918" y="1308239"/>
                </a:lnTo>
                <a:lnTo>
                  <a:pt x="303123" y="1199159"/>
                </a:lnTo>
                <a:lnTo>
                  <a:pt x="319316" y="1149477"/>
                </a:lnTo>
                <a:lnTo>
                  <a:pt x="335153" y="1182598"/>
                </a:lnTo>
                <a:lnTo>
                  <a:pt x="351358" y="1154874"/>
                </a:lnTo>
                <a:lnTo>
                  <a:pt x="367550" y="1145514"/>
                </a:lnTo>
                <a:lnTo>
                  <a:pt x="415798" y="1178636"/>
                </a:lnTo>
                <a:lnTo>
                  <a:pt x="447840" y="1307160"/>
                </a:lnTo>
                <a:lnTo>
                  <a:pt x="464032" y="1280883"/>
                </a:lnTo>
                <a:lnTo>
                  <a:pt x="480237" y="1271155"/>
                </a:lnTo>
                <a:lnTo>
                  <a:pt x="496430" y="1294193"/>
                </a:lnTo>
                <a:lnTo>
                  <a:pt x="512279" y="1249921"/>
                </a:lnTo>
                <a:lnTo>
                  <a:pt x="528485" y="1222921"/>
                </a:lnTo>
                <a:lnTo>
                  <a:pt x="544677" y="1232992"/>
                </a:lnTo>
                <a:lnTo>
                  <a:pt x="560882" y="1150556"/>
                </a:lnTo>
                <a:lnTo>
                  <a:pt x="577075" y="1063802"/>
                </a:lnTo>
                <a:lnTo>
                  <a:pt x="593280" y="952550"/>
                </a:lnTo>
                <a:lnTo>
                  <a:pt x="609117" y="959751"/>
                </a:lnTo>
                <a:lnTo>
                  <a:pt x="625309" y="972718"/>
                </a:lnTo>
                <a:lnTo>
                  <a:pt x="641515" y="972718"/>
                </a:lnTo>
                <a:lnTo>
                  <a:pt x="657720" y="863282"/>
                </a:lnTo>
                <a:lnTo>
                  <a:pt x="673912" y="855002"/>
                </a:lnTo>
                <a:lnTo>
                  <a:pt x="690118" y="797039"/>
                </a:lnTo>
                <a:lnTo>
                  <a:pt x="706323" y="871918"/>
                </a:lnTo>
                <a:lnTo>
                  <a:pt x="722515" y="863638"/>
                </a:lnTo>
                <a:lnTo>
                  <a:pt x="738720" y="896759"/>
                </a:lnTo>
                <a:lnTo>
                  <a:pt x="754913" y="848880"/>
                </a:lnTo>
                <a:lnTo>
                  <a:pt x="771118" y="812876"/>
                </a:lnTo>
                <a:lnTo>
                  <a:pt x="787311" y="882357"/>
                </a:lnTo>
                <a:lnTo>
                  <a:pt x="803516" y="869035"/>
                </a:lnTo>
                <a:lnTo>
                  <a:pt x="819721" y="827633"/>
                </a:lnTo>
                <a:lnTo>
                  <a:pt x="835914" y="837717"/>
                </a:lnTo>
                <a:lnTo>
                  <a:pt x="852119" y="870470"/>
                </a:lnTo>
                <a:lnTo>
                  <a:pt x="868680" y="799922"/>
                </a:lnTo>
                <a:lnTo>
                  <a:pt x="884872" y="901077"/>
                </a:lnTo>
                <a:lnTo>
                  <a:pt x="901077" y="893508"/>
                </a:lnTo>
                <a:lnTo>
                  <a:pt x="917282" y="944270"/>
                </a:lnTo>
                <a:lnTo>
                  <a:pt x="933475" y="914031"/>
                </a:lnTo>
                <a:lnTo>
                  <a:pt x="949680" y="919073"/>
                </a:lnTo>
                <a:lnTo>
                  <a:pt x="966241" y="977036"/>
                </a:lnTo>
                <a:lnTo>
                  <a:pt x="982433" y="1047597"/>
                </a:lnTo>
                <a:lnTo>
                  <a:pt x="998639" y="1194473"/>
                </a:lnTo>
                <a:lnTo>
                  <a:pt x="1014844" y="1236954"/>
                </a:lnTo>
                <a:lnTo>
                  <a:pt x="1031036" y="1177201"/>
                </a:lnTo>
                <a:lnTo>
                  <a:pt x="1047597" y="1103401"/>
                </a:lnTo>
                <a:lnTo>
                  <a:pt x="1063802" y="1009802"/>
                </a:lnTo>
                <a:lnTo>
                  <a:pt x="1079995" y="1043635"/>
                </a:lnTo>
                <a:lnTo>
                  <a:pt x="1096200" y="969124"/>
                </a:lnTo>
                <a:lnTo>
                  <a:pt x="1112761" y="1069911"/>
                </a:lnTo>
                <a:lnTo>
                  <a:pt x="1128966" y="1121752"/>
                </a:lnTo>
                <a:lnTo>
                  <a:pt x="1145159" y="1064514"/>
                </a:lnTo>
                <a:lnTo>
                  <a:pt x="1161719" y="932751"/>
                </a:lnTo>
                <a:lnTo>
                  <a:pt x="1177925" y="848525"/>
                </a:lnTo>
                <a:lnTo>
                  <a:pt x="1194117" y="871194"/>
                </a:lnTo>
                <a:lnTo>
                  <a:pt x="1210678" y="1165682"/>
                </a:lnTo>
                <a:lnTo>
                  <a:pt x="1226883" y="1189075"/>
                </a:lnTo>
                <a:lnTo>
                  <a:pt x="1243076" y="1238758"/>
                </a:lnTo>
                <a:lnTo>
                  <a:pt x="1259636" y="1087196"/>
                </a:lnTo>
                <a:lnTo>
                  <a:pt x="1275842" y="1044359"/>
                </a:lnTo>
                <a:lnTo>
                  <a:pt x="1292402" y="932040"/>
                </a:lnTo>
                <a:lnTo>
                  <a:pt x="1308595" y="919073"/>
                </a:lnTo>
                <a:lnTo>
                  <a:pt x="1324800" y="908278"/>
                </a:lnTo>
                <a:lnTo>
                  <a:pt x="1341361" y="849236"/>
                </a:lnTo>
                <a:lnTo>
                  <a:pt x="1357566" y="835914"/>
                </a:lnTo>
                <a:lnTo>
                  <a:pt x="1374114" y="815759"/>
                </a:lnTo>
                <a:lnTo>
                  <a:pt x="1390319" y="853198"/>
                </a:lnTo>
                <a:lnTo>
                  <a:pt x="1406880" y="1073518"/>
                </a:lnTo>
                <a:lnTo>
                  <a:pt x="1423085" y="1052271"/>
                </a:lnTo>
                <a:lnTo>
                  <a:pt x="1439633" y="933119"/>
                </a:lnTo>
                <a:lnTo>
                  <a:pt x="1455839" y="871918"/>
                </a:lnTo>
                <a:lnTo>
                  <a:pt x="1472399" y="783717"/>
                </a:lnTo>
                <a:lnTo>
                  <a:pt x="1488605" y="710628"/>
                </a:lnTo>
                <a:lnTo>
                  <a:pt x="1505153" y="779030"/>
                </a:lnTo>
                <a:lnTo>
                  <a:pt x="1521714" y="905395"/>
                </a:lnTo>
                <a:lnTo>
                  <a:pt x="1537919" y="905395"/>
                </a:lnTo>
                <a:lnTo>
                  <a:pt x="1554480" y="847788"/>
                </a:lnTo>
                <a:lnTo>
                  <a:pt x="1570672" y="891362"/>
                </a:lnTo>
                <a:lnTo>
                  <a:pt x="1587233" y="856068"/>
                </a:lnTo>
                <a:lnTo>
                  <a:pt x="1603806" y="825119"/>
                </a:lnTo>
                <a:lnTo>
                  <a:pt x="1619999" y="793432"/>
                </a:lnTo>
                <a:lnTo>
                  <a:pt x="1636560" y="790194"/>
                </a:lnTo>
                <a:lnTo>
                  <a:pt x="1653120" y="776160"/>
                </a:lnTo>
                <a:lnTo>
                  <a:pt x="1669326" y="771118"/>
                </a:lnTo>
                <a:lnTo>
                  <a:pt x="1685874" y="779399"/>
                </a:lnTo>
                <a:lnTo>
                  <a:pt x="1702435" y="766432"/>
                </a:lnTo>
                <a:lnTo>
                  <a:pt x="1718995" y="778319"/>
                </a:lnTo>
                <a:lnTo>
                  <a:pt x="1735201" y="764628"/>
                </a:lnTo>
                <a:lnTo>
                  <a:pt x="1751761" y="732955"/>
                </a:lnTo>
                <a:lnTo>
                  <a:pt x="1768322" y="750239"/>
                </a:lnTo>
                <a:lnTo>
                  <a:pt x="1784515" y="769315"/>
                </a:lnTo>
                <a:lnTo>
                  <a:pt x="1801075" y="755281"/>
                </a:lnTo>
                <a:lnTo>
                  <a:pt x="1817636" y="706323"/>
                </a:lnTo>
                <a:lnTo>
                  <a:pt x="1834197" y="604075"/>
                </a:lnTo>
                <a:lnTo>
                  <a:pt x="1850402" y="715670"/>
                </a:lnTo>
                <a:lnTo>
                  <a:pt x="1866963" y="785520"/>
                </a:lnTo>
                <a:lnTo>
                  <a:pt x="1883524" y="667435"/>
                </a:lnTo>
                <a:lnTo>
                  <a:pt x="1900085" y="654837"/>
                </a:lnTo>
                <a:lnTo>
                  <a:pt x="1916281" y="716762"/>
                </a:lnTo>
                <a:lnTo>
                  <a:pt x="1932840" y="673188"/>
                </a:lnTo>
                <a:lnTo>
                  <a:pt x="1949400" y="604799"/>
                </a:lnTo>
                <a:lnTo>
                  <a:pt x="1965598" y="543953"/>
                </a:lnTo>
                <a:lnTo>
                  <a:pt x="1982157" y="585724"/>
                </a:lnTo>
                <a:lnTo>
                  <a:pt x="1998722" y="646912"/>
                </a:lnTo>
                <a:lnTo>
                  <a:pt x="2014919" y="607669"/>
                </a:lnTo>
                <a:lnTo>
                  <a:pt x="2031479" y="498957"/>
                </a:lnTo>
                <a:lnTo>
                  <a:pt x="2048038" y="544677"/>
                </a:lnTo>
                <a:lnTo>
                  <a:pt x="2064241" y="516597"/>
                </a:lnTo>
                <a:lnTo>
                  <a:pt x="2080801" y="461518"/>
                </a:lnTo>
                <a:lnTo>
                  <a:pt x="2096998" y="320395"/>
                </a:lnTo>
                <a:lnTo>
                  <a:pt x="2113558" y="295198"/>
                </a:lnTo>
                <a:lnTo>
                  <a:pt x="2130122" y="311404"/>
                </a:lnTo>
                <a:lnTo>
                  <a:pt x="2146320" y="335876"/>
                </a:lnTo>
                <a:lnTo>
                  <a:pt x="2162879" y="261708"/>
                </a:lnTo>
                <a:lnTo>
                  <a:pt x="2179439" y="194754"/>
                </a:lnTo>
                <a:lnTo>
                  <a:pt x="2195642" y="239763"/>
                </a:lnTo>
                <a:lnTo>
                  <a:pt x="2212201" y="198348"/>
                </a:lnTo>
                <a:lnTo>
                  <a:pt x="2228761" y="222478"/>
                </a:lnTo>
                <a:lnTo>
                  <a:pt x="2245320" y="150837"/>
                </a:lnTo>
                <a:lnTo>
                  <a:pt x="2261523" y="141833"/>
                </a:lnTo>
                <a:lnTo>
                  <a:pt x="2278082" y="116636"/>
                </a:lnTo>
                <a:lnTo>
                  <a:pt x="2294642" y="28079"/>
                </a:lnTo>
                <a:lnTo>
                  <a:pt x="2311201" y="7188"/>
                </a:lnTo>
                <a:lnTo>
                  <a:pt x="2327399" y="0"/>
                </a:lnTo>
                <a:lnTo>
                  <a:pt x="2343959" y="186829"/>
                </a:lnTo>
                <a:lnTo>
                  <a:pt x="2360161" y="175310"/>
                </a:lnTo>
              </a:path>
            </a:pathLst>
          </a:custGeom>
          <a:ln w="3600">
            <a:solidFill>
              <a:srgbClr val="000000"/>
            </a:solidFill>
          </a:ln>
        </p:spPr>
        <p:txBody>
          <a:bodyPr wrap="square" lIns="0" tIns="0" rIns="0" bIns="0" rtlCol="0"/>
          <a:lstStyle/>
          <a:p>
            <a:endParaRPr/>
          </a:p>
        </p:txBody>
      </p:sp>
      <p:sp>
        <p:nvSpPr>
          <p:cNvPr id="589" name="object 589"/>
          <p:cNvSpPr txBox="1"/>
          <p:nvPr/>
        </p:nvSpPr>
        <p:spPr>
          <a:xfrm>
            <a:off x="1802511" y="3423094"/>
            <a:ext cx="528782"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4" dirty="0">
                <a:latin typeface="Palatino Linotype"/>
                <a:cs typeface="Palatino Linotype"/>
              </a:rPr>
              <a:t> </a:t>
            </a:r>
            <a:r>
              <a:rPr sz="700" dirty="0">
                <a:latin typeface="Palatino Linotype"/>
                <a:cs typeface="Palatino Linotype"/>
              </a:rPr>
              <a:t>patterns</a:t>
            </a:r>
          </a:p>
        </p:txBody>
      </p:sp>
      <p:sp>
        <p:nvSpPr>
          <p:cNvPr id="590" name="object 590"/>
          <p:cNvSpPr/>
          <p:nvPr/>
        </p:nvSpPr>
        <p:spPr>
          <a:xfrm>
            <a:off x="986720" y="6029259"/>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591" name="object 591"/>
          <p:cNvSpPr/>
          <p:nvPr/>
        </p:nvSpPr>
        <p:spPr>
          <a:xfrm>
            <a:off x="1026979"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592" name="object 592"/>
          <p:cNvSpPr txBox="1"/>
          <p:nvPr/>
        </p:nvSpPr>
        <p:spPr>
          <a:xfrm>
            <a:off x="963479"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250</a:t>
            </a:r>
          </a:p>
        </p:txBody>
      </p:sp>
      <p:sp>
        <p:nvSpPr>
          <p:cNvPr id="593" name="object 593"/>
          <p:cNvSpPr/>
          <p:nvPr/>
        </p:nvSpPr>
        <p:spPr>
          <a:xfrm>
            <a:off x="1376183"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594" name="object 594"/>
          <p:cNvSpPr txBox="1"/>
          <p:nvPr/>
        </p:nvSpPr>
        <p:spPr>
          <a:xfrm>
            <a:off x="1312683"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260</a:t>
            </a:r>
          </a:p>
        </p:txBody>
      </p:sp>
      <p:sp>
        <p:nvSpPr>
          <p:cNvPr id="595" name="object 595"/>
          <p:cNvSpPr/>
          <p:nvPr/>
        </p:nvSpPr>
        <p:spPr>
          <a:xfrm>
            <a:off x="1725710"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596" name="object 596"/>
          <p:cNvSpPr txBox="1"/>
          <p:nvPr/>
        </p:nvSpPr>
        <p:spPr>
          <a:xfrm>
            <a:off x="1662210"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270</a:t>
            </a:r>
          </a:p>
        </p:txBody>
      </p:sp>
      <p:sp>
        <p:nvSpPr>
          <p:cNvPr id="597" name="object 597"/>
          <p:cNvSpPr/>
          <p:nvPr/>
        </p:nvSpPr>
        <p:spPr>
          <a:xfrm>
            <a:off x="2074914"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598" name="object 598"/>
          <p:cNvSpPr/>
          <p:nvPr/>
        </p:nvSpPr>
        <p:spPr>
          <a:xfrm>
            <a:off x="2424441"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599" name="object 599"/>
          <p:cNvSpPr txBox="1"/>
          <p:nvPr/>
        </p:nvSpPr>
        <p:spPr>
          <a:xfrm>
            <a:off x="2360941"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290</a:t>
            </a:r>
          </a:p>
        </p:txBody>
      </p:sp>
      <p:sp>
        <p:nvSpPr>
          <p:cNvPr id="600" name="object 600"/>
          <p:cNvSpPr/>
          <p:nvPr/>
        </p:nvSpPr>
        <p:spPr>
          <a:xfrm>
            <a:off x="2773634"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601" name="object 601"/>
          <p:cNvSpPr txBox="1"/>
          <p:nvPr/>
        </p:nvSpPr>
        <p:spPr>
          <a:xfrm>
            <a:off x="2710134"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300</a:t>
            </a:r>
          </a:p>
        </p:txBody>
      </p:sp>
      <p:sp>
        <p:nvSpPr>
          <p:cNvPr id="602" name="object 602"/>
          <p:cNvSpPr/>
          <p:nvPr/>
        </p:nvSpPr>
        <p:spPr>
          <a:xfrm>
            <a:off x="3122837"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603" name="object 603"/>
          <p:cNvSpPr txBox="1"/>
          <p:nvPr/>
        </p:nvSpPr>
        <p:spPr>
          <a:xfrm>
            <a:off x="3059337"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310</a:t>
            </a:r>
          </a:p>
        </p:txBody>
      </p:sp>
      <p:sp>
        <p:nvSpPr>
          <p:cNvPr id="604" name="object 604"/>
          <p:cNvSpPr/>
          <p:nvPr/>
        </p:nvSpPr>
        <p:spPr>
          <a:xfrm>
            <a:off x="99196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05" name="object 605"/>
          <p:cNvSpPr/>
          <p:nvPr/>
        </p:nvSpPr>
        <p:spPr>
          <a:xfrm>
            <a:off x="106199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06" name="object 606"/>
          <p:cNvSpPr/>
          <p:nvPr/>
        </p:nvSpPr>
        <p:spPr>
          <a:xfrm>
            <a:off x="109669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07" name="object 607"/>
          <p:cNvSpPr/>
          <p:nvPr/>
        </p:nvSpPr>
        <p:spPr>
          <a:xfrm>
            <a:off x="113170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08" name="object 608"/>
          <p:cNvSpPr/>
          <p:nvPr/>
        </p:nvSpPr>
        <p:spPr>
          <a:xfrm>
            <a:off x="116672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09" name="object 609"/>
          <p:cNvSpPr/>
          <p:nvPr/>
        </p:nvSpPr>
        <p:spPr>
          <a:xfrm>
            <a:off x="120174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0" name="object 610"/>
          <p:cNvSpPr/>
          <p:nvPr/>
        </p:nvSpPr>
        <p:spPr>
          <a:xfrm>
            <a:off x="123643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1" name="object 611"/>
          <p:cNvSpPr/>
          <p:nvPr/>
        </p:nvSpPr>
        <p:spPr>
          <a:xfrm>
            <a:off x="127145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2" name="object 612"/>
          <p:cNvSpPr/>
          <p:nvPr/>
        </p:nvSpPr>
        <p:spPr>
          <a:xfrm>
            <a:off x="130647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3" name="object 613"/>
          <p:cNvSpPr/>
          <p:nvPr/>
        </p:nvSpPr>
        <p:spPr>
          <a:xfrm>
            <a:off x="13411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4" name="object 614"/>
          <p:cNvSpPr/>
          <p:nvPr/>
        </p:nvSpPr>
        <p:spPr>
          <a:xfrm>
            <a:off x="141120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5" name="object 615"/>
          <p:cNvSpPr/>
          <p:nvPr/>
        </p:nvSpPr>
        <p:spPr>
          <a:xfrm>
            <a:off x="144621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6" name="object 616"/>
          <p:cNvSpPr/>
          <p:nvPr/>
        </p:nvSpPr>
        <p:spPr>
          <a:xfrm>
            <a:off x="148091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7" name="object 617"/>
          <p:cNvSpPr/>
          <p:nvPr/>
        </p:nvSpPr>
        <p:spPr>
          <a:xfrm>
            <a:off x="151592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8" name="object 618"/>
          <p:cNvSpPr/>
          <p:nvPr/>
        </p:nvSpPr>
        <p:spPr>
          <a:xfrm>
            <a:off x="155094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19" name="object 619"/>
          <p:cNvSpPr/>
          <p:nvPr/>
        </p:nvSpPr>
        <p:spPr>
          <a:xfrm>
            <a:off x="158596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0" name="object 620"/>
          <p:cNvSpPr/>
          <p:nvPr/>
        </p:nvSpPr>
        <p:spPr>
          <a:xfrm>
            <a:off x="162065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1" name="object 621"/>
          <p:cNvSpPr/>
          <p:nvPr/>
        </p:nvSpPr>
        <p:spPr>
          <a:xfrm>
            <a:off x="165567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2" name="object 622"/>
          <p:cNvSpPr/>
          <p:nvPr/>
        </p:nvSpPr>
        <p:spPr>
          <a:xfrm>
            <a:off x="169069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3" name="object 623"/>
          <p:cNvSpPr/>
          <p:nvPr/>
        </p:nvSpPr>
        <p:spPr>
          <a:xfrm>
            <a:off x="176040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4" name="object 624"/>
          <p:cNvSpPr/>
          <p:nvPr/>
        </p:nvSpPr>
        <p:spPr>
          <a:xfrm>
            <a:off x="179542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5" name="object 625"/>
          <p:cNvSpPr/>
          <p:nvPr/>
        </p:nvSpPr>
        <p:spPr>
          <a:xfrm>
            <a:off x="183043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6" name="object 626"/>
          <p:cNvSpPr/>
          <p:nvPr/>
        </p:nvSpPr>
        <p:spPr>
          <a:xfrm>
            <a:off x="186545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7" name="object 627"/>
          <p:cNvSpPr/>
          <p:nvPr/>
        </p:nvSpPr>
        <p:spPr>
          <a:xfrm>
            <a:off x="190015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8" name="object 628"/>
          <p:cNvSpPr/>
          <p:nvPr/>
        </p:nvSpPr>
        <p:spPr>
          <a:xfrm>
            <a:off x="193516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29" name="object 629"/>
          <p:cNvSpPr/>
          <p:nvPr/>
        </p:nvSpPr>
        <p:spPr>
          <a:xfrm>
            <a:off x="197018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0" name="object 630"/>
          <p:cNvSpPr/>
          <p:nvPr/>
        </p:nvSpPr>
        <p:spPr>
          <a:xfrm>
            <a:off x="200520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1" name="object 631"/>
          <p:cNvSpPr/>
          <p:nvPr/>
        </p:nvSpPr>
        <p:spPr>
          <a:xfrm>
            <a:off x="203989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2" name="object 632"/>
          <p:cNvSpPr/>
          <p:nvPr/>
        </p:nvSpPr>
        <p:spPr>
          <a:xfrm>
            <a:off x="210993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3" name="object 633"/>
          <p:cNvSpPr/>
          <p:nvPr/>
        </p:nvSpPr>
        <p:spPr>
          <a:xfrm>
            <a:off x="214494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4" name="object 634"/>
          <p:cNvSpPr/>
          <p:nvPr/>
        </p:nvSpPr>
        <p:spPr>
          <a:xfrm>
            <a:off x="217964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5" name="object 635"/>
          <p:cNvSpPr/>
          <p:nvPr/>
        </p:nvSpPr>
        <p:spPr>
          <a:xfrm>
            <a:off x="221466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6" name="object 636"/>
          <p:cNvSpPr/>
          <p:nvPr/>
        </p:nvSpPr>
        <p:spPr>
          <a:xfrm>
            <a:off x="224967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7" name="object 637"/>
          <p:cNvSpPr/>
          <p:nvPr/>
        </p:nvSpPr>
        <p:spPr>
          <a:xfrm>
            <a:off x="228469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8" name="object 638"/>
          <p:cNvSpPr/>
          <p:nvPr/>
        </p:nvSpPr>
        <p:spPr>
          <a:xfrm>
            <a:off x="231937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39" name="object 639"/>
          <p:cNvSpPr/>
          <p:nvPr/>
        </p:nvSpPr>
        <p:spPr>
          <a:xfrm>
            <a:off x="235440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0" name="object 640"/>
          <p:cNvSpPr/>
          <p:nvPr/>
        </p:nvSpPr>
        <p:spPr>
          <a:xfrm>
            <a:off x="238942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1" name="object 641"/>
          <p:cNvSpPr/>
          <p:nvPr/>
        </p:nvSpPr>
        <p:spPr>
          <a:xfrm>
            <a:off x="245913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2" name="object 642"/>
          <p:cNvSpPr/>
          <p:nvPr/>
        </p:nvSpPr>
        <p:spPr>
          <a:xfrm>
            <a:off x="249415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3" name="object 643"/>
          <p:cNvSpPr/>
          <p:nvPr/>
        </p:nvSpPr>
        <p:spPr>
          <a:xfrm>
            <a:off x="252917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4" name="object 644"/>
          <p:cNvSpPr/>
          <p:nvPr/>
        </p:nvSpPr>
        <p:spPr>
          <a:xfrm>
            <a:off x="256418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5" name="object 645"/>
          <p:cNvSpPr/>
          <p:nvPr/>
        </p:nvSpPr>
        <p:spPr>
          <a:xfrm>
            <a:off x="259888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6" name="object 646"/>
          <p:cNvSpPr/>
          <p:nvPr/>
        </p:nvSpPr>
        <p:spPr>
          <a:xfrm>
            <a:off x="263388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7" name="object 647"/>
          <p:cNvSpPr/>
          <p:nvPr/>
        </p:nvSpPr>
        <p:spPr>
          <a:xfrm>
            <a:off x="266891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8" name="object 648"/>
          <p:cNvSpPr/>
          <p:nvPr/>
        </p:nvSpPr>
        <p:spPr>
          <a:xfrm>
            <a:off x="270359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49" name="object 649"/>
          <p:cNvSpPr/>
          <p:nvPr/>
        </p:nvSpPr>
        <p:spPr>
          <a:xfrm>
            <a:off x="273862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0" name="object 650"/>
          <p:cNvSpPr/>
          <p:nvPr/>
        </p:nvSpPr>
        <p:spPr>
          <a:xfrm>
            <a:off x="280866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1" name="object 651"/>
          <p:cNvSpPr/>
          <p:nvPr/>
        </p:nvSpPr>
        <p:spPr>
          <a:xfrm>
            <a:off x="284334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2" name="object 652"/>
          <p:cNvSpPr/>
          <p:nvPr/>
        </p:nvSpPr>
        <p:spPr>
          <a:xfrm>
            <a:off x="287836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3" name="object 653"/>
          <p:cNvSpPr/>
          <p:nvPr/>
        </p:nvSpPr>
        <p:spPr>
          <a:xfrm>
            <a:off x="291339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4" name="object 654"/>
          <p:cNvSpPr/>
          <p:nvPr/>
        </p:nvSpPr>
        <p:spPr>
          <a:xfrm>
            <a:off x="294839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5" name="object 655"/>
          <p:cNvSpPr/>
          <p:nvPr/>
        </p:nvSpPr>
        <p:spPr>
          <a:xfrm>
            <a:off x="298309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6" name="object 656"/>
          <p:cNvSpPr/>
          <p:nvPr/>
        </p:nvSpPr>
        <p:spPr>
          <a:xfrm>
            <a:off x="301810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7" name="object 657"/>
          <p:cNvSpPr/>
          <p:nvPr/>
        </p:nvSpPr>
        <p:spPr>
          <a:xfrm>
            <a:off x="305313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8" name="object 658"/>
          <p:cNvSpPr/>
          <p:nvPr/>
        </p:nvSpPr>
        <p:spPr>
          <a:xfrm>
            <a:off x="308814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659" name="object 659"/>
          <p:cNvSpPr txBox="1"/>
          <p:nvPr/>
        </p:nvSpPr>
        <p:spPr>
          <a:xfrm>
            <a:off x="1801472" y="6045879"/>
            <a:ext cx="530514" cy="153888"/>
          </a:xfrm>
          <a:prstGeom prst="rect">
            <a:avLst/>
          </a:prstGeom>
        </p:spPr>
        <p:txBody>
          <a:bodyPr vert="horz" wrap="square" lIns="0" tIns="0" rIns="0" bIns="0" rtlCol="0">
            <a:spAutoFit/>
          </a:bodyPr>
          <a:lstStyle/>
          <a:p>
            <a:pPr marL="15956" algn="ctr">
              <a:lnSpc>
                <a:spcPts val="615"/>
              </a:lnSpc>
            </a:pPr>
            <a:r>
              <a:rPr sz="500" dirty="0">
                <a:latin typeface="Palatino Linotype"/>
                <a:cs typeface="Palatino Linotype"/>
              </a:rPr>
              <a:t>280</a:t>
            </a:r>
          </a:p>
          <a:p>
            <a:pPr algn="ctr">
              <a:lnSpc>
                <a:spcPts val="615"/>
              </a:lnSpc>
            </a:pPr>
            <a:r>
              <a:rPr sz="500" dirty="0">
                <a:latin typeface="Palatino Linotype"/>
                <a:cs typeface="Palatino Linotype"/>
              </a:rPr>
              <a:t>Wavelength, nm</a:t>
            </a:r>
          </a:p>
        </p:txBody>
      </p:sp>
      <p:sp>
        <p:nvSpPr>
          <p:cNvPr id="660" name="object 660"/>
          <p:cNvSpPr/>
          <p:nvPr/>
        </p:nvSpPr>
        <p:spPr>
          <a:xfrm>
            <a:off x="986720" y="3540812"/>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661" name="object 661"/>
          <p:cNvSpPr/>
          <p:nvPr/>
        </p:nvSpPr>
        <p:spPr>
          <a:xfrm>
            <a:off x="1026979"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2" name="object 662"/>
          <p:cNvSpPr/>
          <p:nvPr/>
        </p:nvSpPr>
        <p:spPr>
          <a:xfrm>
            <a:off x="1376183"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3" name="object 663"/>
          <p:cNvSpPr/>
          <p:nvPr/>
        </p:nvSpPr>
        <p:spPr>
          <a:xfrm>
            <a:off x="1725710"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4" name="object 664"/>
          <p:cNvSpPr/>
          <p:nvPr/>
        </p:nvSpPr>
        <p:spPr>
          <a:xfrm>
            <a:off x="2074914"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5" name="object 665"/>
          <p:cNvSpPr/>
          <p:nvPr/>
        </p:nvSpPr>
        <p:spPr>
          <a:xfrm>
            <a:off x="2424441"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6" name="object 666"/>
          <p:cNvSpPr/>
          <p:nvPr/>
        </p:nvSpPr>
        <p:spPr>
          <a:xfrm>
            <a:off x="2773634"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7" name="object 667"/>
          <p:cNvSpPr/>
          <p:nvPr/>
        </p:nvSpPr>
        <p:spPr>
          <a:xfrm>
            <a:off x="3122837"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668" name="object 668"/>
          <p:cNvSpPr/>
          <p:nvPr/>
        </p:nvSpPr>
        <p:spPr>
          <a:xfrm>
            <a:off x="99196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69" name="object 669"/>
          <p:cNvSpPr/>
          <p:nvPr/>
        </p:nvSpPr>
        <p:spPr>
          <a:xfrm>
            <a:off x="106199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0" name="object 670"/>
          <p:cNvSpPr/>
          <p:nvPr/>
        </p:nvSpPr>
        <p:spPr>
          <a:xfrm>
            <a:off x="109669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1" name="object 671"/>
          <p:cNvSpPr/>
          <p:nvPr/>
        </p:nvSpPr>
        <p:spPr>
          <a:xfrm>
            <a:off x="113170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2" name="object 672"/>
          <p:cNvSpPr/>
          <p:nvPr/>
        </p:nvSpPr>
        <p:spPr>
          <a:xfrm>
            <a:off x="116672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3" name="object 673"/>
          <p:cNvSpPr/>
          <p:nvPr/>
        </p:nvSpPr>
        <p:spPr>
          <a:xfrm>
            <a:off x="120174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4" name="object 674"/>
          <p:cNvSpPr/>
          <p:nvPr/>
        </p:nvSpPr>
        <p:spPr>
          <a:xfrm>
            <a:off x="123643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5" name="object 675"/>
          <p:cNvSpPr/>
          <p:nvPr/>
        </p:nvSpPr>
        <p:spPr>
          <a:xfrm>
            <a:off x="127145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6" name="object 676"/>
          <p:cNvSpPr/>
          <p:nvPr/>
        </p:nvSpPr>
        <p:spPr>
          <a:xfrm>
            <a:off x="130647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7" name="object 677"/>
          <p:cNvSpPr/>
          <p:nvPr/>
        </p:nvSpPr>
        <p:spPr>
          <a:xfrm>
            <a:off x="13411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8" name="object 678"/>
          <p:cNvSpPr/>
          <p:nvPr/>
        </p:nvSpPr>
        <p:spPr>
          <a:xfrm>
            <a:off x="141120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79" name="object 679"/>
          <p:cNvSpPr/>
          <p:nvPr/>
        </p:nvSpPr>
        <p:spPr>
          <a:xfrm>
            <a:off x="144621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0" name="object 680"/>
          <p:cNvSpPr/>
          <p:nvPr/>
        </p:nvSpPr>
        <p:spPr>
          <a:xfrm>
            <a:off x="148091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1" name="object 681"/>
          <p:cNvSpPr/>
          <p:nvPr/>
        </p:nvSpPr>
        <p:spPr>
          <a:xfrm>
            <a:off x="151592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2" name="object 682"/>
          <p:cNvSpPr/>
          <p:nvPr/>
        </p:nvSpPr>
        <p:spPr>
          <a:xfrm>
            <a:off x="155094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3" name="object 683"/>
          <p:cNvSpPr/>
          <p:nvPr/>
        </p:nvSpPr>
        <p:spPr>
          <a:xfrm>
            <a:off x="158596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4" name="object 684"/>
          <p:cNvSpPr/>
          <p:nvPr/>
        </p:nvSpPr>
        <p:spPr>
          <a:xfrm>
            <a:off x="162065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5" name="object 685"/>
          <p:cNvSpPr/>
          <p:nvPr/>
        </p:nvSpPr>
        <p:spPr>
          <a:xfrm>
            <a:off x="165567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6" name="object 686"/>
          <p:cNvSpPr/>
          <p:nvPr/>
        </p:nvSpPr>
        <p:spPr>
          <a:xfrm>
            <a:off x="169069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7" name="object 687"/>
          <p:cNvSpPr/>
          <p:nvPr/>
        </p:nvSpPr>
        <p:spPr>
          <a:xfrm>
            <a:off x="176040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8" name="object 688"/>
          <p:cNvSpPr/>
          <p:nvPr/>
        </p:nvSpPr>
        <p:spPr>
          <a:xfrm>
            <a:off x="179542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89" name="object 689"/>
          <p:cNvSpPr/>
          <p:nvPr/>
        </p:nvSpPr>
        <p:spPr>
          <a:xfrm>
            <a:off x="183043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0" name="object 690"/>
          <p:cNvSpPr/>
          <p:nvPr/>
        </p:nvSpPr>
        <p:spPr>
          <a:xfrm>
            <a:off x="186545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1" name="object 691"/>
          <p:cNvSpPr/>
          <p:nvPr/>
        </p:nvSpPr>
        <p:spPr>
          <a:xfrm>
            <a:off x="190015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2" name="object 692"/>
          <p:cNvSpPr/>
          <p:nvPr/>
        </p:nvSpPr>
        <p:spPr>
          <a:xfrm>
            <a:off x="193516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3" name="object 693"/>
          <p:cNvSpPr/>
          <p:nvPr/>
        </p:nvSpPr>
        <p:spPr>
          <a:xfrm>
            <a:off x="197018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4" name="object 694"/>
          <p:cNvSpPr/>
          <p:nvPr/>
        </p:nvSpPr>
        <p:spPr>
          <a:xfrm>
            <a:off x="200520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5" name="object 695"/>
          <p:cNvSpPr/>
          <p:nvPr/>
        </p:nvSpPr>
        <p:spPr>
          <a:xfrm>
            <a:off x="203989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6" name="object 696"/>
          <p:cNvSpPr/>
          <p:nvPr/>
        </p:nvSpPr>
        <p:spPr>
          <a:xfrm>
            <a:off x="210993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7" name="object 697"/>
          <p:cNvSpPr/>
          <p:nvPr/>
        </p:nvSpPr>
        <p:spPr>
          <a:xfrm>
            <a:off x="214494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8" name="object 698"/>
          <p:cNvSpPr/>
          <p:nvPr/>
        </p:nvSpPr>
        <p:spPr>
          <a:xfrm>
            <a:off x="217964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99" name="object 699"/>
          <p:cNvSpPr/>
          <p:nvPr/>
        </p:nvSpPr>
        <p:spPr>
          <a:xfrm>
            <a:off x="221466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0" name="object 700"/>
          <p:cNvSpPr/>
          <p:nvPr/>
        </p:nvSpPr>
        <p:spPr>
          <a:xfrm>
            <a:off x="224967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1" name="object 701"/>
          <p:cNvSpPr/>
          <p:nvPr/>
        </p:nvSpPr>
        <p:spPr>
          <a:xfrm>
            <a:off x="228469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2" name="object 702"/>
          <p:cNvSpPr/>
          <p:nvPr/>
        </p:nvSpPr>
        <p:spPr>
          <a:xfrm>
            <a:off x="231937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3" name="object 703"/>
          <p:cNvSpPr/>
          <p:nvPr/>
        </p:nvSpPr>
        <p:spPr>
          <a:xfrm>
            <a:off x="235440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4" name="object 704"/>
          <p:cNvSpPr/>
          <p:nvPr/>
        </p:nvSpPr>
        <p:spPr>
          <a:xfrm>
            <a:off x="238942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5" name="object 705"/>
          <p:cNvSpPr/>
          <p:nvPr/>
        </p:nvSpPr>
        <p:spPr>
          <a:xfrm>
            <a:off x="245913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6" name="object 706"/>
          <p:cNvSpPr/>
          <p:nvPr/>
        </p:nvSpPr>
        <p:spPr>
          <a:xfrm>
            <a:off x="249415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7" name="object 707"/>
          <p:cNvSpPr/>
          <p:nvPr/>
        </p:nvSpPr>
        <p:spPr>
          <a:xfrm>
            <a:off x="252917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8" name="object 708"/>
          <p:cNvSpPr/>
          <p:nvPr/>
        </p:nvSpPr>
        <p:spPr>
          <a:xfrm>
            <a:off x="256418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09" name="object 709"/>
          <p:cNvSpPr/>
          <p:nvPr/>
        </p:nvSpPr>
        <p:spPr>
          <a:xfrm>
            <a:off x="259888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0" name="object 710"/>
          <p:cNvSpPr/>
          <p:nvPr/>
        </p:nvSpPr>
        <p:spPr>
          <a:xfrm>
            <a:off x="263388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1" name="object 711"/>
          <p:cNvSpPr/>
          <p:nvPr/>
        </p:nvSpPr>
        <p:spPr>
          <a:xfrm>
            <a:off x="266891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2" name="object 712"/>
          <p:cNvSpPr/>
          <p:nvPr/>
        </p:nvSpPr>
        <p:spPr>
          <a:xfrm>
            <a:off x="270359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3" name="object 713"/>
          <p:cNvSpPr/>
          <p:nvPr/>
        </p:nvSpPr>
        <p:spPr>
          <a:xfrm>
            <a:off x="273862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4" name="object 714"/>
          <p:cNvSpPr/>
          <p:nvPr/>
        </p:nvSpPr>
        <p:spPr>
          <a:xfrm>
            <a:off x="280866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5" name="object 715"/>
          <p:cNvSpPr/>
          <p:nvPr/>
        </p:nvSpPr>
        <p:spPr>
          <a:xfrm>
            <a:off x="284334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6" name="object 716"/>
          <p:cNvSpPr/>
          <p:nvPr/>
        </p:nvSpPr>
        <p:spPr>
          <a:xfrm>
            <a:off x="287836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7" name="object 717"/>
          <p:cNvSpPr/>
          <p:nvPr/>
        </p:nvSpPr>
        <p:spPr>
          <a:xfrm>
            <a:off x="291339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8" name="object 718"/>
          <p:cNvSpPr/>
          <p:nvPr/>
        </p:nvSpPr>
        <p:spPr>
          <a:xfrm>
            <a:off x="294839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19" name="object 719"/>
          <p:cNvSpPr/>
          <p:nvPr/>
        </p:nvSpPr>
        <p:spPr>
          <a:xfrm>
            <a:off x="298309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20" name="object 720"/>
          <p:cNvSpPr/>
          <p:nvPr/>
        </p:nvSpPr>
        <p:spPr>
          <a:xfrm>
            <a:off x="301810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21" name="object 721"/>
          <p:cNvSpPr/>
          <p:nvPr/>
        </p:nvSpPr>
        <p:spPr>
          <a:xfrm>
            <a:off x="305313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22" name="object 722"/>
          <p:cNvSpPr/>
          <p:nvPr/>
        </p:nvSpPr>
        <p:spPr>
          <a:xfrm>
            <a:off x="308814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23" name="object 723"/>
          <p:cNvSpPr/>
          <p:nvPr/>
        </p:nvSpPr>
        <p:spPr>
          <a:xfrm>
            <a:off x="986720"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724" name="object 724"/>
          <p:cNvSpPr/>
          <p:nvPr/>
        </p:nvSpPr>
        <p:spPr>
          <a:xfrm>
            <a:off x="986721" y="6029259"/>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25" name="object 725"/>
          <p:cNvSpPr txBox="1"/>
          <p:nvPr/>
        </p:nvSpPr>
        <p:spPr>
          <a:xfrm>
            <a:off x="747118" y="5962024"/>
            <a:ext cx="223981" cy="76944"/>
          </a:xfrm>
          <a:prstGeom prst="rect">
            <a:avLst/>
          </a:prstGeom>
        </p:spPr>
        <p:txBody>
          <a:bodyPr vert="horz" wrap="square" lIns="0" tIns="0" rIns="0" bIns="0" rtlCol="0">
            <a:spAutoFit/>
          </a:bodyPr>
          <a:lstStyle/>
          <a:p>
            <a:pPr marL="11397"/>
            <a:r>
              <a:rPr sz="500" dirty="0">
                <a:latin typeface="Palatino Linotype"/>
                <a:cs typeface="Palatino Linotype"/>
              </a:rPr>
              <a:t>-2</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726" name="object 726"/>
          <p:cNvSpPr/>
          <p:nvPr/>
        </p:nvSpPr>
        <p:spPr>
          <a:xfrm>
            <a:off x="986721" y="540698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27" name="object 727"/>
          <p:cNvSpPr txBox="1"/>
          <p:nvPr/>
        </p:nvSpPr>
        <p:spPr>
          <a:xfrm>
            <a:off x="747118" y="5362306"/>
            <a:ext cx="223981" cy="76944"/>
          </a:xfrm>
          <a:prstGeom prst="rect">
            <a:avLst/>
          </a:prstGeom>
        </p:spPr>
        <p:txBody>
          <a:bodyPr vert="horz" wrap="square" lIns="0" tIns="0" rIns="0" bIns="0" rtlCol="0">
            <a:spAutoFit/>
          </a:bodyPr>
          <a:lstStyle/>
          <a:p>
            <a:pPr marL="11397"/>
            <a:r>
              <a:rPr sz="500" dirty="0">
                <a:latin typeface="Palatino Linotype"/>
                <a:cs typeface="Palatino Linotype"/>
              </a:rPr>
              <a:t>-1</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728" name="object 728"/>
          <p:cNvSpPr/>
          <p:nvPr/>
        </p:nvSpPr>
        <p:spPr>
          <a:xfrm>
            <a:off x="986721" y="478503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29" name="object 729"/>
          <p:cNvSpPr txBox="1"/>
          <p:nvPr/>
        </p:nvSpPr>
        <p:spPr>
          <a:xfrm>
            <a:off x="922539" y="4740032"/>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730" name="object 730"/>
          <p:cNvSpPr/>
          <p:nvPr/>
        </p:nvSpPr>
        <p:spPr>
          <a:xfrm>
            <a:off x="986721" y="416276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31" name="object 731"/>
          <p:cNvSpPr txBox="1"/>
          <p:nvPr/>
        </p:nvSpPr>
        <p:spPr>
          <a:xfrm>
            <a:off x="770186" y="4118084"/>
            <a:ext cx="200890" cy="76944"/>
          </a:xfrm>
          <a:prstGeom prst="rect">
            <a:avLst/>
          </a:prstGeom>
        </p:spPr>
        <p:txBody>
          <a:bodyPr vert="horz" wrap="square" lIns="0" tIns="0" rIns="0" bIns="0" rtlCol="0">
            <a:spAutoFit/>
          </a:bodyPr>
          <a:lstStyle/>
          <a:p>
            <a:pPr marL="11397"/>
            <a:r>
              <a:rPr sz="500" dirty="0">
                <a:latin typeface="Palatino Linotype"/>
                <a:cs typeface="Palatino Linotype"/>
              </a:rPr>
              <a:t>1</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732" name="object 732"/>
          <p:cNvSpPr/>
          <p:nvPr/>
        </p:nvSpPr>
        <p:spPr>
          <a:xfrm>
            <a:off x="986721" y="354081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33" name="object 733"/>
          <p:cNvSpPr txBox="1"/>
          <p:nvPr/>
        </p:nvSpPr>
        <p:spPr>
          <a:xfrm>
            <a:off x="770186" y="3512641"/>
            <a:ext cx="200890" cy="76944"/>
          </a:xfrm>
          <a:prstGeom prst="rect">
            <a:avLst/>
          </a:prstGeom>
        </p:spPr>
        <p:txBody>
          <a:bodyPr vert="horz" wrap="square" lIns="0" tIns="0" rIns="0" bIns="0" rtlCol="0">
            <a:spAutoFit/>
          </a:bodyPr>
          <a:lstStyle/>
          <a:p>
            <a:pPr marL="11397"/>
            <a:r>
              <a:rPr sz="500" dirty="0">
                <a:latin typeface="Palatino Linotype"/>
                <a:cs typeface="Palatino Linotype"/>
              </a:rPr>
              <a:t>2</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734" name="object 734"/>
          <p:cNvSpPr/>
          <p:nvPr/>
        </p:nvSpPr>
        <p:spPr>
          <a:xfrm>
            <a:off x="986720" y="596700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35" name="object 735"/>
          <p:cNvSpPr/>
          <p:nvPr/>
        </p:nvSpPr>
        <p:spPr>
          <a:xfrm>
            <a:off x="986720" y="5904742"/>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36" name="object 736"/>
          <p:cNvSpPr/>
          <p:nvPr/>
        </p:nvSpPr>
        <p:spPr>
          <a:xfrm>
            <a:off x="986720" y="584248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37" name="object 737"/>
          <p:cNvSpPr/>
          <p:nvPr/>
        </p:nvSpPr>
        <p:spPr>
          <a:xfrm>
            <a:off x="986720" y="578054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38" name="object 738"/>
          <p:cNvSpPr/>
          <p:nvPr/>
        </p:nvSpPr>
        <p:spPr>
          <a:xfrm>
            <a:off x="986720" y="571828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39" name="object 739"/>
          <p:cNvSpPr/>
          <p:nvPr/>
        </p:nvSpPr>
        <p:spPr>
          <a:xfrm>
            <a:off x="986720" y="565602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0" name="object 740"/>
          <p:cNvSpPr/>
          <p:nvPr/>
        </p:nvSpPr>
        <p:spPr>
          <a:xfrm>
            <a:off x="986720" y="559376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1" name="object 741"/>
          <p:cNvSpPr/>
          <p:nvPr/>
        </p:nvSpPr>
        <p:spPr>
          <a:xfrm>
            <a:off x="986720" y="553150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2" name="object 742"/>
          <p:cNvSpPr/>
          <p:nvPr/>
        </p:nvSpPr>
        <p:spPr>
          <a:xfrm>
            <a:off x="986720" y="546924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3" name="object 743"/>
          <p:cNvSpPr/>
          <p:nvPr/>
        </p:nvSpPr>
        <p:spPr>
          <a:xfrm>
            <a:off x="986720" y="534504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4" name="object 744"/>
          <p:cNvSpPr/>
          <p:nvPr/>
        </p:nvSpPr>
        <p:spPr>
          <a:xfrm>
            <a:off x="986720" y="5282788"/>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5" name="object 745"/>
          <p:cNvSpPr/>
          <p:nvPr/>
        </p:nvSpPr>
        <p:spPr>
          <a:xfrm>
            <a:off x="986720" y="522052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6" name="object 746"/>
          <p:cNvSpPr/>
          <p:nvPr/>
        </p:nvSpPr>
        <p:spPr>
          <a:xfrm>
            <a:off x="986720" y="515826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7" name="object 747"/>
          <p:cNvSpPr/>
          <p:nvPr/>
        </p:nvSpPr>
        <p:spPr>
          <a:xfrm>
            <a:off x="986720" y="509600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8" name="object 748"/>
          <p:cNvSpPr/>
          <p:nvPr/>
        </p:nvSpPr>
        <p:spPr>
          <a:xfrm>
            <a:off x="986720" y="503374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9" name="object 749"/>
          <p:cNvSpPr/>
          <p:nvPr/>
        </p:nvSpPr>
        <p:spPr>
          <a:xfrm>
            <a:off x="986720" y="497148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0" name="object 750"/>
          <p:cNvSpPr/>
          <p:nvPr/>
        </p:nvSpPr>
        <p:spPr>
          <a:xfrm>
            <a:off x="986720" y="490955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1" name="object 751"/>
          <p:cNvSpPr/>
          <p:nvPr/>
        </p:nvSpPr>
        <p:spPr>
          <a:xfrm>
            <a:off x="986720" y="484729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2" name="object 752"/>
          <p:cNvSpPr/>
          <p:nvPr/>
        </p:nvSpPr>
        <p:spPr>
          <a:xfrm>
            <a:off x="986720" y="472277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3" name="object 753"/>
          <p:cNvSpPr/>
          <p:nvPr/>
        </p:nvSpPr>
        <p:spPr>
          <a:xfrm>
            <a:off x="986720" y="466051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4" name="object 754"/>
          <p:cNvSpPr/>
          <p:nvPr/>
        </p:nvSpPr>
        <p:spPr>
          <a:xfrm>
            <a:off x="986720" y="459825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5" name="object 755"/>
          <p:cNvSpPr/>
          <p:nvPr/>
        </p:nvSpPr>
        <p:spPr>
          <a:xfrm>
            <a:off x="986720" y="453632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6" name="object 756"/>
          <p:cNvSpPr/>
          <p:nvPr/>
        </p:nvSpPr>
        <p:spPr>
          <a:xfrm>
            <a:off x="986720" y="447406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7" name="object 757"/>
          <p:cNvSpPr/>
          <p:nvPr/>
        </p:nvSpPr>
        <p:spPr>
          <a:xfrm>
            <a:off x="986720" y="441180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8" name="object 758"/>
          <p:cNvSpPr/>
          <p:nvPr/>
        </p:nvSpPr>
        <p:spPr>
          <a:xfrm>
            <a:off x="986720" y="434954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9" name="object 759"/>
          <p:cNvSpPr/>
          <p:nvPr/>
        </p:nvSpPr>
        <p:spPr>
          <a:xfrm>
            <a:off x="986720" y="428728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0" name="object 760"/>
          <p:cNvSpPr/>
          <p:nvPr/>
        </p:nvSpPr>
        <p:spPr>
          <a:xfrm>
            <a:off x="986720" y="422502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1" name="object 761"/>
          <p:cNvSpPr/>
          <p:nvPr/>
        </p:nvSpPr>
        <p:spPr>
          <a:xfrm>
            <a:off x="986720" y="410081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2" name="object 762"/>
          <p:cNvSpPr/>
          <p:nvPr/>
        </p:nvSpPr>
        <p:spPr>
          <a:xfrm>
            <a:off x="986720" y="403855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3" name="object 763"/>
          <p:cNvSpPr/>
          <p:nvPr/>
        </p:nvSpPr>
        <p:spPr>
          <a:xfrm>
            <a:off x="986720" y="397630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4" name="object 764"/>
          <p:cNvSpPr/>
          <p:nvPr/>
        </p:nvSpPr>
        <p:spPr>
          <a:xfrm>
            <a:off x="986720" y="391404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5" name="object 765"/>
          <p:cNvSpPr/>
          <p:nvPr/>
        </p:nvSpPr>
        <p:spPr>
          <a:xfrm>
            <a:off x="986720" y="385178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6" name="object 766"/>
          <p:cNvSpPr/>
          <p:nvPr/>
        </p:nvSpPr>
        <p:spPr>
          <a:xfrm>
            <a:off x="986720" y="378952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7" name="object 767"/>
          <p:cNvSpPr/>
          <p:nvPr/>
        </p:nvSpPr>
        <p:spPr>
          <a:xfrm>
            <a:off x="986720" y="372726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8" name="object 768"/>
          <p:cNvSpPr/>
          <p:nvPr/>
        </p:nvSpPr>
        <p:spPr>
          <a:xfrm>
            <a:off x="986720" y="366532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9" name="object 769"/>
          <p:cNvSpPr/>
          <p:nvPr/>
        </p:nvSpPr>
        <p:spPr>
          <a:xfrm>
            <a:off x="986720" y="360307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70" name="object 770"/>
          <p:cNvSpPr txBox="1"/>
          <p:nvPr/>
        </p:nvSpPr>
        <p:spPr>
          <a:xfrm>
            <a:off x="642319" y="4520687"/>
            <a:ext cx="76944" cy="528918"/>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Normalized EOF</a:t>
            </a:r>
          </a:p>
        </p:txBody>
      </p:sp>
      <p:sp>
        <p:nvSpPr>
          <p:cNvPr id="771" name="object 771"/>
          <p:cNvSpPr/>
          <p:nvPr/>
        </p:nvSpPr>
        <p:spPr>
          <a:xfrm>
            <a:off x="3146736"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772" name="object 772"/>
          <p:cNvSpPr/>
          <p:nvPr/>
        </p:nvSpPr>
        <p:spPr>
          <a:xfrm>
            <a:off x="3103533" y="6029259"/>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773" name="object 773"/>
          <p:cNvSpPr/>
          <p:nvPr/>
        </p:nvSpPr>
        <p:spPr>
          <a:xfrm>
            <a:off x="3103533" y="540698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774" name="object 774"/>
          <p:cNvSpPr/>
          <p:nvPr/>
        </p:nvSpPr>
        <p:spPr>
          <a:xfrm>
            <a:off x="3103533" y="478503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775" name="object 775"/>
          <p:cNvSpPr/>
          <p:nvPr/>
        </p:nvSpPr>
        <p:spPr>
          <a:xfrm>
            <a:off x="3103533" y="416276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776" name="object 776"/>
          <p:cNvSpPr/>
          <p:nvPr/>
        </p:nvSpPr>
        <p:spPr>
          <a:xfrm>
            <a:off x="3103533" y="354081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777" name="object 777"/>
          <p:cNvSpPr/>
          <p:nvPr/>
        </p:nvSpPr>
        <p:spPr>
          <a:xfrm>
            <a:off x="3125123" y="596700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78" name="object 778"/>
          <p:cNvSpPr/>
          <p:nvPr/>
        </p:nvSpPr>
        <p:spPr>
          <a:xfrm>
            <a:off x="3125123" y="5904742"/>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79" name="object 779"/>
          <p:cNvSpPr/>
          <p:nvPr/>
        </p:nvSpPr>
        <p:spPr>
          <a:xfrm>
            <a:off x="3125123" y="584248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0" name="object 780"/>
          <p:cNvSpPr/>
          <p:nvPr/>
        </p:nvSpPr>
        <p:spPr>
          <a:xfrm>
            <a:off x="3125123" y="578054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1" name="object 781"/>
          <p:cNvSpPr/>
          <p:nvPr/>
        </p:nvSpPr>
        <p:spPr>
          <a:xfrm>
            <a:off x="3125123" y="571828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2" name="object 782"/>
          <p:cNvSpPr/>
          <p:nvPr/>
        </p:nvSpPr>
        <p:spPr>
          <a:xfrm>
            <a:off x="3125123" y="565602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3" name="object 783"/>
          <p:cNvSpPr/>
          <p:nvPr/>
        </p:nvSpPr>
        <p:spPr>
          <a:xfrm>
            <a:off x="3125123" y="559376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4" name="object 784"/>
          <p:cNvSpPr/>
          <p:nvPr/>
        </p:nvSpPr>
        <p:spPr>
          <a:xfrm>
            <a:off x="3125123" y="553150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5" name="object 785"/>
          <p:cNvSpPr/>
          <p:nvPr/>
        </p:nvSpPr>
        <p:spPr>
          <a:xfrm>
            <a:off x="3125123" y="546924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6" name="object 786"/>
          <p:cNvSpPr/>
          <p:nvPr/>
        </p:nvSpPr>
        <p:spPr>
          <a:xfrm>
            <a:off x="3125123" y="534504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7" name="object 787"/>
          <p:cNvSpPr/>
          <p:nvPr/>
        </p:nvSpPr>
        <p:spPr>
          <a:xfrm>
            <a:off x="3125123" y="5282788"/>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8" name="object 788"/>
          <p:cNvSpPr/>
          <p:nvPr/>
        </p:nvSpPr>
        <p:spPr>
          <a:xfrm>
            <a:off x="3125123" y="522052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89" name="object 789"/>
          <p:cNvSpPr/>
          <p:nvPr/>
        </p:nvSpPr>
        <p:spPr>
          <a:xfrm>
            <a:off x="3125123" y="515826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0" name="object 790"/>
          <p:cNvSpPr/>
          <p:nvPr/>
        </p:nvSpPr>
        <p:spPr>
          <a:xfrm>
            <a:off x="3125123" y="509600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1" name="object 791"/>
          <p:cNvSpPr/>
          <p:nvPr/>
        </p:nvSpPr>
        <p:spPr>
          <a:xfrm>
            <a:off x="3125123" y="503374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2" name="object 792"/>
          <p:cNvSpPr/>
          <p:nvPr/>
        </p:nvSpPr>
        <p:spPr>
          <a:xfrm>
            <a:off x="3125123" y="497148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3" name="object 793"/>
          <p:cNvSpPr/>
          <p:nvPr/>
        </p:nvSpPr>
        <p:spPr>
          <a:xfrm>
            <a:off x="3125123" y="490955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4" name="object 794"/>
          <p:cNvSpPr/>
          <p:nvPr/>
        </p:nvSpPr>
        <p:spPr>
          <a:xfrm>
            <a:off x="3125123" y="484729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5" name="object 795"/>
          <p:cNvSpPr/>
          <p:nvPr/>
        </p:nvSpPr>
        <p:spPr>
          <a:xfrm>
            <a:off x="3125123" y="472277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6" name="object 796"/>
          <p:cNvSpPr/>
          <p:nvPr/>
        </p:nvSpPr>
        <p:spPr>
          <a:xfrm>
            <a:off x="3125123" y="466051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7" name="object 797"/>
          <p:cNvSpPr/>
          <p:nvPr/>
        </p:nvSpPr>
        <p:spPr>
          <a:xfrm>
            <a:off x="3125123" y="459825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8" name="object 798"/>
          <p:cNvSpPr/>
          <p:nvPr/>
        </p:nvSpPr>
        <p:spPr>
          <a:xfrm>
            <a:off x="3125123" y="453632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799" name="object 799"/>
          <p:cNvSpPr/>
          <p:nvPr/>
        </p:nvSpPr>
        <p:spPr>
          <a:xfrm>
            <a:off x="3125123" y="447406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0" name="object 800"/>
          <p:cNvSpPr/>
          <p:nvPr/>
        </p:nvSpPr>
        <p:spPr>
          <a:xfrm>
            <a:off x="3125123" y="441180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1" name="object 801"/>
          <p:cNvSpPr/>
          <p:nvPr/>
        </p:nvSpPr>
        <p:spPr>
          <a:xfrm>
            <a:off x="3125123" y="434954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2" name="object 802"/>
          <p:cNvSpPr/>
          <p:nvPr/>
        </p:nvSpPr>
        <p:spPr>
          <a:xfrm>
            <a:off x="3125123" y="428728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3" name="object 803"/>
          <p:cNvSpPr/>
          <p:nvPr/>
        </p:nvSpPr>
        <p:spPr>
          <a:xfrm>
            <a:off x="3125123" y="422502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4" name="object 804"/>
          <p:cNvSpPr/>
          <p:nvPr/>
        </p:nvSpPr>
        <p:spPr>
          <a:xfrm>
            <a:off x="3125123" y="410081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5" name="object 805"/>
          <p:cNvSpPr/>
          <p:nvPr/>
        </p:nvSpPr>
        <p:spPr>
          <a:xfrm>
            <a:off x="3125123" y="403855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6" name="object 806"/>
          <p:cNvSpPr/>
          <p:nvPr/>
        </p:nvSpPr>
        <p:spPr>
          <a:xfrm>
            <a:off x="3125123" y="397630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7" name="object 807"/>
          <p:cNvSpPr/>
          <p:nvPr/>
        </p:nvSpPr>
        <p:spPr>
          <a:xfrm>
            <a:off x="3125123" y="391404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8" name="object 808"/>
          <p:cNvSpPr/>
          <p:nvPr/>
        </p:nvSpPr>
        <p:spPr>
          <a:xfrm>
            <a:off x="3125123" y="385178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09" name="object 809"/>
          <p:cNvSpPr/>
          <p:nvPr/>
        </p:nvSpPr>
        <p:spPr>
          <a:xfrm>
            <a:off x="3125123" y="378952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10" name="object 810"/>
          <p:cNvSpPr/>
          <p:nvPr/>
        </p:nvSpPr>
        <p:spPr>
          <a:xfrm>
            <a:off x="3125123" y="372726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11" name="object 811"/>
          <p:cNvSpPr/>
          <p:nvPr/>
        </p:nvSpPr>
        <p:spPr>
          <a:xfrm>
            <a:off x="3125123" y="366532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12" name="object 812"/>
          <p:cNvSpPr/>
          <p:nvPr/>
        </p:nvSpPr>
        <p:spPr>
          <a:xfrm>
            <a:off x="3125123" y="360307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813" name="object 813"/>
          <p:cNvSpPr/>
          <p:nvPr/>
        </p:nvSpPr>
        <p:spPr>
          <a:xfrm>
            <a:off x="986720" y="3916904"/>
            <a:ext cx="2145723" cy="1847850"/>
          </a:xfrm>
          <a:custGeom>
            <a:avLst/>
            <a:gdLst/>
            <a:ahLst/>
            <a:cxnLst/>
            <a:rect l="l" t="t" r="r" b="b"/>
            <a:pathLst>
              <a:path w="2360295" h="2094229">
                <a:moveTo>
                  <a:pt x="0" y="700557"/>
                </a:moveTo>
                <a:lnTo>
                  <a:pt x="15849" y="260273"/>
                </a:lnTo>
                <a:lnTo>
                  <a:pt x="31686" y="376923"/>
                </a:lnTo>
                <a:lnTo>
                  <a:pt x="47891" y="511911"/>
                </a:lnTo>
                <a:lnTo>
                  <a:pt x="63728" y="313194"/>
                </a:lnTo>
                <a:lnTo>
                  <a:pt x="79565" y="454672"/>
                </a:lnTo>
                <a:lnTo>
                  <a:pt x="95415" y="662762"/>
                </a:lnTo>
                <a:lnTo>
                  <a:pt x="111252" y="485279"/>
                </a:lnTo>
                <a:lnTo>
                  <a:pt x="127088" y="32397"/>
                </a:lnTo>
                <a:lnTo>
                  <a:pt x="142925" y="285483"/>
                </a:lnTo>
                <a:lnTo>
                  <a:pt x="159131" y="181800"/>
                </a:lnTo>
                <a:lnTo>
                  <a:pt x="174967" y="232918"/>
                </a:lnTo>
                <a:lnTo>
                  <a:pt x="190804" y="535317"/>
                </a:lnTo>
                <a:lnTo>
                  <a:pt x="207010" y="358203"/>
                </a:lnTo>
                <a:lnTo>
                  <a:pt x="222846" y="467283"/>
                </a:lnTo>
                <a:lnTo>
                  <a:pt x="239052" y="289077"/>
                </a:lnTo>
                <a:lnTo>
                  <a:pt x="255244" y="397433"/>
                </a:lnTo>
                <a:lnTo>
                  <a:pt x="271081" y="434162"/>
                </a:lnTo>
                <a:lnTo>
                  <a:pt x="287286" y="531355"/>
                </a:lnTo>
                <a:lnTo>
                  <a:pt x="303123" y="609473"/>
                </a:lnTo>
                <a:lnTo>
                  <a:pt x="319328" y="456476"/>
                </a:lnTo>
                <a:lnTo>
                  <a:pt x="335534" y="851763"/>
                </a:lnTo>
                <a:lnTo>
                  <a:pt x="351370" y="681113"/>
                </a:lnTo>
                <a:lnTo>
                  <a:pt x="367563" y="617397"/>
                </a:lnTo>
                <a:lnTo>
                  <a:pt x="383768" y="669594"/>
                </a:lnTo>
                <a:lnTo>
                  <a:pt x="399605" y="691197"/>
                </a:lnTo>
                <a:lnTo>
                  <a:pt x="415810" y="803884"/>
                </a:lnTo>
                <a:lnTo>
                  <a:pt x="432003" y="752043"/>
                </a:lnTo>
                <a:lnTo>
                  <a:pt x="448208" y="794156"/>
                </a:lnTo>
                <a:lnTo>
                  <a:pt x="464045" y="410756"/>
                </a:lnTo>
                <a:lnTo>
                  <a:pt x="480250" y="469074"/>
                </a:lnTo>
                <a:lnTo>
                  <a:pt x="496443" y="659879"/>
                </a:lnTo>
                <a:lnTo>
                  <a:pt x="512648" y="600113"/>
                </a:lnTo>
                <a:lnTo>
                  <a:pt x="528840" y="638276"/>
                </a:lnTo>
                <a:lnTo>
                  <a:pt x="544690" y="421563"/>
                </a:lnTo>
                <a:lnTo>
                  <a:pt x="560895" y="356400"/>
                </a:lnTo>
                <a:lnTo>
                  <a:pt x="577088" y="599401"/>
                </a:lnTo>
                <a:lnTo>
                  <a:pt x="593293" y="769315"/>
                </a:lnTo>
                <a:lnTo>
                  <a:pt x="609485" y="860399"/>
                </a:lnTo>
                <a:lnTo>
                  <a:pt x="625690" y="920877"/>
                </a:lnTo>
                <a:lnTo>
                  <a:pt x="641527" y="885952"/>
                </a:lnTo>
                <a:lnTo>
                  <a:pt x="657733" y="840600"/>
                </a:lnTo>
                <a:lnTo>
                  <a:pt x="673925" y="857872"/>
                </a:lnTo>
                <a:lnTo>
                  <a:pt x="690130" y="816483"/>
                </a:lnTo>
                <a:lnTo>
                  <a:pt x="706323" y="930236"/>
                </a:lnTo>
                <a:lnTo>
                  <a:pt x="722528" y="989279"/>
                </a:lnTo>
                <a:lnTo>
                  <a:pt x="738733" y="1018438"/>
                </a:lnTo>
                <a:lnTo>
                  <a:pt x="754926" y="1051204"/>
                </a:lnTo>
                <a:lnTo>
                  <a:pt x="771486" y="949680"/>
                </a:lnTo>
                <a:lnTo>
                  <a:pt x="787692" y="1152004"/>
                </a:lnTo>
                <a:lnTo>
                  <a:pt x="803884" y="1227239"/>
                </a:lnTo>
                <a:lnTo>
                  <a:pt x="820089" y="1332001"/>
                </a:lnTo>
                <a:lnTo>
                  <a:pt x="836295" y="1423797"/>
                </a:lnTo>
                <a:lnTo>
                  <a:pt x="852487" y="1526044"/>
                </a:lnTo>
                <a:lnTo>
                  <a:pt x="868692" y="1288440"/>
                </a:lnTo>
                <a:lnTo>
                  <a:pt x="884885" y="1190879"/>
                </a:lnTo>
                <a:lnTo>
                  <a:pt x="901090" y="1007643"/>
                </a:lnTo>
                <a:lnTo>
                  <a:pt x="917282" y="1092593"/>
                </a:lnTo>
                <a:lnTo>
                  <a:pt x="933843" y="1234440"/>
                </a:lnTo>
                <a:lnTo>
                  <a:pt x="950048" y="1228674"/>
                </a:lnTo>
                <a:lnTo>
                  <a:pt x="966241" y="1234795"/>
                </a:lnTo>
                <a:lnTo>
                  <a:pt x="982446" y="1211757"/>
                </a:lnTo>
                <a:lnTo>
                  <a:pt x="998651" y="1364399"/>
                </a:lnTo>
                <a:lnTo>
                  <a:pt x="1014844" y="1417675"/>
                </a:lnTo>
                <a:lnTo>
                  <a:pt x="1031405" y="1368005"/>
                </a:lnTo>
                <a:lnTo>
                  <a:pt x="1047610" y="1262875"/>
                </a:lnTo>
                <a:lnTo>
                  <a:pt x="1063815" y="1257122"/>
                </a:lnTo>
                <a:lnTo>
                  <a:pt x="1080008" y="1459445"/>
                </a:lnTo>
                <a:lnTo>
                  <a:pt x="1096568" y="1496517"/>
                </a:lnTo>
                <a:lnTo>
                  <a:pt x="1112774" y="1582915"/>
                </a:lnTo>
                <a:lnTo>
                  <a:pt x="1128966" y="1608124"/>
                </a:lnTo>
                <a:lnTo>
                  <a:pt x="1145527" y="1495806"/>
                </a:lnTo>
                <a:lnTo>
                  <a:pt x="1161732" y="1664639"/>
                </a:lnTo>
                <a:lnTo>
                  <a:pt x="1177925" y="1745996"/>
                </a:lnTo>
                <a:lnTo>
                  <a:pt x="1194485" y="1796046"/>
                </a:lnTo>
                <a:lnTo>
                  <a:pt x="1210691" y="1466278"/>
                </a:lnTo>
                <a:lnTo>
                  <a:pt x="1226896" y="1382763"/>
                </a:lnTo>
                <a:lnTo>
                  <a:pt x="1243444" y="1450797"/>
                </a:lnTo>
                <a:lnTo>
                  <a:pt x="1259649" y="1493278"/>
                </a:lnTo>
                <a:lnTo>
                  <a:pt x="1276210" y="1708556"/>
                </a:lnTo>
                <a:lnTo>
                  <a:pt x="1292415" y="1805038"/>
                </a:lnTo>
                <a:lnTo>
                  <a:pt x="1308608" y="1839963"/>
                </a:lnTo>
                <a:lnTo>
                  <a:pt x="1325168" y="2017801"/>
                </a:lnTo>
                <a:lnTo>
                  <a:pt x="1341374" y="1958403"/>
                </a:lnTo>
                <a:lnTo>
                  <a:pt x="1357934" y="2094118"/>
                </a:lnTo>
                <a:lnTo>
                  <a:pt x="1374127" y="2033282"/>
                </a:lnTo>
                <a:lnTo>
                  <a:pt x="1390688" y="1801799"/>
                </a:lnTo>
                <a:lnTo>
                  <a:pt x="1406893" y="1425244"/>
                </a:lnTo>
                <a:lnTo>
                  <a:pt x="1423441" y="1681556"/>
                </a:lnTo>
                <a:lnTo>
                  <a:pt x="1439646" y="1753196"/>
                </a:lnTo>
                <a:lnTo>
                  <a:pt x="1456207" y="1999437"/>
                </a:lnTo>
                <a:lnTo>
                  <a:pt x="1472412" y="1927796"/>
                </a:lnTo>
                <a:lnTo>
                  <a:pt x="1488973" y="1915553"/>
                </a:lnTo>
                <a:lnTo>
                  <a:pt x="1505165" y="2031479"/>
                </a:lnTo>
                <a:lnTo>
                  <a:pt x="1521726" y="1724406"/>
                </a:lnTo>
                <a:lnTo>
                  <a:pt x="1538287" y="1842846"/>
                </a:lnTo>
                <a:lnTo>
                  <a:pt x="1554492" y="1742046"/>
                </a:lnTo>
                <a:lnTo>
                  <a:pt x="1571053" y="1665363"/>
                </a:lnTo>
                <a:lnTo>
                  <a:pt x="1587246" y="1700999"/>
                </a:lnTo>
                <a:lnTo>
                  <a:pt x="1603806" y="1632966"/>
                </a:lnTo>
                <a:lnTo>
                  <a:pt x="1620367" y="1694154"/>
                </a:lnTo>
                <a:lnTo>
                  <a:pt x="1636572" y="1647367"/>
                </a:lnTo>
                <a:lnTo>
                  <a:pt x="1653133" y="1578597"/>
                </a:lnTo>
                <a:lnTo>
                  <a:pt x="1669694" y="1567078"/>
                </a:lnTo>
                <a:lnTo>
                  <a:pt x="1685886" y="1573568"/>
                </a:lnTo>
                <a:lnTo>
                  <a:pt x="1702447" y="1359725"/>
                </a:lnTo>
                <a:lnTo>
                  <a:pt x="1719008" y="1410843"/>
                </a:lnTo>
                <a:lnTo>
                  <a:pt x="1735569" y="1405445"/>
                </a:lnTo>
                <a:lnTo>
                  <a:pt x="1751774" y="1410119"/>
                </a:lnTo>
                <a:lnTo>
                  <a:pt x="1768335" y="1335239"/>
                </a:lnTo>
                <a:lnTo>
                  <a:pt x="1784896" y="1115275"/>
                </a:lnTo>
                <a:lnTo>
                  <a:pt x="1801088" y="1270444"/>
                </a:lnTo>
                <a:lnTo>
                  <a:pt x="1817649" y="1275473"/>
                </a:lnTo>
                <a:lnTo>
                  <a:pt x="1834210" y="1151280"/>
                </a:lnTo>
                <a:lnTo>
                  <a:pt x="1850771" y="963358"/>
                </a:lnTo>
                <a:lnTo>
                  <a:pt x="1866976" y="1238034"/>
                </a:lnTo>
                <a:lnTo>
                  <a:pt x="1883524" y="1142644"/>
                </a:lnTo>
                <a:lnTo>
                  <a:pt x="1900085" y="1016635"/>
                </a:lnTo>
                <a:lnTo>
                  <a:pt x="1916645" y="1037882"/>
                </a:lnTo>
                <a:lnTo>
                  <a:pt x="1932851" y="929157"/>
                </a:lnTo>
                <a:lnTo>
                  <a:pt x="1949411" y="853922"/>
                </a:lnTo>
                <a:lnTo>
                  <a:pt x="1965972" y="718197"/>
                </a:lnTo>
                <a:lnTo>
                  <a:pt x="1982177" y="730796"/>
                </a:lnTo>
                <a:lnTo>
                  <a:pt x="1998738" y="822960"/>
                </a:lnTo>
                <a:lnTo>
                  <a:pt x="2015286" y="827646"/>
                </a:lnTo>
                <a:lnTo>
                  <a:pt x="2031492" y="865085"/>
                </a:lnTo>
                <a:lnTo>
                  <a:pt x="2048052" y="624243"/>
                </a:lnTo>
                <a:lnTo>
                  <a:pt x="2064613" y="668515"/>
                </a:lnTo>
                <a:lnTo>
                  <a:pt x="2080806" y="552958"/>
                </a:lnTo>
                <a:lnTo>
                  <a:pt x="2097366" y="313918"/>
                </a:lnTo>
                <a:lnTo>
                  <a:pt x="2113572" y="406793"/>
                </a:lnTo>
                <a:lnTo>
                  <a:pt x="2130132" y="385914"/>
                </a:lnTo>
                <a:lnTo>
                  <a:pt x="2146693" y="403199"/>
                </a:lnTo>
                <a:lnTo>
                  <a:pt x="2162886" y="374751"/>
                </a:lnTo>
                <a:lnTo>
                  <a:pt x="2179447" y="363601"/>
                </a:lnTo>
                <a:lnTo>
                  <a:pt x="2196007" y="196557"/>
                </a:lnTo>
                <a:lnTo>
                  <a:pt x="2212568" y="298437"/>
                </a:lnTo>
                <a:lnTo>
                  <a:pt x="2228773" y="195834"/>
                </a:lnTo>
                <a:lnTo>
                  <a:pt x="2245334" y="140398"/>
                </a:lnTo>
                <a:lnTo>
                  <a:pt x="2261895" y="199796"/>
                </a:lnTo>
                <a:lnTo>
                  <a:pt x="2278456" y="101879"/>
                </a:lnTo>
                <a:lnTo>
                  <a:pt x="2294648" y="155524"/>
                </a:lnTo>
                <a:lnTo>
                  <a:pt x="2311209" y="217436"/>
                </a:lnTo>
                <a:lnTo>
                  <a:pt x="2327414" y="0"/>
                </a:lnTo>
                <a:lnTo>
                  <a:pt x="2343975" y="102603"/>
                </a:lnTo>
                <a:lnTo>
                  <a:pt x="2360168" y="392404"/>
                </a:lnTo>
              </a:path>
            </a:pathLst>
          </a:custGeom>
          <a:ln w="3600">
            <a:solidFill>
              <a:srgbClr val="000000"/>
            </a:solidFill>
          </a:ln>
        </p:spPr>
        <p:txBody>
          <a:bodyPr wrap="square" lIns="0" tIns="0" rIns="0" bIns="0" rtlCol="0"/>
          <a:lstStyle/>
          <a:p>
            <a:endParaRPr/>
          </a:p>
        </p:txBody>
      </p:sp>
      <p:sp>
        <p:nvSpPr>
          <p:cNvPr id="814" name="object 814"/>
          <p:cNvSpPr txBox="1"/>
          <p:nvPr/>
        </p:nvSpPr>
        <p:spPr>
          <a:xfrm>
            <a:off x="4435094" y="3423094"/>
            <a:ext cx="528782"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4" dirty="0">
                <a:latin typeface="Palatino Linotype"/>
                <a:cs typeface="Palatino Linotype"/>
              </a:rPr>
              <a:t> </a:t>
            </a:r>
            <a:r>
              <a:rPr sz="700" dirty="0">
                <a:latin typeface="Palatino Linotype"/>
                <a:cs typeface="Palatino Linotype"/>
              </a:rPr>
              <a:t>patterns</a:t>
            </a:r>
          </a:p>
        </p:txBody>
      </p:sp>
      <p:sp>
        <p:nvSpPr>
          <p:cNvPr id="815" name="object 815"/>
          <p:cNvSpPr/>
          <p:nvPr/>
        </p:nvSpPr>
        <p:spPr>
          <a:xfrm>
            <a:off x="3618980" y="6029259"/>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816" name="object 816"/>
          <p:cNvSpPr/>
          <p:nvPr/>
        </p:nvSpPr>
        <p:spPr>
          <a:xfrm>
            <a:off x="3659239"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17" name="object 817"/>
          <p:cNvSpPr txBox="1"/>
          <p:nvPr/>
        </p:nvSpPr>
        <p:spPr>
          <a:xfrm>
            <a:off x="3595739"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250</a:t>
            </a:r>
          </a:p>
        </p:txBody>
      </p:sp>
      <p:sp>
        <p:nvSpPr>
          <p:cNvPr id="818" name="object 818"/>
          <p:cNvSpPr/>
          <p:nvPr/>
        </p:nvSpPr>
        <p:spPr>
          <a:xfrm>
            <a:off x="4008766"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19" name="object 819"/>
          <p:cNvSpPr txBox="1"/>
          <p:nvPr/>
        </p:nvSpPr>
        <p:spPr>
          <a:xfrm>
            <a:off x="3945266"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260</a:t>
            </a:r>
          </a:p>
        </p:txBody>
      </p:sp>
      <p:sp>
        <p:nvSpPr>
          <p:cNvPr id="820" name="object 820"/>
          <p:cNvSpPr/>
          <p:nvPr/>
        </p:nvSpPr>
        <p:spPr>
          <a:xfrm>
            <a:off x="4357970"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21" name="object 821"/>
          <p:cNvSpPr txBox="1"/>
          <p:nvPr/>
        </p:nvSpPr>
        <p:spPr>
          <a:xfrm>
            <a:off x="4294470"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270</a:t>
            </a:r>
          </a:p>
        </p:txBody>
      </p:sp>
      <p:sp>
        <p:nvSpPr>
          <p:cNvPr id="822" name="object 822"/>
          <p:cNvSpPr/>
          <p:nvPr/>
        </p:nvSpPr>
        <p:spPr>
          <a:xfrm>
            <a:off x="470716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23" name="object 823"/>
          <p:cNvSpPr/>
          <p:nvPr/>
        </p:nvSpPr>
        <p:spPr>
          <a:xfrm>
            <a:off x="5056701"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24" name="object 824"/>
          <p:cNvSpPr txBox="1"/>
          <p:nvPr/>
        </p:nvSpPr>
        <p:spPr>
          <a:xfrm>
            <a:off x="4993201"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290</a:t>
            </a:r>
          </a:p>
        </p:txBody>
      </p:sp>
      <p:sp>
        <p:nvSpPr>
          <p:cNvPr id="825" name="object 825"/>
          <p:cNvSpPr/>
          <p:nvPr/>
        </p:nvSpPr>
        <p:spPr>
          <a:xfrm>
            <a:off x="5405893"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26" name="object 826"/>
          <p:cNvSpPr txBox="1"/>
          <p:nvPr/>
        </p:nvSpPr>
        <p:spPr>
          <a:xfrm>
            <a:off x="5342393"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300</a:t>
            </a:r>
          </a:p>
        </p:txBody>
      </p:sp>
      <p:sp>
        <p:nvSpPr>
          <p:cNvPr id="827" name="object 827"/>
          <p:cNvSpPr/>
          <p:nvPr/>
        </p:nvSpPr>
        <p:spPr>
          <a:xfrm>
            <a:off x="575543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828" name="object 828"/>
          <p:cNvSpPr txBox="1"/>
          <p:nvPr/>
        </p:nvSpPr>
        <p:spPr>
          <a:xfrm>
            <a:off x="5691932"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310</a:t>
            </a:r>
          </a:p>
        </p:txBody>
      </p:sp>
      <p:sp>
        <p:nvSpPr>
          <p:cNvPr id="829" name="object 829"/>
          <p:cNvSpPr/>
          <p:nvPr/>
        </p:nvSpPr>
        <p:spPr>
          <a:xfrm>
            <a:off x="362422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0" name="object 830"/>
          <p:cNvSpPr/>
          <p:nvPr/>
        </p:nvSpPr>
        <p:spPr>
          <a:xfrm>
            <a:off x="369425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1" name="object 831"/>
          <p:cNvSpPr/>
          <p:nvPr/>
        </p:nvSpPr>
        <p:spPr>
          <a:xfrm>
            <a:off x="372927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2" name="object 832"/>
          <p:cNvSpPr/>
          <p:nvPr/>
        </p:nvSpPr>
        <p:spPr>
          <a:xfrm>
            <a:off x="376396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3" name="object 833"/>
          <p:cNvSpPr/>
          <p:nvPr/>
        </p:nvSpPr>
        <p:spPr>
          <a:xfrm>
            <a:off x="379898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4" name="object 834"/>
          <p:cNvSpPr/>
          <p:nvPr/>
        </p:nvSpPr>
        <p:spPr>
          <a:xfrm>
            <a:off x="383400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5" name="object 835"/>
          <p:cNvSpPr/>
          <p:nvPr/>
        </p:nvSpPr>
        <p:spPr>
          <a:xfrm>
            <a:off x="386902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6" name="object 836"/>
          <p:cNvSpPr/>
          <p:nvPr/>
        </p:nvSpPr>
        <p:spPr>
          <a:xfrm>
            <a:off x="390371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7" name="object 837"/>
          <p:cNvSpPr/>
          <p:nvPr/>
        </p:nvSpPr>
        <p:spPr>
          <a:xfrm>
            <a:off x="393873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8" name="object 838"/>
          <p:cNvSpPr/>
          <p:nvPr/>
        </p:nvSpPr>
        <p:spPr>
          <a:xfrm>
            <a:off x="397374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39" name="object 839"/>
          <p:cNvSpPr/>
          <p:nvPr/>
        </p:nvSpPr>
        <p:spPr>
          <a:xfrm>
            <a:off x="404346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0" name="object 840"/>
          <p:cNvSpPr/>
          <p:nvPr/>
        </p:nvSpPr>
        <p:spPr>
          <a:xfrm>
            <a:off x="407847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1" name="object 841"/>
          <p:cNvSpPr/>
          <p:nvPr/>
        </p:nvSpPr>
        <p:spPr>
          <a:xfrm>
            <a:off x="411349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2" name="object 842"/>
          <p:cNvSpPr/>
          <p:nvPr/>
        </p:nvSpPr>
        <p:spPr>
          <a:xfrm>
            <a:off x="414851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3" name="object 843"/>
          <p:cNvSpPr/>
          <p:nvPr/>
        </p:nvSpPr>
        <p:spPr>
          <a:xfrm>
            <a:off x="418320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4" name="object 844"/>
          <p:cNvSpPr/>
          <p:nvPr/>
        </p:nvSpPr>
        <p:spPr>
          <a:xfrm>
            <a:off x="421822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5" name="object 845"/>
          <p:cNvSpPr/>
          <p:nvPr/>
        </p:nvSpPr>
        <p:spPr>
          <a:xfrm>
            <a:off x="425324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6" name="object 846"/>
          <p:cNvSpPr/>
          <p:nvPr/>
        </p:nvSpPr>
        <p:spPr>
          <a:xfrm>
            <a:off x="428825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7" name="object 847"/>
          <p:cNvSpPr/>
          <p:nvPr/>
        </p:nvSpPr>
        <p:spPr>
          <a:xfrm>
            <a:off x="432295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8" name="object 848"/>
          <p:cNvSpPr/>
          <p:nvPr/>
        </p:nvSpPr>
        <p:spPr>
          <a:xfrm>
            <a:off x="439298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49" name="object 849"/>
          <p:cNvSpPr/>
          <p:nvPr/>
        </p:nvSpPr>
        <p:spPr>
          <a:xfrm>
            <a:off x="442768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0" name="object 850"/>
          <p:cNvSpPr/>
          <p:nvPr/>
        </p:nvSpPr>
        <p:spPr>
          <a:xfrm>
            <a:off x="446269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1" name="object 851"/>
          <p:cNvSpPr/>
          <p:nvPr/>
        </p:nvSpPr>
        <p:spPr>
          <a:xfrm>
            <a:off x="449771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2" name="object 852"/>
          <p:cNvSpPr/>
          <p:nvPr/>
        </p:nvSpPr>
        <p:spPr>
          <a:xfrm>
            <a:off x="453273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3" name="object 853"/>
          <p:cNvSpPr/>
          <p:nvPr/>
        </p:nvSpPr>
        <p:spPr>
          <a:xfrm>
            <a:off x="456742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4" name="object 854"/>
          <p:cNvSpPr/>
          <p:nvPr/>
        </p:nvSpPr>
        <p:spPr>
          <a:xfrm>
            <a:off x="460244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5" name="object 855"/>
          <p:cNvSpPr/>
          <p:nvPr/>
        </p:nvSpPr>
        <p:spPr>
          <a:xfrm>
            <a:off x="463746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6" name="object 856"/>
          <p:cNvSpPr/>
          <p:nvPr/>
        </p:nvSpPr>
        <p:spPr>
          <a:xfrm>
            <a:off x="467248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7" name="object 857"/>
          <p:cNvSpPr/>
          <p:nvPr/>
        </p:nvSpPr>
        <p:spPr>
          <a:xfrm>
            <a:off x="474219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8" name="object 858"/>
          <p:cNvSpPr/>
          <p:nvPr/>
        </p:nvSpPr>
        <p:spPr>
          <a:xfrm>
            <a:off x="477720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59" name="object 859"/>
          <p:cNvSpPr/>
          <p:nvPr/>
        </p:nvSpPr>
        <p:spPr>
          <a:xfrm>
            <a:off x="481222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0" name="object 860"/>
          <p:cNvSpPr/>
          <p:nvPr/>
        </p:nvSpPr>
        <p:spPr>
          <a:xfrm>
            <a:off x="484692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1" name="object 861"/>
          <p:cNvSpPr/>
          <p:nvPr/>
        </p:nvSpPr>
        <p:spPr>
          <a:xfrm>
            <a:off x="488193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2" name="object 862"/>
          <p:cNvSpPr/>
          <p:nvPr/>
        </p:nvSpPr>
        <p:spPr>
          <a:xfrm>
            <a:off x="491695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3" name="object 863"/>
          <p:cNvSpPr/>
          <p:nvPr/>
        </p:nvSpPr>
        <p:spPr>
          <a:xfrm>
            <a:off x="495197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4" name="object 864"/>
          <p:cNvSpPr/>
          <p:nvPr/>
        </p:nvSpPr>
        <p:spPr>
          <a:xfrm>
            <a:off x="498666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5" name="object 865"/>
          <p:cNvSpPr/>
          <p:nvPr/>
        </p:nvSpPr>
        <p:spPr>
          <a:xfrm>
            <a:off x="502167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6" name="object 866"/>
          <p:cNvSpPr/>
          <p:nvPr/>
        </p:nvSpPr>
        <p:spPr>
          <a:xfrm>
            <a:off x="509171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7" name="object 867"/>
          <p:cNvSpPr/>
          <p:nvPr/>
        </p:nvSpPr>
        <p:spPr>
          <a:xfrm>
            <a:off x="512641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8" name="object 868"/>
          <p:cNvSpPr/>
          <p:nvPr/>
        </p:nvSpPr>
        <p:spPr>
          <a:xfrm>
            <a:off x="516143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69" name="object 869"/>
          <p:cNvSpPr/>
          <p:nvPr/>
        </p:nvSpPr>
        <p:spPr>
          <a:xfrm>
            <a:off x="519644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0" name="object 870"/>
          <p:cNvSpPr/>
          <p:nvPr/>
        </p:nvSpPr>
        <p:spPr>
          <a:xfrm>
            <a:off x="52314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1" name="object 871"/>
          <p:cNvSpPr/>
          <p:nvPr/>
        </p:nvSpPr>
        <p:spPr>
          <a:xfrm>
            <a:off x="526614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2" name="object 872"/>
          <p:cNvSpPr/>
          <p:nvPr/>
        </p:nvSpPr>
        <p:spPr>
          <a:xfrm>
            <a:off x="530117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3" name="object 873"/>
          <p:cNvSpPr/>
          <p:nvPr/>
        </p:nvSpPr>
        <p:spPr>
          <a:xfrm>
            <a:off x="533618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4" name="object 874"/>
          <p:cNvSpPr/>
          <p:nvPr/>
        </p:nvSpPr>
        <p:spPr>
          <a:xfrm>
            <a:off x="537121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5" name="object 875"/>
          <p:cNvSpPr/>
          <p:nvPr/>
        </p:nvSpPr>
        <p:spPr>
          <a:xfrm>
            <a:off x="544092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6" name="object 876"/>
          <p:cNvSpPr/>
          <p:nvPr/>
        </p:nvSpPr>
        <p:spPr>
          <a:xfrm>
            <a:off x="547592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7" name="object 877"/>
          <p:cNvSpPr/>
          <p:nvPr/>
        </p:nvSpPr>
        <p:spPr>
          <a:xfrm>
            <a:off x="551095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8" name="object 878"/>
          <p:cNvSpPr/>
          <p:nvPr/>
        </p:nvSpPr>
        <p:spPr>
          <a:xfrm>
            <a:off x="554563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79" name="object 879"/>
          <p:cNvSpPr/>
          <p:nvPr/>
        </p:nvSpPr>
        <p:spPr>
          <a:xfrm>
            <a:off x="558065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80" name="object 880"/>
          <p:cNvSpPr/>
          <p:nvPr/>
        </p:nvSpPr>
        <p:spPr>
          <a:xfrm>
            <a:off x="561568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81" name="object 881"/>
          <p:cNvSpPr/>
          <p:nvPr/>
        </p:nvSpPr>
        <p:spPr>
          <a:xfrm>
            <a:off x="565069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82" name="object 882"/>
          <p:cNvSpPr/>
          <p:nvPr/>
        </p:nvSpPr>
        <p:spPr>
          <a:xfrm>
            <a:off x="568538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83" name="object 883"/>
          <p:cNvSpPr/>
          <p:nvPr/>
        </p:nvSpPr>
        <p:spPr>
          <a:xfrm>
            <a:off x="572040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884" name="object 884"/>
          <p:cNvSpPr txBox="1"/>
          <p:nvPr/>
        </p:nvSpPr>
        <p:spPr>
          <a:xfrm>
            <a:off x="4434055" y="6045879"/>
            <a:ext cx="530514" cy="153888"/>
          </a:xfrm>
          <a:prstGeom prst="rect">
            <a:avLst/>
          </a:prstGeom>
        </p:spPr>
        <p:txBody>
          <a:bodyPr vert="horz" wrap="square" lIns="0" tIns="0" rIns="0" bIns="0" rtlCol="0">
            <a:spAutoFit/>
          </a:bodyPr>
          <a:lstStyle/>
          <a:p>
            <a:pPr marL="15386" algn="ctr">
              <a:lnSpc>
                <a:spcPts val="615"/>
              </a:lnSpc>
            </a:pPr>
            <a:r>
              <a:rPr sz="500" dirty="0">
                <a:latin typeface="Palatino Linotype"/>
                <a:cs typeface="Palatino Linotype"/>
              </a:rPr>
              <a:t>280</a:t>
            </a:r>
          </a:p>
          <a:p>
            <a:pPr algn="ctr">
              <a:lnSpc>
                <a:spcPts val="615"/>
              </a:lnSpc>
            </a:pPr>
            <a:r>
              <a:rPr sz="500" dirty="0">
                <a:latin typeface="Palatino Linotype"/>
                <a:cs typeface="Palatino Linotype"/>
              </a:rPr>
              <a:t>Wavelength, nm</a:t>
            </a:r>
          </a:p>
        </p:txBody>
      </p:sp>
      <p:sp>
        <p:nvSpPr>
          <p:cNvPr id="885" name="object 885"/>
          <p:cNvSpPr/>
          <p:nvPr/>
        </p:nvSpPr>
        <p:spPr>
          <a:xfrm>
            <a:off x="3618980" y="3540812"/>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886" name="object 886"/>
          <p:cNvSpPr/>
          <p:nvPr/>
        </p:nvSpPr>
        <p:spPr>
          <a:xfrm>
            <a:off x="3659239"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87" name="object 887"/>
          <p:cNvSpPr/>
          <p:nvPr/>
        </p:nvSpPr>
        <p:spPr>
          <a:xfrm>
            <a:off x="4008766"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88" name="object 888"/>
          <p:cNvSpPr/>
          <p:nvPr/>
        </p:nvSpPr>
        <p:spPr>
          <a:xfrm>
            <a:off x="4357970"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89" name="object 889"/>
          <p:cNvSpPr/>
          <p:nvPr/>
        </p:nvSpPr>
        <p:spPr>
          <a:xfrm>
            <a:off x="470716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90" name="object 890"/>
          <p:cNvSpPr/>
          <p:nvPr/>
        </p:nvSpPr>
        <p:spPr>
          <a:xfrm>
            <a:off x="5056701"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91" name="object 891"/>
          <p:cNvSpPr/>
          <p:nvPr/>
        </p:nvSpPr>
        <p:spPr>
          <a:xfrm>
            <a:off x="5405893"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92" name="object 892"/>
          <p:cNvSpPr/>
          <p:nvPr/>
        </p:nvSpPr>
        <p:spPr>
          <a:xfrm>
            <a:off x="575543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893" name="object 893"/>
          <p:cNvSpPr/>
          <p:nvPr/>
        </p:nvSpPr>
        <p:spPr>
          <a:xfrm>
            <a:off x="362422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4" name="object 894"/>
          <p:cNvSpPr/>
          <p:nvPr/>
        </p:nvSpPr>
        <p:spPr>
          <a:xfrm>
            <a:off x="369425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5" name="object 895"/>
          <p:cNvSpPr/>
          <p:nvPr/>
        </p:nvSpPr>
        <p:spPr>
          <a:xfrm>
            <a:off x="372927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6" name="object 896"/>
          <p:cNvSpPr/>
          <p:nvPr/>
        </p:nvSpPr>
        <p:spPr>
          <a:xfrm>
            <a:off x="376396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7" name="object 897"/>
          <p:cNvSpPr/>
          <p:nvPr/>
        </p:nvSpPr>
        <p:spPr>
          <a:xfrm>
            <a:off x="379898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8" name="object 898"/>
          <p:cNvSpPr/>
          <p:nvPr/>
        </p:nvSpPr>
        <p:spPr>
          <a:xfrm>
            <a:off x="383400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899" name="object 899"/>
          <p:cNvSpPr/>
          <p:nvPr/>
        </p:nvSpPr>
        <p:spPr>
          <a:xfrm>
            <a:off x="386902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0" name="object 900"/>
          <p:cNvSpPr/>
          <p:nvPr/>
        </p:nvSpPr>
        <p:spPr>
          <a:xfrm>
            <a:off x="390371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1" name="object 901"/>
          <p:cNvSpPr/>
          <p:nvPr/>
        </p:nvSpPr>
        <p:spPr>
          <a:xfrm>
            <a:off x="393873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2" name="object 902"/>
          <p:cNvSpPr/>
          <p:nvPr/>
        </p:nvSpPr>
        <p:spPr>
          <a:xfrm>
            <a:off x="397374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3" name="object 903"/>
          <p:cNvSpPr/>
          <p:nvPr/>
        </p:nvSpPr>
        <p:spPr>
          <a:xfrm>
            <a:off x="404346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4" name="object 904"/>
          <p:cNvSpPr/>
          <p:nvPr/>
        </p:nvSpPr>
        <p:spPr>
          <a:xfrm>
            <a:off x="407847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5" name="object 905"/>
          <p:cNvSpPr/>
          <p:nvPr/>
        </p:nvSpPr>
        <p:spPr>
          <a:xfrm>
            <a:off x="411349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6" name="object 906"/>
          <p:cNvSpPr/>
          <p:nvPr/>
        </p:nvSpPr>
        <p:spPr>
          <a:xfrm>
            <a:off x="414851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7" name="object 907"/>
          <p:cNvSpPr/>
          <p:nvPr/>
        </p:nvSpPr>
        <p:spPr>
          <a:xfrm>
            <a:off x="418320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8" name="object 908"/>
          <p:cNvSpPr/>
          <p:nvPr/>
        </p:nvSpPr>
        <p:spPr>
          <a:xfrm>
            <a:off x="421822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09" name="object 909"/>
          <p:cNvSpPr/>
          <p:nvPr/>
        </p:nvSpPr>
        <p:spPr>
          <a:xfrm>
            <a:off x="425324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0" name="object 910"/>
          <p:cNvSpPr/>
          <p:nvPr/>
        </p:nvSpPr>
        <p:spPr>
          <a:xfrm>
            <a:off x="428825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1" name="object 911"/>
          <p:cNvSpPr/>
          <p:nvPr/>
        </p:nvSpPr>
        <p:spPr>
          <a:xfrm>
            <a:off x="432295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2" name="object 912"/>
          <p:cNvSpPr/>
          <p:nvPr/>
        </p:nvSpPr>
        <p:spPr>
          <a:xfrm>
            <a:off x="439298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3" name="object 913"/>
          <p:cNvSpPr/>
          <p:nvPr/>
        </p:nvSpPr>
        <p:spPr>
          <a:xfrm>
            <a:off x="442768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4" name="object 914"/>
          <p:cNvSpPr/>
          <p:nvPr/>
        </p:nvSpPr>
        <p:spPr>
          <a:xfrm>
            <a:off x="446269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5" name="object 915"/>
          <p:cNvSpPr/>
          <p:nvPr/>
        </p:nvSpPr>
        <p:spPr>
          <a:xfrm>
            <a:off x="449771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6" name="object 916"/>
          <p:cNvSpPr/>
          <p:nvPr/>
        </p:nvSpPr>
        <p:spPr>
          <a:xfrm>
            <a:off x="453273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7" name="object 917"/>
          <p:cNvSpPr/>
          <p:nvPr/>
        </p:nvSpPr>
        <p:spPr>
          <a:xfrm>
            <a:off x="456742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8" name="object 918"/>
          <p:cNvSpPr/>
          <p:nvPr/>
        </p:nvSpPr>
        <p:spPr>
          <a:xfrm>
            <a:off x="460244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19" name="object 919"/>
          <p:cNvSpPr/>
          <p:nvPr/>
        </p:nvSpPr>
        <p:spPr>
          <a:xfrm>
            <a:off x="463746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0" name="object 920"/>
          <p:cNvSpPr/>
          <p:nvPr/>
        </p:nvSpPr>
        <p:spPr>
          <a:xfrm>
            <a:off x="467248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1" name="object 921"/>
          <p:cNvSpPr/>
          <p:nvPr/>
        </p:nvSpPr>
        <p:spPr>
          <a:xfrm>
            <a:off x="474219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2" name="object 922"/>
          <p:cNvSpPr/>
          <p:nvPr/>
        </p:nvSpPr>
        <p:spPr>
          <a:xfrm>
            <a:off x="477720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3" name="object 923"/>
          <p:cNvSpPr/>
          <p:nvPr/>
        </p:nvSpPr>
        <p:spPr>
          <a:xfrm>
            <a:off x="481222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4" name="object 924"/>
          <p:cNvSpPr/>
          <p:nvPr/>
        </p:nvSpPr>
        <p:spPr>
          <a:xfrm>
            <a:off x="484692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5" name="object 925"/>
          <p:cNvSpPr/>
          <p:nvPr/>
        </p:nvSpPr>
        <p:spPr>
          <a:xfrm>
            <a:off x="488193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6" name="object 926"/>
          <p:cNvSpPr/>
          <p:nvPr/>
        </p:nvSpPr>
        <p:spPr>
          <a:xfrm>
            <a:off x="491695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7" name="object 927"/>
          <p:cNvSpPr/>
          <p:nvPr/>
        </p:nvSpPr>
        <p:spPr>
          <a:xfrm>
            <a:off x="495197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8" name="object 928"/>
          <p:cNvSpPr/>
          <p:nvPr/>
        </p:nvSpPr>
        <p:spPr>
          <a:xfrm>
            <a:off x="498666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29" name="object 929"/>
          <p:cNvSpPr/>
          <p:nvPr/>
        </p:nvSpPr>
        <p:spPr>
          <a:xfrm>
            <a:off x="502167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0" name="object 930"/>
          <p:cNvSpPr/>
          <p:nvPr/>
        </p:nvSpPr>
        <p:spPr>
          <a:xfrm>
            <a:off x="509171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1" name="object 931"/>
          <p:cNvSpPr/>
          <p:nvPr/>
        </p:nvSpPr>
        <p:spPr>
          <a:xfrm>
            <a:off x="512641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2" name="object 932"/>
          <p:cNvSpPr/>
          <p:nvPr/>
        </p:nvSpPr>
        <p:spPr>
          <a:xfrm>
            <a:off x="516143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3" name="object 933"/>
          <p:cNvSpPr/>
          <p:nvPr/>
        </p:nvSpPr>
        <p:spPr>
          <a:xfrm>
            <a:off x="519644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4" name="object 934"/>
          <p:cNvSpPr/>
          <p:nvPr/>
        </p:nvSpPr>
        <p:spPr>
          <a:xfrm>
            <a:off x="52314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5" name="object 935"/>
          <p:cNvSpPr/>
          <p:nvPr/>
        </p:nvSpPr>
        <p:spPr>
          <a:xfrm>
            <a:off x="526614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6" name="object 936"/>
          <p:cNvSpPr/>
          <p:nvPr/>
        </p:nvSpPr>
        <p:spPr>
          <a:xfrm>
            <a:off x="530117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7" name="object 937"/>
          <p:cNvSpPr/>
          <p:nvPr/>
        </p:nvSpPr>
        <p:spPr>
          <a:xfrm>
            <a:off x="533618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8" name="object 938"/>
          <p:cNvSpPr/>
          <p:nvPr/>
        </p:nvSpPr>
        <p:spPr>
          <a:xfrm>
            <a:off x="537121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39" name="object 939"/>
          <p:cNvSpPr/>
          <p:nvPr/>
        </p:nvSpPr>
        <p:spPr>
          <a:xfrm>
            <a:off x="544092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0" name="object 940"/>
          <p:cNvSpPr/>
          <p:nvPr/>
        </p:nvSpPr>
        <p:spPr>
          <a:xfrm>
            <a:off x="547592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1" name="object 941"/>
          <p:cNvSpPr/>
          <p:nvPr/>
        </p:nvSpPr>
        <p:spPr>
          <a:xfrm>
            <a:off x="551095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2" name="object 942"/>
          <p:cNvSpPr/>
          <p:nvPr/>
        </p:nvSpPr>
        <p:spPr>
          <a:xfrm>
            <a:off x="554563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3" name="object 943"/>
          <p:cNvSpPr/>
          <p:nvPr/>
        </p:nvSpPr>
        <p:spPr>
          <a:xfrm>
            <a:off x="558065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4" name="object 944"/>
          <p:cNvSpPr/>
          <p:nvPr/>
        </p:nvSpPr>
        <p:spPr>
          <a:xfrm>
            <a:off x="561568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5" name="object 945"/>
          <p:cNvSpPr/>
          <p:nvPr/>
        </p:nvSpPr>
        <p:spPr>
          <a:xfrm>
            <a:off x="565069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6" name="object 946"/>
          <p:cNvSpPr/>
          <p:nvPr/>
        </p:nvSpPr>
        <p:spPr>
          <a:xfrm>
            <a:off x="568538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7" name="object 947"/>
          <p:cNvSpPr/>
          <p:nvPr/>
        </p:nvSpPr>
        <p:spPr>
          <a:xfrm>
            <a:off x="572040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948" name="object 948"/>
          <p:cNvSpPr/>
          <p:nvPr/>
        </p:nvSpPr>
        <p:spPr>
          <a:xfrm>
            <a:off x="3618980"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949" name="object 949"/>
          <p:cNvSpPr/>
          <p:nvPr/>
        </p:nvSpPr>
        <p:spPr>
          <a:xfrm>
            <a:off x="3618981" y="6029259"/>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950" name="object 950"/>
          <p:cNvSpPr txBox="1"/>
          <p:nvPr/>
        </p:nvSpPr>
        <p:spPr>
          <a:xfrm>
            <a:off x="3379378" y="5962024"/>
            <a:ext cx="223981" cy="76944"/>
          </a:xfrm>
          <a:prstGeom prst="rect">
            <a:avLst/>
          </a:prstGeom>
        </p:spPr>
        <p:txBody>
          <a:bodyPr vert="horz" wrap="square" lIns="0" tIns="0" rIns="0" bIns="0" rtlCol="0">
            <a:spAutoFit/>
          </a:bodyPr>
          <a:lstStyle/>
          <a:p>
            <a:pPr marL="11397"/>
            <a:r>
              <a:rPr sz="500" dirty="0">
                <a:latin typeface="Palatino Linotype"/>
                <a:cs typeface="Palatino Linotype"/>
              </a:rPr>
              <a:t>-1</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951" name="object 951"/>
          <p:cNvSpPr/>
          <p:nvPr/>
        </p:nvSpPr>
        <p:spPr>
          <a:xfrm>
            <a:off x="3618981" y="540698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952" name="object 952"/>
          <p:cNvSpPr txBox="1"/>
          <p:nvPr/>
        </p:nvSpPr>
        <p:spPr>
          <a:xfrm>
            <a:off x="3379378" y="5362306"/>
            <a:ext cx="223981" cy="76944"/>
          </a:xfrm>
          <a:prstGeom prst="rect">
            <a:avLst/>
          </a:prstGeom>
        </p:spPr>
        <p:txBody>
          <a:bodyPr vert="horz" wrap="square" lIns="0" tIns="0" rIns="0" bIns="0" rtlCol="0">
            <a:spAutoFit/>
          </a:bodyPr>
          <a:lstStyle/>
          <a:p>
            <a:pPr marL="11397"/>
            <a:r>
              <a:rPr sz="500" dirty="0">
                <a:latin typeface="Palatino Linotype"/>
                <a:cs typeface="Palatino Linotype"/>
              </a:rPr>
              <a:t>-5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-7</a:t>
            </a:r>
            <a:endParaRPr sz="500" baseline="39682" dirty="0">
              <a:latin typeface="Palatino Linotype"/>
              <a:cs typeface="Palatino Linotype"/>
            </a:endParaRPr>
          </a:p>
        </p:txBody>
      </p:sp>
      <p:sp>
        <p:nvSpPr>
          <p:cNvPr id="953" name="object 953"/>
          <p:cNvSpPr/>
          <p:nvPr/>
        </p:nvSpPr>
        <p:spPr>
          <a:xfrm>
            <a:off x="3618981" y="478503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954" name="object 954"/>
          <p:cNvSpPr txBox="1"/>
          <p:nvPr/>
        </p:nvSpPr>
        <p:spPr>
          <a:xfrm>
            <a:off x="3554799" y="4740032"/>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955" name="object 955"/>
          <p:cNvSpPr/>
          <p:nvPr/>
        </p:nvSpPr>
        <p:spPr>
          <a:xfrm>
            <a:off x="3618981" y="416276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956" name="object 956"/>
          <p:cNvSpPr txBox="1"/>
          <p:nvPr/>
        </p:nvSpPr>
        <p:spPr>
          <a:xfrm>
            <a:off x="3402446" y="4118084"/>
            <a:ext cx="200890" cy="76944"/>
          </a:xfrm>
          <a:prstGeom prst="rect">
            <a:avLst/>
          </a:prstGeom>
        </p:spPr>
        <p:txBody>
          <a:bodyPr vert="horz" wrap="square" lIns="0" tIns="0" rIns="0" bIns="0" rtlCol="0">
            <a:spAutoFit/>
          </a:bodyPr>
          <a:lstStyle/>
          <a:p>
            <a:pPr marL="11397"/>
            <a:r>
              <a:rPr sz="500" dirty="0">
                <a:latin typeface="Palatino Linotype"/>
                <a:cs typeface="Palatino Linotype"/>
              </a:rPr>
              <a:t>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-7</a:t>
            </a:r>
            <a:endParaRPr sz="500" baseline="39682" dirty="0">
              <a:latin typeface="Palatino Linotype"/>
              <a:cs typeface="Palatino Linotype"/>
            </a:endParaRPr>
          </a:p>
        </p:txBody>
      </p:sp>
      <p:sp>
        <p:nvSpPr>
          <p:cNvPr id="957" name="object 957"/>
          <p:cNvSpPr/>
          <p:nvPr/>
        </p:nvSpPr>
        <p:spPr>
          <a:xfrm>
            <a:off x="3618981" y="354081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958" name="object 958"/>
          <p:cNvSpPr txBox="1"/>
          <p:nvPr/>
        </p:nvSpPr>
        <p:spPr>
          <a:xfrm>
            <a:off x="3402446" y="3512641"/>
            <a:ext cx="200890" cy="76944"/>
          </a:xfrm>
          <a:prstGeom prst="rect">
            <a:avLst/>
          </a:prstGeom>
        </p:spPr>
        <p:txBody>
          <a:bodyPr vert="horz" wrap="square" lIns="0" tIns="0" rIns="0" bIns="0" rtlCol="0">
            <a:spAutoFit/>
          </a:bodyPr>
          <a:lstStyle/>
          <a:p>
            <a:pPr marL="11397"/>
            <a:r>
              <a:rPr sz="500" dirty="0">
                <a:latin typeface="Palatino Linotype"/>
                <a:cs typeface="Palatino Linotype"/>
              </a:rPr>
              <a:t>1</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959" name="object 959"/>
          <p:cNvSpPr/>
          <p:nvPr/>
        </p:nvSpPr>
        <p:spPr>
          <a:xfrm>
            <a:off x="3618980" y="5904742"/>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0" name="object 960"/>
          <p:cNvSpPr/>
          <p:nvPr/>
        </p:nvSpPr>
        <p:spPr>
          <a:xfrm>
            <a:off x="3618980" y="5780540"/>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1" name="object 961"/>
          <p:cNvSpPr/>
          <p:nvPr/>
        </p:nvSpPr>
        <p:spPr>
          <a:xfrm>
            <a:off x="3618980" y="565602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2" name="object 962"/>
          <p:cNvSpPr/>
          <p:nvPr/>
        </p:nvSpPr>
        <p:spPr>
          <a:xfrm>
            <a:off x="3618980" y="553150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3" name="object 963"/>
          <p:cNvSpPr/>
          <p:nvPr/>
        </p:nvSpPr>
        <p:spPr>
          <a:xfrm>
            <a:off x="3618980" y="5282788"/>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4" name="object 964"/>
          <p:cNvSpPr/>
          <p:nvPr/>
        </p:nvSpPr>
        <p:spPr>
          <a:xfrm>
            <a:off x="3618980" y="5158269"/>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5" name="object 965"/>
          <p:cNvSpPr/>
          <p:nvPr/>
        </p:nvSpPr>
        <p:spPr>
          <a:xfrm>
            <a:off x="3618980" y="5033749"/>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6" name="object 966"/>
          <p:cNvSpPr/>
          <p:nvPr/>
        </p:nvSpPr>
        <p:spPr>
          <a:xfrm>
            <a:off x="3618980" y="490955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7" name="object 967"/>
          <p:cNvSpPr/>
          <p:nvPr/>
        </p:nvSpPr>
        <p:spPr>
          <a:xfrm>
            <a:off x="3618980" y="466051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8" name="object 968"/>
          <p:cNvSpPr/>
          <p:nvPr/>
        </p:nvSpPr>
        <p:spPr>
          <a:xfrm>
            <a:off x="3618980" y="4536320"/>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69" name="object 969"/>
          <p:cNvSpPr/>
          <p:nvPr/>
        </p:nvSpPr>
        <p:spPr>
          <a:xfrm>
            <a:off x="3618980" y="4411800"/>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70" name="object 970"/>
          <p:cNvSpPr/>
          <p:nvPr/>
        </p:nvSpPr>
        <p:spPr>
          <a:xfrm>
            <a:off x="3618980" y="428728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71" name="object 971"/>
          <p:cNvSpPr/>
          <p:nvPr/>
        </p:nvSpPr>
        <p:spPr>
          <a:xfrm>
            <a:off x="3618980" y="403855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72" name="object 972"/>
          <p:cNvSpPr/>
          <p:nvPr/>
        </p:nvSpPr>
        <p:spPr>
          <a:xfrm>
            <a:off x="3618980" y="391404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73" name="object 973"/>
          <p:cNvSpPr/>
          <p:nvPr/>
        </p:nvSpPr>
        <p:spPr>
          <a:xfrm>
            <a:off x="3618980" y="3789527"/>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74" name="object 974"/>
          <p:cNvSpPr/>
          <p:nvPr/>
        </p:nvSpPr>
        <p:spPr>
          <a:xfrm>
            <a:off x="3618980" y="366532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975" name="object 975"/>
          <p:cNvSpPr txBox="1"/>
          <p:nvPr/>
        </p:nvSpPr>
        <p:spPr>
          <a:xfrm>
            <a:off x="3274579" y="4520687"/>
            <a:ext cx="76944" cy="528918"/>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Normalized EOF</a:t>
            </a:r>
          </a:p>
        </p:txBody>
      </p:sp>
      <p:sp>
        <p:nvSpPr>
          <p:cNvPr id="976" name="object 976"/>
          <p:cNvSpPr/>
          <p:nvPr/>
        </p:nvSpPr>
        <p:spPr>
          <a:xfrm>
            <a:off x="5779319"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977" name="object 977"/>
          <p:cNvSpPr/>
          <p:nvPr/>
        </p:nvSpPr>
        <p:spPr>
          <a:xfrm>
            <a:off x="5736117" y="6029259"/>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78" name="object 978"/>
          <p:cNvSpPr/>
          <p:nvPr/>
        </p:nvSpPr>
        <p:spPr>
          <a:xfrm>
            <a:off x="5736117" y="540698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79" name="object 979"/>
          <p:cNvSpPr/>
          <p:nvPr/>
        </p:nvSpPr>
        <p:spPr>
          <a:xfrm>
            <a:off x="5736117" y="478503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80" name="object 980"/>
          <p:cNvSpPr/>
          <p:nvPr/>
        </p:nvSpPr>
        <p:spPr>
          <a:xfrm>
            <a:off x="5736117" y="416276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81" name="object 981"/>
          <p:cNvSpPr/>
          <p:nvPr/>
        </p:nvSpPr>
        <p:spPr>
          <a:xfrm>
            <a:off x="5736117" y="354081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82" name="object 982"/>
          <p:cNvSpPr/>
          <p:nvPr/>
        </p:nvSpPr>
        <p:spPr>
          <a:xfrm>
            <a:off x="5757717" y="5904742"/>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3" name="object 983"/>
          <p:cNvSpPr/>
          <p:nvPr/>
        </p:nvSpPr>
        <p:spPr>
          <a:xfrm>
            <a:off x="5757717" y="5780540"/>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4" name="object 984"/>
          <p:cNvSpPr/>
          <p:nvPr/>
        </p:nvSpPr>
        <p:spPr>
          <a:xfrm>
            <a:off x="5757717" y="565602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5" name="object 985"/>
          <p:cNvSpPr/>
          <p:nvPr/>
        </p:nvSpPr>
        <p:spPr>
          <a:xfrm>
            <a:off x="5757717" y="553150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6" name="object 986"/>
          <p:cNvSpPr/>
          <p:nvPr/>
        </p:nvSpPr>
        <p:spPr>
          <a:xfrm>
            <a:off x="5757717" y="5282788"/>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7" name="object 987"/>
          <p:cNvSpPr/>
          <p:nvPr/>
        </p:nvSpPr>
        <p:spPr>
          <a:xfrm>
            <a:off x="5757717" y="5158269"/>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8" name="object 988"/>
          <p:cNvSpPr/>
          <p:nvPr/>
        </p:nvSpPr>
        <p:spPr>
          <a:xfrm>
            <a:off x="5757717" y="5033749"/>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89" name="object 989"/>
          <p:cNvSpPr/>
          <p:nvPr/>
        </p:nvSpPr>
        <p:spPr>
          <a:xfrm>
            <a:off x="5757717" y="490955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0" name="object 990"/>
          <p:cNvSpPr/>
          <p:nvPr/>
        </p:nvSpPr>
        <p:spPr>
          <a:xfrm>
            <a:off x="5757717" y="466051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1" name="object 991"/>
          <p:cNvSpPr/>
          <p:nvPr/>
        </p:nvSpPr>
        <p:spPr>
          <a:xfrm>
            <a:off x="5757717" y="4536320"/>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2" name="object 992"/>
          <p:cNvSpPr/>
          <p:nvPr/>
        </p:nvSpPr>
        <p:spPr>
          <a:xfrm>
            <a:off x="5757717" y="4411800"/>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3" name="object 993"/>
          <p:cNvSpPr/>
          <p:nvPr/>
        </p:nvSpPr>
        <p:spPr>
          <a:xfrm>
            <a:off x="5757717" y="428728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4" name="object 994"/>
          <p:cNvSpPr/>
          <p:nvPr/>
        </p:nvSpPr>
        <p:spPr>
          <a:xfrm>
            <a:off x="5757717" y="403855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5" name="object 995"/>
          <p:cNvSpPr/>
          <p:nvPr/>
        </p:nvSpPr>
        <p:spPr>
          <a:xfrm>
            <a:off x="5757717" y="391404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6" name="object 996"/>
          <p:cNvSpPr/>
          <p:nvPr/>
        </p:nvSpPr>
        <p:spPr>
          <a:xfrm>
            <a:off x="5757717" y="3789527"/>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7" name="object 997"/>
          <p:cNvSpPr/>
          <p:nvPr/>
        </p:nvSpPr>
        <p:spPr>
          <a:xfrm>
            <a:off x="5757717" y="366532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998" name="object 998"/>
          <p:cNvSpPr/>
          <p:nvPr/>
        </p:nvSpPr>
        <p:spPr>
          <a:xfrm>
            <a:off x="3618980" y="3912455"/>
            <a:ext cx="2145723" cy="1890432"/>
          </a:xfrm>
          <a:custGeom>
            <a:avLst/>
            <a:gdLst/>
            <a:ahLst/>
            <a:cxnLst/>
            <a:rect l="l" t="t" r="r" b="b"/>
            <a:pathLst>
              <a:path w="2360295" h="2142490">
                <a:moveTo>
                  <a:pt x="0" y="1213205"/>
                </a:moveTo>
                <a:lnTo>
                  <a:pt x="16205" y="1120686"/>
                </a:lnTo>
                <a:lnTo>
                  <a:pt x="32054" y="1011961"/>
                </a:lnTo>
                <a:lnTo>
                  <a:pt x="47891" y="690841"/>
                </a:lnTo>
                <a:lnTo>
                  <a:pt x="63728" y="631444"/>
                </a:lnTo>
                <a:lnTo>
                  <a:pt x="79565" y="340563"/>
                </a:lnTo>
                <a:lnTo>
                  <a:pt x="95402" y="179273"/>
                </a:lnTo>
                <a:lnTo>
                  <a:pt x="111239" y="392036"/>
                </a:lnTo>
                <a:lnTo>
                  <a:pt x="127088" y="533158"/>
                </a:lnTo>
                <a:lnTo>
                  <a:pt x="143294" y="836637"/>
                </a:lnTo>
                <a:lnTo>
                  <a:pt x="159131" y="910437"/>
                </a:lnTo>
                <a:lnTo>
                  <a:pt x="174967" y="826566"/>
                </a:lnTo>
                <a:lnTo>
                  <a:pt x="191160" y="842759"/>
                </a:lnTo>
                <a:lnTo>
                  <a:pt x="207010" y="766445"/>
                </a:lnTo>
                <a:lnTo>
                  <a:pt x="223202" y="1128598"/>
                </a:lnTo>
                <a:lnTo>
                  <a:pt x="239052" y="1232649"/>
                </a:lnTo>
                <a:lnTo>
                  <a:pt x="255244" y="1097280"/>
                </a:lnTo>
                <a:lnTo>
                  <a:pt x="271081" y="1183678"/>
                </a:lnTo>
                <a:lnTo>
                  <a:pt x="287286" y="1337043"/>
                </a:lnTo>
                <a:lnTo>
                  <a:pt x="303491" y="1332725"/>
                </a:lnTo>
                <a:lnTo>
                  <a:pt x="319328" y="1112405"/>
                </a:lnTo>
                <a:lnTo>
                  <a:pt x="335534" y="1041476"/>
                </a:lnTo>
                <a:lnTo>
                  <a:pt x="351726" y="868680"/>
                </a:lnTo>
                <a:lnTo>
                  <a:pt x="367563" y="687959"/>
                </a:lnTo>
                <a:lnTo>
                  <a:pt x="383768" y="648716"/>
                </a:lnTo>
                <a:lnTo>
                  <a:pt x="399961" y="387362"/>
                </a:lnTo>
                <a:lnTo>
                  <a:pt x="415810" y="568083"/>
                </a:lnTo>
                <a:lnTo>
                  <a:pt x="432003" y="695883"/>
                </a:lnTo>
                <a:lnTo>
                  <a:pt x="448208" y="715683"/>
                </a:lnTo>
                <a:lnTo>
                  <a:pt x="464413" y="847077"/>
                </a:lnTo>
                <a:lnTo>
                  <a:pt x="480250" y="1090803"/>
                </a:lnTo>
                <a:lnTo>
                  <a:pt x="496443" y="1175766"/>
                </a:lnTo>
                <a:lnTo>
                  <a:pt x="512648" y="922324"/>
                </a:lnTo>
                <a:lnTo>
                  <a:pt x="528840" y="1103401"/>
                </a:lnTo>
                <a:lnTo>
                  <a:pt x="545045" y="2022119"/>
                </a:lnTo>
                <a:lnTo>
                  <a:pt x="560895" y="2142003"/>
                </a:lnTo>
                <a:lnTo>
                  <a:pt x="577088" y="1500124"/>
                </a:lnTo>
                <a:lnTo>
                  <a:pt x="593293" y="1038961"/>
                </a:lnTo>
                <a:lnTo>
                  <a:pt x="609485" y="1085037"/>
                </a:lnTo>
                <a:lnTo>
                  <a:pt x="625690" y="1285925"/>
                </a:lnTo>
                <a:lnTo>
                  <a:pt x="641883" y="1200962"/>
                </a:lnTo>
                <a:lnTo>
                  <a:pt x="658088" y="960843"/>
                </a:lnTo>
                <a:lnTo>
                  <a:pt x="674281" y="1064158"/>
                </a:lnTo>
                <a:lnTo>
                  <a:pt x="690486" y="1119238"/>
                </a:lnTo>
                <a:lnTo>
                  <a:pt x="706691" y="1075677"/>
                </a:lnTo>
                <a:lnTo>
                  <a:pt x="722884" y="1005116"/>
                </a:lnTo>
                <a:lnTo>
                  <a:pt x="739089" y="921245"/>
                </a:lnTo>
                <a:lnTo>
                  <a:pt x="755294" y="795604"/>
                </a:lnTo>
                <a:lnTo>
                  <a:pt x="771486" y="842759"/>
                </a:lnTo>
                <a:lnTo>
                  <a:pt x="787692" y="985316"/>
                </a:lnTo>
                <a:lnTo>
                  <a:pt x="803884" y="980274"/>
                </a:lnTo>
                <a:lnTo>
                  <a:pt x="820089" y="1001166"/>
                </a:lnTo>
                <a:lnTo>
                  <a:pt x="836282" y="806767"/>
                </a:lnTo>
                <a:lnTo>
                  <a:pt x="852487" y="798487"/>
                </a:lnTo>
                <a:lnTo>
                  <a:pt x="868680" y="600837"/>
                </a:lnTo>
                <a:lnTo>
                  <a:pt x="884885" y="762482"/>
                </a:lnTo>
                <a:lnTo>
                  <a:pt x="901446" y="997559"/>
                </a:lnTo>
                <a:lnTo>
                  <a:pt x="917651" y="946086"/>
                </a:lnTo>
                <a:lnTo>
                  <a:pt x="933843" y="667804"/>
                </a:lnTo>
                <a:lnTo>
                  <a:pt x="950048" y="446405"/>
                </a:lnTo>
                <a:lnTo>
                  <a:pt x="966254" y="610920"/>
                </a:lnTo>
                <a:lnTo>
                  <a:pt x="982802" y="812520"/>
                </a:lnTo>
                <a:lnTo>
                  <a:pt x="999007" y="980998"/>
                </a:lnTo>
                <a:lnTo>
                  <a:pt x="1015212" y="1298879"/>
                </a:lnTo>
                <a:lnTo>
                  <a:pt x="1031405" y="1410487"/>
                </a:lnTo>
                <a:lnTo>
                  <a:pt x="1047610" y="1049401"/>
                </a:lnTo>
                <a:lnTo>
                  <a:pt x="1064171" y="815403"/>
                </a:lnTo>
                <a:lnTo>
                  <a:pt x="1080363" y="738720"/>
                </a:lnTo>
                <a:lnTo>
                  <a:pt x="1096568" y="544322"/>
                </a:lnTo>
                <a:lnTo>
                  <a:pt x="1112774" y="429844"/>
                </a:lnTo>
                <a:lnTo>
                  <a:pt x="1129334" y="502920"/>
                </a:lnTo>
                <a:lnTo>
                  <a:pt x="1145527" y="223558"/>
                </a:lnTo>
                <a:lnTo>
                  <a:pt x="1161732" y="77406"/>
                </a:lnTo>
                <a:lnTo>
                  <a:pt x="1178293" y="291236"/>
                </a:lnTo>
                <a:lnTo>
                  <a:pt x="1194485" y="865797"/>
                </a:lnTo>
                <a:lnTo>
                  <a:pt x="1210691" y="1564919"/>
                </a:lnTo>
                <a:lnTo>
                  <a:pt x="1227251" y="1724406"/>
                </a:lnTo>
                <a:lnTo>
                  <a:pt x="1243444" y="1603438"/>
                </a:lnTo>
                <a:lnTo>
                  <a:pt x="1259649" y="1328394"/>
                </a:lnTo>
                <a:lnTo>
                  <a:pt x="1276210" y="1200238"/>
                </a:lnTo>
                <a:lnTo>
                  <a:pt x="1292415" y="1016635"/>
                </a:lnTo>
                <a:lnTo>
                  <a:pt x="1308963" y="904684"/>
                </a:lnTo>
                <a:lnTo>
                  <a:pt x="1325168" y="888123"/>
                </a:lnTo>
                <a:lnTo>
                  <a:pt x="1341729" y="642239"/>
                </a:lnTo>
                <a:lnTo>
                  <a:pt x="1357934" y="201955"/>
                </a:lnTo>
                <a:lnTo>
                  <a:pt x="1374482" y="0"/>
                </a:lnTo>
                <a:lnTo>
                  <a:pt x="1390688" y="398157"/>
                </a:lnTo>
                <a:lnTo>
                  <a:pt x="1407248" y="1666443"/>
                </a:lnTo>
                <a:lnTo>
                  <a:pt x="1423454" y="1671840"/>
                </a:lnTo>
                <a:lnTo>
                  <a:pt x="1440002" y="1253515"/>
                </a:lnTo>
                <a:lnTo>
                  <a:pt x="1456207" y="1145882"/>
                </a:lnTo>
                <a:lnTo>
                  <a:pt x="1472768" y="765721"/>
                </a:lnTo>
                <a:lnTo>
                  <a:pt x="1488960" y="601560"/>
                </a:lnTo>
                <a:lnTo>
                  <a:pt x="1505521" y="921245"/>
                </a:lnTo>
                <a:lnTo>
                  <a:pt x="1521726" y="1427048"/>
                </a:lnTo>
                <a:lnTo>
                  <a:pt x="1538287" y="1475638"/>
                </a:lnTo>
                <a:lnTo>
                  <a:pt x="1554848" y="1454759"/>
                </a:lnTo>
                <a:lnTo>
                  <a:pt x="1571053" y="1491475"/>
                </a:lnTo>
                <a:lnTo>
                  <a:pt x="1587614" y="1268996"/>
                </a:lnTo>
                <a:lnTo>
                  <a:pt x="1603806" y="1113485"/>
                </a:lnTo>
                <a:lnTo>
                  <a:pt x="1620367" y="994676"/>
                </a:lnTo>
                <a:lnTo>
                  <a:pt x="1636928" y="962634"/>
                </a:lnTo>
                <a:lnTo>
                  <a:pt x="1653133" y="888479"/>
                </a:lnTo>
                <a:lnTo>
                  <a:pt x="1669694" y="1003681"/>
                </a:lnTo>
                <a:lnTo>
                  <a:pt x="1686242" y="1156677"/>
                </a:lnTo>
                <a:lnTo>
                  <a:pt x="1702447" y="1099439"/>
                </a:lnTo>
                <a:lnTo>
                  <a:pt x="1719008" y="934554"/>
                </a:lnTo>
                <a:lnTo>
                  <a:pt x="1735569" y="1046162"/>
                </a:lnTo>
                <a:lnTo>
                  <a:pt x="1752130" y="1208519"/>
                </a:lnTo>
                <a:lnTo>
                  <a:pt x="1768322" y="1196276"/>
                </a:lnTo>
                <a:lnTo>
                  <a:pt x="1784896" y="1320838"/>
                </a:lnTo>
                <a:lnTo>
                  <a:pt x="1801456" y="1228674"/>
                </a:lnTo>
                <a:lnTo>
                  <a:pt x="1818005" y="1066685"/>
                </a:lnTo>
                <a:lnTo>
                  <a:pt x="1834210" y="1019873"/>
                </a:lnTo>
                <a:lnTo>
                  <a:pt x="1850771" y="1516684"/>
                </a:lnTo>
                <a:lnTo>
                  <a:pt x="1867331" y="1607400"/>
                </a:lnTo>
                <a:lnTo>
                  <a:pt x="1883892" y="1203845"/>
                </a:lnTo>
                <a:lnTo>
                  <a:pt x="1900085" y="1331277"/>
                </a:lnTo>
                <a:lnTo>
                  <a:pt x="1916645" y="1760042"/>
                </a:lnTo>
                <a:lnTo>
                  <a:pt x="1933206" y="1411198"/>
                </a:lnTo>
                <a:lnTo>
                  <a:pt x="1949411" y="1260005"/>
                </a:lnTo>
                <a:lnTo>
                  <a:pt x="1965972" y="1200607"/>
                </a:lnTo>
                <a:lnTo>
                  <a:pt x="1982533" y="1469885"/>
                </a:lnTo>
                <a:lnTo>
                  <a:pt x="1998726" y="1536839"/>
                </a:lnTo>
                <a:lnTo>
                  <a:pt x="2015286" y="1327683"/>
                </a:lnTo>
                <a:lnTo>
                  <a:pt x="2031847" y="1228318"/>
                </a:lnTo>
                <a:lnTo>
                  <a:pt x="2048052" y="1717560"/>
                </a:lnTo>
                <a:lnTo>
                  <a:pt x="2064613" y="1642325"/>
                </a:lnTo>
                <a:lnTo>
                  <a:pt x="2081174" y="1252804"/>
                </a:lnTo>
                <a:lnTo>
                  <a:pt x="2097366" y="993597"/>
                </a:lnTo>
                <a:lnTo>
                  <a:pt x="2113927" y="1017003"/>
                </a:lnTo>
                <a:lnTo>
                  <a:pt x="2130132" y="1235163"/>
                </a:lnTo>
                <a:lnTo>
                  <a:pt x="2146693" y="1049045"/>
                </a:lnTo>
                <a:lnTo>
                  <a:pt x="2163241" y="891362"/>
                </a:lnTo>
                <a:lnTo>
                  <a:pt x="2179447" y="838441"/>
                </a:lnTo>
                <a:lnTo>
                  <a:pt x="2196007" y="1107008"/>
                </a:lnTo>
                <a:lnTo>
                  <a:pt x="2212568" y="915847"/>
                </a:lnTo>
                <a:lnTo>
                  <a:pt x="2229129" y="956881"/>
                </a:lnTo>
                <a:lnTo>
                  <a:pt x="2245334" y="791997"/>
                </a:lnTo>
                <a:lnTo>
                  <a:pt x="2261895" y="779399"/>
                </a:lnTo>
                <a:lnTo>
                  <a:pt x="2278456" y="477354"/>
                </a:lnTo>
                <a:lnTo>
                  <a:pt x="2295004" y="387362"/>
                </a:lnTo>
                <a:lnTo>
                  <a:pt x="2311209" y="368998"/>
                </a:lnTo>
                <a:lnTo>
                  <a:pt x="2327770" y="309600"/>
                </a:lnTo>
                <a:lnTo>
                  <a:pt x="2343975" y="562317"/>
                </a:lnTo>
                <a:lnTo>
                  <a:pt x="2360168" y="1008354"/>
                </a:lnTo>
              </a:path>
            </a:pathLst>
          </a:custGeom>
          <a:ln w="3600">
            <a:solidFill>
              <a:srgbClr val="000000"/>
            </a:solidFill>
          </a:ln>
        </p:spPr>
        <p:txBody>
          <a:bodyPr wrap="square" lIns="0" tIns="0" rIns="0" bIns="0" rtlCol="0"/>
          <a:lstStyle/>
          <a:p>
            <a:endParaRPr/>
          </a:p>
        </p:txBody>
      </p:sp>
      <p:sp>
        <p:nvSpPr>
          <p:cNvPr id="999" name="object 999"/>
          <p:cNvSpPr txBox="1"/>
          <p:nvPr/>
        </p:nvSpPr>
        <p:spPr>
          <a:xfrm>
            <a:off x="7067354" y="3423094"/>
            <a:ext cx="528782"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4" dirty="0">
                <a:latin typeface="Palatino Linotype"/>
                <a:cs typeface="Palatino Linotype"/>
              </a:rPr>
              <a:t> </a:t>
            </a:r>
            <a:r>
              <a:rPr sz="700" dirty="0">
                <a:latin typeface="Palatino Linotype"/>
                <a:cs typeface="Palatino Linotype"/>
              </a:rPr>
              <a:t>patterns</a:t>
            </a:r>
          </a:p>
        </p:txBody>
      </p:sp>
      <p:sp>
        <p:nvSpPr>
          <p:cNvPr id="1000" name="object 1000"/>
          <p:cNvSpPr/>
          <p:nvPr/>
        </p:nvSpPr>
        <p:spPr>
          <a:xfrm>
            <a:off x="6251574" y="6029259"/>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1001" name="object 1001"/>
          <p:cNvSpPr/>
          <p:nvPr/>
        </p:nvSpPr>
        <p:spPr>
          <a:xfrm>
            <a:off x="6291498"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02" name="object 1002"/>
          <p:cNvSpPr txBox="1"/>
          <p:nvPr/>
        </p:nvSpPr>
        <p:spPr>
          <a:xfrm>
            <a:off x="6227998"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250</a:t>
            </a:r>
          </a:p>
        </p:txBody>
      </p:sp>
      <p:sp>
        <p:nvSpPr>
          <p:cNvPr id="1003" name="object 1003"/>
          <p:cNvSpPr/>
          <p:nvPr/>
        </p:nvSpPr>
        <p:spPr>
          <a:xfrm>
            <a:off x="6641025"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04" name="object 1004"/>
          <p:cNvSpPr txBox="1"/>
          <p:nvPr/>
        </p:nvSpPr>
        <p:spPr>
          <a:xfrm>
            <a:off x="6577525"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260</a:t>
            </a:r>
          </a:p>
        </p:txBody>
      </p:sp>
      <p:sp>
        <p:nvSpPr>
          <p:cNvPr id="1005" name="object 1005"/>
          <p:cNvSpPr/>
          <p:nvPr/>
        </p:nvSpPr>
        <p:spPr>
          <a:xfrm>
            <a:off x="6990230"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06" name="object 1006"/>
          <p:cNvSpPr txBox="1"/>
          <p:nvPr/>
        </p:nvSpPr>
        <p:spPr>
          <a:xfrm>
            <a:off x="6926730"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270</a:t>
            </a:r>
          </a:p>
        </p:txBody>
      </p:sp>
      <p:sp>
        <p:nvSpPr>
          <p:cNvPr id="1007" name="object 1007"/>
          <p:cNvSpPr/>
          <p:nvPr/>
        </p:nvSpPr>
        <p:spPr>
          <a:xfrm>
            <a:off x="7339756"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08" name="object 1008"/>
          <p:cNvSpPr/>
          <p:nvPr/>
        </p:nvSpPr>
        <p:spPr>
          <a:xfrm>
            <a:off x="7688961"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09" name="object 1009"/>
          <p:cNvSpPr txBox="1"/>
          <p:nvPr/>
        </p:nvSpPr>
        <p:spPr>
          <a:xfrm>
            <a:off x="7625461"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290</a:t>
            </a:r>
          </a:p>
        </p:txBody>
      </p:sp>
      <p:sp>
        <p:nvSpPr>
          <p:cNvPr id="1010" name="object 1010"/>
          <p:cNvSpPr/>
          <p:nvPr/>
        </p:nvSpPr>
        <p:spPr>
          <a:xfrm>
            <a:off x="803848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11" name="object 1011"/>
          <p:cNvSpPr txBox="1"/>
          <p:nvPr/>
        </p:nvSpPr>
        <p:spPr>
          <a:xfrm>
            <a:off x="7974975"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300</a:t>
            </a:r>
          </a:p>
        </p:txBody>
      </p:sp>
      <p:sp>
        <p:nvSpPr>
          <p:cNvPr id="1012" name="object 1012"/>
          <p:cNvSpPr/>
          <p:nvPr/>
        </p:nvSpPr>
        <p:spPr>
          <a:xfrm>
            <a:off x="838768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013" name="object 1013"/>
          <p:cNvSpPr txBox="1"/>
          <p:nvPr/>
        </p:nvSpPr>
        <p:spPr>
          <a:xfrm>
            <a:off x="8324182"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310</a:t>
            </a:r>
          </a:p>
        </p:txBody>
      </p:sp>
      <p:sp>
        <p:nvSpPr>
          <p:cNvPr id="1014" name="object 1014"/>
          <p:cNvSpPr/>
          <p:nvPr/>
        </p:nvSpPr>
        <p:spPr>
          <a:xfrm>
            <a:off x="625680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15" name="object 1015"/>
          <p:cNvSpPr/>
          <p:nvPr/>
        </p:nvSpPr>
        <p:spPr>
          <a:xfrm>
            <a:off x="632651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16" name="object 1016"/>
          <p:cNvSpPr/>
          <p:nvPr/>
        </p:nvSpPr>
        <p:spPr>
          <a:xfrm>
            <a:off x="636153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17" name="object 1017"/>
          <p:cNvSpPr/>
          <p:nvPr/>
        </p:nvSpPr>
        <p:spPr>
          <a:xfrm>
            <a:off x="639655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18" name="object 1018"/>
          <p:cNvSpPr/>
          <p:nvPr/>
        </p:nvSpPr>
        <p:spPr>
          <a:xfrm>
            <a:off x="643124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19" name="object 1019"/>
          <p:cNvSpPr/>
          <p:nvPr/>
        </p:nvSpPr>
        <p:spPr>
          <a:xfrm>
            <a:off x="646626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0" name="object 1020"/>
          <p:cNvSpPr/>
          <p:nvPr/>
        </p:nvSpPr>
        <p:spPr>
          <a:xfrm>
            <a:off x="650127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1" name="object 1021"/>
          <p:cNvSpPr/>
          <p:nvPr/>
        </p:nvSpPr>
        <p:spPr>
          <a:xfrm>
            <a:off x="653629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2" name="object 1022"/>
          <p:cNvSpPr/>
          <p:nvPr/>
        </p:nvSpPr>
        <p:spPr>
          <a:xfrm>
            <a:off x="657099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3" name="object 1023"/>
          <p:cNvSpPr/>
          <p:nvPr/>
        </p:nvSpPr>
        <p:spPr>
          <a:xfrm>
            <a:off x="660600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4" name="object 1024"/>
          <p:cNvSpPr/>
          <p:nvPr/>
        </p:nvSpPr>
        <p:spPr>
          <a:xfrm>
            <a:off x="667604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5" name="object 1025"/>
          <p:cNvSpPr/>
          <p:nvPr/>
        </p:nvSpPr>
        <p:spPr>
          <a:xfrm>
            <a:off x="671073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6" name="object 1026"/>
          <p:cNvSpPr/>
          <p:nvPr/>
        </p:nvSpPr>
        <p:spPr>
          <a:xfrm>
            <a:off x="674575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7" name="object 1027"/>
          <p:cNvSpPr/>
          <p:nvPr/>
        </p:nvSpPr>
        <p:spPr>
          <a:xfrm>
            <a:off x="678077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8" name="object 1028"/>
          <p:cNvSpPr/>
          <p:nvPr/>
        </p:nvSpPr>
        <p:spPr>
          <a:xfrm>
            <a:off x="681578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29" name="object 1029"/>
          <p:cNvSpPr/>
          <p:nvPr/>
        </p:nvSpPr>
        <p:spPr>
          <a:xfrm>
            <a:off x="685048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0" name="object 1030"/>
          <p:cNvSpPr/>
          <p:nvPr/>
        </p:nvSpPr>
        <p:spPr>
          <a:xfrm>
            <a:off x="688550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1" name="object 1031"/>
          <p:cNvSpPr/>
          <p:nvPr/>
        </p:nvSpPr>
        <p:spPr>
          <a:xfrm>
            <a:off x="692051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2" name="object 1032"/>
          <p:cNvSpPr/>
          <p:nvPr/>
        </p:nvSpPr>
        <p:spPr>
          <a:xfrm>
            <a:off x="695553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3" name="object 1033"/>
          <p:cNvSpPr/>
          <p:nvPr/>
        </p:nvSpPr>
        <p:spPr>
          <a:xfrm>
            <a:off x="702524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4" name="object 1034"/>
          <p:cNvSpPr/>
          <p:nvPr/>
        </p:nvSpPr>
        <p:spPr>
          <a:xfrm>
            <a:off x="70602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5" name="object 1035"/>
          <p:cNvSpPr/>
          <p:nvPr/>
        </p:nvSpPr>
        <p:spPr>
          <a:xfrm>
            <a:off x="709528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6" name="object 1036"/>
          <p:cNvSpPr/>
          <p:nvPr/>
        </p:nvSpPr>
        <p:spPr>
          <a:xfrm>
            <a:off x="712997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7" name="object 1037"/>
          <p:cNvSpPr/>
          <p:nvPr/>
        </p:nvSpPr>
        <p:spPr>
          <a:xfrm>
            <a:off x="716499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8" name="object 1038"/>
          <p:cNvSpPr/>
          <p:nvPr/>
        </p:nvSpPr>
        <p:spPr>
          <a:xfrm>
            <a:off x="720001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39" name="object 1039"/>
          <p:cNvSpPr/>
          <p:nvPr/>
        </p:nvSpPr>
        <p:spPr>
          <a:xfrm>
            <a:off x="723502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0" name="object 1040"/>
          <p:cNvSpPr/>
          <p:nvPr/>
        </p:nvSpPr>
        <p:spPr>
          <a:xfrm>
            <a:off x="726972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1" name="object 1041"/>
          <p:cNvSpPr/>
          <p:nvPr/>
        </p:nvSpPr>
        <p:spPr>
          <a:xfrm>
            <a:off x="730473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2" name="object 1042"/>
          <p:cNvSpPr/>
          <p:nvPr/>
        </p:nvSpPr>
        <p:spPr>
          <a:xfrm>
            <a:off x="737477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3" name="object 1043"/>
          <p:cNvSpPr/>
          <p:nvPr/>
        </p:nvSpPr>
        <p:spPr>
          <a:xfrm>
            <a:off x="740946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4" name="object 1044"/>
          <p:cNvSpPr/>
          <p:nvPr/>
        </p:nvSpPr>
        <p:spPr>
          <a:xfrm>
            <a:off x="744448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5" name="object 1045"/>
          <p:cNvSpPr/>
          <p:nvPr/>
        </p:nvSpPr>
        <p:spPr>
          <a:xfrm>
            <a:off x="747950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6" name="object 1046"/>
          <p:cNvSpPr/>
          <p:nvPr/>
        </p:nvSpPr>
        <p:spPr>
          <a:xfrm>
            <a:off x="751419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7" name="object 1047"/>
          <p:cNvSpPr/>
          <p:nvPr/>
        </p:nvSpPr>
        <p:spPr>
          <a:xfrm>
            <a:off x="754921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8" name="object 1048"/>
          <p:cNvSpPr/>
          <p:nvPr/>
        </p:nvSpPr>
        <p:spPr>
          <a:xfrm>
            <a:off x="758423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49" name="object 1049"/>
          <p:cNvSpPr/>
          <p:nvPr/>
        </p:nvSpPr>
        <p:spPr>
          <a:xfrm>
            <a:off x="761924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0" name="object 1050"/>
          <p:cNvSpPr/>
          <p:nvPr/>
        </p:nvSpPr>
        <p:spPr>
          <a:xfrm>
            <a:off x="765393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1" name="object 1051"/>
          <p:cNvSpPr/>
          <p:nvPr/>
        </p:nvSpPr>
        <p:spPr>
          <a:xfrm>
            <a:off x="772396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2" name="object 1052"/>
          <p:cNvSpPr/>
          <p:nvPr/>
        </p:nvSpPr>
        <p:spPr>
          <a:xfrm>
            <a:off x="775899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3" name="object 1053"/>
          <p:cNvSpPr/>
          <p:nvPr/>
        </p:nvSpPr>
        <p:spPr>
          <a:xfrm>
            <a:off x="779367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4" name="object 1054"/>
          <p:cNvSpPr/>
          <p:nvPr/>
        </p:nvSpPr>
        <p:spPr>
          <a:xfrm>
            <a:off x="782870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5" name="object 1055"/>
          <p:cNvSpPr/>
          <p:nvPr/>
        </p:nvSpPr>
        <p:spPr>
          <a:xfrm>
            <a:off x="786372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6" name="object 1056"/>
          <p:cNvSpPr/>
          <p:nvPr/>
        </p:nvSpPr>
        <p:spPr>
          <a:xfrm>
            <a:off x="789874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7" name="object 1057"/>
          <p:cNvSpPr/>
          <p:nvPr/>
        </p:nvSpPr>
        <p:spPr>
          <a:xfrm>
            <a:off x="793342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8" name="object 1058"/>
          <p:cNvSpPr/>
          <p:nvPr/>
        </p:nvSpPr>
        <p:spPr>
          <a:xfrm>
            <a:off x="796844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59" name="object 1059"/>
          <p:cNvSpPr/>
          <p:nvPr/>
        </p:nvSpPr>
        <p:spPr>
          <a:xfrm>
            <a:off x="800346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0" name="object 1060"/>
          <p:cNvSpPr/>
          <p:nvPr/>
        </p:nvSpPr>
        <p:spPr>
          <a:xfrm>
            <a:off x="807317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1" name="object 1061"/>
          <p:cNvSpPr/>
          <p:nvPr/>
        </p:nvSpPr>
        <p:spPr>
          <a:xfrm>
            <a:off x="810819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2" name="object 1062"/>
          <p:cNvSpPr/>
          <p:nvPr/>
        </p:nvSpPr>
        <p:spPr>
          <a:xfrm>
            <a:off x="814321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3" name="object 1063"/>
          <p:cNvSpPr/>
          <p:nvPr/>
        </p:nvSpPr>
        <p:spPr>
          <a:xfrm>
            <a:off x="817822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4" name="object 1064"/>
          <p:cNvSpPr/>
          <p:nvPr/>
        </p:nvSpPr>
        <p:spPr>
          <a:xfrm>
            <a:off x="821292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5" name="object 1065"/>
          <p:cNvSpPr/>
          <p:nvPr/>
        </p:nvSpPr>
        <p:spPr>
          <a:xfrm>
            <a:off x="824793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6" name="object 1066"/>
          <p:cNvSpPr/>
          <p:nvPr/>
        </p:nvSpPr>
        <p:spPr>
          <a:xfrm>
            <a:off x="828295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7" name="object 1067"/>
          <p:cNvSpPr/>
          <p:nvPr/>
        </p:nvSpPr>
        <p:spPr>
          <a:xfrm>
            <a:off x="831797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8" name="object 1068"/>
          <p:cNvSpPr/>
          <p:nvPr/>
        </p:nvSpPr>
        <p:spPr>
          <a:xfrm>
            <a:off x="835266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069" name="object 1069"/>
          <p:cNvSpPr txBox="1"/>
          <p:nvPr/>
        </p:nvSpPr>
        <p:spPr>
          <a:xfrm>
            <a:off x="7066315" y="6045879"/>
            <a:ext cx="530514" cy="153888"/>
          </a:xfrm>
          <a:prstGeom prst="rect">
            <a:avLst/>
          </a:prstGeom>
        </p:spPr>
        <p:txBody>
          <a:bodyPr vert="horz" wrap="square" lIns="0" tIns="0" rIns="0" bIns="0" rtlCol="0">
            <a:spAutoFit/>
          </a:bodyPr>
          <a:lstStyle/>
          <a:p>
            <a:pPr marL="15956" algn="ctr">
              <a:lnSpc>
                <a:spcPts val="615"/>
              </a:lnSpc>
            </a:pPr>
            <a:r>
              <a:rPr sz="500" dirty="0">
                <a:latin typeface="Palatino Linotype"/>
                <a:cs typeface="Palatino Linotype"/>
              </a:rPr>
              <a:t>280</a:t>
            </a:r>
          </a:p>
          <a:p>
            <a:pPr algn="ctr">
              <a:lnSpc>
                <a:spcPts val="615"/>
              </a:lnSpc>
            </a:pPr>
            <a:r>
              <a:rPr sz="500" dirty="0">
                <a:latin typeface="Palatino Linotype"/>
                <a:cs typeface="Palatino Linotype"/>
              </a:rPr>
              <a:t>Wavelength, nm</a:t>
            </a:r>
          </a:p>
        </p:txBody>
      </p:sp>
      <p:sp>
        <p:nvSpPr>
          <p:cNvPr id="1070" name="object 1070"/>
          <p:cNvSpPr/>
          <p:nvPr/>
        </p:nvSpPr>
        <p:spPr>
          <a:xfrm>
            <a:off x="6251574" y="3540812"/>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1071" name="object 1071"/>
          <p:cNvSpPr/>
          <p:nvPr/>
        </p:nvSpPr>
        <p:spPr>
          <a:xfrm>
            <a:off x="6291498"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2" name="object 1072"/>
          <p:cNvSpPr/>
          <p:nvPr/>
        </p:nvSpPr>
        <p:spPr>
          <a:xfrm>
            <a:off x="6641025"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3" name="object 1073"/>
          <p:cNvSpPr/>
          <p:nvPr/>
        </p:nvSpPr>
        <p:spPr>
          <a:xfrm>
            <a:off x="6990230"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4" name="object 1074"/>
          <p:cNvSpPr/>
          <p:nvPr/>
        </p:nvSpPr>
        <p:spPr>
          <a:xfrm>
            <a:off x="7339756"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5" name="object 1075"/>
          <p:cNvSpPr/>
          <p:nvPr/>
        </p:nvSpPr>
        <p:spPr>
          <a:xfrm>
            <a:off x="7688961"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6" name="object 1076"/>
          <p:cNvSpPr/>
          <p:nvPr/>
        </p:nvSpPr>
        <p:spPr>
          <a:xfrm>
            <a:off x="803848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7" name="object 1077"/>
          <p:cNvSpPr/>
          <p:nvPr/>
        </p:nvSpPr>
        <p:spPr>
          <a:xfrm>
            <a:off x="838768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078" name="object 1078"/>
          <p:cNvSpPr/>
          <p:nvPr/>
        </p:nvSpPr>
        <p:spPr>
          <a:xfrm>
            <a:off x="625680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79" name="object 1079"/>
          <p:cNvSpPr/>
          <p:nvPr/>
        </p:nvSpPr>
        <p:spPr>
          <a:xfrm>
            <a:off x="632651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0" name="object 1080"/>
          <p:cNvSpPr/>
          <p:nvPr/>
        </p:nvSpPr>
        <p:spPr>
          <a:xfrm>
            <a:off x="636153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1" name="object 1081"/>
          <p:cNvSpPr/>
          <p:nvPr/>
        </p:nvSpPr>
        <p:spPr>
          <a:xfrm>
            <a:off x="639655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2" name="object 1082"/>
          <p:cNvSpPr/>
          <p:nvPr/>
        </p:nvSpPr>
        <p:spPr>
          <a:xfrm>
            <a:off x="643124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3" name="object 1083"/>
          <p:cNvSpPr/>
          <p:nvPr/>
        </p:nvSpPr>
        <p:spPr>
          <a:xfrm>
            <a:off x="646626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4" name="object 1084"/>
          <p:cNvSpPr/>
          <p:nvPr/>
        </p:nvSpPr>
        <p:spPr>
          <a:xfrm>
            <a:off x="650127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5" name="object 1085"/>
          <p:cNvSpPr/>
          <p:nvPr/>
        </p:nvSpPr>
        <p:spPr>
          <a:xfrm>
            <a:off x="653629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6" name="object 1086"/>
          <p:cNvSpPr/>
          <p:nvPr/>
        </p:nvSpPr>
        <p:spPr>
          <a:xfrm>
            <a:off x="657099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7" name="object 1087"/>
          <p:cNvSpPr/>
          <p:nvPr/>
        </p:nvSpPr>
        <p:spPr>
          <a:xfrm>
            <a:off x="660600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8" name="object 1088"/>
          <p:cNvSpPr/>
          <p:nvPr/>
        </p:nvSpPr>
        <p:spPr>
          <a:xfrm>
            <a:off x="667604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89" name="object 1089"/>
          <p:cNvSpPr/>
          <p:nvPr/>
        </p:nvSpPr>
        <p:spPr>
          <a:xfrm>
            <a:off x="671073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0" name="object 1090"/>
          <p:cNvSpPr/>
          <p:nvPr/>
        </p:nvSpPr>
        <p:spPr>
          <a:xfrm>
            <a:off x="674575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1" name="object 1091"/>
          <p:cNvSpPr/>
          <p:nvPr/>
        </p:nvSpPr>
        <p:spPr>
          <a:xfrm>
            <a:off x="678077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2" name="object 1092"/>
          <p:cNvSpPr/>
          <p:nvPr/>
        </p:nvSpPr>
        <p:spPr>
          <a:xfrm>
            <a:off x="681578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3" name="object 1093"/>
          <p:cNvSpPr/>
          <p:nvPr/>
        </p:nvSpPr>
        <p:spPr>
          <a:xfrm>
            <a:off x="685048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4" name="object 1094"/>
          <p:cNvSpPr/>
          <p:nvPr/>
        </p:nvSpPr>
        <p:spPr>
          <a:xfrm>
            <a:off x="688550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5" name="object 1095"/>
          <p:cNvSpPr/>
          <p:nvPr/>
        </p:nvSpPr>
        <p:spPr>
          <a:xfrm>
            <a:off x="692051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6" name="object 1096"/>
          <p:cNvSpPr/>
          <p:nvPr/>
        </p:nvSpPr>
        <p:spPr>
          <a:xfrm>
            <a:off x="695553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7" name="object 1097"/>
          <p:cNvSpPr/>
          <p:nvPr/>
        </p:nvSpPr>
        <p:spPr>
          <a:xfrm>
            <a:off x="702524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8" name="object 1098"/>
          <p:cNvSpPr/>
          <p:nvPr/>
        </p:nvSpPr>
        <p:spPr>
          <a:xfrm>
            <a:off x="70602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099" name="object 1099"/>
          <p:cNvSpPr/>
          <p:nvPr/>
        </p:nvSpPr>
        <p:spPr>
          <a:xfrm>
            <a:off x="709528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0" name="object 1100"/>
          <p:cNvSpPr/>
          <p:nvPr/>
        </p:nvSpPr>
        <p:spPr>
          <a:xfrm>
            <a:off x="712997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1" name="object 1101"/>
          <p:cNvSpPr/>
          <p:nvPr/>
        </p:nvSpPr>
        <p:spPr>
          <a:xfrm>
            <a:off x="716499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2" name="object 1102"/>
          <p:cNvSpPr/>
          <p:nvPr/>
        </p:nvSpPr>
        <p:spPr>
          <a:xfrm>
            <a:off x="720001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3" name="object 1103"/>
          <p:cNvSpPr/>
          <p:nvPr/>
        </p:nvSpPr>
        <p:spPr>
          <a:xfrm>
            <a:off x="723502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4" name="object 1104"/>
          <p:cNvSpPr/>
          <p:nvPr/>
        </p:nvSpPr>
        <p:spPr>
          <a:xfrm>
            <a:off x="726972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5" name="object 1105"/>
          <p:cNvSpPr/>
          <p:nvPr/>
        </p:nvSpPr>
        <p:spPr>
          <a:xfrm>
            <a:off x="730473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6" name="object 1106"/>
          <p:cNvSpPr/>
          <p:nvPr/>
        </p:nvSpPr>
        <p:spPr>
          <a:xfrm>
            <a:off x="737477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7" name="object 1107"/>
          <p:cNvSpPr/>
          <p:nvPr/>
        </p:nvSpPr>
        <p:spPr>
          <a:xfrm>
            <a:off x="740946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8" name="object 1108"/>
          <p:cNvSpPr/>
          <p:nvPr/>
        </p:nvSpPr>
        <p:spPr>
          <a:xfrm>
            <a:off x="744448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09" name="object 1109"/>
          <p:cNvSpPr/>
          <p:nvPr/>
        </p:nvSpPr>
        <p:spPr>
          <a:xfrm>
            <a:off x="747950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0" name="object 1110"/>
          <p:cNvSpPr/>
          <p:nvPr/>
        </p:nvSpPr>
        <p:spPr>
          <a:xfrm>
            <a:off x="751419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1" name="object 1111"/>
          <p:cNvSpPr/>
          <p:nvPr/>
        </p:nvSpPr>
        <p:spPr>
          <a:xfrm>
            <a:off x="754921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2" name="object 1112"/>
          <p:cNvSpPr/>
          <p:nvPr/>
        </p:nvSpPr>
        <p:spPr>
          <a:xfrm>
            <a:off x="758423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3" name="object 1113"/>
          <p:cNvSpPr/>
          <p:nvPr/>
        </p:nvSpPr>
        <p:spPr>
          <a:xfrm>
            <a:off x="761924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4" name="object 1114"/>
          <p:cNvSpPr/>
          <p:nvPr/>
        </p:nvSpPr>
        <p:spPr>
          <a:xfrm>
            <a:off x="765393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5" name="object 1115"/>
          <p:cNvSpPr/>
          <p:nvPr/>
        </p:nvSpPr>
        <p:spPr>
          <a:xfrm>
            <a:off x="772396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6" name="object 1116"/>
          <p:cNvSpPr/>
          <p:nvPr/>
        </p:nvSpPr>
        <p:spPr>
          <a:xfrm>
            <a:off x="775899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7" name="object 1117"/>
          <p:cNvSpPr/>
          <p:nvPr/>
        </p:nvSpPr>
        <p:spPr>
          <a:xfrm>
            <a:off x="779367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8" name="object 1118"/>
          <p:cNvSpPr/>
          <p:nvPr/>
        </p:nvSpPr>
        <p:spPr>
          <a:xfrm>
            <a:off x="782870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19" name="object 1119"/>
          <p:cNvSpPr/>
          <p:nvPr/>
        </p:nvSpPr>
        <p:spPr>
          <a:xfrm>
            <a:off x="786372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0" name="object 1120"/>
          <p:cNvSpPr/>
          <p:nvPr/>
        </p:nvSpPr>
        <p:spPr>
          <a:xfrm>
            <a:off x="789874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1" name="object 1121"/>
          <p:cNvSpPr/>
          <p:nvPr/>
        </p:nvSpPr>
        <p:spPr>
          <a:xfrm>
            <a:off x="793342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2" name="object 1122"/>
          <p:cNvSpPr/>
          <p:nvPr/>
        </p:nvSpPr>
        <p:spPr>
          <a:xfrm>
            <a:off x="796844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3" name="object 1123"/>
          <p:cNvSpPr/>
          <p:nvPr/>
        </p:nvSpPr>
        <p:spPr>
          <a:xfrm>
            <a:off x="800346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4" name="object 1124"/>
          <p:cNvSpPr/>
          <p:nvPr/>
        </p:nvSpPr>
        <p:spPr>
          <a:xfrm>
            <a:off x="807317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5" name="object 1125"/>
          <p:cNvSpPr/>
          <p:nvPr/>
        </p:nvSpPr>
        <p:spPr>
          <a:xfrm>
            <a:off x="810819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6" name="object 1126"/>
          <p:cNvSpPr/>
          <p:nvPr/>
        </p:nvSpPr>
        <p:spPr>
          <a:xfrm>
            <a:off x="814321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7" name="object 1127"/>
          <p:cNvSpPr/>
          <p:nvPr/>
        </p:nvSpPr>
        <p:spPr>
          <a:xfrm>
            <a:off x="817822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8" name="object 1128"/>
          <p:cNvSpPr/>
          <p:nvPr/>
        </p:nvSpPr>
        <p:spPr>
          <a:xfrm>
            <a:off x="821292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29" name="object 1129"/>
          <p:cNvSpPr/>
          <p:nvPr/>
        </p:nvSpPr>
        <p:spPr>
          <a:xfrm>
            <a:off x="824793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30" name="object 1130"/>
          <p:cNvSpPr/>
          <p:nvPr/>
        </p:nvSpPr>
        <p:spPr>
          <a:xfrm>
            <a:off x="828295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31" name="object 1131"/>
          <p:cNvSpPr/>
          <p:nvPr/>
        </p:nvSpPr>
        <p:spPr>
          <a:xfrm>
            <a:off x="831797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32" name="object 1132"/>
          <p:cNvSpPr/>
          <p:nvPr/>
        </p:nvSpPr>
        <p:spPr>
          <a:xfrm>
            <a:off x="835266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33" name="object 1133"/>
          <p:cNvSpPr/>
          <p:nvPr/>
        </p:nvSpPr>
        <p:spPr>
          <a:xfrm>
            <a:off x="6251575"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134" name="object 1134"/>
          <p:cNvSpPr/>
          <p:nvPr/>
        </p:nvSpPr>
        <p:spPr>
          <a:xfrm>
            <a:off x="6251575" y="6029259"/>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135" name="object 1135"/>
          <p:cNvSpPr txBox="1"/>
          <p:nvPr/>
        </p:nvSpPr>
        <p:spPr>
          <a:xfrm>
            <a:off x="6011638" y="5962024"/>
            <a:ext cx="223981" cy="76944"/>
          </a:xfrm>
          <a:prstGeom prst="rect">
            <a:avLst/>
          </a:prstGeom>
        </p:spPr>
        <p:txBody>
          <a:bodyPr vert="horz" wrap="square" lIns="0" tIns="0" rIns="0" bIns="0" rtlCol="0">
            <a:spAutoFit/>
          </a:bodyPr>
          <a:lstStyle/>
          <a:p>
            <a:pPr marL="11397"/>
            <a:r>
              <a:rPr sz="500" dirty="0">
                <a:latin typeface="Palatino Linotype"/>
                <a:cs typeface="Palatino Linotype"/>
              </a:rPr>
              <a:t>-1</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1136" name="object 1136"/>
          <p:cNvSpPr/>
          <p:nvPr/>
        </p:nvSpPr>
        <p:spPr>
          <a:xfrm>
            <a:off x="6251575" y="5406984"/>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137" name="object 1137"/>
          <p:cNvSpPr txBox="1"/>
          <p:nvPr/>
        </p:nvSpPr>
        <p:spPr>
          <a:xfrm>
            <a:off x="6011638" y="5362306"/>
            <a:ext cx="223981" cy="76944"/>
          </a:xfrm>
          <a:prstGeom prst="rect">
            <a:avLst/>
          </a:prstGeom>
        </p:spPr>
        <p:txBody>
          <a:bodyPr vert="horz" wrap="square" lIns="0" tIns="0" rIns="0" bIns="0" rtlCol="0">
            <a:spAutoFit/>
          </a:bodyPr>
          <a:lstStyle/>
          <a:p>
            <a:pPr marL="11397"/>
            <a:r>
              <a:rPr sz="500" dirty="0">
                <a:latin typeface="Palatino Linotype"/>
                <a:cs typeface="Palatino Linotype"/>
              </a:rPr>
              <a:t>-5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-7</a:t>
            </a:r>
            <a:endParaRPr sz="500" baseline="39682" dirty="0">
              <a:latin typeface="Palatino Linotype"/>
              <a:cs typeface="Palatino Linotype"/>
            </a:endParaRPr>
          </a:p>
        </p:txBody>
      </p:sp>
      <p:sp>
        <p:nvSpPr>
          <p:cNvPr id="1138" name="object 1138"/>
          <p:cNvSpPr/>
          <p:nvPr/>
        </p:nvSpPr>
        <p:spPr>
          <a:xfrm>
            <a:off x="6251575" y="4785034"/>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139" name="object 1139"/>
          <p:cNvSpPr txBox="1"/>
          <p:nvPr/>
        </p:nvSpPr>
        <p:spPr>
          <a:xfrm>
            <a:off x="6187059" y="4740032"/>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1140" name="object 1140"/>
          <p:cNvSpPr/>
          <p:nvPr/>
        </p:nvSpPr>
        <p:spPr>
          <a:xfrm>
            <a:off x="6251575" y="4162761"/>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141" name="object 1141"/>
          <p:cNvSpPr txBox="1"/>
          <p:nvPr/>
        </p:nvSpPr>
        <p:spPr>
          <a:xfrm>
            <a:off x="6034705" y="4118084"/>
            <a:ext cx="200890" cy="76944"/>
          </a:xfrm>
          <a:prstGeom prst="rect">
            <a:avLst/>
          </a:prstGeom>
        </p:spPr>
        <p:txBody>
          <a:bodyPr vert="horz" wrap="square" lIns="0" tIns="0" rIns="0" bIns="0" rtlCol="0">
            <a:spAutoFit/>
          </a:bodyPr>
          <a:lstStyle/>
          <a:p>
            <a:pPr marL="11397"/>
            <a:r>
              <a:rPr sz="500" dirty="0">
                <a:latin typeface="Palatino Linotype"/>
                <a:cs typeface="Palatino Linotype"/>
              </a:rPr>
              <a:t>5</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-7</a:t>
            </a:r>
            <a:endParaRPr sz="500" baseline="39682" dirty="0">
              <a:latin typeface="Palatino Linotype"/>
              <a:cs typeface="Palatino Linotype"/>
            </a:endParaRPr>
          </a:p>
        </p:txBody>
      </p:sp>
      <p:sp>
        <p:nvSpPr>
          <p:cNvPr id="1142" name="object 1142"/>
          <p:cNvSpPr/>
          <p:nvPr/>
        </p:nvSpPr>
        <p:spPr>
          <a:xfrm>
            <a:off x="6251575" y="3540812"/>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143" name="object 1143"/>
          <p:cNvSpPr txBox="1"/>
          <p:nvPr/>
        </p:nvSpPr>
        <p:spPr>
          <a:xfrm>
            <a:off x="6034705" y="3512641"/>
            <a:ext cx="200890" cy="76944"/>
          </a:xfrm>
          <a:prstGeom prst="rect">
            <a:avLst/>
          </a:prstGeom>
        </p:spPr>
        <p:txBody>
          <a:bodyPr vert="horz" wrap="square" lIns="0" tIns="0" rIns="0" bIns="0" rtlCol="0">
            <a:spAutoFit/>
          </a:bodyPr>
          <a:lstStyle/>
          <a:p>
            <a:pPr marL="11397"/>
            <a:r>
              <a:rPr sz="500" dirty="0">
                <a:latin typeface="Palatino Linotype"/>
                <a:cs typeface="Palatino Linotype"/>
              </a:rPr>
              <a:t>1</a:t>
            </a:r>
            <a:r>
              <a:rPr sz="500" dirty="0">
                <a:latin typeface="Symbol"/>
                <a:cs typeface="Symbol"/>
              </a:rPr>
              <a:t></a:t>
            </a:r>
            <a:r>
              <a:rPr sz="500" dirty="0">
                <a:latin typeface="Palatino Linotype"/>
                <a:cs typeface="Palatino Linotype"/>
              </a:rPr>
              <a:t>10</a:t>
            </a:r>
            <a:r>
              <a:rPr sz="500" spc="6" baseline="39682" dirty="0">
                <a:latin typeface="Palatino Linotype"/>
                <a:cs typeface="Palatino Linotype"/>
              </a:rPr>
              <a:t>-6</a:t>
            </a:r>
            <a:endParaRPr sz="500" baseline="39682" dirty="0">
              <a:latin typeface="Palatino Linotype"/>
              <a:cs typeface="Palatino Linotype"/>
            </a:endParaRPr>
          </a:p>
        </p:txBody>
      </p:sp>
      <p:sp>
        <p:nvSpPr>
          <p:cNvPr id="1144" name="object 1144"/>
          <p:cNvSpPr/>
          <p:nvPr/>
        </p:nvSpPr>
        <p:spPr>
          <a:xfrm>
            <a:off x="6251575" y="5904742"/>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45" name="object 1145"/>
          <p:cNvSpPr/>
          <p:nvPr/>
        </p:nvSpPr>
        <p:spPr>
          <a:xfrm>
            <a:off x="6251575" y="578054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46" name="object 1146"/>
          <p:cNvSpPr/>
          <p:nvPr/>
        </p:nvSpPr>
        <p:spPr>
          <a:xfrm>
            <a:off x="6251575" y="565602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47" name="object 1147"/>
          <p:cNvSpPr/>
          <p:nvPr/>
        </p:nvSpPr>
        <p:spPr>
          <a:xfrm>
            <a:off x="6251575" y="553150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48" name="object 1148"/>
          <p:cNvSpPr/>
          <p:nvPr/>
        </p:nvSpPr>
        <p:spPr>
          <a:xfrm>
            <a:off x="6251575" y="5282788"/>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49" name="object 1149"/>
          <p:cNvSpPr/>
          <p:nvPr/>
        </p:nvSpPr>
        <p:spPr>
          <a:xfrm>
            <a:off x="6251575" y="515826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0" name="object 1150"/>
          <p:cNvSpPr/>
          <p:nvPr/>
        </p:nvSpPr>
        <p:spPr>
          <a:xfrm>
            <a:off x="6251575" y="503374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1" name="object 1151"/>
          <p:cNvSpPr/>
          <p:nvPr/>
        </p:nvSpPr>
        <p:spPr>
          <a:xfrm>
            <a:off x="6251575" y="490955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2" name="object 1152"/>
          <p:cNvSpPr/>
          <p:nvPr/>
        </p:nvSpPr>
        <p:spPr>
          <a:xfrm>
            <a:off x="6251575" y="466051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3" name="object 1153"/>
          <p:cNvSpPr/>
          <p:nvPr/>
        </p:nvSpPr>
        <p:spPr>
          <a:xfrm>
            <a:off x="6251575" y="453632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4" name="object 1154"/>
          <p:cNvSpPr/>
          <p:nvPr/>
        </p:nvSpPr>
        <p:spPr>
          <a:xfrm>
            <a:off x="6251575" y="441180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5" name="object 1155"/>
          <p:cNvSpPr/>
          <p:nvPr/>
        </p:nvSpPr>
        <p:spPr>
          <a:xfrm>
            <a:off x="6251575" y="428728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6" name="object 1156"/>
          <p:cNvSpPr/>
          <p:nvPr/>
        </p:nvSpPr>
        <p:spPr>
          <a:xfrm>
            <a:off x="6251575" y="403855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7" name="object 1157"/>
          <p:cNvSpPr/>
          <p:nvPr/>
        </p:nvSpPr>
        <p:spPr>
          <a:xfrm>
            <a:off x="6251575" y="391404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8" name="object 1158"/>
          <p:cNvSpPr/>
          <p:nvPr/>
        </p:nvSpPr>
        <p:spPr>
          <a:xfrm>
            <a:off x="6251575" y="378952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59" name="object 1159"/>
          <p:cNvSpPr/>
          <p:nvPr/>
        </p:nvSpPr>
        <p:spPr>
          <a:xfrm>
            <a:off x="6251575" y="366532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160" name="object 1160"/>
          <p:cNvSpPr txBox="1"/>
          <p:nvPr/>
        </p:nvSpPr>
        <p:spPr>
          <a:xfrm>
            <a:off x="5907162" y="4520687"/>
            <a:ext cx="76944" cy="528918"/>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Normalized EOF</a:t>
            </a:r>
          </a:p>
        </p:txBody>
      </p:sp>
      <p:sp>
        <p:nvSpPr>
          <p:cNvPr id="1161" name="object 1161"/>
          <p:cNvSpPr/>
          <p:nvPr/>
        </p:nvSpPr>
        <p:spPr>
          <a:xfrm>
            <a:off x="8411575"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162" name="object 1162"/>
          <p:cNvSpPr/>
          <p:nvPr/>
        </p:nvSpPr>
        <p:spPr>
          <a:xfrm>
            <a:off x="8368375" y="6029259"/>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163" name="object 1163"/>
          <p:cNvSpPr/>
          <p:nvPr/>
        </p:nvSpPr>
        <p:spPr>
          <a:xfrm>
            <a:off x="8368375" y="5406984"/>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164" name="object 1164"/>
          <p:cNvSpPr/>
          <p:nvPr/>
        </p:nvSpPr>
        <p:spPr>
          <a:xfrm>
            <a:off x="8368375" y="4785034"/>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165" name="object 1165"/>
          <p:cNvSpPr/>
          <p:nvPr/>
        </p:nvSpPr>
        <p:spPr>
          <a:xfrm>
            <a:off x="8368375" y="4162761"/>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166" name="object 1166"/>
          <p:cNvSpPr/>
          <p:nvPr/>
        </p:nvSpPr>
        <p:spPr>
          <a:xfrm>
            <a:off x="8368375" y="3540812"/>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167" name="object 1167"/>
          <p:cNvSpPr/>
          <p:nvPr/>
        </p:nvSpPr>
        <p:spPr>
          <a:xfrm>
            <a:off x="8389973" y="5904742"/>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68" name="object 1168"/>
          <p:cNvSpPr/>
          <p:nvPr/>
        </p:nvSpPr>
        <p:spPr>
          <a:xfrm>
            <a:off x="8389973" y="578054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69" name="object 1169"/>
          <p:cNvSpPr/>
          <p:nvPr/>
        </p:nvSpPr>
        <p:spPr>
          <a:xfrm>
            <a:off x="8389973" y="565602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0" name="object 1170"/>
          <p:cNvSpPr/>
          <p:nvPr/>
        </p:nvSpPr>
        <p:spPr>
          <a:xfrm>
            <a:off x="8389973" y="553150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1" name="object 1171"/>
          <p:cNvSpPr/>
          <p:nvPr/>
        </p:nvSpPr>
        <p:spPr>
          <a:xfrm>
            <a:off x="8389973" y="5282788"/>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2" name="object 1172"/>
          <p:cNvSpPr/>
          <p:nvPr/>
        </p:nvSpPr>
        <p:spPr>
          <a:xfrm>
            <a:off x="8389973" y="515826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3" name="object 1173"/>
          <p:cNvSpPr/>
          <p:nvPr/>
        </p:nvSpPr>
        <p:spPr>
          <a:xfrm>
            <a:off x="8389973" y="503374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4" name="object 1174"/>
          <p:cNvSpPr/>
          <p:nvPr/>
        </p:nvSpPr>
        <p:spPr>
          <a:xfrm>
            <a:off x="8389973" y="490955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5" name="object 1175"/>
          <p:cNvSpPr/>
          <p:nvPr/>
        </p:nvSpPr>
        <p:spPr>
          <a:xfrm>
            <a:off x="8389973" y="466051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6" name="object 1176"/>
          <p:cNvSpPr/>
          <p:nvPr/>
        </p:nvSpPr>
        <p:spPr>
          <a:xfrm>
            <a:off x="8389973" y="453632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7" name="object 1177"/>
          <p:cNvSpPr/>
          <p:nvPr/>
        </p:nvSpPr>
        <p:spPr>
          <a:xfrm>
            <a:off x="8389973" y="441180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8" name="object 1178"/>
          <p:cNvSpPr/>
          <p:nvPr/>
        </p:nvSpPr>
        <p:spPr>
          <a:xfrm>
            <a:off x="8389973" y="428728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79" name="object 1179"/>
          <p:cNvSpPr/>
          <p:nvPr/>
        </p:nvSpPr>
        <p:spPr>
          <a:xfrm>
            <a:off x="8389973" y="403855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80" name="object 1180"/>
          <p:cNvSpPr/>
          <p:nvPr/>
        </p:nvSpPr>
        <p:spPr>
          <a:xfrm>
            <a:off x="8389973" y="391404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81" name="object 1181"/>
          <p:cNvSpPr/>
          <p:nvPr/>
        </p:nvSpPr>
        <p:spPr>
          <a:xfrm>
            <a:off x="8389973" y="378952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82" name="object 1182"/>
          <p:cNvSpPr/>
          <p:nvPr/>
        </p:nvSpPr>
        <p:spPr>
          <a:xfrm>
            <a:off x="8389973" y="366532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183" name="object 1183"/>
          <p:cNvSpPr/>
          <p:nvPr/>
        </p:nvSpPr>
        <p:spPr>
          <a:xfrm>
            <a:off x="6251575" y="3984240"/>
            <a:ext cx="2145723" cy="1609165"/>
          </a:xfrm>
          <a:custGeom>
            <a:avLst/>
            <a:gdLst/>
            <a:ahLst/>
            <a:cxnLst/>
            <a:rect l="l" t="t" r="r" b="b"/>
            <a:pathLst>
              <a:path w="2360295" h="1823720">
                <a:moveTo>
                  <a:pt x="0" y="1202766"/>
                </a:moveTo>
                <a:lnTo>
                  <a:pt x="15836" y="729005"/>
                </a:lnTo>
                <a:lnTo>
                  <a:pt x="31673" y="690486"/>
                </a:lnTo>
                <a:lnTo>
                  <a:pt x="47510" y="1105928"/>
                </a:lnTo>
                <a:lnTo>
                  <a:pt x="63360" y="1017727"/>
                </a:lnTo>
                <a:lnTo>
                  <a:pt x="79197" y="924483"/>
                </a:lnTo>
                <a:lnTo>
                  <a:pt x="95402" y="1063447"/>
                </a:lnTo>
                <a:lnTo>
                  <a:pt x="111239" y="1108443"/>
                </a:lnTo>
                <a:lnTo>
                  <a:pt x="127076" y="988212"/>
                </a:lnTo>
                <a:lnTo>
                  <a:pt x="142913" y="861123"/>
                </a:lnTo>
                <a:lnTo>
                  <a:pt x="158750" y="754570"/>
                </a:lnTo>
                <a:lnTo>
                  <a:pt x="174955" y="736561"/>
                </a:lnTo>
                <a:lnTo>
                  <a:pt x="190792" y="999363"/>
                </a:lnTo>
                <a:lnTo>
                  <a:pt x="206997" y="756729"/>
                </a:lnTo>
                <a:lnTo>
                  <a:pt x="222834" y="857161"/>
                </a:lnTo>
                <a:lnTo>
                  <a:pt x="239039" y="634326"/>
                </a:lnTo>
                <a:lnTo>
                  <a:pt x="254876" y="694448"/>
                </a:lnTo>
                <a:lnTo>
                  <a:pt x="271081" y="967320"/>
                </a:lnTo>
                <a:lnTo>
                  <a:pt x="286918" y="905040"/>
                </a:lnTo>
                <a:lnTo>
                  <a:pt x="303123" y="761047"/>
                </a:lnTo>
                <a:lnTo>
                  <a:pt x="319316" y="882370"/>
                </a:lnTo>
                <a:lnTo>
                  <a:pt x="335153" y="1031049"/>
                </a:lnTo>
                <a:lnTo>
                  <a:pt x="351358" y="894600"/>
                </a:lnTo>
                <a:lnTo>
                  <a:pt x="367550" y="993609"/>
                </a:lnTo>
                <a:lnTo>
                  <a:pt x="383400" y="952919"/>
                </a:lnTo>
                <a:lnTo>
                  <a:pt x="399592" y="1033208"/>
                </a:lnTo>
                <a:lnTo>
                  <a:pt x="415798" y="1269365"/>
                </a:lnTo>
                <a:lnTo>
                  <a:pt x="431634" y="820801"/>
                </a:lnTo>
                <a:lnTo>
                  <a:pt x="447840" y="910805"/>
                </a:lnTo>
                <a:lnTo>
                  <a:pt x="464032" y="947166"/>
                </a:lnTo>
                <a:lnTo>
                  <a:pt x="480237" y="717842"/>
                </a:lnTo>
                <a:lnTo>
                  <a:pt x="496430" y="649808"/>
                </a:lnTo>
                <a:lnTo>
                  <a:pt x="512279" y="743407"/>
                </a:lnTo>
                <a:lnTo>
                  <a:pt x="528485" y="991806"/>
                </a:lnTo>
                <a:lnTo>
                  <a:pt x="544677" y="926287"/>
                </a:lnTo>
                <a:lnTo>
                  <a:pt x="560882" y="547928"/>
                </a:lnTo>
                <a:lnTo>
                  <a:pt x="577075" y="568083"/>
                </a:lnTo>
                <a:lnTo>
                  <a:pt x="593280" y="970927"/>
                </a:lnTo>
                <a:lnTo>
                  <a:pt x="609117" y="1236611"/>
                </a:lnTo>
                <a:lnTo>
                  <a:pt x="625309" y="943559"/>
                </a:lnTo>
                <a:lnTo>
                  <a:pt x="641515" y="886688"/>
                </a:lnTo>
                <a:lnTo>
                  <a:pt x="657720" y="1005128"/>
                </a:lnTo>
                <a:lnTo>
                  <a:pt x="673912" y="1044359"/>
                </a:lnTo>
                <a:lnTo>
                  <a:pt x="690118" y="925563"/>
                </a:lnTo>
                <a:lnTo>
                  <a:pt x="706323" y="1055878"/>
                </a:lnTo>
                <a:lnTo>
                  <a:pt x="722515" y="1081443"/>
                </a:lnTo>
                <a:lnTo>
                  <a:pt x="738720" y="1121410"/>
                </a:lnTo>
                <a:lnTo>
                  <a:pt x="754913" y="1002601"/>
                </a:lnTo>
                <a:lnTo>
                  <a:pt x="771118" y="1050848"/>
                </a:lnTo>
                <a:lnTo>
                  <a:pt x="787311" y="1055878"/>
                </a:lnTo>
                <a:lnTo>
                  <a:pt x="803516" y="1041844"/>
                </a:lnTo>
                <a:lnTo>
                  <a:pt x="819721" y="1117803"/>
                </a:lnTo>
                <a:lnTo>
                  <a:pt x="835914" y="1170724"/>
                </a:lnTo>
                <a:lnTo>
                  <a:pt x="852119" y="1176845"/>
                </a:lnTo>
                <a:lnTo>
                  <a:pt x="868680" y="1157770"/>
                </a:lnTo>
                <a:lnTo>
                  <a:pt x="884872" y="1220050"/>
                </a:lnTo>
                <a:lnTo>
                  <a:pt x="901077" y="870483"/>
                </a:lnTo>
                <a:lnTo>
                  <a:pt x="917282" y="817562"/>
                </a:lnTo>
                <a:lnTo>
                  <a:pt x="933475" y="994689"/>
                </a:lnTo>
                <a:lnTo>
                  <a:pt x="949680" y="1268641"/>
                </a:lnTo>
                <a:lnTo>
                  <a:pt x="966241" y="1264323"/>
                </a:lnTo>
                <a:lnTo>
                  <a:pt x="982433" y="1095121"/>
                </a:lnTo>
                <a:lnTo>
                  <a:pt x="998639" y="832319"/>
                </a:lnTo>
                <a:lnTo>
                  <a:pt x="1014844" y="889203"/>
                </a:lnTo>
                <a:lnTo>
                  <a:pt x="1031036" y="925207"/>
                </a:lnTo>
                <a:lnTo>
                  <a:pt x="1047597" y="835926"/>
                </a:lnTo>
                <a:lnTo>
                  <a:pt x="1063802" y="935278"/>
                </a:lnTo>
                <a:lnTo>
                  <a:pt x="1079995" y="961199"/>
                </a:lnTo>
                <a:lnTo>
                  <a:pt x="1096200" y="924128"/>
                </a:lnTo>
                <a:lnTo>
                  <a:pt x="1112761" y="1151648"/>
                </a:lnTo>
                <a:lnTo>
                  <a:pt x="1128966" y="1044359"/>
                </a:lnTo>
                <a:lnTo>
                  <a:pt x="1145159" y="861847"/>
                </a:lnTo>
                <a:lnTo>
                  <a:pt x="1161719" y="1023480"/>
                </a:lnTo>
                <a:lnTo>
                  <a:pt x="1177925" y="915479"/>
                </a:lnTo>
                <a:lnTo>
                  <a:pt x="1194117" y="622084"/>
                </a:lnTo>
                <a:lnTo>
                  <a:pt x="1210678" y="368642"/>
                </a:lnTo>
                <a:lnTo>
                  <a:pt x="1226883" y="220687"/>
                </a:lnTo>
                <a:lnTo>
                  <a:pt x="1243076" y="175679"/>
                </a:lnTo>
                <a:lnTo>
                  <a:pt x="1259636" y="266039"/>
                </a:lnTo>
                <a:lnTo>
                  <a:pt x="1275842" y="408965"/>
                </a:lnTo>
                <a:lnTo>
                  <a:pt x="1292402" y="376199"/>
                </a:lnTo>
                <a:lnTo>
                  <a:pt x="1308595" y="415798"/>
                </a:lnTo>
                <a:lnTo>
                  <a:pt x="1324800" y="500049"/>
                </a:lnTo>
                <a:lnTo>
                  <a:pt x="1341361" y="526681"/>
                </a:lnTo>
                <a:lnTo>
                  <a:pt x="1357566" y="539280"/>
                </a:lnTo>
                <a:lnTo>
                  <a:pt x="1374114" y="768604"/>
                </a:lnTo>
                <a:lnTo>
                  <a:pt x="1390319" y="726846"/>
                </a:lnTo>
                <a:lnTo>
                  <a:pt x="1406880" y="153365"/>
                </a:lnTo>
                <a:lnTo>
                  <a:pt x="1423085" y="25920"/>
                </a:lnTo>
                <a:lnTo>
                  <a:pt x="1439633" y="279730"/>
                </a:lnTo>
                <a:lnTo>
                  <a:pt x="1455839" y="593648"/>
                </a:lnTo>
                <a:lnTo>
                  <a:pt x="1472399" y="596887"/>
                </a:lnTo>
                <a:lnTo>
                  <a:pt x="1488605" y="832688"/>
                </a:lnTo>
                <a:lnTo>
                  <a:pt x="1505153" y="851052"/>
                </a:lnTo>
                <a:lnTo>
                  <a:pt x="1521714" y="685800"/>
                </a:lnTo>
                <a:lnTo>
                  <a:pt x="1537919" y="779411"/>
                </a:lnTo>
                <a:lnTo>
                  <a:pt x="1554480" y="761758"/>
                </a:lnTo>
                <a:lnTo>
                  <a:pt x="1570672" y="780491"/>
                </a:lnTo>
                <a:lnTo>
                  <a:pt x="1587233" y="934567"/>
                </a:lnTo>
                <a:lnTo>
                  <a:pt x="1603806" y="1017727"/>
                </a:lnTo>
                <a:lnTo>
                  <a:pt x="1619999" y="1064158"/>
                </a:lnTo>
                <a:lnTo>
                  <a:pt x="1636560" y="1066685"/>
                </a:lnTo>
                <a:lnTo>
                  <a:pt x="1653120" y="1127518"/>
                </a:lnTo>
                <a:lnTo>
                  <a:pt x="1669326" y="1137602"/>
                </a:lnTo>
                <a:lnTo>
                  <a:pt x="1685874" y="1080008"/>
                </a:lnTo>
                <a:lnTo>
                  <a:pt x="1702435" y="1040765"/>
                </a:lnTo>
                <a:lnTo>
                  <a:pt x="1718995" y="1116723"/>
                </a:lnTo>
                <a:lnTo>
                  <a:pt x="1735201" y="1177201"/>
                </a:lnTo>
                <a:lnTo>
                  <a:pt x="1751761" y="1254963"/>
                </a:lnTo>
                <a:lnTo>
                  <a:pt x="1768322" y="1164971"/>
                </a:lnTo>
                <a:lnTo>
                  <a:pt x="1784515" y="1152359"/>
                </a:lnTo>
                <a:lnTo>
                  <a:pt x="1801075" y="1245971"/>
                </a:lnTo>
                <a:lnTo>
                  <a:pt x="1817636" y="1476362"/>
                </a:lnTo>
                <a:lnTo>
                  <a:pt x="1834197" y="1552689"/>
                </a:lnTo>
                <a:lnTo>
                  <a:pt x="1850402" y="1407960"/>
                </a:lnTo>
                <a:lnTo>
                  <a:pt x="1866963" y="1306449"/>
                </a:lnTo>
                <a:lnTo>
                  <a:pt x="1883524" y="1501927"/>
                </a:lnTo>
                <a:lnTo>
                  <a:pt x="1900085" y="1823402"/>
                </a:lnTo>
                <a:lnTo>
                  <a:pt x="1916281" y="1545844"/>
                </a:lnTo>
                <a:lnTo>
                  <a:pt x="1932840" y="1364399"/>
                </a:lnTo>
                <a:lnTo>
                  <a:pt x="1949400" y="1538287"/>
                </a:lnTo>
                <a:lnTo>
                  <a:pt x="1965598" y="1596974"/>
                </a:lnTo>
                <a:lnTo>
                  <a:pt x="1982157" y="1379893"/>
                </a:lnTo>
                <a:lnTo>
                  <a:pt x="1998722" y="1239850"/>
                </a:lnTo>
                <a:lnTo>
                  <a:pt x="2014919" y="1339926"/>
                </a:lnTo>
                <a:lnTo>
                  <a:pt x="2031479" y="1503730"/>
                </a:lnTo>
                <a:lnTo>
                  <a:pt x="2048038" y="1236243"/>
                </a:lnTo>
                <a:lnTo>
                  <a:pt x="2064241" y="959040"/>
                </a:lnTo>
                <a:lnTo>
                  <a:pt x="2080801" y="914400"/>
                </a:lnTo>
                <a:lnTo>
                  <a:pt x="2096998" y="1011961"/>
                </a:lnTo>
                <a:lnTo>
                  <a:pt x="2113558" y="1066685"/>
                </a:lnTo>
                <a:lnTo>
                  <a:pt x="2130122" y="946086"/>
                </a:lnTo>
                <a:lnTo>
                  <a:pt x="2146320" y="786968"/>
                </a:lnTo>
                <a:lnTo>
                  <a:pt x="2162879" y="727570"/>
                </a:lnTo>
                <a:lnTo>
                  <a:pt x="2179439" y="912609"/>
                </a:lnTo>
                <a:lnTo>
                  <a:pt x="2195642" y="919086"/>
                </a:lnTo>
                <a:lnTo>
                  <a:pt x="2212201" y="595083"/>
                </a:lnTo>
                <a:lnTo>
                  <a:pt x="2228761" y="504367"/>
                </a:lnTo>
                <a:lnTo>
                  <a:pt x="2245320" y="360718"/>
                </a:lnTo>
                <a:lnTo>
                  <a:pt x="2261523" y="520560"/>
                </a:lnTo>
                <a:lnTo>
                  <a:pt x="2278082" y="350647"/>
                </a:lnTo>
                <a:lnTo>
                  <a:pt x="2294642" y="487083"/>
                </a:lnTo>
                <a:lnTo>
                  <a:pt x="2311201" y="522732"/>
                </a:lnTo>
                <a:lnTo>
                  <a:pt x="2327399" y="483844"/>
                </a:lnTo>
                <a:lnTo>
                  <a:pt x="2343959" y="366128"/>
                </a:lnTo>
                <a:lnTo>
                  <a:pt x="2360161" y="0"/>
                </a:lnTo>
              </a:path>
            </a:pathLst>
          </a:custGeom>
          <a:ln w="3600">
            <a:solidFill>
              <a:srgbClr val="000000"/>
            </a:solidFill>
          </a:ln>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44541" y="599201"/>
            <a:ext cx="644814"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0" dirty="0">
                <a:latin typeface="Palatino Linotype"/>
                <a:cs typeface="Palatino Linotype"/>
              </a:rPr>
              <a:t> </a:t>
            </a:r>
            <a:r>
              <a:rPr sz="700" dirty="0">
                <a:latin typeface="Palatino Linotype"/>
                <a:cs typeface="Palatino Linotype"/>
              </a:rPr>
              <a:t>coefficients</a:t>
            </a:r>
          </a:p>
        </p:txBody>
      </p:sp>
      <p:sp>
        <p:nvSpPr>
          <p:cNvPr id="3" name="object 3"/>
          <p:cNvSpPr/>
          <p:nvPr/>
        </p:nvSpPr>
        <p:spPr>
          <a:xfrm>
            <a:off x="986720" y="3205375"/>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4" name="object 4"/>
          <p:cNvSpPr/>
          <p:nvPr/>
        </p:nvSpPr>
        <p:spPr>
          <a:xfrm>
            <a:off x="986720"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957857" y="3221994"/>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6" name="object 6"/>
          <p:cNvSpPr/>
          <p:nvPr/>
        </p:nvSpPr>
        <p:spPr>
          <a:xfrm>
            <a:off x="1329713"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1283531" y="3221994"/>
            <a:ext cx="92364" cy="76944"/>
          </a:xfrm>
          <a:prstGeom prst="rect">
            <a:avLst/>
          </a:prstGeom>
        </p:spPr>
        <p:txBody>
          <a:bodyPr vert="horz" wrap="square" lIns="0" tIns="0" rIns="0" bIns="0" rtlCol="0">
            <a:spAutoFit/>
          </a:bodyPr>
          <a:lstStyle/>
          <a:p>
            <a:pPr marL="11397"/>
            <a:r>
              <a:rPr sz="500" dirty="0">
                <a:latin typeface="Palatino Linotype"/>
                <a:cs typeface="Palatino Linotype"/>
              </a:rPr>
              <a:t>20</a:t>
            </a:r>
          </a:p>
        </p:txBody>
      </p:sp>
      <p:sp>
        <p:nvSpPr>
          <p:cNvPr id="8" name="object 8"/>
          <p:cNvSpPr/>
          <p:nvPr/>
        </p:nvSpPr>
        <p:spPr>
          <a:xfrm>
            <a:off x="1672358"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2015351"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235833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2700989"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2" name="object 12"/>
          <p:cNvSpPr txBox="1"/>
          <p:nvPr/>
        </p:nvSpPr>
        <p:spPr>
          <a:xfrm>
            <a:off x="2637478"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100</a:t>
            </a:r>
          </a:p>
        </p:txBody>
      </p:sp>
      <p:sp>
        <p:nvSpPr>
          <p:cNvPr id="13" name="object 13"/>
          <p:cNvSpPr/>
          <p:nvPr/>
        </p:nvSpPr>
        <p:spPr>
          <a:xfrm>
            <a:off x="3043970"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14" name="object 14"/>
          <p:cNvSpPr txBox="1"/>
          <p:nvPr/>
        </p:nvSpPr>
        <p:spPr>
          <a:xfrm>
            <a:off x="2980470"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120</a:t>
            </a:r>
          </a:p>
        </p:txBody>
      </p:sp>
      <p:sp>
        <p:nvSpPr>
          <p:cNvPr id="15" name="object 15"/>
          <p:cNvSpPr/>
          <p:nvPr/>
        </p:nvSpPr>
        <p:spPr>
          <a:xfrm>
            <a:off x="107246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115821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12439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141544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150119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158694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175810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184385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192960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210108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218683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227258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244406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252981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26155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278672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287247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295822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312970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4" name="object 34"/>
          <p:cNvSpPr txBox="1"/>
          <p:nvPr/>
        </p:nvSpPr>
        <p:spPr>
          <a:xfrm>
            <a:off x="1626178" y="3221994"/>
            <a:ext cx="839932" cy="153888"/>
          </a:xfrm>
          <a:prstGeom prst="rect">
            <a:avLst/>
          </a:prstGeom>
        </p:spPr>
        <p:txBody>
          <a:bodyPr vert="horz" wrap="square" lIns="0" tIns="0" rIns="0" bIns="0" rtlCol="0">
            <a:spAutoFit/>
          </a:bodyPr>
          <a:lstStyle/>
          <a:p>
            <a:pPr marL="11397">
              <a:lnSpc>
                <a:spcPts val="615"/>
              </a:lnSpc>
              <a:tabLst>
                <a:tab pos="349887" algn="l"/>
                <a:tab pos="688378" algn="l"/>
              </a:tabLst>
            </a:pPr>
            <a:r>
              <a:rPr sz="500" dirty="0">
                <a:latin typeface="Palatino Linotype"/>
                <a:cs typeface="Palatino Linotype"/>
              </a:rPr>
              <a:t>40	60	80</a:t>
            </a:r>
          </a:p>
          <a:p>
            <a:pPr marL="52425">
              <a:lnSpc>
                <a:spcPts val="615"/>
              </a:lnSpc>
            </a:pPr>
            <a:r>
              <a:rPr sz="500" dirty="0">
                <a:latin typeface="Palatino Linotype"/>
                <a:cs typeface="Palatino Linotype"/>
              </a:rPr>
              <a:t>Measurement along</a:t>
            </a:r>
            <a:r>
              <a:rPr sz="500" spc="-90" dirty="0">
                <a:latin typeface="Palatino Linotype"/>
                <a:cs typeface="Palatino Linotype"/>
              </a:rPr>
              <a:t> </a:t>
            </a:r>
            <a:r>
              <a:rPr sz="500" dirty="0">
                <a:latin typeface="Palatino Linotype"/>
                <a:cs typeface="Palatino Linotype"/>
              </a:rPr>
              <a:t>orbit</a:t>
            </a:r>
          </a:p>
        </p:txBody>
      </p:sp>
      <p:sp>
        <p:nvSpPr>
          <p:cNvPr id="35" name="object 35"/>
          <p:cNvSpPr/>
          <p:nvPr/>
        </p:nvSpPr>
        <p:spPr>
          <a:xfrm>
            <a:off x="986720" y="716918"/>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36" name="object 36"/>
          <p:cNvSpPr/>
          <p:nvPr/>
        </p:nvSpPr>
        <p:spPr>
          <a:xfrm>
            <a:off x="986720"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7" name="object 37"/>
          <p:cNvSpPr/>
          <p:nvPr/>
        </p:nvSpPr>
        <p:spPr>
          <a:xfrm>
            <a:off x="1329713"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8" name="object 38"/>
          <p:cNvSpPr/>
          <p:nvPr/>
        </p:nvSpPr>
        <p:spPr>
          <a:xfrm>
            <a:off x="1672358"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 name="object 39"/>
          <p:cNvSpPr/>
          <p:nvPr/>
        </p:nvSpPr>
        <p:spPr>
          <a:xfrm>
            <a:off x="2015351"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0" name="object 40"/>
          <p:cNvSpPr/>
          <p:nvPr/>
        </p:nvSpPr>
        <p:spPr>
          <a:xfrm>
            <a:off x="235833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1" name="object 41"/>
          <p:cNvSpPr/>
          <p:nvPr/>
        </p:nvSpPr>
        <p:spPr>
          <a:xfrm>
            <a:off x="2700989"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2" name="object 42"/>
          <p:cNvSpPr/>
          <p:nvPr/>
        </p:nvSpPr>
        <p:spPr>
          <a:xfrm>
            <a:off x="3043970"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43" name="object 43"/>
          <p:cNvSpPr/>
          <p:nvPr/>
        </p:nvSpPr>
        <p:spPr>
          <a:xfrm>
            <a:off x="107246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4" name="object 44"/>
          <p:cNvSpPr/>
          <p:nvPr/>
        </p:nvSpPr>
        <p:spPr>
          <a:xfrm>
            <a:off x="115821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5" name="object 45"/>
          <p:cNvSpPr/>
          <p:nvPr/>
        </p:nvSpPr>
        <p:spPr>
          <a:xfrm>
            <a:off x="12439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6" name="object 46"/>
          <p:cNvSpPr/>
          <p:nvPr/>
        </p:nvSpPr>
        <p:spPr>
          <a:xfrm>
            <a:off x="141544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7" name="object 47"/>
          <p:cNvSpPr/>
          <p:nvPr/>
        </p:nvSpPr>
        <p:spPr>
          <a:xfrm>
            <a:off x="150119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8" name="object 48"/>
          <p:cNvSpPr/>
          <p:nvPr/>
        </p:nvSpPr>
        <p:spPr>
          <a:xfrm>
            <a:off x="158694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9" name="object 49"/>
          <p:cNvSpPr/>
          <p:nvPr/>
        </p:nvSpPr>
        <p:spPr>
          <a:xfrm>
            <a:off x="175810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0" name="object 50"/>
          <p:cNvSpPr/>
          <p:nvPr/>
        </p:nvSpPr>
        <p:spPr>
          <a:xfrm>
            <a:off x="184385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1" name="object 51"/>
          <p:cNvSpPr/>
          <p:nvPr/>
        </p:nvSpPr>
        <p:spPr>
          <a:xfrm>
            <a:off x="192960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2" name="object 52"/>
          <p:cNvSpPr/>
          <p:nvPr/>
        </p:nvSpPr>
        <p:spPr>
          <a:xfrm>
            <a:off x="210108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3" name="object 53"/>
          <p:cNvSpPr/>
          <p:nvPr/>
        </p:nvSpPr>
        <p:spPr>
          <a:xfrm>
            <a:off x="218683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4" name="object 54"/>
          <p:cNvSpPr/>
          <p:nvPr/>
        </p:nvSpPr>
        <p:spPr>
          <a:xfrm>
            <a:off x="227258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5" name="object 55"/>
          <p:cNvSpPr/>
          <p:nvPr/>
        </p:nvSpPr>
        <p:spPr>
          <a:xfrm>
            <a:off x="244406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6" name="object 56"/>
          <p:cNvSpPr/>
          <p:nvPr/>
        </p:nvSpPr>
        <p:spPr>
          <a:xfrm>
            <a:off x="252981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7" name="object 57"/>
          <p:cNvSpPr/>
          <p:nvPr/>
        </p:nvSpPr>
        <p:spPr>
          <a:xfrm>
            <a:off x="26155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8" name="object 58"/>
          <p:cNvSpPr/>
          <p:nvPr/>
        </p:nvSpPr>
        <p:spPr>
          <a:xfrm>
            <a:off x="278672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59" name="object 59"/>
          <p:cNvSpPr/>
          <p:nvPr/>
        </p:nvSpPr>
        <p:spPr>
          <a:xfrm>
            <a:off x="287247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0" name="object 60"/>
          <p:cNvSpPr/>
          <p:nvPr/>
        </p:nvSpPr>
        <p:spPr>
          <a:xfrm>
            <a:off x="295822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1" name="object 61"/>
          <p:cNvSpPr/>
          <p:nvPr/>
        </p:nvSpPr>
        <p:spPr>
          <a:xfrm>
            <a:off x="312970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62" name="object 62"/>
          <p:cNvSpPr/>
          <p:nvPr/>
        </p:nvSpPr>
        <p:spPr>
          <a:xfrm>
            <a:off x="986720"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986721" y="3205375"/>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64" name="object 64"/>
          <p:cNvSpPr txBox="1"/>
          <p:nvPr/>
        </p:nvSpPr>
        <p:spPr>
          <a:xfrm>
            <a:off x="847516" y="3138140"/>
            <a:ext cx="132773" cy="76944"/>
          </a:xfrm>
          <a:prstGeom prst="rect">
            <a:avLst/>
          </a:prstGeom>
        </p:spPr>
        <p:txBody>
          <a:bodyPr vert="horz" wrap="square" lIns="0" tIns="0" rIns="0" bIns="0" rtlCol="0">
            <a:spAutoFit/>
          </a:bodyPr>
          <a:lstStyle/>
          <a:p>
            <a:pPr marL="11397"/>
            <a:r>
              <a:rPr sz="500" dirty="0">
                <a:latin typeface="Palatino Linotype"/>
                <a:cs typeface="Palatino Linotype"/>
              </a:rPr>
              <a:t>-0.4</a:t>
            </a:r>
          </a:p>
        </p:txBody>
      </p:sp>
      <p:sp>
        <p:nvSpPr>
          <p:cNvPr id="65" name="object 65"/>
          <p:cNvSpPr/>
          <p:nvPr/>
        </p:nvSpPr>
        <p:spPr>
          <a:xfrm>
            <a:off x="986721" y="258310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66" name="object 66"/>
          <p:cNvSpPr txBox="1"/>
          <p:nvPr/>
        </p:nvSpPr>
        <p:spPr>
          <a:xfrm>
            <a:off x="847516" y="2538413"/>
            <a:ext cx="132773" cy="76944"/>
          </a:xfrm>
          <a:prstGeom prst="rect">
            <a:avLst/>
          </a:prstGeom>
        </p:spPr>
        <p:txBody>
          <a:bodyPr vert="horz" wrap="square" lIns="0" tIns="0" rIns="0" bIns="0" rtlCol="0">
            <a:spAutoFit/>
          </a:bodyPr>
          <a:lstStyle/>
          <a:p>
            <a:pPr marL="11397"/>
            <a:r>
              <a:rPr sz="500" dirty="0">
                <a:latin typeface="Palatino Linotype"/>
                <a:cs typeface="Palatino Linotype"/>
              </a:rPr>
              <a:t>-0.2</a:t>
            </a:r>
          </a:p>
        </p:txBody>
      </p:sp>
      <p:sp>
        <p:nvSpPr>
          <p:cNvPr id="67" name="object 67"/>
          <p:cNvSpPr/>
          <p:nvPr/>
        </p:nvSpPr>
        <p:spPr>
          <a:xfrm>
            <a:off x="986721" y="196115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68" name="object 68"/>
          <p:cNvSpPr txBox="1"/>
          <p:nvPr/>
        </p:nvSpPr>
        <p:spPr>
          <a:xfrm>
            <a:off x="870584" y="1916150"/>
            <a:ext cx="109682" cy="76944"/>
          </a:xfrm>
          <a:prstGeom prst="rect">
            <a:avLst/>
          </a:prstGeom>
        </p:spPr>
        <p:txBody>
          <a:bodyPr vert="horz" wrap="square" lIns="0" tIns="0" rIns="0" bIns="0" rtlCol="0">
            <a:spAutoFit/>
          </a:bodyPr>
          <a:lstStyle/>
          <a:p>
            <a:pPr marL="11397"/>
            <a:r>
              <a:rPr sz="500" dirty="0">
                <a:latin typeface="Palatino Linotype"/>
                <a:cs typeface="Palatino Linotype"/>
              </a:rPr>
              <a:t>0.0</a:t>
            </a:r>
          </a:p>
        </p:txBody>
      </p:sp>
      <p:sp>
        <p:nvSpPr>
          <p:cNvPr id="69" name="object 69"/>
          <p:cNvSpPr/>
          <p:nvPr/>
        </p:nvSpPr>
        <p:spPr>
          <a:xfrm>
            <a:off x="986721" y="1338878"/>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0" name="object 70"/>
          <p:cNvSpPr txBox="1"/>
          <p:nvPr/>
        </p:nvSpPr>
        <p:spPr>
          <a:xfrm>
            <a:off x="870584" y="1294190"/>
            <a:ext cx="109682" cy="76944"/>
          </a:xfrm>
          <a:prstGeom prst="rect">
            <a:avLst/>
          </a:prstGeom>
        </p:spPr>
        <p:txBody>
          <a:bodyPr vert="horz" wrap="square" lIns="0" tIns="0" rIns="0" bIns="0" rtlCol="0">
            <a:spAutoFit/>
          </a:bodyPr>
          <a:lstStyle/>
          <a:p>
            <a:pPr marL="11397"/>
            <a:r>
              <a:rPr sz="500" dirty="0">
                <a:latin typeface="Palatino Linotype"/>
                <a:cs typeface="Palatino Linotype"/>
              </a:rPr>
              <a:t>0.2</a:t>
            </a:r>
          </a:p>
        </p:txBody>
      </p:sp>
      <p:sp>
        <p:nvSpPr>
          <p:cNvPr id="71" name="object 71"/>
          <p:cNvSpPr/>
          <p:nvPr/>
        </p:nvSpPr>
        <p:spPr>
          <a:xfrm>
            <a:off x="986721" y="716918"/>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72" name="object 72"/>
          <p:cNvSpPr txBox="1"/>
          <p:nvPr/>
        </p:nvSpPr>
        <p:spPr>
          <a:xfrm>
            <a:off x="870584" y="688758"/>
            <a:ext cx="109682" cy="76944"/>
          </a:xfrm>
          <a:prstGeom prst="rect">
            <a:avLst/>
          </a:prstGeom>
        </p:spPr>
        <p:txBody>
          <a:bodyPr vert="horz" wrap="square" lIns="0" tIns="0" rIns="0" bIns="0" rtlCol="0">
            <a:spAutoFit/>
          </a:bodyPr>
          <a:lstStyle/>
          <a:p>
            <a:pPr marL="11397"/>
            <a:r>
              <a:rPr sz="500" dirty="0">
                <a:latin typeface="Palatino Linotype"/>
                <a:cs typeface="Palatino Linotype"/>
              </a:rPr>
              <a:t>0.4</a:t>
            </a:r>
          </a:p>
        </p:txBody>
      </p:sp>
      <p:sp>
        <p:nvSpPr>
          <p:cNvPr id="73" name="object 73"/>
          <p:cNvSpPr/>
          <p:nvPr/>
        </p:nvSpPr>
        <p:spPr>
          <a:xfrm>
            <a:off x="986720" y="304972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4" name="object 74"/>
          <p:cNvSpPr/>
          <p:nvPr/>
        </p:nvSpPr>
        <p:spPr>
          <a:xfrm>
            <a:off x="986720" y="289440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5" name="object 75"/>
          <p:cNvSpPr/>
          <p:nvPr/>
        </p:nvSpPr>
        <p:spPr>
          <a:xfrm>
            <a:off x="986720" y="273875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6" name="object 76"/>
          <p:cNvSpPr/>
          <p:nvPr/>
        </p:nvSpPr>
        <p:spPr>
          <a:xfrm>
            <a:off x="986720" y="242777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7" name="object 77"/>
          <p:cNvSpPr/>
          <p:nvPr/>
        </p:nvSpPr>
        <p:spPr>
          <a:xfrm>
            <a:off x="986720" y="227212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8" name="object 78"/>
          <p:cNvSpPr/>
          <p:nvPr/>
        </p:nvSpPr>
        <p:spPr>
          <a:xfrm>
            <a:off x="986720" y="211679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79" name="object 79"/>
          <p:cNvSpPr/>
          <p:nvPr/>
        </p:nvSpPr>
        <p:spPr>
          <a:xfrm>
            <a:off x="986720" y="1805502"/>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80" name="object 80"/>
          <p:cNvSpPr/>
          <p:nvPr/>
        </p:nvSpPr>
        <p:spPr>
          <a:xfrm>
            <a:off x="986720" y="165016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81" name="object 81"/>
          <p:cNvSpPr/>
          <p:nvPr/>
        </p:nvSpPr>
        <p:spPr>
          <a:xfrm>
            <a:off x="986720" y="1494528"/>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82" name="object 82"/>
          <p:cNvSpPr/>
          <p:nvPr/>
        </p:nvSpPr>
        <p:spPr>
          <a:xfrm>
            <a:off x="986720" y="1183542"/>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83" name="object 83"/>
          <p:cNvSpPr/>
          <p:nvPr/>
        </p:nvSpPr>
        <p:spPr>
          <a:xfrm>
            <a:off x="986720" y="102790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84" name="object 84"/>
          <p:cNvSpPr/>
          <p:nvPr/>
        </p:nvSpPr>
        <p:spPr>
          <a:xfrm>
            <a:off x="986720" y="872568"/>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85" name="object 85"/>
          <p:cNvSpPr txBox="1"/>
          <p:nvPr/>
        </p:nvSpPr>
        <p:spPr>
          <a:xfrm>
            <a:off x="742465" y="1722983"/>
            <a:ext cx="76944" cy="476810"/>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EOF coefficient</a:t>
            </a:r>
          </a:p>
        </p:txBody>
      </p:sp>
      <p:sp>
        <p:nvSpPr>
          <p:cNvPr id="86" name="object 86"/>
          <p:cNvSpPr/>
          <p:nvPr/>
        </p:nvSpPr>
        <p:spPr>
          <a:xfrm>
            <a:off x="3146736"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87" name="object 87"/>
          <p:cNvSpPr/>
          <p:nvPr/>
        </p:nvSpPr>
        <p:spPr>
          <a:xfrm>
            <a:off x="3103533" y="3205375"/>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88" name="object 88"/>
          <p:cNvSpPr/>
          <p:nvPr/>
        </p:nvSpPr>
        <p:spPr>
          <a:xfrm>
            <a:off x="3103533" y="258310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89" name="object 89"/>
          <p:cNvSpPr/>
          <p:nvPr/>
        </p:nvSpPr>
        <p:spPr>
          <a:xfrm>
            <a:off x="3103533" y="196115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0" name="object 90"/>
          <p:cNvSpPr/>
          <p:nvPr/>
        </p:nvSpPr>
        <p:spPr>
          <a:xfrm>
            <a:off x="3103533" y="1338878"/>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1" name="object 91"/>
          <p:cNvSpPr/>
          <p:nvPr/>
        </p:nvSpPr>
        <p:spPr>
          <a:xfrm>
            <a:off x="3103533" y="716918"/>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92" name="object 92"/>
          <p:cNvSpPr/>
          <p:nvPr/>
        </p:nvSpPr>
        <p:spPr>
          <a:xfrm>
            <a:off x="3125123" y="304972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3" name="object 93"/>
          <p:cNvSpPr/>
          <p:nvPr/>
        </p:nvSpPr>
        <p:spPr>
          <a:xfrm>
            <a:off x="3125123" y="289440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4" name="object 94"/>
          <p:cNvSpPr/>
          <p:nvPr/>
        </p:nvSpPr>
        <p:spPr>
          <a:xfrm>
            <a:off x="3125123" y="273875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5" name="object 95"/>
          <p:cNvSpPr/>
          <p:nvPr/>
        </p:nvSpPr>
        <p:spPr>
          <a:xfrm>
            <a:off x="3125123" y="242777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6" name="object 96"/>
          <p:cNvSpPr/>
          <p:nvPr/>
        </p:nvSpPr>
        <p:spPr>
          <a:xfrm>
            <a:off x="3125123" y="227212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7" name="object 97"/>
          <p:cNvSpPr/>
          <p:nvPr/>
        </p:nvSpPr>
        <p:spPr>
          <a:xfrm>
            <a:off x="3125123" y="211679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8" name="object 98"/>
          <p:cNvSpPr/>
          <p:nvPr/>
        </p:nvSpPr>
        <p:spPr>
          <a:xfrm>
            <a:off x="3125123" y="1805502"/>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99" name="object 99"/>
          <p:cNvSpPr/>
          <p:nvPr/>
        </p:nvSpPr>
        <p:spPr>
          <a:xfrm>
            <a:off x="3125123" y="165016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00" name="object 100"/>
          <p:cNvSpPr/>
          <p:nvPr/>
        </p:nvSpPr>
        <p:spPr>
          <a:xfrm>
            <a:off x="3125123" y="1494528"/>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01" name="object 101"/>
          <p:cNvSpPr/>
          <p:nvPr/>
        </p:nvSpPr>
        <p:spPr>
          <a:xfrm>
            <a:off x="3125123" y="1183542"/>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02" name="object 102"/>
          <p:cNvSpPr/>
          <p:nvPr/>
        </p:nvSpPr>
        <p:spPr>
          <a:xfrm>
            <a:off x="3125123" y="102790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03" name="object 103"/>
          <p:cNvSpPr/>
          <p:nvPr/>
        </p:nvSpPr>
        <p:spPr>
          <a:xfrm>
            <a:off x="3125123" y="872568"/>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04" name="object 104"/>
          <p:cNvSpPr/>
          <p:nvPr/>
        </p:nvSpPr>
        <p:spPr>
          <a:xfrm>
            <a:off x="986721" y="1601253"/>
            <a:ext cx="36368" cy="70597"/>
          </a:xfrm>
          <a:custGeom>
            <a:avLst/>
            <a:gdLst/>
            <a:ahLst/>
            <a:cxnLst/>
            <a:rect l="l" t="t" r="r" b="b"/>
            <a:pathLst>
              <a:path w="40005" h="80010">
                <a:moveTo>
                  <a:pt x="0" y="39954"/>
                </a:moveTo>
                <a:lnTo>
                  <a:pt x="39966" y="39954"/>
                </a:lnTo>
                <a:lnTo>
                  <a:pt x="0" y="39954"/>
                </a:lnTo>
                <a:lnTo>
                  <a:pt x="0" y="0"/>
                </a:lnTo>
                <a:lnTo>
                  <a:pt x="0" y="79921"/>
                </a:lnTo>
              </a:path>
            </a:pathLst>
          </a:custGeom>
          <a:ln w="3600">
            <a:solidFill>
              <a:srgbClr val="000000"/>
            </a:solidFill>
          </a:ln>
        </p:spPr>
        <p:txBody>
          <a:bodyPr wrap="square" lIns="0" tIns="0" rIns="0" bIns="0" rtlCol="0"/>
          <a:lstStyle/>
          <a:p>
            <a:endParaRPr/>
          </a:p>
        </p:txBody>
      </p:sp>
      <p:sp>
        <p:nvSpPr>
          <p:cNvPr id="105" name="object 105"/>
          <p:cNvSpPr/>
          <p:nvPr/>
        </p:nvSpPr>
        <p:spPr>
          <a:xfrm>
            <a:off x="986721" y="1481821"/>
            <a:ext cx="53686" cy="70597"/>
          </a:xfrm>
          <a:custGeom>
            <a:avLst/>
            <a:gdLst/>
            <a:ahLst/>
            <a:cxnLst/>
            <a:rect l="l" t="t" r="r" b="b"/>
            <a:pathLst>
              <a:path w="59055" h="80010">
                <a:moveTo>
                  <a:pt x="0" y="39954"/>
                </a:moveTo>
                <a:lnTo>
                  <a:pt x="59042" y="39954"/>
                </a:lnTo>
                <a:lnTo>
                  <a:pt x="19088" y="39954"/>
                </a:lnTo>
                <a:lnTo>
                  <a:pt x="19088" y="0"/>
                </a:lnTo>
                <a:lnTo>
                  <a:pt x="19088" y="79921"/>
                </a:lnTo>
              </a:path>
            </a:pathLst>
          </a:custGeom>
          <a:ln w="3600">
            <a:solidFill>
              <a:srgbClr val="000000"/>
            </a:solidFill>
          </a:ln>
        </p:spPr>
        <p:txBody>
          <a:bodyPr wrap="square" lIns="0" tIns="0" rIns="0" bIns="0" rtlCol="0"/>
          <a:lstStyle/>
          <a:p>
            <a:endParaRPr/>
          </a:p>
        </p:txBody>
      </p:sp>
      <p:sp>
        <p:nvSpPr>
          <p:cNvPr id="106" name="object 106"/>
          <p:cNvSpPr/>
          <p:nvPr/>
        </p:nvSpPr>
        <p:spPr>
          <a:xfrm>
            <a:off x="986721" y="1517074"/>
            <a:ext cx="17895" cy="119903"/>
          </a:xfrm>
          <a:custGeom>
            <a:avLst/>
            <a:gdLst/>
            <a:ahLst/>
            <a:cxnLst/>
            <a:rect l="l" t="t" r="r" b="b"/>
            <a:pathLst>
              <a:path w="19684" h="135889">
                <a:moveTo>
                  <a:pt x="0" y="135356"/>
                </a:moveTo>
                <a:lnTo>
                  <a:pt x="19088" y="0"/>
                </a:lnTo>
              </a:path>
            </a:pathLst>
          </a:custGeom>
          <a:ln w="3600">
            <a:solidFill>
              <a:srgbClr val="000000"/>
            </a:solidFill>
          </a:ln>
        </p:spPr>
        <p:txBody>
          <a:bodyPr wrap="square" lIns="0" tIns="0" rIns="0" bIns="0" rtlCol="0"/>
          <a:lstStyle/>
          <a:p>
            <a:endParaRPr/>
          </a:p>
        </p:txBody>
      </p:sp>
      <p:sp>
        <p:nvSpPr>
          <p:cNvPr id="107" name="object 107"/>
          <p:cNvSpPr/>
          <p:nvPr/>
        </p:nvSpPr>
        <p:spPr>
          <a:xfrm>
            <a:off x="986720" y="1835680"/>
            <a:ext cx="71005" cy="70597"/>
          </a:xfrm>
          <a:custGeom>
            <a:avLst/>
            <a:gdLst/>
            <a:ahLst/>
            <a:cxnLst/>
            <a:rect l="l" t="t" r="r" b="b"/>
            <a:pathLst>
              <a:path w="78105" h="80010">
                <a:moveTo>
                  <a:pt x="0" y="39954"/>
                </a:moveTo>
                <a:lnTo>
                  <a:pt x="77774" y="39954"/>
                </a:lnTo>
                <a:lnTo>
                  <a:pt x="37807" y="39954"/>
                </a:lnTo>
                <a:lnTo>
                  <a:pt x="37807" y="0"/>
                </a:lnTo>
                <a:lnTo>
                  <a:pt x="37807" y="79921"/>
                </a:lnTo>
              </a:path>
            </a:pathLst>
          </a:custGeom>
          <a:ln w="3600">
            <a:solidFill>
              <a:srgbClr val="000000"/>
            </a:solidFill>
          </a:ln>
        </p:spPr>
        <p:txBody>
          <a:bodyPr wrap="square" lIns="0" tIns="0" rIns="0" bIns="0" rtlCol="0"/>
          <a:lstStyle/>
          <a:p>
            <a:endParaRPr/>
          </a:p>
        </p:txBody>
      </p:sp>
      <p:sp>
        <p:nvSpPr>
          <p:cNvPr id="108" name="object 108"/>
          <p:cNvSpPr/>
          <p:nvPr/>
        </p:nvSpPr>
        <p:spPr>
          <a:xfrm>
            <a:off x="1004073" y="1517074"/>
            <a:ext cx="17318" cy="354106"/>
          </a:xfrm>
          <a:custGeom>
            <a:avLst/>
            <a:gdLst/>
            <a:ahLst/>
            <a:cxnLst/>
            <a:rect l="l" t="t" r="r" b="b"/>
            <a:pathLst>
              <a:path w="19050" h="401319">
                <a:moveTo>
                  <a:pt x="0" y="0"/>
                </a:moveTo>
                <a:lnTo>
                  <a:pt x="18719" y="401040"/>
                </a:lnTo>
              </a:path>
            </a:pathLst>
          </a:custGeom>
          <a:ln w="3600">
            <a:solidFill>
              <a:srgbClr val="000000"/>
            </a:solidFill>
          </a:ln>
        </p:spPr>
        <p:txBody>
          <a:bodyPr wrap="square" lIns="0" tIns="0" rIns="0" bIns="0" rtlCol="0"/>
          <a:lstStyle/>
          <a:p>
            <a:endParaRPr/>
          </a:p>
        </p:txBody>
      </p:sp>
      <p:sp>
        <p:nvSpPr>
          <p:cNvPr id="109" name="object 109"/>
          <p:cNvSpPr/>
          <p:nvPr/>
        </p:nvSpPr>
        <p:spPr>
          <a:xfrm>
            <a:off x="1001776" y="189285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10" name="object 110"/>
          <p:cNvSpPr/>
          <p:nvPr/>
        </p:nvSpPr>
        <p:spPr>
          <a:xfrm>
            <a:off x="1021091" y="1870934"/>
            <a:ext cx="17318" cy="57710"/>
          </a:xfrm>
          <a:custGeom>
            <a:avLst/>
            <a:gdLst/>
            <a:ahLst/>
            <a:cxnLst/>
            <a:rect l="l" t="t" r="r" b="b"/>
            <a:pathLst>
              <a:path w="19050" h="65405">
                <a:moveTo>
                  <a:pt x="0" y="0"/>
                </a:moveTo>
                <a:lnTo>
                  <a:pt x="18719" y="64795"/>
                </a:lnTo>
              </a:path>
            </a:pathLst>
          </a:custGeom>
          <a:ln w="3600">
            <a:solidFill>
              <a:srgbClr val="000000"/>
            </a:solidFill>
          </a:ln>
        </p:spPr>
        <p:txBody>
          <a:bodyPr wrap="square" lIns="0" tIns="0" rIns="0" bIns="0" rtlCol="0"/>
          <a:lstStyle/>
          <a:p>
            <a:endParaRPr/>
          </a:p>
        </p:txBody>
      </p:sp>
      <p:sp>
        <p:nvSpPr>
          <p:cNvPr id="111" name="object 111"/>
          <p:cNvSpPr/>
          <p:nvPr/>
        </p:nvSpPr>
        <p:spPr>
          <a:xfrm>
            <a:off x="1019128" y="195764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12" name="object 112"/>
          <p:cNvSpPr/>
          <p:nvPr/>
        </p:nvSpPr>
        <p:spPr>
          <a:xfrm>
            <a:off x="1038110" y="1928106"/>
            <a:ext cx="17895" cy="64994"/>
          </a:xfrm>
          <a:custGeom>
            <a:avLst/>
            <a:gdLst/>
            <a:ahLst/>
            <a:cxnLst/>
            <a:rect l="l" t="t" r="r" b="b"/>
            <a:pathLst>
              <a:path w="19684" h="73660">
                <a:moveTo>
                  <a:pt x="0" y="0"/>
                </a:moveTo>
                <a:lnTo>
                  <a:pt x="19075" y="73444"/>
                </a:lnTo>
              </a:path>
            </a:pathLst>
          </a:custGeom>
          <a:ln w="3600">
            <a:solidFill>
              <a:srgbClr val="000000"/>
            </a:solidFill>
          </a:ln>
        </p:spPr>
        <p:txBody>
          <a:bodyPr wrap="square" lIns="0" tIns="0" rIns="0" bIns="0" rtlCol="0"/>
          <a:lstStyle/>
          <a:p>
            <a:endParaRPr/>
          </a:p>
        </p:txBody>
      </p:sp>
      <p:sp>
        <p:nvSpPr>
          <p:cNvPr id="113" name="object 113"/>
          <p:cNvSpPr/>
          <p:nvPr/>
        </p:nvSpPr>
        <p:spPr>
          <a:xfrm>
            <a:off x="1036147" y="195320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14" name="object 114"/>
          <p:cNvSpPr/>
          <p:nvPr/>
        </p:nvSpPr>
        <p:spPr>
          <a:xfrm>
            <a:off x="1055450" y="1988461"/>
            <a:ext cx="17318" cy="4482"/>
          </a:xfrm>
          <a:custGeom>
            <a:avLst/>
            <a:gdLst/>
            <a:ahLst/>
            <a:cxnLst/>
            <a:rect l="l" t="t" r="r" b="b"/>
            <a:pathLst>
              <a:path w="19050" h="5080">
                <a:moveTo>
                  <a:pt x="0" y="5041"/>
                </a:moveTo>
                <a:lnTo>
                  <a:pt x="18719" y="0"/>
                </a:lnTo>
              </a:path>
            </a:pathLst>
          </a:custGeom>
          <a:ln w="3600">
            <a:solidFill>
              <a:srgbClr val="000000"/>
            </a:solidFill>
          </a:ln>
        </p:spPr>
        <p:txBody>
          <a:bodyPr wrap="square" lIns="0" tIns="0" rIns="0" bIns="0" rtlCol="0"/>
          <a:lstStyle/>
          <a:p>
            <a:endParaRPr/>
          </a:p>
        </p:txBody>
      </p:sp>
      <p:sp>
        <p:nvSpPr>
          <p:cNvPr id="115" name="object 115"/>
          <p:cNvSpPr/>
          <p:nvPr/>
        </p:nvSpPr>
        <p:spPr>
          <a:xfrm>
            <a:off x="1053165" y="209836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16" name="object 116"/>
          <p:cNvSpPr/>
          <p:nvPr/>
        </p:nvSpPr>
        <p:spPr>
          <a:xfrm>
            <a:off x="1072468" y="1988461"/>
            <a:ext cx="17318" cy="145676"/>
          </a:xfrm>
          <a:custGeom>
            <a:avLst/>
            <a:gdLst/>
            <a:ahLst/>
            <a:cxnLst/>
            <a:rect l="l" t="t" r="r" b="b"/>
            <a:pathLst>
              <a:path w="19050" h="165100">
                <a:moveTo>
                  <a:pt x="0" y="0"/>
                </a:moveTo>
                <a:lnTo>
                  <a:pt x="18719" y="164528"/>
                </a:lnTo>
              </a:path>
            </a:pathLst>
          </a:custGeom>
          <a:ln w="3600">
            <a:solidFill>
              <a:srgbClr val="000000"/>
            </a:solidFill>
          </a:ln>
        </p:spPr>
        <p:txBody>
          <a:bodyPr wrap="square" lIns="0" tIns="0" rIns="0" bIns="0" rtlCol="0"/>
          <a:lstStyle/>
          <a:p>
            <a:endParaRPr/>
          </a:p>
        </p:txBody>
      </p:sp>
      <p:sp>
        <p:nvSpPr>
          <p:cNvPr id="117" name="object 117"/>
          <p:cNvSpPr/>
          <p:nvPr/>
        </p:nvSpPr>
        <p:spPr>
          <a:xfrm>
            <a:off x="1070506" y="214125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18" name="object 118"/>
          <p:cNvSpPr/>
          <p:nvPr/>
        </p:nvSpPr>
        <p:spPr>
          <a:xfrm>
            <a:off x="1089487" y="2133634"/>
            <a:ext cx="17895" cy="43143"/>
          </a:xfrm>
          <a:custGeom>
            <a:avLst/>
            <a:gdLst/>
            <a:ahLst/>
            <a:cxnLst/>
            <a:rect l="l" t="t" r="r" b="b"/>
            <a:pathLst>
              <a:path w="19684" h="48894">
                <a:moveTo>
                  <a:pt x="0" y="0"/>
                </a:moveTo>
                <a:lnTo>
                  <a:pt x="19088" y="48590"/>
                </a:lnTo>
              </a:path>
            </a:pathLst>
          </a:custGeom>
          <a:ln w="3600">
            <a:solidFill>
              <a:srgbClr val="000000"/>
            </a:solidFill>
          </a:ln>
        </p:spPr>
        <p:txBody>
          <a:bodyPr wrap="square" lIns="0" tIns="0" rIns="0" bIns="0" rtlCol="0"/>
          <a:lstStyle/>
          <a:p>
            <a:endParaRPr/>
          </a:p>
        </p:txBody>
      </p:sp>
      <p:sp>
        <p:nvSpPr>
          <p:cNvPr id="119" name="object 119"/>
          <p:cNvSpPr/>
          <p:nvPr/>
        </p:nvSpPr>
        <p:spPr>
          <a:xfrm>
            <a:off x="1087524" y="222098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0" name="object 120"/>
          <p:cNvSpPr/>
          <p:nvPr/>
        </p:nvSpPr>
        <p:spPr>
          <a:xfrm>
            <a:off x="1106839" y="2176508"/>
            <a:ext cx="17318" cy="80122"/>
          </a:xfrm>
          <a:custGeom>
            <a:avLst/>
            <a:gdLst/>
            <a:ahLst/>
            <a:cxnLst/>
            <a:rect l="l" t="t" r="r" b="b"/>
            <a:pathLst>
              <a:path w="19050" h="90805">
                <a:moveTo>
                  <a:pt x="0" y="0"/>
                </a:moveTo>
                <a:lnTo>
                  <a:pt x="18719" y="90373"/>
                </a:lnTo>
              </a:path>
            </a:pathLst>
          </a:custGeom>
          <a:ln w="3600">
            <a:solidFill>
              <a:srgbClr val="000000"/>
            </a:solidFill>
          </a:ln>
        </p:spPr>
        <p:txBody>
          <a:bodyPr wrap="square" lIns="0" tIns="0" rIns="0" bIns="0" rtlCol="0"/>
          <a:lstStyle/>
          <a:p>
            <a:endParaRPr/>
          </a:p>
        </p:txBody>
      </p:sp>
      <p:sp>
        <p:nvSpPr>
          <p:cNvPr id="121" name="object 121"/>
          <p:cNvSpPr/>
          <p:nvPr/>
        </p:nvSpPr>
        <p:spPr>
          <a:xfrm>
            <a:off x="1104877" y="223781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2" name="object 122"/>
          <p:cNvSpPr/>
          <p:nvPr/>
        </p:nvSpPr>
        <p:spPr>
          <a:xfrm>
            <a:off x="1123858" y="2256237"/>
            <a:ext cx="17895" cy="17369"/>
          </a:xfrm>
          <a:custGeom>
            <a:avLst/>
            <a:gdLst/>
            <a:ahLst/>
            <a:cxnLst/>
            <a:rect l="l" t="t" r="r" b="b"/>
            <a:pathLst>
              <a:path w="19684" h="19685">
                <a:moveTo>
                  <a:pt x="0" y="0"/>
                </a:moveTo>
                <a:lnTo>
                  <a:pt x="19075" y="19088"/>
                </a:lnTo>
              </a:path>
            </a:pathLst>
          </a:custGeom>
          <a:ln w="3600">
            <a:solidFill>
              <a:srgbClr val="000000"/>
            </a:solidFill>
          </a:ln>
        </p:spPr>
        <p:txBody>
          <a:bodyPr wrap="square" lIns="0" tIns="0" rIns="0" bIns="0" rtlCol="0"/>
          <a:lstStyle/>
          <a:p>
            <a:endParaRPr/>
          </a:p>
        </p:txBody>
      </p:sp>
      <p:sp>
        <p:nvSpPr>
          <p:cNvPr id="123" name="object 123"/>
          <p:cNvSpPr/>
          <p:nvPr/>
        </p:nvSpPr>
        <p:spPr>
          <a:xfrm>
            <a:off x="1121895" y="2321040"/>
            <a:ext cx="72736" cy="70597"/>
          </a:xfrm>
          <a:custGeom>
            <a:avLst/>
            <a:gdLst/>
            <a:ahLst/>
            <a:cxnLst/>
            <a:rect l="l" t="t" r="r" b="b"/>
            <a:pathLst>
              <a:path w="80009"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4" name="object 124"/>
          <p:cNvSpPr/>
          <p:nvPr/>
        </p:nvSpPr>
        <p:spPr>
          <a:xfrm>
            <a:off x="1141198" y="2273079"/>
            <a:ext cx="17318" cy="83484"/>
          </a:xfrm>
          <a:custGeom>
            <a:avLst/>
            <a:gdLst/>
            <a:ahLst/>
            <a:cxnLst/>
            <a:rect l="l" t="t" r="r" b="b"/>
            <a:pathLst>
              <a:path w="19050" h="94614">
                <a:moveTo>
                  <a:pt x="0" y="0"/>
                </a:moveTo>
                <a:lnTo>
                  <a:pt x="18719" y="94310"/>
                </a:lnTo>
              </a:path>
            </a:pathLst>
          </a:custGeom>
          <a:ln w="3600">
            <a:solidFill>
              <a:srgbClr val="000000"/>
            </a:solidFill>
          </a:ln>
        </p:spPr>
        <p:txBody>
          <a:bodyPr wrap="square" lIns="0" tIns="0" rIns="0" bIns="0" rtlCol="0"/>
          <a:lstStyle/>
          <a:p>
            <a:endParaRPr/>
          </a:p>
        </p:txBody>
      </p:sp>
      <p:sp>
        <p:nvSpPr>
          <p:cNvPr id="125" name="object 125"/>
          <p:cNvSpPr/>
          <p:nvPr/>
        </p:nvSpPr>
        <p:spPr>
          <a:xfrm>
            <a:off x="1138913" y="229626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6" name="object 126"/>
          <p:cNvSpPr/>
          <p:nvPr/>
        </p:nvSpPr>
        <p:spPr>
          <a:xfrm>
            <a:off x="1158216" y="2331519"/>
            <a:ext cx="17318" cy="25213"/>
          </a:xfrm>
          <a:custGeom>
            <a:avLst/>
            <a:gdLst/>
            <a:ahLst/>
            <a:cxnLst/>
            <a:rect l="l" t="t" r="r" b="b"/>
            <a:pathLst>
              <a:path w="19050" h="28575">
                <a:moveTo>
                  <a:pt x="0" y="28079"/>
                </a:moveTo>
                <a:lnTo>
                  <a:pt x="18719" y="0"/>
                </a:lnTo>
              </a:path>
            </a:pathLst>
          </a:custGeom>
          <a:ln w="3600">
            <a:solidFill>
              <a:srgbClr val="000000"/>
            </a:solidFill>
          </a:ln>
        </p:spPr>
        <p:txBody>
          <a:bodyPr wrap="square" lIns="0" tIns="0" rIns="0" bIns="0" rtlCol="0"/>
          <a:lstStyle/>
          <a:p>
            <a:endParaRPr/>
          </a:p>
        </p:txBody>
      </p:sp>
      <p:sp>
        <p:nvSpPr>
          <p:cNvPr id="127" name="object 127"/>
          <p:cNvSpPr/>
          <p:nvPr/>
        </p:nvSpPr>
        <p:spPr>
          <a:xfrm>
            <a:off x="1156254" y="224067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8" name="object 128"/>
          <p:cNvSpPr/>
          <p:nvPr/>
        </p:nvSpPr>
        <p:spPr>
          <a:xfrm>
            <a:off x="1175235" y="2275937"/>
            <a:ext cx="17895" cy="56029"/>
          </a:xfrm>
          <a:custGeom>
            <a:avLst/>
            <a:gdLst/>
            <a:ahLst/>
            <a:cxnLst/>
            <a:rect l="l" t="t" r="r" b="b"/>
            <a:pathLst>
              <a:path w="19684" h="63500">
                <a:moveTo>
                  <a:pt x="0" y="62992"/>
                </a:moveTo>
                <a:lnTo>
                  <a:pt x="19088" y="0"/>
                </a:lnTo>
              </a:path>
            </a:pathLst>
          </a:custGeom>
          <a:ln w="3600">
            <a:solidFill>
              <a:srgbClr val="000000"/>
            </a:solidFill>
          </a:ln>
        </p:spPr>
        <p:txBody>
          <a:bodyPr wrap="square" lIns="0" tIns="0" rIns="0" bIns="0" rtlCol="0"/>
          <a:lstStyle/>
          <a:p>
            <a:endParaRPr/>
          </a:p>
        </p:txBody>
      </p:sp>
      <p:sp>
        <p:nvSpPr>
          <p:cNvPr id="129" name="object 129"/>
          <p:cNvSpPr/>
          <p:nvPr/>
        </p:nvSpPr>
        <p:spPr>
          <a:xfrm>
            <a:off x="1173272" y="214887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0" name="object 130"/>
          <p:cNvSpPr/>
          <p:nvPr/>
        </p:nvSpPr>
        <p:spPr>
          <a:xfrm>
            <a:off x="1192587" y="2184138"/>
            <a:ext cx="17318" cy="91887"/>
          </a:xfrm>
          <a:custGeom>
            <a:avLst/>
            <a:gdLst/>
            <a:ahLst/>
            <a:cxnLst/>
            <a:rect l="l" t="t" r="r" b="b"/>
            <a:pathLst>
              <a:path w="19050" h="104139">
                <a:moveTo>
                  <a:pt x="0" y="104038"/>
                </a:moveTo>
                <a:lnTo>
                  <a:pt x="18719" y="0"/>
                </a:lnTo>
              </a:path>
            </a:pathLst>
          </a:custGeom>
          <a:ln w="3600">
            <a:solidFill>
              <a:srgbClr val="000000"/>
            </a:solidFill>
          </a:ln>
        </p:spPr>
        <p:txBody>
          <a:bodyPr wrap="square" lIns="0" tIns="0" rIns="0" bIns="0" rtlCol="0"/>
          <a:lstStyle/>
          <a:p>
            <a:endParaRPr/>
          </a:p>
        </p:txBody>
      </p:sp>
      <p:sp>
        <p:nvSpPr>
          <p:cNvPr id="131" name="object 131"/>
          <p:cNvSpPr/>
          <p:nvPr/>
        </p:nvSpPr>
        <p:spPr>
          <a:xfrm>
            <a:off x="1190290" y="189856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2" name="object 132"/>
          <p:cNvSpPr/>
          <p:nvPr/>
        </p:nvSpPr>
        <p:spPr>
          <a:xfrm>
            <a:off x="1209606" y="1933833"/>
            <a:ext cx="17318" cy="250451"/>
          </a:xfrm>
          <a:custGeom>
            <a:avLst/>
            <a:gdLst/>
            <a:ahLst/>
            <a:cxnLst/>
            <a:rect l="l" t="t" r="r" b="b"/>
            <a:pathLst>
              <a:path w="19050" h="283844">
                <a:moveTo>
                  <a:pt x="0" y="283679"/>
                </a:moveTo>
                <a:lnTo>
                  <a:pt x="18719" y="0"/>
                </a:lnTo>
              </a:path>
            </a:pathLst>
          </a:custGeom>
          <a:ln w="3600">
            <a:solidFill>
              <a:srgbClr val="000000"/>
            </a:solidFill>
          </a:ln>
        </p:spPr>
        <p:txBody>
          <a:bodyPr wrap="square" lIns="0" tIns="0" rIns="0" bIns="0" rtlCol="0"/>
          <a:lstStyle/>
          <a:p>
            <a:endParaRPr/>
          </a:p>
        </p:txBody>
      </p:sp>
      <p:sp>
        <p:nvSpPr>
          <p:cNvPr id="133" name="object 133"/>
          <p:cNvSpPr/>
          <p:nvPr/>
        </p:nvSpPr>
        <p:spPr>
          <a:xfrm>
            <a:off x="1207631" y="203991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4" name="object 134"/>
          <p:cNvSpPr/>
          <p:nvPr/>
        </p:nvSpPr>
        <p:spPr>
          <a:xfrm>
            <a:off x="1226623" y="1933833"/>
            <a:ext cx="17895" cy="141754"/>
          </a:xfrm>
          <a:custGeom>
            <a:avLst/>
            <a:gdLst/>
            <a:ahLst/>
            <a:cxnLst/>
            <a:rect l="l" t="t" r="r" b="b"/>
            <a:pathLst>
              <a:path w="19684" h="160655">
                <a:moveTo>
                  <a:pt x="0" y="0"/>
                </a:moveTo>
                <a:lnTo>
                  <a:pt x="19075" y="160197"/>
                </a:lnTo>
              </a:path>
            </a:pathLst>
          </a:custGeom>
          <a:ln w="3600">
            <a:solidFill>
              <a:srgbClr val="000000"/>
            </a:solidFill>
          </a:ln>
        </p:spPr>
        <p:txBody>
          <a:bodyPr wrap="square" lIns="0" tIns="0" rIns="0" bIns="0" rtlCol="0"/>
          <a:lstStyle/>
          <a:p>
            <a:endParaRPr/>
          </a:p>
        </p:txBody>
      </p:sp>
      <p:sp>
        <p:nvSpPr>
          <p:cNvPr id="135" name="object 135"/>
          <p:cNvSpPr/>
          <p:nvPr/>
        </p:nvSpPr>
        <p:spPr>
          <a:xfrm>
            <a:off x="1224660" y="200593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6" name="object 136"/>
          <p:cNvSpPr/>
          <p:nvPr/>
        </p:nvSpPr>
        <p:spPr>
          <a:xfrm>
            <a:off x="1243965" y="2041196"/>
            <a:ext cx="17318" cy="34178"/>
          </a:xfrm>
          <a:custGeom>
            <a:avLst/>
            <a:gdLst/>
            <a:ahLst/>
            <a:cxnLst/>
            <a:rect l="l" t="t" r="r" b="b"/>
            <a:pathLst>
              <a:path w="19050" h="38735">
                <a:moveTo>
                  <a:pt x="0" y="38519"/>
                </a:moveTo>
                <a:lnTo>
                  <a:pt x="18719" y="0"/>
                </a:lnTo>
              </a:path>
            </a:pathLst>
          </a:custGeom>
          <a:ln w="3600">
            <a:solidFill>
              <a:srgbClr val="000000"/>
            </a:solidFill>
          </a:ln>
        </p:spPr>
        <p:txBody>
          <a:bodyPr wrap="square" lIns="0" tIns="0" rIns="0" bIns="0" rtlCol="0"/>
          <a:lstStyle/>
          <a:p>
            <a:endParaRPr/>
          </a:p>
        </p:txBody>
      </p:sp>
      <p:sp>
        <p:nvSpPr>
          <p:cNvPr id="137" name="object 137"/>
          <p:cNvSpPr/>
          <p:nvPr/>
        </p:nvSpPr>
        <p:spPr>
          <a:xfrm>
            <a:off x="1242002" y="178803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8" name="object 138"/>
          <p:cNvSpPr/>
          <p:nvPr/>
        </p:nvSpPr>
        <p:spPr>
          <a:xfrm>
            <a:off x="1260983" y="1823287"/>
            <a:ext cx="17895" cy="217954"/>
          </a:xfrm>
          <a:custGeom>
            <a:avLst/>
            <a:gdLst/>
            <a:ahLst/>
            <a:cxnLst/>
            <a:rect l="l" t="t" r="r" b="b"/>
            <a:pathLst>
              <a:path w="19684" h="247014">
                <a:moveTo>
                  <a:pt x="0" y="246964"/>
                </a:moveTo>
                <a:lnTo>
                  <a:pt x="19075" y="0"/>
                </a:lnTo>
              </a:path>
            </a:pathLst>
          </a:custGeom>
          <a:ln w="3600">
            <a:solidFill>
              <a:srgbClr val="000000"/>
            </a:solidFill>
          </a:ln>
        </p:spPr>
        <p:txBody>
          <a:bodyPr wrap="square" lIns="0" tIns="0" rIns="0" bIns="0" rtlCol="0"/>
          <a:lstStyle/>
          <a:p>
            <a:endParaRPr/>
          </a:p>
        </p:txBody>
      </p:sp>
      <p:sp>
        <p:nvSpPr>
          <p:cNvPr id="139" name="object 139"/>
          <p:cNvSpPr/>
          <p:nvPr/>
        </p:nvSpPr>
        <p:spPr>
          <a:xfrm>
            <a:off x="1259020" y="153740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0" name="object 140"/>
          <p:cNvSpPr/>
          <p:nvPr/>
        </p:nvSpPr>
        <p:spPr>
          <a:xfrm>
            <a:off x="1278324" y="1572666"/>
            <a:ext cx="17318" cy="251012"/>
          </a:xfrm>
          <a:custGeom>
            <a:avLst/>
            <a:gdLst/>
            <a:ahLst/>
            <a:cxnLst/>
            <a:rect l="l" t="t" r="r" b="b"/>
            <a:pathLst>
              <a:path w="19050" h="284480">
                <a:moveTo>
                  <a:pt x="0" y="284035"/>
                </a:moveTo>
                <a:lnTo>
                  <a:pt x="18719" y="0"/>
                </a:lnTo>
              </a:path>
            </a:pathLst>
          </a:custGeom>
          <a:ln w="3600">
            <a:solidFill>
              <a:srgbClr val="000000"/>
            </a:solidFill>
          </a:ln>
        </p:spPr>
        <p:txBody>
          <a:bodyPr wrap="square" lIns="0" tIns="0" rIns="0" bIns="0" rtlCol="0"/>
          <a:lstStyle/>
          <a:p>
            <a:endParaRPr/>
          </a:p>
        </p:txBody>
      </p:sp>
      <p:sp>
        <p:nvSpPr>
          <p:cNvPr id="141" name="object 141"/>
          <p:cNvSpPr/>
          <p:nvPr/>
        </p:nvSpPr>
        <p:spPr>
          <a:xfrm>
            <a:off x="1276037" y="144814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2" name="object 142"/>
          <p:cNvSpPr/>
          <p:nvPr/>
        </p:nvSpPr>
        <p:spPr>
          <a:xfrm>
            <a:off x="1295342" y="1483400"/>
            <a:ext cx="17318" cy="89647"/>
          </a:xfrm>
          <a:custGeom>
            <a:avLst/>
            <a:gdLst/>
            <a:ahLst/>
            <a:cxnLst/>
            <a:rect l="l" t="t" r="r" b="b"/>
            <a:pathLst>
              <a:path w="19050" h="101600">
                <a:moveTo>
                  <a:pt x="0" y="101168"/>
                </a:moveTo>
                <a:lnTo>
                  <a:pt x="18732" y="0"/>
                </a:lnTo>
              </a:path>
            </a:pathLst>
          </a:custGeom>
          <a:ln w="3600">
            <a:solidFill>
              <a:srgbClr val="000000"/>
            </a:solidFill>
          </a:ln>
        </p:spPr>
        <p:txBody>
          <a:bodyPr wrap="square" lIns="0" tIns="0" rIns="0" bIns="0" rtlCol="0"/>
          <a:lstStyle/>
          <a:p>
            <a:endParaRPr/>
          </a:p>
        </p:txBody>
      </p:sp>
      <p:sp>
        <p:nvSpPr>
          <p:cNvPr id="143" name="object 143"/>
          <p:cNvSpPr/>
          <p:nvPr/>
        </p:nvSpPr>
        <p:spPr>
          <a:xfrm>
            <a:off x="1293379" y="1160671"/>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4" name="object 144"/>
          <p:cNvSpPr/>
          <p:nvPr/>
        </p:nvSpPr>
        <p:spPr>
          <a:xfrm>
            <a:off x="1312372" y="1195936"/>
            <a:ext cx="17895" cy="287991"/>
          </a:xfrm>
          <a:custGeom>
            <a:avLst/>
            <a:gdLst/>
            <a:ahLst/>
            <a:cxnLst/>
            <a:rect l="l" t="t" r="r" b="b"/>
            <a:pathLst>
              <a:path w="19684" h="326389">
                <a:moveTo>
                  <a:pt x="0" y="325793"/>
                </a:moveTo>
                <a:lnTo>
                  <a:pt x="19075" y="0"/>
                </a:lnTo>
              </a:path>
            </a:pathLst>
          </a:custGeom>
          <a:ln w="3600">
            <a:solidFill>
              <a:srgbClr val="000000"/>
            </a:solidFill>
          </a:ln>
        </p:spPr>
        <p:txBody>
          <a:bodyPr wrap="square" lIns="0" tIns="0" rIns="0" bIns="0" rtlCol="0"/>
          <a:lstStyle/>
          <a:p>
            <a:endParaRPr/>
          </a:p>
        </p:txBody>
      </p:sp>
      <p:sp>
        <p:nvSpPr>
          <p:cNvPr id="145" name="object 145"/>
          <p:cNvSpPr/>
          <p:nvPr/>
        </p:nvSpPr>
        <p:spPr>
          <a:xfrm>
            <a:off x="1310397" y="1116845"/>
            <a:ext cx="72736" cy="70597"/>
          </a:xfrm>
          <a:custGeom>
            <a:avLst/>
            <a:gdLst/>
            <a:ahLst/>
            <a:cxnLst/>
            <a:rect l="l" t="t" r="r" b="b"/>
            <a:pathLst>
              <a:path w="80009" h="80009">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46" name="object 146"/>
          <p:cNvSpPr/>
          <p:nvPr/>
        </p:nvSpPr>
        <p:spPr>
          <a:xfrm>
            <a:off x="1329713" y="1152099"/>
            <a:ext cx="17318" cy="44263"/>
          </a:xfrm>
          <a:custGeom>
            <a:avLst/>
            <a:gdLst/>
            <a:ahLst/>
            <a:cxnLst/>
            <a:rect l="l" t="t" r="r" b="b"/>
            <a:pathLst>
              <a:path w="19050" h="50165">
                <a:moveTo>
                  <a:pt x="0" y="49682"/>
                </a:moveTo>
                <a:lnTo>
                  <a:pt x="18719" y="0"/>
                </a:lnTo>
              </a:path>
            </a:pathLst>
          </a:custGeom>
          <a:ln w="3600">
            <a:solidFill>
              <a:srgbClr val="000000"/>
            </a:solidFill>
          </a:ln>
        </p:spPr>
        <p:txBody>
          <a:bodyPr wrap="square" lIns="0" tIns="0" rIns="0" bIns="0" rtlCol="0"/>
          <a:lstStyle/>
          <a:p>
            <a:endParaRPr/>
          </a:p>
        </p:txBody>
      </p:sp>
      <p:sp>
        <p:nvSpPr>
          <p:cNvPr id="147" name="object 147"/>
          <p:cNvSpPr/>
          <p:nvPr/>
        </p:nvSpPr>
        <p:spPr>
          <a:xfrm>
            <a:off x="1327750" y="1093010"/>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8" name="object 148"/>
          <p:cNvSpPr/>
          <p:nvPr/>
        </p:nvSpPr>
        <p:spPr>
          <a:xfrm>
            <a:off x="1346732" y="1128276"/>
            <a:ext cx="17895" cy="24093"/>
          </a:xfrm>
          <a:custGeom>
            <a:avLst/>
            <a:gdLst/>
            <a:ahLst/>
            <a:cxnLst/>
            <a:rect l="l" t="t" r="r" b="b"/>
            <a:pathLst>
              <a:path w="19684" h="27305">
                <a:moveTo>
                  <a:pt x="0" y="27000"/>
                </a:moveTo>
                <a:lnTo>
                  <a:pt x="19075" y="0"/>
                </a:lnTo>
              </a:path>
            </a:pathLst>
          </a:custGeom>
          <a:ln w="3600">
            <a:solidFill>
              <a:srgbClr val="000000"/>
            </a:solidFill>
          </a:ln>
        </p:spPr>
        <p:txBody>
          <a:bodyPr wrap="square" lIns="0" tIns="0" rIns="0" bIns="0" rtlCol="0"/>
          <a:lstStyle/>
          <a:p>
            <a:endParaRPr/>
          </a:p>
        </p:txBody>
      </p:sp>
      <p:sp>
        <p:nvSpPr>
          <p:cNvPr id="149" name="object 149"/>
          <p:cNvSpPr/>
          <p:nvPr/>
        </p:nvSpPr>
        <p:spPr>
          <a:xfrm>
            <a:off x="1344768" y="1218807"/>
            <a:ext cx="72736" cy="70597"/>
          </a:xfrm>
          <a:custGeom>
            <a:avLst/>
            <a:gdLst/>
            <a:ahLst/>
            <a:cxnLst/>
            <a:rect l="l" t="t" r="r" b="b"/>
            <a:pathLst>
              <a:path w="80009"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50" name="object 150"/>
          <p:cNvSpPr/>
          <p:nvPr/>
        </p:nvSpPr>
        <p:spPr>
          <a:xfrm>
            <a:off x="1364072" y="1128276"/>
            <a:ext cx="17318" cy="126066"/>
          </a:xfrm>
          <a:custGeom>
            <a:avLst/>
            <a:gdLst/>
            <a:ahLst/>
            <a:cxnLst/>
            <a:rect l="l" t="t" r="r" b="b"/>
            <a:pathLst>
              <a:path w="19050" h="142875">
                <a:moveTo>
                  <a:pt x="0" y="0"/>
                </a:moveTo>
                <a:lnTo>
                  <a:pt x="18719" y="142557"/>
                </a:lnTo>
              </a:path>
            </a:pathLst>
          </a:custGeom>
          <a:ln w="3600">
            <a:solidFill>
              <a:srgbClr val="000000"/>
            </a:solidFill>
          </a:ln>
        </p:spPr>
        <p:txBody>
          <a:bodyPr wrap="square" lIns="0" tIns="0" rIns="0" bIns="0" rtlCol="0"/>
          <a:lstStyle/>
          <a:p>
            <a:endParaRPr/>
          </a:p>
        </p:txBody>
      </p:sp>
      <p:sp>
        <p:nvSpPr>
          <p:cNvPr id="151" name="object 151"/>
          <p:cNvSpPr/>
          <p:nvPr/>
        </p:nvSpPr>
        <p:spPr>
          <a:xfrm>
            <a:off x="1361786" y="1113976"/>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52" name="object 152"/>
          <p:cNvSpPr/>
          <p:nvPr/>
        </p:nvSpPr>
        <p:spPr>
          <a:xfrm>
            <a:off x="1381090" y="1149241"/>
            <a:ext cx="17318" cy="105335"/>
          </a:xfrm>
          <a:custGeom>
            <a:avLst/>
            <a:gdLst/>
            <a:ahLst/>
            <a:cxnLst/>
            <a:rect l="l" t="t" r="r" b="b"/>
            <a:pathLst>
              <a:path w="19050" h="119380">
                <a:moveTo>
                  <a:pt x="0" y="118795"/>
                </a:moveTo>
                <a:lnTo>
                  <a:pt x="18719" y="0"/>
                </a:lnTo>
              </a:path>
            </a:pathLst>
          </a:custGeom>
          <a:ln w="3600">
            <a:solidFill>
              <a:srgbClr val="000000"/>
            </a:solidFill>
          </a:ln>
        </p:spPr>
        <p:txBody>
          <a:bodyPr wrap="square" lIns="0" tIns="0" rIns="0" bIns="0" rtlCol="0"/>
          <a:lstStyle/>
          <a:p>
            <a:endParaRPr/>
          </a:p>
        </p:txBody>
      </p:sp>
      <p:sp>
        <p:nvSpPr>
          <p:cNvPr id="153" name="object 153"/>
          <p:cNvSpPr/>
          <p:nvPr/>
        </p:nvSpPr>
        <p:spPr>
          <a:xfrm>
            <a:off x="1379127" y="150850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54" name="object 154"/>
          <p:cNvSpPr/>
          <p:nvPr/>
        </p:nvSpPr>
        <p:spPr>
          <a:xfrm>
            <a:off x="1398109" y="1149242"/>
            <a:ext cx="17895" cy="395007"/>
          </a:xfrm>
          <a:custGeom>
            <a:avLst/>
            <a:gdLst/>
            <a:ahLst/>
            <a:cxnLst/>
            <a:rect l="l" t="t" r="r" b="b"/>
            <a:pathLst>
              <a:path w="19684" h="447675">
                <a:moveTo>
                  <a:pt x="0" y="0"/>
                </a:moveTo>
                <a:lnTo>
                  <a:pt x="19075" y="447116"/>
                </a:lnTo>
              </a:path>
            </a:pathLst>
          </a:custGeom>
          <a:ln w="3600">
            <a:solidFill>
              <a:srgbClr val="000000"/>
            </a:solidFill>
          </a:ln>
        </p:spPr>
        <p:txBody>
          <a:bodyPr wrap="square" lIns="0" tIns="0" rIns="0" bIns="0" rtlCol="0"/>
          <a:lstStyle/>
          <a:p>
            <a:endParaRPr/>
          </a:p>
        </p:txBody>
      </p:sp>
      <p:sp>
        <p:nvSpPr>
          <p:cNvPr id="155" name="object 155"/>
          <p:cNvSpPr/>
          <p:nvPr/>
        </p:nvSpPr>
        <p:spPr>
          <a:xfrm>
            <a:off x="1396146" y="161713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56" name="object 156"/>
          <p:cNvSpPr/>
          <p:nvPr/>
        </p:nvSpPr>
        <p:spPr>
          <a:xfrm>
            <a:off x="1415449" y="1543756"/>
            <a:ext cx="17318" cy="108696"/>
          </a:xfrm>
          <a:custGeom>
            <a:avLst/>
            <a:gdLst/>
            <a:ahLst/>
            <a:cxnLst/>
            <a:rect l="l" t="t" r="r" b="b"/>
            <a:pathLst>
              <a:path w="19050" h="123189">
                <a:moveTo>
                  <a:pt x="0" y="0"/>
                </a:moveTo>
                <a:lnTo>
                  <a:pt x="18732" y="123126"/>
                </a:lnTo>
              </a:path>
            </a:pathLst>
          </a:custGeom>
          <a:ln w="3600">
            <a:solidFill>
              <a:srgbClr val="000000"/>
            </a:solidFill>
          </a:ln>
        </p:spPr>
        <p:txBody>
          <a:bodyPr wrap="square" lIns="0" tIns="0" rIns="0" bIns="0" rtlCol="0"/>
          <a:lstStyle/>
          <a:p>
            <a:endParaRPr/>
          </a:p>
        </p:txBody>
      </p:sp>
      <p:sp>
        <p:nvSpPr>
          <p:cNvPr id="157" name="object 157"/>
          <p:cNvSpPr/>
          <p:nvPr/>
        </p:nvSpPr>
        <p:spPr>
          <a:xfrm>
            <a:off x="1413163" y="192239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58" name="object 158"/>
          <p:cNvSpPr/>
          <p:nvPr/>
        </p:nvSpPr>
        <p:spPr>
          <a:xfrm>
            <a:off x="1432478" y="1652397"/>
            <a:ext cx="17318" cy="305360"/>
          </a:xfrm>
          <a:custGeom>
            <a:avLst/>
            <a:gdLst/>
            <a:ahLst/>
            <a:cxnLst/>
            <a:rect l="l" t="t" r="r" b="b"/>
            <a:pathLst>
              <a:path w="19050" h="346075">
                <a:moveTo>
                  <a:pt x="0" y="0"/>
                </a:moveTo>
                <a:lnTo>
                  <a:pt x="18707" y="345960"/>
                </a:lnTo>
              </a:path>
            </a:pathLst>
          </a:custGeom>
          <a:ln w="3600">
            <a:solidFill>
              <a:srgbClr val="000000"/>
            </a:solidFill>
          </a:ln>
        </p:spPr>
        <p:txBody>
          <a:bodyPr wrap="square" lIns="0" tIns="0" rIns="0" bIns="0" rtlCol="0"/>
          <a:lstStyle/>
          <a:p>
            <a:endParaRPr/>
          </a:p>
        </p:txBody>
      </p:sp>
      <p:sp>
        <p:nvSpPr>
          <p:cNvPr id="159" name="object 159"/>
          <p:cNvSpPr/>
          <p:nvPr/>
        </p:nvSpPr>
        <p:spPr>
          <a:xfrm>
            <a:off x="1430505" y="215077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0" name="object 160"/>
          <p:cNvSpPr/>
          <p:nvPr/>
        </p:nvSpPr>
        <p:spPr>
          <a:xfrm>
            <a:off x="1449486" y="1957645"/>
            <a:ext cx="17895" cy="228599"/>
          </a:xfrm>
          <a:custGeom>
            <a:avLst/>
            <a:gdLst/>
            <a:ahLst/>
            <a:cxnLst/>
            <a:rect l="l" t="t" r="r" b="b"/>
            <a:pathLst>
              <a:path w="19684" h="259080">
                <a:moveTo>
                  <a:pt x="0" y="0"/>
                </a:moveTo>
                <a:lnTo>
                  <a:pt x="19088" y="258851"/>
                </a:lnTo>
              </a:path>
            </a:pathLst>
          </a:custGeom>
          <a:ln w="3600">
            <a:solidFill>
              <a:srgbClr val="000000"/>
            </a:solidFill>
          </a:ln>
        </p:spPr>
        <p:txBody>
          <a:bodyPr wrap="square" lIns="0" tIns="0" rIns="0" bIns="0" rtlCol="0"/>
          <a:lstStyle/>
          <a:p>
            <a:endParaRPr/>
          </a:p>
        </p:txBody>
      </p:sp>
      <p:sp>
        <p:nvSpPr>
          <p:cNvPr id="161" name="object 161"/>
          <p:cNvSpPr/>
          <p:nvPr/>
        </p:nvSpPr>
        <p:spPr>
          <a:xfrm>
            <a:off x="1447534" y="225306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2" name="object 162"/>
          <p:cNvSpPr/>
          <p:nvPr/>
        </p:nvSpPr>
        <p:spPr>
          <a:xfrm>
            <a:off x="1466838" y="2186043"/>
            <a:ext cx="17318" cy="102534"/>
          </a:xfrm>
          <a:custGeom>
            <a:avLst/>
            <a:gdLst/>
            <a:ahLst/>
            <a:cxnLst/>
            <a:rect l="l" t="t" r="r" b="b"/>
            <a:pathLst>
              <a:path w="19050" h="116205">
                <a:moveTo>
                  <a:pt x="0" y="0"/>
                </a:moveTo>
                <a:lnTo>
                  <a:pt x="18719" y="115912"/>
                </a:lnTo>
              </a:path>
            </a:pathLst>
          </a:custGeom>
          <a:ln w="3600">
            <a:solidFill>
              <a:srgbClr val="000000"/>
            </a:solidFill>
          </a:ln>
        </p:spPr>
        <p:txBody>
          <a:bodyPr wrap="square" lIns="0" tIns="0" rIns="0" bIns="0" rtlCol="0"/>
          <a:lstStyle/>
          <a:p>
            <a:endParaRPr/>
          </a:p>
        </p:txBody>
      </p:sp>
      <p:sp>
        <p:nvSpPr>
          <p:cNvPr id="163" name="object 163"/>
          <p:cNvSpPr/>
          <p:nvPr/>
        </p:nvSpPr>
        <p:spPr>
          <a:xfrm>
            <a:off x="1464876" y="208566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4" name="object 164"/>
          <p:cNvSpPr/>
          <p:nvPr/>
        </p:nvSpPr>
        <p:spPr>
          <a:xfrm>
            <a:off x="1483857" y="2120926"/>
            <a:ext cx="17895" cy="167528"/>
          </a:xfrm>
          <a:custGeom>
            <a:avLst/>
            <a:gdLst/>
            <a:ahLst/>
            <a:cxnLst/>
            <a:rect l="l" t="t" r="r" b="b"/>
            <a:pathLst>
              <a:path w="19685" h="189864">
                <a:moveTo>
                  <a:pt x="0" y="189712"/>
                </a:moveTo>
                <a:lnTo>
                  <a:pt x="19075" y="0"/>
                </a:lnTo>
              </a:path>
            </a:pathLst>
          </a:custGeom>
          <a:ln w="3600">
            <a:solidFill>
              <a:srgbClr val="000000"/>
            </a:solidFill>
          </a:ln>
        </p:spPr>
        <p:txBody>
          <a:bodyPr wrap="square" lIns="0" tIns="0" rIns="0" bIns="0" rtlCol="0"/>
          <a:lstStyle/>
          <a:p>
            <a:endParaRPr/>
          </a:p>
        </p:txBody>
      </p:sp>
      <p:sp>
        <p:nvSpPr>
          <p:cNvPr id="165" name="object 165"/>
          <p:cNvSpPr/>
          <p:nvPr/>
        </p:nvSpPr>
        <p:spPr>
          <a:xfrm>
            <a:off x="1481894" y="2249255"/>
            <a:ext cx="72736" cy="70597"/>
          </a:xfrm>
          <a:custGeom>
            <a:avLst/>
            <a:gdLst/>
            <a:ahLst/>
            <a:cxnLst/>
            <a:rect l="l" t="t" r="r" b="b"/>
            <a:pathLst>
              <a:path w="80010" h="80010">
                <a:moveTo>
                  <a:pt x="0" y="40322"/>
                </a:moveTo>
                <a:lnTo>
                  <a:pt x="79921" y="40322"/>
                </a:lnTo>
                <a:lnTo>
                  <a:pt x="39954" y="40322"/>
                </a:lnTo>
                <a:lnTo>
                  <a:pt x="39954" y="0"/>
                </a:lnTo>
                <a:lnTo>
                  <a:pt x="39954" y="79921"/>
                </a:lnTo>
              </a:path>
            </a:pathLst>
          </a:custGeom>
          <a:ln w="3600">
            <a:solidFill>
              <a:srgbClr val="000000"/>
            </a:solidFill>
          </a:ln>
        </p:spPr>
        <p:txBody>
          <a:bodyPr wrap="square" lIns="0" tIns="0" rIns="0" bIns="0" rtlCol="0"/>
          <a:lstStyle/>
          <a:p>
            <a:endParaRPr/>
          </a:p>
        </p:txBody>
      </p:sp>
      <p:sp>
        <p:nvSpPr>
          <p:cNvPr id="166" name="object 166"/>
          <p:cNvSpPr/>
          <p:nvPr/>
        </p:nvSpPr>
        <p:spPr>
          <a:xfrm>
            <a:off x="1501197" y="2120926"/>
            <a:ext cx="17318" cy="164166"/>
          </a:xfrm>
          <a:custGeom>
            <a:avLst/>
            <a:gdLst/>
            <a:ahLst/>
            <a:cxnLst/>
            <a:rect l="l" t="t" r="r" b="b"/>
            <a:pathLst>
              <a:path w="19050" h="186055">
                <a:moveTo>
                  <a:pt x="0" y="0"/>
                </a:moveTo>
                <a:lnTo>
                  <a:pt x="18719" y="185762"/>
                </a:lnTo>
              </a:path>
            </a:pathLst>
          </a:custGeom>
          <a:ln w="3600">
            <a:solidFill>
              <a:srgbClr val="000000"/>
            </a:solidFill>
          </a:ln>
        </p:spPr>
        <p:txBody>
          <a:bodyPr wrap="square" lIns="0" tIns="0" rIns="0" bIns="0" rtlCol="0"/>
          <a:lstStyle/>
          <a:p>
            <a:endParaRPr/>
          </a:p>
        </p:txBody>
      </p:sp>
      <p:sp>
        <p:nvSpPr>
          <p:cNvPr id="167" name="object 167"/>
          <p:cNvSpPr/>
          <p:nvPr/>
        </p:nvSpPr>
        <p:spPr>
          <a:xfrm>
            <a:off x="1498911" y="227943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8" name="object 168"/>
          <p:cNvSpPr/>
          <p:nvPr/>
        </p:nvSpPr>
        <p:spPr>
          <a:xfrm>
            <a:off x="1518216" y="2284834"/>
            <a:ext cx="17318" cy="30256"/>
          </a:xfrm>
          <a:custGeom>
            <a:avLst/>
            <a:gdLst/>
            <a:ahLst/>
            <a:cxnLst/>
            <a:rect l="l" t="t" r="r" b="b"/>
            <a:pathLst>
              <a:path w="19050" h="34289">
                <a:moveTo>
                  <a:pt x="0" y="0"/>
                </a:moveTo>
                <a:lnTo>
                  <a:pt x="18719" y="33832"/>
                </a:lnTo>
              </a:path>
            </a:pathLst>
          </a:custGeom>
          <a:ln w="3600">
            <a:solidFill>
              <a:srgbClr val="000000"/>
            </a:solidFill>
          </a:ln>
        </p:spPr>
        <p:txBody>
          <a:bodyPr wrap="square" lIns="0" tIns="0" rIns="0" bIns="0" rtlCol="0"/>
          <a:lstStyle/>
          <a:p>
            <a:endParaRPr/>
          </a:p>
        </p:txBody>
      </p:sp>
      <p:sp>
        <p:nvSpPr>
          <p:cNvPr id="169" name="object 169"/>
          <p:cNvSpPr/>
          <p:nvPr/>
        </p:nvSpPr>
        <p:spPr>
          <a:xfrm>
            <a:off x="1516253" y="237916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0" name="object 170"/>
          <p:cNvSpPr/>
          <p:nvPr/>
        </p:nvSpPr>
        <p:spPr>
          <a:xfrm>
            <a:off x="1535233" y="2314686"/>
            <a:ext cx="17895" cy="100292"/>
          </a:xfrm>
          <a:custGeom>
            <a:avLst/>
            <a:gdLst/>
            <a:ahLst/>
            <a:cxnLst/>
            <a:rect l="l" t="t" r="r" b="b"/>
            <a:pathLst>
              <a:path w="19685" h="113664">
                <a:moveTo>
                  <a:pt x="0" y="0"/>
                </a:moveTo>
                <a:lnTo>
                  <a:pt x="19088" y="113042"/>
                </a:lnTo>
              </a:path>
            </a:pathLst>
          </a:custGeom>
          <a:ln w="3600">
            <a:solidFill>
              <a:srgbClr val="000000"/>
            </a:solidFill>
          </a:ln>
        </p:spPr>
        <p:txBody>
          <a:bodyPr wrap="square" lIns="0" tIns="0" rIns="0" bIns="0" rtlCol="0"/>
          <a:lstStyle/>
          <a:p>
            <a:endParaRPr/>
          </a:p>
        </p:txBody>
      </p:sp>
      <p:sp>
        <p:nvSpPr>
          <p:cNvPr id="171" name="object 171"/>
          <p:cNvSpPr/>
          <p:nvPr/>
        </p:nvSpPr>
        <p:spPr>
          <a:xfrm>
            <a:off x="1533271" y="24112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2" name="object 172"/>
          <p:cNvSpPr/>
          <p:nvPr/>
        </p:nvSpPr>
        <p:spPr>
          <a:xfrm>
            <a:off x="1552586" y="2414430"/>
            <a:ext cx="17318" cy="32497"/>
          </a:xfrm>
          <a:custGeom>
            <a:avLst/>
            <a:gdLst/>
            <a:ahLst/>
            <a:cxnLst/>
            <a:rect l="l" t="t" r="r" b="b"/>
            <a:pathLst>
              <a:path w="19050" h="36830">
                <a:moveTo>
                  <a:pt x="0" y="0"/>
                </a:moveTo>
                <a:lnTo>
                  <a:pt x="18719" y="36360"/>
                </a:lnTo>
              </a:path>
            </a:pathLst>
          </a:custGeom>
          <a:ln w="3600">
            <a:solidFill>
              <a:srgbClr val="000000"/>
            </a:solidFill>
          </a:ln>
        </p:spPr>
        <p:txBody>
          <a:bodyPr wrap="square" lIns="0" tIns="0" rIns="0" bIns="0" rtlCol="0"/>
          <a:lstStyle/>
          <a:p>
            <a:endParaRPr/>
          </a:p>
        </p:txBody>
      </p:sp>
      <p:sp>
        <p:nvSpPr>
          <p:cNvPr id="173" name="object 173"/>
          <p:cNvSpPr/>
          <p:nvPr/>
        </p:nvSpPr>
        <p:spPr>
          <a:xfrm>
            <a:off x="1550612" y="238266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4" name="object 174"/>
          <p:cNvSpPr/>
          <p:nvPr/>
        </p:nvSpPr>
        <p:spPr>
          <a:xfrm>
            <a:off x="1569604" y="2417927"/>
            <a:ext cx="17895" cy="29135"/>
          </a:xfrm>
          <a:custGeom>
            <a:avLst/>
            <a:gdLst/>
            <a:ahLst/>
            <a:cxnLst/>
            <a:rect l="l" t="t" r="r" b="b"/>
            <a:pathLst>
              <a:path w="19685" h="33019">
                <a:moveTo>
                  <a:pt x="0" y="32397"/>
                </a:moveTo>
                <a:lnTo>
                  <a:pt x="19075" y="0"/>
                </a:lnTo>
              </a:path>
            </a:pathLst>
          </a:custGeom>
          <a:ln w="3600">
            <a:solidFill>
              <a:srgbClr val="000000"/>
            </a:solidFill>
          </a:ln>
        </p:spPr>
        <p:txBody>
          <a:bodyPr wrap="square" lIns="0" tIns="0" rIns="0" bIns="0" rtlCol="0"/>
          <a:lstStyle/>
          <a:p>
            <a:endParaRPr/>
          </a:p>
        </p:txBody>
      </p:sp>
      <p:sp>
        <p:nvSpPr>
          <p:cNvPr id="175" name="object 175"/>
          <p:cNvSpPr/>
          <p:nvPr/>
        </p:nvSpPr>
        <p:spPr>
          <a:xfrm>
            <a:off x="1567641" y="244079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6" name="object 176"/>
          <p:cNvSpPr/>
          <p:nvPr/>
        </p:nvSpPr>
        <p:spPr>
          <a:xfrm>
            <a:off x="1586946" y="2417927"/>
            <a:ext cx="17318" cy="58271"/>
          </a:xfrm>
          <a:custGeom>
            <a:avLst/>
            <a:gdLst/>
            <a:ahLst/>
            <a:cxnLst/>
            <a:rect l="l" t="t" r="r" b="b"/>
            <a:pathLst>
              <a:path w="19050" h="66039">
                <a:moveTo>
                  <a:pt x="0" y="0"/>
                </a:moveTo>
                <a:lnTo>
                  <a:pt x="18719" y="65874"/>
                </a:lnTo>
              </a:path>
            </a:pathLst>
          </a:custGeom>
          <a:ln w="3600">
            <a:solidFill>
              <a:srgbClr val="000000"/>
            </a:solidFill>
          </a:ln>
        </p:spPr>
        <p:txBody>
          <a:bodyPr wrap="square" lIns="0" tIns="0" rIns="0" bIns="0" rtlCol="0"/>
          <a:lstStyle/>
          <a:p>
            <a:endParaRPr/>
          </a:p>
        </p:txBody>
      </p:sp>
      <p:sp>
        <p:nvSpPr>
          <p:cNvPr id="177" name="object 177"/>
          <p:cNvSpPr/>
          <p:nvPr/>
        </p:nvSpPr>
        <p:spPr>
          <a:xfrm>
            <a:off x="1584659" y="2587549"/>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8" name="object 178"/>
          <p:cNvSpPr/>
          <p:nvPr/>
        </p:nvSpPr>
        <p:spPr>
          <a:xfrm>
            <a:off x="1603964" y="2476051"/>
            <a:ext cx="17318" cy="146797"/>
          </a:xfrm>
          <a:custGeom>
            <a:avLst/>
            <a:gdLst/>
            <a:ahLst/>
            <a:cxnLst/>
            <a:rect l="l" t="t" r="r" b="b"/>
            <a:pathLst>
              <a:path w="19050" h="166369">
                <a:moveTo>
                  <a:pt x="0" y="0"/>
                </a:moveTo>
                <a:lnTo>
                  <a:pt x="18719" y="166319"/>
                </a:lnTo>
              </a:path>
            </a:pathLst>
          </a:custGeom>
          <a:ln w="3600">
            <a:solidFill>
              <a:srgbClr val="000000"/>
            </a:solidFill>
          </a:ln>
        </p:spPr>
        <p:txBody>
          <a:bodyPr wrap="square" lIns="0" tIns="0" rIns="0" bIns="0" rtlCol="0"/>
          <a:lstStyle/>
          <a:p>
            <a:endParaRPr/>
          </a:p>
        </p:txBody>
      </p:sp>
      <p:sp>
        <p:nvSpPr>
          <p:cNvPr id="179" name="object 179"/>
          <p:cNvSpPr/>
          <p:nvPr/>
        </p:nvSpPr>
        <p:spPr>
          <a:xfrm>
            <a:off x="1602001" y="266473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0" name="object 180"/>
          <p:cNvSpPr/>
          <p:nvPr/>
        </p:nvSpPr>
        <p:spPr>
          <a:xfrm>
            <a:off x="1620982" y="2622804"/>
            <a:ext cx="17895" cy="77321"/>
          </a:xfrm>
          <a:custGeom>
            <a:avLst/>
            <a:gdLst/>
            <a:ahLst/>
            <a:cxnLst/>
            <a:rect l="l" t="t" r="r" b="b"/>
            <a:pathLst>
              <a:path w="19685" h="87630">
                <a:moveTo>
                  <a:pt x="0" y="0"/>
                </a:moveTo>
                <a:lnTo>
                  <a:pt x="19075" y="87490"/>
                </a:lnTo>
              </a:path>
            </a:pathLst>
          </a:custGeom>
          <a:ln w="3600">
            <a:solidFill>
              <a:srgbClr val="000000"/>
            </a:solidFill>
          </a:ln>
        </p:spPr>
        <p:txBody>
          <a:bodyPr wrap="square" lIns="0" tIns="0" rIns="0" bIns="0" rtlCol="0"/>
          <a:lstStyle/>
          <a:p>
            <a:endParaRPr/>
          </a:p>
        </p:txBody>
      </p:sp>
      <p:sp>
        <p:nvSpPr>
          <p:cNvPr id="181" name="object 181"/>
          <p:cNvSpPr/>
          <p:nvPr/>
        </p:nvSpPr>
        <p:spPr>
          <a:xfrm>
            <a:off x="1619018" y="281593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2" name="object 182"/>
          <p:cNvSpPr/>
          <p:nvPr/>
        </p:nvSpPr>
        <p:spPr>
          <a:xfrm>
            <a:off x="1638323" y="2700001"/>
            <a:ext cx="17318" cy="151279"/>
          </a:xfrm>
          <a:custGeom>
            <a:avLst/>
            <a:gdLst/>
            <a:ahLst/>
            <a:cxnLst/>
            <a:rect l="l" t="t" r="r" b="b"/>
            <a:pathLst>
              <a:path w="19050" h="171450">
                <a:moveTo>
                  <a:pt x="0" y="0"/>
                </a:moveTo>
                <a:lnTo>
                  <a:pt x="18732" y="171361"/>
                </a:lnTo>
              </a:path>
            </a:pathLst>
          </a:custGeom>
          <a:ln w="3600">
            <a:solidFill>
              <a:srgbClr val="000000"/>
            </a:solidFill>
          </a:ln>
        </p:spPr>
        <p:txBody>
          <a:bodyPr wrap="square" lIns="0" tIns="0" rIns="0" bIns="0" rtlCol="0"/>
          <a:lstStyle/>
          <a:p>
            <a:endParaRPr/>
          </a:p>
        </p:txBody>
      </p:sp>
      <p:sp>
        <p:nvSpPr>
          <p:cNvPr id="183" name="object 183"/>
          <p:cNvSpPr/>
          <p:nvPr/>
        </p:nvSpPr>
        <p:spPr>
          <a:xfrm>
            <a:off x="1636037" y="270189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4" name="object 184"/>
          <p:cNvSpPr/>
          <p:nvPr/>
        </p:nvSpPr>
        <p:spPr>
          <a:xfrm>
            <a:off x="1655352" y="2737160"/>
            <a:ext cx="17318" cy="114299"/>
          </a:xfrm>
          <a:custGeom>
            <a:avLst/>
            <a:gdLst/>
            <a:ahLst/>
            <a:cxnLst/>
            <a:rect l="l" t="t" r="r" b="b"/>
            <a:pathLst>
              <a:path w="19050" h="129539">
                <a:moveTo>
                  <a:pt x="0" y="129247"/>
                </a:moveTo>
                <a:lnTo>
                  <a:pt x="18707" y="0"/>
                </a:lnTo>
              </a:path>
            </a:pathLst>
          </a:custGeom>
          <a:ln w="3600">
            <a:solidFill>
              <a:srgbClr val="000000"/>
            </a:solidFill>
          </a:ln>
        </p:spPr>
        <p:txBody>
          <a:bodyPr wrap="square" lIns="0" tIns="0" rIns="0" bIns="0" rtlCol="0"/>
          <a:lstStyle/>
          <a:p>
            <a:endParaRPr/>
          </a:p>
        </p:txBody>
      </p:sp>
      <p:sp>
        <p:nvSpPr>
          <p:cNvPr id="185" name="object 185"/>
          <p:cNvSpPr/>
          <p:nvPr/>
        </p:nvSpPr>
        <p:spPr>
          <a:xfrm>
            <a:off x="1653378" y="25020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6" name="object 186"/>
          <p:cNvSpPr/>
          <p:nvPr/>
        </p:nvSpPr>
        <p:spPr>
          <a:xfrm>
            <a:off x="1672359" y="2537359"/>
            <a:ext cx="17895" cy="200025"/>
          </a:xfrm>
          <a:custGeom>
            <a:avLst/>
            <a:gdLst/>
            <a:ahLst/>
            <a:cxnLst/>
            <a:rect l="l" t="t" r="r" b="b"/>
            <a:pathLst>
              <a:path w="19685" h="226694">
                <a:moveTo>
                  <a:pt x="0" y="226441"/>
                </a:moveTo>
                <a:lnTo>
                  <a:pt x="19088" y="0"/>
                </a:lnTo>
              </a:path>
            </a:pathLst>
          </a:custGeom>
          <a:ln w="3600">
            <a:solidFill>
              <a:srgbClr val="000000"/>
            </a:solidFill>
          </a:ln>
        </p:spPr>
        <p:txBody>
          <a:bodyPr wrap="square" lIns="0" tIns="0" rIns="0" bIns="0" rtlCol="0"/>
          <a:lstStyle/>
          <a:p>
            <a:endParaRPr/>
          </a:p>
        </p:txBody>
      </p:sp>
      <p:sp>
        <p:nvSpPr>
          <p:cNvPr id="187" name="object 187"/>
          <p:cNvSpPr/>
          <p:nvPr/>
        </p:nvSpPr>
        <p:spPr>
          <a:xfrm>
            <a:off x="1670396" y="23401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8" name="object 188"/>
          <p:cNvSpPr/>
          <p:nvPr/>
        </p:nvSpPr>
        <p:spPr>
          <a:xfrm>
            <a:off x="1689712" y="2375355"/>
            <a:ext cx="17318" cy="162485"/>
          </a:xfrm>
          <a:custGeom>
            <a:avLst/>
            <a:gdLst/>
            <a:ahLst/>
            <a:cxnLst/>
            <a:rect l="l" t="t" r="r" b="b"/>
            <a:pathLst>
              <a:path w="19050" h="184150">
                <a:moveTo>
                  <a:pt x="0" y="183603"/>
                </a:moveTo>
                <a:lnTo>
                  <a:pt x="18719" y="0"/>
                </a:lnTo>
              </a:path>
            </a:pathLst>
          </a:custGeom>
          <a:ln w="3600">
            <a:solidFill>
              <a:srgbClr val="000000"/>
            </a:solidFill>
          </a:ln>
        </p:spPr>
        <p:txBody>
          <a:bodyPr wrap="square" lIns="0" tIns="0" rIns="0" bIns="0" rtlCol="0"/>
          <a:lstStyle/>
          <a:p>
            <a:endParaRPr/>
          </a:p>
        </p:txBody>
      </p:sp>
      <p:sp>
        <p:nvSpPr>
          <p:cNvPr id="189" name="object 189"/>
          <p:cNvSpPr/>
          <p:nvPr/>
        </p:nvSpPr>
        <p:spPr>
          <a:xfrm>
            <a:off x="1687748" y="221399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0" name="object 190"/>
          <p:cNvSpPr/>
          <p:nvPr/>
        </p:nvSpPr>
        <p:spPr>
          <a:xfrm>
            <a:off x="1706730" y="2249256"/>
            <a:ext cx="17895" cy="126626"/>
          </a:xfrm>
          <a:custGeom>
            <a:avLst/>
            <a:gdLst/>
            <a:ahLst/>
            <a:cxnLst/>
            <a:rect l="l" t="t" r="r" b="b"/>
            <a:pathLst>
              <a:path w="19685" h="143510">
                <a:moveTo>
                  <a:pt x="0" y="142913"/>
                </a:moveTo>
                <a:lnTo>
                  <a:pt x="19075" y="0"/>
                </a:lnTo>
              </a:path>
            </a:pathLst>
          </a:custGeom>
          <a:ln w="3600">
            <a:solidFill>
              <a:srgbClr val="000000"/>
            </a:solidFill>
          </a:ln>
        </p:spPr>
        <p:txBody>
          <a:bodyPr wrap="square" lIns="0" tIns="0" rIns="0" bIns="0" rtlCol="0"/>
          <a:lstStyle/>
          <a:p>
            <a:endParaRPr/>
          </a:p>
        </p:txBody>
      </p:sp>
      <p:sp>
        <p:nvSpPr>
          <p:cNvPr id="191" name="object 191"/>
          <p:cNvSpPr/>
          <p:nvPr/>
        </p:nvSpPr>
        <p:spPr>
          <a:xfrm>
            <a:off x="1704767" y="21965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2" name="object 192"/>
          <p:cNvSpPr/>
          <p:nvPr/>
        </p:nvSpPr>
        <p:spPr>
          <a:xfrm>
            <a:off x="1724071" y="2231786"/>
            <a:ext cx="17318" cy="17929"/>
          </a:xfrm>
          <a:custGeom>
            <a:avLst/>
            <a:gdLst/>
            <a:ahLst/>
            <a:cxnLst/>
            <a:rect l="l" t="t" r="r" b="b"/>
            <a:pathLst>
              <a:path w="19050" h="20319">
                <a:moveTo>
                  <a:pt x="0" y="19799"/>
                </a:moveTo>
                <a:lnTo>
                  <a:pt x="18719" y="0"/>
                </a:lnTo>
              </a:path>
            </a:pathLst>
          </a:custGeom>
          <a:ln w="3600">
            <a:solidFill>
              <a:srgbClr val="000000"/>
            </a:solidFill>
          </a:ln>
        </p:spPr>
        <p:txBody>
          <a:bodyPr wrap="square" lIns="0" tIns="0" rIns="0" bIns="0" rtlCol="0"/>
          <a:lstStyle/>
          <a:p>
            <a:endParaRPr/>
          </a:p>
        </p:txBody>
      </p:sp>
      <p:sp>
        <p:nvSpPr>
          <p:cNvPr id="193" name="object 193"/>
          <p:cNvSpPr/>
          <p:nvPr/>
        </p:nvSpPr>
        <p:spPr>
          <a:xfrm>
            <a:off x="1721785" y="215363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4" name="object 194"/>
          <p:cNvSpPr/>
          <p:nvPr/>
        </p:nvSpPr>
        <p:spPr>
          <a:xfrm>
            <a:off x="1741089" y="2188901"/>
            <a:ext cx="17318" cy="43143"/>
          </a:xfrm>
          <a:custGeom>
            <a:avLst/>
            <a:gdLst/>
            <a:ahLst/>
            <a:cxnLst/>
            <a:rect l="l" t="t" r="r" b="b"/>
            <a:pathLst>
              <a:path w="19050" h="48894">
                <a:moveTo>
                  <a:pt x="0" y="48602"/>
                </a:moveTo>
                <a:lnTo>
                  <a:pt x="18719" y="0"/>
                </a:lnTo>
              </a:path>
            </a:pathLst>
          </a:custGeom>
          <a:ln w="3600">
            <a:solidFill>
              <a:srgbClr val="000000"/>
            </a:solidFill>
          </a:ln>
        </p:spPr>
        <p:txBody>
          <a:bodyPr wrap="square" lIns="0" tIns="0" rIns="0" bIns="0" rtlCol="0"/>
          <a:lstStyle/>
          <a:p>
            <a:endParaRPr/>
          </a:p>
        </p:txBody>
      </p:sp>
      <p:sp>
        <p:nvSpPr>
          <p:cNvPr id="195" name="object 195"/>
          <p:cNvSpPr/>
          <p:nvPr/>
        </p:nvSpPr>
        <p:spPr>
          <a:xfrm>
            <a:off x="1739127" y="17997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6" name="object 196"/>
          <p:cNvSpPr/>
          <p:nvPr/>
        </p:nvSpPr>
        <p:spPr>
          <a:xfrm>
            <a:off x="1758107" y="1835041"/>
            <a:ext cx="17895" cy="354106"/>
          </a:xfrm>
          <a:custGeom>
            <a:avLst/>
            <a:gdLst/>
            <a:ahLst/>
            <a:cxnLst/>
            <a:rect l="l" t="t" r="r" b="b"/>
            <a:pathLst>
              <a:path w="19685" h="401319">
                <a:moveTo>
                  <a:pt x="0" y="401040"/>
                </a:moveTo>
                <a:lnTo>
                  <a:pt x="19088" y="0"/>
                </a:lnTo>
              </a:path>
            </a:pathLst>
          </a:custGeom>
          <a:ln w="3600">
            <a:solidFill>
              <a:srgbClr val="000000"/>
            </a:solidFill>
          </a:ln>
        </p:spPr>
        <p:txBody>
          <a:bodyPr wrap="square" lIns="0" tIns="0" rIns="0" bIns="0" rtlCol="0"/>
          <a:lstStyle/>
          <a:p>
            <a:endParaRPr/>
          </a:p>
        </p:txBody>
      </p:sp>
      <p:sp>
        <p:nvSpPr>
          <p:cNvPr id="197" name="object 197"/>
          <p:cNvSpPr/>
          <p:nvPr/>
        </p:nvSpPr>
        <p:spPr>
          <a:xfrm>
            <a:off x="1756144" y="156536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8" name="object 198"/>
          <p:cNvSpPr/>
          <p:nvPr/>
        </p:nvSpPr>
        <p:spPr>
          <a:xfrm>
            <a:off x="1775459" y="1600614"/>
            <a:ext cx="17318" cy="234763"/>
          </a:xfrm>
          <a:custGeom>
            <a:avLst/>
            <a:gdLst/>
            <a:ahLst/>
            <a:cxnLst/>
            <a:rect l="l" t="t" r="r" b="b"/>
            <a:pathLst>
              <a:path w="19050" h="266064">
                <a:moveTo>
                  <a:pt x="0" y="265684"/>
                </a:moveTo>
                <a:lnTo>
                  <a:pt x="18719" y="0"/>
                </a:lnTo>
              </a:path>
            </a:pathLst>
          </a:custGeom>
          <a:ln w="3600">
            <a:solidFill>
              <a:srgbClr val="000000"/>
            </a:solidFill>
          </a:ln>
        </p:spPr>
        <p:txBody>
          <a:bodyPr wrap="square" lIns="0" tIns="0" rIns="0" bIns="0" rtlCol="0"/>
          <a:lstStyle/>
          <a:p>
            <a:endParaRPr/>
          </a:p>
        </p:txBody>
      </p:sp>
      <p:sp>
        <p:nvSpPr>
          <p:cNvPr id="199" name="object 199"/>
          <p:cNvSpPr/>
          <p:nvPr/>
        </p:nvSpPr>
        <p:spPr>
          <a:xfrm>
            <a:off x="1773497" y="1261681"/>
            <a:ext cx="72736" cy="70597"/>
          </a:xfrm>
          <a:custGeom>
            <a:avLst/>
            <a:gdLst/>
            <a:ahLst/>
            <a:cxnLst/>
            <a:rect l="l" t="t" r="r" b="b"/>
            <a:pathLst>
              <a:path w="80010" h="80009">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0" name="object 200"/>
          <p:cNvSpPr/>
          <p:nvPr/>
        </p:nvSpPr>
        <p:spPr>
          <a:xfrm>
            <a:off x="1792478" y="1296946"/>
            <a:ext cx="17895" cy="303679"/>
          </a:xfrm>
          <a:custGeom>
            <a:avLst/>
            <a:gdLst/>
            <a:ahLst/>
            <a:cxnLst/>
            <a:rect l="l" t="t" r="r" b="b"/>
            <a:pathLst>
              <a:path w="19685" h="344169">
                <a:moveTo>
                  <a:pt x="0" y="344157"/>
                </a:moveTo>
                <a:lnTo>
                  <a:pt x="19075" y="0"/>
                </a:lnTo>
              </a:path>
            </a:pathLst>
          </a:custGeom>
          <a:ln w="3600">
            <a:solidFill>
              <a:srgbClr val="000000"/>
            </a:solidFill>
          </a:ln>
        </p:spPr>
        <p:txBody>
          <a:bodyPr wrap="square" lIns="0" tIns="0" rIns="0" bIns="0" rtlCol="0"/>
          <a:lstStyle/>
          <a:p>
            <a:endParaRPr/>
          </a:p>
        </p:txBody>
      </p:sp>
      <p:sp>
        <p:nvSpPr>
          <p:cNvPr id="201" name="object 201"/>
          <p:cNvSpPr/>
          <p:nvPr/>
        </p:nvSpPr>
        <p:spPr>
          <a:xfrm>
            <a:off x="1790515" y="1235325"/>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2" name="object 202"/>
          <p:cNvSpPr/>
          <p:nvPr/>
        </p:nvSpPr>
        <p:spPr>
          <a:xfrm>
            <a:off x="1809819" y="1270579"/>
            <a:ext cx="17318" cy="26894"/>
          </a:xfrm>
          <a:custGeom>
            <a:avLst/>
            <a:gdLst/>
            <a:ahLst/>
            <a:cxnLst/>
            <a:rect l="l" t="t" r="r" b="b"/>
            <a:pathLst>
              <a:path w="19050" h="30480">
                <a:moveTo>
                  <a:pt x="0" y="29883"/>
                </a:moveTo>
                <a:lnTo>
                  <a:pt x="18719" y="0"/>
                </a:lnTo>
              </a:path>
            </a:pathLst>
          </a:custGeom>
          <a:ln w="3600">
            <a:solidFill>
              <a:srgbClr val="000000"/>
            </a:solidFill>
          </a:ln>
        </p:spPr>
        <p:txBody>
          <a:bodyPr wrap="square" lIns="0" tIns="0" rIns="0" bIns="0" rtlCol="0"/>
          <a:lstStyle/>
          <a:p>
            <a:endParaRPr/>
          </a:p>
        </p:txBody>
      </p:sp>
      <p:sp>
        <p:nvSpPr>
          <p:cNvPr id="203" name="object 203"/>
          <p:cNvSpPr/>
          <p:nvPr/>
        </p:nvSpPr>
        <p:spPr>
          <a:xfrm>
            <a:off x="1807533" y="971673"/>
            <a:ext cx="72736" cy="70597"/>
          </a:xfrm>
          <a:custGeom>
            <a:avLst/>
            <a:gdLst/>
            <a:ahLst/>
            <a:cxnLst/>
            <a:rect l="l" t="t" r="r" b="b"/>
            <a:pathLst>
              <a:path w="80010" h="80009">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4" name="object 204"/>
          <p:cNvSpPr/>
          <p:nvPr/>
        </p:nvSpPr>
        <p:spPr>
          <a:xfrm>
            <a:off x="1826836" y="1006926"/>
            <a:ext cx="17318" cy="263899"/>
          </a:xfrm>
          <a:custGeom>
            <a:avLst/>
            <a:gdLst/>
            <a:ahLst/>
            <a:cxnLst/>
            <a:rect l="l" t="t" r="r" b="b"/>
            <a:pathLst>
              <a:path w="19050" h="299084">
                <a:moveTo>
                  <a:pt x="0" y="298805"/>
                </a:moveTo>
                <a:lnTo>
                  <a:pt x="18719" y="0"/>
                </a:lnTo>
              </a:path>
            </a:pathLst>
          </a:custGeom>
          <a:ln w="3600">
            <a:solidFill>
              <a:srgbClr val="000000"/>
            </a:solidFill>
          </a:ln>
        </p:spPr>
        <p:txBody>
          <a:bodyPr wrap="square" lIns="0" tIns="0" rIns="0" bIns="0" rtlCol="0"/>
          <a:lstStyle/>
          <a:p>
            <a:endParaRPr/>
          </a:p>
        </p:txBody>
      </p:sp>
      <p:sp>
        <p:nvSpPr>
          <p:cNvPr id="205" name="object 205"/>
          <p:cNvSpPr/>
          <p:nvPr/>
        </p:nvSpPr>
        <p:spPr>
          <a:xfrm>
            <a:off x="1824874" y="1038695"/>
            <a:ext cx="72736" cy="70597"/>
          </a:xfrm>
          <a:custGeom>
            <a:avLst/>
            <a:gdLst/>
            <a:ahLst/>
            <a:cxnLst/>
            <a:rect l="l" t="t" r="r" b="b"/>
            <a:pathLst>
              <a:path w="80010"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6" name="object 206"/>
          <p:cNvSpPr/>
          <p:nvPr/>
        </p:nvSpPr>
        <p:spPr>
          <a:xfrm>
            <a:off x="1843855" y="1006926"/>
            <a:ext cx="17895" cy="67235"/>
          </a:xfrm>
          <a:custGeom>
            <a:avLst/>
            <a:gdLst/>
            <a:ahLst/>
            <a:cxnLst/>
            <a:rect l="l" t="t" r="r" b="b"/>
            <a:pathLst>
              <a:path w="19685" h="76200">
                <a:moveTo>
                  <a:pt x="0" y="0"/>
                </a:moveTo>
                <a:lnTo>
                  <a:pt x="19088" y="75971"/>
                </a:lnTo>
              </a:path>
            </a:pathLst>
          </a:custGeom>
          <a:ln w="3600">
            <a:solidFill>
              <a:srgbClr val="000000"/>
            </a:solidFill>
          </a:ln>
        </p:spPr>
        <p:txBody>
          <a:bodyPr wrap="square" lIns="0" tIns="0" rIns="0" bIns="0" rtlCol="0"/>
          <a:lstStyle/>
          <a:p>
            <a:endParaRPr/>
          </a:p>
        </p:txBody>
      </p:sp>
      <p:sp>
        <p:nvSpPr>
          <p:cNvPr id="207" name="object 207"/>
          <p:cNvSpPr/>
          <p:nvPr/>
        </p:nvSpPr>
        <p:spPr>
          <a:xfrm>
            <a:off x="1841892" y="1040286"/>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8" name="object 208"/>
          <p:cNvSpPr/>
          <p:nvPr/>
        </p:nvSpPr>
        <p:spPr>
          <a:xfrm>
            <a:off x="1861207" y="1073961"/>
            <a:ext cx="17318" cy="1681"/>
          </a:xfrm>
          <a:custGeom>
            <a:avLst/>
            <a:gdLst/>
            <a:ahLst/>
            <a:cxnLst/>
            <a:rect l="l" t="t" r="r" b="b"/>
            <a:pathLst>
              <a:path w="19050" h="1905">
                <a:moveTo>
                  <a:pt x="0" y="0"/>
                </a:moveTo>
                <a:lnTo>
                  <a:pt x="18707" y="1790"/>
                </a:lnTo>
              </a:path>
            </a:pathLst>
          </a:custGeom>
          <a:ln w="3600">
            <a:solidFill>
              <a:srgbClr val="000000"/>
            </a:solidFill>
          </a:ln>
        </p:spPr>
        <p:txBody>
          <a:bodyPr wrap="square" lIns="0" tIns="0" rIns="0" bIns="0" rtlCol="0"/>
          <a:lstStyle/>
          <a:p>
            <a:endParaRPr/>
          </a:p>
        </p:txBody>
      </p:sp>
      <p:sp>
        <p:nvSpPr>
          <p:cNvPr id="209" name="object 209"/>
          <p:cNvSpPr/>
          <p:nvPr/>
        </p:nvSpPr>
        <p:spPr>
          <a:xfrm>
            <a:off x="1858910" y="1244536"/>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0" name="object 210"/>
          <p:cNvSpPr/>
          <p:nvPr/>
        </p:nvSpPr>
        <p:spPr>
          <a:xfrm>
            <a:off x="1878214" y="1075540"/>
            <a:ext cx="17318" cy="204507"/>
          </a:xfrm>
          <a:custGeom>
            <a:avLst/>
            <a:gdLst/>
            <a:ahLst/>
            <a:cxnLst/>
            <a:rect l="l" t="t" r="r" b="b"/>
            <a:pathLst>
              <a:path w="19050" h="231775">
                <a:moveTo>
                  <a:pt x="0" y="0"/>
                </a:moveTo>
                <a:lnTo>
                  <a:pt x="18732" y="231482"/>
                </a:lnTo>
              </a:path>
            </a:pathLst>
          </a:custGeom>
          <a:ln w="3600">
            <a:solidFill>
              <a:srgbClr val="000000"/>
            </a:solidFill>
          </a:ln>
        </p:spPr>
        <p:txBody>
          <a:bodyPr wrap="square" lIns="0" tIns="0" rIns="0" bIns="0" rtlCol="0"/>
          <a:lstStyle/>
          <a:p>
            <a:endParaRPr/>
          </a:p>
        </p:txBody>
      </p:sp>
      <p:sp>
        <p:nvSpPr>
          <p:cNvPr id="211" name="object 211"/>
          <p:cNvSpPr/>
          <p:nvPr/>
        </p:nvSpPr>
        <p:spPr>
          <a:xfrm>
            <a:off x="1876263" y="1253422"/>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2" name="object 212"/>
          <p:cNvSpPr/>
          <p:nvPr/>
        </p:nvSpPr>
        <p:spPr>
          <a:xfrm>
            <a:off x="1895233" y="1279789"/>
            <a:ext cx="17895" cy="8965"/>
          </a:xfrm>
          <a:custGeom>
            <a:avLst/>
            <a:gdLst/>
            <a:ahLst/>
            <a:cxnLst/>
            <a:rect l="l" t="t" r="r" b="b"/>
            <a:pathLst>
              <a:path w="19685" h="10159">
                <a:moveTo>
                  <a:pt x="0" y="0"/>
                </a:moveTo>
                <a:lnTo>
                  <a:pt x="19088" y="10083"/>
                </a:lnTo>
              </a:path>
            </a:pathLst>
          </a:custGeom>
          <a:ln w="3600">
            <a:solidFill>
              <a:srgbClr val="000000"/>
            </a:solidFill>
          </a:ln>
        </p:spPr>
        <p:txBody>
          <a:bodyPr wrap="square" lIns="0" tIns="0" rIns="0" bIns="0" rtlCol="0"/>
          <a:lstStyle/>
          <a:p>
            <a:endParaRPr/>
          </a:p>
        </p:txBody>
      </p:sp>
      <p:sp>
        <p:nvSpPr>
          <p:cNvPr id="213" name="object 213"/>
          <p:cNvSpPr/>
          <p:nvPr/>
        </p:nvSpPr>
        <p:spPr>
          <a:xfrm>
            <a:off x="1893269" y="162824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4" name="object 214"/>
          <p:cNvSpPr/>
          <p:nvPr/>
        </p:nvSpPr>
        <p:spPr>
          <a:xfrm>
            <a:off x="1912585" y="1288687"/>
            <a:ext cx="17318" cy="374837"/>
          </a:xfrm>
          <a:custGeom>
            <a:avLst/>
            <a:gdLst/>
            <a:ahLst/>
            <a:cxnLst/>
            <a:rect l="l" t="t" r="r" b="b"/>
            <a:pathLst>
              <a:path w="19050" h="424814">
                <a:moveTo>
                  <a:pt x="0" y="0"/>
                </a:moveTo>
                <a:lnTo>
                  <a:pt x="18719" y="424802"/>
                </a:lnTo>
              </a:path>
            </a:pathLst>
          </a:custGeom>
          <a:ln w="3600">
            <a:solidFill>
              <a:srgbClr val="000000"/>
            </a:solidFill>
          </a:ln>
        </p:spPr>
        <p:txBody>
          <a:bodyPr wrap="square" lIns="0" tIns="0" rIns="0" bIns="0" rtlCol="0"/>
          <a:lstStyle/>
          <a:p>
            <a:endParaRPr/>
          </a:p>
        </p:txBody>
      </p:sp>
      <p:sp>
        <p:nvSpPr>
          <p:cNvPr id="215" name="object 215"/>
          <p:cNvSpPr/>
          <p:nvPr/>
        </p:nvSpPr>
        <p:spPr>
          <a:xfrm>
            <a:off x="1910622" y="179089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6" name="object 216"/>
          <p:cNvSpPr/>
          <p:nvPr/>
        </p:nvSpPr>
        <p:spPr>
          <a:xfrm>
            <a:off x="1929603" y="1663513"/>
            <a:ext cx="17895" cy="163046"/>
          </a:xfrm>
          <a:custGeom>
            <a:avLst/>
            <a:gdLst/>
            <a:ahLst/>
            <a:cxnLst/>
            <a:rect l="l" t="t" r="r" b="b"/>
            <a:pathLst>
              <a:path w="19685" h="184785">
                <a:moveTo>
                  <a:pt x="0" y="0"/>
                </a:moveTo>
                <a:lnTo>
                  <a:pt x="19075" y="184315"/>
                </a:lnTo>
              </a:path>
            </a:pathLst>
          </a:custGeom>
          <a:ln w="3600">
            <a:solidFill>
              <a:srgbClr val="000000"/>
            </a:solidFill>
          </a:ln>
        </p:spPr>
        <p:txBody>
          <a:bodyPr wrap="square" lIns="0" tIns="0" rIns="0" bIns="0" rtlCol="0"/>
          <a:lstStyle/>
          <a:p>
            <a:endParaRPr/>
          </a:p>
        </p:txBody>
      </p:sp>
      <p:sp>
        <p:nvSpPr>
          <p:cNvPr id="217" name="object 217"/>
          <p:cNvSpPr/>
          <p:nvPr/>
        </p:nvSpPr>
        <p:spPr>
          <a:xfrm>
            <a:off x="1927640" y="184330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8" name="object 218"/>
          <p:cNvSpPr/>
          <p:nvPr/>
        </p:nvSpPr>
        <p:spPr>
          <a:xfrm>
            <a:off x="1946945" y="1826144"/>
            <a:ext cx="17318" cy="52668"/>
          </a:xfrm>
          <a:custGeom>
            <a:avLst/>
            <a:gdLst/>
            <a:ahLst/>
            <a:cxnLst/>
            <a:rect l="l" t="t" r="r" b="b"/>
            <a:pathLst>
              <a:path w="19050" h="59689">
                <a:moveTo>
                  <a:pt x="0" y="0"/>
                </a:moveTo>
                <a:lnTo>
                  <a:pt x="18719" y="59397"/>
                </a:lnTo>
              </a:path>
            </a:pathLst>
          </a:custGeom>
          <a:ln w="3600">
            <a:solidFill>
              <a:srgbClr val="000000"/>
            </a:solidFill>
          </a:ln>
        </p:spPr>
        <p:txBody>
          <a:bodyPr wrap="square" lIns="0" tIns="0" rIns="0" bIns="0" rtlCol="0"/>
          <a:lstStyle/>
          <a:p>
            <a:endParaRPr/>
          </a:p>
        </p:txBody>
      </p:sp>
      <p:sp>
        <p:nvSpPr>
          <p:cNvPr id="219" name="object 219"/>
          <p:cNvSpPr/>
          <p:nvPr/>
        </p:nvSpPr>
        <p:spPr>
          <a:xfrm>
            <a:off x="1944658" y="199386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0" name="object 220"/>
          <p:cNvSpPr/>
          <p:nvPr/>
        </p:nvSpPr>
        <p:spPr>
          <a:xfrm>
            <a:off x="1963962" y="1878554"/>
            <a:ext cx="17318" cy="150719"/>
          </a:xfrm>
          <a:custGeom>
            <a:avLst/>
            <a:gdLst/>
            <a:ahLst/>
            <a:cxnLst/>
            <a:rect l="l" t="t" r="r" b="b"/>
            <a:pathLst>
              <a:path w="19050" h="170814">
                <a:moveTo>
                  <a:pt x="0" y="0"/>
                </a:moveTo>
                <a:lnTo>
                  <a:pt x="18719" y="170649"/>
                </a:lnTo>
              </a:path>
            </a:pathLst>
          </a:custGeom>
          <a:ln w="3600">
            <a:solidFill>
              <a:srgbClr val="000000"/>
            </a:solidFill>
          </a:ln>
        </p:spPr>
        <p:txBody>
          <a:bodyPr wrap="square" lIns="0" tIns="0" rIns="0" bIns="0" rtlCol="0"/>
          <a:lstStyle/>
          <a:p>
            <a:endParaRPr/>
          </a:p>
        </p:txBody>
      </p:sp>
      <p:sp>
        <p:nvSpPr>
          <p:cNvPr id="221" name="object 221"/>
          <p:cNvSpPr/>
          <p:nvPr/>
        </p:nvSpPr>
        <p:spPr>
          <a:xfrm>
            <a:off x="1961999" y="209741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2" name="object 222"/>
          <p:cNvSpPr/>
          <p:nvPr/>
        </p:nvSpPr>
        <p:spPr>
          <a:xfrm>
            <a:off x="1980981" y="2029127"/>
            <a:ext cx="17895" cy="103654"/>
          </a:xfrm>
          <a:custGeom>
            <a:avLst/>
            <a:gdLst/>
            <a:ahLst/>
            <a:cxnLst/>
            <a:rect l="l" t="t" r="r" b="b"/>
            <a:pathLst>
              <a:path w="19685" h="117475">
                <a:moveTo>
                  <a:pt x="0" y="0"/>
                </a:moveTo>
                <a:lnTo>
                  <a:pt x="19088" y="117360"/>
                </a:lnTo>
              </a:path>
            </a:pathLst>
          </a:custGeom>
          <a:ln w="3600">
            <a:solidFill>
              <a:srgbClr val="000000"/>
            </a:solidFill>
          </a:ln>
        </p:spPr>
        <p:txBody>
          <a:bodyPr wrap="square" lIns="0" tIns="0" rIns="0" bIns="0" rtlCol="0"/>
          <a:lstStyle/>
          <a:p>
            <a:endParaRPr/>
          </a:p>
        </p:txBody>
      </p:sp>
      <p:sp>
        <p:nvSpPr>
          <p:cNvPr id="223" name="object 223"/>
          <p:cNvSpPr/>
          <p:nvPr/>
        </p:nvSpPr>
        <p:spPr>
          <a:xfrm>
            <a:off x="1979017" y="224575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4" name="object 224"/>
          <p:cNvSpPr/>
          <p:nvPr/>
        </p:nvSpPr>
        <p:spPr>
          <a:xfrm>
            <a:off x="1998333" y="2132681"/>
            <a:ext cx="17318" cy="148478"/>
          </a:xfrm>
          <a:custGeom>
            <a:avLst/>
            <a:gdLst/>
            <a:ahLst/>
            <a:cxnLst/>
            <a:rect l="l" t="t" r="r" b="b"/>
            <a:pathLst>
              <a:path w="19050" h="168275">
                <a:moveTo>
                  <a:pt x="0" y="0"/>
                </a:moveTo>
                <a:lnTo>
                  <a:pt x="18719" y="168109"/>
                </a:lnTo>
              </a:path>
            </a:pathLst>
          </a:custGeom>
          <a:ln w="3600">
            <a:solidFill>
              <a:srgbClr val="000000"/>
            </a:solidFill>
          </a:ln>
        </p:spPr>
        <p:txBody>
          <a:bodyPr wrap="square" lIns="0" tIns="0" rIns="0" bIns="0" rtlCol="0"/>
          <a:lstStyle/>
          <a:p>
            <a:endParaRPr/>
          </a:p>
        </p:txBody>
      </p:sp>
      <p:sp>
        <p:nvSpPr>
          <p:cNvPr id="225" name="object 225"/>
          <p:cNvSpPr/>
          <p:nvPr/>
        </p:nvSpPr>
        <p:spPr>
          <a:xfrm>
            <a:off x="1996370" y="226037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6" name="object 226"/>
          <p:cNvSpPr/>
          <p:nvPr/>
        </p:nvSpPr>
        <p:spPr>
          <a:xfrm>
            <a:off x="2015352" y="2281013"/>
            <a:ext cx="17895" cy="15128"/>
          </a:xfrm>
          <a:custGeom>
            <a:avLst/>
            <a:gdLst/>
            <a:ahLst/>
            <a:cxnLst/>
            <a:rect l="l" t="t" r="r" b="b"/>
            <a:pathLst>
              <a:path w="19685" h="17144">
                <a:moveTo>
                  <a:pt x="0" y="0"/>
                </a:moveTo>
                <a:lnTo>
                  <a:pt x="19075" y="16560"/>
                </a:lnTo>
              </a:path>
            </a:pathLst>
          </a:custGeom>
          <a:ln w="3600">
            <a:solidFill>
              <a:srgbClr val="000000"/>
            </a:solidFill>
          </a:ln>
        </p:spPr>
        <p:txBody>
          <a:bodyPr wrap="square" lIns="0" tIns="0" rIns="0" bIns="0" rtlCol="0"/>
          <a:lstStyle/>
          <a:p>
            <a:endParaRPr/>
          </a:p>
        </p:txBody>
      </p:sp>
      <p:sp>
        <p:nvSpPr>
          <p:cNvPr id="227" name="object 227"/>
          <p:cNvSpPr/>
          <p:nvPr/>
        </p:nvSpPr>
        <p:spPr>
          <a:xfrm>
            <a:off x="2013388" y="2250522"/>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8" name="object 228"/>
          <p:cNvSpPr/>
          <p:nvPr/>
        </p:nvSpPr>
        <p:spPr>
          <a:xfrm>
            <a:off x="2032692" y="2285775"/>
            <a:ext cx="17318" cy="10085"/>
          </a:xfrm>
          <a:custGeom>
            <a:avLst/>
            <a:gdLst/>
            <a:ahLst/>
            <a:cxnLst/>
            <a:rect l="l" t="t" r="r" b="b"/>
            <a:pathLst>
              <a:path w="19050" h="11430">
                <a:moveTo>
                  <a:pt x="0" y="11163"/>
                </a:moveTo>
                <a:lnTo>
                  <a:pt x="18719" y="0"/>
                </a:lnTo>
              </a:path>
            </a:pathLst>
          </a:custGeom>
          <a:ln w="3600">
            <a:solidFill>
              <a:srgbClr val="000000"/>
            </a:solidFill>
          </a:ln>
        </p:spPr>
        <p:txBody>
          <a:bodyPr wrap="square" lIns="0" tIns="0" rIns="0" bIns="0" rtlCol="0"/>
          <a:lstStyle/>
          <a:p>
            <a:endParaRPr/>
          </a:p>
        </p:txBody>
      </p:sp>
      <p:sp>
        <p:nvSpPr>
          <p:cNvPr id="229" name="object 229"/>
          <p:cNvSpPr/>
          <p:nvPr/>
        </p:nvSpPr>
        <p:spPr>
          <a:xfrm>
            <a:off x="2030407" y="248462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0" name="object 230"/>
          <p:cNvSpPr/>
          <p:nvPr/>
        </p:nvSpPr>
        <p:spPr>
          <a:xfrm>
            <a:off x="2049710" y="2285775"/>
            <a:ext cx="17318" cy="234203"/>
          </a:xfrm>
          <a:custGeom>
            <a:avLst/>
            <a:gdLst/>
            <a:ahLst/>
            <a:cxnLst/>
            <a:rect l="l" t="t" r="r" b="b"/>
            <a:pathLst>
              <a:path w="19050" h="265430">
                <a:moveTo>
                  <a:pt x="0" y="0"/>
                </a:moveTo>
                <a:lnTo>
                  <a:pt x="18719" y="265328"/>
                </a:lnTo>
              </a:path>
            </a:pathLst>
          </a:custGeom>
          <a:ln w="3600">
            <a:solidFill>
              <a:srgbClr val="000000"/>
            </a:solidFill>
          </a:ln>
        </p:spPr>
        <p:txBody>
          <a:bodyPr wrap="square" lIns="0" tIns="0" rIns="0" bIns="0" rtlCol="0"/>
          <a:lstStyle/>
          <a:p>
            <a:endParaRPr/>
          </a:p>
        </p:txBody>
      </p:sp>
      <p:sp>
        <p:nvSpPr>
          <p:cNvPr id="231" name="object 231"/>
          <p:cNvSpPr/>
          <p:nvPr/>
        </p:nvSpPr>
        <p:spPr>
          <a:xfrm>
            <a:off x="2047747" y="243761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2" name="object 232"/>
          <p:cNvSpPr/>
          <p:nvPr/>
        </p:nvSpPr>
        <p:spPr>
          <a:xfrm>
            <a:off x="2066729" y="2472880"/>
            <a:ext cx="17895" cy="47065"/>
          </a:xfrm>
          <a:custGeom>
            <a:avLst/>
            <a:gdLst/>
            <a:ahLst/>
            <a:cxnLst/>
            <a:rect l="l" t="t" r="r" b="b"/>
            <a:pathLst>
              <a:path w="19685" h="53339">
                <a:moveTo>
                  <a:pt x="0" y="53276"/>
                </a:moveTo>
                <a:lnTo>
                  <a:pt x="19088" y="0"/>
                </a:lnTo>
              </a:path>
            </a:pathLst>
          </a:custGeom>
          <a:ln w="3600">
            <a:solidFill>
              <a:srgbClr val="000000"/>
            </a:solidFill>
          </a:ln>
        </p:spPr>
        <p:txBody>
          <a:bodyPr wrap="square" lIns="0" tIns="0" rIns="0" bIns="0" rtlCol="0"/>
          <a:lstStyle/>
          <a:p>
            <a:endParaRPr/>
          </a:p>
        </p:txBody>
      </p:sp>
      <p:sp>
        <p:nvSpPr>
          <p:cNvPr id="233" name="object 233"/>
          <p:cNvSpPr/>
          <p:nvPr/>
        </p:nvSpPr>
        <p:spPr>
          <a:xfrm>
            <a:off x="2064766" y="259961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4" name="object 234"/>
          <p:cNvSpPr/>
          <p:nvPr/>
        </p:nvSpPr>
        <p:spPr>
          <a:xfrm>
            <a:off x="2084081" y="2472880"/>
            <a:ext cx="17318" cy="162485"/>
          </a:xfrm>
          <a:custGeom>
            <a:avLst/>
            <a:gdLst/>
            <a:ahLst/>
            <a:cxnLst/>
            <a:rect l="l" t="t" r="r" b="b"/>
            <a:pathLst>
              <a:path w="19050" h="184150">
                <a:moveTo>
                  <a:pt x="0" y="0"/>
                </a:moveTo>
                <a:lnTo>
                  <a:pt x="18707" y="183591"/>
                </a:lnTo>
              </a:path>
            </a:pathLst>
          </a:custGeom>
          <a:ln w="3600">
            <a:solidFill>
              <a:srgbClr val="000000"/>
            </a:solidFill>
          </a:ln>
        </p:spPr>
        <p:txBody>
          <a:bodyPr wrap="square" lIns="0" tIns="0" rIns="0" bIns="0" rtlCol="0"/>
          <a:lstStyle/>
          <a:p>
            <a:endParaRPr/>
          </a:p>
        </p:txBody>
      </p:sp>
      <p:sp>
        <p:nvSpPr>
          <p:cNvPr id="235" name="object 235"/>
          <p:cNvSpPr/>
          <p:nvPr/>
        </p:nvSpPr>
        <p:spPr>
          <a:xfrm>
            <a:off x="2081784" y="26161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6" name="object 236"/>
          <p:cNvSpPr/>
          <p:nvPr/>
        </p:nvSpPr>
        <p:spPr>
          <a:xfrm>
            <a:off x="2101087" y="2634873"/>
            <a:ext cx="17318" cy="16809"/>
          </a:xfrm>
          <a:custGeom>
            <a:avLst/>
            <a:gdLst/>
            <a:ahLst/>
            <a:cxnLst/>
            <a:rect l="l" t="t" r="r" b="b"/>
            <a:pathLst>
              <a:path w="19050" h="19050">
                <a:moveTo>
                  <a:pt x="0" y="0"/>
                </a:moveTo>
                <a:lnTo>
                  <a:pt x="18732" y="18719"/>
                </a:lnTo>
              </a:path>
            </a:pathLst>
          </a:custGeom>
          <a:ln w="3600">
            <a:solidFill>
              <a:srgbClr val="000000"/>
            </a:solidFill>
          </a:ln>
        </p:spPr>
        <p:txBody>
          <a:bodyPr wrap="square" lIns="0" tIns="0" rIns="0" bIns="0" rtlCol="0"/>
          <a:lstStyle/>
          <a:p>
            <a:endParaRPr/>
          </a:p>
        </p:txBody>
      </p:sp>
      <p:sp>
        <p:nvSpPr>
          <p:cNvPr id="237" name="object 237"/>
          <p:cNvSpPr/>
          <p:nvPr/>
        </p:nvSpPr>
        <p:spPr>
          <a:xfrm>
            <a:off x="2099125" y="262249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8" name="object 238"/>
          <p:cNvSpPr/>
          <p:nvPr/>
        </p:nvSpPr>
        <p:spPr>
          <a:xfrm>
            <a:off x="2118118" y="2651389"/>
            <a:ext cx="17895" cy="6724"/>
          </a:xfrm>
          <a:custGeom>
            <a:avLst/>
            <a:gdLst/>
            <a:ahLst/>
            <a:cxnLst/>
            <a:rect l="l" t="t" r="r" b="b"/>
            <a:pathLst>
              <a:path w="19685" h="7619">
                <a:moveTo>
                  <a:pt x="0" y="0"/>
                </a:moveTo>
                <a:lnTo>
                  <a:pt x="19075" y="7200"/>
                </a:lnTo>
              </a:path>
            </a:pathLst>
          </a:custGeom>
          <a:ln w="3600">
            <a:solidFill>
              <a:srgbClr val="000000"/>
            </a:solidFill>
          </a:ln>
        </p:spPr>
        <p:txBody>
          <a:bodyPr wrap="square" lIns="0" tIns="0" rIns="0" bIns="0" rtlCol="0"/>
          <a:lstStyle/>
          <a:p>
            <a:endParaRPr/>
          </a:p>
        </p:txBody>
      </p:sp>
      <p:sp>
        <p:nvSpPr>
          <p:cNvPr id="239" name="object 239"/>
          <p:cNvSpPr/>
          <p:nvPr/>
        </p:nvSpPr>
        <p:spPr>
          <a:xfrm>
            <a:off x="2116143" y="2490989"/>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40" name="object 240"/>
          <p:cNvSpPr/>
          <p:nvPr/>
        </p:nvSpPr>
        <p:spPr>
          <a:xfrm>
            <a:off x="2135458" y="2526243"/>
            <a:ext cx="17318" cy="131669"/>
          </a:xfrm>
          <a:custGeom>
            <a:avLst/>
            <a:gdLst/>
            <a:ahLst/>
            <a:cxnLst/>
            <a:rect l="l" t="t" r="r" b="b"/>
            <a:pathLst>
              <a:path w="19050" h="149225">
                <a:moveTo>
                  <a:pt x="0" y="149034"/>
                </a:moveTo>
                <a:lnTo>
                  <a:pt x="18719" y="0"/>
                </a:lnTo>
              </a:path>
            </a:pathLst>
          </a:custGeom>
          <a:ln w="3600">
            <a:solidFill>
              <a:srgbClr val="000000"/>
            </a:solidFill>
          </a:ln>
        </p:spPr>
        <p:txBody>
          <a:bodyPr wrap="square" lIns="0" tIns="0" rIns="0" bIns="0" rtlCol="0"/>
          <a:lstStyle/>
          <a:p>
            <a:endParaRPr/>
          </a:p>
        </p:txBody>
      </p:sp>
      <p:sp>
        <p:nvSpPr>
          <p:cNvPr id="241" name="object 241"/>
          <p:cNvSpPr/>
          <p:nvPr/>
        </p:nvSpPr>
        <p:spPr>
          <a:xfrm>
            <a:off x="2133496" y="238361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2" name="object 242"/>
          <p:cNvSpPr/>
          <p:nvPr/>
        </p:nvSpPr>
        <p:spPr>
          <a:xfrm>
            <a:off x="2152477" y="2418879"/>
            <a:ext cx="17895" cy="107576"/>
          </a:xfrm>
          <a:custGeom>
            <a:avLst/>
            <a:gdLst/>
            <a:ahLst/>
            <a:cxnLst/>
            <a:rect l="l" t="t" r="r" b="b"/>
            <a:pathLst>
              <a:path w="19685" h="121919">
                <a:moveTo>
                  <a:pt x="0" y="121678"/>
                </a:moveTo>
                <a:lnTo>
                  <a:pt x="19075" y="0"/>
                </a:lnTo>
              </a:path>
            </a:pathLst>
          </a:custGeom>
          <a:ln w="3600">
            <a:solidFill>
              <a:srgbClr val="000000"/>
            </a:solidFill>
          </a:ln>
        </p:spPr>
        <p:txBody>
          <a:bodyPr wrap="square" lIns="0" tIns="0" rIns="0" bIns="0" rtlCol="0"/>
          <a:lstStyle/>
          <a:p>
            <a:endParaRPr/>
          </a:p>
        </p:txBody>
      </p:sp>
      <p:sp>
        <p:nvSpPr>
          <p:cNvPr id="243" name="object 243"/>
          <p:cNvSpPr/>
          <p:nvPr/>
        </p:nvSpPr>
        <p:spPr>
          <a:xfrm>
            <a:off x="2150514" y="228577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4" name="object 244"/>
          <p:cNvSpPr/>
          <p:nvPr/>
        </p:nvSpPr>
        <p:spPr>
          <a:xfrm>
            <a:off x="2169817" y="2321041"/>
            <a:ext cx="17318" cy="98051"/>
          </a:xfrm>
          <a:custGeom>
            <a:avLst/>
            <a:gdLst/>
            <a:ahLst/>
            <a:cxnLst/>
            <a:rect l="l" t="t" r="r" b="b"/>
            <a:pathLst>
              <a:path w="19050" h="111125">
                <a:moveTo>
                  <a:pt x="0" y="110883"/>
                </a:moveTo>
                <a:lnTo>
                  <a:pt x="18719" y="0"/>
                </a:lnTo>
              </a:path>
            </a:pathLst>
          </a:custGeom>
          <a:ln w="3600">
            <a:solidFill>
              <a:srgbClr val="000000"/>
            </a:solidFill>
          </a:ln>
        </p:spPr>
        <p:txBody>
          <a:bodyPr wrap="square" lIns="0" tIns="0" rIns="0" bIns="0" rtlCol="0"/>
          <a:lstStyle/>
          <a:p>
            <a:endParaRPr/>
          </a:p>
        </p:txBody>
      </p:sp>
      <p:sp>
        <p:nvSpPr>
          <p:cNvPr id="245" name="object 245"/>
          <p:cNvSpPr/>
          <p:nvPr/>
        </p:nvSpPr>
        <p:spPr>
          <a:xfrm>
            <a:off x="2167532" y="240362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6" name="object 246"/>
          <p:cNvSpPr/>
          <p:nvPr/>
        </p:nvSpPr>
        <p:spPr>
          <a:xfrm>
            <a:off x="2186836" y="2321040"/>
            <a:ext cx="17318" cy="118222"/>
          </a:xfrm>
          <a:custGeom>
            <a:avLst/>
            <a:gdLst/>
            <a:ahLst/>
            <a:cxnLst/>
            <a:rect l="l" t="t" r="r" b="b"/>
            <a:pathLst>
              <a:path w="19050" h="133985">
                <a:moveTo>
                  <a:pt x="0" y="0"/>
                </a:moveTo>
                <a:lnTo>
                  <a:pt x="18719" y="133565"/>
                </a:lnTo>
              </a:path>
            </a:pathLst>
          </a:custGeom>
          <a:ln w="3600">
            <a:solidFill>
              <a:srgbClr val="000000"/>
            </a:solidFill>
          </a:ln>
        </p:spPr>
        <p:txBody>
          <a:bodyPr wrap="square" lIns="0" tIns="0" rIns="0" bIns="0" rtlCol="0"/>
          <a:lstStyle/>
          <a:p>
            <a:endParaRPr/>
          </a:p>
        </p:txBody>
      </p:sp>
      <p:sp>
        <p:nvSpPr>
          <p:cNvPr id="247" name="object 247"/>
          <p:cNvSpPr/>
          <p:nvPr/>
        </p:nvSpPr>
        <p:spPr>
          <a:xfrm>
            <a:off x="2184873" y="220637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8" name="object 248"/>
          <p:cNvSpPr/>
          <p:nvPr/>
        </p:nvSpPr>
        <p:spPr>
          <a:xfrm>
            <a:off x="2203854" y="2241624"/>
            <a:ext cx="17895" cy="197783"/>
          </a:xfrm>
          <a:custGeom>
            <a:avLst/>
            <a:gdLst/>
            <a:ahLst/>
            <a:cxnLst/>
            <a:rect l="l" t="t" r="r" b="b"/>
            <a:pathLst>
              <a:path w="19685" h="224155">
                <a:moveTo>
                  <a:pt x="0" y="223570"/>
                </a:moveTo>
                <a:lnTo>
                  <a:pt x="19088" y="0"/>
                </a:lnTo>
              </a:path>
            </a:pathLst>
          </a:custGeom>
          <a:ln w="3600">
            <a:solidFill>
              <a:srgbClr val="000000"/>
            </a:solidFill>
          </a:ln>
        </p:spPr>
        <p:txBody>
          <a:bodyPr wrap="square" lIns="0" tIns="0" rIns="0" bIns="0" rtlCol="0"/>
          <a:lstStyle/>
          <a:p>
            <a:endParaRPr/>
          </a:p>
        </p:txBody>
      </p:sp>
      <p:sp>
        <p:nvSpPr>
          <p:cNvPr id="249" name="object 249"/>
          <p:cNvSpPr/>
          <p:nvPr/>
        </p:nvSpPr>
        <p:spPr>
          <a:xfrm>
            <a:off x="2201891" y="19303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0" name="object 250"/>
          <p:cNvSpPr/>
          <p:nvPr/>
        </p:nvSpPr>
        <p:spPr>
          <a:xfrm>
            <a:off x="2221206" y="1965590"/>
            <a:ext cx="17318" cy="276225"/>
          </a:xfrm>
          <a:custGeom>
            <a:avLst/>
            <a:gdLst/>
            <a:ahLst/>
            <a:cxnLst/>
            <a:rect l="l" t="t" r="r" b="b"/>
            <a:pathLst>
              <a:path w="19050" h="313055">
                <a:moveTo>
                  <a:pt x="0" y="312839"/>
                </a:moveTo>
                <a:lnTo>
                  <a:pt x="18719" y="0"/>
                </a:lnTo>
              </a:path>
            </a:pathLst>
          </a:custGeom>
          <a:ln w="3600">
            <a:solidFill>
              <a:srgbClr val="000000"/>
            </a:solidFill>
          </a:ln>
        </p:spPr>
        <p:txBody>
          <a:bodyPr wrap="square" lIns="0" tIns="0" rIns="0" bIns="0" rtlCol="0"/>
          <a:lstStyle/>
          <a:p>
            <a:endParaRPr/>
          </a:p>
        </p:txBody>
      </p:sp>
      <p:sp>
        <p:nvSpPr>
          <p:cNvPr id="251" name="object 251"/>
          <p:cNvSpPr/>
          <p:nvPr/>
        </p:nvSpPr>
        <p:spPr>
          <a:xfrm>
            <a:off x="2219244" y="17140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2" name="object 252"/>
          <p:cNvSpPr/>
          <p:nvPr/>
        </p:nvSpPr>
        <p:spPr>
          <a:xfrm>
            <a:off x="2238225" y="1749283"/>
            <a:ext cx="17895" cy="216834"/>
          </a:xfrm>
          <a:custGeom>
            <a:avLst/>
            <a:gdLst/>
            <a:ahLst/>
            <a:cxnLst/>
            <a:rect l="l" t="t" r="r" b="b"/>
            <a:pathLst>
              <a:path w="19685" h="245744">
                <a:moveTo>
                  <a:pt x="0" y="245148"/>
                </a:moveTo>
                <a:lnTo>
                  <a:pt x="19075" y="0"/>
                </a:lnTo>
              </a:path>
            </a:pathLst>
          </a:custGeom>
          <a:ln w="3600">
            <a:solidFill>
              <a:srgbClr val="000000"/>
            </a:solidFill>
          </a:ln>
        </p:spPr>
        <p:txBody>
          <a:bodyPr wrap="square" lIns="0" tIns="0" rIns="0" bIns="0" rtlCol="0"/>
          <a:lstStyle/>
          <a:p>
            <a:endParaRPr/>
          </a:p>
        </p:txBody>
      </p:sp>
      <p:sp>
        <p:nvSpPr>
          <p:cNvPr id="253" name="object 253"/>
          <p:cNvSpPr/>
          <p:nvPr/>
        </p:nvSpPr>
        <p:spPr>
          <a:xfrm>
            <a:off x="2236250" y="141987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4" name="object 254"/>
          <p:cNvSpPr/>
          <p:nvPr/>
        </p:nvSpPr>
        <p:spPr>
          <a:xfrm>
            <a:off x="2255566" y="1455129"/>
            <a:ext cx="17318" cy="294154"/>
          </a:xfrm>
          <a:custGeom>
            <a:avLst/>
            <a:gdLst/>
            <a:ahLst/>
            <a:cxnLst/>
            <a:rect l="l" t="t" r="r" b="b"/>
            <a:pathLst>
              <a:path w="19050" h="333375">
                <a:moveTo>
                  <a:pt x="0" y="333362"/>
                </a:moveTo>
                <a:lnTo>
                  <a:pt x="18719" y="0"/>
                </a:lnTo>
              </a:path>
            </a:pathLst>
          </a:custGeom>
          <a:ln w="3600">
            <a:solidFill>
              <a:srgbClr val="000000"/>
            </a:solidFill>
          </a:ln>
        </p:spPr>
        <p:txBody>
          <a:bodyPr wrap="square" lIns="0" tIns="0" rIns="0" bIns="0" rtlCol="0"/>
          <a:lstStyle/>
          <a:p>
            <a:endParaRPr/>
          </a:p>
        </p:txBody>
      </p:sp>
      <p:sp>
        <p:nvSpPr>
          <p:cNvPr id="255" name="object 255"/>
          <p:cNvSpPr/>
          <p:nvPr/>
        </p:nvSpPr>
        <p:spPr>
          <a:xfrm>
            <a:off x="2253280" y="1215939"/>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6" name="object 256"/>
          <p:cNvSpPr/>
          <p:nvPr/>
        </p:nvSpPr>
        <p:spPr>
          <a:xfrm>
            <a:off x="2272584" y="1251204"/>
            <a:ext cx="17318" cy="203947"/>
          </a:xfrm>
          <a:custGeom>
            <a:avLst/>
            <a:gdLst/>
            <a:ahLst/>
            <a:cxnLst/>
            <a:rect l="l" t="t" r="r" b="b"/>
            <a:pathLst>
              <a:path w="19050" h="231139">
                <a:moveTo>
                  <a:pt x="0" y="231114"/>
                </a:moveTo>
                <a:lnTo>
                  <a:pt x="18719" y="0"/>
                </a:lnTo>
              </a:path>
            </a:pathLst>
          </a:custGeom>
          <a:ln w="3600">
            <a:solidFill>
              <a:srgbClr val="000000"/>
            </a:solidFill>
          </a:ln>
        </p:spPr>
        <p:txBody>
          <a:bodyPr wrap="square" lIns="0" tIns="0" rIns="0" bIns="0" rtlCol="0"/>
          <a:lstStyle/>
          <a:p>
            <a:endParaRPr/>
          </a:p>
        </p:txBody>
      </p:sp>
      <p:sp>
        <p:nvSpPr>
          <p:cNvPr id="257" name="object 257"/>
          <p:cNvSpPr/>
          <p:nvPr/>
        </p:nvSpPr>
        <p:spPr>
          <a:xfrm>
            <a:off x="2270621" y="1070464"/>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8" name="object 258"/>
          <p:cNvSpPr/>
          <p:nvPr/>
        </p:nvSpPr>
        <p:spPr>
          <a:xfrm>
            <a:off x="2289603" y="1105717"/>
            <a:ext cx="17895" cy="145676"/>
          </a:xfrm>
          <a:custGeom>
            <a:avLst/>
            <a:gdLst/>
            <a:ahLst/>
            <a:cxnLst/>
            <a:rect l="l" t="t" r="r" b="b"/>
            <a:pathLst>
              <a:path w="19685" h="165100">
                <a:moveTo>
                  <a:pt x="0" y="164884"/>
                </a:moveTo>
                <a:lnTo>
                  <a:pt x="19075" y="0"/>
                </a:lnTo>
              </a:path>
            </a:pathLst>
          </a:custGeom>
          <a:ln w="3600">
            <a:solidFill>
              <a:srgbClr val="000000"/>
            </a:solidFill>
          </a:ln>
        </p:spPr>
        <p:txBody>
          <a:bodyPr wrap="square" lIns="0" tIns="0" rIns="0" bIns="0" rtlCol="0"/>
          <a:lstStyle/>
          <a:p>
            <a:endParaRPr/>
          </a:p>
        </p:txBody>
      </p:sp>
      <p:sp>
        <p:nvSpPr>
          <p:cNvPr id="259" name="object 259"/>
          <p:cNvSpPr/>
          <p:nvPr/>
        </p:nvSpPr>
        <p:spPr>
          <a:xfrm>
            <a:off x="2287639" y="833179"/>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0" name="object 260"/>
          <p:cNvSpPr/>
          <p:nvPr/>
        </p:nvSpPr>
        <p:spPr>
          <a:xfrm>
            <a:off x="2306943" y="868433"/>
            <a:ext cx="17318" cy="237565"/>
          </a:xfrm>
          <a:custGeom>
            <a:avLst/>
            <a:gdLst/>
            <a:ahLst/>
            <a:cxnLst/>
            <a:rect l="l" t="t" r="r" b="b"/>
            <a:pathLst>
              <a:path w="19050" h="269240">
                <a:moveTo>
                  <a:pt x="0" y="268922"/>
                </a:moveTo>
                <a:lnTo>
                  <a:pt x="18719" y="0"/>
                </a:lnTo>
              </a:path>
            </a:pathLst>
          </a:custGeom>
          <a:ln w="3600">
            <a:solidFill>
              <a:srgbClr val="000000"/>
            </a:solidFill>
          </a:ln>
        </p:spPr>
        <p:txBody>
          <a:bodyPr wrap="square" lIns="0" tIns="0" rIns="0" bIns="0" rtlCol="0"/>
          <a:lstStyle/>
          <a:p>
            <a:endParaRPr/>
          </a:p>
        </p:txBody>
      </p:sp>
      <p:sp>
        <p:nvSpPr>
          <p:cNvPr id="261" name="object 261"/>
          <p:cNvSpPr/>
          <p:nvPr/>
        </p:nvSpPr>
        <p:spPr>
          <a:xfrm>
            <a:off x="2304657" y="793790"/>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2" name="object 262"/>
          <p:cNvSpPr/>
          <p:nvPr/>
        </p:nvSpPr>
        <p:spPr>
          <a:xfrm>
            <a:off x="2323961" y="829056"/>
            <a:ext cx="17318" cy="39781"/>
          </a:xfrm>
          <a:custGeom>
            <a:avLst/>
            <a:gdLst/>
            <a:ahLst/>
            <a:cxnLst/>
            <a:rect l="l" t="t" r="r" b="b"/>
            <a:pathLst>
              <a:path w="19050" h="45084">
                <a:moveTo>
                  <a:pt x="0" y="44627"/>
                </a:moveTo>
                <a:lnTo>
                  <a:pt x="18719" y="0"/>
                </a:lnTo>
              </a:path>
            </a:pathLst>
          </a:custGeom>
          <a:ln w="3600">
            <a:solidFill>
              <a:srgbClr val="000000"/>
            </a:solidFill>
          </a:ln>
        </p:spPr>
        <p:txBody>
          <a:bodyPr wrap="square" lIns="0" tIns="0" rIns="0" bIns="0" rtlCol="0"/>
          <a:lstStyle/>
          <a:p>
            <a:endParaRPr/>
          </a:p>
        </p:txBody>
      </p:sp>
      <p:sp>
        <p:nvSpPr>
          <p:cNvPr id="263" name="object 263"/>
          <p:cNvSpPr/>
          <p:nvPr/>
        </p:nvSpPr>
        <p:spPr>
          <a:xfrm>
            <a:off x="2321998" y="913862"/>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4" name="object 264"/>
          <p:cNvSpPr/>
          <p:nvPr/>
        </p:nvSpPr>
        <p:spPr>
          <a:xfrm>
            <a:off x="2340980" y="829056"/>
            <a:ext cx="17895" cy="120463"/>
          </a:xfrm>
          <a:custGeom>
            <a:avLst/>
            <a:gdLst/>
            <a:ahLst/>
            <a:cxnLst/>
            <a:rect l="l" t="t" r="r" b="b"/>
            <a:pathLst>
              <a:path w="19685" h="136525">
                <a:moveTo>
                  <a:pt x="0" y="0"/>
                </a:moveTo>
                <a:lnTo>
                  <a:pt x="19088" y="136067"/>
                </a:lnTo>
              </a:path>
            </a:pathLst>
          </a:custGeom>
          <a:ln w="3600">
            <a:solidFill>
              <a:srgbClr val="000000"/>
            </a:solidFill>
          </a:ln>
        </p:spPr>
        <p:txBody>
          <a:bodyPr wrap="square" lIns="0" tIns="0" rIns="0" bIns="0" rtlCol="0"/>
          <a:lstStyle/>
          <a:p>
            <a:endParaRPr/>
          </a:p>
        </p:txBody>
      </p:sp>
      <p:sp>
        <p:nvSpPr>
          <p:cNvPr id="265" name="object 265"/>
          <p:cNvSpPr/>
          <p:nvPr/>
        </p:nvSpPr>
        <p:spPr>
          <a:xfrm>
            <a:off x="2339017" y="1114615"/>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6" name="object 266"/>
          <p:cNvSpPr/>
          <p:nvPr/>
        </p:nvSpPr>
        <p:spPr>
          <a:xfrm>
            <a:off x="2358332" y="949116"/>
            <a:ext cx="17318" cy="201146"/>
          </a:xfrm>
          <a:custGeom>
            <a:avLst/>
            <a:gdLst/>
            <a:ahLst/>
            <a:cxnLst/>
            <a:rect l="l" t="t" r="r" b="b"/>
            <a:pathLst>
              <a:path w="19050" h="227965">
                <a:moveTo>
                  <a:pt x="0" y="0"/>
                </a:moveTo>
                <a:lnTo>
                  <a:pt x="18719" y="227520"/>
                </a:lnTo>
              </a:path>
            </a:pathLst>
          </a:custGeom>
          <a:ln w="3600">
            <a:solidFill>
              <a:srgbClr val="000000"/>
            </a:solidFill>
          </a:ln>
        </p:spPr>
        <p:txBody>
          <a:bodyPr wrap="square" lIns="0" tIns="0" rIns="0" bIns="0" rtlCol="0"/>
          <a:lstStyle/>
          <a:p>
            <a:endParaRPr/>
          </a:p>
        </p:txBody>
      </p:sp>
      <p:sp>
        <p:nvSpPr>
          <p:cNvPr id="267" name="object 267"/>
          <p:cNvSpPr/>
          <p:nvPr/>
        </p:nvSpPr>
        <p:spPr>
          <a:xfrm>
            <a:off x="2356369" y="1178142"/>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8" name="object 268"/>
          <p:cNvSpPr/>
          <p:nvPr/>
        </p:nvSpPr>
        <p:spPr>
          <a:xfrm>
            <a:off x="2375351" y="1149868"/>
            <a:ext cx="17895" cy="63874"/>
          </a:xfrm>
          <a:custGeom>
            <a:avLst/>
            <a:gdLst/>
            <a:ahLst/>
            <a:cxnLst/>
            <a:rect l="l" t="t" r="r" b="b"/>
            <a:pathLst>
              <a:path w="19685" h="72390">
                <a:moveTo>
                  <a:pt x="0" y="0"/>
                </a:moveTo>
                <a:lnTo>
                  <a:pt x="19075" y="72009"/>
                </a:lnTo>
              </a:path>
            </a:pathLst>
          </a:custGeom>
          <a:ln w="3600">
            <a:solidFill>
              <a:srgbClr val="000000"/>
            </a:solidFill>
          </a:ln>
        </p:spPr>
        <p:txBody>
          <a:bodyPr wrap="square" lIns="0" tIns="0" rIns="0" bIns="0" rtlCol="0"/>
          <a:lstStyle/>
          <a:p>
            <a:endParaRPr/>
          </a:p>
        </p:txBody>
      </p:sp>
      <p:sp>
        <p:nvSpPr>
          <p:cNvPr id="269" name="object 269"/>
          <p:cNvSpPr/>
          <p:nvPr/>
        </p:nvSpPr>
        <p:spPr>
          <a:xfrm>
            <a:off x="2373387" y="146911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0" name="object 270"/>
          <p:cNvSpPr/>
          <p:nvPr/>
        </p:nvSpPr>
        <p:spPr>
          <a:xfrm>
            <a:off x="2392691" y="1213406"/>
            <a:ext cx="17318" cy="291353"/>
          </a:xfrm>
          <a:custGeom>
            <a:avLst/>
            <a:gdLst/>
            <a:ahLst/>
            <a:cxnLst/>
            <a:rect l="l" t="t" r="r" b="b"/>
            <a:pathLst>
              <a:path w="19050" h="330200">
                <a:moveTo>
                  <a:pt x="0" y="0"/>
                </a:moveTo>
                <a:lnTo>
                  <a:pt x="18719" y="329755"/>
                </a:lnTo>
              </a:path>
            </a:pathLst>
          </a:custGeom>
          <a:ln w="3600">
            <a:solidFill>
              <a:srgbClr val="000000"/>
            </a:solidFill>
          </a:ln>
        </p:spPr>
        <p:txBody>
          <a:bodyPr wrap="square" lIns="0" tIns="0" rIns="0" bIns="0" rtlCol="0"/>
          <a:lstStyle/>
          <a:p>
            <a:endParaRPr/>
          </a:p>
        </p:txBody>
      </p:sp>
      <p:sp>
        <p:nvSpPr>
          <p:cNvPr id="271" name="object 271"/>
          <p:cNvSpPr/>
          <p:nvPr/>
        </p:nvSpPr>
        <p:spPr>
          <a:xfrm>
            <a:off x="2390405" y="153073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2" name="object 272"/>
          <p:cNvSpPr/>
          <p:nvPr/>
        </p:nvSpPr>
        <p:spPr>
          <a:xfrm>
            <a:off x="2409709" y="1504367"/>
            <a:ext cx="17318" cy="61632"/>
          </a:xfrm>
          <a:custGeom>
            <a:avLst/>
            <a:gdLst/>
            <a:ahLst/>
            <a:cxnLst/>
            <a:rect l="l" t="t" r="r" b="b"/>
            <a:pathLst>
              <a:path w="19050" h="69850">
                <a:moveTo>
                  <a:pt x="0" y="0"/>
                </a:moveTo>
                <a:lnTo>
                  <a:pt x="18719" y="69837"/>
                </a:lnTo>
              </a:path>
            </a:pathLst>
          </a:custGeom>
          <a:ln w="3600">
            <a:solidFill>
              <a:srgbClr val="000000"/>
            </a:solidFill>
          </a:ln>
        </p:spPr>
        <p:txBody>
          <a:bodyPr wrap="square" lIns="0" tIns="0" rIns="0" bIns="0" rtlCol="0"/>
          <a:lstStyle/>
          <a:p>
            <a:endParaRPr/>
          </a:p>
        </p:txBody>
      </p:sp>
      <p:sp>
        <p:nvSpPr>
          <p:cNvPr id="273" name="object 273"/>
          <p:cNvSpPr/>
          <p:nvPr/>
        </p:nvSpPr>
        <p:spPr>
          <a:xfrm>
            <a:off x="2407747" y="178072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4" name="object 274"/>
          <p:cNvSpPr/>
          <p:nvPr/>
        </p:nvSpPr>
        <p:spPr>
          <a:xfrm>
            <a:off x="2426728" y="1565988"/>
            <a:ext cx="17895" cy="250451"/>
          </a:xfrm>
          <a:custGeom>
            <a:avLst/>
            <a:gdLst/>
            <a:ahLst/>
            <a:cxnLst/>
            <a:rect l="l" t="t" r="r" b="b"/>
            <a:pathLst>
              <a:path w="19685" h="283844">
                <a:moveTo>
                  <a:pt x="0" y="0"/>
                </a:moveTo>
                <a:lnTo>
                  <a:pt x="19075" y="283324"/>
                </a:lnTo>
              </a:path>
            </a:pathLst>
          </a:custGeom>
          <a:ln w="3600">
            <a:solidFill>
              <a:srgbClr val="000000"/>
            </a:solidFill>
          </a:ln>
        </p:spPr>
        <p:txBody>
          <a:bodyPr wrap="square" lIns="0" tIns="0" rIns="0" bIns="0" rtlCol="0"/>
          <a:lstStyle/>
          <a:p>
            <a:endParaRPr/>
          </a:p>
        </p:txBody>
      </p:sp>
      <p:sp>
        <p:nvSpPr>
          <p:cNvPr id="275" name="object 275"/>
          <p:cNvSpPr/>
          <p:nvPr/>
        </p:nvSpPr>
        <p:spPr>
          <a:xfrm>
            <a:off x="2424765" y="20367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6" name="object 276"/>
          <p:cNvSpPr/>
          <p:nvPr/>
        </p:nvSpPr>
        <p:spPr>
          <a:xfrm>
            <a:off x="2444068" y="1815981"/>
            <a:ext cx="17318" cy="256054"/>
          </a:xfrm>
          <a:custGeom>
            <a:avLst/>
            <a:gdLst/>
            <a:ahLst/>
            <a:cxnLst/>
            <a:rect l="l" t="t" r="r" b="b"/>
            <a:pathLst>
              <a:path w="19050" h="290194">
                <a:moveTo>
                  <a:pt x="0" y="0"/>
                </a:moveTo>
                <a:lnTo>
                  <a:pt x="18732" y="290169"/>
                </a:lnTo>
              </a:path>
            </a:pathLst>
          </a:custGeom>
          <a:ln w="3600">
            <a:solidFill>
              <a:srgbClr val="000000"/>
            </a:solidFill>
          </a:ln>
        </p:spPr>
        <p:txBody>
          <a:bodyPr wrap="square" lIns="0" tIns="0" rIns="0" bIns="0" rtlCol="0"/>
          <a:lstStyle/>
          <a:p>
            <a:endParaRPr/>
          </a:p>
        </p:txBody>
      </p:sp>
      <p:sp>
        <p:nvSpPr>
          <p:cNvPr id="277" name="object 277"/>
          <p:cNvSpPr/>
          <p:nvPr/>
        </p:nvSpPr>
        <p:spPr>
          <a:xfrm>
            <a:off x="2441783" y="20653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8" name="object 278"/>
          <p:cNvSpPr/>
          <p:nvPr/>
        </p:nvSpPr>
        <p:spPr>
          <a:xfrm>
            <a:off x="2461098" y="2072012"/>
            <a:ext cx="17318" cy="29135"/>
          </a:xfrm>
          <a:custGeom>
            <a:avLst/>
            <a:gdLst/>
            <a:ahLst/>
            <a:cxnLst/>
            <a:rect l="l" t="t" r="r" b="b"/>
            <a:pathLst>
              <a:path w="19050" h="33019">
                <a:moveTo>
                  <a:pt x="0" y="0"/>
                </a:moveTo>
                <a:lnTo>
                  <a:pt x="18707" y="32397"/>
                </a:lnTo>
              </a:path>
            </a:pathLst>
          </a:custGeom>
          <a:ln w="3600">
            <a:solidFill>
              <a:srgbClr val="000000"/>
            </a:solidFill>
          </a:ln>
        </p:spPr>
        <p:txBody>
          <a:bodyPr wrap="square" lIns="0" tIns="0" rIns="0" bIns="0" rtlCol="0"/>
          <a:lstStyle/>
          <a:p>
            <a:endParaRPr/>
          </a:p>
        </p:txBody>
      </p:sp>
      <p:sp>
        <p:nvSpPr>
          <p:cNvPr id="279" name="object 279"/>
          <p:cNvSpPr/>
          <p:nvPr/>
        </p:nvSpPr>
        <p:spPr>
          <a:xfrm>
            <a:off x="2459136" y="2180003"/>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0" name="object 280"/>
          <p:cNvSpPr/>
          <p:nvPr/>
        </p:nvSpPr>
        <p:spPr>
          <a:xfrm>
            <a:off x="2478105" y="2100599"/>
            <a:ext cx="17895" cy="114860"/>
          </a:xfrm>
          <a:custGeom>
            <a:avLst/>
            <a:gdLst/>
            <a:ahLst/>
            <a:cxnLst/>
            <a:rect l="l" t="t" r="r" b="b"/>
            <a:pathLst>
              <a:path w="19685" h="130175">
                <a:moveTo>
                  <a:pt x="0" y="0"/>
                </a:moveTo>
                <a:lnTo>
                  <a:pt x="19088" y="129959"/>
                </a:lnTo>
              </a:path>
            </a:pathLst>
          </a:custGeom>
          <a:ln w="3600">
            <a:solidFill>
              <a:srgbClr val="000000"/>
            </a:solidFill>
          </a:ln>
        </p:spPr>
        <p:txBody>
          <a:bodyPr wrap="square" lIns="0" tIns="0" rIns="0" bIns="0" rtlCol="0"/>
          <a:lstStyle/>
          <a:p>
            <a:endParaRPr/>
          </a:p>
        </p:txBody>
      </p:sp>
      <p:sp>
        <p:nvSpPr>
          <p:cNvPr id="281" name="object 281"/>
          <p:cNvSpPr/>
          <p:nvPr/>
        </p:nvSpPr>
        <p:spPr>
          <a:xfrm>
            <a:off x="2476153" y="2209867"/>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2" name="object 282"/>
          <p:cNvSpPr/>
          <p:nvPr/>
        </p:nvSpPr>
        <p:spPr>
          <a:xfrm>
            <a:off x="2495457" y="2215268"/>
            <a:ext cx="17318" cy="30256"/>
          </a:xfrm>
          <a:custGeom>
            <a:avLst/>
            <a:gdLst/>
            <a:ahLst/>
            <a:cxnLst/>
            <a:rect l="l" t="t" r="r" b="b"/>
            <a:pathLst>
              <a:path w="19050" h="34289">
                <a:moveTo>
                  <a:pt x="0" y="0"/>
                </a:moveTo>
                <a:lnTo>
                  <a:pt x="18719" y="33832"/>
                </a:lnTo>
              </a:path>
            </a:pathLst>
          </a:custGeom>
          <a:ln w="3600">
            <a:solidFill>
              <a:srgbClr val="000000"/>
            </a:solidFill>
          </a:ln>
        </p:spPr>
        <p:txBody>
          <a:bodyPr wrap="square" lIns="0" tIns="0" rIns="0" bIns="0" rtlCol="0"/>
          <a:lstStyle/>
          <a:p>
            <a:endParaRPr/>
          </a:p>
        </p:txBody>
      </p:sp>
      <p:sp>
        <p:nvSpPr>
          <p:cNvPr id="283" name="object 283"/>
          <p:cNvSpPr/>
          <p:nvPr/>
        </p:nvSpPr>
        <p:spPr>
          <a:xfrm>
            <a:off x="2493495" y="212314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4" name="object 284"/>
          <p:cNvSpPr/>
          <p:nvPr/>
        </p:nvSpPr>
        <p:spPr>
          <a:xfrm>
            <a:off x="2512476" y="2158409"/>
            <a:ext cx="17895" cy="86846"/>
          </a:xfrm>
          <a:custGeom>
            <a:avLst/>
            <a:gdLst/>
            <a:ahLst/>
            <a:cxnLst/>
            <a:rect l="l" t="t" r="r" b="b"/>
            <a:pathLst>
              <a:path w="19685" h="98425">
                <a:moveTo>
                  <a:pt x="0" y="98272"/>
                </a:moveTo>
                <a:lnTo>
                  <a:pt x="19075" y="0"/>
                </a:lnTo>
              </a:path>
            </a:pathLst>
          </a:custGeom>
          <a:ln w="3600">
            <a:solidFill>
              <a:srgbClr val="000000"/>
            </a:solidFill>
          </a:ln>
        </p:spPr>
        <p:txBody>
          <a:bodyPr wrap="square" lIns="0" tIns="0" rIns="0" bIns="0" rtlCol="0"/>
          <a:lstStyle/>
          <a:p>
            <a:endParaRPr/>
          </a:p>
        </p:txBody>
      </p:sp>
      <p:sp>
        <p:nvSpPr>
          <p:cNvPr id="285" name="object 285"/>
          <p:cNvSpPr/>
          <p:nvPr/>
        </p:nvSpPr>
        <p:spPr>
          <a:xfrm>
            <a:off x="2510512" y="218921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6" name="object 286"/>
          <p:cNvSpPr/>
          <p:nvPr/>
        </p:nvSpPr>
        <p:spPr>
          <a:xfrm>
            <a:off x="2529816" y="2158409"/>
            <a:ext cx="17318" cy="66115"/>
          </a:xfrm>
          <a:custGeom>
            <a:avLst/>
            <a:gdLst/>
            <a:ahLst/>
            <a:cxnLst/>
            <a:rect l="l" t="t" r="r" b="b"/>
            <a:pathLst>
              <a:path w="19050" h="74930">
                <a:moveTo>
                  <a:pt x="0" y="0"/>
                </a:moveTo>
                <a:lnTo>
                  <a:pt x="18719" y="74879"/>
                </a:lnTo>
              </a:path>
            </a:pathLst>
          </a:custGeom>
          <a:ln w="3600">
            <a:solidFill>
              <a:srgbClr val="000000"/>
            </a:solidFill>
          </a:ln>
        </p:spPr>
        <p:txBody>
          <a:bodyPr wrap="square" lIns="0" tIns="0" rIns="0" bIns="0" rtlCol="0"/>
          <a:lstStyle/>
          <a:p>
            <a:endParaRPr/>
          </a:p>
        </p:txBody>
      </p:sp>
      <p:sp>
        <p:nvSpPr>
          <p:cNvPr id="287" name="object 287"/>
          <p:cNvSpPr/>
          <p:nvPr/>
        </p:nvSpPr>
        <p:spPr>
          <a:xfrm>
            <a:off x="2527530" y="232135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8" name="object 288"/>
          <p:cNvSpPr/>
          <p:nvPr/>
        </p:nvSpPr>
        <p:spPr>
          <a:xfrm>
            <a:off x="2546835" y="2224479"/>
            <a:ext cx="17318" cy="132229"/>
          </a:xfrm>
          <a:custGeom>
            <a:avLst/>
            <a:gdLst/>
            <a:ahLst/>
            <a:cxnLst/>
            <a:rect l="l" t="t" r="r" b="b"/>
            <a:pathLst>
              <a:path w="19050" h="149860">
                <a:moveTo>
                  <a:pt x="0" y="0"/>
                </a:moveTo>
                <a:lnTo>
                  <a:pt x="18719" y="149758"/>
                </a:lnTo>
              </a:path>
            </a:pathLst>
          </a:custGeom>
          <a:ln w="3600">
            <a:solidFill>
              <a:srgbClr val="000000"/>
            </a:solidFill>
          </a:ln>
        </p:spPr>
        <p:txBody>
          <a:bodyPr wrap="square" lIns="0" tIns="0" rIns="0" bIns="0" rtlCol="0"/>
          <a:lstStyle/>
          <a:p>
            <a:endParaRPr/>
          </a:p>
        </p:txBody>
      </p:sp>
      <p:sp>
        <p:nvSpPr>
          <p:cNvPr id="289" name="object 289"/>
          <p:cNvSpPr/>
          <p:nvPr/>
        </p:nvSpPr>
        <p:spPr>
          <a:xfrm>
            <a:off x="2544872" y="234803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0" name="object 290"/>
          <p:cNvSpPr/>
          <p:nvPr/>
        </p:nvSpPr>
        <p:spPr>
          <a:xfrm>
            <a:off x="2563853" y="2356619"/>
            <a:ext cx="17895" cy="26894"/>
          </a:xfrm>
          <a:custGeom>
            <a:avLst/>
            <a:gdLst/>
            <a:ahLst/>
            <a:cxnLst/>
            <a:rect l="l" t="t" r="r" b="b"/>
            <a:pathLst>
              <a:path w="19685" h="30480">
                <a:moveTo>
                  <a:pt x="0" y="0"/>
                </a:moveTo>
                <a:lnTo>
                  <a:pt x="19088" y="30238"/>
                </a:lnTo>
              </a:path>
            </a:pathLst>
          </a:custGeom>
          <a:ln w="3600">
            <a:solidFill>
              <a:srgbClr val="000000"/>
            </a:solidFill>
          </a:ln>
        </p:spPr>
        <p:txBody>
          <a:bodyPr wrap="square" lIns="0" tIns="0" rIns="0" bIns="0" rtlCol="0"/>
          <a:lstStyle/>
          <a:p>
            <a:endParaRPr/>
          </a:p>
        </p:txBody>
      </p:sp>
      <p:sp>
        <p:nvSpPr>
          <p:cNvPr id="291" name="object 291"/>
          <p:cNvSpPr/>
          <p:nvPr/>
        </p:nvSpPr>
        <p:spPr>
          <a:xfrm>
            <a:off x="2561890" y="245572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2" name="object 292"/>
          <p:cNvSpPr/>
          <p:nvPr/>
        </p:nvSpPr>
        <p:spPr>
          <a:xfrm>
            <a:off x="2581206" y="2383301"/>
            <a:ext cx="17318" cy="108137"/>
          </a:xfrm>
          <a:custGeom>
            <a:avLst/>
            <a:gdLst/>
            <a:ahLst/>
            <a:cxnLst/>
            <a:rect l="l" t="t" r="r" b="b"/>
            <a:pathLst>
              <a:path w="19050" h="122555">
                <a:moveTo>
                  <a:pt x="0" y="0"/>
                </a:moveTo>
                <a:lnTo>
                  <a:pt x="18719" y="122047"/>
                </a:lnTo>
              </a:path>
            </a:pathLst>
          </a:custGeom>
          <a:ln w="3600">
            <a:solidFill>
              <a:srgbClr val="000000"/>
            </a:solidFill>
          </a:ln>
        </p:spPr>
        <p:txBody>
          <a:bodyPr wrap="square" lIns="0" tIns="0" rIns="0" bIns="0" rtlCol="0"/>
          <a:lstStyle/>
          <a:p>
            <a:endParaRPr/>
          </a:p>
        </p:txBody>
      </p:sp>
      <p:sp>
        <p:nvSpPr>
          <p:cNvPr id="293" name="object 293"/>
          <p:cNvSpPr/>
          <p:nvPr/>
        </p:nvSpPr>
        <p:spPr>
          <a:xfrm>
            <a:off x="2579243" y="250972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4" name="object 294"/>
          <p:cNvSpPr/>
          <p:nvPr/>
        </p:nvSpPr>
        <p:spPr>
          <a:xfrm>
            <a:off x="2598223" y="2490989"/>
            <a:ext cx="17895" cy="54348"/>
          </a:xfrm>
          <a:custGeom>
            <a:avLst/>
            <a:gdLst/>
            <a:ahLst/>
            <a:cxnLst/>
            <a:rect l="l" t="t" r="r" b="b"/>
            <a:pathLst>
              <a:path w="19685" h="61594">
                <a:moveTo>
                  <a:pt x="0" y="0"/>
                </a:moveTo>
                <a:lnTo>
                  <a:pt x="19075" y="61188"/>
                </a:lnTo>
              </a:path>
            </a:pathLst>
          </a:custGeom>
          <a:ln w="3600">
            <a:solidFill>
              <a:srgbClr val="000000"/>
            </a:solidFill>
          </a:ln>
        </p:spPr>
        <p:txBody>
          <a:bodyPr wrap="square" lIns="0" tIns="0" rIns="0" bIns="0" rtlCol="0"/>
          <a:lstStyle/>
          <a:p>
            <a:endParaRPr/>
          </a:p>
        </p:txBody>
      </p:sp>
      <p:sp>
        <p:nvSpPr>
          <p:cNvPr id="295" name="object 295"/>
          <p:cNvSpPr/>
          <p:nvPr/>
        </p:nvSpPr>
        <p:spPr>
          <a:xfrm>
            <a:off x="2596260" y="256467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6" name="object 296"/>
          <p:cNvSpPr/>
          <p:nvPr/>
        </p:nvSpPr>
        <p:spPr>
          <a:xfrm>
            <a:off x="2615565" y="2544979"/>
            <a:ext cx="17318" cy="55469"/>
          </a:xfrm>
          <a:custGeom>
            <a:avLst/>
            <a:gdLst/>
            <a:ahLst/>
            <a:cxnLst/>
            <a:rect l="l" t="t" r="r" b="b"/>
            <a:pathLst>
              <a:path w="19050" h="62864">
                <a:moveTo>
                  <a:pt x="0" y="0"/>
                </a:moveTo>
                <a:lnTo>
                  <a:pt x="18719" y="62280"/>
                </a:lnTo>
              </a:path>
            </a:pathLst>
          </a:custGeom>
          <a:ln w="3600">
            <a:solidFill>
              <a:srgbClr val="000000"/>
            </a:solidFill>
          </a:ln>
        </p:spPr>
        <p:txBody>
          <a:bodyPr wrap="square" lIns="0" tIns="0" rIns="0" bIns="0" rtlCol="0"/>
          <a:lstStyle/>
          <a:p>
            <a:endParaRPr/>
          </a:p>
        </p:txBody>
      </p:sp>
      <p:sp>
        <p:nvSpPr>
          <p:cNvPr id="297" name="object 297"/>
          <p:cNvSpPr/>
          <p:nvPr/>
        </p:nvSpPr>
        <p:spPr>
          <a:xfrm>
            <a:off x="2613278" y="2588817"/>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8" name="object 298"/>
          <p:cNvSpPr/>
          <p:nvPr/>
        </p:nvSpPr>
        <p:spPr>
          <a:xfrm>
            <a:off x="2632583" y="2599932"/>
            <a:ext cx="17318" cy="24653"/>
          </a:xfrm>
          <a:custGeom>
            <a:avLst/>
            <a:gdLst/>
            <a:ahLst/>
            <a:cxnLst/>
            <a:rect l="l" t="t" r="r" b="b"/>
            <a:pathLst>
              <a:path w="19050" h="27939">
                <a:moveTo>
                  <a:pt x="0" y="0"/>
                </a:moveTo>
                <a:lnTo>
                  <a:pt x="18719" y="27368"/>
                </a:lnTo>
              </a:path>
            </a:pathLst>
          </a:custGeom>
          <a:ln w="3600">
            <a:solidFill>
              <a:srgbClr val="000000"/>
            </a:solidFill>
          </a:ln>
        </p:spPr>
        <p:txBody>
          <a:bodyPr wrap="square" lIns="0" tIns="0" rIns="0" bIns="0" rtlCol="0"/>
          <a:lstStyle/>
          <a:p>
            <a:endParaRPr/>
          </a:p>
        </p:txBody>
      </p:sp>
      <p:sp>
        <p:nvSpPr>
          <p:cNvPr id="299" name="object 299"/>
          <p:cNvSpPr/>
          <p:nvPr/>
        </p:nvSpPr>
        <p:spPr>
          <a:xfrm>
            <a:off x="2630620" y="244746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0" name="object 300"/>
          <p:cNvSpPr/>
          <p:nvPr/>
        </p:nvSpPr>
        <p:spPr>
          <a:xfrm>
            <a:off x="2649602" y="2482719"/>
            <a:ext cx="17895" cy="141754"/>
          </a:xfrm>
          <a:custGeom>
            <a:avLst/>
            <a:gdLst/>
            <a:ahLst/>
            <a:cxnLst/>
            <a:rect l="l" t="t" r="r" b="b"/>
            <a:pathLst>
              <a:path w="19685" h="160655">
                <a:moveTo>
                  <a:pt x="0" y="160210"/>
                </a:moveTo>
                <a:lnTo>
                  <a:pt x="19088" y="0"/>
                </a:lnTo>
              </a:path>
            </a:pathLst>
          </a:custGeom>
          <a:ln w="3600">
            <a:solidFill>
              <a:srgbClr val="000000"/>
            </a:solidFill>
          </a:ln>
        </p:spPr>
        <p:txBody>
          <a:bodyPr wrap="square" lIns="0" tIns="0" rIns="0" bIns="0" rtlCol="0"/>
          <a:lstStyle/>
          <a:p>
            <a:endParaRPr/>
          </a:p>
        </p:txBody>
      </p:sp>
      <p:sp>
        <p:nvSpPr>
          <p:cNvPr id="301" name="object 301"/>
          <p:cNvSpPr/>
          <p:nvPr/>
        </p:nvSpPr>
        <p:spPr>
          <a:xfrm>
            <a:off x="2647638" y="240648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2" name="object 302"/>
          <p:cNvSpPr/>
          <p:nvPr/>
        </p:nvSpPr>
        <p:spPr>
          <a:xfrm>
            <a:off x="2666954" y="2441750"/>
            <a:ext cx="17318" cy="41462"/>
          </a:xfrm>
          <a:custGeom>
            <a:avLst/>
            <a:gdLst/>
            <a:ahLst/>
            <a:cxnLst/>
            <a:rect l="l" t="t" r="r" b="b"/>
            <a:pathLst>
              <a:path w="19050" h="46989">
                <a:moveTo>
                  <a:pt x="0" y="46431"/>
                </a:moveTo>
                <a:lnTo>
                  <a:pt x="18719" y="0"/>
                </a:lnTo>
              </a:path>
            </a:pathLst>
          </a:custGeom>
          <a:ln w="3600">
            <a:solidFill>
              <a:srgbClr val="000000"/>
            </a:solidFill>
          </a:ln>
        </p:spPr>
        <p:txBody>
          <a:bodyPr wrap="square" lIns="0" tIns="0" rIns="0" bIns="0" rtlCol="0"/>
          <a:lstStyle/>
          <a:p>
            <a:endParaRPr/>
          </a:p>
        </p:txBody>
      </p:sp>
      <p:sp>
        <p:nvSpPr>
          <p:cNvPr id="303" name="object 303"/>
          <p:cNvSpPr/>
          <p:nvPr/>
        </p:nvSpPr>
        <p:spPr>
          <a:xfrm>
            <a:off x="2664656" y="221589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4" name="object 304"/>
          <p:cNvSpPr/>
          <p:nvPr/>
        </p:nvSpPr>
        <p:spPr>
          <a:xfrm>
            <a:off x="2683971" y="2251161"/>
            <a:ext cx="17318" cy="191060"/>
          </a:xfrm>
          <a:custGeom>
            <a:avLst/>
            <a:gdLst/>
            <a:ahLst/>
            <a:cxnLst/>
            <a:rect l="l" t="t" r="r" b="b"/>
            <a:pathLst>
              <a:path w="19050" h="216535">
                <a:moveTo>
                  <a:pt x="0" y="216001"/>
                </a:moveTo>
                <a:lnTo>
                  <a:pt x="18719" y="0"/>
                </a:lnTo>
              </a:path>
            </a:pathLst>
          </a:custGeom>
          <a:ln w="3600">
            <a:solidFill>
              <a:srgbClr val="000000"/>
            </a:solidFill>
          </a:ln>
        </p:spPr>
        <p:txBody>
          <a:bodyPr wrap="square" lIns="0" tIns="0" rIns="0" bIns="0" rtlCol="0"/>
          <a:lstStyle/>
          <a:p>
            <a:endParaRPr/>
          </a:p>
        </p:txBody>
      </p:sp>
      <p:sp>
        <p:nvSpPr>
          <p:cNvPr id="305" name="object 305"/>
          <p:cNvSpPr/>
          <p:nvPr/>
        </p:nvSpPr>
        <p:spPr>
          <a:xfrm>
            <a:off x="2682008" y="194431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06" name="object 306"/>
          <p:cNvSpPr/>
          <p:nvPr/>
        </p:nvSpPr>
        <p:spPr>
          <a:xfrm>
            <a:off x="2700990" y="1979575"/>
            <a:ext cx="17895" cy="271743"/>
          </a:xfrm>
          <a:custGeom>
            <a:avLst/>
            <a:gdLst/>
            <a:ahLst/>
            <a:cxnLst/>
            <a:rect l="l" t="t" r="r" b="b"/>
            <a:pathLst>
              <a:path w="19685" h="307975">
                <a:moveTo>
                  <a:pt x="0" y="307797"/>
                </a:moveTo>
                <a:lnTo>
                  <a:pt x="19075" y="0"/>
                </a:lnTo>
              </a:path>
            </a:pathLst>
          </a:custGeom>
          <a:ln w="3600">
            <a:solidFill>
              <a:srgbClr val="000000"/>
            </a:solidFill>
          </a:ln>
        </p:spPr>
        <p:txBody>
          <a:bodyPr wrap="square" lIns="0" tIns="0" rIns="0" bIns="0" rtlCol="0"/>
          <a:lstStyle/>
          <a:p>
            <a:endParaRPr/>
          </a:p>
        </p:txBody>
      </p:sp>
      <p:sp>
        <p:nvSpPr>
          <p:cNvPr id="307" name="object 307"/>
          <p:cNvSpPr/>
          <p:nvPr/>
        </p:nvSpPr>
        <p:spPr>
          <a:xfrm>
            <a:off x="2699016" y="167494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8" name="object 308"/>
          <p:cNvSpPr/>
          <p:nvPr/>
        </p:nvSpPr>
        <p:spPr>
          <a:xfrm>
            <a:off x="2718331" y="1710208"/>
            <a:ext cx="17318" cy="269501"/>
          </a:xfrm>
          <a:custGeom>
            <a:avLst/>
            <a:gdLst/>
            <a:ahLst/>
            <a:cxnLst/>
            <a:rect l="l" t="t" r="r" b="b"/>
            <a:pathLst>
              <a:path w="19050" h="305435">
                <a:moveTo>
                  <a:pt x="0" y="305282"/>
                </a:moveTo>
                <a:lnTo>
                  <a:pt x="18719" y="0"/>
                </a:lnTo>
              </a:path>
            </a:pathLst>
          </a:custGeom>
          <a:ln w="3600">
            <a:solidFill>
              <a:srgbClr val="000000"/>
            </a:solidFill>
          </a:ln>
        </p:spPr>
        <p:txBody>
          <a:bodyPr wrap="square" lIns="0" tIns="0" rIns="0" bIns="0" rtlCol="0"/>
          <a:lstStyle/>
          <a:p>
            <a:endParaRPr/>
          </a:p>
        </p:txBody>
      </p:sp>
      <p:sp>
        <p:nvSpPr>
          <p:cNvPr id="309" name="object 309"/>
          <p:cNvSpPr/>
          <p:nvPr/>
        </p:nvSpPr>
        <p:spPr>
          <a:xfrm>
            <a:off x="2716368" y="1318864"/>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0" name="object 310"/>
          <p:cNvSpPr/>
          <p:nvPr/>
        </p:nvSpPr>
        <p:spPr>
          <a:xfrm>
            <a:off x="2735349" y="1354118"/>
            <a:ext cx="17895" cy="356347"/>
          </a:xfrm>
          <a:custGeom>
            <a:avLst/>
            <a:gdLst/>
            <a:ahLst/>
            <a:cxnLst/>
            <a:rect l="l" t="t" r="r" b="b"/>
            <a:pathLst>
              <a:path w="19685" h="403860">
                <a:moveTo>
                  <a:pt x="0" y="403567"/>
                </a:moveTo>
                <a:lnTo>
                  <a:pt x="19075" y="0"/>
                </a:lnTo>
              </a:path>
            </a:pathLst>
          </a:custGeom>
          <a:ln w="3600">
            <a:solidFill>
              <a:srgbClr val="000000"/>
            </a:solidFill>
          </a:ln>
        </p:spPr>
        <p:txBody>
          <a:bodyPr wrap="square" lIns="0" tIns="0" rIns="0" bIns="0" rtlCol="0"/>
          <a:lstStyle/>
          <a:p>
            <a:endParaRPr/>
          </a:p>
        </p:txBody>
      </p:sp>
      <p:sp>
        <p:nvSpPr>
          <p:cNvPr id="311" name="object 311"/>
          <p:cNvSpPr/>
          <p:nvPr/>
        </p:nvSpPr>
        <p:spPr>
          <a:xfrm>
            <a:off x="2733386" y="1132399"/>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2" name="object 312"/>
          <p:cNvSpPr/>
          <p:nvPr/>
        </p:nvSpPr>
        <p:spPr>
          <a:xfrm>
            <a:off x="2752690" y="1167664"/>
            <a:ext cx="17318" cy="186577"/>
          </a:xfrm>
          <a:custGeom>
            <a:avLst/>
            <a:gdLst/>
            <a:ahLst/>
            <a:cxnLst/>
            <a:rect l="l" t="t" r="r" b="b"/>
            <a:pathLst>
              <a:path w="19050" h="211455">
                <a:moveTo>
                  <a:pt x="0" y="211315"/>
                </a:moveTo>
                <a:lnTo>
                  <a:pt x="18719" y="0"/>
                </a:lnTo>
              </a:path>
            </a:pathLst>
          </a:custGeom>
          <a:ln w="3600">
            <a:solidFill>
              <a:srgbClr val="000000"/>
            </a:solidFill>
          </a:ln>
        </p:spPr>
        <p:txBody>
          <a:bodyPr wrap="square" lIns="0" tIns="0" rIns="0" bIns="0" rtlCol="0"/>
          <a:lstStyle/>
          <a:p>
            <a:endParaRPr/>
          </a:p>
        </p:txBody>
      </p:sp>
      <p:sp>
        <p:nvSpPr>
          <p:cNvPr id="313" name="object 313"/>
          <p:cNvSpPr/>
          <p:nvPr/>
        </p:nvSpPr>
        <p:spPr>
          <a:xfrm>
            <a:off x="2750404" y="962786"/>
            <a:ext cx="72736" cy="70597"/>
          </a:xfrm>
          <a:custGeom>
            <a:avLst/>
            <a:gdLst/>
            <a:ahLst/>
            <a:cxnLst/>
            <a:rect l="l" t="t" r="r" b="b"/>
            <a:pathLst>
              <a:path w="80010"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14" name="object 314"/>
          <p:cNvSpPr/>
          <p:nvPr/>
        </p:nvSpPr>
        <p:spPr>
          <a:xfrm>
            <a:off x="2769708" y="998041"/>
            <a:ext cx="17318" cy="169769"/>
          </a:xfrm>
          <a:custGeom>
            <a:avLst/>
            <a:gdLst/>
            <a:ahLst/>
            <a:cxnLst/>
            <a:rect l="l" t="t" r="r" b="b"/>
            <a:pathLst>
              <a:path w="19050" h="192405">
                <a:moveTo>
                  <a:pt x="0" y="192239"/>
                </a:moveTo>
                <a:lnTo>
                  <a:pt x="18719" y="0"/>
                </a:lnTo>
              </a:path>
            </a:pathLst>
          </a:custGeom>
          <a:ln w="3600">
            <a:solidFill>
              <a:srgbClr val="000000"/>
            </a:solidFill>
          </a:ln>
        </p:spPr>
        <p:txBody>
          <a:bodyPr wrap="square" lIns="0" tIns="0" rIns="0" bIns="0" rtlCol="0"/>
          <a:lstStyle/>
          <a:p>
            <a:endParaRPr/>
          </a:p>
        </p:txBody>
      </p:sp>
      <p:sp>
        <p:nvSpPr>
          <p:cNvPr id="315" name="object 315"/>
          <p:cNvSpPr/>
          <p:nvPr/>
        </p:nvSpPr>
        <p:spPr>
          <a:xfrm>
            <a:off x="2767746" y="933236"/>
            <a:ext cx="72736" cy="70597"/>
          </a:xfrm>
          <a:custGeom>
            <a:avLst/>
            <a:gdLst/>
            <a:ahLst/>
            <a:cxnLst/>
            <a:rect l="l" t="t" r="r" b="b"/>
            <a:pathLst>
              <a:path w="80010"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6" name="object 316"/>
          <p:cNvSpPr/>
          <p:nvPr/>
        </p:nvSpPr>
        <p:spPr>
          <a:xfrm>
            <a:off x="2786726" y="968502"/>
            <a:ext cx="17895" cy="29696"/>
          </a:xfrm>
          <a:custGeom>
            <a:avLst/>
            <a:gdLst/>
            <a:ahLst/>
            <a:cxnLst/>
            <a:rect l="l" t="t" r="r" b="b"/>
            <a:pathLst>
              <a:path w="19685" h="33655">
                <a:moveTo>
                  <a:pt x="0" y="33477"/>
                </a:moveTo>
                <a:lnTo>
                  <a:pt x="19088" y="0"/>
                </a:lnTo>
              </a:path>
            </a:pathLst>
          </a:custGeom>
          <a:ln w="3600">
            <a:solidFill>
              <a:srgbClr val="000000"/>
            </a:solidFill>
          </a:ln>
        </p:spPr>
        <p:txBody>
          <a:bodyPr wrap="square" lIns="0" tIns="0" rIns="0" bIns="0" rtlCol="0"/>
          <a:lstStyle/>
          <a:p>
            <a:endParaRPr/>
          </a:p>
        </p:txBody>
      </p:sp>
      <p:sp>
        <p:nvSpPr>
          <p:cNvPr id="317" name="object 317"/>
          <p:cNvSpPr/>
          <p:nvPr/>
        </p:nvSpPr>
        <p:spPr>
          <a:xfrm>
            <a:off x="2784763" y="986599"/>
            <a:ext cx="72736" cy="70597"/>
          </a:xfrm>
          <a:custGeom>
            <a:avLst/>
            <a:gdLst/>
            <a:ahLst/>
            <a:cxnLst/>
            <a:rect l="l" t="t" r="r" b="b"/>
            <a:pathLst>
              <a:path w="80010"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8" name="object 318"/>
          <p:cNvSpPr/>
          <p:nvPr/>
        </p:nvSpPr>
        <p:spPr>
          <a:xfrm>
            <a:off x="2804078" y="968502"/>
            <a:ext cx="17318" cy="53788"/>
          </a:xfrm>
          <a:custGeom>
            <a:avLst/>
            <a:gdLst/>
            <a:ahLst/>
            <a:cxnLst/>
            <a:rect l="l" t="t" r="r" b="b"/>
            <a:pathLst>
              <a:path w="19050" h="60959">
                <a:moveTo>
                  <a:pt x="0" y="0"/>
                </a:moveTo>
                <a:lnTo>
                  <a:pt x="18719" y="60477"/>
                </a:lnTo>
              </a:path>
            </a:pathLst>
          </a:custGeom>
          <a:ln w="3600">
            <a:solidFill>
              <a:srgbClr val="000000"/>
            </a:solidFill>
          </a:ln>
        </p:spPr>
        <p:txBody>
          <a:bodyPr wrap="square" lIns="0" tIns="0" rIns="0" bIns="0" rtlCol="0"/>
          <a:lstStyle/>
          <a:p>
            <a:endParaRPr/>
          </a:p>
        </p:txBody>
      </p:sp>
      <p:sp>
        <p:nvSpPr>
          <p:cNvPr id="319" name="object 319"/>
          <p:cNvSpPr/>
          <p:nvPr/>
        </p:nvSpPr>
        <p:spPr>
          <a:xfrm>
            <a:off x="2802116" y="1153690"/>
            <a:ext cx="72736" cy="70597"/>
          </a:xfrm>
          <a:custGeom>
            <a:avLst/>
            <a:gdLst/>
            <a:ahLst/>
            <a:cxnLst/>
            <a:rect l="l" t="t" r="r" b="b"/>
            <a:pathLst>
              <a:path w="80010"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20" name="object 320"/>
          <p:cNvSpPr/>
          <p:nvPr/>
        </p:nvSpPr>
        <p:spPr>
          <a:xfrm>
            <a:off x="2821097" y="1021864"/>
            <a:ext cx="17895" cy="167528"/>
          </a:xfrm>
          <a:custGeom>
            <a:avLst/>
            <a:gdLst/>
            <a:ahLst/>
            <a:cxnLst/>
            <a:rect l="l" t="t" r="r" b="b"/>
            <a:pathLst>
              <a:path w="19685" h="189865">
                <a:moveTo>
                  <a:pt x="0" y="0"/>
                </a:moveTo>
                <a:lnTo>
                  <a:pt x="19075" y="189357"/>
                </a:lnTo>
              </a:path>
            </a:pathLst>
          </a:custGeom>
          <a:ln w="3600">
            <a:solidFill>
              <a:srgbClr val="000000"/>
            </a:solidFill>
          </a:ln>
        </p:spPr>
        <p:txBody>
          <a:bodyPr wrap="square" lIns="0" tIns="0" rIns="0" bIns="0" rtlCol="0"/>
          <a:lstStyle/>
          <a:p>
            <a:endParaRPr/>
          </a:p>
        </p:txBody>
      </p:sp>
      <p:sp>
        <p:nvSpPr>
          <p:cNvPr id="321" name="object 321"/>
          <p:cNvSpPr/>
          <p:nvPr/>
        </p:nvSpPr>
        <p:spPr>
          <a:xfrm>
            <a:off x="2819134" y="1172427"/>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2" name="object 322"/>
          <p:cNvSpPr/>
          <p:nvPr/>
        </p:nvSpPr>
        <p:spPr>
          <a:xfrm>
            <a:off x="2838438" y="1188943"/>
            <a:ext cx="17318" cy="19050"/>
          </a:xfrm>
          <a:custGeom>
            <a:avLst/>
            <a:gdLst/>
            <a:ahLst/>
            <a:cxnLst/>
            <a:rect l="l" t="t" r="r" b="b"/>
            <a:pathLst>
              <a:path w="19050" h="21590">
                <a:moveTo>
                  <a:pt x="0" y="0"/>
                </a:moveTo>
                <a:lnTo>
                  <a:pt x="18719" y="21247"/>
                </a:lnTo>
              </a:path>
            </a:pathLst>
          </a:custGeom>
          <a:ln w="3600">
            <a:solidFill>
              <a:srgbClr val="000000"/>
            </a:solidFill>
          </a:ln>
        </p:spPr>
        <p:txBody>
          <a:bodyPr wrap="square" lIns="0" tIns="0" rIns="0" bIns="0" rtlCol="0"/>
          <a:lstStyle/>
          <a:p>
            <a:endParaRPr/>
          </a:p>
        </p:txBody>
      </p:sp>
      <p:sp>
        <p:nvSpPr>
          <p:cNvPr id="323" name="object 323"/>
          <p:cNvSpPr/>
          <p:nvPr/>
        </p:nvSpPr>
        <p:spPr>
          <a:xfrm>
            <a:off x="2836152" y="147991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4" name="object 324"/>
          <p:cNvSpPr/>
          <p:nvPr/>
        </p:nvSpPr>
        <p:spPr>
          <a:xfrm>
            <a:off x="2855456" y="1207692"/>
            <a:ext cx="17318" cy="307601"/>
          </a:xfrm>
          <a:custGeom>
            <a:avLst/>
            <a:gdLst/>
            <a:ahLst/>
            <a:cxnLst/>
            <a:rect l="l" t="t" r="r" b="b"/>
            <a:pathLst>
              <a:path w="19050" h="348614">
                <a:moveTo>
                  <a:pt x="0" y="0"/>
                </a:moveTo>
                <a:lnTo>
                  <a:pt x="18719" y="348475"/>
                </a:lnTo>
              </a:path>
            </a:pathLst>
          </a:custGeom>
          <a:ln w="3600">
            <a:solidFill>
              <a:srgbClr val="000000"/>
            </a:solidFill>
          </a:ln>
        </p:spPr>
        <p:txBody>
          <a:bodyPr wrap="square" lIns="0" tIns="0" rIns="0" bIns="0" rtlCol="0"/>
          <a:lstStyle/>
          <a:p>
            <a:endParaRPr/>
          </a:p>
        </p:txBody>
      </p:sp>
      <p:sp>
        <p:nvSpPr>
          <p:cNvPr id="325" name="object 325"/>
          <p:cNvSpPr/>
          <p:nvPr/>
        </p:nvSpPr>
        <p:spPr>
          <a:xfrm>
            <a:off x="2853493" y="158568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6" name="object 326"/>
          <p:cNvSpPr/>
          <p:nvPr/>
        </p:nvSpPr>
        <p:spPr>
          <a:xfrm>
            <a:off x="2872474" y="1515169"/>
            <a:ext cx="17895" cy="105895"/>
          </a:xfrm>
          <a:custGeom>
            <a:avLst/>
            <a:gdLst/>
            <a:ahLst/>
            <a:cxnLst/>
            <a:rect l="l" t="t" r="r" b="b"/>
            <a:pathLst>
              <a:path w="19685" h="120014">
                <a:moveTo>
                  <a:pt x="0" y="0"/>
                </a:moveTo>
                <a:lnTo>
                  <a:pt x="19088" y="119875"/>
                </a:lnTo>
              </a:path>
            </a:pathLst>
          </a:custGeom>
          <a:ln w="3600">
            <a:solidFill>
              <a:srgbClr val="000000"/>
            </a:solidFill>
          </a:ln>
        </p:spPr>
        <p:txBody>
          <a:bodyPr wrap="square" lIns="0" tIns="0" rIns="0" bIns="0" rtlCol="0"/>
          <a:lstStyle/>
          <a:p>
            <a:endParaRPr/>
          </a:p>
        </p:txBody>
      </p:sp>
      <p:sp>
        <p:nvSpPr>
          <p:cNvPr id="327" name="object 327"/>
          <p:cNvSpPr/>
          <p:nvPr/>
        </p:nvSpPr>
        <p:spPr>
          <a:xfrm>
            <a:off x="2870511" y="178897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8" name="object 328"/>
          <p:cNvSpPr/>
          <p:nvPr/>
        </p:nvSpPr>
        <p:spPr>
          <a:xfrm>
            <a:off x="2889826" y="1620941"/>
            <a:ext cx="17318" cy="203386"/>
          </a:xfrm>
          <a:custGeom>
            <a:avLst/>
            <a:gdLst/>
            <a:ahLst/>
            <a:cxnLst/>
            <a:rect l="l" t="t" r="r" b="b"/>
            <a:pathLst>
              <a:path w="19050" h="230505">
                <a:moveTo>
                  <a:pt x="0" y="0"/>
                </a:moveTo>
                <a:lnTo>
                  <a:pt x="18707" y="230403"/>
                </a:lnTo>
              </a:path>
            </a:pathLst>
          </a:custGeom>
          <a:ln w="3600">
            <a:solidFill>
              <a:srgbClr val="000000"/>
            </a:solidFill>
          </a:ln>
        </p:spPr>
        <p:txBody>
          <a:bodyPr wrap="square" lIns="0" tIns="0" rIns="0" bIns="0" rtlCol="0"/>
          <a:lstStyle/>
          <a:p>
            <a:endParaRPr/>
          </a:p>
        </p:txBody>
      </p:sp>
      <p:sp>
        <p:nvSpPr>
          <p:cNvPr id="329" name="object 329"/>
          <p:cNvSpPr/>
          <p:nvPr/>
        </p:nvSpPr>
        <p:spPr>
          <a:xfrm>
            <a:off x="2887529" y="190873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0" name="object 330"/>
          <p:cNvSpPr/>
          <p:nvPr/>
        </p:nvSpPr>
        <p:spPr>
          <a:xfrm>
            <a:off x="2906834" y="1824239"/>
            <a:ext cx="17318" cy="119903"/>
          </a:xfrm>
          <a:custGeom>
            <a:avLst/>
            <a:gdLst/>
            <a:ahLst/>
            <a:cxnLst/>
            <a:rect l="l" t="t" r="r" b="b"/>
            <a:pathLst>
              <a:path w="19050" h="135889">
                <a:moveTo>
                  <a:pt x="0" y="0"/>
                </a:moveTo>
                <a:lnTo>
                  <a:pt x="18732" y="135724"/>
                </a:lnTo>
              </a:path>
            </a:pathLst>
          </a:custGeom>
          <a:ln w="3600">
            <a:solidFill>
              <a:srgbClr val="000000"/>
            </a:solidFill>
          </a:ln>
        </p:spPr>
        <p:txBody>
          <a:bodyPr wrap="square" lIns="0" tIns="0" rIns="0" bIns="0" rtlCol="0"/>
          <a:lstStyle/>
          <a:p>
            <a:endParaRPr/>
          </a:p>
        </p:txBody>
      </p:sp>
      <p:sp>
        <p:nvSpPr>
          <p:cNvPr id="331" name="object 331"/>
          <p:cNvSpPr/>
          <p:nvPr/>
        </p:nvSpPr>
        <p:spPr>
          <a:xfrm>
            <a:off x="2904882" y="205262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32" name="object 332"/>
          <p:cNvSpPr/>
          <p:nvPr/>
        </p:nvSpPr>
        <p:spPr>
          <a:xfrm>
            <a:off x="2923863" y="1943996"/>
            <a:ext cx="17895" cy="143996"/>
          </a:xfrm>
          <a:custGeom>
            <a:avLst/>
            <a:gdLst/>
            <a:ahLst/>
            <a:cxnLst/>
            <a:rect l="l" t="t" r="r" b="b"/>
            <a:pathLst>
              <a:path w="19685" h="163194">
                <a:moveTo>
                  <a:pt x="0" y="0"/>
                </a:moveTo>
                <a:lnTo>
                  <a:pt x="19075" y="163080"/>
                </a:lnTo>
              </a:path>
            </a:pathLst>
          </a:custGeom>
          <a:ln w="3600">
            <a:solidFill>
              <a:srgbClr val="000000"/>
            </a:solidFill>
          </a:ln>
        </p:spPr>
        <p:txBody>
          <a:bodyPr wrap="square" lIns="0" tIns="0" rIns="0" bIns="0" rtlCol="0"/>
          <a:lstStyle/>
          <a:p>
            <a:endParaRPr/>
          </a:p>
        </p:txBody>
      </p:sp>
      <p:sp>
        <p:nvSpPr>
          <p:cNvPr id="333" name="object 333"/>
          <p:cNvSpPr/>
          <p:nvPr/>
        </p:nvSpPr>
        <p:spPr>
          <a:xfrm>
            <a:off x="2921888" y="211774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4" name="object 334"/>
          <p:cNvSpPr/>
          <p:nvPr/>
        </p:nvSpPr>
        <p:spPr>
          <a:xfrm>
            <a:off x="2941204" y="2087891"/>
            <a:ext cx="17318" cy="65554"/>
          </a:xfrm>
          <a:custGeom>
            <a:avLst/>
            <a:gdLst/>
            <a:ahLst/>
            <a:cxnLst/>
            <a:rect l="l" t="t" r="r" b="b"/>
            <a:pathLst>
              <a:path w="19050" h="74294">
                <a:moveTo>
                  <a:pt x="0" y="0"/>
                </a:moveTo>
                <a:lnTo>
                  <a:pt x="18719" y="73799"/>
                </a:lnTo>
              </a:path>
            </a:pathLst>
          </a:custGeom>
          <a:ln w="3600">
            <a:solidFill>
              <a:srgbClr val="000000"/>
            </a:solidFill>
          </a:ln>
        </p:spPr>
        <p:txBody>
          <a:bodyPr wrap="square" lIns="0" tIns="0" rIns="0" bIns="0" rtlCol="0"/>
          <a:lstStyle/>
          <a:p>
            <a:endParaRPr/>
          </a:p>
        </p:txBody>
      </p:sp>
      <p:sp>
        <p:nvSpPr>
          <p:cNvPr id="335" name="object 335"/>
          <p:cNvSpPr/>
          <p:nvPr/>
        </p:nvSpPr>
        <p:spPr>
          <a:xfrm>
            <a:off x="2939241" y="223431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36" name="object 336"/>
          <p:cNvSpPr/>
          <p:nvPr/>
        </p:nvSpPr>
        <p:spPr>
          <a:xfrm>
            <a:off x="2958223" y="2153009"/>
            <a:ext cx="17895" cy="117101"/>
          </a:xfrm>
          <a:custGeom>
            <a:avLst/>
            <a:gdLst/>
            <a:ahLst/>
            <a:cxnLst/>
            <a:rect l="l" t="t" r="r" b="b"/>
            <a:pathLst>
              <a:path w="19685" h="132714">
                <a:moveTo>
                  <a:pt x="0" y="0"/>
                </a:moveTo>
                <a:lnTo>
                  <a:pt x="19075" y="132118"/>
                </a:lnTo>
              </a:path>
            </a:pathLst>
          </a:custGeom>
          <a:ln w="3600">
            <a:solidFill>
              <a:srgbClr val="000000"/>
            </a:solidFill>
          </a:ln>
        </p:spPr>
        <p:txBody>
          <a:bodyPr wrap="square" lIns="0" tIns="0" rIns="0" bIns="0" rtlCol="0"/>
          <a:lstStyle/>
          <a:p>
            <a:endParaRPr/>
          </a:p>
        </p:txBody>
      </p:sp>
      <p:sp>
        <p:nvSpPr>
          <p:cNvPr id="337" name="object 337"/>
          <p:cNvSpPr/>
          <p:nvPr/>
        </p:nvSpPr>
        <p:spPr>
          <a:xfrm>
            <a:off x="2956259" y="210821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8" name="object 338"/>
          <p:cNvSpPr/>
          <p:nvPr/>
        </p:nvSpPr>
        <p:spPr>
          <a:xfrm>
            <a:off x="2975563" y="2143472"/>
            <a:ext cx="17318" cy="126626"/>
          </a:xfrm>
          <a:custGeom>
            <a:avLst/>
            <a:gdLst/>
            <a:ahLst/>
            <a:cxnLst/>
            <a:rect l="l" t="t" r="r" b="b"/>
            <a:pathLst>
              <a:path w="19050" h="143510">
                <a:moveTo>
                  <a:pt x="0" y="142925"/>
                </a:moveTo>
                <a:lnTo>
                  <a:pt x="18719" y="0"/>
                </a:lnTo>
              </a:path>
            </a:pathLst>
          </a:custGeom>
          <a:ln w="3600">
            <a:solidFill>
              <a:srgbClr val="000000"/>
            </a:solidFill>
          </a:ln>
        </p:spPr>
        <p:txBody>
          <a:bodyPr wrap="square" lIns="0" tIns="0" rIns="0" bIns="0" rtlCol="0"/>
          <a:lstStyle/>
          <a:p>
            <a:endParaRPr/>
          </a:p>
        </p:txBody>
      </p:sp>
      <p:sp>
        <p:nvSpPr>
          <p:cNvPr id="339" name="object 339"/>
          <p:cNvSpPr/>
          <p:nvPr/>
        </p:nvSpPr>
        <p:spPr>
          <a:xfrm>
            <a:off x="2973277" y="21774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0" name="object 340"/>
          <p:cNvSpPr/>
          <p:nvPr/>
        </p:nvSpPr>
        <p:spPr>
          <a:xfrm>
            <a:off x="2992581" y="2143472"/>
            <a:ext cx="17318" cy="69476"/>
          </a:xfrm>
          <a:custGeom>
            <a:avLst/>
            <a:gdLst/>
            <a:ahLst/>
            <a:cxnLst/>
            <a:rect l="l" t="t" r="r" b="b"/>
            <a:pathLst>
              <a:path w="19050" h="78739">
                <a:moveTo>
                  <a:pt x="0" y="0"/>
                </a:moveTo>
                <a:lnTo>
                  <a:pt x="18719" y="78486"/>
                </a:lnTo>
              </a:path>
            </a:pathLst>
          </a:custGeom>
          <a:ln w="3600">
            <a:solidFill>
              <a:srgbClr val="000000"/>
            </a:solidFill>
          </a:ln>
        </p:spPr>
        <p:txBody>
          <a:bodyPr wrap="square" lIns="0" tIns="0" rIns="0" bIns="0" rtlCol="0"/>
          <a:lstStyle/>
          <a:p>
            <a:endParaRPr/>
          </a:p>
        </p:txBody>
      </p:sp>
      <p:sp>
        <p:nvSpPr>
          <p:cNvPr id="341" name="object 341"/>
          <p:cNvSpPr/>
          <p:nvPr/>
        </p:nvSpPr>
        <p:spPr>
          <a:xfrm>
            <a:off x="2990618" y="220160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2" name="object 342"/>
          <p:cNvSpPr/>
          <p:nvPr/>
        </p:nvSpPr>
        <p:spPr>
          <a:xfrm>
            <a:off x="3009600" y="2212724"/>
            <a:ext cx="17895" cy="24653"/>
          </a:xfrm>
          <a:custGeom>
            <a:avLst/>
            <a:gdLst/>
            <a:ahLst/>
            <a:cxnLst/>
            <a:rect l="l" t="t" r="r" b="b"/>
            <a:pathLst>
              <a:path w="19685" h="27939">
                <a:moveTo>
                  <a:pt x="0" y="0"/>
                </a:moveTo>
                <a:lnTo>
                  <a:pt x="19088" y="27355"/>
                </a:lnTo>
              </a:path>
            </a:pathLst>
          </a:custGeom>
          <a:ln w="3600">
            <a:solidFill>
              <a:srgbClr val="000000"/>
            </a:solidFill>
          </a:ln>
        </p:spPr>
        <p:txBody>
          <a:bodyPr wrap="square" lIns="0" tIns="0" rIns="0" bIns="0" rtlCol="0"/>
          <a:lstStyle/>
          <a:p>
            <a:endParaRPr/>
          </a:p>
        </p:txBody>
      </p:sp>
      <p:sp>
        <p:nvSpPr>
          <p:cNvPr id="343" name="object 343"/>
          <p:cNvSpPr/>
          <p:nvPr/>
        </p:nvSpPr>
        <p:spPr>
          <a:xfrm>
            <a:off x="3007637" y="233533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4" name="object 344"/>
          <p:cNvSpPr/>
          <p:nvPr/>
        </p:nvSpPr>
        <p:spPr>
          <a:xfrm>
            <a:off x="3026952" y="2236862"/>
            <a:ext cx="17318" cy="133910"/>
          </a:xfrm>
          <a:custGeom>
            <a:avLst/>
            <a:gdLst/>
            <a:ahLst/>
            <a:cxnLst/>
            <a:rect l="l" t="t" r="r" b="b"/>
            <a:pathLst>
              <a:path w="19050" h="151764">
                <a:moveTo>
                  <a:pt x="0" y="0"/>
                </a:moveTo>
                <a:lnTo>
                  <a:pt x="18719" y="151561"/>
                </a:lnTo>
              </a:path>
            </a:pathLst>
          </a:custGeom>
          <a:ln w="3600">
            <a:solidFill>
              <a:srgbClr val="000000"/>
            </a:solidFill>
          </a:ln>
        </p:spPr>
        <p:txBody>
          <a:bodyPr wrap="square" lIns="0" tIns="0" rIns="0" bIns="0" rtlCol="0"/>
          <a:lstStyle/>
          <a:p>
            <a:endParaRPr/>
          </a:p>
        </p:txBody>
      </p:sp>
      <p:sp>
        <p:nvSpPr>
          <p:cNvPr id="345" name="object 345"/>
          <p:cNvSpPr/>
          <p:nvPr/>
        </p:nvSpPr>
        <p:spPr>
          <a:xfrm>
            <a:off x="3024989" y="23667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46" name="object 346"/>
          <p:cNvSpPr/>
          <p:nvPr/>
        </p:nvSpPr>
        <p:spPr>
          <a:xfrm>
            <a:off x="3043971" y="2370593"/>
            <a:ext cx="17895" cy="31937"/>
          </a:xfrm>
          <a:custGeom>
            <a:avLst/>
            <a:gdLst/>
            <a:ahLst/>
            <a:cxnLst/>
            <a:rect l="l" t="t" r="r" b="b"/>
            <a:pathLst>
              <a:path w="19685" h="36194">
                <a:moveTo>
                  <a:pt x="0" y="0"/>
                </a:moveTo>
                <a:lnTo>
                  <a:pt x="19075" y="35636"/>
                </a:lnTo>
              </a:path>
            </a:pathLst>
          </a:custGeom>
          <a:ln w="3600">
            <a:solidFill>
              <a:srgbClr val="000000"/>
            </a:solidFill>
          </a:ln>
        </p:spPr>
        <p:txBody>
          <a:bodyPr wrap="square" lIns="0" tIns="0" rIns="0" bIns="0" rtlCol="0"/>
          <a:lstStyle/>
          <a:p>
            <a:endParaRPr/>
          </a:p>
        </p:txBody>
      </p:sp>
      <p:sp>
        <p:nvSpPr>
          <p:cNvPr id="347" name="object 347"/>
          <p:cNvSpPr/>
          <p:nvPr/>
        </p:nvSpPr>
        <p:spPr>
          <a:xfrm>
            <a:off x="3041996" y="2531329"/>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48" name="object 348"/>
          <p:cNvSpPr/>
          <p:nvPr/>
        </p:nvSpPr>
        <p:spPr>
          <a:xfrm>
            <a:off x="3061311" y="2402037"/>
            <a:ext cx="17318" cy="164726"/>
          </a:xfrm>
          <a:custGeom>
            <a:avLst/>
            <a:gdLst/>
            <a:ahLst/>
            <a:cxnLst/>
            <a:rect l="l" t="t" r="r" b="b"/>
            <a:pathLst>
              <a:path w="19050" h="186689">
                <a:moveTo>
                  <a:pt x="0" y="0"/>
                </a:moveTo>
                <a:lnTo>
                  <a:pt x="18719" y="186486"/>
                </a:lnTo>
              </a:path>
            </a:pathLst>
          </a:custGeom>
          <a:ln w="3600">
            <a:solidFill>
              <a:srgbClr val="000000"/>
            </a:solidFill>
          </a:ln>
        </p:spPr>
        <p:txBody>
          <a:bodyPr wrap="square" lIns="0" tIns="0" rIns="0" bIns="0" rtlCol="0"/>
          <a:lstStyle/>
          <a:p>
            <a:endParaRPr/>
          </a:p>
        </p:txBody>
      </p:sp>
      <p:sp>
        <p:nvSpPr>
          <p:cNvPr id="349" name="object 349"/>
          <p:cNvSpPr/>
          <p:nvPr/>
        </p:nvSpPr>
        <p:spPr>
          <a:xfrm>
            <a:off x="3059026" y="263360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0" name="object 350"/>
          <p:cNvSpPr/>
          <p:nvPr/>
        </p:nvSpPr>
        <p:spPr>
          <a:xfrm>
            <a:off x="3078329" y="2566584"/>
            <a:ext cx="17318" cy="102534"/>
          </a:xfrm>
          <a:custGeom>
            <a:avLst/>
            <a:gdLst/>
            <a:ahLst/>
            <a:cxnLst/>
            <a:rect l="l" t="t" r="r" b="b"/>
            <a:pathLst>
              <a:path w="19050" h="116205">
                <a:moveTo>
                  <a:pt x="0" y="0"/>
                </a:moveTo>
                <a:lnTo>
                  <a:pt x="18719" y="115912"/>
                </a:lnTo>
              </a:path>
            </a:pathLst>
          </a:custGeom>
          <a:ln w="3600">
            <a:solidFill>
              <a:srgbClr val="000000"/>
            </a:solidFill>
          </a:ln>
        </p:spPr>
        <p:txBody>
          <a:bodyPr wrap="square" lIns="0" tIns="0" rIns="0" bIns="0" rtlCol="0"/>
          <a:lstStyle/>
          <a:p>
            <a:endParaRPr/>
          </a:p>
        </p:txBody>
      </p:sp>
      <p:sp>
        <p:nvSpPr>
          <p:cNvPr id="351" name="object 351"/>
          <p:cNvSpPr/>
          <p:nvPr/>
        </p:nvSpPr>
        <p:spPr>
          <a:xfrm>
            <a:off x="3076367" y="2496704"/>
            <a:ext cx="70427" cy="70597"/>
          </a:xfrm>
          <a:custGeom>
            <a:avLst/>
            <a:gdLst/>
            <a:ahLst/>
            <a:cxnLst/>
            <a:rect l="l" t="t" r="r" b="b"/>
            <a:pathLst>
              <a:path w="77470" h="80010">
                <a:moveTo>
                  <a:pt x="0" y="39954"/>
                </a:moveTo>
                <a:lnTo>
                  <a:pt x="77406"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2" name="object 352"/>
          <p:cNvSpPr/>
          <p:nvPr/>
        </p:nvSpPr>
        <p:spPr>
          <a:xfrm>
            <a:off x="3095348" y="2531958"/>
            <a:ext cx="17895" cy="137272"/>
          </a:xfrm>
          <a:custGeom>
            <a:avLst/>
            <a:gdLst/>
            <a:ahLst/>
            <a:cxnLst/>
            <a:rect l="l" t="t" r="r" b="b"/>
            <a:pathLst>
              <a:path w="19685" h="155575">
                <a:moveTo>
                  <a:pt x="0" y="155155"/>
                </a:moveTo>
                <a:lnTo>
                  <a:pt x="19088" y="0"/>
                </a:lnTo>
              </a:path>
            </a:pathLst>
          </a:custGeom>
          <a:ln w="3600">
            <a:solidFill>
              <a:srgbClr val="000000"/>
            </a:solidFill>
          </a:ln>
        </p:spPr>
        <p:txBody>
          <a:bodyPr wrap="square" lIns="0" tIns="0" rIns="0" bIns="0" rtlCol="0"/>
          <a:lstStyle/>
          <a:p>
            <a:endParaRPr/>
          </a:p>
        </p:txBody>
      </p:sp>
      <p:sp>
        <p:nvSpPr>
          <p:cNvPr id="353" name="object 353"/>
          <p:cNvSpPr/>
          <p:nvPr/>
        </p:nvSpPr>
        <p:spPr>
          <a:xfrm>
            <a:off x="3093385" y="2586273"/>
            <a:ext cx="53686" cy="70597"/>
          </a:xfrm>
          <a:custGeom>
            <a:avLst/>
            <a:gdLst/>
            <a:ahLst/>
            <a:cxnLst/>
            <a:rect l="l" t="t" r="r" b="b"/>
            <a:pathLst>
              <a:path w="59054" h="80010">
                <a:moveTo>
                  <a:pt x="0" y="39966"/>
                </a:moveTo>
                <a:lnTo>
                  <a:pt x="58686"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54" name="object 354"/>
          <p:cNvSpPr/>
          <p:nvPr/>
        </p:nvSpPr>
        <p:spPr>
          <a:xfrm>
            <a:off x="3112700" y="2531958"/>
            <a:ext cx="17318" cy="89647"/>
          </a:xfrm>
          <a:custGeom>
            <a:avLst/>
            <a:gdLst/>
            <a:ahLst/>
            <a:cxnLst/>
            <a:rect l="l" t="t" r="r" b="b"/>
            <a:pathLst>
              <a:path w="19050" h="101600">
                <a:moveTo>
                  <a:pt x="0" y="0"/>
                </a:moveTo>
                <a:lnTo>
                  <a:pt x="18707" y="101523"/>
                </a:lnTo>
              </a:path>
            </a:pathLst>
          </a:custGeom>
          <a:ln w="3600">
            <a:solidFill>
              <a:srgbClr val="000000"/>
            </a:solidFill>
          </a:ln>
        </p:spPr>
        <p:txBody>
          <a:bodyPr wrap="square" lIns="0" tIns="0" rIns="0" bIns="0" rtlCol="0"/>
          <a:lstStyle/>
          <a:p>
            <a:endParaRPr/>
          </a:p>
        </p:txBody>
      </p:sp>
      <p:sp>
        <p:nvSpPr>
          <p:cNvPr id="355" name="object 355"/>
          <p:cNvSpPr/>
          <p:nvPr/>
        </p:nvSpPr>
        <p:spPr>
          <a:xfrm>
            <a:off x="3110403" y="2314686"/>
            <a:ext cx="36368" cy="70597"/>
          </a:xfrm>
          <a:custGeom>
            <a:avLst/>
            <a:gdLst/>
            <a:ahLst/>
            <a:cxnLst/>
            <a:rect l="l" t="t" r="r" b="b"/>
            <a:pathLst>
              <a:path w="40004" h="80010">
                <a:moveTo>
                  <a:pt x="0" y="39966"/>
                </a:move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56" name="object 356"/>
          <p:cNvSpPr/>
          <p:nvPr/>
        </p:nvSpPr>
        <p:spPr>
          <a:xfrm>
            <a:off x="3129706" y="2349951"/>
            <a:ext cx="17318" cy="271743"/>
          </a:xfrm>
          <a:custGeom>
            <a:avLst/>
            <a:gdLst/>
            <a:ahLst/>
            <a:cxnLst/>
            <a:rect l="l" t="t" r="r" b="b"/>
            <a:pathLst>
              <a:path w="19050" h="307975">
                <a:moveTo>
                  <a:pt x="0" y="307797"/>
                </a:moveTo>
                <a:lnTo>
                  <a:pt x="18732" y="0"/>
                </a:lnTo>
              </a:path>
            </a:pathLst>
          </a:custGeom>
          <a:ln w="3600">
            <a:solidFill>
              <a:srgbClr val="000000"/>
            </a:solidFill>
          </a:ln>
        </p:spPr>
        <p:txBody>
          <a:bodyPr wrap="square" lIns="0" tIns="0" rIns="0" bIns="0" rtlCol="0"/>
          <a:lstStyle/>
          <a:p>
            <a:endParaRPr/>
          </a:p>
        </p:txBody>
      </p:sp>
      <p:sp>
        <p:nvSpPr>
          <p:cNvPr id="357" name="object 357"/>
          <p:cNvSpPr txBox="1"/>
          <p:nvPr/>
        </p:nvSpPr>
        <p:spPr>
          <a:xfrm>
            <a:off x="4377124" y="599201"/>
            <a:ext cx="644814"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0" dirty="0">
                <a:latin typeface="Palatino Linotype"/>
                <a:cs typeface="Palatino Linotype"/>
              </a:rPr>
              <a:t> </a:t>
            </a:r>
            <a:r>
              <a:rPr sz="700" dirty="0">
                <a:latin typeface="Palatino Linotype"/>
                <a:cs typeface="Palatino Linotype"/>
              </a:rPr>
              <a:t>coefficients</a:t>
            </a:r>
          </a:p>
        </p:txBody>
      </p:sp>
      <p:sp>
        <p:nvSpPr>
          <p:cNvPr id="358" name="object 358"/>
          <p:cNvSpPr/>
          <p:nvPr/>
        </p:nvSpPr>
        <p:spPr>
          <a:xfrm>
            <a:off x="3618980" y="3205375"/>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359" name="object 359"/>
          <p:cNvSpPr/>
          <p:nvPr/>
        </p:nvSpPr>
        <p:spPr>
          <a:xfrm>
            <a:off x="3618980"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0" name="object 360"/>
          <p:cNvSpPr txBox="1"/>
          <p:nvPr/>
        </p:nvSpPr>
        <p:spPr>
          <a:xfrm>
            <a:off x="3590117" y="3221994"/>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361" name="object 361"/>
          <p:cNvSpPr/>
          <p:nvPr/>
        </p:nvSpPr>
        <p:spPr>
          <a:xfrm>
            <a:off x="3961961"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2" name="object 362"/>
          <p:cNvSpPr txBox="1"/>
          <p:nvPr/>
        </p:nvSpPr>
        <p:spPr>
          <a:xfrm>
            <a:off x="3915779" y="3221994"/>
            <a:ext cx="92364" cy="76944"/>
          </a:xfrm>
          <a:prstGeom prst="rect">
            <a:avLst/>
          </a:prstGeom>
        </p:spPr>
        <p:txBody>
          <a:bodyPr vert="horz" wrap="square" lIns="0" tIns="0" rIns="0" bIns="0" rtlCol="0">
            <a:spAutoFit/>
          </a:bodyPr>
          <a:lstStyle/>
          <a:p>
            <a:pPr marL="11397"/>
            <a:r>
              <a:rPr sz="500" dirty="0">
                <a:latin typeface="Palatino Linotype"/>
                <a:cs typeface="Palatino Linotype"/>
              </a:rPr>
              <a:t>20</a:t>
            </a:r>
          </a:p>
        </p:txBody>
      </p:sp>
      <p:sp>
        <p:nvSpPr>
          <p:cNvPr id="363" name="object 363"/>
          <p:cNvSpPr/>
          <p:nvPr/>
        </p:nvSpPr>
        <p:spPr>
          <a:xfrm>
            <a:off x="4304953"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4" name="object 364"/>
          <p:cNvSpPr/>
          <p:nvPr/>
        </p:nvSpPr>
        <p:spPr>
          <a:xfrm>
            <a:off x="4647599"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5" name="object 365"/>
          <p:cNvSpPr/>
          <p:nvPr/>
        </p:nvSpPr>
        <p:spPr>
          <a:xfrm>
            <a:off x="4990591"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6" name="object 366"/>
          <p:cNvSpPr/>
          <p:nvPr/>
        </p:nvSpPr>
        <p:spPr>
          <a:xfrm>
            <a:off x="533357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7" name="object 367"/>
          <p:cNvSpPr txBox="1"/>
          <p:nvPr/>
        </p:nvSpPr>
        <p:spPr>
          <a:xfrm>
            <a:off x="5270073"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100</a:t>
            </a:r>
          </a:p>
        </p:txBody>
      </p:sp>
      <p:sp>
        <p:nvSpPr>
          <p:cNvPr id="368" name="object 368"/>
          <p:cNvSpPr/>
          <p:nvPr/>
        </p:nvSpPr>
        <p:spPr>
          <a:xfrm>
            <a:off x="5676218"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369" name="object 369"/>
          <p:cNvSpPr txBox="1"/>
          <p:nvPr/>
        </p:nvSpPr>
        <p:spPr>
          <a:xfrm>
            <a:off x="5612718"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120</a:t>
            </a:r>
          </a:p>
        </p:txBody>
      </p:sp>
      <p:sp>
        <p:nvSpPr>
          <p:cNvPr id="370" name="object 370"/>
          <p:cNvSpPr/>
          <p:nvPr/>
        </p:nvSpPr>
        <p:spPr>
          <a:xfrm>
            <a:off x="370472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1" name="object 371"/>
          <p:cNvSpPr/>
          <p:nvPr/>
        </p:nvSpPr>
        <p:spPr>
          <a:xfrm>
            <a:off x="379047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2" name="object 372"/>
          <p:cNvSpPr/>
          <p:nvPr/>
        </p:nvSpPr>
        <p:spPr>
          <a:xfrm>
            <a:off x="387622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3" name="object 373"/>
          <p:cNvSpPr/>
          <p:nvPr/>
        </p:nvSpPr>
        <p:spPr>
          <a:xfrm>
            <a:off x="404770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4" name="object 374"/>
          <p:cNvSpPr/>
          <p:nvPr/>
        </p:nvSpPr>
        <p:spPr>
          <a:xfrm>
            <a:off x="413345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5" name="object 375"/>
          <p:cNvSpPr/>
          <p:nvPr/>
        </p:nvSpPr>
        <p:spPr>
          <a:xfrm>
            <a:off x="421920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6" name="object 376"/>
          <p:cNvSpPr/>
          <p:nvPr/>
        </p:nvSpPr>
        <p:spPr>
          <a:xfrm>
            <a:off x="4390690"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7" name="object 377"/>
          <p:cNvSpPr/>
          <p:nvPr/>
        </p:nvSpPr>
        <p:spPr>
          <a:xfrm>
            <a:off x="447643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8" name="object 378"/>
          <p:cNvSpPr/>
          <p:nvPr/>
        </p:nvSpPr>
        <p:spPr>
          <a:xfrm>
            <a:off x="456218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79" name="object 379"/>
          <p:cNvSpPr/>
          <p:nvPr/>
        </p:nvSpPr>
        <p:spPr>
          <a:xfrm>
            <a:off x="473334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0" name="object 380"/>
          <p:cNvSpPr/>
          <p:nvPr/>
        </p:nvSpPr>
        <p:spPr>
          <a:xfrm>
            <a:off x="481909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1" name="object 381"/>
          <p:cNvSpPr/>
          <p:nvPr/>
        </p:nvSpPr>
        <p:spPr>
          <a:xfrm>
            <a:off x="490484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2" name="object 382"/>
          <p:cNvSpPr/>
          <p:nvPr/>
        </p:nvSpPr>
        <p:spPr>
          <a:xfrm>
            <a:off x="507632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3" name="object 383"/>
          <p:cNvSpPr/>
          <p:nvPr/>
        </p:nvSpPr>
        <p:spPr>
          <a:xfrm>
            <a:off x="516207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4" name="object 384"/>
          <p:cNvSpPr/>
          <p:nvPr/>
        </p:nvSpPr>
        <p:spPr>
          <a:xfrm>
            <a:off x="524782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5" name="object 385"/>
          <p:cNvSpPr/>
          <p:nvPr/>
        </p:nvSpPr>
        <p:spPr>
          <a:xfrm>
            <a:off x="541930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6" name="object 386"/>
          <p:cNvSpPr/>
          <p:nvPr/>
        </p:nvSpPr>
        <p:spPr>
          <a:xfrm>
            <a:off x="550505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7" name="object 387"/>
          <p:cNvSpPr/>
          <p:nvPr/>
        </p:nvSpPr>
        <p:spPr>
          <a:xfrm>
            <a:off x="559080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8" name="object 388"/>
          <p:cNvSpPr/>
          <p:nvPr/>
        </p:nvSpPr>
        <p:spPr>
          <a:xfrm>
            <a:off x="576196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389" name="object 389"/>
          <p:cNvSpPr txBox="1"/>
          <p:nvPr/>
        </p:nvSpPr>
        <p:spPr>
          <a:xfrm>
            <a:off x="4258771" y="3221994"/>
            <a:ext cx="839932" cy="153888"/>
          </a:xfrm>
          <a:prstGeom prst="rect">
            <a:avLst/>
          </a:prstGeom>
        </p:spPr>
        <p:txBody>
          <a:bodyPr vert="horz" wrap="square" lIns="0" tIns="0" rIns="0" bIns="0" rtlCol="0">
            <a:spAutoFit/>
          </a:bodyPr>
          <a:lstStyle/>
          <a:p>
            <a:pPr marL="11397">
              <a:lnSpc>
                <a:spcPts val="615"/>
              </a:lnSpc>
              <a:tabLst>
                <a:tab pos="349317" algn="l"/>
                <a:tab pos="687808" algn="l"/>
              </a:tabLst>
            </a:pPr>
            <a:r>
              <a:rPr sz="500" dirty="0">
                <a:latin typeface="Palatino Linotype"/>
                <a:cs typeface="Palatino Linotype"/>
              </a:rPr>
              <a:t>40	60	80</a:t>
            </a:r>
          </a:p>
          <a:p>
            <a:pPr marL="52425">
              <a:lnSpc>
                <a:spcPts val="615"/>
              </a:lnSpc>
            </a:pPr>
            <a:r>
              <a:rPr sz="500" dirty="0">
                <a:latin typeface="Palatino Linotype"/>
                <a:cs typeface="Palatino Linotype"/>
              </a:rPr>
              <a:t>Measurement along</a:t>
            </a:r>
            <a:r>
              <a:rPr sz="500" spc="-90" dirty="0">
                <a:latin typeface="Palatino Linotype"/>
                <a:cs typeface="Palatino Linotype"/>
              </a:rPr>
              <a:t> </a:t>
            </a:r>
            <a:r>
              <a:rPr sz="500" dirty="0">
                <a:latin typeface="Palatino Linotype"/>
                <a:cs typeface="Palatino Linotype"/>
              </a:rPr>
              <a:t>orbit</a:t>
            </a:r>
          </a:p>
        </p:txBody>
      </p:sp>
      <p:sp>
        <p:nvSpPr>
          <p:cNvPr id="390" name="object 390"/>
          <p:cNvSpPr/>
          <p:nvPr/>
        </p:nvSpPr>
        <p:spPr>
          <a:xfrm>
            <a:off x="3618980" y="716918"/>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391" name="object 391"/>
          <p:cNvSpPr/>
          <p:nvPr/>
        </p:nvSpPr>
        <p:spPr>
          <a:xfrm>
            <a:off x="3618980"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2" name="object 392"/>
          <p:cNvSpPr/>
          <p:nvPr/>
        </p:nvSpPr>
        <p:spPr>
          <a:xfrm>
            <a:off x="3961961"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3" name="object 393"/>
          <p:cNvSpPr/>
          <p:nvPr/>
        </p:nvSpPr>
        <p:spPr>
          <a:xfrm>
            <a:off x="4304953"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4" name="object 394"/>
          <p:cNvSpPr/>
          <p:nvPr/>
        </p:nvSpPr>
        <p:spPr>
          <a:xfrm>
            <a:off x="4647599"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5" name="object 395"/>
          <p:cNvSpPr/>
          <p:nvPr/>
        </p:nvSpPr>
        <p:spPr>
          <a:xfrm>
            <a:off x="4990591"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6" name="object 396"/>
          <p:cNvSpPr/>
          <p:nvPr/>
        </p:nvSpPr>
        <p:spPr>
          <a:xfrm>
            <a:off x="533357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7" name="object 397"/>
          <p:cNvSpPr/>
          <p:nvPr/>
        </p:nvSpPr>
        <p:spPr>
          <a:xfrm>
            <a:off x="5676218"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398" name="object 398"/>
          <p:cNvSpPr/>
          <p:nvPr/>
        </p:nvSpPr>
        <p:spPr>
          <a:xfrm>
            <a:off x="370472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399" name="object 399"/>
          <p:cNvSpPr/>
          <p:nvPr/>
        </p:nvSpPr>
        <p:spPr>
          <a:xfrm>
            <a:off x="379047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0" name="object 400"/>
          <p:cNvSpPr/>
          <p:nvPr/>
        </p:nvSpPr>
        <p:spPr>
          <a:xfrm>
            <a:off x="387622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1" name="object 401"/>
          <p:cNvSpPr/>
          <p:nvPr/>
        </p:nvSpPr>
        <p:spPr>
          <a:xfrm>
            <a:off x="404770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2" name="object 402"/>
          <p:cNvSpPr/>
          <p:nvPr/>
        </p:nvSpPr>
        <p:spPr>
          <a:xfrm>
            <a:off x="413345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3" name="object 403"/>
          <p:cNvSpPr/>
          <p:nvPr/>
        </p:nvSpPr>
        <p:spPr>
          <a:xfrm>
            <a:off x="421920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4" name="object 404"/>
          <p:cNvSpPr/>
          <p:nvPr/>
        </p:nvSpPr>
        <p:spPr>
          <a:xfrm>
            <a:off x="4390690"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5" name="object 405"/>
          <p:cNvSpPr/>
          <p:nvPr/>
        </p:nvSpPr>
        <p:spPr>
          <a:xfrm>
            <a:off x="447643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6" name="object 406"/>
          <p:cNvSpPr/>
          <p:nvPr/>
        </p:nvSpPr>
        <p:spPr>
          <a:xfrm>
            <a:off x="456218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7" name="object 407"/>
          <p:cNvSpPr/>
          <p:nvPr/>
        </p:nvSpPr>
        <p:spPr>
          <a:xfrm>
            <a:off x="473334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8" name="object 408"/>
          <p:cNvSpPr/>
          <p:nvPr/>
        </p:nvSpPr>
        <p:spPr>
          <a:xfrm>
            <a:off x="481909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09" name="object 409"/>
          <p:cNvSpPr/>
          <p:nvPr/>
        </p:nvSpPr>
        <p:spPr>
          <a:xfrm>
            <a:off x="490484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0" name="object 410"/>
          <p:cNvSpPr/>
          <p:nvPr/>
        </p:nvSpPr>
        <p:spPr>
          <a:xfrm>
            <a:off x="507632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1" name="object 411"/>
          <p:cNvSpPr/>
          <p:nvPr/>
        </p:nvSpPr>
        <p:spPr>
          <a:xfrm>
            <a:off x="516207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2" name="object 412"/>
          <p:cNvSpPr/>
          <p:nvPr/>
        </p:nvSpPr>
        <p:spPr>
          <a:xfrm>
            <a:off x="524782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3" name="object 413"/>
          <p:cNvSpPr/>
          <p:nvPr/>
        </p:nvSpPr>
        <p:spPr>
          <a:xfrm>
            <a:off x="541930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4" name="object 414"/>
          <p:cNvSpPr/>
          <p:nvPr/>
        </p:nvSpPr>
        <p:spPr>
          <a:xfrm>
            <a:off x="550505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5" name="object 415"/>
          <p:cNvSpPr/>
          <p:nvPr/>
        </p:nvSpPr>
        <p:spPr>
          <a:xfrm>
            <a:off x="559080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6" name="object 416"/>
          <p:cNvSpPr/>
          <p:nvPr/>
        </p:nvSpPr>
        <p:spPr>
          <a:xfrm>
            <a:off x="576196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417" name="object 417"/>
          <p:cNvSpPr/>
          <p:nvPr/>
        </p:nvSpPr>
        <p:spPr>
          <a:xfrm>
            <a:off x="3618980"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418" name="object 418"/>
          <p:cNvSpPr/>
          <p:nvPr/>
        </p:nvSpPr>
        <p:spPr>
          <a:xfrm>
            <a:off x="3618981" y="3205375"/>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19" name="object 419"/>
          <p:cNvSpPr txBox="1"/>
          <p:nvPr/>
        </p:nvSpPr>
        <p:spPr>
          <a:xfrm>
            <a:off x="3445140" y="3138140"/>
            <a:ext cx="167409" cy="76944"/>
          </a:xfrm>
          <a:prstGeom prst="rect">
            <a:avLst/>
          </a:prstGeom>
        </p:spPr>
        <p:txBody>
          <a:bodyPr vert="horz" wrap="square" lIns="0" tIns="0" rIns="0" bIns="0" rtlCol="0">
            <a:spAutoFit/>
          </a:bodyPr>
          <a:lstStyle/>
          <a:p>
            <a:pPr marL="11397"/>
            <a:r>
              <a:rPr sz="500" dirty="0">
                <a:latin typeface="Palatino Linotype"/>
                <a:cs typeface="Palatino Linotype"/>
              </a:rPr>
              <a:t>-0.06</a:t>
            </a:r>
          </a:p>
        </p:txBody>
      </p:sp>
      <p:sp>
        <p:nvSpPr>
          <p:cNvPr id="420" name="object 420"/>
          <p:cNvSpPr/>
          <p:nvPr/>
        </p:nvSpPr>
        <p:spPr>
          <a:xfrm>
            <a:off x="3618981" y="279052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21" name="object 421"/>
          <p:cNvSpPr txBox="1"/>
          <p:nvPr/>
        </p:nvSpPr>
        <p:spPr>
          <a:xfrm>
            <a:off x="3445140" y="2745845"/>
            <a:ext cx="167409" cy="76944"/>
          </a:xfrm>
          <a:prstGeom prst="rect">
            <a:avLst/>
          </a:prstGeom>
        </p:spPr>
        <p:txBody>
          <a:bodyPr vert="horz" wrap="square" lIns="0" tIns="0" rIns="0" bIns="0" rtlCol="0">
            <a:spAutoFit/>
          </a:bodyPr>
          <a:lstStyle/>
          <a:p>
            <a:pPr marL="11397"/>
            <a:r>
              <a:rPr sz="500" dirty="0">
                <a:latin typeface="Palatino Linotype"/>
                <a:cs typeface="Palatino Linotype"/>
              </a:rPr>
              <a:t>-0.04</a:t>
            </a:r>
          </a:p>
        </p:txBody>
      </p:sp>
      <p:sp>
        <p:nvSpPr>
          <p:cNvPr id="422" name="object 422"/>
          <p:cNvSpPr/>
          <p:nvPr/>
        </p:nvSpPr>
        <p:spPr>
          <a:xfrm>
            <a:off x="3618981" y="237599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23" name="object 423"/>
          <p:cNvSpPr txBox="1"/>
          <p:nvPr/>
        </p:nvSpPr>
        <p:spPr>
          <a:xfrm>
            <a:off x="3445140" y="2330992"/>
            <a:ext cx="167409" cy="76944"/>
          </a:xfrm>
          <a:prstGeom prst="rect">
            <a:avLst/>
          </a:prstGeom>
        </p:spPr>
        <p:txBody>
          <a:bodyPr vert="horz" wrap="square" lIns="0" tIns="0" rIns="0" bIns="0" rtlCol="0">
            <a:spAutoFit/>
          </a:bodyPr>
          <a:lstStyle/>
          <a:p>
            <a:pPr marL="11397"/>
            <a:r>
              <a:rPr sz="500" dirty="0">
                <a:latin typeface="Palatino Linotype"/>
                <a:cs typeface="Palatino Linotype"/>
              </a:rPr>
              <a:t>-0.02</a:t>
            </a:r>
          </a:p>
        </p:txBody>
      </p:sp>
      <p:sp>
        <p:nvSpPr>
          <p:cNvPr id="424" name="object 424"/>
          <p:cNvSpPr/>
          <p:nvPr/>
        </p:nvSpPr>
        <p:spPr>
          <a:xfrm>
            <a:off x="3618981" y="196115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25" name="object 425"/>
          <p:cNvSpPr txBox="1"/>
          <p:nvPr/>
        </p:nvSpPr>
        <p:spPr>
          <a:xfrm>
            <a:off x="3468208" y="1916150"/>
            <a:ext cx="144318" cy="76944"/>
          </a:xfrm>
          <a:prstGeom prst="rect">
            <a:avLst/>
          </a:prstGeom>
        </p:spPr>
        <p:txBody>
          <a:bodyPr vert="horz" wrap="square" lIns="0" tIns="0" rIns="0" bIns="0" rtlCol="0">
            <a:spAutoFit/>
          </a:bodyPr>
          <a:lstStyle/>
          <a:p>
            <a:pPr marL="11397"/>
            <a:r>
              <a:rPr sz="500" dirty="0">
                <a:latin typeface="Palatino Linotype"/>
                <a:cs typeface="Palatino Linotype"/>
              </a:rPr>
              <a:t>0.00</a:t>
            </a:r>
          </a:p>
        </p:txBody>
      </p:sp>
      <p:sp>
        <p:nvSpPr>
          <p:cNvPr id="426" name="object 426"/>
          <p:cNvSpPr/>
          <p:nvPr/>
        </p:nvSpPr>
        <p:spPr>
          <a:xfrm>
            <a:off x="3618981" y="1546299"/>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27" name="object 427"/>
          <p:cNvSpPr txBox="1"/>
          <p:nvPr/>
        </p:nvSpPr>
        <p:spPr>
          <a:xfrm>
            <a:off x="3468208" y="1501611"/>
            <a:ext cx="144318" cy="76944"/>
          </a:xfrm>
          <a:prstGeom prst="rect">
            <a:avLst/>
          </a:prstGeom>
        </p:spPr>
        <p:txBody>
          <a:bodyPr vert="horz" wrap="square" lIns="0" tIns="0" rIns="0" bIns="0" rtlCol="0">
            <a:spAutoFit/>
          </a:bodyPr>
          <a:lstStyle/>
          <a:p>
            <a:pPr marL="11397"/>
            <a:r>
              <a:rPr sz="500" dirty="0">
                <a:latin typeface="Palatino Linotype"/>
                <a:cs typeface="Palatino Linotype"/>
              </a:rPr>
              <a:t>0.02</a:t>
            </a:r>
          </a:p>
        </p:txBody>
      </p:sp>
      <p:sp>
        <p:nvSpPr>
          <p:cNvPr id="428" name="object 428"/>
          <p:cNvSpPr/>
          <p:nvPr/>
        </p:nvSpPr>
        <p:spPr>
          <a:xfrm>
            <a:off x="3618981" y="113177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29" name="object 429"/>
          <p:cNvSpPr txBox="1"/>
          <p:nvPr/>
        </p:nvSpPr>
        <p:spPr>
          <a:xfrm>
            <a:off x="3468208" y="1086769"/>
            <a:ext cx="144318" cy="76944"/>
          </a:xfrm>
          <a:prstGeom prst="rect">
            <a:avLst/>
          </a:prstGeom>
        </p:spPr>
        <p:txBody>
          <a:bodyPr vert="horz" wrap="square" lIns="0" tIns="0" rIns="0" bIns="0" rtlCol="0">
            <a:spAutoFit/>
          </a:bodyPr>
          <a:lstStyle/>
          <a:p>
            <a:pPr marL="11397"/>
            <a:r>
              <a:rPr sz="500" dirty="0">
                <a:latin typeface="Palatino Linotype"/>
                <a:cs typeface="Palatino Linotype"/>
              </a:rPr>
              <a:t>0.04</a:t>
            </a:r>
          </a:p>
        </p:txBody>
      </p:sp>
      <p:sp>
        <p:nvSpPr>
          <p:cNvPr id="430" name="object 430"/>
          <p:cNvSpPr/>
          <p:nvPr/>
        </p:nvSpPr>
        <p:spPr>
          <a:xfrm>
            <a:off x="3618981" y="716918"/>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431" name="object 431"/>
          <p:cNvSpPr txBox="1"/>
          <p:nvPr/>
        </p:nvSpPr>
        <p:spPr>
          <a:xfrm>
            <a:off x="3468208" y="688758"/>
            <a:ext cx="144318" cy="76944"/>
          </a:xfrm>
          <a:prstGeom prst="rect">
            <a:avLst/>
          </a:prstGeom>
        </p:spPr>
        <p:txBody>
          <a:bodyPr vert="horz" wrap="square" lIns="0" tIns="0" rIns="0" bIns="0" rtlCol="0">
            <a:spAutoFit/>
          </a:bodyPr>
          <a:lstStyle/>
          <a:p>
            <a:pPr marL="11397"/>
            <a:r>
              <a:rPr sz="500" dirty="0">
                <a:latin typeface="Palatino Linotype"/>
                <a:cs typeface="Palatino Linotype"/>
              </a:rPr>
              <a:t>0.06</a:t>
            </a:r>
          </a:p>
        </p:txBody>
      </p:sp>
      <p:sp>
        <p:nvSpPr>
          <p:cNvPr id="432" name="object 432"/>
          <p:cNvSpPr/>
          <p:nvPr/>
        </p:nvSpPr>
        <p:spPr>
          <a:xfrm>
            <a:off x="3618980" y="310149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3" name="object 433"/>
          <p:cNvSpPr/>
          <p:nvPr/>
        </p:nvSpPr>
        <p:spPr>
          <a:xfrm>
            <a:off x="3618980" y="299795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4" name="object 434"/>
          <p:cNvSpPr/>
          <p:nvPr/>
        </p:nvSpPr>
        <p:spPr>
          <a:xfrm>
            <a:off x="3618980" y="289440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5" name="object 435"/>
          <p:cNvSpPr/>
          <p:nvPr/>
        </p:nvSpPr>
        <p:spPr>
          <a:xfrm>
            <a:off x="3618980" y="2686969"/>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6" name="object 436"/>
          <p:cNvSpPr/>
          <p:nvPr/>
        </p:nvSpPr>
        <p:spPr>
          <a:xfrm>
            <a:off x="3618980" y="258310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7" name="object 437"/>
          <p:cNvSpPr/>
          <p:nvPr/>
        </p:nvSpPr>
        <p:spPr>
          <a:xfrm>
            <a:off x="3618980" y="2479548"/>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8" name="object 438"/>
          <p:cNvSpPr/>
          <p:nvPr/>
        </p:nvSpPr>
        <p:spPr>
          <a:xfrm>
            <a:off x="3618980" y="2272127"/>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39" name="object 439"/>
          <p:cNvSpPr/>
          <p:nvPr/>
        </p:nvSpPr>
        <p:spPr>
          <a:xfrm>
            <a:off x="3618980" y="216857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0" name="object 440"/>
          <p:cNvSpPr/>
          <p:nvPr/>
        </p:nvSpPr>
        <p:spPr>
          <a:xfrm>
            <a:off x="3618980" y="206470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1" name="object 441"/>
          <p:cNvSpPr/>
          <p:nvPr/>
        </p:nvSpPr>
        <p:spPr>
          <a:xfrm>
            <a:off x="3618980" y="185727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2" name="object 442"/>
          <p:cNvSpPr/>
          <p:nvPr/>
        </p:nvSpPr>
        <p:spPr>
          <a:xfrm>
            <a:off x="3618980" y="175372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3" name="object 443"/>
          <p:cNvSpPr/>
          <p:nvPr/>
        </p:nvSpPr>
        <p:spPr>
          <a:xfrm>
            <a:off x="3618980" y="1650167"/>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4" name="object 444"/>
          <p:cNvSpPr/>
          <p:nvPr/>
        </p:nvSpPr>
        <p:spPr>
          <a:xfrm>
            <a:off x="3618980" y="144274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5" name="object 445"/>
          <p:cNvSpPr/>
          <p:nvPr/>
        </p:nvSpPr>
        <p:spPr>
          <a:xfrm>
            <a:off x="3618980" y="1338878"/>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6" name="object 446"/>
          <p:cNvSpPr/>
          <p:nvPr/>
        </p:nvSpPr>
        <p:spPr>
          <a:xfrm>
            <a:off x="3618980" y="123532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7" name="object 447"/>
          <p:cNvSpPr/>
          <p:nvPr/>
        </p:nvSpPr>
        <p:spPr>
          <a:xfrm>
            <a:off x="3618980" y="102790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8" name="object 448"/>
          <p:cNvSpPr/>
          <p:nvPr/>
        </p:nvSpPr>
        <p:spPr>
          <a:xfrm>
            <a:off x="3618980" y="924350"/>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49" name="object 449"/>
          <p:cNvSpPr/>
          <p:nvPr/>
        </p:nvSpPr>
        <p:spPr>
          <a:xfrm>
            <a:off x="3618980" y="820472"/>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450" name="object 450"/>
          <p:cNvSpPr txBox="1"/>
          <p:nvPr/>
        </p:nvSpPr>
        <p:spPr>
          <a:xfrm>
            <a:off x="3340354" y="1722983"/>
            <a:ext cx="76944" cy="476810"/>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EOF coefficient</a:t>
            </a:r>
          </a:p>
        </p:txBody>
      </p:sp>
      <p:sp>
        <p:nvSpPr>
          <p:cNvPr id="451" name="object 451"/>
          <p:cNvSpPr/>
          <p:nvPr/>
        </p:nvSpPr>
        <p:spPr>
          <a:xfrm>
            <a:off x="5779319"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452" name="object 452"/>
          <p:cNvSpPr/>
          <p:nvPr/>
        </p:nvSpPr>
        <p:spPr>
          <a:xfrm>
            <a:off x="5736117" y="3205375"/>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3" name="object 453"/>
          <p:cNvSpPr/>
          <p:nvPr/>
        </p:nvSpPr>
        <p:spPr>
          <a:xfrm>
            <a:off x="5736117" y="279052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4" name="object 454"/>
          <p:cNvSpPr/>
          <p:nvPr/>
        </p:nvSpPr>
        <p:spPr>
          <a:xfrm>
            <a:off x="5736117" y="237599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5" name="object 455"/>
          <p:cNvSpPr/>
          <p:nvPr/>
        </p:nvSpPr>
        <p:spPr>
          <a:xfrm>
            <a:off x="5736117" y="196115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6" name="object 456"/>
          <p:cNvSpPr/>
          <p:nvPr/>
        </p:nvSpPr>
        <p:spPr>
          <a:xfrm>
            <a:off x="5736117" y="1546299"/>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7" name="object 457"/>
          <p:cNvSpPr/>
          <p:nvPr/>
        </p:nvSpPr>
        <p:spPr>
          <a:xfrm>
            <a:off x="5736117" y="113177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8" name="object 458"/>
          <p:cNvSpPr/>
          <p:nvPr/>
        </p:nvSpPr>
        <p:spPr>
          <a:xfrm>
            <a:off x="5736117" y="716918"/>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459" name="object 459"/>
          <p:cNvSpPr/>
          <p:nvPr/>
        </p:nvSpPr>
        <p:spPr>
          <a:xfrm>
            <a:off x="5757717" y="310149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0" name="object 460"/>
          <p:cNvSpPr/>
          <p:nvPr/>
        </p:nvSpPr>
        <p:spPr>
          <a:xfrm>
            <a:off x="5757717" y="299795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1" name="object 461"/>
          <p:cNvSpPr/>
          <p:nvPr/>
        </p:nvSpPr>
        <p:spPr>
          <a:xfrm>
            <a:off x="5757717" y="289440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2" name="object 462"/>
          <p:cNvSpPr/>
          <p:nvPr/>
        </p:nvSpPr>
        <p:spPr>
          <a:xfrm>
            <a:off x="5757717" y="2686969"/>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3" name="object 463"/>
          <p:cNvSpPr/>
          <p:nvPr/>
        </p:nvSpPr>
        <p:spPr>
          <a:xfrm>
            <a:off x="5757717" y="258310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4" name="object 464"/>
          <p:cNvSpPr/>
          <p:nvPr/>
        </p:nvSpPr>
        <p:spPr>
          <a:xfrm>
            <a:off x="5757717" y="2479548"/>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5" name="object 465"/>
          <p:cNvSpPr/>
          <p:nvPr/>
        </p:nvSpPr>
        <p:spPr>
          <a:xfrm>
            <a:off x="5757717" y="2272127"/>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6" name="object 466"/>
          <p:cNvSpPr/>
          <p:nvPr/>
        </p:nvSpPr>
        <p:spPr>
          <a:xfrm>
            <a:off x="5757717" y="216857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7" name="object 467"/>
          <p:cNvSpPr/>
          <p:nvPr/>
        </p:nvSpPr>
        <p:spPr>
          <a:xfrm>
            <a:off x="5757717" y="206470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8" name="object 468"/>
          <p:cNvSpPr/>
          <p:nvPr/>
        </p:nvSpPr>
        <p:spPr>
          <a:xfrm>
            <a:off x="5757717" y="185727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69" name="object 469"/>
          <p:cNvSpPr/>
          <p:nvPr/>
        </p:nvSpPr>
        <p:spPr>
          <a:xfrm>
            <a:off x="5757717" y="175372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0" name="object 470"/>
          <p:cNvSpPr/>
          <p:nvPr/>
        </p:nvSpPr>
        <p:spPr>
          <a:xfrm>
            <a:off x="5757717" y="1650167"/>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1" name="object 471"/>
          <p:cNvSpPr/>
          <p:nvPr/>
        </p:nvSpPr>
        <p:spPr>
          <a:xfrm>
            <a:off x="5757717" y="144274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2" name="object 472"/>
          <p:cNvSpPr/>
          <p:nvPr/>
        </p:nvSpPr>
        <p:spPr>
          <a:xfrm>
            <a:off x="5757717" y="1338878"/>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3" name="object 473"/>
          <p:cNvSpPr/>
          <p:nvPr/>
        </p:nvSpPr>
        <p:spPr>
          <a:xfrm>
            <a:off x="5757717" y="123532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4" name="object 474"/>
          <p:cNvSpPr/>
          <p:nvPr/>
        </p:nvSpPr>
        <p:spPr>
          <a:xfrm>
            <a:off x="5757717" y="102790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5" name="object 475"/>
          <p:cNvSpPr/>
          <p:nvPr/>
        </p:nvSpPr>
        <p:spPr>
          <a:xfrm>
            <a:off x="5757717" y="924350"/>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6" name="object 476"/>
          <p:cNvSpPr/>
          <p:nvPr/>
        </p:nvSpPr>
        <p:spPr>
          <a:xfrm>
            <a:off x="5757717" y="820472"/>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477" name="object 477"/>
          <p:cNvSpPr/>
          <p:nvPr/>
        </p:nvSpPr>
        <p:spPr>
          <a:xfrm>
            <a:off x="3618981" y="1635240"/>
            <a:ext cx="36368" cy="70597"/>
          </a:xfrm>
          <a:custGeom>
            <a:avLst/>
            <a:gdLst/>
            <a:ahLst/>
            <a:cxnLst/>
            <a:rect l="l" t="t" r="r" b="b"/>
            <a:pathLst>
              <a:path w="40004" h="80010">
                <a:moveTo>
                  <a:pt x="0" y="39954"/>
                </a:moveTo>
                <a:lnTo>
                  <a:pt x="39966" y="39954"/>
                </a:lnTo>
                <a:lnTo>
                  <a:pt x="0" y="39954"/>
                </a:lnTo>
                <a:lnTo>
                  <a:pt x="0" y="0"/>
                </a:lnTo>
                <a:lnTo>
                  <a:pt x="0" y="79921"/>
                </a:lnTo>
              </a:path>
            </a:pathLst>
          </a:custGeom>
          <a:ln w="3600">
            <a:solidFill>
              <a:srgbClr val="000000"/>
            </a:solidFill>
          </a:ln>
        </p:spPr>
        <p:txBody>
          <a:bodyPr wrap="square" lIns="0" tIns="0" rIns="0" bIns="0" rtlCol="0"/>
          <a:lstStyle/>
          <a:p>
            <a:endParaRPr/>
          </a:p>
        </p:txBody>
      </p:sp>
      <p:sp>
        <p:nvSpPr>
          <p:cNvPr id="478" name="object 478"/>
          <p:cNvSpPr/>
          <p:nvPr/>
        </p:nvSpPr>
        <p:spPr>
          <a:xfrm>
            <a:off x="3618981" y="2645047"/>
            <a:ext cx="53686" cy="70597"/>
          </a:xfrm>
          <a:custGeom>
            <a:avLst/>
            <a:gdLst/>
            <a:ahLst/>
            <a:cxnLst/>
            <a:rect l="l" t="t" r="r" b="b"/>
            <a:pathLst>
              <a:path w="59054" h="80010">
                <a:moveTo>
                  <a:pt x="0" y="39954"/>
                </a:moveTo>
                <a:lnTo>
                  <a:pt x="59042" y="39954"/>
                </a:lnTo>
                <a:lnTo>
                  <a:pt x="19088" y="39954"/>
                </a:lnTo>
                <a:lnTo>
                  <a:pt x="19088" y="0"/>
                </a:lnTo>
                <a:lnTo>
                  <a:pt x="19088" y="79908"/>
                </a:lnTo>
              </a:path>
            </a:pathLst>
          </a:custGeom>
          <a:ln w="3600">
            <a:solidFill>
              <a:srgbClr val="000000"/>
            </a:solidFill>
          </a:ln>
        </p:spPr>
        <p:txBody>
          <a:bodyPr wrap="square" lIns="0" tIns="0" rIns="0" bIns="0" rtlCol="0"/>
          <a:lstStyle/>
          <a:p>
            <a:endParaRPr/>
          </a:p>
        </p:txBody>
      </p:sp>
      <p:sp>
        <p:nvSpPr>
          <p:cNvPr id="479" name="object 479"/>
          <p:cNvSpPr/>
          <p:nvPr/>
        </p:nvSpPr>
        <p:spPr>
          <a:xfrm>
            <a:off x="3618981" y="1670495"/>
            <a:ext cx="17895" cy="1010210"/>
          </a:xfrm>
          <a:custGeom>
            <a:avLst/>
            <a:gdLst/>
            <a:ahLst/>
            <a:cxnLst/>
            <a:rect l="l" t="t" r="r" b="b"/>
            <a:pathLst>
              <a:path w="19685" h="1144905">
                <a:moveTo>
                  <a:pt x="0" y="0"/>
                </a:moveTo>
                <a:lnTo>
                  <a:pt x="19088" y="1144447"/>
                </a:lnTo>
              </a:path>
            </a:pathLst>
          </a:custGeom>
          <a:ln w="3600">
            <a:solidFill>
              <a:srgbClr val="000000"/>
            </a:solidFill>
          </a:ln>
        </p:spPr>
        <p:txBody>
          <a:bodyPr wrap="square" lIns="0" tIns="0" rIns="0" bIns="0" rtlCol="0"/>
          <a:lstStyle/>
          <a:p>
            <a:endParaRPr/>
          </a:p>
        </p:txBody>
      </p:sp>
      <p:sp>
        <p:nvSpPr>
          <p:cNvPr id="480" name="object 480"/>
          <p:cNvSpPr/>
          <p:nvPr/>
        </p:nvSpPr>
        <p:spPr>
          <a:xfrm>
            <a:off x="3618980" y="1610150"/>
            <a:ext cx="71005" cy="70597"/>
          </a:xfrm>
          <a:custGeom>
            <a:avLst/>
            <a:gdLst/>
            <a:ahLst/>
            <a:cxnLst/>
            <a:rect l="l" t="t" r="r" b="b"/>
            <a:pathLst>
              <a:path w="78104" h="80010">
                <a:moveTo>
                  <a:pt x="0" y="39954"/>
                </a:moveTo>
                <a:lnTo>
                  <a:pt x="77774" y="39954"/>
                </a:lnTo>
                <a:lnTo>
                  <a:pt x="37807" y="39954"/>
                </a:lnTo>
                <a:lnTo>
                  <a:pt x="37807" y="0"/>
                </a:lnTo>
                <a:lnTo>
                  <a:pt x="37807" y="79908"/>
                </a:lnTo>
              </a:path>
            </a:pathLst>
          </a:custGeom>
          <a:ln w="3600">
            <a:solidFill>
              <a:srgbClr val="000000"/>
            </a:solidFill>
          </a:ln>
        </p:spPr>
        <p:txBody>
          <a:bodyPr wrap="square" lIns="0" tIns="0" rIns="0" bIns="0" rtlCol="0"/>
          <a:lstStyle/>
          <a:p>
            <a:endParaRPr/>
          </a:p>
        </p:txBody>
      </p:sp>
      <p:sp>
        <p:nvSpPr>
          <p:cNvPr id="481" name="object 481"/>
          <p:cNvSpPr/>
          <p:nvPr/>
        </p:nvSpPr>
        <p:spPr>
          <a:xfrm>
            <a:off x="3636333" y="1645404"/>
            <a:ext cx="17318" cy="1035424"/>
          </a:xfrm>
          <a:custGeom>
            <a:avLst/>
            <a:gdLst/>
            <a:ahLst/>
            <a:cxnLst/>
            <a:rect l="l" t="t" r="r" b="b"/>
            <a:pathLst>
              <a:path w="19050" h="1173480">
                <a:moveTo>
                  <a:pt x="0" y="1172883"/>
                </a:moveTo>
                <a:lnTo>
                  <a:pt x="18719" y="0"/>
                </a:lnTo>
              </a:path>
            </a:pathLst>
          </a:custGeom>
          <a:ln w="3600">
            <a:solidFill>
              <a:srgbClr val="000000"/>
            </a:solidFill>
          </a:ln>
        </p:spPr>
        <p:txBody>
          <a:bodyPr wrap="square" lIns="0" tIns="0" rIns="0" bIns="0" rtlCol="0"/>
          <a:lstStyle/>
          <a:p>
            <a:endParaRPr/>
          </a:p>
        </p:txBody>
      </p:sp>
      <p:sp>
        <p:nvSpPr>
          <p:cNvPr id="482" name="object 482"/>
          <p:cNvSpPr/>
          <p:nvPr/>
        </p:nvSpPr>
        <p:spPr>
          <a:xfrm>
            <a:off x="3634370" y="190682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3" name="object 483"/>
          <p:cNvSpPr/>
          <p:nvPr/>
        </p:nvSpPr>
        <p:spPr>
          <a:xfrm>
            <a:off x="3653352" y="1645404"/>
            <a:ext cx="17895" cy="296956"/>
          </a:xfrm>
          <a:custGeom>
            <a:avLst/>
            <a:gdLst/>
            <a:ahLst/>
            <a:cxnLst/>
            <a:rect l="l" t="t" r="r" b="b"/>
            <a:pathLst>
              <a:path w="19685" h="336550">
                <a:moveTo>
                  <a:pt x="0" y="0"/>
                </a:moveTo>
                <a:lnTo>
                  <a:pt x="19075" y="336245"/>
                </a:lnTo>
              </a:path>
            </a:pathLst>
          </a:custGeom>
          <a:ln w="3600">
            <a:solidFill>
              <a:srgbClr val="000000"/>
            </a:solidFill>
          </a:ln>
        </p:spPr>
        <p:txBody>
          <a:bodyPr wrap="square" lIns="0" tIns="0" rIns="0" bIns="0" rtlCol="0"/>
          <a:lstStyle/>
          <a:p>
            <a:endParaRPr/>
          </a:p>
        </p:txBody>
      </p:sp>
      <p:sp>
        <p:nvSpPr>
          <p:cNvPr id="484" name="object 484"/>
          <p:cNvSpPr/>
          <p:nvPr/>
        </p:nvSpPr>
        <p:spPr>
          <a:xfrm>
            <a:off x="3651388" y="211043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5" name="object 485"/>
          <p:cNvSpPr/>
          <p:nvPr/>
        </p:nvSpPr>
        <p:spPr>
          <a:xfrm>
            <a:off x="3670692" y="1942091"/>
            <a:ext cx="17318" cy="203947"/>
          </a:xfrm>
          <a:custGeom>
            <a:avLst/>
            <a:gdLst/>
            <a:ahLst/>
            <a:cxnLst/>
            <a:rect l="l" t="t" r="r" b="b"/>
            <a:pathLst>
              <a:path w="19050" h="231139">
                <a:moveTo>
                  <a:pt x="0" y="0"/>
                </a:moveTo>
                <a:lnTo>
                  <a:pt x="18719" y="230759"/>
                </a:lnTo>
              </a:path>
            </a:pathLst>
          </a:custGeom>
          <a:ln w="3600">
            <a:solidFill>
              <a:srgbClr val="000000"/>
            </a:solidFill>
          </a:ln>
        </p:spPr>
        <p:txBody>
          <a:bodyPr wrap="square" lIns="0" tIns="0" rIns="0" bIns="0" rtlCol="0"/>
          <a:lstStyle/>
          <a:p>
            <a:endParaRPr/>
          </a:p>
        </p:txBody>
      </p:sp>
      <p:sp>
        <p:nvSpPr>
          <p:cNvPr id="486" name="object 486"/>
          <p:cNvSpPr/>
          <p:nvPr/>
        </p:nvSpPr>
        <p:spPr>
          <a:xfrm>
            <a:off x="3668407" y="18223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7" name="object 487"/>
          <p:cNvSpPr/>
          <p:nvPr/>
        </p:nvSpPr>
        <p:spPr>
          <a:xfrm>
            <a:off x="3687710" y="1857599"/>
            <a:ext cx="17318" cy="288551"/>
          </a:xfrm>
          <a:custGeom>
            <a:avLst/>
            <a:gdLst/>
            <a:ahLst/>
            <a:cxnLst/>
            <a:rect l="l" t="t" r="r" b="b"/>
            <a:pathLst>
              <a:path w="19050" h="327025">
                <a:moveTo>
                  <a:pt x="0" y="326517"/>
                </a:moveTo>
                <a:lnTo>
                  <a:pt x="18719" y="0"/>
                </a:lnTo>
              </a:path>
            </a:pathLst>
          </a:custGeom>
          <a:ln w="3600">
            <a:solidFill>
              <a:srgbClr val="000000"/>
            </a:solidFill>
          </a:ln>
        </p:spPr>
        <p:txBody>
          <a:bodyPr wrap="square" lIns="0" tIns="0" rIns="0" bIns="0" rtlCol="0"/>
          <a:lstStyle/>
          <a:p>
            <a:endParaRPr/>
          </a:p>
        </p:txBody>
      </p:sp>
      <p:sp>
        <p:nvSpPr>
          <p:cNvPr id="488" name="object 488"/>
          <p:cNvSpPr/>
          <p:nvPr/>
        </p:nvSpPr>
        <p:spPr>
          <a:xfrm>
            <a:off x="3685747" y="18045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89" name="object 489"/>
          <p:cNvSpPr/>
          <p:nvPr/>
        </p:nvSpPr>
        <p:spPr>
          <a:xfrm>
            <a:off x="3704729" y="1839804"/>
            <a:ext cx="17895" cy="17929"/>
          </a:xfrm>
          <a:custGeom>
            <a:avLst/>
            <a:gdLst/>
            <a:ahLst/>
            <a:cxnLst/>
            <a:rect l="l" t="t" r="r" b="b"/>
            <a:pathLst>
              <a:path w="19685" h="20319">
                <a:moveTo>
                  <a:pt x="0" y="20167"/>
                </a:moveTo>
                <a:lnTo>
                  <a:pt x="19088" y="0"/>
                </a:lnTo>
              </a:path>
            </a:pathLst>
          </a:custGeom>
          <a:ln w="3600">
            <a:solidFill>
              <a:srgbClr val="000000"/>
            </a:solidFill>
          </a:ln>
        </p:spPr>
        <p:txBody>
          <a:bodyPr wrap="square" lIns="0" tIns="0" rIns="0" bIns="0" rtlCol="0"/>
          <a:lstStyle/>
          <a:p>
            <a:endParaRPr/>
          </a:p>
        </p:txBody>
      </p:sp>
      <p:sp>
        <p:nvSpPr>
          <p:cNvPr id="490" name="object 490"/>
          <p:cNvSpPr/>
          <p:nvPr/>
        </p:nvSpPr>
        <p:spPr>
          <a:xfrm>
            <a:off x="3702766" y="183249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91" name="object 491"/>
          <p:cNvSpPr/>
          <p:nvPr/>
        </p:nvSpPr>
        <p:spPr>
          <a:xfrm>
            <a:off x="3722081" y="1839804"/>
            <a:ext cx="17318" cy="28015"/>
          </a:xfrm>
          <a:custGeom>
            <a:avLst/>
            <a:gdLst/>
            <a:ahLst/>
            <a:cxnLst/>
            <a:rect l="l" t="t" r="r" b="b"/>
            <a:pathLst>
              <a:path w="19050" h="31750">
                <a:moveTo>
                  <a:pt x="0" y="0"/>
                </a:moveTo>
                <a:lnTo>
                  <a:pt x="18719" y="31686"/>
                </a:lnTo>
              </a:path>
            </a:pathLst>
          </a:custGeom>
          <a:ln w="3600">
            <a:solidFill>
              <a:srgbClr val="000000"/>
            </a:solidFill>
          </a:ln>
        </p:spPr>
        <p:txBody>
          <a:bodyPr wrap="square" lIns="0" tIns="0" rIns="0" bIns="0" rtlCol="0"/>
          <a:lstStyle/>
          <a:p>
            <a:endParaRPr/>
          </a:p>
        </p:txBody>
      </p:sp>
      <p:sp>
        <p:nvSpPr>
          <p:cNvPr id="492" name="object 492"/>
          <p:cNvSpPr/>
          <p:nvPr/>
        </p:nvSpPr>
        <p:spPr>
          <a:xfrm>
            <a:off x="3720107" y="169241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93" name="object 493"/>
          <p:cNvSpPr/>
          <p:nvPr/>
        </p:nvSpPr>
        <p:spPr>
          <a:xfrm>
            <a:off x="3739100" y="1727678"/>
            <a:ext cx="17895" cy="140634"/>
          </a:xfrm>
          <a:custGeom>
            <a:avLst/>
            <a:gdLst/>
            <a:ahLst/>
            <a:cxnLst/>
            <a:rect l="l" t="t" r="r" b="b"/>
            <a:pathLst>
              <a:path w="19685" h="159385">
                <a:moveTo>
                  <a:pt x="0" y="158762"/>
                </a:moveTo>
                <a:lnTo>
                  <a:pt x="19075" y="0"/>
                </a:lnTo>
              </a:path>
            </a:pathLst>
          </a:custGeom>
          <a:ln w="3600">
            <a:solidFill>
              <a:srgbClr val="000000"/>
            </a:solidFill>
          </a:ln>
        </p:spPr>
        <p:txBody>
          <a:bodyPr wrap="square" lIns="0" tIns="0" rIns="0" bIns="0" rtlCol="0"/>
          <a:lstStyle/>
          <a:p>
            <a:endParaRPr/>
          </a:p>
        </p:txBody>
      </p:sp>
      <p:sp>
        <p:nvSpPr>
          <p:cNvPr id="494" name="object 494"/>
          <p:cNvSpPr/>
          <p:nvPr/>
        </p:nvSpPr>
        <p:spPr>
          <a:xfrm>
            <a:off x="3737137" y="201133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5" name="object 495"/>
          <p:cNvSpPr/>
          <p:nvPr/>
        </p:nvSpPr>
        <p:spPr>
          <a:xfrm>
            <a:off x="3756440" y="1727678"/>
            <a:ext cx="17318" cy="319368"/>
          </a:xfrm>
          <a:custGeom>
            <a:avLst/>
            <a:gdLst/>
            <a:ahLst/>
            <a:cxnLst/>
            <a:rect l="l" t="t" r="r" b="b"/>
            <a:pathLst>
              <a:path w="19050" h="361950">
                <a:moveTo>
                  <a:pt x="0" y="0"/>
                </a:moveTo>
                <a:lnTo>
                  <a:pt x="18719" y="361442"/>
                </a:lnTo>
              </a:path>
            </a:pathLst>
          </a:custGeom>
          <a:ln w="3600">
            <a:solidFill>
              <a:srgbClr val="000000"/>
            </a:solidFill>
          </a:ln>
        </p:spPr>
        <p:txBody>
          <a:bodyPr wrap="square" lIns="0" tIns="0" rIns="0" bIns="0" rtlCol="0"/>
          <a:lstStyle/>
          <a:p>
            <a:endParaRPr/>
          </a:p>
        </p:txBody>
      </p:sp>
      <p:sp>
        <p:nvSpPr>
          <p:cNvPr id="496" name="object 496"/>
          <p:cNvSpPr/>
          <p:nvPr/>
        </p:nvSpPr>
        <p:spPr>
          <a:xfrm>
            <a:off x="3754143" y="164128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97" name="object 497"/>
          <p:cNvSpPr/>
          <p:nvPr/>
        </p:nvSpPr>
        <p:spPr>
          <a:xfrm>
            <a:off x="3773458" y="1676534"/>
            <a:ext cx="17318" cy="370354"/>
          </a:xfrm>
          <a:custGeom>
            <a:avLst/>
            <a:gdLst/>
            <a:ahLst/>
            <a:cxnLst/>
            <a:rect l="l" t="t" r="r" b="b"/>
            <a:pathLst>
              <a:path w="19050" h="419735">
                <a:moveTo>
                  <a:pt x="0" y="419404"/>
                </a:moveTo>
                <a:lnTo>
                  <a:pt x="18719" y="0"/>
                </a:lnTo>
              </a:path>
            </a:pathLst>
          </a:custGeom>
          <a:ln w="3600">
            <a:solidFill>
              <a:srgbClr val="000000"/>
            </a:solidFill>
          </a:ln>
        </p:spPr>
        <p:txBody>
          <a:bodyPr wrap="square" lIns="0" tIns="0" rIns="0" bIns="0" rtlCol="0"/>
          <a:lstStyle/>
          <a:p>
            <a:endParaRPr/>
          </a:p>
        </p:txBody>
      </p:sp>
      <p:sp>
        <p:nvSpPr>
          <p:cNvPr id="498" name="object 498"/>
          <p:cNvSpPr/>
          <p:nvPr/>
        </p:nvSpPr>
        <p:spPr>
          <a:xfrm>
            <a:off x="3771496" y="197131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99" name="object 499"/>
          <p:cNvSpPr/>
          <p:nvPr/>
        </p:nvSpPr>
        <p:spPr>
          <a:xfrm>
            <a:off x="3790477" y="1676534"/>
            <a:ext cx="17895" cy="330574"/>
          </a:xfrm>
          <a:custGeom>
            <a:avLst/>
            <a:gdLst/>
            <a:ahLst/>
            <a:cxnLst/>
            <a:rect l="l" t="t" r="r" b="b"/>
            <a:pathLst>
              <a:path w="19685" h="374650">
                <a:moveTo>
                  <a:pt x="0" y="0"/>
                </a:moveTo>
                <a:lnTo>
                  <a:pt x="19075" y="374040"/>
                </a:lnTo>
              </a:path>
            </a:pathLst>
          </a:custGeom>
          <a:ln w="3600">
            <a:solidFill>
              <a:srgbClr val="000000"/>
            </a:solidFill>
          </a:ln>
        </p:spPr>
        <p:txBody>
          <a:bodyPr wrap="square" lIns="0" tIns="0" rIns="0" bIns="0" rtlCol="0"/>
          <a:lstStyle/>
          <a:p>
            <a:endParaRPr/>
          </a:p>
        </p:txBody>
      </p:sp>
      <p:sp>
        <p:nvSpPr>
          <p:cNvPr id="500" name="object 500"/>
          <p:cNvSpPr/>
          <p:nvPr/>
        </p:nvSpPr>
        <p:spPr>
          <a:xfrm>
            <a:off x="3788514" y="171083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01" name="object 501"/>
          <p:cNvSpPr/>
          <p:nvPr/>
        </p:nvSpPr>
        <p:spPr>
          <a:xfrm>
            <a:off x="3807817" y="1746100"/>
            <a:ext cx="17318" cy="260537"/>
          </a:xfrm>
          <a:custGeom>
            <a:avLst/>
            <a:gdLst/>
            <a:ahLst/>
            <a:cxnLst/>
            <a:rect l="l" t="t" r="r" b="b"/>
            <a:pathLst>
              <a:path w="19050" h="295275">
                <a:moveTo>
                  <a:pt x="0" y="295198"/>
                </a:moveTo>
                <a:lnTo>
                  <a:pt x="18732" y="0"/>
                </a:lnTo>
              </a:path>
            </a:pathLst>
          </a:custGeom>
          <a:ln w="3600">
            <a:solidFill>
              <a:srgbClr val="000000"/>
            </a:solidFill>
          </a:ln>
        </p:spPr>
        <p:txBody>
          <a:bodyPr wrap="square" lIns="0" tIns="0" rIns="0" bIns="0" rtlCol="0"/>
          <a:lstStyle/>
          <a:p>
            <a:endParaRPr/>
          </a:p>
        </p:txBody>
      </p:sp>
      <p:sp>
        <p:nvSpPr>
          <p:cNvPr id="502" name="object 502"/>
          <p:cNvSpPr/>
          <p:nvPr/>
        </p:nvSpPr>
        <p:spPr>
          <a:xfrm>
            <a:off x="3805532" y="174736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3" name="object 503"/>
          <p:cNvSpPr/>
          <p:nvPr/>
        </p:nvSpPr>
        <p:spPr>
          <a:xfrm>
            <a:off x="3824846" y="1746100"/>
            <a:ext cx="17318" cy="36979"/>
          </a:xfrm>
          <a:custGeom>
            <a:avLst/>
            <a:gdLst/>
            <a:ahLst/>
            <a:cxnLst/>
            <a:rect l="l" t="t" r="r" b="b"/>
            <a:pathLst>
              <a:path w="19050" h="41910">
                <a:moveTo>
                  <a:pt x="0" y="0"/>
                </a:moveTo>
                <a:lnTo>
                  <a:pt x="18707" y="41402"/>
                </a:lnTo>
              </a:path>
            </a:pathLst>
          </a:custGeom>
          <a:ln w="3600">
            <a:solidFill>
              <a:srgbClr val="000000"/>
            </a:solidFill>
          </a:ln>
        </p:spPr>
        <p:txBody>
          <a:bodyPr wrap="square" lIns="0" tIns="0" rIns="0" bIns="0" rtlCol="0"/>
          <a:lstStyle/>
          <a:p>
            <a:endParaRPr/>
          </a:p>
        </p:txBody>
      </p:sp>
      <p:sp>
        <p:nvSpPr>
          <p:cNvPr id="504" name="object 504"/>
          <p:cNvSpPr/>
          <p:nvPr/>
        </p:nvSpPr>
        <p:spPr>
          <a:xfrm>
            <a:off x="3822873" y="194017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05" name="object 505"/>
          <p:cNvSpPr/>
          <p:nvPr/>
        </p:nvSpPr>
        <p:spPr>
          <a:xfrm>
            <a:off x="3841854" y="1782632"/>
            <a:ext cx="17895" cy="193301"/>
          </a:xfrm>
          <a:custGeom>
            <a:avLst/>
            <a:gdLst/>
            <a:ahLst/>
            <a:cxnLst/>
            <a:rect l="l" t="t" r="r" b="b"/>
            <a:pathLst>
              <a:path w="19685" h="219075">
                <a:moveTo>
                  <a:pt x="0" y="0"/>
                </a:moveTo>
                <a:lnTo>
                  <a:pt x="19088" y="218516"/>
                </a:lnTo>
              </a:path>
            </a:pathLst>
          </a:custGeom>
          <a:ln w="3600">
            <a:solidFill>
              <a:srgbClr val="000000"/>
            </a:solidFill>
          </a:ln>
        </p:spPr>
        <p:txBody>
          <a:bodyPr wrap="square" lIns="0" tIns="0" rIns="0" bIns="0" rtlCol="0"/>
          <a:lstStyle/>
          <a:p>
            <a:endParaRPr/>
          </a:p>
        </p:txBody>
      </p:sp>
      <p:sp>
        <p:nvSpPr>
          <p:cNvPr id="506" name="object 506"/>
          <p:cNvSpPr/>
          <p:nvPr/>
        </p:nvSpPr>
        <p:spPr>
          <a:xfrm>
            <a:off x="3839891" y="175372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07" name="object 507"/>
          <p:cNvSpPr/>
          <p:nvPr/>
        </p:nvSpPr>
        <p:spPr>
          <a:xfrm>
            <a:off x="3859206" y="1788974"/>
            <a:ext cx="17318" cy="186577"/>
          </a:xfrm>
          <a:custGeom>
            <a:avLst/>
            <a:gdLst/>
            <a:ahLst/>
            <a:cxnLst/>
            <a:rect l="l" t="t" r="r" b="b"/>
            <a:pathLst>
              <a:path w="19050" h="211455">
                <a:moveTo>
                  <a:pt x="0" y="211328"/>
                </a:moveTo>
                <a:lnTo>
                  <a:pt x="18719" y="0"/>
                </a:lnTo>
              </a:path>
            </a:pathLst>
          </a:custGeom>
          <a:ln w="3600">
            <a:solidFill>
              <a:srgbClr val="000000"/>
            </a:solidFill>
          </a:ln>
        </p:spPr>
        <p:txBody>
          <a:bodyPr wrap="square" lIns="0" tIns="0" rIns="0" bIns="0" rtlCol="0"/>
          <a:lstStyle/>
          <a:p>
            <a:endParaRPr/>
          </a:p>
        </p:txBody>
      </p:sp>
      <p:sp>
        <p:nvSpPr>
          <p:cNvPr id="508" name="object 508"/>
          <p:cNvSpPr/>
          <p:nvPr/>
        </p:nvSpPr>
        <p:spPr>
          <a:xfrm>
            <a:off x="3857244" y="203674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9" name="object 509"/>
          <p:cNvSpPr/>
          <p:nvPr/>
        </p:nvSpPr>
        <p:spPr>
          <a:xfrm>
            <a:off x="3876225" y="1788974"/>
            <a:ext cx="17895" cy="283509"/>
          </a:xfrm>
          <a:custGeom>
            <a:avLst/>
            <a:gdLst/>
            <a:ahLst/>
            <a:cxnLst/>
            <a:rect l="l" t="t" r="r" b="b"/>
            <a:pathLst>
              <a:path w="19685" h="321310">
                <a:moveTo>
                  <a:pt x="0" y="0"/>
                </a:moveTo>
                <a:lnTo>
                  <a:pt x="19075" y="320776"/>
                </a:lnTo>
              </a:path>
            </a:pathLst>
          </a:custGeom>
          <a:ln w="3600">
            <a:solidFill>
              <a:srgbClr val="000000"/>
            </a:solidFill>
          </a:ln>
        </p:spPr>
        <p:txBody>
          <a:bodyPr wrap="square" lIns="0" tIns="0" rIns="0" bIns="0" rtlCol="0"/>
          <a:lstStyle/>
          <a:p>
            <a:endParaRPr/>
          </a:p>
        </p:txBody>
      </p:sp>
      <p:sp>
        <p:nvSpPr>
          <p:cNvPr id="510" name="object 510"/>
          <p:cNvSpPr/>
          <p:nvPr/>
        </p:nvSpPr>
        <p:spPr>
          <a:xfrm>
            <a:off x="3874261" y="1811856"/>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511" name="object 511"/>
          <p:cNvSpPr/>
          <p:nvPr/>
        </p:nvSpPr>
        <p:spPr>
          <a:xfrm>
            <a:off x="3893566" y="1847110"/>
            <a:ext cx="17318" cy="225238"/>
          </a:xfrm>
          <a:custGeom>
            <a:avLst/>
            <a:gdLst/>
            <a:ahLst/>
            <a:cxnLst/>
            <a:rect l="l" t="t" r="r" b="b"/>
            <a:pathLst>
              <a:path w="19050" h="255269">
                <a:moveTo>
                  <a:pt x="0" y="254889"/>
                </a:moveTo>
                <a:lnTo>
                  <a:pt x="18719" y="0"/>
                </a:lnTo>
              </a:path>
            </a:pathLst>
          </a:custGeom>
          <a:ln w="3600">
            <a:solidFill>
              <a:srgbClr val="000000"/>
            </a:solidFill>
          </a:ln>
        </p:spPr>
        <p:txBody>
          <a:bodyPr wrap="square" lIns="0" tIns="0" rIns="0" bIns="0" rtlCol="0"/>
          <a:lstStyle/>
          <a:p>
            <a:endParaRPr/>
          </a:p>
        </p:txBody>
      </p:sp>
      <p:sp>
        <p:nvSpPr>
          <p:cNvPr id="512" name="object 512"/>
          <p:cNvSpPr/>
          <p:nvPr/>
        </p:nvSpPr>
        <p:spPr>
          <a:xfrm>
            <a:off x="3891279" y="143829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3" name="object 513"/>
          <p:cNvSpPr/>
          <p:nvPr/>
        </p:nvSpPr>
        <p:spPr>
          <a:xfrm>
            <a:off x="3910584" y="1473551"/>
            <a:ext cx="17318" cy="373716"/>
          </a:xfrm>
          <a:custGeom>
            <a:avLst/>
            <a:gdLst/>
            <a:ahLst/>
            <a:cxnLst/>
            <a:rect l="l" t="t" r="r" b="b"/>
            <a:pathLst>
              <a:path w="19050" h="423544">
                <a:moveTo>
                  <a:pt x="0" y="423367"/>
                </a:moveTo>
                <a:lnTo>
                  <a:pt x="18719" y="0"/>
                </a:lnTo>
              </a:path>
            </a:pathLst>
          </a:custGeom>
          <a:ln w="3600">
            <a:solidFill>
              <a:srgbClr val="000000"/>
            </a:solidFill>
          </a:ln>
        </p:spPr>
        <p:txBody>
          <a:bodyPr wrap="square" lIns="0" tIns="0" rIns="0" bIns="0" rtlCol="0"/>
          <a:lstStyle/>
          <a:p>
            <a:endParaRPr/>
          </a:p>
        </p:txBody>
      </p:sp>
      <p:sp>
        <p:nvSpPr>
          <p:cNvPr id="514" name="object 514"/>
          <p:cNvSpPr/>
          <p:nvPr/>
        </p:nvSpPr>
        <p:spPr>
          <a:xfrm>
            <a:off x="3908621" y="147895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15" name="object 515"/>
          <p:cNvSpPr/>
          <p:nvPr/>
        </p:nvSpPr>
        <p:spPr>
          <a:xfrm>
            <a:off x="3927603" y="1473551"/>
            <a:ext cx="17895" cy="40901"/>
          </a:xfrm>
          <a:custGeom>
            <a:avLst/>
            <a:gdLst/>
            <a:ahLst/>
            <a:cxnLst/>
            <a:rect l="l" t="t" r="r" b="b"/>
            <a:pathLst>
              <a:path w="19685" h="46355">
                <a:moveTo>
                  <a:pt x="0" y="0"/>
                </a:moveTo>
                <a:lnTo>
                  <a:pt x="19088" y="46088"/>
                </a:lnTo>
              </a:path>
            </a:pathLst>
          </a:custGeom>
          <a:ln w="3600">
            <a:solidFill>
              <a:srgbClr val="000000"/>
            </a:solidFill>
          </a:ln>
        </p:spPr>
        <p:txBody>
          <a:bodyPr wrap="square" lIns="0" tIns="0" rIns="0" bIns="0" rtlCol="0"/>
          <a:lstStyle/>
          <a:p>
            <a:endParaRPr/>
          </a:p>
        </p:txBody>
      </p:sp>
      <p:sp>
        <p:nvSpPr>
          <p:cNvPr id="516" name="object 516"/>
          <p:cNvSpPr/>
          <p:nvPr/>
        </p:nvSpPr>
        <p:spPr>
          <a:xfrm>
            <a:off x="3925639" y="1157500"/>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7" name="object 517"/>
          <p:cNvSpPr/>
          <p:nvPr/>
        </p:nvSpPr>
        <p:spPr>
          <a:xfrm>
            <a:off x="3944955" y="1192753"/>
            <a:ext cx="17318" cy="321609"/>
          </a:xfrm>
          <a:custGeom>
            <a:avLst/>
            <a:gdLst/>
            <a:ahLst/>
            <a:cxnLst/>
            <a:rect l="l" t="t" r="r" b="b"/>
            <a:pathLst>
              <a:path w="19050" h="364489">
                <a:moveTo>
                  <a:pt x="0" y="364324"/>
                </a:moveTo>
                <a:lnTo>
                  <a:pt x="18707" y="0"/>
                </a:lnTo>
              </a:path>
            </a:pathLst>
          </a:custGeom>
          <a:ln w="3600">
            <a:solidFill>
              <a:srgbClr val="000000"/>
            </a:solidFill>
          </a:ln>
        </p:spPr>
        <p:txBody>
          <a:bodyPr wrap="square" lIns="0" tIns="0" rIns="0" bIns="0" rtlCol="0"/>
          <a:lstStyle/>
          <a:p>
            <a:endParaRPr/>
          </a:p>
        </p:txBody>
      </p:sp>
      <p:sp>
        <p:nvSpPr>
          <p:cNvPr id="518" name="object 518"/>
          <p:cNvSpPr/>
          <p:nvPr/>
        </p:nvSpPr>
        <p:spPr>
          <a:xfrm>
            <a:off x="3942980" y="1287096"/>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9" name="object 519"/>
          <p:cNvSpPr/>
          <p:nvPr/>
        </p:nvSpPr>
        <p:spPr>
          <a:xfrm>
            <a:off x="3961962" y="1192753"/>
            <a:ext cx="17895" cy="129988"/>
          </a:xfrm>
          <a:custGeom>
            <a:avLst/>
            <a:gdLst/>
            <a:ahLst/>
            <a:cxnLst/>
            <a:rect l="l" t="t" r="r" b="b"/>
            <a:pathLst>
              <a:path w="19685" h="147319">
                <a:moveTo>
                  <a:pt x="0" y="0"/>
                </a:moveTo>
                <a:lnTo>
                  <a:pt x="19088" y="146875"/>
                </a:lnTo>
              </a:path>
            </a:pathLst>
          </a:custGeom>
          <a:ln w="3600">
            <a:solidFill>
              <a:srgbClr val="000000"/>
            </a:solidFill>
          </a:ln>
        </p:spPr>
        <p:txBody>
          <a:bodyPr wrap="square" lIns="0" tIns="0" rIns="0" bIns="0" rtlCol="0"/>
          <a:lstStyle/>
          <a:p>
            <a:endParaRPr/>
          </a:p>
        </p:txBody>
      </p:sp>
      <p:sp>
        <p:nvSpPr>
          <p:cNvPr id="520" name="object 520"/>
          <p:cNvSpPr/>
          <p:nvPr/>
        </p:nvSpPr>
        <p:spPr>
          <a:xfrm>
            <a:off x="3960009" y="16168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1" name="object 521"/>
          <p:cNvSpPr/>
          <p:nvPr/>
        </p:nvSpPr>
        <p:spPr>
          <a:xfrm>
            <a:off x="3979314" y="1322350"/>
            <a:ext cx="17318" cy="330013"/>
          </a:xfrm>
          <a:custGeom>
            <a:avLst/>
            <a:gdLst/>
            <a:ahLst/>
            <a:cxnLst/>
            <a:rect l="l" t="t" r="r" b="b"/>
            <a:pathLst>
              <a:path w="19050" h="374014">
                <a:moveTo>
                  <a:pt x="0" y="0"/>
                </a:moveTo>
                <a:lnTo>
                  <a:pt x="18719" y="373684"/>
                </a:lnTo>
              </a:path>
            </a:pathLst>
          </a:custGeom>
          <a:ln w="3600">
            <a:solidFill>
              <a:srgbClr val="000000"/>
            </a:solidFill>
          </a:ln>
        </p:spPr>
        <p:txBody>
          <a:bodyPr wrap="square" lIns="0" tIns="0" rIns="0" bIns="0" rtlCol="0"/>
          <a:lstStyle/>
          <a:p>
            <a:endParaRPr/>
          </a:p>
        </p:txBody>
      </p:sp>
      <p:sp>
        <p:nvSpPr>
          <p:cNvPr id="522" name="object 522"/>
          <p:cNvSpPr/>
          <p:nvPr/>
        </p:nvSpPr>
        <p:spPr>
          <a:xfrm>
            <a:off x="3977017" y="183154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23" name="object 523"/>
          <p:cNvSpPr/>
          <p:nvPr/>
        </p:nvSpPr>
        <p:spPr>
          <a:xfrm>
            <a:off x="3996332" y="1652072"/>
            <a:ext cx="17318" cy="215153"/>
          </a:xfrm>
          <a:custGeom>
            <a:avLst/>
            <a:gdLst/>
            <a:ahLst/>
            <a:cxnLst/>
            <a:rect l="l" t="t" r="r" b="b"/>
            <a:pathLst>
              <a:path w="19050" h="243839">
                <a:moveTo>
                  <a:pt x="0" y="0"/>
                </a:moveTo>
                <a:lnTo>
                  <a:pt x="18719" y="243357"/>
                </a:lnTo>
              </a:path>
            </a:pathLst>
          </a:custGeom>
          <a:ln w="3600">
            <a:solidFill>
              <a:srgbClr val="000000"/>
            </a:solidFill>
          </a:ln>
        </p:spPr>
        <p:txBody>
          <a:bodyPr wrap="square" lIns="0" tIns="0" rIns="0" bIns="0" rtlCol="0"/>
          <a:lstStyle/>
          <a:p>
            <a:endParaRPr/>
          </a:p>
        </p:txBody>
      </p:sp>
      <p:sp>
        <p:nvSpPr>
          <p:cNvPr id="524" name="object 524"/>
          <p:cNvSpPr/>
          <p:nvPr/>
        </p:nvSpPr>
        <p:spPr>
          <a:xfrm>
            <a:off x="3994369" y="218509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5" name="object 525"/>
          <p:cNvSpPr/>
          <p:nvPr/>
        </p:nvSpPr>
        <p:spPr>
          <a:xfrm>
            <a:off x="4013351" y="1866799"/>
            <a:ext cx="17895" cy="353546"/>
          </a:xfrm>
          <a:custGeom>
            <a:avLst/>
            <a:gdLst/>
            <a:ahLst/>
            <a:cxnLst/>
            <a:rect l="l" t="t" r="r" b="b"/>
            <a:pathLst>
              <a:path w="19685" h="400685">
                <a:moveTo>
                  <a:pt x="0" y="0"/>
                </a:moveTo>
                <a:lnTo>
                  <a:pt x="19075" y="400685"/>
                </a:lnTo>
              </a:path>
            </a:pathLst>
          </a:custGeom>
          <a:ln w="3600">
            <a:solidFill>
              <a:srgbClr val="000000"/>
            </a:solidFill>
          </a:ln>
        </p:spPr>
        <p:txBody>
          <a:bodyPr wrap="square" lIns="0" tIns="0" rIns="0" bIns="0" rtlCol="0"/>
          <a:lstStyle/>
          <a:p>
            <a:endParaRPr/>
          </a:p>
        </p:txBody>
      </p:sp>
      <p:sp>
        <p:nvSpPr>
          <p:cNvPr id="526" name="object 526"/>
          <p:cNvSpPr/>
          <p:nvPr/>
        </p:nvSpPr>
        <p:spPr>
          <a:xfrm>
            <a:off x="4011387" y="193923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7" name="object 527"/>
          <p:cNvSpPr/>
          <p:nvPr/>
        </p:nvSpPr>
        <p:spPr>
          <a:xfrm>
            <a:off x="4030691" y="1974488"/>
            <a:ext cx="17318" cy="245969"/>
          </a:xfrm>
          <a:custGeom>
            <a:avLst/>
            <a:gdLst/>
            <a:ahLst/>
            <a:cxnLst/>
            <a:rect l="l" t="t" r="r" b="b"/>
            <a:pathLst>
              <a:path w="19050" h="278764">
                <a:moveTo>
                  <a:pt x="0" y="278638"/>
                </a:moveTo>
                <a:lnTo>
                  <a:pt x="18719" y="0"/>
                </a:lnTo>
              </a:path>
            </a:pathLst>
          </a:custGeom>
          <a:ln w="3600">
            <a:solidFill>
              <a:srgbClr val="000000"/>
            </a:solidFill>
          </a:ln>
        </p:spPr>
        <p:txBody>
          <a:bodyPr wrap="square" lIns="0" tIns="0" rIns="0" bIns="0" rtlCol="0"/>
          <a:lstStyle/>
          <a:p>
            <a:endParaRPr/>
          </a:p>
        </p:txBody>
      </p:sp>
      <p:sp>
        <p:nvSpPr>
          <p:cNvPr id="528" name="object 528"/>
          <p:cNvSpPr/>
          <p:nvPr/>
        </p:nvSpPr>
        <p:spPr>
          <a:xfrm>
            <a:off x="4028405" y="202625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29" name="object 529"/>
          <p:cNvSpPr/>
          <p:nvPr/>
        </p:nvSpPr>
        <p:spPr>
          <a:xfrm>
            <a:off x="4047709" y="1974487"/>
            <a:ext cx="17318" cy="87406"/>
          </a:xfrm>
          <a:custGeom>
            <a:avLst/>
            <a:gdLst/>
            <a:ahLst/>
            <a:cxnLst/>
            <a:rect l="l" t="t" r="r" b="b"/>
            <a:pathLst>
              <a:path w="19050" h="99060">
                <a:moveTo>
                  <a:pt x="0" y="0"/>
                </a:moveTo>
                <a:lnTo>
                  <a:pt x="18719" y="98640"/>
                </a:lnTo>
              </a:path>
            </a:pathLst>
          </a:custGeom>
          <a:ln w="3600">
            <a:solidFill>
              <a:srgbClr val="000000"/>
            </a:solidFill>
          </a:ln>
        </p:spPr>
        <p:txBody>
          <a:bodyPr wrap="square" lIns="0" tIns="0" rIns="0" bIns="0" rtlCol="0"/>
          <a:lstStyle/>
          <a:p>
            <a:endParaRPr/>
          </a:p>
        </p:txBody>
      </p:sp>
      <p:sp>
        <p:nvSpPr>
          <p:cNvPr id="530" name="object 530"/>
          <p:cNvSpPr/>
          <p:nvPr/>
        </p:nvSpPr>
        <p:spPr>
          <a:xfrm>
            <a:off x="4045757" y="162793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1" name="object 531"/>
          <p:cNvSpPr/>
          <p:nvPr/>
        </p:nvSpPr>
        <p:spPr>
          <a:xfrm>
            <a:off x="4064727" y="1663188"/>
            <a:ext cx="17895" cy="398368"/>
          </a:xfrm>
          <a:custGeom>
            <a:avLst/>
            <a:gdLst/>
            <a:ahLst/>
            <a:cxnLst/>
            <a:rect l="l" t="t" r="r" b="b"/>
            <a:pathLst>
              <a:path w="19685" h="451485">
                <a:moveTo>
                  <a:pt x="0" y="451446"/>
                </a:moveTo>
                <a:lnTo>
                  <a:pt x="19088" y="0"/>
                </a:lnTo>
              </a:path>
            </a:pathLst>
          </a:custGeom>
          <a:ln w="3600">
            <a:solidFill>
              <a:srgbClr val="000000"/>
            </a:solidFill>
          </a:ln>
        </p:spPr>
        <p:txBody>
          <a:bodyPr wrap="square" lIns="0" tIns="0" rIns="0" bIns="0" rtlCol="0"/>
          <a:lstStyle/>
          <a:p>
            <a:endParaRPr/>
          </a:p>
        </p:txBody>
      </p:sp>
      <p:sp>
        <p:nvSpPr>
          <p:cNvPr id="532" name="object 532"/>
          <p:cNvSpPr/>
          <p:nvPr/>
        </p:nvSpPr>
        <p:spPr>
          <a:xfrm>
            <a:off x="4062765" y="177500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33" name="object 533"/>
          <p:cNvSpPr/>
          <p:nvPr/>
        </p:nvSpPr>
        <p:spPr>
          <a:xfrm>
            <a:off x="4082079" y="1663188"/>
            <a:ext cx="17318" cy="147357"/>
          </a:xfrm>
          <a:custGeom>
            <a:avLst/>
            <a:gdLst/>
            <a:ahLst/>
            <a:cxnLst/>
            <a:rect l="l" t="t" r="r" b="b"/>
            <a:pathLst>
              <a:path w="19050" h="167005">
                <a:moveTo>
                  <a:pt x="0" y="0"/>
                </a:moveTo>
                <a:lnTo>
                  <a:pt x="18719" y="166687"/>
                </a:lnTo>
              </a:path>
            </a:pathLst>
          </a:custGeom>
          <a:ln w="3600">
            <a:solidFill>
              <a:srgbClr val="000000"/>
            </a:solidFill>
          </a:ln>
        </p:spPr>
        <p:txBody>
          <a:bodyPr wrap="square" lIns="0" tIns="0" rIns="0" bIns="0" rtlCol="0"/>
          <a:lstStyle/>
          <a:p>
            <a:endParaRPr/>
          </a:p>
        </p:txBody>
      </p:sp>
      <p:sp>
        <p:nvSpPr>
          <p:cNvPr id="534" name="object 534"/>
          <p:cNvSpPr/>
          <p:nvPr/>
        </p:nvSpPr>
        <p:spPr>
          <a:xfrm>
            <a:off x="4080117" y="159013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5" name="object 535"/>
          <p:cNvSpPr/>
          <p:nvPr/>
        </p:nvSpPr>
        <p:spPr>
          <a:xfrm>
            <a:off x="4099099" y="1625390"/>
            <a:ext cx="17895" cy="184897"/>
          </a:xfrm>
          <a:custGeom>
            <a:avLst/>
            <a:gdLst/>
            <a:ahLst/>
            <a:cxnLst/>
            <a:rect l="l" t="t" r="r" b="b"/>
            <a:pathLst>
              <a:path w="19685" h="209550">
                <a:moveTo>
                  <a:pt x="0" y="209524"/>
                </a:moveTo>
                <a:lnTo>
                  <a:pt x="19075" y="0"/>
                </a:lnTo>
              </a:path>
            </a:pathLst>
          </a:custGeom>
          <a:ln w="3600">
            <a:solidFill>
              <a:srgbClr val="000000"/>
            </a:solidFill>
          </a:ln>
        </p:spPr>
        <p:txBody>
          <a:bodyPr wrap="square" lIns="0" tIns="0" rIns="0" bIns="0" rtlCol="0"/>
          <a:lstStyle/>
          <a:p>
            <a:endParaRPr/>
          </a:p>
        </p:txBody>
      </p:sp>
      <p:sp>
        <p:nvSpPr>
          <p:cNvPr id="536" name="object 536"/>
          <p:cNvSpPr/>
          <p:nvPr/>
        </p:nvSpPr>
        <p:spPr>
          <a:xfrm>
            <a:off x="4097135" y="1930975"/>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7" name="object 537"/>
          <p:cNvSpPr/>
          <p:nvPr/>
        </p:nvSpPr>
        <p:spPr>
          <a:xfrm>
            <a:off x="4116439" y="1625391"/>
            <a:ext cx="17318" cy="341219"/>
          </a:xfrm>
          <a:custGeom>
            <a:avLst/>
            <a:gdLst/>
            <a:ahLst/>
            <a:cxnLst/>
            <a:rect l="l" t="t" r="r" b="b"/>
            <a:pathLst>
              <a:path w="19050" h="386714">
                <a:moveTo>
                  <a:pt x="0" y="0"/>
                </a:moveTo>
                <a:lnTo>
                  <a:pt x="18719" y="386283"/>
                </a:lnTo>
              </a:path>
            </a:pathLst>
          </a:custGeom>
          <a:ln w="3600">
            <a:solidFill>
              <a:srgbClr val="000000"/>
            </a:solidFill>
          </a:ln>
        </p:spPr>
        <p:txBody>
          <a:bodyPr wrap="square" lIns="0" tIns="0" rIns="0" bIns="0" rtlCol="0"/>
          <a:lstStyle/>
          <a:p>
            <a:endParaRPr/>
          </a:p>
        </p:txBody>
      </p:sp>
      <p:sp>
        <p:nvSpPr>
          <p:cNvPr id="538" name="object 538"/>
          <p:cNvSpPr/>
          <p:nvPr/>
        </p:nvSpPr>
        <p:spPr>
          <a:xfrm>
            <a:off x="4114153" y="1690833"/>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539" name="object 539"/>
          <p:cNvSpPr/>
          <p:nvPr/>
        </p:nvSpPr>
        <p:spPr>
          <a:xfrm>
            <a:off x="4133457" y="1726087"/>
            <a:ext cx="17318" cy="240366"/>
          </a:xfrm>
          <a:custGeom>
            <a:avLst/>
            <a:gdLst/>
            <a:ahLst/>
            <a:cxnLst/>
            <a:rect l="l" t="t" r="r" b="b"/>
            <a:pathLst>
              <a:path w="19050" h="272414">
                <a:moveTo>
                  <a:pt x="0" y="272161"/>
                </a:moveTo>
                <a:lnTo>
                  <a:pt x="18719" y="0"/>
                </a:lnTo>
              </a:path>
            </a:pathLst>
          </a:custGeom>
          <a:ln w="3600">
            <a:solidFill>
              <a:srgbClr val="000000"/>
            </a:solidFill>
          </a:ln>
        </p:spPr>
        <p:txBody>
          <a:bodyPr wrap="square" lIns="0" tIns="0" rIns="0" bIns="0" rtlCol="0"/>
          <a:lstStyle/>
          <a:p>
            <a:endParaRPr/>
          </a:p>
        </p:txBody>
      </p:sp>
      <p:sp>
        <p:nvSpPr>
          <p:cNvPr id="540" name="object 540"/>
          <p:cNvSpPr/>
          <p:nvPr/>
        </p:nvSpPr>
        <p:spPr>
          <a:xfrm>
            <a:off x="4131495" y="163143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41" name="object 541"/>
          <p:cNvSpPr/>
          <p:nvPr/>
        </p:nvSpPr>
        <p:spPr>
          <a:xfrm>
            <a:off x="4150475" y="1666684"/>
            <a:ext cx="17895" cy="59951"/>
          </a:xfrm>
          <a:custGeom>
            <a:avLst/>
            <a:gdLst/>
            <a:ahLst/>
            <a:cxnLst/>
            <a:rect l="l" t="t" r="r" b="b"/>
            <a:pathLst>
              <a:path w="19685" h="67944">
                <a:moveTo>
                  <a:pt x="0" y="67322"/>
                </a:moveTo>
                <a:lnTo>
                  <a:pt x="19088" y="0"/>
                </a:lnTo>
              </a:path>
            </a:pathLst>
          </a:custGeom>
          <a:ln w="3600">
            <a:solidFill>
              <a:srgbClr val="000000"/>
            </a:solidFill>
          </a:ln>
        </p:spPr>
        <p:txBody>
          <a:bodyPr wrap="square" lIns="0" tIns="0" rIns="0" bIns="0" rtlCol="0"/>
          <a:lstStyle/>
          <a:p>
            <a:endParaRPr/>
          </a:p>
        </p:txBody>
      </p:sp>
      <p:sp>
        <p:nvSpPr>
          <p:cNvPr id="542" name="object 542"/>
          <p:cNvSpPr/>
          <p:nvPr/>
        </p:nvSpPr>
        <p:spPr>
          <a:xfrm>
            <a:off x="4148513" y="1274713"/>
            <a:ext cx="72736" cy="70597"/>
          </a:xfrm>
          <a:custGeom>
            <a:avLst/>
            <a:gdLst/>
            <a:ahLst/>
            <a:cxnLst/>
            <a:rect l="l" t="t" r="r" b="b"/>
            <a:pathLst>
              <a:path w="80010" h="80009">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43" name="object 543"/>
          <p:cNvSpPr/>
          <p:nvPr/>
        </p:nvSpPr>
        <p:spPr>
          <a:xfrm>
            <a:off x="4167827" y="1309967"/>
            <a:ext cx="17318" cy="356907"/>
          </a:xfrm>
          <a:custGeom>
            <a:avLst/>
            <a:gdLst/>
            <a:ahLst/>
            <a:cxnLst/>
            <a:rect l="l" t="t" r="r" b="b"/>
            <a:pathLst>
              <a:path w="19050" h="404494">
                <a:moveTo>
                  <a:pt x="0" y="404279"/>
                </a:moveTo>
                <a:lnTo>
                  <a:pt x="18719" y="0"/>
                </a:lnTo>
              </a:path>
            </a:pathLst>
          </a:custGeom>
          <a:ln w="3600">
            <a:solidFill>
              <a:srgbClr val="000000"/>
            </a:solidFill>
          </a:ln>
        </p:spPr>
        <p:txBody>
          <a:bodyPr wrap="square" lIns="0" tIns="0" rIns="0" bIns="0" rtlCol="0"/>
          <a:lstStyle/>
          <a:p>
            <a:endParaRPr/>
          </a:p>
        </p:txBody>
      </p:sp>
      <p:sp>
        <p:nvSpPr>
          <p:cNvPr id="544" name="object 544"/>
          <p:cNvSpPr/>
          <p:nvPr/>
        </p:nvSpPr>
        <p:spPr>
          <a:xfrm>
            <a:off x="4165530" y="1305205"/>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45" name="object 545"/>
          <p:cNvSpPr/>
          <p:nvPr/>
        </p:nvSpPr>
        <p:spPr>
          <a:xfrm>
            <a:off x="4184835" y="1309967"/>
            <a:ext cx="17318" cy="30816"/>
          </a:xfrm>
          <a:custGeom>
            <a:avLst/>
            <a:gdLst/>
            <a:ahLst/>
            <a:cxnLst/>
            <a:rect l="l" t="t" r="r" b="b"/>
            <a:pathLst>
              <a:path w="19050" h="34925">
                <a:moveTo>
                  <a:pt x="0" y="0"/>
                </a:moveTo>
                <a:lnTo>
                  <a:pt x="18732" y="34556"/>
                </a:lnTo>
              </a:path>
            </a:pathLst>
          </a:custGeom>
          <a:ln w="3600">
            <a:solidFill>
              <a:srgbClr val="000000"/>
            </a:solidFill>
          </a:ln>
        </p:spPr>
        <p:txBody>
          <a:bodyPr wrap="square" lIns="0" tIns="0" rIns="0" bIns="0" rtlCol="0"/>
          <a:lstStyle/>
          <a:p>
            <a:endParaRPr/>
          </a:p>
        </p:txBody>
      </p:sp>
      <p:sp>
        <p:nvSpPr>
          <p:cNvPr id="546" name="object 546"/>
          <p:cNvSpPr/>
          <p:nvPr/>
        </p:nvSpPr>
        <p:spPr>
          <a:xfrm>
            <a:off x="4182872" y="152405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47" name="object 547"/>
          <p:cNvSpPr/>
          <p:nvPr/>
        </p:nvSpPr>
        <p:spPr>
          <a:xfrm>
            <a:off x="4201864" y="1340459"/>
            <a:ext cx="17895" cy="219075"/>
          </a:xfrm>
          <a:custGeom>
            <a:avLst/>
            <a:gdLst/>
            <a:ahLst/>
            <a:cxnLst/>
            <a:rect l="l" t="t" r="r" b="b"/>
            <a:pathLst>
              <a:path w="19685" h="248285">
                <a:moveTo>
                  <a:pt x="0" y="0"/>
                </a:moveTo>
                <a:lnTo>
                  <a:pt x="19075" y="248043"/>
                </a:lnTo>
              </a:path>
            </a:pathLst>
          </a:custGeom>
          <a:ln w="3600">
            <a:solidFill>
              <a:srgbClr val="000000"/>
            </a:solidFill>
          </a:ln>
        </p:spPr>
        <p:txBody>
          <a:bodyPr wrap="square" lIns="0" tIns="0" rIns="0" bIns="0" rtlCol="0"/>
          <a:lstStyle/>
          <a:p>
            <a:endParaRPr/>
          </a:p>
        </p:txBody>
      </p:sp>
      <p:sp>
        <p:nvSpPr>
          <p:cNvPr id="548" name="object 548"/>
          <p:cNvSpPr/>
          <p:nvPr/>
        </p:nvSpPr>
        <p:spPr>
          <a:xfrm>
            <a:off x="4199901" y="145322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49" name="object 549"/>
          <p:cNvSpPr/>
          <p:nvPr/>
        </p:nvSpPr>
        <p:spPr>
          <a:xfrm>
            <a:off x="4219206" y="1488489"/>
            <a:ext cx="17318" cy="71157"/>
          </a:xfrm>
          <a:custGeom>
            <a:avLst/>
            <a:gdLst/>
            <a:ahLst/>
            <a:cxnLst/>
            <a:rect l="l" t="t" r="r" b="b"/>
            <a:pathLst>
              <a:path w="19050" h="80644">
                <a:moveTo>
                  <a:pt x="0" y="80276"/>
                </a:moveTo>
                <a:lnTo>
                  <a:pt x="18719" y="0"/>
                </a:lnTo>
              </a:path>
            </a:pathLst>
          </a:custGeom>
          <a:ln w="3600">
            <a:solidFill>
              <a:srgbClr val="000000"/>
            </a:solidFill>
          </a:ln>
        </p:spPr>
        <p:txBody>
          <a:bodyPr wrap="square" lIns="0" tIns="0" rIns="0" bIns="0" rtlCol="0"/>
          <a:lstStyle/>
          <a:p>
            <a:endParaRPr/>
          </a:p>
        </p:txBody>
      </p:sp>
      <p:sp>
        <p:nvSpPr>
          <p:cNvPr id="550" name="object 550"/>
          <p:cNvSpPr/>
          <p:nvPr/>
        </p:nvSpPr>
        <p:spPr>
          <a:xfrm>
            <a:off x="4217242" y="145512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51" name="object 551"/>
          <p:cNvSpPr/>
          <p:nvPr/>
        </p:nvSpPr>
        <p:spPr>
          <a:xfrm>
            <a:off x="4236223" y="1488488"/>
            <a:ext cx="17895" cy="2241"/>
          </a:xfrm>
          <a:custGeom>
            <a:avLst/>
            <a:gdLst/>
            <a:ahLst/>
            <a:cxnLst/>
            <a:rect l="l" t="t" r="r" b="b"/>
            <a:pathLst>
              <a:path w="19685" h="2539">
                <a:moveTo>
                  <a:pt x="0" y="0"/>
                </a:moveTo>
                <a:lnTo>
                  <a:pt x="19088" y="2159"/>
                </a:lnTo>
              </a:path>
            </a:pathLst>
          </a:custGeom>
          <a:ln w="3600">
            <a:solidFill>
              <a:srgbClr val="000000"/>
            </a:solidFill>
          </a:ln>
        </p:spPr>
        <p:txBody>
          <a:bodyPr wrap="square" lIns="0" tIns="0" rIns="0" bIns="0" rtlCol="0"/>
          <a:lstStyle/>
          <a:p>
            <a:endParaRPr/>
          </a:p>
        </p:txBody>
      </p:sp>
      <p:sp>
        <p:nvSpPr>
          <p:cNvPr id="552" name="object 552"/>
          <p:cNvSpPr/>
          <p:nvPr/>
        </p:nvSpPr>
        <p:spPr>
          <a:xfrm>
            <a:off x="4234260" y="169050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53" name="object 553"/>
          <p:cNvSpPr/>
          <p:nvPr/>
        </p:nvSpPr>
        <p:spPr>
          <a:xfrm>
            <a:off x="4253576" y="1490393"/>
            <a:ext cx="17318" cy="235884"/>
          </a:xfrm>
          <a:custGeom>
            <a:avLst/>
            <a:gdLst/>
            <a:ahLst/>
            <a:cxnLst/>
            <a:rect l="l" t="t" r="r" b="b"/>
            <a:pathLst>
              <a:path w="19050" h="267335">
                <a:moveTo>
                  <a:pt x="0" y="0"/>
                </a:moveTo>
                <a:lnTo>
                  <a:pt x="18707" y="266763"/>
                </a:lnTo>
              </a:path>
            </a:pathLst>
          </a:custGeom>
          <a:ln w="3600">
            <a:solidFill>
              <a:srgbClr val="000000"/>
            </a:solidFill>
          </a:ln>
        </p:spPr>
        <p:txBody>
          <a:bodyPr wrap="square" lIns="0" tIns="0" rIns="0" bIns="0" rtlCol="0"/>
          <a:lstStyle/>
          <a:p>
            <a:endParaRPr/>
          </a:p>
        </p:txBody>
      </p:sp>
      <p:sp>
        <p:nvSpPr>
          <p:cNvPr id="554" name="object 554"/>
          <p:cNvSpPr/>
          <p:nvPr/>
        </p:nvSpPr>
        <p:spPr>
          <a:xfrm>
            <a:off x="4251278" y="164890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55" name="object 555"/>
          <p:cNvSpPr/>
          <p:nvPr/>
        </p:nvSpPr>
        <p:spPr>
          <a:xfrm>
            <a:off x="4270583" y="1684155"/>
            <a:ext cx="17318" cy="42022"/>
          </a:xfrm>
          <a:custGeom>
            <a:avLst/>
            <a:gdLst/>
            <a:ahLst/>
            <a:cxnLst/>
            <a:rect l="l" t="t" r="r" b="b"/>
            <a:pathLst>
              <a:path w="19050" h="47625">
                <a:moveTo>
                  <a:pt x="0" y="47167"/>
                </a:moveTo>
                <a:lnTo>
                  <a:pt x="18732" y="0"/>
                </a:lnTo>
              </a:path>
            </a:pathLst>
          </a:custGeom>
          <a:ln w="3600">
            <a:solidFill>
              <a:srgbClr val="000000"/>
            </a:solidFill>
          </a:ln>
        </p:spPr>
        <p:txBody>
          <a:bodyPr wrap="square" lIns="0" tIns="0" rIns="0" bIns="0" rtlCol="0"/>
          <a:lstStyle/>
          <a:p>
            <a:endParaRPr/>
          </a:p>
        </p:txBody>
      </p:sp>
      <p:sp>
        <p:nvSpPr>
          <p:cNvPr id="556" name="object 556"/>
          <p:cNvSpPr/>
          <p:nvPr/>
        </p:nvSpPr>
        <p:spPr>
          <a:xfrm>
            <a:off x="4268619" y="15732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57" name="object 557"/>
          <p:cNvSpPr/>
          <p:nvPr/>
        </p:nvSpPr>
        <p:spPr>
          <a:xfrm>
            <a:off x="4287613" y="1608560"/>
            <a:ext cx="17895" cy="75640"/>
          </a:xfrm>
          <a:custGeom>
            <a:avLst/>
            <a:gdLst/>
            <a:ahLst/>
            <a:cxnLst/>
            <a:rect l="l" t="t" r="r" b="b"/>
            <a:pathLst>
              <a:path w="19685" h="85725">
                <a:moveTo>
                  <a:pt x="0" y="85674"/>
                </a:moveTo>
                <a:lnTo>
                  <a:pt x="19075" y="0"/>
                </a:lnTo>
              </a:path>
            </a:pathLst>
          </a:custGeom>
          <a:ln w="3600">
            <a:solidFill>
              <a:srgbClr val="000000"/>
            </a:solidFill>
          </a:ln>
        </p:spPr>
        <p:txBody>
          <a:bodyPr wrap="square" lIns="0" tIns="0" rIns="0" bIns="0" rtlCol="0"/>
          <a:lstStyle/>
          <a:p>
            <a:endParaRPr/>
          </a:p>
        </p:txBody>
      </p:sp>
      <p:sp>
        <p:nvSpPr>
          <p:cNvPr id="558" name="object 558"/>
          <p:cNvSpPr/>
          <p:nvPr/>
        </p:nvSpPr>
        <p:spPr>
          <a:xfrm>
            <a:off x="4285637" y="148213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59" name="object 559"/>
          <p:cNvSpPr/>
          <p:nvPr/>
        </p:nvSpPr>
        <p:spPr>
          <a:xfrm>
            <a:off x="4304953" y="1517400"/>
            <a:ext cx="17318" cy="91328"/>
          </a:xfrm>
          <a:custGeom>
            <a:avLst/>
            <a:gdLst/>
            <a:ahLst/>
            <a:cxnLst/>
            <a:rect l="l" t="t" r="r" b="b"/>
            <a:pathLst>
              <a:path w="19050" h="103505">
                <a:moveTo>
                  <a:pt x="0" y="103314"/>
                </a:moveTo>
                <a:lnTo>
                  <a:pt x="18719" y="0"/>
                </a:lnTo>
              </a:path>
            </a:pathLst>
          </a:custGeom>
          <a:ln w="3600">
            <a:solidFill>
              <a:srgbClr val="000000"/>
            </a:solidFill>
          </a:ln>
        </p:spPr>
        <p:txBody>
          <a:bodyPr wrap="square" lIns="0" tIns="0" rIns="0" bIns="0" rtlCol="0"/>
          <a:lstStyle/>
          <a:p>
            <a:endParaRPr/>
          </a:p>
        </p:txBody>
      </p:sp>
      <p:sp>
        <p:nvSpPr>
          <p:cNvPr id="560" name="object 560"/>
          <p:cNvSpPr/>
          <p:nvPr/>
        </p:nvSpPr>
        <p:spPr>
          <a:xfrm>
            <a:off x="4302990" y="164254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61" name="object 561"/>
          <p:cNvSpPr/>
          <p:nvPr/>
        </p:nvSpPr>
        <p:spPr>
          <a:xfrm>
            <a:off x="4321972" y="1517400"/>
            <a:ext cx="17895" cy="160804"/>
          </a:xfrm>
          <a:custGeom>
            <a:avLst/>
            <a:gdLst/>
            <a:ahLst/>
            <a:cxnLst/>
            <a:rect l="l" t="t" r="r" b="b"/>
            <a:pathLst>
              <a:path w="19685" h="182244">
                <a:moveTo>
                  <a:pt x="0" y="0"/>
                </a:moveTo>
                <a:lnTo>
                  <a:pt x="19075" y="181787"/>
                </a:lnTo>
              </a:path>
            </a:pathLst>
          </a:custGeom>
          <a:ln w="3600">
            <a:solidFill>
              <a:srgbClr val="000000"/>
            </a:solidFill>
          </a:ln>
        </p:spPr>
        <p:txBody>
          <a:bodyPr wrap="square" lIns="0" tIns="0" rIns="0" bIns="0" rtlCol="0"/>
          <a:lstStyle/>
          <a:p>
            <a:endParaRPr/>
          </a:p>
        </p:txBody>
      </p:sp>
      <p:sp>
        <p:nvSpPr>
          <p:cNvPr id="562" name="object 562"/>
          <p:cNvSpPr/>
          <p:nvPr/>
        </p:nvSpPr>
        <p:spPr>
          <a:xfrm>
            <a:off x="4320008" y="1879831"/>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563" name="object 563"/>
          <p:cNvSpPr/>
          <p:nvPr/>
        </p:nvSpPr>
        <p:spPr>
          <a:xfrm>
            <a:off x="4339313" y="1677800"/>
            <a:ext cx="17318" cy="237565"/>
          </a:xfrm>
          <a:custGeom>
            <a:avLst/>
            <a:gdLst/>
            <a:ahLst/>
            <a:cxnLst/>
            <a:rect l="l" t="t" r="r" b="b"/>
            <a:pathLst>
              <a:path w="19050" h="269239">
                <a:moveTo>
                  <a:pt x="0" y="0"/>
                </a:moveTo>
                <a:lnTo>
                  <a:pt x="18719" y="268922"/>
                </a:lnTo>
              </a:path>
            </a:pathLst>
          </a:custGeom>
          <a:ln w="3600">
            <a:solidFill>
              <a:srgbClr val="000000"/>
            </a:solidFill>
          </a:ln>
        </p:spPr>
        <p:txBody>
          <a:bodyPr wrap="square" lIns="0" tIns="0" rIns="0" bIns="0" rtlCol="0"/>
          <a:lstStyle/>
          <a:p>
            <a:endParaRPr/>
          </a:p>
        </p:txBody>
      </p:sp>
      <p:sp>
        <p:nvSpPr>
          <p:cNvPr id="564" name="object 564"/>
          <p:cNvSpPr/>
          <p:nvPr/>
        </p:nvSpPr>
        <p:spPr>
          <a:xfrm>
            <a:off x="4337027" y="175214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65" name="object 565"/>
          <p:cNvSpPr/>
          <p:nvPr/>
        </p:nvSpPr>
        <p:spPr>
          <a:xfrm>
            <a:off x="4356331" y="1787394"/>
            <a:ext cx="17318" cy="127747"/>
          </a:xfrm>
          <a:custGeom>
            <a:avLst/>
            <a:gdLst/>
            <a:ahLst/>
            <a:cxnLst/>
            <a:rect l="l" t="t" r="r" b="b"/>
            <a:pathLst>
              <a:path w="19050" h="144780">
                <a:moveTo>
                  <a:pt x="0" y="144716"/>
                </a:moveTo>
                <a:lnTo>
                  <a:pt x="18719" y="0"/>
                </a:lnTo>
              </a:path>
            </a:pathLst>
          </a:custGeom>
          <a:ln w="3600">
            <a:solidFill>
              <a:srgbClr val="000000"/>
            </a:solidFill>
          </a:ln>
        </p:spPr>
        <p:txBody>
          <a:bodyPr wrap="square" lIns="0" tIns="0" rIns="0" bIns="0" rtlCol="0"/>
          <a:lstStyle/>
          <a:p>
            <a:endParaRPr/>
          </a:p>
        </p:txBody>
      </p:sp>
      <p:sp>
        <p:nvSpPr>
          <p:cNvPr id="566" name="object 566"/>
          <p:cNvSpPr/>
          <p:nvPr/>
        </p:nvSpPr>
        <p:spPr>
          <a:xfrm>
            <a:off x="4354367" y="218476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67" name="object 567"/>
          <p:cNvSpPr/>
          <p:nvPr/>
        </p:nvSpPr>
        <p:spPr>
          <a:xfrm>
            <a:off x="4373349" y="1787394"/>
            <a:ext cx="17895" cy="433107"/>
          </a:xfrm>
          <a:custGeom>
            <a:avLst/>
            <a:gdLst/>
            <a:ahLst/>
            <a:cxnLst/>
            <a:rect l="l" t="t" r="r" b="b"/>
            <a:pathLst>
              <a:path w="19685" h="490855">
                <a:moveTo>
                  <a:pt x="0" y="0"/>
                </a:moveTo>
                <a:lnTo>
                  <a:pt x="19075" y="490321"/>
                </a:lnTo>
              </a:path>
            </a:pathLst>
          </a:custGeom>
          <a:ln w="3600">
            <a:solidFill>
              <a:srgbClr val="000000"/>
            </a:solidFill>
          </a:ln>
        </p:spPr>
        <p:txBody>
          <a:bodyPr wrap="square" lIns="0" tIns="0" rIns="0" bIns="0" rtlCol="0"/>
          <a:lstStyle/>
          <a:p>
            <a:endParaRPr/>
          </a:p>
        </p:txBody>
      </p:sp>
      <p:sp>
        <p:nvSpPr>
          <p:cNvPr id="568" name="object 568"/>
          <p:cNvSpPr/>
          <p:nvPr/>
        </p:nvSpPr>
        <p:spPr>
          <a:xfrm>
            <a:off x="4371386" y="160887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69" name="object 569"/>
          <p:cNvSpPr/>
          <p:nvPr/>
        </p:nvSpPr>
        <p:spPr>
          <a:xfrm>
            <a:off x="4390690" y="1644138"/>
            <a:ext cx="17318" cy="575982"/>
          </a:xfrm>
          <a:custGeom>
            <a:avLst/>
            <a:gdLst/>
            <a:ahLst/>
            <a:cxnLst/>
            <a:rect l="l" t="t" r="r" b="b"/>
            <a:pathLst>
              <a:path w="19050" h="652780">
                <a:moveTo>
                  <a:pt x="0" y="652678"/>
                </a:moveTo>
                <a:lnTo>
                  <a:pt x="18732" y="0"/>
                </a:lnTo>
              </a:path>
            </a:pathLst>
          </a:custGeom>
          <a:ln w="3600">
            <a:solidFill>
              <a:srgbClr val="000000"/>
            </a:solidFill>
          </a:ln>
        </p:spPr>
        <p:txBody>
          <a:bodyPr wrap="square" lIns="0" tIns="0" rIns="0" bIns="0" rtlCol="0"/>
          <a:lstStyle/>
          <a:p>
            <a:endParaRPr/>
          </a:p>
        </p:txBody>
      </p:sp>
      <p:sp>
        <p:nvSpPr>
          <p:cNvPr id="570" name="object 570"/>
          <p:cNvSpPr/>
          <p:nvPr/>
        </p:nvSpPr>
        <p:spPr>
          <a:xfrm>
            <a:off x="4388404" y="154248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71" name="object 571"/>
          <p:cNvSpPr/>
          <p:nvPr/>
        </p:nvSpPr>
        <p:spPr>
          <a:xfrm>
            <a:off x="4407719" y="1577744"/>
            <a:ext cx="17318" cy="66675"/>
          </a:xfrm>
          <a:custGeom>
            <a:avLst/>
            <a:gdLst/>
            <a:ahLst/>
            <a:cxnLst/>
            <a:rect l="l" t="t" r="r" b="b"/>
            <a:pathLst>
              <a:path w="19050" h="75564">
                <a:moveTo>
                  <a:pt x="0" y="75247"/>
                </a:moveTo>
                <a:lnTo>
                  <a:pt x="18719" y="0"/>
                </a:lnTo>
              </a:path>
            </a:pathLst>
          </a:custGeom>
          <a:ln w="3600">
            <a:solidFill>
              <a:srgbClr val="000000"/>
            </a:solidFill>
          </a:ln>
        </p:spPr>
        <p:txBody>
          <a:bodyPr wrap="square" lIns="0" tIns="0" rIns="0" bIns="0" rtlCol="0"/>
          <a:lstStyle/>
          <a:p>
            <a:endParaRPr/>
          </a:p>
        </p:txBody>
      </p:sp>
      <p:sp>
        <p:nvSpPr>
          <p:cNvPr id="572" name="object 572"/>
          <p:cNvSpPr/>
          <p:nvPr/>
        </p:nvSpPr>
        <p:spPr>
          <a:xfrm>
            <a:off x="4405746" y="1204834"/>
            <a:ext cx="72736" cy="70597"/>
          </a:xfrm>
          <a:custGeom>
            <a:avLst/>
            <a:gdLst/>
            <a:ahLst/>
            <a:cxnLst/>
            <a:rect l="l" t="t" r="r" b="b"/>
            <a:pathLst>
              <a:path w="80010" h="80009">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73" name="object 573"/>
          <p:cNvSpPr/>
          <p:nvPr/>
        </p:nvSpPr>
        <p:spPr>
          <a:xfrm>
            <a:off x="4424738" y="1240088"/>
            <a:ext cx="17895" cy="337857"/>
          </a:xfrm>
          <a:custGeom>
            <a:avLst/>
            <a:gdLst/>
            <a:ahLst/>
            <a:cxnLst/>
            <a:rect l="l" t="t" r="r" b="b"/>
            <a:pathLst>
              <a:path w="19685" h="382905">
                <a:moveTo>
                  <a:pt x="0" y="382676"/>
                </a:moveTo>
                <a:lnTo>
                  <a:pt x="19075" y="0"/>
                </a:lnTo>
              </a:path>
            </a:pathLst>
          </a:custGeom>
          <a:ln w="3600">
            <a:solidFill>
              <a:srgbClr val="000000"/>
            </a:solidFill>
          </a:ln>
        </p:spPr>
        <p:txBody>
          <a:bodyPr wrap="square" lIns="0" tIns="0" rIns="0" bIns="0" rtlCol="0"/>
          <a:lstStyle/>
          <a:p>
            <a:endParaRPr/>
          </a:p>
        </p:txBody>
      </p:sp>
      <p:sp>
        <p:nvSpPr>
          <p:cNvPr id="574" name="object 574"/>
          <p:cNvSpPr/>
          <p:nvPr/>
        </p:nvSpPr>
        <p:spPr>
          <a:xfrm>
            <a:off x="4422775" y="1152099"/>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75" name="object 575"/>
          <p:cNvSpPr/>
          <p:nvPr/>
        </p:nvSpPr>
        <p:spPr>
          <a:xfrm>
            <a:off x="4442078" y="1187353"/>
            <a:ext cx="17318" cy="53228"/>
          </a:xfrm>
          <a:custGeom>
            <a:avLst/>
            <a:gdLst/>
            <a:ahLst/>
            <a:cxnLst/>
            <a:rect l="l" t="t" r="r" b="b"/>
            <a:pathLst>
              <a:path w="19050" h="60325">
                <a:moveTo>
                  <a:pt x="0" y="59766"/>
                </a:moveTo>
                <a:lnTo>
                  <a:pt x="18719" y="0"/>
                </a:lnTo>
              </a:path>
            </a:pathLst>
          </a:custGeom>
          <a:ln w="3600">
            <a:solidFill>
              <a:srgbClr val="000000"/>
            </a:solidFill>
          </a:ln>
        </p:spPr>
        <p:txBody>
          <a:bodyPr wrap="square" lIns="0" tIns="0" rIns="0" bIns="0" rtlCol="0"/>
          <a:lstStyle/>
          <a:p>
            <a:endParaRPr/>
          </a:p>
        </p:txBody>
      </p:sp>
      <p:sp>
        <p:nvSpPr>
          <p:cNvPr id="576" name="object 576"/>
          <p:cNvSpPr/>
          <p:nvPr/>
        </p:nvSpPr>
        <p:spPr>
          <a:xfrm>
            <a:off x="4440116" y="1018368"/>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77" name="object 577"/>
          <p:cNvSpPr/>
          <p:nvPr/>
        </p:nvSpPr>
        <p:spPr>
          <a:xfrm>
            <a:off x="4459097" y="1053633"/>
            <a:ext cx="17895" cy="133910"/>
          </a:xfrm>
          <a:custGeom>
            <a:avLst/>
            <a:gdLst/>
            <a:ahLst/>
            <a:cxnLst/>
            <a:rect l="l" t="t" r="r" b="b"/>
            <a:pathLst>
              <a:path w="19685" h="151765">
                <a:moveTo>
                  <a:pt x="0" y="151549"/>
                </a:moveTo>
                <a:lnTo>
                  <a:pt x="19075" y="0"/>
                </a:lnTo>
              </a:path>
            </a:pathLst>
          </a:custGeom>
          <a:ln w="3600">
            <a:solidFill>
              <a:srgbClr val="000000"/>
            </a:solidFill>
          </a:ln>
        </p:spPr>
        <p:txBody>
          <a:bodyPr wrap="square" lIns="0" tIns="0" rIns="0" bIns="0" rtlCol="0"/>
          <a:lstStyle/>
          <a:p>
            <a:endParaRPr/>
          </a:p>
        </p:txBody>
      </p:sp>
      <p:sp>
        <p:nvSpPr>
          <p:cNvPr id="578" name="object 578"/>
          <p:cNvSpPr/>
          <p:nvPr/>
        </p:nvSpPr>
        <p:spPr>
          <a:xfrm>
            <a:off x="4457134" y="1345221"/>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79" name="object 579"/>
          <p:cNvSpPr/>
          <p:nvPr/>
        </p:nvSpPr>
        <p:spPr>
          <a:xfrm>
            <a:off x="4476437" y="1053633"/>
            <a:ext cx="17318" cy="327212"/>
          </a:xfrm>
          <a:custGeom>
            <a:avLst/>
            <a:gdLst/>
            <a:ahLst/>
            <a:cxnLst/>
            <a:rect l="l" t="t" r="r" b="b"/>
            <a:pathLst>
              <a:path w="19050" h="370840">
                <a:moveTo>
                  <a:pt x="0" y="0"/>
                </a:moveTo>
                <a:lnTo>
                  <a:pt x="18719" y="370433"/>
                </a:lnTo>
              </a:path>
            </a:pathLst>
          </a:custGeom>
          <a:ln w="3600">
            <a:solidFill>
              <a:srgbClr val="000000"/>
            </a:solidFill>
          </a:ln>
        </p:spPr>
        <p:txBody>
          <a:bodyPr wrap="square" lIns="0" tIns="0" rIns="0" bIns="0" rtlCol="0"/>
          <a:lstStyle/>
          <a:p>
            <a:endParaRPr/>
          </a:p>
        </p:txBody>
      </p:sp>
      <p:sp>
        <p:nvSpPr>
          <p:cNvPr id="580" name="object 580"/>
          <p:cNvSpPr/>
          <p:nvPr/>
        </p:nvSpPr>
        <p:spPr>
          <a:xfrm>
            <a:off x="4474152" y="16365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81" name="object 581"/>
          <p:cNvSpPr/>
          <p:nvPr/>
        </p:nvSpPr>
        <p:spPr>
          <a:xfrm>
            <a:off x="4493456" y="1380486"/>
            <a:ext cx="17318" cy="291353"/>
          </a:xfrm>
          <a:custGeom>
            <a:avLst/>
            <a:gdLst/>
            <a:ahLst/>
            <a:cxnLst/>
            <a:rect l="l" t="t" r="r" b="b"/>
            <a:pathLst>
              <a:path w="19050" h="330200">
                <a:moveTo>
                  <a:pt x="0" y="0"/>
                </a:moveTo>
                <a:lnTo>
                  <a:pt x="18719" y="330123"/>
                </a:lnTo>
              </a:path>
            </a:pathLst>
          </a:custGeom>
          <a:ln w="3600">
            <a:solidFill>
              <a:srgbClr val="000000"/>
            </a:solidFill>
          </a:ln>
        </p:spPr>
        <p:txBody>
          <a:bodyPr wrap="square" lIns="0" tIns="0" rIns="0" bIns="0" rtlCol="0"/>
          <a:lstStyle/>
          <a:p>
            <a:endParaRPr/>
          </a:p>
        </p:txBody>
      </p:sp>
      <p:sp>
        <p:nvSpPr>
          <p:cNvPr id="582" name="object 582"/>
          <p:cNvSpPr/>
          <p:nvPr/>
        </p:nvSpPr>
        <p:spPr>
          <a:xfrm>
            <a:off x="4491494" y="185029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83" name="object 583"/>
          <p:cNvSpPr/>
          <p:nvPr/>
        </p:nvSpPr>
        <p:spPr>
          <a:xfrm>
            <a:off x="4510474" y="1671771"/>
            <a:ext cx="17895" cy="214032"/>
          </a:xfrm>
          <a:custGeom>
            <a:avLst/>
            <a:gdLst/>
            <a:ahLst/>
            <a:cxnLst/>
            <a:rect l="l" t="t" r="r" b="b"/>
            <a:pathLst>
              <a:path w="19685" h="242569">
                <a:moveTo>
                  <a:pt x="0" y="0"/>
                </a:moveTo>
                <a:lnTo>
                  <a:pt x="19088" y="242277"/>
                </a:lnTo>
              </a:path>
            </a:pathLst>
          </a:custGeom>
          <a:ln w="3600">
            <a:solidFill>
              <a:srgbClr val="000000"/>
            </a:solidFill>
          </a:ln>
        </p:spPr>
        <p:txBody>
          <a:bodyPr wrap="square" lIns="0" tIns="0" rIns="0" bIns="0" rtlCol="0"/>
          <a:lstStyle/>
          <a:p>
            <a:endParaRPr/>
          </a:p>
        </p:txBody>
      </p:sp>
      <p:sp>
        <p:nvSpPr>
          <p:cNvPr id="584" name="object 584"/>
          <p:cNvSpPr/>
          <p:nvPr/>
        </p:nvSpPr>
        <p:spPr>
          <a:xfrm>
            <a:off x="4508511" y="22787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85" name="object 585"/>
          <p:cNvSpPr/>
          <p:nvPr/>
        </p:nvSpPr>
        <p:spPr>
          <a:xfrm>
            <a:off x="4527826" y="1885546"/>
            <a:ext cx="17318" cy="428625"/>
          </a:xfrm>
          <a:custGeom>
            <a:avLst/>
            <a:gdLst/>
            <a:ahLst/>
            <a:cxnLst/>
            <a:rect l="l" t="t" r="r" b="b"/>
            <a:pathLst>
              <a:path w="19050" h="485775">
                <a:moveTo>
                  <a:pt x="0" y="0"/>
                </a:moveTo>
                <a:lnTo>
                  <a:pt x="18719" y="485648"/>
                </a:lnTo>
              </a:path>
            </a:pathLst>
          </a:custGeom>
          <a:ln w="3600">
            <a:solidFill>
              <a:srgbClr val="000000"/>
            </a:solidFill>
          </a:ln>
        </p:spPr>
        <p:txBody>
          <a:bodyPr wrap="square" lIns="0" tIns="0" rIns="0" bIns="0" rtlCol="0"/>
          <a:lstStyle/>
          <a:p>
            <a:endParaRPr/>
          </a:p>
        </p:txBody>
      </p:sp>
      <p:sp>
        <p:nvSpPr>
          <p:cNvPr id="586" name="object 586"/>
          <p:cNvSpPr/>
          <p:nvPr/>
        </p:nvSpPr>
        <p:spPr>
          <a:xfrm>
            <a:off x="4525864" y="1994501"/>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87" name="object 587"/>
          <p:cNvSpPr/>
          <p:nvPr/>
        </p:nvSpPr>
        <p:spPr>
          <a:xfrm>
            <a:off x="4544845" y="2029755"/>
            <a:ext cx="17895" cy="284629"/>
          </a:xfrm>
          <a:custGeom>
            <a:avLst/>
            <a:gdLst/>
            <a:ahLst/>
            <a:cxnLst/>
            <a:rect l="l" t="t" r="r" b="b"/>
            <a:pathLst>
              <a:path w="19685" h="322580">
                <a:moveTo>
                  <a:pt x="0" y="322211"/>
                </a:moveTo>
                <a:lnTo>
                  <a:pt x="19075" y="0"/>
                </a:lnTo>
              </a:path>
            </a:pathLst>
          </a:custGeom>
          <a:ln w="3600">
            <a:solidFill>
              <a:srgbClr val="000000"/>
            </a:solidFill>
          </a:ln>
        </p:spPr>
        <p:txBody>
          <a:bodyPr wrap="square" lIns="0" tIns="0" rIns="0" bIns="0" rtlCol="0"/>
          <a:lstStyle/>
          <a:p>
            <a:endParaRPr/>
          </a:p>
        </p:txBody>
      </p:sp>
      <p:sp>
        <p:nvSpPr>
          <p:cNvPr id="588" name="object 588"/>
          <p:cNvSpPr/>
          <p:nvPr/>
        </p:nvSpPr>
        <p:spPr>
          <a:xfrm>
            <a:off x="4542882" y="197035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89" name="object 589"/>
          <p:cNvSpPr/>
          <p:nvPr/>
        </p:nvSpPr>
        <p:spPr>
          <a:xfrm>
            <a:off x="4562186" y="2005617"/>
            <a:ext cx="17318" cy="24653"/>
          </a:xfrm>
          <a:custGeom>
            <a:avLst/>
            <a:gdLst/>
            <a:ahLst/>
            <a:cxnLst/>
            <a:rect l="l" t="t" r="r" b="b"/>
            <a:pathLst>
              <a:path w="19050" h="27939">
                <a:moveTo>
                  <a:pt x="0" y="27355"/>
                </a:moveTo>
                <a:lnTo>
                  <a:pt x="18719" y="0"/>
                </a:lnTo>
              </a:path>
            </a:pathLst>
          </a:custGeom>
          <a:ln w="3600">
            <a:solidFill>
              <a:srgbClr val="000000"/>
            </a:solidFill>
          </a:ln>
        </p:spPr>
        <p:txBody>
          <a:bodyPr wrap="square" lIns="0" tIns="0" rIns="0" bIns="0" rtlCol="0"/>
          <a:lstStyle/>
          <a:p>
            <a:endParaRPr/>
          </a:p>
        </p:txBody>
      </p:sp>
      <p:sp>
        <p:nvSpPr>
          <p:cNvPr id="590" name="object 590"/>
          <p:cNvSpPr/>
          <p:nvPr/>
        </p:nvSpPr>
        <p:spPr>
          <a:xfrm>
            <a:off x="4559900" y="18309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91" name="object 591"/>
          <p:cNvSpPr/>
          <p:nvPr/>
        </p:nvSpPr>
        <p:spPr>
          <a:xfrm>
            <a:off x="4579204" y="1866172"/>
            <a:ext cx="17318" cy="139513"/>
          </a:xfrm>
          <a:custGeom>
            <a:avLst/>
            <a:gdLst/>
            <a:ahLst/>
            <a:cxnLst/>
            <a:rect l="l" t="t" r="r" b="b"/>
            <a:pathLst>
              <a:path w="19050" h="158114">
                <a:moveTo>
                  <a:pt x="0" y="158038"/>
                </a:moveTo>
                <a:lnTo>
                  <a:pt x="18719" y="0"/>
                </a:lnTo>
              </a:path>
            </a:pathLst>
          </a:custGeom>
          <a:ln w="3600">
            <a:solidFill>
              <a:srgbClr val="000000"/>
            </a:solidFill>
          </a:ln>
        </p:spPr>
        <p:txBody>
          <a:bodyPr wrap="square" lIns="0" tIns="0" rIns="0" bIns="0" rtlCol="0"/>
          <a:lstStyle/>
          <a:p>
            <a:endParaRPr/>
          </a:p>
        </p:txBody>
      </p:sp>
      <p:sp>
        <p:nvSpPr>
          <p:cNvPr id="592" name="object 592"/>
          <p:cNvSpPr/>
          <p:nvPr/>
        </p:nvSpPr>
        <p:spPr>
          <a:xfrm>
            <a:off x="4577241" y="202848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93" name="object 593"/>
          <p:cNvSpPr/>
          <p:nvPr/>
        </p:nvSpPr>
        <p:spPr>
          <a:xfrm>
            <a:off x="4596223" y="1866171"/>
            <a:ext cx="17895" cy="197783"/>
          </a:xfrm>
          <a:custGeom>
            <a:avLst/>
            <a:gdLst/>
            <a:ahLst/>
            <a:cxnLst/>
            <a:rect l="l" t="t" r="r" b="b"/>
            <a:pathLst>
              <a:path w="19685" h="224155">
                <a:moveTo>
                  <a:pt x="0" y="0"/>
                </a:moveTo>
                <a:lnTo>
                  <a:pt x="19075" y="223913"/>
                </a:lnTo>
              </a:path>
            </a:pathLst>
          </a:custGeom>
          <a:ln w="3600">
            <a:solidFill>
              <a:srgbClr val="000000"/>
            </a:solidFill>
          </a:ln>
        </p:spPr>
        <p:txBody>
          <a:bodyPr wrap="square" lIns="0" tIns="0" rIns="0" bIns="0" rtlCol="0"/>
          <a:lstStyle/>
          <a:p>
            <a:endParaRPr/>
          </a:p>
        </p:txBody>
      </p:sp>
      <p:sp>
        <p:nvSpPr>
          <p:cNvPr id="594" name="object 594"/>
          <p:cNvSpPr/>
          <p:nvPr/>
        </p:nvSpPr>
        <p:spPr>
          <a:xfrm>
            <a:off x="4594259" y="194494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95" name="object 595"/>
          <p:cNvSpPr/>
          <p:nvPr/>
        </p:nvSpPr>
        <p:spPr>
          <a:xfrm>
            <a:off x="4613564" y="1980202"/>
            <a:ext cx="17318" cy="84044"/>
          </a:xfrm>
          <a:custGeom>
            <a:avLst/>
            <a:gdLst/>
            <a:ahLst/>
            <a:cxnLst/>
            <a:rect l="l" t="t" r="r" b="b"/>
            <a:pathLst>
              <a:path w="19050" h="95250">
                <a:moveTo>
                  <a:pt x="0" y="94678"/>
                </a:moveTo>
                <a:lnTo>
                  <a:pt x="18732" y="0"/>
                </a:lnTo>
              </a:path>
            </a:pathLst>
          </a:custGeom>
          <a:ln w="3600">
            <a:solidFill>
              <a:srgbClr val="000000"/>
            </a:solidFill>
          </a:ln>
        </p:spPr>
        <p:txBody>
          <a:bodyPr wrap="square" lIns="0" tIns="0" rIns="0" bIns="0" rtlCol="0"/>
          <a:lstStyle/>
          <a:p>
            <a:endParaRPr/>
          </a:p>
        </p:txBody>
      </p:sp>
      <p:sp>
        <p:nvSpPr>
          <p:cNvPr id="596" name="object 596"/>
          <p:cNvSpPr/>
          <p:nvPr/>
        </p:nvSpPr>
        <p:spPr>
          <a:xfrm>
            <a:off x="4611277" y="202689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97" name="object 597"/>
          <p:cNvSpPr/>
          <p:nvPr/>
        </p:nvSpPr>
        <p:spPr>
          <a:xfrm>
            <a:off x="4630593" y="1980203"/>
            <a:ext cx="17318" cy="82363"/>
          </a:xfrm>
          <a:custGeom>
            <a:avLst/>
            <a:gdLst/>
            <a:ahLst/>
            <a:cxnLst/>
            <a:rect l="l" t="t" r="r" b="b"/>
            <a:pathLst>
              <a:path w="19050" h="93344">
                <a:moveTo>
                  <a:pt x="0" y="0"/>
                </a:moveTo>
                <a:lnTo>
                  <a:pt x="18707" y="92887"/>
                </a:lnTo>
              </a:path>
            </a:pathLst>
          </a:custGeom>
          <a:ln w="3600">
            <a:solidFill>
              <a:srgbClr val="000000"/>
            </a:solidFill>
          </a:ln>
        </p:spPr>
        <p:txBody>
          <a:bodyPr wrap="square" lIns="0" tIns="0" rIns="0" bIns="0" rtlCol="0"/>
          <a:lstStyle/>
          <a:p>
            <a:endParaRPr/>
          </a:p>
        </p:txBody>
      </p:sp>
      <p:sp>
        <p:nvSpPr>
          <p:cNvPr id="598" name="object 598"/>
          <p:cNvSpPr/>
          <p:nvPr/>
        </p:nvSpPr>
        <p:spPr>
          <a:xfrm>
            <a:off x="4628618" y="196241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99" name="object 599"/>
          <p:cNvSpPr/>
          <p:nvPr/>
        </p:nvSpPr>
        <p:spPr>
          <a:xfrm>
            <a:off x="4647600" y="1997672"/>
            <a:ext cx="17895" cy="64994"/>
          </a:xfrm>
          <a:custGeom>
            <a:avLst/>
            <a:gdLst/>
            <a:ahLst/>
            <a:cxnLst/>
            <a:rect l="l" t="t" r="r" b="b"/>
            <a:pathLst>
              <a:path w="19685" h="73660">
                <a:moveTo>
                  <a:pt x="0" y="73088"/>
                </a:moveTo>
                <a:lnTo>
                  <a:pt x="19088" y="0"/>
                </a:lnTo>
              </a:path>
            </a:pathLst>
          </a:custGeom>
          <a:ln w="3600">
            <a:solidFill>
              <a:srgbClr val="000000"/>
            </a:solidFill>
          </a:ln>
        </p:spPr>
        <p:txBody>
          <a:bodyPr wrap="square" lIns="0" tIns="0" rIns="0" bIns="0" rtlCol="0"/>
          <a:lstStyle/>
          <a:p>
            <a:endParaRPr/>
          </a:p>
        </p:txBody>
      </p:sp>
      <p:sp>
        <p:nvSpPr>
          <p:cNvPr id="600" name="object 600"/>
          <p:cNvSpPr/>
          <p:nvPr/>
        </p:nvSpPr>
        <p:spPr>
          <a:xfrm>
            <a:off x="4645648" y="1731801"/>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1" name="object 601"/>
          <p:cNvSpPr/>
          <p:nvPr/>
        </p:nvSpPr>
        <p:spPr>
          <a:xfrm>
            <a:off x="4664952" y="1767066"/>
            <a:ext cx="17318" cy="230841"/>
          </a:xfrm>
          <a:custGeom>
            <a:avLst/>
            <a:gdLst/>
            <a:ahLst/>
            <a:cxnLst/>
            <a:rect l="l" t="t" r="r" b="b"/>
            <a:pathLst>
              <a:path w="19050" h="261619">
                <a:moveTo>
                  <a:pt x="0" y="261353"/>
                </a:moveTo>
                <a:lnTo>
                  <a:pt x="18719" y="0"/>
                </a:lnTo>
              </a:path>
            </a:pathLst>
          </a:custGeom>
          <a:ln w="3600">
            <a:solidFill>
              <a:srgbClr val="000000"/>
            </a:solidFill>
          </a:ln>
        </p:spPr>
        <p:txBody>
          <a:bodyPr wrap="square" lIns="0" tIns="0" rIns="0" bIns="0" rtlCol="0"/>
          <a:lstStyle/>
          <a:p>
            <a:endParaRPr/>
          </a:p>
        </p:txBody>
      </p:sp>
      <p:sp>
        <p:nvSpPr>
          <p:cNvPr id="602" name="object 602"/>
          <p:cNvSpPr/>
          <p:nvPr/>
        </p:nvSpPr>
        <p:spPr>
          <a:xfrm>
            <a:off x="4662989" y="166668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3" name="object 603"/>
          <p:cNvSpPr/>
          <p:nvPr/>
        </p:nvSpPr>
        <p:spPr>
          <a:xfrm>
            <a:off x="4681971" y="1701949"/>
            <a:ext cx="17895" cy="65554"/>
          </a:xfrm>
          <a:custGeom>
            <a:avLst/>
            <a:gdLst/>
            <a:ahLst/>
            <a:cxnLst/>
            <a:rect l="l" t="t" r="r" b="b"/>
            <a:pathLst>
              <a:path w="19685" h="74294">
                <a:moveTo>
                  <a:pt x="0" y="73799"/>
                </a:moveTo>
                <a:lnTo>
                  <a:pt x="19075" y="0"/>
                </a:lnTo>
              </a:path>
            </a:pathLst>
          </a:custGeom>
          <a:ln w="3600">
            <a:solidFill>
              <a:srgbClr val="000000"/>
            </a:solidFill>
          </a:ln>
        </p:spPr>
        <p:txBody>
          <a:bodyPr wrap="square" lIns="0" tIns="0" rIns="0" bIns="0" rtlCol="0"/>
          <a:lstStyle/>
          <a:p>
            <a:endParaRPr/>
          </a:p>
        </p:txBody>
      </p:sp>
      <p:sp>
        <p:nvSpPr>
          <p:cNvPr id="604" name="object 604"/>
          <p:cNvSpPr/>
          <p:nvPr/>
        </p:nvSpPr>
        <p:spPr>
          <a:xfrm>
            <a:off x="4680007" y="152469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5" name="object 605"/>
          <p:cNvSpPr/>
          <p:nvPr/>
        </p:nvSpPr>
        <p:spPr>
          <a:xfrm>
            <a:off x="4699312" y="1559959"/>
            <a:ext cx="17318" cy="142315"/>
          </a:xfrm>
          <a:custGeom>
            <a:avLst/>
            <a:gdLst/>
            <a:ahLst/>
            <a:cxnLst/>
            <a:rect l="l" t="t" r="r" b="b"/>
            <a:pathLst>
              <a:path w="19050" h="161289">
                <a:moveTo>
                  <a:pt x="0" y="160921"/>
                </a:moveTo>
                <a:lnTo>
                  <a:pt x="18719" y="0"/>
                </a:lnTo>
              </a:path>
            </a:pathLst>
          </a:custGeom>
          <a:ln w="3600">
            <a:solidFill>
              <a:srgbClr val="000000"/>
            </a:solidFill>
          </a:ln>
        </p:spPr>
        <p:txBody>
          <a:bodyPr wrap="square" lIns="0" tIns="0" rIns="0" bIns="0" rtlCol="0"/>
          <a:lstStyle/>
          <a:p>
            <a:endParaRPr/>
          </a:p>
        </p:txBody>
      </p:sp>
      <p:sp>
        <p:nvSpPr>
          <p:cNvPr id="606" name="object 606"/>
          <p:cNvSpPr/>
          <p:nvPr/>
        </p:nvSpPr>
        <p:spPr>
          <a:xfrm>
            <a:off x="4697026" y="1432268"/>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607" name="object 607"/>
          <p:cNvSpPr/>
          <p:nvPr/>
        </p:nvSpPr>
        <p:spPr>
          <a:xfrm>
            <a:off x="4716329" y="1467522"/>
            <a:ext cx="17318" cy="92449"/>
          </a:xfrm>
          <a:custGeom>
            <a:avLst/>
            <a:gdLst/>
            <a:ahLst/>
            <a:cxnLst/>
            <a:rect l="l" t="t" r="r" b="b"/>
            <a:pathLst>
              <a:path w="19050" h="104775">
                <a:moveTo>
                  <a:pt x="0" y="104762"/>
                </a:moveTo>
                <a:lnTo>
                  <a:pt x="18719" y="0"/>
                </a:lnTo>
              </a:path>
            </a:pathLst>
          </a:custGeom>
          <a:ln w="3600">
            <a:solidFill>
              <a:srgbClr val="000000"/>
            </a:solidFill>
          </a:ln>
        </p:spPr>
        <p:txBody>
          <a:bodyPr wrap="square" lIns="0" tIns="0" rIns="0" bIns="0" rtlCol="0"/>
          <a:lstStyle/>
          <a:p>
            <a:endParaRPr/>
          </a:p>
        </p:txBody>
      </p:sp>
      <p:sp>
        <p:nvSpPr>
          <p:cNvPr id="608" name="object 608"/>
          <p:cNvSpPr/>
          <p:nvPr/>
        </p:nvSpPr>
        <p:spPr>
          <a:xfrm>
            <a:off x="4714367" y="1331886"/>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09" name="object 609"/>
          <p:cNvSpPr/>
          <p:nvPr/>
        </p:nvSpPr>
        <p:spPr>
          <a:xfrm>
            <a:off x="4733348" y="1367140"/>
            <a:ext cx="17895" cy="100853"/>
          </a:xfrm>
          <a:custGeom>
            <a:avLst/>
            <a:gdLst/>
            <a:ahLst/>
            <a:cxnLst/>
            <a:rect l="l" t="t" r="r" b="b"/>
            <a:pathLst>
              <a:path w="19685" h="114300">
                <a:moveTo>
                  <a:pt x="0" y="113766"/>
                </a:moveTo>
                <a:lnTo>
                  <a:pt x="19088" y="0"/>
                </a:lnTo>
              </a:path>
            </a:pathLst>
          </a:custGeom>
          <a:ln w="3600">
            <a:solidFill>
              <a:srgbClr val="000000"/>
            </a:solidFill>
          </a:ln>
        </p:spPr>
        <p:txBody>
          <a:bodyPr wrap="square" lIns="0" tIns="0" rIns="0" bIns="0" rtlCol="0"/>
          <a:lstStyle/>
          <a:p>
            <a:endParaRPr/>
          </a:p>
        </p:txBody>
      </p:sp>
      <p:sp>
        <p:nvSpPr>
          <p:cNvPr id="610" name="object 610"/>
          <p:cNvSpPr/>
          <p:nvPr/>
        </p:nvSpPr>
        <p:spPr>
          <a:xfrm>
            <a:off x="4731385" y="15361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11" name="object 611"/>
          <p:cNvSpPr/>
          <p:nvPr/>
        </p:nvSpPr>
        <p:spPr>
          <a:xfrm>
            <a:off x="4750700" y="1367140"/>
            <a:ext cx="17318" cy="204507"/>
          </a:xfrm>
          <a:custGeom>
            <a:avLst/>
            <a:gdLst/>
            <a:ahLst/>
            <a:cxnLst/>
            <a:rect l="l" t="t" r="r" b="b"/>
            <a:pathLst>
              <a:path w="19050" h="231775">
                <a:moveTo>
                  <a:pt x="0" y="0"/>
                </a:moveTo>
                <a:lnTo>
                  <a:pt x="18719" y="231482"/>
                </a:lnTo>
              </a:path>
            </a:pathLst>
          </a:custGeom>
          <a:ln w="3600">
            <a:solidFill>
              <a:srgbClr val="000000"/>
            </a:solidFill>
          </a:ln>
        </p:spPr>
        <p:txBody>
          <a:bodyPr wrap="square" lIns="0" tIns="0" rIns="0" bIns="0" rtlCol="0"/>
          <a:lstStyle/>
          <a:p>
            <a:endParaRPr/>
          </a:p>
        </p:txBody>
      </p:sp>
      <p:sp>
        <p:nvSpPr>
          <p:cNvPr id="612" name="object 612"/>
          <p:cNvSpPr/>
          <p:nvPr/>
        </p:nvSpPr>
        <p:spPr>
          <a:xfrm>
            <a:off x="4748737" y="165525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13" name="object 613"/>
          <p:cNvSpPr/>
          <p:nvPr/>
        </p:nvSpPr>
        <p:spPr>
          <a:xfrm>
            <a:off x="4767719" y="1571390"/>
            <a:ext cx="17895" cy="119343"/>
          </a:xfrm>
          <a:custGeom>
            <a:avLst/>
            <a:gdLst/>
            <a:ahLst/>
            <a:cxnLst/>
            <a:rect l="l" t="t" r="r" b="b"/>
            <a:pathLst>
              <a:path w="19685" h="135255">
                <a:moveTo>
                  <a:pt x="0" y="0"/>
                </a:moveTo>
                <a:lnTo>
                  <a:pt x="19075" y="135001"/>
                </a:lnTo>
              </a:path>
            </a:pathLst>
          </a:custGeom>
          <a:ln w="3600">
            <a:solidFill>
              <a:srgbClr val="000000"/>
            </a:solidFill>
          </a:ln>
        </p:spPr>
        <p:txBody>
          <a:bodyPr wrap="square" lIns="0" tIns="0" rIns="0" bIns="0" rtlCol="0"/>
          <a:lstStyle/>
          <a:p>
            <a:endParaRPr/>
          </a:p>
        </p:txBody>
      </p:sp>
      <p:sp>
        <p:nvSpPr>
          <p:cNvPr id="614" name="object 614"/>
          <p:cNvSpPr/>
          <p:nvPr/>
        </p:nvSpPr>
        <p:spPr>
          <a:xfrm>
            <a:off x="4765756" y="171910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15" name="object 615"/>
          <p:cNvSpPr/>
          <p:nvPr/>
        </p:nvSpPr>
        <p:spPr>
          <a:xfrm>
            <a:off x="4785059" y="1690508"/>
            <a:ext cx="17318" cy="63874"/>
          </a:xfrm>
          <a:custGeom>
            <a:avLst/>
            <a:gdLst/>
            <a:ahLst/>
            <a:cxnLst/>
            <a:rect l="l" t="t" r="r" b="b"/>
            <a:pathLst>
              <a:path w="19050" h="72389">
                <a:moveTo>
                  <a:pt x="0" y="0"/>
                </a:moveTo>
                <a:lnTo>
                  <a:pt x="18719" y="72364"/>
                </a:lnTo>
              </a:path>
            </a:pathLst>
          </a:custGeom>
          <a:ln w="3600">
            <a:solidFill>
              <a:srgbClr val="000000"/>
            </a:solidFill>
          </a:ln>
        </p:spPr>
        <p:txBody>
          <a:bodyPr wrap="square" lIns="0" tIns="0" rIns="0" bIns="0" rtlCol="0"/>
          <a:lstStyle/>
          <a:p>
            <a:endParaRPr/>
          </a:p>
        </p:txBody>
      </p:sp>
      <p:sp>
        <p:nvSpPr>
          <p:cNvPr id="616" name="object 616"/>
          <p:cNvSpPr/>
          <p:nvPr/>
        </p:nvSpPr>
        <p:spPr>
          <a:xfrm>
            <a:off x="4782762" y="178294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17" name="object 617"/>
          <p:cNvSpPr/>
          <p:nvPr/>
        </p:nvSpPr>
        <p:spPr>
          <a:xfrm>
            <a:off x="4802077" y="1754358"/>
            <a:ext cx="17318" cy="63874"/>
          </a:xfrm>
          <a:custGeom>
            <a:avLst/>
            <a:gdLst/>
            <a:ahLst/>
            <a:cxnLst/>
            <a:rect l="l" t="t" r="r" b="b"/>
            <a:pathLst>
              <a:path w="19050" h="72389">
                <a:moveTo>
                  <a:pt x="0" y="0"/>
                </a:moveTo>
                <a:lnTo>
                  <a:pt x="18719" y="72364"/>
                </a:lnTo>
              </a:path>
            </a:pathLst>
          </a:custGeom>
          <a:ln w="3600">
            <a:solidFill>
              <a:srgbClr val="000000"/>
            </a:solidFill>
          </a:ln>
        </p:spPr>
        <p:txBody>
          <a:bodyPr wrap="square" lIns="0" tIns="0" rIns="0" bIns="0" rtlCol="0"/>
          <a:lstStyle/>
          <a:p>
            <a:endParaRPr/>
          </a:p>
        </p:txBody>
      </p:sp>
      <p:sp>
        <p:nvSpPr>
          <p:cNvPr id="618" name="object 618"/>
          <p:cNvSpPr/>
          <p:nvPr/>
        </p:nvSpPr>
        <p:spPr>
          <a:xfrm>
            <a:off x="4800115" y="161586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19" name="object 619"/>
          <p:cNvSpPr/>
          <p:nvPr/>
        </p:nvSpPr>
        <p:spPr>
          <a:xfrm>
            <a:off x="4819096" y="1651119"/>
            <a:ext cx="17895" cy="167528"/>
          </a:xfrm>
          <a:custGeom>
            <a:avLst/>
            <a:gdLst/>
            <a:ahLst/>
            <a:cxnLst/>
            <a:rect l="l" t="t" r="r" b="b"/>
            <a:pathLst>
              <a:path w="19685" h="189864">
                <a:moveTo>
                  <a:pt x="0" y="189369"/>
                </a:moveTo>
                <a:lnTo>
                  <a:pt x="19075" y="0"/>
                </a:lnTo>
              </a:path>
            </a:pathLst>
          </a:custGeom>
          <a:ln w="3600">
            <a:solidFill>
              <a:srgbClr val="000000"/>
            </a:solidFill>
          </a:ln>
        </p:spPr>
        <p:txBody>
          <a:bodyPr wrap="square" lIns="0" tIns="0" rIns="0" bIns="0" rtlCol="0"/>
          <a:lstStyle/>
          <a:p>
            <a:endParaRPr/>
          </a:p>
        </p:txBody>
      </p:sp>
      <p:sp>
        <p:nvSpPr>
          <p:cNvPr id="620" name="object 620"/>
          <p:cNvSpPr/>
          <p:nvPr/>
        </p:nvSpPr>
        <p:spPr>
          <a:xfrm>
            <a:off x="4817133" y="204024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21" name="object 621"/>
          <p:cNvSpPr/>
          <p:nvPr/>
        </p:nvSpPr>
        <p:spPr>
          <a:xfrm>
            <a:off x="4836436" y="1651119"/>
            <a:ext cx="17318" cy="424703"/>
          </a:xfrm>
          <a:custGeom>
            <a:avLst/>
            <a:gdLst/>
            <a:ahLst/>
            <a:cxnLst/>
            <a:rect l="l" t="t" r="r" b="b"/>
            <a:pathLst>
              <a:path w="19050" h="481330">
                <a:moveTo>
                  <a:pt x="0" y="0"/>
                </a:moveTo>
                <a:lnTo>
                  <a:pt x="18732" y="480961"/>
                </a:lnTo>
              </a:path>
            </a:pathLst>
          </a:custGeom>
          <a:ln w="3600">
            <a:solidFill>
              <a:srgbClr val="000000"/>
            </a:solidFill>
          </a:ln>
        </p:spPr>
        <p:txBody>
          <a:bodyPr wrap="square" lIns="0" tIns="0" rIns="0" bIns="0" rtlCol="0"/>
          <a:lstStyle/>
          <a:p>
            <a:endParaRPr/>
          </a:p>
        </p:txBody>
      </p:sp>
      <p:sp>
        <p:nvSpPr>
          <p:cNvPr id="622" name="object 622"/>
          <p:cNvSpPr/>
          <p:nvPr/>
        </p:nvSpPr>
        <p:spPr>
          <a:xfrm>
            <a:off x="4834151" y="170956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23" name="object 623"/>
          <p:cNvSpPr/>
          <p:nvPr/>
        </p:nvSpPr>
        <p:spPr>
          <a:xfrm>
            <a:off x="4853466" y="1744834"/>
            <a:ext cx="17318" cy="331134"/>
          </a:xfrm>
          <a:custGeom>
            <a:avLst/>
            <a:gdLst/>
            <a:ahLst/>
            <a:cxnLst/>
            <a:rect l="l" t="t" r="r" b="b"/>
            <a:pathLst>
              <a:path w="19050" h="375285">
                <a:moveTo>
                  <a:pt x="0" y="374751"/>
                </a:moveTo>
                <a:lnTo>
                  <a:pt x="18707" y="0"/>
                </a:lnTo>
              </a:path>
            </a:pathLst>
          </a:custGeom>
          <a:ln w="3600">
            <a:solidFill>
              <a:srgbClr val="000000"/>
            </a:solidFill>
          </a:ln>
        </p:spPr>
        <p:txBody>
          <a:bodyPr wrap="square" lIns="0" tIns="0" rIns="0" bIns="0" rtlCol="0"/>
          <a:lstStyle/>
          <a:p>
            <a:endParaRPr/>
          </a:p>
        </p:txBody>
      </p:sp>
      <p:sp>
        <p:nvSpPr>
          <p:cNvPr id="624" name="object 624"/>
          <p:cNvSpPr/>
          <p:nvPr/>
        </p:nvSpPr>
        <p:spPr>
          <a:xfrm>
            <a:off x="4851504" y="1772142"/>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25" name="object 625"/>
          <p:cNvSpPr/>
          <p:nvPr/>
        </p:nvSpPr>
        <p:spPr>
          <a:xfrm>
            <a:off x="4870473" y="1744833"/>
            <a:ext cx="17895" cy="62753"/>
          </a:xfrm>
          <a:custGeom>
            <a:avLst/>
            <a:gdLst/>
            <a:ahLst/>
            <a:cxnLst/>
            <a:rect l="l" t="t" r="r" b="b"/>
            <a:pathLst>
              <a:path w="19685" h="71119">
                <a:moveTo>
                  <a:pt x="0" y="0"/>
                </a:moveTo>
                <a:lnTo>
                  <a:pt x="19088" y="70916"/>
                </a:lnTo>
              </a:path>
            </a:pathLst>
          </a:custGeom>
          <a:ln w="3600">
            <a:solidFill>
              <a:srgbClr val="000000"/>
            </a:solidFill>
          </a:ln>
        </p:spPr>
        <p:txBody>
          <a:bodyPr wrap="square" lIns="0" tIns="0" rIns="0" bIns="0" rtlCol="0"/>
          <a:lstStyle/>
          <a:p>
            <a:endParaRPr/>
          </a:p>
        </p:txBody>
      </p:sp>
      <p:sp>
        <p:nvSpPr>
          <p:cNvPr id="626" name="object 626"/>
          <p:cNvSpPr/>
          <p:nvPr/>
        </p:nvSpPr>
        <p:spPr>
          <a:xfrm>
            <a:off x="4868510" y="152119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27" name="object 627"/>
          <p:cNvSpPr/>
          <p:nvPr/>
        </p:nvSpPr>
        <p:spPr>
          <a:xfrm>
            <a:off x="4887826" y="1556463"/>
            <a:ext cx="17318" cy="251012"/>
          </a:xfrm>
          <a:custGeom>
            <a:avLst/>
            <a:gdLst/>
            <a:ahLst/>
            <a:cxnLst/>
            <a:rect l="l" t="t" r="r" b="b"/>
            <a:pathLst>
              <a:path w="19050" h="284480">
                <a:moveTo>
                  <a:pt x="0" y="284403"/>
                </a:moveTo>
                <a:lnTo>
                  <a:pt x="18719" y="0"/>
                </a:lnTo>
              </a:path>
            </a:pathLst>
          </a:custGeom>
          <a:ln w="3600">
            <a:solidFill>
              <a:srgbClr val="000000"/>
            </a:solidFill>
          </a:ln>
        </p:spPr>
        <p:txBody>
          <a:bodyPr wrap="square" lIns="0" tIns="0" rIns="0" bIns="0" rtlCol="0"/>
          <a:lstStyle/>
          <a:p>
            <a:endParaRPr/>
          </a:p>
        </p:txBody>
      </p:sp>
      <p:sp>
        <p:nvSpPr>
          <p:cNvPr id="628" name="object 628"/>
          <p:cNvSpPr/>
          <p:nvPr/>
        </p:nvSpPr>
        <p:spPr>
          <a:xfrm>
            <a:off x="4885863" y="167622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29" name="object 629"/>
          <p:cNvSpPr/>
          <p:nvPr/>
        </p:nvSpPr>
        <p:spPr>
          <a:xfrm>
            <a:off x="4904844" y="1556463"/>
            <a:ext cx="17895" cy="155201"/>
          </a:xfrm>
          <a:custGeom>
            <a:avLst/>
            <a:gdLst/>
            <a:ahLst/>
            <a:cxnLst/>
            <a:rect l="l" t="t" r="r" b="b"/>
            <a:pathLst>
              <a:path w="19685" h="175894">
                <a:moveTo>
                  <a:pt x="0" y="0"/>
                </a:moveTo>
                <a:lnTo>
                  <a:pt x="19075" y="175679"/>
                </a:lnTo>
              </a:path>
            </a:pathLst>
          </a:custGeom>
          <a:ln w="3600">
            <a:solidFill>
              <a:srgbClr val="000000"/>
            </a:solidFill>
          </a:ln>
        </p:spPr>
        <p:txBody>
          <a:bodyPr wrap="square" lIns="0" tIns="0" rIns="0" bIns="0" rtlCol="0"/>
          <a:lstStyle/>
          <a:p>
            <a:endParaRPr/>
          </a:p>
        </p:txBody>
      </p:sp>
      <p:sp>
        <p:nvSpPr>
          <p:cNvPr id="630" name="object 630"/>
          <p:cNvSpPr/>
          <p:nvPr/>
        </p:nvSpPr>
        <p:spPr>
          <a:xfrm>
            <a:off x="4902881" y="163460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31" name="object 631"/>
          <p:cNvSpPr/>
          <p:nvPr/>
        </p:nvSpPr>
        <p:spPr>
          <a:xfrm>
            <a:off x="4922185" y="1669867"/>
            <a:ext cx="17318" cy="42022"/>
          </a:xfrm>
          <a:custGeom>
            <a:avLst/>
            <a:gdLst/>
            <a:ahLst/>
            <a:cxnLst/>
            <a:rect l="l" t="t" r="r" b="b"/>
            <a:pathLst>
              <a:path w="19050" h="47625">
                <a:moveTo>
                  <a:pt x="0" y="47155"/>
                </a:moveTo>
                <a:lnTo>
                  <a:pt x="18719" y="0"/>
                </a:lnTo>
              </a:path>
            </a:pathLst>
          </a:custGeom>
          <a:ln w="3600">
            <a:solidFill>
              <a:srgbClr val="000000"/>
            </a:solidFill>
          </a:ln>
        </p:spPr>
        <p:txBody>
          <a:bodyPr wrap="square" lIns="0" tIns="0" rIns="0" bIns="0" rtlCol="0"/>
          <a:lstStyle/>
          <a:p>
            <a:endParaRPr/>
          </a:p>
        </p:txBody>
      </p:sp>
      <p:sp>
        <p:nvSpPr>
          <p:cNvPr id="632" name="object 632"/>
          <p:cNvSpPr/>
          <p:nvPr/>
        </p:nvSpPr>
        <p:spPr>
          <a:xfrm>
            <a:off x="4919899" y="173275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33" name="object 633"/>
          <p:cNvSpPr/>
          <p:nvPr/>
        </p:nvSpPr>
        <p:spPr>
          <a:xfrm>
            <a:off x="4939203" y="1669866"/>
            <a:ext cx="17318" cy="98612"/>
          </a:xfrm>
          <a:custGeom>
            <a:avLst/>
            <a:gdLst/>
            <a:ahLst/>
            <a:cxnLst/>
            <a:rect l="l" t="t" r="r" b="b"/>
            <a:pathLst>
              <a:path w="19050" h="111760">
                <a:moveTo>
                  <a:pt x="0" y="0"/>
                </a:moveTo>
                <a:lnTo>
                  <a:pt x="18719" y="111239"/>
                </a:lnTo>
              </a:path>
            </a:pathLst>
          </a:custGeom>
          <a:ln w="3600">
            <a:solidFill>
              <a:srgbClr val="000000"/>
            </a:solidFill>
          </a:ln>
        </p:spPr>
        <p:txBody>
          <a:bodyPr wrap="square" lIns="0" tIns="0" rIns="0" bIns="0" rtlCol="0"/>
          <a:lstStyle/>
          <a:p>
            <a:endParaRPr/>
          </a:p>
        </p:txBody>
      </p:sp>
      <p:sp>
        <p:nvSpPr>
          <p:cNvPr id="634" name="object 634"/>
          <p:cNvSpPr/>
          <p:nvPr/>
        </p:nvSpPr>
        <p:spPr>
          <a:xfrm>
            <a:off x="4937240" y="145386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35" name="object 635"/>
          <p:cNvSpPr/>
          <p:nvPr/>
        </p:nvSpPr>
        <p:spPr>
          <a:xfrm>
            <a:off x="4956222" y="1489127"/>
            <a:ext cx="17895" cy="279026"/>
          </a:xfrm>
          <a:custGeom>
            <a:avLst/>
            <a:gdLst/>
            <a:ahLst/>
            <a:cxnLst/>
            <a:rect l="l" t="t" r="r" b="b"/>
            <a:pathLst>
              <a:path w="19685" h="316230">
                <a:moveTo>
                  <a:pt x="0" y="316077"/>
                </a:moveTo>
                <a:lnTo>
                  <a:pt x="19088" y="0"/>
                </a:lnTo>
              </a:path>
            </a:pathLst>
          </a:custGeom>
          <a:ln w="3600">
            <a:solidFill>
              <a:srgbClr val="000000"/>
            </a:solidFill>
          </a:ln>
        </p:spPr>
        <p:txBody>
          <a:bodyPr wrap="square" lIns="0" tIns="0" rIns="0" bIns="0" rtlCol="0"/>
          <a:lstStyle/>
          <a:p>
            <a:endParaRPr/>
          </a:p>
        </p:txBody>
      </p:sp>
      <p:sp>
        <p:nvSpPr>
          <p:cNvPr id="636" name="object 636"/>
          <p:cNvSpPr/>
          <p:nvPr/>
        </p:nvSpPr>
        <p:spPr>
          <a:xfrm>
            <a:off x="4954258" y="169812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37" name="object 637"/>
          <p:cNvSpPr/>
          <p:nvPr/>
        </p:nvSpPr>
        <p:spPr>
          <a:xfrm>
            <a:off x="4973574" y="1489127"/>
            <a:ext cx="17318" cy="244288"/>
          </a:xfrm>
          <a:custGeom>
            <a:avLst/>
            <a:gdLst/>
            <a:ahLst/>
            <a:cxnLst/>
            <a:rect l="l" t="t" r="r" b="b"/>
            <a:pathLst>
              <a:path w="19050" h="276860">
                <a:moveTo>
                  <a:pt x="0" y="0"/>
                </a:moveTo>
                <a:lnTo>
                  <a:pt x="18719" y="276834"/>
                </a:lnTo>
              </a:path>
            </a:pathLst>
          </a:custGeom>
          <a:ln w="3600">
            <a:solidFill>
              <a:srgbClr val="000000"/>
            </a:solidFill>
          </a:ln>
        </p:spPr>
        <p:txBody>
          <a:bodyPr wrap="square" lIns="0" tIns="0" rIns="0" bIns="0" rtlCol="0"/>
          <a:lstStyle/>
          <a:p>
            <a:endParaRPr/>
          </a:p>
        </p:txBody>
      </p:sp>
      <p:sp>
        <p:nvSpPr>
          <p:cNvPr id="638" name="object 638"/>
          <p:cNvSpPr/>
          <p:nvPr/>
        </p:nvSpPr>
        <p:spPr>
          <a:xfrm>
            <a:off x="4971611" y="198529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39" name="object 639"/>
          <p:cNvSpPr/>
          <p:nvPr/>
        </p:nvSpPr>
        <p:spPr>
          <a:xfrm>
            <a:off x="4990592" y="1733393"/>
            <a:ext cx="17895" cy="287431"/>
          </a:xfrm>
          <a:custGeom>
            <a:avLst/>
            <a:gdLst/>
            <a:ahLst/>
            <a:cxnLst/>
            <a:rect l="l" t="t" r="r" b="b"/>
            <a:pathLst>
              <a:path w="19685" h="325755">
                <a:moveTo>
                  <a:pt x="0" y="0"/>
                </a:moveTo>
                <a:lnTo>
                  <a:pt x="19075" y="325437"/>
                </a:lnTo>
              </a:path>
            </a:pathLst>
          </a:custGeom>
          <a:ln w="3600">
            <a:solidFill>
              <a:srgbClr val="000000"/>
            </a:solidFill>
          </a:ln>
        </p:spPr>
        <p:txBody>
          <a:bodyPr wrap="square" lIns="0" tIns="0" rIns="0" bIns="0" rtlCol="0"/>
          <a:lstStyle/>
          <a:p>
            <a:endParaRPr/>
          </a:p>
        </p:txBody>
      </p:sp>
      <p:sp>
        <p:nvSpPr>
          <p:cNvPr id="640" name="object 640"/>
          <p:cNvSpPr/>
          <p:nvPr/>
        </p:nvSpPr>
        <p:spPr>
          <a:xfrm>
            <a:off x="4988629" y="237154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41" name="object 641"/>
          <p:cNvSpPr/>
          <p:nvPr/>
        </p:nvSpPr>
        <p:spPr>
          <a:xfrm>
            <a:off x="5007933" y="2020543"/>
            <a:ext cx="17318" cy="386603"/>
          </a:xfrm>
          <a:custGeom>
            <a:avLst/>
            <a:gdLst/>
            <a:ahLst/>
            <a:cxnLst/>
            <a:rect l="l" t="t" r="r" b="b"/>
            <a:pathLst>
              <a:path w="19050" h="438150">
                <a:moveTo>
                  <a:pt x="0" y="0"/>
                </a:moveTo>
                <a:lnTo>
                  <a:pt x="18719" y="437756"/>
                </a:lnTo>
              </a:path>
            </a:pathLst>
          </a:custGeom>
          <a:ln w="3600">
            <a:solidFill>
              <a:srgbClr val="000000"/>
            </a:solidFill>
          </a:ln>
        </p:spPr>
        <p:txBody>
          <a:bodyPr wrap="square" lIns="0" tIns="0" rIns="0" bIns="0" rtlCol="0"/>
          <a:lstStyle/>
          <a:p>
            <a:endParaRPr/>
          </a:p>
        </p:txBody>
      </p:sp>
      <p:sp>
        <p:nvSpPr>
          <p:cNvPr id="642" name="object 642"/>
          <p:cNvSpPr/>
          <p:nvPr/>
        </p:nvSpPr>
        <p:spPr>
          <a:xfrm>
            <a:off x="5005647" y="244714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43" name="object 643"/>
          <p:cNvSpPr/>
          <p:nvPr/>
        </p:nvSpPr>
        <p:spPr>
          <a:xfrm>
            <a:off x="5024951" y="2406799"/>
            <a:ext cx="17318" cy="75640"/>
          </a:xfrm>
          <a:custGeom>
            <a:avLst/>
            <a:gdLst/>
            <a:ahLst/>
            <a:cxnLst/>
            <a:rect l="l" t="t" r="r" b="b"/>
            <a:pathLst>
              <a:path w="19050" h="85725">
                <a:moveTo>
                  <a:pt x="0" y="0"/>
                </a:moveTo>
                <a:lnTo>
                  <a:pt x="18719" y="85686"/>
                </a:lnTo>
              </a:path>
            </a:pathLst>
          </a:custGeom>
          <a:ln w="3600">
            <a:solidFill>
              <a:srgbClr val="000000"/>
            </a:solidFill>
          </a:ln>
        </p:spPr>
        <p:txBody>
          <a:bodyPr wrap="square" lIns="0" tIns="0" rIns="0" bIns="0" rtlCol="0"/>
          <a:lstStyle/>
          <a:p>
            <a:endParaRPr/>
          </a:p>
        </p:txBody>
      </p:sp>
      <p:sp>
        <p:nvSpPr>
          <p:cNvPr id="644" name="object 644"/>
          <p:cNvSpPr/>
          <p:nvPr/>
        </p:nvSpPr>
        <p:spPr>
          <a:xfrm>
            <a:off x="5022988" y="262725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45" name="object 645"/>
          <p:cNvSpPr/>
          <p:nvPr/>
        </p:nvSpPr>
        <p:spPr>
          <a:xfrm>
            <a:off x="5041970" y="2482405"/>
            <a:ext cx="17895" cy="180415"/>
          </a:xfrm>
          <a:custGeom>
            <a:avLst/>
            <a:gdLst/>
            <a:ahLst/>
            <a:cxnLst/>
            <a:rect l="l" t="t" r="r" b="b"/>
            <a:pathLst>
              <a:path w="19685" h="204469">
                <a:moveTo>
                  <a:pt x="0" y="0"/>
                </a:moveTo>
                <a:lnTo>
                  <a:pt x="19088" y="204127"/>
                </a:lnTo>
              </a:path>
            </a:pathLst>
          </a:custGeom>
          <a:ln w="3600">
            <a:solidFill>
              <a:srgbClr val="000000"/>
            </a:solidFill>
          </a:ln>
        </p:spPr>
        <p:txBody>
          <a:bodyPr wrap="square" lIns="0" tIns="0" rIns="0" bIns="0" rtlCol="0"/>
          <a:lstStyle/>
          <a:p>
            <a:endParaRPr/>
          </a:p>
        </p:txBody>
      </p:sp>
      <p:sp>
        <p:nvSpPr>
          <p:cNvPr id="646" name="object 646"/>
          <p:cNvSpPr/>
          <p:nvPr/>
        </p:nvSpPr>
        <p:spPr>
          <a:xfrm>
            <a:off x="5040006" y="26793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47" name="object 647"/>
          <p:cNvSpPr/>
          <p:nvPr/>
        </p:nvSpPr>
        <p:spPr>
          <a:xfrm>
            <a:off x="5059322" y="2662517"/>
            <a:ext cx="17318" cy="52107"/>
          </a:xfrm>
          <a:custGeom>
            <a:avLst/>
            <a:gdLst/>
            <a:ahLst/>
            <a:cxnLst/>
            <a:rect l="l" t="t" r="r" b="b"/>
            <a:pathLst>
              <a:path w="19050" h="59055">
                <a:moveTo>
                  <a:pt x="0" y="0"/>
                </a:moveTo>
                <a:lnTo>
                  <a:pt x="18707" y="59029"/>
                </a:lnTo>
              </a:path>
            </a:pathLst>
          </a:custGeom>
          <a:ln w="3600">
            <a:solidFill>
              <a:srgbClr val="000000"/>
            </a:solidFill>
          </a:ln>
        </p:spPr>
        <p:txBody>
          <a:bodyPr wrap="square" lIns="0" tIns="0" rIns="0" bIns="0" rtlCol="0"/>
          <a:lstStyle/>
          <a:p>
            <a:endParaRPr/>
          </a:p>
        </p:txBody>
      </p:sp>
      <p:sp>
        <p:nvSpPr>
          <p:cNvPr id="648" name="object 648"/>
          <p:cNvSpPr/>
          <p:nvPr/>
        </p:nvSpPr>
        <p:spPr>
          <a:xfrm>
            <a:off x="5057025" y="243571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49" name="object 649"/>
          <p:cNvSpPr/>
          <p:nvPr/>
        </p:nvSpPr>
        <p:spPr>
          <a:xfrm>
            <a:off x="5076328" y="2470975"/>
            <a:ext cx="17318" cy="243728"/>
          </a:xfrm>
          <a:custGeom>
            <a:avLst/>
            <a:gdLst/>
            <a:ahLst/>
            <a:cxnLst/>
            <a:rect l="l" t="t" r="r" b="b"/>
            <a:pathLst>
              <a:path w="19050" h="276225">
                <a:moveTo>
                  <a:pt x="0" y="276110"/>
                </a:moveTo>
                <a:lnTo>
                  <a:pt x="18732" y="0"/>
                </a:lnTo>
              </a:path>
            </a:pathLst>
          </a:custGeom>
          <a:ln w="3600">
            <a:solidFill>
              <a:srgbClr val="000000"/>
            </a:solidFill>
          </a:ln>
        </p:spPr>
        <p:txBody>
          <a:bodyPr wrap="square" lIns="0" tIns="0" rIns="0" bIns="0" rtlCol="0"/>
          <a:lstStyle/>
          <a:p>
            <a:endParaRPr/>
          </a:p>
        </p:txBody>
      </p:sp>
      <p:sp>
        <p:nvSpPr>
          <p:cNvPr id="650" name="object 650"/>
          <p:cNvSpPr/>
          <p:nvPr/>
        </p:nvSpPr>
        <p:spPr>
          <a:xfrm>
            <a:off x="5074366" y="256023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51" name="object 651"/>
          <p:cNvSpPr/>
          <p:nvPr/>
        </p:nvSpPr>
        <p:spPr>
          <a:xfrm>
            <a:off x="5093358" y="2470975"/>
            <a:ext cx="17895" cy="124946"/>
          </a:xfrm>
          <a:custGeom>
            <a:avLst/>
            <a:gdLst/>
            <a:ahLst/>
            <a:cxnLst/>
            <a:rect l="l" t="t" r="r" b="b"/>
            <a:pathLst>
              <a:path w="19685" h="141605">
                <a:moveTo>
                  <a:pt x="0" y="0"/>
                </a:moveTo>
                <a:lnTo>
                  <a:pt x="19075" y="141109"/>
                </a:lnTo>
              </a:path>
            </a:pathLst>
          </a:custGeom>
          <a:ln w="3600">
            <a:solidFill>
              <a:srgbClr val="000000"/>
            </a:solidFill>
          </a:ln>
        </p:spPr>
        <p:txBody>
          <a:bodyPr wrap="square" lIns="0" tIns="0" rIns="0" bIns="0" rtlCol="0"/>
          <a:lstStyle/>
          <a:p>
            <a:endParaRPr/>
          </a:p>
        </p:txBody>
      </p:sp>
      <p:sp>
        <p:nvSpPr>
          <p:cNvPr id="652" name="object 652"/>
          <p:cNvSpPr/>
          <p:nvPr/>
        </p:nvSpPr>
        <p:spPr>
          <a:xfrm>
            <a:off x="5091384" y="223654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53" name="object 653"/>
          <p:cNvSpPr/>
          <p:nvPr/>
        </p:nvSpPr>
        <p:spPr>
          <a:xfrm>
            <a:off x="5110699" y="2271801"/>
            <a:ext cx="17318" cy="323850"/>
          </a:xfrm>
          <a:custGeom>
            <a:avLst/>
            <a:gdLst/>
            <a:ahLst/>
            <a:cxnLst/>
            <a:rect l="l" t="t" r="r" b="b"/>
            <a:pathLst>
              <a:path w="19050" h="367030">
                <a:moveTo>
                  <a:pt x="0" y="366839"/>
                </a:moveTo>
                <a:lnTo>
                  <a:pt x="18719" y="0"/>
                </a:lnTo>
              </a:path>
            </a:pathLst>
          </a:custGeom>
          <a:ln w="3600">
            <a:solidFill>
              <a:srgbClr val="000000"/>
            </a:solidFill>
          </a:ln>
        </p:spPr>
        <p:txBody>
          <a:bodyPr wrap="square" lIns="0" tIns="0" rIns="0" bIns="0" rtlCol="0"/>
          <a:lstStyle/>
          <a:p>
            <a:endParaRPr/>
          </a:p>
        </p:txBody>
      </p:sp>
      <p:sp>
        <p:nvSpPr>
          <p:cNvPr id="654" name="object 654"/>
          <p:cNvSpPr/>
          <p:nvPr/>
        </p:nvSpPr>
        <p:spPr>
          <a:xfrm>
            <a:off x="5108737" y="212790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55" name="object 655"/>
          <p:cNvSpPr/>
          <p:nvPr/>
        </p:nvSpPr>
        <p:spPr>
          <a:xfrm>
            <a:off x="5127718" y="2163173"/>
            <a:ext cx="17895" cy="108696"/>
          </a:xfrm>
          <a:custGeom>
            <a:avLst/>
            <a:gdLst/>
            <a:ahLst/>
            <a:cxnLst/>
            <a:rect l="l" t="t" r="r" b="b"/>
            <a:pathLst>
              <a:path w="19685" h="123189">
                <a:moveTo>
                  <a:pt x="0" y="123113"/>
                </a:moveTo>
                <a:lnTo>
                  <a:pt x="19075" y="0"/>
                </a:lnTo>
              </a:path>
            </a:pathLst>
          </a:custGeom>
          <a:ln w="3600">
            <a:solidFill>
              <a:srgbClr val="000000"/>
            </a:solidFill>
          </a:ln>
        </p:spPr>
        <p:txBody>
          <a:bodyPr wrap="square" lIns="0" tIns="0" rIns="0" bIns="0" rtlCol="0"/>
          <a:lstStyle/>
          <a:p>
            <a:endParaRPr/>
          </a:p>
        </p:txBody>
      </p:sp>
      <p:sp>
        <p:nvSpPr>
          <p:cNvPr id="656" name="object 656"/>
          <p:cNvSpPr/>
          <p:nvPr/>
        </p:nvSpPr>
        <p:spPr>
          <a:xfrm>
            <a:off x="5125754" y="191413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57" name="object 657"/>
          <p:cNvSpPr/>
          <p:nvPr/>
        </p:nvSpPr>
        <p:spPr>
          <a:xfrm>
            <a:off x="5145058" y="1949398"/>
            <a:ext cx="17318" cy="214032"/>
          </a:xfrm>
          <a:custGeom>
            <a:avLst/>
            <a:gdLst/>
            <a:ahLst/>
            <a:cxnLst/>
            <a:rect l="l" t="t" r="r" b="b"/>
            <a:pathLst>
              <a:path w="19050" h="242569">
                <a:moveTo>
                  <a:pt x="0" y="242277"/>
                </a:moveTo>
                <a:lnTo>
                  <a:pt x="18719" y="0"/>
                </a:lnTo>
              </a:path>
            </a:pathLst>
          </a:custGeom>
          <a:ln w="3600">
            <a:solidFill>
              <a:srgbClr val="000000"/>
            </a:solidFill>
          </a:ln>
        </p:spPr>
        <p:txBody>
          <a:bodyPr wrap="square" lIns="0" tIns="0" rIns="0" bIns="0" rtlCol="0"/>
          <a:lstStyle/>
          <a:p>
            <a:endParaRPr/>
          </a:p>
        </p:txBody>
      </p:sp>
      <p:sp>
        <p:nvSpPr>
          <p:cNvPr id="658" name="object 658"/>
          <p:cNvSpPr/>
          <p:nvPr/>
        </p:nvSpPr>
        <p:spPr>
          <a:xfrm>
            <a:off x="5142772" y="21237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59" name="object 659"/>
          <p:cNvSpPr/>
          <p:nvPr/>
        </p:nvSpPr>
        <p:spPr>
          <a:xfrm>
            <a:off x="5162076" y="1949398"/>
            <a:ext cx="17318" cy="210110"/>
          </a:xfrm>
          <a:custGeom>
            <a:avLst/>
            <a:gdLst/>
            <a:ahLst/>
            <a:cxnLst/>
            <a:rect l="l" t="t" r="r" b="b"/>
            <a:pathLst>
              <a:path w="19050" h="238125">
                <a:moveTo>
                  <a:pt x="0" y="0"/>
                </a:moveTo>
                <a:lnTo>
                  <a:pt x="18719" y="237591"/>
                </a:lnTo>
              </a:path>
            </a:pathLst>
          </a:custGeom>
          <a:ln w="3600">
            <a:solidFill>
              <a:srgbClr val="000000"/>
            </a:solidFill>
          </a:ln>
        </p:spPr>
        <p:txBody>
          <a:bodyPr wrap="square" lIns="0" tIns="0" rIns="0" bIns="0" rtlCol="0"/>
          <a:lstStyle/>
          <a:p>
            <a:endParaRPr/>
          </a:p>
        </p:txBody>
      </p:sp>
      <p:sp>
        <p:nvSpPr>
          <p:cNvPr id="660" name="object 660"/>
          <p:cNvSpPr/>
          <p:nvPr/>
        </p:nvSpPr>
        <p:spPr>
          <a:xfrm>
            <a:off x="5160114" y="206025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61" name="object 661"/>
          <p:cNvSpPr/>
          <p:nvPr/>
        </p:nvSpPr>
        <p:spPr>
          <a:xfrm>
            <a:off x="5179095" y="2095510"/>
            <a:ext cx="17895" cy="63874"/>
          </a:xfrm>
          <a:custGeom>
            <a:avLst/>
            <a:gdLst/>
            <a:ahLst/>
            <a:cxnLst/>
            <a:rect l="l" t="t" r="r" b="b"/>
            <a:pathLst>
              <a:path w="19685" h="72389">
                <a:moveTo>
                  <a:pt x="0" y="71996"/>
                </a:moveTo>
                <a:lnTo>
                  <a:pt x="19088" y="0"/>
                </a:lnTo>
              </a:path>
            </a:pathLst>
          </a:custGeom>
          <a:ln w="3600">
            <a:solidFill>
              <a:srgbClr val="000000"/>
            </a:solidFill>
          </a:ln>
        </p:spPr>
        <p:txBody>
          <a:bodyPr wrap="square" lIns="0" tIns="0" rIns="0" bIns="0" rtlCol="0"/>
          <a:lstStyle/>
          <a:p>
            <a:endParaRPr/>
          </a:p>
        </p:txBody>
      </p:sp>
      <p:sp>
        <p:nvSpPr>
          <p:cNvPr id="662" name="object 662"/>
          <p:cNvSpPr/>
          <p:nvPr/>
        </p:nvSpPr>
        <p:spPr>
          <a:xfrm>
            <a:off x="5177132" y="19544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63" name="object 663"/>
          <p:cNvSpPr/>
          <p:nvPr/>
        </p:nvSpPr>
        <p:spPr>
          <a:xfrm>
            <a:off x="5196447" y="1989738"/>
            <a:ext cx="17318" cy="105895"/>
          </a:xfrm>
          <a:custGeom>
            <a:avLst/>
            <a:gdLst/>
            <a:ahLst/>
            <a:cxnLst/>
            <a:rect l="l" t="t" r="r" b="b"/>
            <a:pathLst>
              <a:path w="19050" h="120014">
                <a:moveTo>
                  <a:pt x="0" y="119875"/>
                </a:moveTo>
                <a:lnTo>
                  <a:pt x="18719" y="0"/>
                </a:lnTo>
              </a:path>
            </a:pathLst>
          </a:custGeom>
          <a:ln w="3600">
            <a:solidFill>
              <a:srgbClr val="000000"/>
            </a:solidFill>
          </a:ln>
        </p:spPr>
        <p:txBody>
          <a:bodyPr wrap="square" lIns="0" tIns="0" rIns="0" bIns="0" rtlCol="0"/>
          <a:lstStyle/>
          <a:p>
            <a:endParaRPr/>
          </a:p>
        </p:txBody>
      </p:sp>
      <p:sp>
        <p:nvSpPr>
          <p:cNvPr id="664" name="object 664"/>
          <p:cNvSpPr/>
          <p:nvPr/>
        </p:nvSpPr>
        <p:spPr>
          <a:xfrm>
            <a:off x="5194485" y="190555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65" name="object 665"/>
          <p:cNvSpPr/>
          <p:nvPr/>
        </p:nvSpPr>
        <p:spPr>
          <a:xfrm>
            <a:off x="5213465" y="1940814"/>
            <a:ext cx="17895" cy="49306"/>
          </a:xfrm>
          <a:custGeom>
            <a:avLst/>
            <a:gdLst/>
            <a:ahLst/>
            <a:cxnLst/>
            <a:rect l="l" t="t" r="r" b="b"/>
            <a:pathLst>
              <a:path w="19685" h="55880">
                <a:moveTo>
                  <a:pt x="0" y="55448"/>
                </a:moveTo>
                <a:lnTo>
                  <a:pt x="19075" y="0"/>
                </a:lnTo>
              </a:path>
            </a:pathLst>
          </a:custGeom>
          <a:ln w="3600">
            <a:solidFill>
              <a:srgbClr val="000000"/>
            </a:solidFill>
          </a:ln>
        </p:spPr>
        <p:txBody>
          <a:bodyPr wrap="square" lIns="0" tIns="0" rIns="0" bIns="0" rtlCol="0"/>
          <a:lstStyle/>
          <a:p>
            <a:endParaRPr/>
          </a:p>
        </p:txBody>
      </p:sp>
      <p:sp>
        <p:nvSpPr>
          <p:cNvPr id="666" name="object 666"/>
          <p:cNvSpPr/>
          <p:nvPr/>
        </p:nvSpPr>
        <p:spPr>
          <a:xfrm>
            <a:off x="5211491" y="192905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67" name="object 667"/>
          <p:cNvSpPr/>
          <p:nvPr/>
        </p:nvSpPr>
        <p:spPr>
          <a:xfrm>
            <a:off x="5230806" y="1940814"/>
            <a:ext cx="17318" cy="23532"/>
          </a:xfrm>
          <a:custGeom>
            <a:avLst/>
            <a:gdLst/>
            <a:ahLst/>
            <a:cxnLst/>
            <a:rect l="l" t="t" r="r" b="b"/>
            <a:pathLst>
              <a:path w="19050" h="26669">
                <a:moveTo>
                  <a:pt x="0" y="0"/>
                </a:moveTo>
                <a:lnTo>
                  <a:pt x="18719" y="26644"/>
                </a:lnTo>
              </a:path>
            </a:pathLst>
          </a:custGeom>
          <a:ln w="3600">
            <a:solidFill>
              <a:srgbClr val="000000"/>
            </a:solidFill>
          </a:ln>
        </p:spPr>
        <p:txBody>
          <a:bodyPr wrap="square" lIns="0" tIns="0" rIns="0" bIns="0" rtlCol="0"/>
          <a:lstStyle/>
          <a:p>
            <a:endParaRPr/>
          </a:p>
        </p:txBody>
      </p:sp>
      <p:sp>
        <p:nvSpPr>
          <p:cNvPr id="668" name="object 668"/>
          <p:cNvSpPr/>
          <p:nvPr/>
        </p:nvSpPr>
        <p:spPr>
          <a:xfrm>
            <a:off x="5228520" y="187696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69" name="object 669"/>
          <p:cNvSpPr/>
          <p:nvPr/>
        </p:nvSpPr>
        <p:spPr>
          <a:xfrm>
            <a:off x="5247824" y="1912228"/>
            <a:ext cx="17318" cy="52107"/>
          </a:xfrm>
          <a:custGeom>
            <a:avLst/>
            <a:gdLst/>
            <a:ahLst/>
            <a:cxnLst/>
            <a:rect l="l" t="t" r="r" b="b"/>
            <a:pathLst>
              <a:path w="19050" h="59055">
                <a:moveTo>
                  <a:pt x="0" y="59042"/>
                </a:moveTo>
                <a:lnTo>
                  <a:pt x="18719" y="0"/>
                </a:lnTo>
              </a:path>
            </a:pathLst>
          </a:custGeom>
          <a:ln w="3600">
            <a:solidFill>
              <a:srgbClr val="000000"/>
            </a:solidFill>
          </a:ln>
        </p:spPr>
        <p:txBody>
          <a:bodyPr wrap="square" lIns="0" tIns="0" rIns="0" bIns="0" rtlCol="0"/>
          <a:lstStyle/>
          <a:p>
            <a:endParaRPr/>
          </a:p>
        </p:txBody>
      </p:sp>
      <p:sp>
        <p:nvSpPr>
          <p:cNvPr id="670" name="object 670"/>
          <p:cNvSpPr/>
          <p:nvPr/>
        </p:nvSpPr>
        <p:spPr>
          <a:xfrm>
            <a:off x="5245862" y="192684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71" name="object 671"/>
          <p:cNvSpPr/>
          <p:nvPr/>
        </p:nvSpPr>
        <p:spPr>
          <a:xfrm>
            <a:off x="5264843" y="1912228"/>
            <a:ext cx="17895" cy="49866"/>
          </a:xfrm>
          <a:custGeom>
            <a:avLst/>
            <a:gdLst/>
            <a:ahLst/>
            <a:cxnLst/>
            <a:rect l="l" t="t" r="r" b="b"/>
            <a:pathLst>
              <a:path w="19685" h="56514">
                <a:moveTo>
                  <a:pt x="0" y="0"/>
                </a:moveTo>
                <a:lnTo>
                  <a:pt x="19075" y="56515"/>
                </a:lnTo>
              </a:path>
            </a:pathLst>
          </a:custGeom>
          <a:ln w="3600">
            <a:solidFill>
              <a:srgbClr val="000000"/>
            </a:solidFill>
          </a:ln>
        </p:spPr>
        <p:txBody>
          <a:bodyPr wrap="square" lIns="0" tIns="0" rIns="0" bIns="0" rtlCol="0"/>
          <a:lstStyle/>
          <a:p>
            <a:endParaRPr/>
          </a:p>
        </p:txBody>
      </p:sp>
      <p:sp>
        <p:nvSpPr>
          <p:cNvPr id="672" name="object 672"/>
          <p:cNvSpPr/>
          <p:nvPr/>
        </p:nvSpPr>
        <p:spPr>
          <a:xfrm>
            <a:off x="5262879" y="183694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73" name="object 673"/>
          <p:cNvSpPr/>
          <p:nvPr/>
        </p:nvSpPr>
        <p:spPr>
          <a:xfrm>
            <a:off x="5282184" y="1872201"/>
            <a:ext cx="17318" cy="90207"/>
          </a:xfrm>
          <a:custGeom>
            <a:avLst/>
            <a:gdLst/>
            <a:ahLst/>
            <a:cxnLst/>
            <a:rect l="l" t="t" r="r" b="b"/>
            <a:pathLst>
              <a:path w="19050" h="102235">
                <a:moveTo>
                  <a:pt x="0" y="101879"/>
                </a:moveTo>
                <a:lnTo>
                  <a:pt x="18719" y="0"/>
                </a:lnTo>
              </a:path>
            </a:pathLst>
          </a:custGeom>
          <a:ln w="3600">
            <a:solidFill>
              <a:srgbClr val="000000"/>
            </a:solidFill>
          </a:ln>
        </p:spPr>
        <p:txBody>
          <a:bodyPr wrap="square" lIns="0" tIns="0" rIns="0" bIns="0" rtlCol="0"/>
          <a:lstStyle/>
          <a:p>
            <a:endParaRPr/>
          </a:p>
        </p:txBody>
      </p:sp>
      <p:sp>
        <p:nvSpPr>
          <p:cNvPr id="674" name="object 674"/>
          <p:cNvSpPr/>
          <p:nvPr/>
        </p:nvSpPr>
        <p:spPr>
          <a:xfrm>
            <a:off x="5279897" y="192429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75" name="object 675"/>
          <p:cNvSpPr/>
          <p:nvPr/>
        </p:nvSpPr>
        <p:spPr>
          <a:xfrm>
            <a:off x="5299202" y="1872200"/>
            <a:ext cx="17318" cy="87406"/>
          </a:xfrm>
          <a:custGeom>
            <a:avLst/>
            <a:gdLst/>
            <a:ahLst/>
            <a:cxnLst/>
            <a:rect l="l" t="t" r="r" b="b"/>
            <a:pathLst>
              <a:path w="19050" h="99060">
                <a:moveTo>
                  <a:pt x="0" y="0"/>
                </a:moveTo>
                <a:lnTo>
                  <a:pt x="18732" y="99009"/>
                </a:lnTo>
              </a:path>
            </a:pathLst>
          </a:custGeom>
          <a:ln w="3600">
            <a:solidFill>
              <a:srgbClr val="000000"/>
            </a:solidFill>
          </a:ln>
        </p:spPr>
        <p:txBody>
          <a:bodyPr wrap="square" lIns="0" tIns="0" rIns="0" bIns="0" rtlCol="0"/>
          <a:lstStyle/>
          <a:p>
            <a:endParaRPr/>
          </a:p>
        </p:txBody>
      </p:sp>
      <p:sp>
        <p:nvSpPr>
          <p:cNvPr id="676" name="object 676"/>
          <p:cNvSpPr/>
          <p:nvPr/>
        </p:nvSpPr>
        <p:spPr>
          <a:xfrm>
            <a:off x="5297239" y="259295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677" name="object 677"/>
          <p:cNvSpPr/>
          <p:nvPr/>
        </p:nvSpPr>
        <p:spPr>
          <a:xfrm>
            <a:off x="5316232" y="1959561"/>
            <a:ext cx="17895" cy="668991"/>
          </a:xfrm>
          <a:custGeom>
            <a:avLst/>
            <a:gdLst/>
            <a:ahLst/>
            <a:cxnLst/>
            <a:rect l="l" t="t" r="r" b="b"/>
            <a:pathLst>
              <a:path w="19685" h="758189">
                <a:moveTo>
                  <a:pt x="0" y="0"/>
                </a:moveTo>
                <a:lnTo>
                  <a:pt x="19075" y="757796"/>
                </a:lnTo>
              </a:path>
            </a:pathLst>
          </a:custGeom>
          <a:ln w="3600">
            <a:solidFill>
              <a:srgbClr val="000000"/>
            </a:solidFill>
          </a:ln>
        </p:spPr>
        <p:txBody>
          <a:bodyPr wrap="square" lIns="0" tIns="0" rIns="0" bIns="0" rtlCol="0"/>
          <a:lstStyle/>
          <a:p>
            <a:endParaRPr/>
          </a:p>
        </p:txBody>
      </p:sp>
      <p:sp>
        <p:nvSpPr>
          <p:cNvPr id="678" name="object 678"/>
          <p:cNvSpPr/>
          <p:nvPr/>
        </p:nvSpPr>
        <p:spPr>
          <a:xfrm>
            <a:off x="5314257" y="208630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79" name="object 679"/>
          <p:cNvSpPr/>
          <p:nvPr/>
        </p:nvSpPr>
        <p:spPr>
          <a:xfrm>
            <a:off x="5333572" y="2121554"/>
            <a:ext cx="17318" cy="507066"/>
          </a:xfrm>
          <a:custGeom>
            <a:avLst/>
            <a:gdLst/>
            <a:ahLst/>
            <a:cxnLst/>
            <a:rect l="l" t="t" r="r" b="b"/>
            <a:pathLst>
              <a:path w="19050" h="574675">
                <a:moveTo>
                  <a:pt x="0" y="574205"/>
                </a:moveTo>
                <a:lnTo>
                  <a:pt x="18719" y="0"/>
                </a:lnTo>
              </a:path>
            </a:pathLst>
          </a:custGeom>
          <a:ln w="3600">
            <a:solidFill>
              <a:srgbClr val="000000"/>
            </a:solidFill>
          </a:ln>
        </p:spPr>
        <p:txBody>
          <a:bodyPr wrap="square" lIns="0" tIns="0" rIns="0" bIns="0" rtlCol="0"/>
          <a:lstStyle/>
          <a:p>
            <a:endParaRPr/>
          </a:p>
        </p:txBody>
      </p:sp>
      <p:sp>
        <p:nvSpPr>
          <p:cNvPr id="680" name="object 680"/>
          <p:cNvSpPr/>
          <p:nvPr/>
        </p:nvSpPr>
        <p:spPr>
          <a:xfrm>
            <a:off x="5331610" y="205326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81" name="object 681"/>
          <p:cNvSpPr/>
          <p:nvPr/>
        </p:nvSpPr>
        <p:spPr>
          <a:xfrm>
            <a:off x="5350591" y="2088519"/>
            <a:ext cx="17895" cy="33057"/>
          </a:xfrm>
          <a:custGeom>
            <a:avLst/>
            <a:gdLst/>
            <a:ahLst/>
            <a:cxnLst/>
            <a:rect l="l" t="t" r="r" b="b"/>
            <a:pathLst>
              <a:path w="19685" h="37464">
                <a:moveTo>
                  <a:pt x="0" y="37439"/>
                </a:moveTo>
                <a:lnTo>
                  <a:pt x="19075" y="0"/>
                </a:lnTo>
              </a:path>
            </a:pathLst>
          </a:custGeom>
          <a:ln w="3600">
            <a:solidFill>
              <a:srgbClr val="000000"/>
            </a:solidFill>
          </a:ln>
        </p:spPr>
        <p:txBody>
          <a:bodyPr wrap="square" lIns="0" tIns="0" rIns="0" bIns="0" rtlCol="0"/>
          <a:lstStyle/>
          <a:p>
            <a:endParaRPr/>
          </a:p>
        </p:txBody>
      </p:sp>
      <p:sp>
        <p:nvSpPr>
          <p:cNvPr id="682" name="object 682"/>
          <p:cNvSpPr/>
          <p:nvPr/>
        </p:nvSpPr>
        <p:spPr>
          <a:xfrm>
            <a:off x="5348627" y="183789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83" name="object 683"/>
          <p:cNvSpPr/>
          <p:nvPr/>
        </p:nvSpPr>
        <p:spPr>
          <a:xfrm>
            <a:off x="5367932" y="1873164"/>
            <a:ext cx="17318" cy="215713"/>
          </a:xfrm>
          <a:custGeom>
            <a:avLst/>
            <a:gdLst/>
            <a:ahLst/>
            <a:cxnLst/>
            <a:rect l="l" t="t" r="r" b="b"/>
            <a:pathLst>
              <a:path w="19050" h="244475">
                <a:moveTo>
                  <a:pt x="0" y="244068"/>
                </a:moveTo>
                <a:lnTo>
                  <a:pt x="18719" y="0"/>
                </a:lnTo>
              </a:path>
            </a:pathLst>
          </a:custGeom>
          <a:ln w="3600">
            <a:solidFill>
              <a:srgbClr val="000000"/>
            </a:solidFill>
          </a:ln>
        </p:spPr>
        <p:txBody>
          <a:bodyPr wrap="square" lIns="0" tIns="0" rIns="0" bIns="0" rtlCol="0"/>
          <a:lstStyle/>
          <a:p>
            <a:endParaRPr/>
          </a:p>
        </p:txBody>
      </p:sp>
      <p:sp>
        <p:nvSpPr>
          <p:cNvPr id="684" name="object 684"/>
          <p:cNvSpPr/>
          <p:nvPr/>
        </p:nvSpPr>
        <p:spPr>
          <a:xfrm>
            <a:off x="5365646" y="177214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85" name="object 685"/>
          <p:cNvSpPr/>
          <p:nvPr/>
        </p:nvSpPr>
        <p:spPr>
          <a:xfrm>
            <a:off x="5384950" y="1807407"/>
            <a:ext cx="17318" cy="66115"/>
          </a:xfrm>
          <a:custGeom>
            <a:avLst/>
            <a:gdLst/>
            <a:ahLst/>
            <a:cxnLst/>
            <a:rect l="l" t="t" r="r" b="b"/>
            <a:pathLst>
              <a:path w="19050" h="74930">
                <a:moveTo>
                  <a:pt x="0" y="74523"/>
                </a:moveTo>
                <a:lnTo>
                  <a:pt x="18719" y="0"/>
                </a:lnTo>
              </a:path>
            </a:pathLst>
          </a:custGeom>
          <a:ln w="3600">
            <a:solidFill>
              <a:srgbClr val="000000"/>
            </a:solidFill>
          </a:ln>
        </p:spPr>
        <p:txBody>
          <a:bodyPr wrap="square" lIns="0" tIns="0" rIns="0" bIns="0" rtlCol="0"/>
          <a:lstStyle/>
          <a:p>
            <a:endParaRPr/>
          </a:p>
        </p:txBody>
      </p:sp>
      <p:sp>
        <p:nvSpPr>
          <p:cNvPr id="686" name="object 686"/>
          <p:cNvSpPr/>
          <p:nvPr/>
        </p:nvSpPr>
        <p:spPr>
          <a:xfrm>
            <a:off x="5382987" y="21914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87" name="object 687"/>
          <p:cNvSpPr/>
          <p:nvPr/>
        </p:nvSpPr>
        <p:spPr>
          <a:xfrm>
            <a:off x="5401968" y="1807408"/>
            <a:ext cx="17895" cy="419660"/>
          </a:xfrm>
          <a:custGeom>
            <a:avLst/>
            <a:gdLst/>
            <a:ahLst/>
            <a:cxnLst/>
            <a:rect l="l" t="t" r="r" b="b"/>
            <a:pathLst>
              <a:path w="19685" h="475614">
                <a:moveTo>
                  <a:pt x="0" y="0"/>
                </a:moveTo>
                <a:lnTo>
                  <a:pt x="19075" y="475195"/>
                </a:lnTo>
              </a:path>
            </a:pathLst>
          </a:custGeom>
          <a:ln w="3600">
            <a:solidFill>
              <a:srgbClr val="000000"/>
            </a:solidFill>
          </a:ln>
        </p:spPr>
        <p:txBody>
          <a:bodyPr wrap="square" lIns="0" tIns="0" rIns="0" bIns="0" rtlCol="0"/>
          <a:lstStyle/>
          <a:p>
            <a:endParaRPr/>
          </a:p>
        </p:txBody>
      </p:sp>
      <p:sp>
        <p:nvSpPr>
          <p:cNvPr id="688" name="object 688"/>
          <p:cNvSpPr/>
          <p:nvPr/>
        </p:nvSpPr>
        <p:spPr>
          <a:xfrm>
            <a:off x="5400005" y="212537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89" name="object 689"/>
          <p:cNvSpPr/>
          <p:nvPr/>
        </p:nvSpPr>
        <p:spPr>
          <a:xfrm>
            <a:off x="5419309" y="2160628"/>
            <a:ext cx="17318" cy="66115"/>
          </a:xfrm>
          <a:custGeom>
            <a:avLst/>
            <a:gdLst/>
            <a:ahLst/>
            <a:cxnLst/>
            <a:rect l="l" t="t" r="r" b="b"/>
            <a:pathLst>
              <a:path w="19050" h="74930">
                <a:moveTo>
                  <a:pt x="0" y="74879"/>
                </a:moveTo>
                <a:lnTo>
                  <a:pt x="18732" y="0"/>
                </a:lnTo>
              </a:path>
            </a:pathLst>
          </a:custGeom>
          <a:ln w="3600">
            <a:solidFill>
              <a:srgbClr val="000000"/>
            </a:solidFill>
          </a:ln>
        </p:spPr>
        <p:txBody>
          <a:bodyPr wrap="square" lIns="0" tIns="0" rIns="0" bIns="0" rtlCol="0"/>
          <a:lstStyle/>
          <a:p>
            <a:endParaRPr/>
          </a:p>
        </p:txBody>
      </p:sp>
      <p:sp>
        <p:nvSpPr>
          <p:cNvPr id="690" name="object 690"/>
          <p:cNvSpPr/>
          <p:nvPr/>
        </p:nvSpPr>
        <p:spPr>
          <a:xfrm>
            <a:off x="5417358" y="2414105"/>
            <a:ext cx="72736" cy="70597"/>
          </a:xfrm>
          <a:custGeom>
            <a:avLst/>
            <a:gdLst/>
            <a:ahLst/>
            <a:cxnLst/>
            <a:rect l="l" t="t" r="r" b="b"/>
            <a:pathLst>
              <a:path w="80010" h="80010">
                <a:moveTo>
                  <a:pt x="0" y="39966"/>
                </a:moveTo>
                <a:lnTo>
                  <a:pt x="79552" y="39966"/>
                </a:lnTo>
                <a:lnTo>
                  <a:pt x="39598" y="39966"/>
                </a:lnTo>
                <a:lnTo>
                  <a:pt x="39598" y="0"/>
                </a:lnTo>
                <a:lnTo>
                  <a:pt x="39598" y="79921"/>
                </a:lnTo>
              </a:path>
            </a:pathLst>
          </a:custGeom>
          <a:ln w="3600">
            <a:solidFill>
              <a:srgbClr val="000000"/>
            </a:solidFill>
          </a:ln>
        </p:spPr>
        <p:txBody>
          <a:bodyPr wrap="square" lIns="0" tIns="0" rIns="0" bIns="0" rtlCol="0"/>
          <a:lstStyle/>
          <a:p>
            <a:endParaRPr/>
          </a:p>
        </p:txBody>
      </p:sp>
      <p:sp>
        <p:nvSpPr>
          <p:cNvPr id="691" name="object 691"/>
          <p:cNvSpPr/>
          <p:nvPr/>
        </p:nvSpPr>
        <p:spPr>
          <a:xfrm>
            <a:off x="5436338" y="2160628"/>
            <a:ext cx="17318" cy="289112"/>
          </a:xfrm>
          <a:custGeom>
            <a:avLst/>
            <a:gdLst/>
            <a:ahLst/>
            <a:cxnLst/>
            <a:rect l="l" t="t" r="r" b="b"/>
            <a:pathLst>
              <a:path w="19050" h="327660">
                <a:moveTo>
                  <a:pt x="0" y="0"/>
                </a:moveTo>
                <a:lnTo>
                  <a:pt x="18719" y="327240"/>
                </a:lnTo>
              </a:path>
            </a:pathLst>
          </a:custGeom>
          <a:ln w="3600">
            <a:solidFill>
              <a:srgbClr val="000000"/>
            </a:solidFill>
          </a:ln>
        </p:spPr>
        <p:txBody>
          <a:bodyPr wrap="square" lIns="0" tIns="0" rIns="0" bIns="0" rtlCol="0"/>
          <a:lstStyle/>
          <a:p>
            <a:endParaRPr/>
          </a:p>
        </p:txBody>
      </p:sp>
      <p:sp>
        <p:nvSpPr>
          <p:cNvPr id="692" name="object 692"/>
          <p:cNvSpPr/>
          <p:nvPr/>
        </p:nvSpPr>
        <p:spPr>
          <a:xfrm>
            <a:off x="5434365" y="251703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93" name="object 693"/>
          <p:cNvSpPr/>
          <p:nvPr/>
        </p:nvSpPr>
        <p:spPr>
          <a:xfrm>
            <a:off x="5453357" y="2449371"/>
            <a:ext cx="17895" cy="103093"/>
          </a:xfrm>
          <a:custGeom>
            <a:avLst/>
            <a:gdLst/>
            <a:ahLst/>
            <a:cxnLst/>
            <a:rect l="l" t="t" r="r" b="b"/>
            <a:pathLst>
              <a:path w="19685" h="116839">
                <a:moveTo>
                  <a:pt x="0" y="0"/>
                </a:moveTo>
                <a:lnTo>
                  <a:pt x="19075" y="116636"/>
                </a:lnTo>
              </a:path>
            </a:pathLst>
          </a:custGeom>
          <a:ln w="3600">
            <a:solidFill>
              <a:srgbClr val="000000"/>
            </a:solidFill>
          </a:ln>
        </p:spPr>
        <p:txBody>
          <a:bodyPr wrap="square" lIns="0" tIns="0" rIns="0" bIns="0" rtlCol="0"/>
          <a:lstStyle/>
          <a:p>
            <a:endParaRPr/>
          </a:p>
        </p:txBody>
      </p:sp>
      <p:sp>
        <p:nvSpPr>
          <p:cNvPr id="694" name="object 694"/>
          <p:cNvSpPr/>
          <p:nvPr/>
        </p:nvSpPr>
        <p:spPr>
          <a:xfrm>
            <a:off x="5451394" y="293123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95" name="object 695"/>
          <p:cNvSpPr/>
          <p:nvPr/>
        </p:nvSpPr>
        <p:spPr>
          <a:xfrm>
            <a:off x="5470697" y="2552285"/>
            <a:ext cx="17318" cy="414618"/>
          </a:xfrm>
          <a:custGeom>
            <a:avLst/>
            <a:gdLst/>
            <a:ahLst/>
            <a:cxnLst/>
            <a:rect l="l" t="t" r="r" b="b"/>
            <a:pathLst>
              <a:path w="19050" h="469900">
                <a:moveTo>
                  <a:pt x="0" y="0"/>
                </a:moveTo>
                <a:lnTo>
                  <a:pt x="18719" y="469442"/>
                </a:lnTo>
              </a:path>
            </a:pathLst>
          </a:custGeom>
          <a:ln w="3600">
            <a:solidFill>
              <a:srgbClr val="000000"/>
            </a:solidFill>
          </a:ln>
        </p:spPr>
        <p:txBody>
          <a:bodyPr wrap="square" lIns="0" tIns="0" rIns="0" bIns="0" rtlCol="0"/>
          <a:lstStyle/>
          <a:p>
            <a:endParaRPr/>
          </a:p>
        </p:txBody>
      </p:sp>
      <p:sp>
        <p:nvSpPr>
          <p:cNvPr id="696" name="object 696"/>
          <p:cNvSpPr/>
          <p:nvPr/>
        </p:nvSpPr>
        <p:spPr>
          <a:xfrm>
            <a:off x="5468735" y="309800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97" name="object 697"/>
          <p:cNvSpPr/>
          <p:nvPr/>
        </p:nvSpPr>
        <p:spPr>
          <a:xfrm>
            <a:off x="5487716" y="2966499"/>
            <a:ext cx="17895" cy="166968"/>
          </a:xfrm>
          <a:custGeom>
            <a:avLst/>
            <a:gdLst/>
            <a:ahLst/>
            <a:cxnLst/>
            <a:rect l="l" t="t" r="r" b="b"/>
            <a:pathLst>
              <a:path w="19685" h="189229">
                <a:moveTo>
                  <a:pt x="0" y="0"/>
                </a:moveTo>
                <a:lnTo>
                  <a:pt x="19075" y="189001"/>
                </a:lnTo>
              </a:path>
            </a:pathLst>
          </a:custGeom>
          <a:ln w="3600">
            <a:solidFill>
              <a:srgbClr val="000000"/>
            </a:solidFill>
          </a:ln>
        </p:spPr>
        <p:txBody>
          <a:bodyPr wrap="square" lIns="0" tIns="0" rIns="0" bIns="0" rtlCol="0"/>
          <a:lstStyle/>
          <a:p>
            <a:endParaRPr/>
          </a:p>
        </p:txBody>
      </p:sp>
      <p:sp>
        <p:nvSpPr>
          <p:cNvPr id="698" name="object 698"/>
          <p:cNvSpPr/>
          <p:nvPr/>
        </p:nvSpPr>
        <p:spPr>
          <a:xfrm>
            <a:off x="5485753" y="27597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99" name="object 699"/>
          <p:cNvSpPr/>
          <p:nvPr/>
        </p:nvSpPr>
        <p:spPr>
          <a:xfrm>
            <a:off x="5505057" y="2794970"/>
            <a:ext cx="17318" cy="338418"/>
          </a:xfrm>
          <a:custGeom>
            <a:avLst/>
            <a:gdLst/>
            <a:ahLst/>
            <a:cxnLst/>
            <a:rect l="l" t="t" r="r" b="b"/>
            <a:pathLst>
              <a:path w="19050" h="383539">
                <a:moveTo>
                  <a:pt x="0" y="383400"/>
                </a:moveTo>
                <a:lnTo>
                  <a:pt x="18719" y="0"/>
                </a:lnTo>
              </a:path>
            </a:pathLst>
          </a:custGeom>
          <a:ln w="3600">
            <a:solidFill>
              <a:srgbClr val="000000"/>
            </a:solidFill>
          </a:ln>
        </p:spPr>
        <p:txBody>
          <a:bodyPr wrap="square" lIns="0" tIns="0" rIns="0" bIns="0" rtlCol="0"/>
          <a:lstStyle/>
          <a:p>
            <a:endParaRPr/>
          </a:p>
        </p:txBody>
      </p:sp>
      <p:sp>
        <p:nvSpPr>
          <p:cNvPr id="700" name="object 700"/>
          <p:cNvSpPr/>
          <p:nvPr/>
        </p:nvSpPr>
        <p:spPr>
          <a:xfrm>
            <a:off x="5502771" y="262566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701" name="object 701"/>
          <p:cNvSpPr/>
          <p:nvPr/>
        </p:nvSpPr>
        <p:spPr>
          <a:xfrm>
            <a:off x="5522076" y="2660926"/>
            <a:ext cx="17318" cy="134471"/>
          </a:xfrm>
          <a:custGeom>
            <a:avLst/>
            <a:gdLst/>
            <a:ahLst/>
            <a:cxnLst/>
            <a:rect l="l" t="t" r="r" b="b"/>
            <a:pathLst>
              <a:path w="19050" h="152400">
                <a:moveTo>
                  <a:pt x="0" y="151917"/>
                </a:moveTo>
                <a:lnTo>
                  <a:pt x="18719" y="0"/>
                </a:lnTo>
              </a:path>
            </a:pathLst>
          </a:custGeom>
          <a:ln w="3600">
            <a:solidFill>
              <a:srgbClr val="000000"/>
            </a:solidFill>
          </a:ln>
        </p:spPr>
        <p:txBody>
          <a:bodyPr wrap="square" lIns="0" tIns="0" rIns="0" bIns="0" rtlCol="0"/>
          <a:lstStyle/>
          <a:p>
            <a:endParaRPr/>
          </a:p>
        </p:txBody>
      </p:sp>
      <p:sp>
        <p:nvSpPr>
          <p:cNvPr id="702" name="object 702"/>
          <p:cNvSpPr/>
          <p:nvPr/>
        </p:nvSpPr>
        <p:spPr>
          <a:xfrm>
            <a:off x="5520112" y="27619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703" name="object 703"/>
          <p:cNvSpPr/>
          <p:nvPr/>
        </p:nvSpPr>
        <p:spPr>
          <a:xfrm>
            <a:off x="5539093" y="2660926"/>
            <a:ext cx="17895" cy="136712"/>
          </a:xfrm>
          <a:custGeom>
            <a:avLst/>
            <a:gdLst/>
            <a:ahLst/>
            <a:cxnLst/>
            <a:rect l="l" t="t" r="r" b="b"/>
            <a:pathLst>
              <a:path w="19685" h="154939">
                <a:moveTo>
                  <a:pt x="0" y="0"/>
                </a:moveTo>
                <a:lnTo>
                  <a:pt x="19088" y="154432"/>
                </a:lnTo>
              </a:path>
            </a:pathLst>
          </a:custGeom>
          <a:ln w="3600">
            <a:solidFill>
              <a:srgbClr val="000000"/>
            </a:solidFill>
          </a:ln>
        </p:spPr>
        <p:txBody>
          <a:bodyPr wrap="square" lIns="0" tIns="0" rIns="0" bIns="0" rtlCol="0"/>
          <a:lstStyle/>
          <a:p>
            <a:endParaRPr/>
          </a:p>
        </p:txBody>
      </p:sp>
      <p:sp>
        <p:nvSpPr>
          <p:cNvPr id="704" name="object 704"/>
          <p:cNvSpPr/>
          <p:nvPr/>
        </p:nvSpPr>
        <p:spPr>
          <a:xfrm>
            <a:off x="5537130" y="255133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705" name="object 705"/>
          <p:cNvSpPr/>
          <p:nvPr/>
        </p:nvSpPr>
        <p:spPr>
          <a:xfrm>
            <a:off x="5556446" y="2586597"/>
            <a:ext cx="17318" cy="210671"/>
          </a:xfrm>
          <a:custGeom>
            <a:avLst/>
            <a:gdLst/>
            <a:ahLst/>
            <a:cxnLst/>
            <a:rect l="l" t="t" r="r" b="b"/>
            <a:pathLst>
              <a:path w="19050" h="238760">
                <a:moveTo>
                  <a:pt x="0" y="238671"/>
                </a:moveTo>
                <a:lnTo>
                  <a:pt x="18719" y="0"/>
                </a:lnTo>
              </a:path>
            </a:pathLst>
          </a:custGeom>
          <a:ln w="3600">
            <a:solidFill>
              <a:srgbClr val="000000"/>
            </a:solidFill>
          </a:ln>
        </p:spPr>
        <p:txBody>
          <a:bodyPr wrap="square" lIns="0" tIns="0" rIns="0" bIns="0" rtlCol="0"/>
          <a:lstStyle/>
          <a:p>
            <a:endParaRPr/>
          </a:p>
        </p:txBody>
      </p:sp>
      <p:sp>
        <p:nvSpPr>
          <p:cNvPr id="706" name="object 706"/>
          <p:cNvSpPr/>
          <p:nvPr/>
        </p:nvSpPr>
        <p:spPr>
          <a:xfrm>
            <a:off x="5554483" y="268156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707" name="object 707"/>
          <p:cNvSpPr/>
          <p:nvPr/>
        </p:nvSpPr>
        <p:spPr>
          <a:xfrm>
            <a:off x="5573464" y="2586598"/>
            <a:ext cx="17895" cy="130549"/>
          </a:xfrm>
          <a:custGeom>
            <a:avLst/>
            <a:gdLst/>
            <a:ahLst/>
            <a:cxnLst/>
            <a:rect l="l" t="t" r="r" b="b"/>
            <a:pathLst>
              <a:path w="19685" h="147955">
                <a:moveTo>
                  <a:pt x="0" y="0"/>
                </a:moveTo>
                <a:lnTo>
                  <a:pt x="19075" y="147599"/>
                </a:lnTo>
              </a:path>
            </a:pathLst>
          </a:custGeom>
          <a:ln w="3600">
            <a:solidFill>
              <a:srgbClr val="000000"/>
            </a:solidFill>
          </a:ln>
        </p:spPr>
        <p:txBody>
          <a:bodyPr wrap="square" lIns="0" tIns="0" rIns="0" bIns="0" rtlCol="0"/>
          <a:lstStyle/>
          <a:p>
            <a:endParaRPr/>
          </a:p>
        </p:txBody>
      </p:sp>
      <p:sp>
        <p:nvSpPr>
          <p:cNvPr id="708" name="object 708"/>
          <p:cNvSpPr/>
          <p:nvPr/>
        </p:nvSpPr>
        <p:spPr>
          <a:xfrm>
            <a:off x="5571501" y="250686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709" name="object 709"/>
          <p:cNvSpPr/>
          <p:nvPr/>
        </p:nvSpPr>
        <p:spPr>
          <a:xfrm>
            <a:off x="5590805" y="2542121"/>
            <a:ext cx="17318" cy="174812"/>
          </a:xfrm>
          <a:custGeom>
            <a:avLst/>
            <a:gdLst/>
            <a:ahLst/>
            <a:cxnLst/>
            <a:rect l="l" t="t" r="r" b="b"/>
            <a:pathLst>
              <a:path w="19050" h="198119">
                <a:moveTo>
                  <a:pt x="0" y="198005"/>
                </a:moveTo>
                <a:lnTo>
                  <a:pt x="18719" y="0"/>
                </a:lnTo>
              </a:path>
            </a:pathLst>
          </a:custGeom>
          <a:ln w="3600">
            <a:solidFill>
              <a:srgbClr val="000000"/>
            </a:solidFill>
          </a:ln>
        </p:spPr>
        <p:txBody>
          <a:bodyPr wrap="square" lIns="0" tIns="0" rIns="0" bIns="0" rtlCol="0"/>
          <a:lstStyle/>
          <a:p>
            <a:endParaRPr/>
          </a:p>
        </p:txBody>
      </p:sp>
      <p:sp>
        <p:nvSpPr>
          <p:cNvPr id="710" name="object 710"/>
          <p:cNvSpPr/>
          <p:nvPr/>
        </p:nvSpPr>
        <p:spPr>
          <a:xfrm>
            <a:off x="5588519" y="198465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711" name="object 711"/>
          <p:cNvSpPr/>
          <p:nvPr/>
        </p:nvSpPr>
        <p:spPr>
          <a:xfrm>
            <a:off x="5607824" y="2019917"/>
            <a:ext cx="17318" cy="522754"/>
          </a:xfrm>
          <a:custGeom>
            <a:avLst/>
            <a:gdLst/>
            <a:ahLst/>
            <a:cxnLst/>
            <a:rect l="l" t="t" r="r" b="b"/>
            <a:pathLst>
              <a:path w="19050" h="592455">
                <a:moveTo>
                  <a:pt x="0" y="591832"/>
                </a:moveTo>
                <a:lnTo>
                  <a:pt x="18719" y="0"/>
                </a:lnTo>
              </a:path>
            </a:pathLst>
          </a:custGeom>
          <a:ln w="3600">
            <a:solidFill>
              <a:srgbClr val="000000"/>
            </a:solidFill>
          </a:ln>
        </p:spPr>
        <p:txBody>
          <a:bodyPr wrap="square" lIns="0" tIns="0" rIns="0" bIns="0" rtlCol="0"/>
          <a:lstStyle/>
          <a:p>
            <a:endParaRPr/>
          </a:p>
        </p:txBody>
      </p:sp>
      <p:sp>
        <p:nvSpPr>
          <p:cNvPr id="712" name="object 712"/>
          <p:cNvSpPr/>
          <p:nvPr/>
        </p:nvSpPr>
        <p:spPr>
          <a:xfrm>
            <a:off x="5605860" y="254529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713" name="object 713"/>
          <p:cNvSpPr/>
          <p:nvPr/>
        </p:nvSpPr>
        <p:spPr>
          <a:xfrm>
            <a:off x="5624842" y="2019917"/>
            <a:ext cx="17895" cy="560854"/>
          </a:xfrm>
          <a:custGeom>
            <a:avLst/>
            <a:gdLst/>
            <a:ahLst/>
            <a:cxnLst/>
            <a:rect l="l" t="t" r="r" b="b"/>
            <a:pathLst>
              <a:path w="19685" h="635635">
                <a:moveTo>
                  <a:pt x="0" y="0"/>
                </a:moveTo>
                <a:lnTo>
                  <a:pt x="19088" y="635393"/>
                </a:lnTo>
              </a:path>
            </a:pathLst>
          </a:custGeom>
          <a:ln w="3600">
            <a:solidFill>
              <a:srgbClr val="000000"/>
            </a:solidFill>
          </a:ln>
        </p:spPr>
        <p:txBody>
          <a:bodyPr wrap="square" lIns="0" tIns="0" rIns="0" bIns="0" rtlCol="0"/>
          <a:lstStyle/>
          <a:p>
            <a:endParaRPr/>
          </a:p>
        </p:txBody>
      </p:sp>
      <p:sp>
        <p:nvSpPr>
          <p:cNvPr id="714" name="object 714"/>
          <p:cNvSpPr/>
          <p:nvPr/>
        </p:nvSpPr>
        <p:spPr>
          <a:xfrm>
            <a:off x="5622878" y="242904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715" name="object 715"/>
          <p:cNvSpPr/>
          <p:nvPr/>
        </p:nvSpPr>
        <p:spPr>
          <a:xfrm>
            <a:off x="5642183" y="2464296"/>
            <a:ext cx="17318" cy="116541"/>
          </a:xfrm>
          <a:custGeom>
            <a:avLst/>
            <a:gdLst/>
            <a:ahLst/>
            <a:cxnLst/>
            <a:rect l="l" t="t" r="r" b="b"/>
            <a:pathLst>
              <a:path w="19050" h="132080">
                <a:moveTo>
                  <a:pt x="0" y="131762"/>
                </a:moveTo>
                <a:lnTo>
                  <a:pt x="18732" y="0"/>
                </a:lnTo>
              </a:path>
            </a:pathLst>
          </a:custGeom>
          <a:ln w="3600">
            <a:solidFill>
              <a:srgbClr val="000000"/>
            </a:solidFill>
          </a:ln>
        </p:spPr>
        <p:txBody>
          <a:bodyPr wrap="square" lIns="0" tIns="0" rIns="0" bIns="0" rtlCol="0"/>
          <a:lstStyle/>
          <a:p>
            <a:endParaRPr/>
          </a:p>
        </p:txBody>
      </p:sp>
      <p:sp>
        <p:nvSpPr>
          <p:cNvPr id="716" name="object 716"/>
          <p:cNvSpPr/>
          <p:nvPr/>
        </p:nvSpPr>
        <p:spPr>
          <a:xfrm>
            <a:off x="5639897" y="245000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717" name="object 717"/>
          <p:cNvSpPr/>
          <p:nvPr/>
        </p:nvSpPr>
        <p:spPr>
          <a:xfrm>
            <a:off x="5659212" y="2464296"/>
            <a:ext cx="17318" cy="21291"/>
          </a:xfrm>
          <a:custGeom>
            <a:avLst/>
            <a:gdLst/>
            <a:ahLst/>
            <a:cxnLst/>
            <a:rect l="l" t="t" r="r" b="b"/>
            <a:pathLst>
              <a:path w="19050" h="24130">
                <a:moveTo>
                  <a:pt x="0" y="0"/>
                </a:moveTo>
                <a:lnTo>
                  <a:pt x="18707" y="23761"/>
                </a:lnTo>
              </a:path>
            </a:pathLst>
          </a:custGeom>
          <a:ln w="3600">
            <a:solidFill>
              <a:srgbClr val="000000"/>
            </a:solidFill>
          </a:ln>
        </p:spPr>
        <p:txBody>
          <a:bodyPr wrap="square" lIns="0" tIns="0" rIns="0" bIns="0" rtlCol="0"/>
          <a:lstStyle/>
          <a:p>
            <a:endParaRPr/>
          </a:p>
        </p:txBody>
      </p:sp>
      <p:sp>
        <p:nvSpPr>
          <p:cNvPr id="718" name="object 718"/>
          <p:cNvSpPr/>
          <p:nvPr/>
        </p:nvSpPr>
        <p:spPr>
          <a:xfrm>
            <a:off x="5657249" y="214760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719" name="object 719"/>
          <p:cNvSpPr/>
          <p:nvPr/>
        </p:nvSpPr>
        <p:spPr>
          <a:xfrm>
            <a:off x="5676219" y="2182861"/>
            <a:ext cx="17895" cy="302559"/>
          </a:xfrm>
          <a:custGeom>
            <a:avLst/>
            <a:gdLst/>
            <a:ahLst/>
            <a:cxnLst/>
            <a:rect l="l" t="t" r="r" b="b"/>
            <a:pathLst>
              <a:path w="19685" h="342900">
                <a:moveTo>
                  <a:pt x="0" y="342722"/>
                </a:moveTo>
                <a:lnTo>
                  <a:pt x="19088" y="0"/>
                </a:lnTo>
              </a:path>
            </a:pathLst>
          </a:custGeom>
          <a:ln w="3600">
            <a:solidFill>
              <a:srgbClr val="000000"/>
            </a:solidFill>
          </a:ln>
        </p:spPr>
        <p:txBody>
          <a:bodyPr wrap="square" lIns="0" tIns="0" rIns="0" bIns="0" rtlCol="0"/>
          <a:lstStyle/>
          <a:p>
            <a:endParaRPr/>
          </a:p>
        </p:txBody>
      </p:sp>
      <p:sp>
        <p:nvSpPr>
          <p:cNvPr id="720" name="object 720"/>
          <p:cNvSpPr/>
          <p:nvPr/>
        </p:nvSpPr>
        <p:spPr>
          <a:xfrm>
            <a:off x="5674256" y="246175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721" name="object 721"/>
          <p:cNvSpPr/>
          <p:nvPr/>
        </p:nvSpPr>
        <p:spPr>
          <a:xfrm>
            <a:off x="5693571" y="2182861"/>
            <a:ext cx="17318" cy="314325"/>
          </a:xfrm>
          <a:custGeom>
            <a:avLst/>
            <a:gdLst/>
            <a:ahLst/>
            <a:cxnLst/>
            <a:rect l="l" t="t" r="r" b="b"/>
            <a:pathLst>
              <a:path w="19050" h="356235">
                <a:moveTo>
                  <a:pt x="0" y="0"/>
                </a:moveTo>
                <a:lnTo>
                  <a:pt x="18719" y="356044"/>
                </a:lnTo>
              </a:path>
            </a:pathLst>
          </a:custGeom>
          <a:ln w="3600">
            <a:solidFill>
              <a:srgbClr val="000000"/>
            </a:solidFill>
          </a:ln>
        </p:spPr>
        <p:txBody>
          <a:bodyPr wrap="square" lIns="0" tIns="0" rIns="0" bIns="0" rtlCol="0"/>
          <a:lstStyle/>
          <a:p>
            <a:endParaRPr/>
          </a:p>
        </p:txBody>
      </p:sp>
      <p:sp>
        <p:nvSpPr>
          <p:cNvPr id="722" name="object 722"/>
          <p:cNvSpPr/>
          <p:nvPr/>
        </p:nvSpPr>
        <p:spPr>
          <a:xfrm>
            <a:off x="5691608" y="255578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723" name="object 723"/>
          <p:cNvSpPr/>
          <p:nvPr/>
        </p:nvSpPr>
        <p:spPr>
          <a:xfrm>
            <a:off x="5710590" y="2497018"/>
            <a:ext cx="17895" cy="94129"/>
          </a:xfrm>
          <a:custGeom>
            <a:avLst/>
            <a:gdLst/>
            <a:ahLst/>
            <a:cxnLst/>
            <a:rect l="l" t="t" r="r" b="b"/>
            <a:pathLst>
              <a:path w="19685" h="106680">
                <a:moveTo>
                  <a:pt x="0" y="0"/>
                </a:moveTo>
                <a:lnTo>
                  <a:pt x="19075" y="106553"/>
                </a:lnTo>
              </a:path>
            </a:pathLst>
          </a:custGeom>
          <a:ln w="3600">
            <a:solidFill>
              <a:srgbClr val="000000"/>
            </a:solidFill>
          </a:ln>
        </p:spPr>
        <p:txBody>
          <a:bodyPr wrap="square" lIns="0" tIns="0" rIns="0" bIns="0" rtlCol="0"/>
          <a:lstStyle/>
          <a:p>
            <a:endParaRPr/>
          </a:p>
        </p:txBody>
      </p:sp>
      <p:sp>
        <p:nvSpPr>
          <p:cNvPr id="724" name="object 724"/>
          <p:cNvSpPr/>
          <p:nvPr/>
        </p:nvSpPr>
        <p:spPr>
          <a:xfrm>
            <a:off x="5708627" y="2423641"/>
            <a:ext cx="70427" cy="70597"/>
          </a:xfrm>
          <a:custGeom>
            <a:avLst/>
            <a:gdLst/>
            <a:ahLst/>
            <a:cxnLst/>
            <a:rect l="l" t="t" r="r" b="b"/>
            <a:pathLst>
              <a:path w="77470" h="80010">
                <a:moveTo>
                  <a:pt x="0" y="39954"/>
                </a:moveTo>
                <a:lnTo>
                  <a:pt x="77406"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725" name="object 725"/>
          <p:cNvSpPr/>
          <p:nvPr/>
        </p:nvSpPr>
        <p:spPr>
          <a:xfrm>
            <a:off x="5727930" y="2458896"/>
            <a:ext cx="17318" cy="132229"/>
          </a:xfrm>
          <a:custGeom>
            <a:avLst/>
            <a:gdLst/>
            <a:ahLst/>
            <a:cxnLst/>
            <a:rect l="l" t="t" r="r" b="b"/>
            <a:pathLst>
              <a:path w="19050" h="149860">
                <a:moveTo>
                  <a:pt x="0" y="149758"/>
                </a:moveTo>
                <a:lnTo>
                  <a:pt x="18732" y="0"/>
                </a:lnTo>
              </a:path>
            </a:pathLst>
          </a:custGeom>
          <a:ln w="3600">
            <a:solidFill>
              <a:srgbClr val="000000"/>
            </a:solidFill>
          </a:ln>
        </p:spPr>
        <p:txBody>
          <a:bodyPr wrap="square" lIns="0" tIns="0" rIns="0" bIns="0" rtlCol="0"/>
          <a:lstStyle/>
          <a:p>
            <a:endParaRPr/>
          </a:p>
        </p:txBody>
      </p:sp>
      <p:sp>
        <p:nvSpPr>
          <p:cNvPr id="726" name="object 726"/>
          <p:cNvSpPr/>
          <p:nvPr/>
        </p:nvSpPr>
        <p:spPr>
          <a:xfrm>
            <a:off x="5725645" y="2322632"/>
            <a:ext cx="53686" cy="70597"/>
          </a:xfrm>
          <a:custGeom>
            <a:avLst/>
            <a:gdLst/>
            <a:ahLst/>
            <a:cxnLst/>
            <a:rect l="l" t="t" r="r" b="b"/>
            <a:pathLst>
              <a:path w="59054" h="80010">
                <a:moveTo>
                  <a:pt x="0" y="39954"/>
                </a:moveTo>
                <a:lnTo>
                  <a:pt x="58686"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727" name="object 727"/>
          <p:cNvSpPr/>
          <p:nvPr/>
        </p:nvSpPr>
        <p:spPr>
          <a:xfrm>
            <a:off x="5744960" y="2357886"/>
            <a:ext cx="17318" cy="101413"/>
          </a:xfrm>
          <a:custGeom>
            <a:avLst/>
            <a:gdLst/>
            <a:ahLst/>
            <a:cxnLst/>
            <a:rect l="l" t="t" r="r" b="b"/>
            <a:pathLst>
              <a:path w="19050" h="114935">
                <a:moveTo>
                  <a:pt x="0" y="114477"/>
                </a:moveTo>
                <a:lnTo>
                  <a:pt x="18707" y="0"/>
                </a:lnTo>
              </a:path>
            </a:pathLst>
          </a:custGeom>
          <a:ln w="3600">
            <a:solidFill>
              <a:srgbClr val="000000"/>
            </a:solidFill>
          </a:ln>
        </p:spPr>
        <p:txBody>
          <a:bodyPr wrap="square" lIns="0" tIns="0" rIns="0" bIns="0" rtlCol="0"/>
          <a:lstStyle/>
          <a:p>
            <a:endParaRPr/>
          </a:p>
        </p:txBody>
      </p:sp>
      <p:sp>
        <p:nvSpPr>
          <p:cNvPr id="728" name="object 728"/>
          <p:cNvSpPr/>
          <p:nvPr/>
        </p:nvSpPr>
        <p:spPr>
          <a:xfrm>
            <a:off x="5742986" y="2480814"/>
            <a:ext cx="36368" cy="0"/>
          </a:xfrm>
          <a:custGeom>
            <a:avLst/>
            <a:gdLst/>
            <a:ahLst/>
            <a:cxnLst/>
            <a:rect l="l" t="t" r="r" b="b"/>
            <a:pathLst>
              <a:path w="40004">
                <a:moveTo>
                  <a:pt x="0" y="0"/>
                </a:moveTo>
                <a:lnTo>
                  <a:pt x="39611" y="0"/>
                </a:lnTo>
              </a:path>
            </a:pathLst>
          </a:custGeom>
          <a:ln w="3600">
            <a:solidFill>
              <a:srgbClr val="000000"/>
            </a:solidFill>
          </a:ln>
        </p:spPr>
        <p:txBody>
          <a:bodyPr wrap="square" lIns="0" tIns="0" rIns="0" bIns="0" rtlCol="0"/>
          <a:lstStyle/>
          <a:p>
            <a:endParaRPr/>
          </a:p>
        </p:txBody>
      </p:sp>
      <p:sp>
        <p:nvSpPr>
          <p:cNvPr id="729" name="object 729"/>
          <p:cNvSpPr/>
          <p:nvPr/>
        </p:nvSpPr>
        <p:spPr>
          <a:xfrm>
            <a:off x="5761966" y="2357885"/>
            <a:ext cx="17318" cy="121024"/>
          </a:xfrm>
          <a:custGeom>
            <a:avLst/>
            <a:gdLst/>
            <a:ahLst/>
            <a:cxnLst/>
            <a:rect l="l" t="t" r="r" b="b"/>
            <a:pathLst>
              <a:path w="19050" h="137160">
                <a:moveTo>
                  <a:pt x="0" y="0"/>
                </a:moveTo>
                <a:lnTo>
                  <a:pt x="18732" y="136804"/>
                </a:lnTo>
              </a:path>
            </a:pathLst>
          </a:custGeom>
          <a:ln w="3600">
            <a:solidFill>
              <a:srgbClr val="000000"/>
            </a:solidFill>
          </a:ln>
        </p:spPr>
        <p:txBody>
          <a:bodyPr wrap="square" lIns="0" tIns="0" rIns="0" bIns="0" rtlCol="0"/>
          <a:lstStyle/>
          <a:p>
            <a:endParaRPr/>
          </a:p>
        </p:txBody>
      </p:sp>
      <p:sp>
        <p:nvSpPr>
          <p:cNvPr id="730" name="object 730"/>
          <p:cNvSpPr txBox="1"/>
          <p:nvPr/>
        </p:nvSpPr>
        <p:spPr>
          <a:xfrm>
            <a:off x="7009384" y="599201"/>
            <a:ext cx="644814"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0" dirty="0">
                <a:latin typeface="Palatino Linotype"/>
                <a:cs typeface="Palatino Linotype"/>
              </a:rPr>
              <a:t> </a:t>
            </a:r>
            <a:r>
              <a:rPr sz="700" dirty="0">
                <a:latin typeface="Palatino Linotype"/>
                <a:cs typeface="Palatino Linotype"/>
              </a:rPr>
              <a:t>coefficients</a:t>
            </a:r>
          </a:p>
        </p:txBody>
      </p:sp>
      <p:sp>
        <p:nvSpPr>
          <p:cNvPr id="731" name="object 731"/>
          <p:cNvSpPr/>
          <p:nvPr/>
        </p:nvSpPr>
        <p:spPr>
          <a:xfrm>
            <a:off x="6251574" y="3205375"/>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732" name="object 732"/>
          <p:cNvSpPr/>
          <p:nvPr/>
        </p:nvSpPr>
        <p:spPr>
          <a:xfrm>
            <a:off x="6251575"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33" name="object 733"/>
          <p:cNvSpPr txBox="1"/>
          <p:nvPr/>
        </p:nvSpPr>
        <p:spPr>
          <a:xfrm>
            <a:off x="6222711" y="3221994"/>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734" name="object 734"/>
          <p:cNvSpPr/>
          <p:nvPr/>
        </p:nvSpPr>
        <p:spPr>
          <a:xfrm>
            <a:off x="659423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35" name="object 735"/>
          <p:cNvSpPr txBox="1"/>
          <p:nvPr/>
        </p:nvSpPr>
        <p:spPr>
          <a:xfrm>
            <a:off x="6548050" y="3221994"/>
            <a:ext cx="92364" cy="76944"/>
          </a:xfrm>
          <a:prstGeom prst="rect">
            <a:avLst/>
          </a:prstGeom>
        </p:spPr>
        <p:txBody>
          <a:bodyPr vert="horz" wrap="square" lIns="0" tIns="0" rIns="0" bIns="0" rtlCol="0">
            <a:spAutoFit/>
          </a:bodyPr>
          <a:lstStyle/>
          <a:p>
            <a:pPr marL="11397"/>
            <a:r>
              <a:rPr sz="500" dirty="0">
                <a:latin typeface="Palatino Linotype"/>
                <a:cs typeface="Palatino Linotype"/>
              </a:rPr>
              <a:t>20</a:t>
            </a:r>
          </a:p>
        </p:txBody>
      </p:sp>
      <p:sp>
        <p:nvSpPr>
          <p:cNvPr id="736" name="object 736"/>
          <p:cNvSpPr/>
          <p:nvPr/>
        </p:nvSpPr>
        <p:spPr>
          <a:xfrm>
            <a:off x="6937213"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37" name="object 737"/>
          <p:cNvSpPr/>
          <p:nvPr/>
        </p:nvSpPr>
        <p:spPr>
          <a:xfrm>
            <a:off x="7280194"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38" name="object 738"/>
          <p:cNvSpPr/>
          <p:nvPr/>
        </p:nvSpPr>
        <p:spPr>
          <a:xfrm>
            <a:off x="7622839"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39" name="object 739"/>
          <p:cNvSpPr/>
          <p:nvPr/>
        </p:nvSpPr>
        <p:spPr>
          <a:xfrm>
            <a:off x="796583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40" name="object 740"/>
          <p:cNvSpPr txBox="1"/>
          <p:nvPr/>
        </p:nvSpPr>
        <p:spPr>
          <a:xfrm>
            <a:off x="7902332"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100</a:t>
            </a:r>
          </a:p>
        </p:txBody>
      </p:sp>
      <p:sp>
        <p:nvSpPr>
          <p:cNvPr id="741" name="object 741"/>
          <p:cNvSpPr/>
          <p:nvPr/>
        </p:nvSpPr>
        <p:spPr>
          <a:xfrm>
            <a:off x="8308812" y="3155497"/>
            <a:ext cx="0" cy="50426"/>
          </a:xfrm>
          <a:custGeom>
            <a:avLst/>
            <a:gdLst/>
            <a:ahLst/>
            <a:cxnLst/>
            <a:rect l="l" t="t" r="r" b="b"/>
            <a:pathLst>
              <a:path h="57150">
                <a:moveTo>
                  <a:pt x="0" y="56527"/>
                </a:moveTo>
                <a:lnTo>
                  <a:pt x="0" y="0"/>
                </a:lnTo>
              </a:path>
            </a:pathLst>
          </a:custGeom>
          <a:ln w="3600">
            <a:solidFill>
              <a:srgbClr val="000000"/>
            </a:solidFill>
          </a:ln>
        </p:spPr>
        <p:txBody>
          <a:bodyPr wrap="square" lIns="0" tIns="0" rIns="0" bIns="0" rtlCol="0"/>
          <a:lstStyle/>
          <a:p>
            <a:endParaRPr/>
          </a:p>
        </p:txBody>
      </p:sp>
      <p:sp>
        <p:nvSpPr>
          <p:cNvPr id="742" name="object 742"/>
          <p:cNvSpPr txBox="1"/>
          <p:nvPr/>
        </p:nvSpPr>
        <p:spPr>
          <a:xfrm>
            <a:off x="8245312" y="3221994"/>
            <a:ext cx="127000" cy="76944"/>
          </a:xfrm>
          <a:prstGeom prst="rect">
            <a:avLst/>
          </a:prstGeom>
        </p:spPr>
        <p:txBody>
          <a:bodyPr vert="horz" wrap="square" lIns="0" tIns="0" rIns="0" bIns="0" rtlCol="0">
            <a:spAutoFit/>
          </a:bodyPr>
          <a:lstStyle/>
          <a:p>
            <a:pPr marL="11397"/>
            <a:r>
              <a:rPr sz="500" dirty="0">
                <a:latin typeface="Palatino Linotype"/>
                <a:cs typeface="Palatino Linotype"/>
              </a:rPr>
              <a:t>120</a:t>
            </a:r>
          </a:p>
        </p:txBody>
      </p:sp>
      <p:sp>
        <p:nvSpPr>
          <p:cNvPr id="743" name="object 743"/>
          <p:cNvSpPr/>
          <p:nvPr/>
        </p:nvSpPr>
        <p:spPr>
          <a:xfrm>
            <a:off x="6337323"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44" name="object 744"/>
          <p:cNvSpPr/>
          <p:nvPr/>
        </p:nvSpPr>
        <p:spPr>
          <a:xfrm>
            <a:off x="642305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45" name="object 745"/>
          <p:cNvSpPr/>
          <p:nvPr/>
        </p:nvSpPr>
        <p:spPr>
          <a:xfrm>
            <a:off x="650880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46" name="object 746"/>
          <p:cNvSpPr/>
          <p:nvPr/>
        </p:nvSpPr>
        <p:spPr>
          <a:xfrm>
            <a:off x="6679969"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47" name="object 747"/>
          <p:cNvSpPr/>
          <p:nvPr/>
        </p:nvSpPr>
        <p:spPr>
          <a:xfrm>
            <a:off x="676571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48" name="object 748"/>
          <p:cNvSpPr/>
          <p:nvPr/>
        </p:nvSpPr>
        <p:spPr>
          <a:xfrm>
            <a:off x="68514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49" name="object 749"/>
          <p:cNvSpPr/>
          <p:nvPr/>
        </p:nvSpPr>
        <p:spPr>
          <a:xfrm>
            <a:off x="702296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0" name="object 750"/>
          <p:cNvSpPr/>
          <p:nvPr/>
        </p:nvSpPr>
        <p:spPr>
          <a:xfrm>
            <a:off x="710869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1" name="object 751"/>
          <p:cNvSpPr/>
          <p:nvPr/>
        </p:nvSpPr>
        <p:spPr>
          <a:xfrm>
            <a:off x="719444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2" name="object 752"/>
          <p:cNvSpPr/>
          <p:nvPr/>
        </p:nvSpPr>
        <p:spPr>
          <a:xfrm>
            <a:off x="7365942"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3" name="object 753"/>
          <p:cNvSpPr/>
          <p:nvPr/>
        </p:nvSpPr>
        <p:spPr>
          <a:xfrm>
            <a:off x="7451678"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4" name="object 754"/>
          <p:cNvSpPr/>
          <p:nvPr/>
        </p:nvSpPr>
        <p:spPr>
          <a:xfrm>
            <a:off x="7537426"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5" name="object 755"/>
          <p:cNvSpPr/>
          <p:nvPr/>
        </p:nvSpPr>
        <p:spPr>
          <a:xfrm>
            <a:off x="7708587"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6" name="object 756"/>
          <p:cNvSpPr/>
          <p:nvPr/>
        </p:nvSpPr>
        <p:spPr>
          <a:xfrm>
            <a:off x="779433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7" name="object 757"/>
          <p:cNvSpPr/>
          <p:nvPr/>
        </p:nvSpPr>
        <p:spPr>
          <a:xfrm>
            <a:off x="7880084"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8" name="object 758"/>
          <p:cNvSpPr/>
          <p:nvPr/>
        </p:nvSpPr>
        <p:spPr>
          <a:xfrm>
            <a:off x="805157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59" name="object 759"/>
          <p:cNvSpPr/>
          <p:nvPr/>
        </p:nvSpPr>
        <p:spPr>
          <a:xfrm>
            <a:off x="8137321"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60" name="object 760"/>
          <p:cNvSpPr/>
          <p:nvPr/>
        </p:nvSpPr>
        <p:spPr>
          <a:xfrm>
            <a:off x="822306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61" name="object 761"/>
          <p:cNvSpPr/>
          <p:nvPr/>
        </p:nvSpPr>
        <p:spPr>
          <a:xfrm>
            <a:off x="8394555" y="3180600"/>
            <a:ext cx="0" cy="25213"/>
          </a:xfrm>
          <a:custGeom>
            <a:avLst/>
            <a:gdLst/>
            <a:ahLst/>
            <a:cxnLst/>
            <a:rect l="l" t="t" r="r" b="b"/>
            <a:pathLst>
              <a:path h="28575">
                <a:moveTo>
                  <a:pt x="0" y="28079"/>
                </a:moveTo>
                <a:lnTo>
                  <a:pt x="0" y="0"/>
                </a:lnTo>
              </a:path>
            </a:pathLst>
          </a:custGeom>
          <a:ln w="3600">
            <a:solidFill>
              <a:srgbClr val="000000"/>
            </a:solidFill>
          </a:ln>
        </p:spPr>
        <p:txBody>
          <a:bodyPr wrap="square" lIns="0" tIns="0" rIns="0" bIns="0" rtlCol="0"/>
          <a:lstStyle/>
          <a:p>
            <a:endParaRPr/>
          </a:p>
        </p:txBody>
      </p:sp>
      <p:sp>
        <p:nvSpPr>
          <p:cNvPr id="762" name="object 762"/>
          <p:cNvSpPr txBox="1"/>
          <p:nvPr/>
        </p:nvSpPr>
        <p:spPr>
          <a:xfrm>
            <a:off x="6891031" y="3221994"/>
            <a:ext cx="839932" cy="153888"/>
          </a:xfrm>
          <a:prstGeom prst="rect">
            <a:avLst/>
          </a:prstGeom>
        </p:spPr>
        <p:txBody>
          <a:bodyPr vert="horz" wrap="square" lIns="0" tIns="0" rIns="0" bIns="0" rtlCol="0">
            <a:spAutoFit/>
          </a:bodyPr>
          <a:lstStyle/>
          <a:p>
            <a:pPr marL="11397">
              <a:lnSpc>
                <a:spcPts val="615"/>
              </a:lnSpc>
              <a:tabLst>
                <a:tab pos="349887" algn="l"/>
                <a:tab pos="687808" algn="l"/>
              </a:tabLst>
            </a:pPr>
            <a:r>
              <a:rPr sz="500" dirty="0">
                <a:latin typeface="Palatino Linotype"/>
                <a:cs typeface="Palatino Linotype"/>
              </a:rPr>
              <a:t>40	60	80</a:t>
            </a:r>
          </a:p>
          <a:p>
            <a:pPr marL="52425">
              <a:lnSpc>
                <a:spcPts val="615"/>
              </a:lnSpc>
            </a:pPr>
            <a:r>
              <a:rPr sz="500" dirty="0">
                <a:latin typeface="Palatino Linotype"/>
                <a:cs typeface="Palatino Linotype"/>
              </a:rPr>
              <a:t>Measurement along</a:t>
            </a:r>
            <a:r>
              <a:rPr sz="500" spc="-90" dirty="0">
                <a:latin typeface="Palatino Linotype"/>
                <a:cs typeface="Palatino Linotype"/>
              </a:rPr>
              <a:t> </a:t>
            </a:r>
            <a:r>
              <a:rPr sz="500" dirty="0">
                <a:latin typeface="Palatino Linotype"/>
                <a:cs typeface="Palatino Linotype"/>
              </a:rPr>
              <a:t>orbit</a:t>
            </a:r>
          </a:p>
        </p:txBody>
      </p:sp>
      <p:sp>
        <p:nvSpPr>
          <p:cNvPr id="763" name="object 763"/>
          <p:cNvSpPr/>
          <p:nvPr/>
        </p:nvSpPr>
        <p:spPr>
          <a:xfrm>
            <a:off x="6251574" y="716918"/>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764" name="object 764"/>
          <p:cNvSpPr/>
          <p:nvPr/>
        </p:nvSpPr>
        <p:spPr>
          <a:xfrm>
            <a:off x="6251575"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65" name="object 765"/>
          <p:cNvSpPr/>
          <p:nvPr/>
        </p:nvSpPr>
        <p:spPr>
          <a:xfrm>
            <a:off x="659423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66" name="object 766"/>
          <p:cNvSpPr/>
          <p:nvPr/>
        </p:nvSpPr>
        <p:spPr>
          <a:xfrm>
            <a:off x="6937213"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67" name="object 767"/>
          <p:cNvSpPr/>
          <p:nvPr/>
        </p:nvSpPr>
        <p:spPr>
          <a:xfrm>
            <a:off x="7280194"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68" name="object 768"/>
          <p:cNvSpPr/>
          <p:nvPr/>
        </p:nvSpPr>
        <p:spPr>
          <a:xfrm>
            <a:off x="7622839"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69" name="object 769"/>
          <p:cNvSpPr/>
          <p:nvPr/>
        </p:nvSpPr>
        <p:spPr>
          <a:xfrm>
            <a:off x="796583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70" name="object 770"/>
          <p:cNvSpPr/>
          <p:nvPr/>
        </p:nvSpPr>
        <p:spPr>
          <a:xfrm>
            <a:off x="8308812" y="716918"/>
            <a:ext cx="0" cy="50426"/>
          </a:xfrm>
          <a:custGeom>
            <a:avLst/>
            <a:gdLst/>
            <a:ahLst/>
            <a:cxnLst/>
            <a:rect l="l" t="t" r="r" b="b"/>
            <a:pathLst>
              <a:path h="57150">
                <a:moveTo>
                  <a:pt x="0" y="0"/>
                </a:moveTo>
                <a:lnTo>
                  <a:pt x="0" y="56527"/>
                </a:lnTo>
              </a:path>
            </a:pathLst>
          </a:custGeom>
          <a:ln w="3600">
            <a:solidFill>
              <a:srgbClr val="000000"/>
            </a:solidFill>
          </a:ln>
        </p:spPr>
        <p:txBody>
          <a:bodyPr wrap="square" lIns="0" tIns="0" rIns="0" bIns="0" rtlCol="0"/>
          <a:lstStyle/>
          <a:p>
            <a:endParaRPr/>
          </a:p>
        </p:txBody>
      </p:sp>
      <p:sp>
        <p:nvSpPr>
          <p:cNvPr id="771" name="object 771"/>
          <p:cNvSpPr/>
          <p:nvPr/>
        </p:nvSpPr>
        <p:spPr>
          <a:xfrm>
            <a:off x="6337323"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2" name="object 772"/>
          <p:cNvSpPr/>
          <p:nvPr/>
        </p:nvSpPr>
        <p:spPr>
          <a:xfrm>
            <a:off x="642305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3" name="object 773"/>
          <p:cNvSpPr/>
          <p:nvPr/>
        </p:nvSpPr>
        <p:spPr>
          <a:xfrm>
            <a:off x="650880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4" name="object 774"/>
          <p:cNvSpPr/>
          <p:nvPr/>
        </p:nvSpPr>
        <p:spPr>
          <a:xfrm>
            <a:off x="6679969"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5" name="object 775"/>
          <p:cNvSpPr/>
          <p:nvPr/>
        </p:nvSpPr>
        <p:spPr>
          <a:xfrm>
            <a:off x="676571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6" name="object 776"/>
          <p:cNvSpPr/>
          <p:nvPr/>
        </p:nvSpPr>
        <p:spPr>
          <a:xfrm>
            <a:off x="68514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7" name="object 777"/>
          <p:cNvSpPr/>
          <p:nvPr/>
        </p:nvSpPr>
        <p:spPr>
          <a:xfrm>
            <a:off x="702296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8" name="object 778"/>
          <p:cNvSpPr/>
          <p:nvPr/>
        </p:nvSpPr>
        <p:spPr>
          <a:xfrm>
            <a:off x="710869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79" name="object 779"/>
          <p:cNvSpPr/>
          <p:nvPr/>
        </p:nvSpPr>
        <p:spPr>
          <a:xfrm>
            <a:off x="719444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0" name="object 780"/>
          <p:cNvSpPr/>
          <p:nvPr/>
        </p:nvSpPr>
        <p:spPr>
          <a:xfrm>
            <a:off x="7365942"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1" name="object 781"/>
          <p:cNvSpPr/>
          <p:nvPr/>
        </p:nvSpPr>
        <p:spPr>
          <a:xfrm>
            <a:off x="7451678"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2" name="object 782"/>
          <p:cNvSpPr/>
          <p:nvPr/>
        </p:nvSpPr>
        <p:spPr>
          <a:xfrm>
            <a:off x="7537426"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3" name="object 783"/>
          <p:cNvSpPr/>
          <p:nvPr/>
        </p:nvSpPr>
        <p:spPr>
          <a:xfrm>
            <a:off x="7708587"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4" name="object 784"/>
          <p:cNvSpPr/>
          <p:nvPr/>
        </p:nvSpPr>
        <p:spPr>
          <a:xfrm>
            <a:off x="779433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5" name="object 785"/>
          <p:cNvSpPr/>
          <p:nvPr/>
        </p:nvSpPr>
        <p:spPr>
          <a:xfrm>
            <a:off x="7880084"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6" name="object 786"/>
          <p:cNvSpPr/>
          <p:nvPr/>
        </p:nvSpPr>
        <p:spPr>
          <a:xfrm>
            <a:off x="805157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7" name="object 787"/>
          <p:cNvSpPr/>
          <p:nvPr/>
        </p:nvSpPr>
        <p:spPr>
          <a:xfrm>
            <a:off x="8137321"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8" name="object 788"/>
          <p:cNvSpPr/>
          <p:nvPr/>
        </p:nvSpPr>
        <p:spPr>
          <a:xfrm>
            <a:off x="822306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89" name="object 789"/>
          <p:cNvSpPr/>
          <p:nvPr/>
        </p:nvSpPr>
        <p:spPr>
          <a:xfrm>
            <a:off x="8394555" y="716919"/>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790" name="object 790"/>
          <p:cNvSpPr/>
          <p:nvPr/>
        </p:nvSpPr>
        <p:spPr>
          <a:xfrm>
            <a:off x="6251575"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791" name="object 791"/>
          <p:cNvSpPr/>
          <p:nvPr/>
        </p:nvSpPr>
        <p:spPr>
          <a:xfrm>
            <a:off x="6251575" y="3205375"/>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792" name="object 792"/>
          <p:cNvSpPr txBox="1"/>
          <p:nvPr/>
        </p:nvSpPr>
        <p:spPr>
          <a:xfrm>
            <a:off x="6042764" y="3138140"/>
            <a:ext cx="202045" cy="76944"/>
          </a:xfrm>
          <a:prstGeom prst="rect">
            <a:avLst/>
          </a:prstGeom>
        </p:spPr>
        <p:txBody>
          <a:bodyPr vert="horz" wrap="square" lIns="0" tIns="0" rIns="0" bIns="0" rtlCol="0">
            <a:spAutoFit/>
          </a:bodyPr>
          <a:lstStyle/>
          <a:p>
            <a:pPr marL="11397"/>
            <a:r>
              <a:rPr sz="500" dirty="0">
                <a:latin typeface="Palatino Linotype"/>
                <a:cs typeface="Palatino Linotype"/>
              </a:rPr>
              <a:t>-0.020</a:t>
            </a:r>
          </a:p>
        </p:txBody>
      </p:sp>
      <p:sp>
        <p:nvSpPr>
          <p:cNvPr id="793" name="object 793"/>
          <p:cNvSpPr/>
          <p:nvPr/>
        </p:nvSpPr>
        <p:spPr>
          <a:xfrm>
            <a:off x="6251575" y="2790522"/>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794" name="object 794"/>
          <p:cNvSpPr txBox="1"/>
          <p:nvPr/>
        </p:nvSpPr>
        <p:spPr>
          <a:xfrm>
            <a:off x="6042764" y="2745845"/>
            <a:ext cx="202045" cy="76944"/>
          </a:xfrm>
          <a:prstGeom prst="rect">
            <a:avLst/>
          </a:prstGeom>
        </p:spPr>
        <p:txBody>
          <a:bodyPr vert="horz" wrap="square" lIns="0" tIns="0" rIns="0" bIns="0" rtlCol="0">
            <a:spAutoFit/>
          </a:bodyPr>
          <a:lstStyle/>
          <a:p>
            <a:pPr marL="11397"/>
            <a:r>
              <a:rPr sz="500" dirty="0">
                <a:latin typeface="Palatino Linotype"/>
                <a:cs typeface="Palatino Linotype"/>
              </a:rPr>
              <a:t>-0.015</a:t>
            </a:r>
          </a:p>
        </p:txBody>
      </p:sp>
      <p:sp>
        <p:nvSpPr>
          <p:cNvPr id="795" name="object 795"/>
          <p:cNvSpPr/>
          <p:nvPr/>
        </p:nvSpPr>
        <p:spPr>
          <a:xfrm>
            <a:off x="6251575" y="2375994"/>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796" name="object 796"/>
          <p:cNvSpPr txBox="1"/>
          <p:nvPr/>
        </p:nvSpPr>
        <p:spPr>
          <a:xfrm>
            <a:off x="6042764" y="2330992"/>
            <a:ext cx="202045" cy="76944"/>
          </a:xfrm>
          <a:prstGeom prst="rect">
            <a:avLst/>
          </a:prstGeom>
        </p:spPr>
        <p:txBody>
          <a:bodyPr vert="horz" wrap="square" lIns="0" tIns="0" rIns="0" bIns="0" rtlCol="0">
            <a:spAutoFit/>
          </a:bodyPr>
          <a:lstStyle/>
          <a:p>
            <a:pPr marL="11397"/>
            <a:r>
              <a:rPr sz="500" dirty="0">
                <a:latin typeface="Palatino Linotype"/>
                <a:cs typeface="Palatino Linotype"/>
              </a:rPr>
              <a:t>-0.010</a:t>
            </a:r>
          </a:p>
        </p:txBody>
      </p:sp>
      <p:sp>
        <p:nvSpPr>
          <p:cNvPr id="797" name="object 797"/>
          <p:cNvSpPr/>
          <p:nvPr/>
        </p:nvSpPr>
        <p:spPr>
          <a:xfrm>
            <a:off x="6251575" y="1961152"/>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798" name="object 798"/>
          <p:cNvSpPr txBox="1"/>
          <p:nvPr/>
        </p:nvSpPr>
        <p:spPr>
          <a:xfrm>
            <a:off x="6042764" y="1916150"/>
            <a:ext cx="202045" cy="76944"/>
          </a:xfrm>
          <a:prstGeom prst="rect">
            <a:avLst/>
          </a:prstGeom>
        </p:spPr>
        <p:txBody>
          <a:bodyPr vert="horz" wrap="square" lIns="0" tIns="0" rIns="0" bIns="0" rtlCol="0">
            <a:spAutoFit/>
          </a:bodyPr>
          <a:lstStyle/>
          <a:p>
            <a:pPr marL="11397"/>
            <a:r>
              <a:rPr sz="500" dirty="0">
                <a:latin typeface="Palatino Linotype"/>
                <a:cs typeface="Palatino Linotype"/>
              </a:rPr>
              <a:t>-0.005</a:t>
            </a:r>
          </a:p>
        </p:txBody>
      </p:sp>
      <p:sp>
        <p:nvSpPr>
          <p:cNvPr id="799" name="object 799"/>
          <p:cNvSpPr/>
          <p:nvPr/>
        </p:nvSpPr>
        <p:spPr>
          <a:xfrm>
            <a:off x="6251575" y="1546299"/>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800" name="object 800"/>
          <p:cNvSpPr txBox="1"/>
          <p:nvPr/>
        </p:nvSpPr>
        <p:spPr>
          <a:xfrm>
            <a:off x="6065832" y="1501611"/>
            <a:ext cx="178955" cy="76944"/>
          </a:xfrm>
          <a:prstGeom prst="rect">
            <a:avLst/>
          </a:prstGeom>
        </p:spPr>
        <p:txBody>
          <a:bodyPr vert="horz" wrap="square" lIns="0" tIns="0" rIns="0" bIns="0" rtlCol="0">
            <a:spAutoFit/>
          </a:bodyPr>
          <a:lstStyle/>
          <a:p>
            <a:pPr marL="11397"/>
            <a:r>
              <a:rPr sz="500" dirty="0">
                <a:latin typeface="Palatino Linotype"/>
                <a:cs typeface="Palatino Linotype"/>
              </a:rPr>
              <a:t>0.000</a:t>
            </a:r>
          </a:p>
        </p:txBody>
      </p:sp>
      <p:sp>
        <p:nvSpPr>
          <p:cNvPr id="801" name="object 801"/>
          <p:cNvSpPr/>
          <p:nvPr/>
        </p:nvSpPr>
        <p:spPr>
          <a:xfrm>
            <a:off x="6251575" y="1131771"/>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802" name="object 802"/>
          <p:cNvSpPr txBox="1"/>
          <p:nvPr/>
        </p:nvSpPr>
        <p:spPr>
          <a:xfrm>
            <a:off x="6065832" y="1086769"/>
            <a:ext cx="178955" cy="76944"/>
          </a:xfrm>
          <a:prstGeom prst="rect">
            <a:avLst/>
          </a:prstGeom>
        </p:spPr>
        <p:txBody>
          <a:bodyPr vert="horz" wrap="square" lIns="0" tIns="0" rIns="0" bIns="0" rtlCol="0">
            <a:spAutoFit/>
          </a:bodyPr>
          <a:lstStyle/>
          <a:p>
            <a:pPr marL="11397"/>
            <a:r>
              <a:rPr sz="500" dirty="0">
                <a:latin typeface="Palatino Linotype"/>
                <a:cs typeface="Palatino Linotype"/>
              </a:rPr>
              <a:t>0.005</a:t>
            </a:r>
          </a:p>
        </p:txBody>
      </p:sp>
      <p:sp>
        <p:nvSpPr>
          <p:cNvPr id="803" name="object 803"/>
          <p:cNvSpPr/>
          <p:nvPr/>
        </p:nvSpPr>
        <p:spPr>
          <a:xfrm>
            <a:off x="6251575" y="716918"/>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804" name="object 804"/>
          <p:cNvSpPr txBox="1"/>
          <p:nvPr/>
        </p:nvSpPr>
        <p:spPr>
          <a:xfrm>
            <a:off x="6065832" y="688758"/>
            <a:ext cx="178955" cy="76944"/>
          </a:xfrm>
          <a:prstGeom prst="rect">
            <a:avLst/>
          </a:prstGeom>
        </p:spPr>
        <p:txBody>
          <a:bodyPr vert="horz" wrap="square" lIns="0" tIns="0" rIns="0" bIns="0" rtlCol="0">
            <a:spAutoFit/>
          </a:bodyPr>
          <a:lstStyle/>
          <a:p>
            <a:pPr marL="11397"/>
            <a:r>
              <a:rPr sz="500" dirty="0">
                <a:latin typeface="Palatino Linotype"/>
                <a:cs typeface="Palatino Linotype"/>
              </a:rPr>
              <a:t>0.010</a:t>
            </a:r>
          </a:p>
        </p:txBody>
      </p:sp>
      <p:sp>
        <p:nvSpPr>
          <p:cNvPr id="805" name="object 805"/>
          <p:cNvSpPr/>
          <p:nvPr/>
        </p:nvSpPr>
        <p:spPr>
          <a:xfrm>
            <a:off x="6251575" y="312246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06" name="object 806"/>
          <p:cNvSpPr/>
          <p:nvPr/>
        </p:nvSpPr>
        <p:spPr>
          <a:xfrm>
            <a:off x="6251575" y="3039562"/>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07" name="object 807"/>
          <p:cNvSpPr/>
          <p:nvPr/>
        </p:nvSpPr>
        <p:spPr>
          <a:xfrm>
            <a:off x="6251575" y="295664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08" name="object 808"/>
          <p:cNvSpPr/>
          <p:nvPr/>
        </p:nvSpPr>
        <p:spPr>
          <a:xfrm>
            <a:off x="6251575" y="287342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09" name="object 809"/>
          <p:cNvSpPr/>
          <p:nvPr/>
        </p:nvSpPr>
        <p:spPr>
          <a:xfrm>
            <a:off x="6251575" y="270762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0" name="object 810"/>
          <p:cNvSpPr/>
          <p:nvPr/>
        </p:nvSpPr>
        <p:spPr>
          <a:xfrm>
            <a:off x="6251575" y="262470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1" name="object 811"/>
          <p:cNvSpPr/>
          <p:nvPr/>
        </p:nvSpPr>
        <p:spPr>
          <a:xfrm>
            <a:off x="6251575" y="254180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2" name="object 812"/>
          <p:cNvSpPr/>
          <p:nvPr/>
        </p:nvSpPr>
        <p:spPr>
          <a:xfrm>
            <a:off x="6251575" y="245889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3" name="object 813"/>
          <p:cNvSpPr/>
          <p:nvPr/>
        </p:nvSpPr>
        <p:spPr>
          <a:xfrm>
            <a:off x="6251575" y="2292768"/>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4" name="object 814"/>
          <p:cNvSpPr/>
          <p:nvPr/>
        </p:nvSpPr>
        <p:spPr>
          <a:xfrm>
            <a:off x="6251575" y="220986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5" name="object 815"/>
          <p:cNvSpPr/>
          <p:nvPr/>
        </p:nvSpPr>
        <p:spPr>
          <a:xfrm>
            <a:off x="6251575" y="212695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6" name="object 816"/>
          <p:cNvSpPr/>
          <p:nvPr/>
        </p:nvSpPr>
        <p:spPr>
          <a:xfrm>
            <a:off x="6251575" y="204405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7" name="object 817"/>
          <p:cNvSpPr/>
          <p:nvPr/>
        </p:nvSpPr>
        <p:spPr>
          <a:xfrm>
            <a:off x="6251575" y="187824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8" name="object 818"/>
          <p:cNvSpPr/>
          <p:nvPr/>
        </p:nvSpPr>
        <p:spPr>
          <a:xfrm>
            <a:off x="6251575" y="179533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19" name="object 819"/>
          <p:cNvSpPr/>
          <p:nvPr/>
        </p:nvSpPr>
        <p:spPr>
          <a:xfrm>
            <a:off x="6251575" y="171242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0" name="object 820"/>
          <p:cNvSpPr/>
          <p:nvPr/>
        </p:nvSpPr>
        <p:spPr>
          <a:xfrm>
            <a:off x="6251575" y="162920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1" name="object 821"/>
          <p:cNvSpPr/>
          <p:nvPr/>
        </p:nvSpPr>
        <p:spPr>
          <a:xfrm>
            <a:off x="6251575" y="146338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2" name="object 822"/>
          <p:cNvSpPr/>
          <p:nvPr/>
        </p:nvSpPr>
        <p:spPr>
          <a:xfrm>
            <a:off x="6251575" y="138048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3" name="object 823"/>
          <p:cNvSpPr/>
          <p:nvPr/>
        </p:nvSpPr>
        <p:spPr>
          <a:xfrm>
            <a:off x="6251575" y="129758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4" name="object 824"/>
          <p:cNvSpPr/>
          <p:nvPr/>
        </p:nvSpPr>
        <p:spPr>
          <a:xfrm>
            <a:off x="6251575" y="121467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5" name="object 825"/>
          <p:cNvSpPr/>
          <p:nvPr/>
        </p:nvSpPr>
        <p:spPr>
          <a:xfrm>
            <a:off x="6251575" y="104854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6" name="object 826"/>
          <p:cNvSpPr/>
          <p:nvPr/>
        </p:nvSpPr>
        <p:spPr>
          <a:xfrm>
            <a:off x="6251575" y="965644"/>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7" name="object 827"/>
          <p:cNvSpPr/>
          <p:nvPr/>
        </p:nvSpPr>
        <p:spPr>
          <a:xfrm>
            <a:off x="6251575" y="88273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8" name="object 828"/>
          <p:cNvSpPr/>
          <p:nvPr/>
        </p:nvSpPr>
        <p:spPr>
          <a:xfrm>
            <a:off x="6251575" y="799831"/>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829" name="object 829"/>
          <p:cNvSpPr txBox="1"/>
          <p:nvPr/>
        </p:nvSpPr>
        <p:spPr>
          <a:xfrm>
            <a:off x="5938254" y="1722983"/>
            <a:ext cx="76944" cy="476810"/>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EOF coefficient</a:t>
            </a:r>
          </a:p>
        </p:txBody>
      </p:sp>
      <p:sp>
        <p:nvSpPr>
          <p:cNvPr id="830" name="object 830"/>
          <p:cNvSpPr/>
          <p:nvPr/>
        </p:nvSpPr>
        <p:spPr>
          <a:xfrm>
            <a:off x="8411575" y="716918"/>
            <a:ext cx="0" cy="2488826"/>
          </a:xfrm>
          <a:custGeom>
            <a:avLst/>
            <a:gdLst/>
            <a:ahLst/>
            <a:cxnLst/>
            <a:rect l="l" t="t" r="r" b="b"/>
            <a:pathLst>
              <a:path h="2820670">
                <a:moveTo>
                  <a:pt x="0" y="2820250"/>
                </a:moveTo>
                <a:lnTo>
                  <a:pt x="0" y="0"/>
                </a:lnTo>
              </a:path>
            </a:pathLst>
          </a:custGeom>
          <a:ln w="3600">
            <a:solidFill>
              <a:srgbClr val="000000"/>
            </a:solidFill>
          </a:ln>
        </p:spPr>
        <p:txBody>
          <a:bodyPr wrap="square" lIns="0" tIns="0" rIns="0" bIns="0" rtlCol="0"/>
          <a:lstStyle/>
          <a:p>
            <a:endParaRPr/>
          </a:p>
        </p:txBody>
      </p:sp>
      <p:sp>
        <p:nvSpPr>
          <p:cNvPr id="831" name="object 831"/>
          <p:cNvSpPr/>
          <p:nvPr/>
        </p:nvSpPr>
        <p:spPr>
          <a:xfrm>
            <a:off x="8368375" y="3205375"/>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2" name="object 832"/>
          <p:cNvSpPr/>
          <p:nvPr/>
        </p:nvSpPr>
        <p:spPr>
          <a:xfrm>
            <a:off x="8368375" y="2790522"/>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3" name="object 833"/>
          <p:cNvSpPr/>
          <p:nvPr/>
        </p:nvSpPr>
        <p:spPr>
          <a:xfrm>
            <a:off x="8368375" y="2375994"/>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4" name="object 834"/>
          <p:cNvSpPr/>
          <p:nvPr/>
        </p:nvSpPr>
        <p:spPr>
          <a:xfrm>
            <a:off x="8368375" y="1961152"/>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5" name="object 835"/>
          <p:cNvSpPr/>
          <p:nvPr/>
        </p:nvSpPr>
        <p:spPr>
          <a:xfrm>
            <a:off x="8368375" y="1546299"/>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6" name="object 836"/>
          <p:cNvSpPr/>
          <p:nvPr/>
        </p:nvSpPr>
        <p:spPr>
          <a:xfrm>
            <a:off x="8368375" y="1131771"/>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7" name="object 837"/>
          <p:cNvSpPr/>
          <p:nvPr/>
        </p:nvSpPr>
        <p:spPr>
          <a:xfrm>
            <a:off x="8368375" y="716918"/>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838" name="object 838"/>
          <p:cNvSpPr/>
          <p:nvPr/>
        </p:nvSpPr>
        <p:spPr>
          <a:xfrm>
            <a:off x="8389973" y="312246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39" name="object 839"/>
          <p:cNvSpPr/>
          <p:nvPr/>
        </p:nvSpPr>
        <p:spPr>
          <a:xfrm>
            <a:off x="8389973" y="3039562"/>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0" name="object 840"/>
          <p:cNvSpPr/>
          <p:nvPr/>
        </p:nvSpPr>
        <p:spPr>
          <a:xfrm>
            <a:off x="8389973" y="295664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1" name="object 841"/>
          <p:cNvSpPr/>
          <p:nvPr/>
        </p:nvSpPr>
        <p:spPr>
          <a:xfrm>
            <a:off x="8389973" y="287342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2" name="object 842"/>
          <p:cNvSpPr/>
          <p:nvPr/>
        </p:nvSpPr>
        <p:spPr>
          <a:xfrm>
            <a:off x="8389973" y="270762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3" name="object 843"/>
          <p:cNvSpPr/>
          <p:nvPr/>
        </p:nvSpPr>
        <p:spPr>
          <a:xfrm>
            <a:off x="8389973" y="262470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4" name="object 844"/>
          <p:cNvSpPr/>
          <p:nvPr/>
        </p:nvSpPr>
        <p:spPr>
          <a:xfrm>
            <a:off x="8389973" y="254180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5" name="object 845"/>
          <p:cNvSpPr/>
          <p:nvPr/>
        </p:nvSpPr>
        <p:spPr>
          <a:xfrm>
            <a:off x="8389973" y="245889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6" name="object 846"/>
          <p:cNvSpPr/>
          <p:nvPr/>
        </p:nvSpPr>
        <p:spPr>
          <a:xfrm>
            <a:off x="8389973" y="2292768"/>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7" name="object 847"/>
          <p:cNvSpPr/>
          <p:nvPr/>
        </p:nvSpPr>
        <p:spPr>
          <a:xfrm>
            <a:off x="8389973" y="220986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8" name="object 848"/>
          <p:cNvSpPr/>
          <p:nvPr/>
        </p:nvSpPr>
        <p:spPr>
          <a:xfrm>
            <a:off x="8389973" y="212695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49" name="object 849"/>
          <p:cNvSpPr/>
          <p:nvPr/>
        </p:nvSpPr>
        <p:spPr>
          <a:xfrm>
            <a:off x="8389973" y="204405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0" name="object 850"/>
          <p:cNvSpPr/>
          <p:nvPr/>
        </p:nvSpPr>
        <p:spPr>
          <a:xfrm>
            <a:off x="8389973" y="187824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1" name="object 851"/>
          <p:cNvSpPr/>
          <p:nvPr/>
        </p:nvSpPr>
        <p:spPr>
          <a:xfrm>
            <a:off x="8389973" y="179533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2" name="object 852"/>
          <p:cNvSpPr/>
          <p:nvPr/>
        </p:nvSpPr>
        <p:spPr>
          <a:xfrm>
            <a:off x="8389973" y="171242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3" name="object 853"/>
          <p:cNvSpPr/>
          <p:nvPr/>
        </p:nvSpPr>
        <p:spPr>
          <a:xfrm>
            <a:off x="8389973" y="162920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4" name="object 854"/>
          <p:cNvSpPr/>
          <p:nvPr/>
        </p:nvSpPr>
        <p:spPr>
          <a:xfrm>
            <a:off x="8389973" y="146338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5" name="object 855"/>
          <p:cNvSpPr/>
          <p:nvPr/>
        </p:nvSpPr>
        <p:spPr>
          <a:xfrm>
            <a:off x="8389973" y="138048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6" name="object 856"/>
          <p:cNvSpPr/>
          <p:nvPr/>
        </p:nvSpPr>
        <p:spPr>
          <a:xfrm>
            <a:off x="8389973" y="129758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7" name="object 857"/>
          <p:cNvSpPr/>
          <p:nvPr/>
        </p:nvSpPr>
        <p:spPr>
          <a:xfrm>
            <a:off x="8389973" y="121467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8" name="object 858"/>
          <p:cNvSpPr/>
          <p:nvPr/>
        </p:nvSpPr>
        <p:spPr>
          <a:xfrm>
            <a:off x="8389973" y="104854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59" name="object 859"/>
          <p:cNvSpPr/>
          <p:nvPr/>
        </p:nvSpPr>
        <p:spPr>
          <a:xfrm>
            <a:off x="8389973" y="965644"/>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60" name="object 860"/>
          <p:cNvSpPr/>
          <p:nvPr/>
        </p:nvSpPr>
        <p:spPr>
          <a:xfrm>
            <a:off x="8389973" y="88273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61" name="object 861"/>
          <p:cNvSpPr/>
          <p:nvPr/>
        </p:nvSpPr>
        <p:spPr>
          <a:xfrm>
            <a:off x="8389973" y="799831"/>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862" name="object 862"/>
          <p:cNvSpPr/>
          <p:nvPr/>
        </p:nvSpPr>
        <p:spPr>
          <a:xfrm>
            <a:off x="6251239" y="2829911"/>
            <a:ext cx="36945" cy="70597"/>
          </a:xfrm>
          <a:custGeom>
            <a:avLst/>
            <a:gdLst/>
            <a:ahLst/>
            <a:cxnLst/>
            <a:rect l="l" t="t" r="r" b="b"/>
            <a:pathLst>
              <a:path w="40640" h="80010">
                <a:moveTo>
                  <a:pt x="0" y="39954"/>
                </a:moveTo>
                <a:lnTo>
                  <a:pt x="40322" y="39954"/>
                </a:lnTo>
                <a:lnTo>
                  <a:pt x="368" y="39954"/>
                </a:lnTo>
                <a:lnTo>
                  <a:pt x="368" y="0"/>
                </a:lnTo>
                <a:lnTo>
                  <a:pt x="368" y="79921"/>
                </a:lnTo>
              </a:path>
            </a:pathLst>
          </a:custGeom>
          <a:ln w="3600">
            <a:solidFill>
              <a:srgbClr val="000000"/>
            </a:solidFill>
          </a:ln>
        </p:spPr>
        <p:txBody>
          <a:bodyPr wrap="square" lIns="0" tIns="0" rIns="0" bIns="0" rtlCol="0"/>
          <a:lstStyle/>
          <a:p>
            <a:endParaRPr/>
          </a:p>
        </p:txBody>
      </p:sp>
      <p:sp>
        <p:nvSpPr>
          <p:cNvPr id="863" name="object 863"/>
          <p:cNvSpPr/>
          <p:nvPr/>
        </p:nvSpPr>
        <p:spPr>
          <a:xfrm>
            <a:off x="6251240" y="2466527"/>
            <a:ext cx="53686" cy="70597"/>
          </a:xfrm>
          <a:custGeom>
            <a:avLst/>
            <a:gdLst/>
            <a:ahLst/>
            <a:cxnLst/>
            <a:rect l="l" t="t" r="r" b="b"/>
            <a:pathLst>
              <a:path w="59054" h="80010">
                <a:moveTo>
                  <a:pt x="0" y="39954"/>
                </a:moveTo>
                <a:lnTo>
                  <a:pt x="59042" y="39954"/>
                </a:lnTo>
                <a:lnTo>
                  <a:pt x="19088" y="39954"/>
                </a:lnTo>
                <a:lnTo>
                  <a:pt x="19088" y="0"/>
                </a:lnTo>
                <a:lnTo>
                  <a:pt x="19088" y="79921"/>
                </a:lnTo>
              </a:path>
            </a:pathLst>
          </a:custGeom>
          <a:ln w="3600">
            <a:solidFill>
              <a:srgbClr val="000000"/>
            </a:solidFill>
          </a:ln>
        </p:spPr>
        <p:txBody>
          <a:bodyPr wrap="square" lIns="0" tIns="0" rIns="0" bIns="0" rtlCol="0"/>
          <a:lstStyle/>
          <a:p>
            <a:endParaRPr/>
          </a:p>
        </p:txBody>
      </p:sp>
      <p:sp>
        <p:nvSpPr>
          <p:cNvPr id="864" name="object 864"/>
          <p:cNvSpPr/>
          <p:nvPr/>
        </p:nvSpPr>
        <p:spPr>
          <a:xfrm>
            <a:off x="6251575" y="2501781"/>
            <a:ext cx="17318" cy="363631"/>
          </a:xfrm>
          <a:custGeom>
            <a:avLst/>
            <a:gdLst/>
            <a:ahLst/>
            <a:cxnLst/>
            <a:rect l="l" t="t" r="r" b="b"/>
            <a:pathLst>
              <a:path w="19050" h="412114">
                <a:moveTo>
                  <a:pt x="0" y="411835"/>
                </a:moveTo>
                <a:lnTo>
                  <a:pt x="18719" y="0"/>
                </a:lnTo>
              </a:path>
            </a:pathLst>
          </a:custGeom>
          <a:ln w="3600">
            <a:solidFill>
              <a:srgbClr val="000000"/>
            </a:solidFill>
          </a:ln>
        </p:spPr>
        <p:txBody>
          <a:bodyPr wrap="square" lIns="0" tIns="0" rIns="0" bIns="0" rtlCol="0"/>
          <a:lstStyle/>
          <a:p>
            <a:endParaRPr/>
          </a:p>
        </p:txBody>
      </p:sp>
      <p:sp>
        <p:nvSpPr>
          <p:cNvPr id="865" name="object 865"/>
          <p:cNvSpPr/>
          <p:nvPr/>
        </p:nvSpPr>
        <p:spPr>
          <a:xfrm>
            <a:off x="6251239" y="2483044"/>
            <a:ext cx="71582" cy="70597"/>
          </a:xfrm>
          <a:custGeom>
            <a:avLst/>
            <a:gdLst/>
            <a:ahLst/>
            <a:cxnLst/>
            <a:rect l="l" t="t" r="r" b="b"/>
            <a:pathLst>
              <a:path w="78740" h="80010">
                <a:moveTo>
                  <a:pt x="0" y="39954"/>
                </a:moveTo>
                <a:lnTo>
                  <a:pt x="78130" y="39954"/>
                </a:lnTo>
                <a:lnTo>
                  <a:pt x="38163" y="39954"/>
                </a:lnTo>
                <a:lnTo>
                  <a:pt x="38163" y="0"/>
                </a:lnTo>
                <a:lnTo>
                  <a:pt x="38163" y="79921"/>
                </a:lnTo>
              </a:path>
            </a:pathLst>
          </a:custGeom>
          <a:ln w="3600">
            <a:solidFill>
              <a:srgbClr val="000000"/>
            </a:solidFill>
          </a:ln>
        </p:spPr>
        <p:txBody>
          <a:bodyPr wrap="square" lIns="0" tIns="0" rIns="0" bIns="0" rtlCol="0"/>
          <a:lstStyle/>
          <a:p>
            <a:endParaRPr/>
          </a:p>
        </p:txBody>
      </p:sp>
      <p:sp>
        <p:nvSpPr>
          <p:cNvPr id="866" name="object 866"/>
          <p:cNvSpPr/>
          <p:nvPr/>
        </p:nvSpPr>
        <p:spPr>
          <a:xfrm>
            <a:off x="6268593" y="2501780"/>
            <a:ext cx="17895" cy="16809"/>
          </a:xfrm>
          <a:custGeom>
            <a:avLst/>
            <a:gdLst/>
            <a:ahLst/>
            <a:cxnLst/>
            <a:rect l="l" t="t" r="r" b="b"/>
            <a:pathLst>
              <a:path w="19684" h="19050">
                <a:moveTo>
                  <a:pt x="0" y="0"/>
                </a:moveTo>
                <a:lnTo>
                  <a:pt x="19075" y="18719"/>
                </a:lnTo>
              </a:path>
            </a:pathLst>
          </a:custGeom>
          <a:ln w="3600">
            <a:solidFill>
              <a:srgbClr val="000000"/>
            </a:solidFill>
          </a:ln>
        </p:spPr>
        <p:txBody>
          <a:bodyPr wrap="square" lIns="0" tIns="0" rIns="0" bIns="0" rtlCol="0"/>
          <a:lstStyle/>
          <a:p>
            <a:endParaRPr/>
          </a:p>
        </p:txBody>
      </p:sp>
      <p:sp>
        <p:nvSpPr>
          <p:cNvPr id="867" name="object 867"/>
          <p:cNvSpPr/>
          <p:nvPr/>
        </p:nvSpPr>
        <p:spPr>
          <a:xfrm>
            <a:off x="6266630" y="1608873"/>
            <a:ext cx="72736" cy="70597"/>
          </a:xfrm>
          <a:custGeom>
            <a:avLst/>
            <a:gdLst/>
            <a:ahLst/>
            <a:cxnLst/>
            <a:rect l="l" t="t" r="r" b="b"/>
            <a:pathLst>
              <a:path w="80009"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868" name="object 868"/>
          <p:cNvSpPr/>
          <p:nvPr/>
        </p:nvSpPr>
        <p:spPr>
          <a:xfrm>
            <a:off x="6285934" y="1644138"/>
            <a:ext cx="17318" cy="874619"/>
          </a:xfrm>
          <a:custGeom>
            <a:avLst/>
            <a:gdLst/>
            <a:ahLst/>
            <a:cxnLst/>
            <a:rect l="l" t="t" r="r" b="b"/>
            <a:pathLst>
              <a:path w="19050" h="991235">
                <a:moveTo>
                  <a:pt x="0" y="990714"/>
                </a:moveTo>
                <a:lnTo>
                  <a:pt x="18719" y="0"/>
                </a:lnTo>
              </a:path>
            </a:pathLst>
          </a:custGeom>
          <a:ln w="3600">
            <a:solidFill>
              <a:srgbClr val="000000"/>
            </a:solidFill>
          </a:ln>
        </p:spPr>
        <p:txBody>
          <a:bodyPr wrap="square" lIns="0" tIns="0" rIns="0" bIns="0" rtlCol="0"/>
          <a:lstStyle/>
          <a:p>
            <a:endParaRPr/>
          </a:p>
        </p:txBody>
      </p:sp>
      <p:sp>
        <p:nvSpPr>
          <p:cNvPr id="869" name="object 869"/>
          <p:cNvSpPr/>
          <p:nvPr/>
        </p:nvSpPr>
        <p:spPr>
          <a:xfrm>
            <a:off x="6283647" y="249161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870" name="object 870"/>
          <p:cNvSpPr/>
          <p:nvPr/>
        </p:nvSpPr>
        <p:spPr>
          <a:xfrm>
            <a:off x="6302952" y="1644137"/>
            <a:ext cx="17318" cy="883024"/>
          </a:xfrm>
          <a:custGeom>
            <a:avLst/>
            <a:gdLst/>
            <a:ahLst/>
            <a:cxnLst/>
            <a:rect l="l" t="t" r="r" b="b"/>
            <a:pathLst>
              <a:path w="19050" h="1000760">
                <a:moveTo>
                  <a:pt x="0" y="0"/>
                </a:moveTo>
                <a:lnTo>
                  <a:pt x="18719" y="1000442"/>
                </a:lnTo>
              </a:path>
            </a:pathLst>
          </a:custGeom>
          <a:ln w="3600">
            <a:solidFill>
              <a:srgbClr val="000000"/>
            </a:solidFill>
          </a:ln>
        </p:spPr>
        <p:txBody>
          <a:bodyPr wrap="square" lIns="0" tIns="0" rIns="0" bIns="0" rtlCol="0"/>
          <a:lstStyle/>
          <a:p>
            <a:endParaRPr/>
          </a:p>
        </p:txBody>
      </p:sp>
      <p:sp>
        <p:nvSpPr>
          <p:cNvPr id="871" name="object 871"/>
          <p:cNvSpPr/>
          <p:nvPr/>
        </p:nvSpPr>
        <p:spPr>
          <a:xfrm>
            <a:off x="6300989" y="202753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872" name="object 872"/>
          <p:cNvSpPr/>
          <p:nvPr/>
        </p:nvSpPr>
        <p:spPr>
          <a:xfrm>
            <a:off x="6319971" y="2062790"/>
            <a:ext cx="17895" cy="464484"/>
          </a:xfrm>
          <a:custGeom>
            <a:avLst/>
            <a:gdLst/>
            <a:ahLst/>
            <a:cxnLst/>
            <a:rect l="l" t="t" r="r" b="b"/>
            <a:pathLst>
              <a:path w="19684" h="526414">
                <a:moveTo>
                  <a:pt x="0" y="525970"/>
                </a:moveTo>
                <a:lnTo>
                  <a:pt x="19088" y="0"/>
                </a:lnTo>
              </a:path>
            </a:pathLst>
          </a:custGeom>
          <a:ln w="3600">
            <a:solidFill>
              <a:srgbClr val="000000"/>
            </a:solidFill>
          </a:ln>
        </p:spPr>
        <p:txBody>
          <a:bodyPr wrap="square" lIns="0" tIns="0" rIns="0" bIns="0" rtlCol="0"/>
          <a:lstStyle/>
          <a:p>
            <a:endParaRPr/>
          </a:p>
        </p:txBody>
      </p:sp>
      <p:sp>
        <p:nvSpPr>
          <p:cNvPr id="873" name="object 873"/>
          <p:cNvSpPr/>
          <p:nvPr/>
        </p:nvSpPr>
        <p:spPr>
          <a:xfrm>
            <a:off x="6318007" y="167303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874" name="object 874"/>
          <p:cNvSpPr/>
          <p:nvPr/>
        </p:nvSpPr>
        <p:spPr>
          <a:xfrm>
            <a:off x="6337323" y="1708292"/>
            <a:ext cx="17318" cy="354666"/>
          </a:xfrm>
          <a:custGeom>
            <a:avLst/>
            <a:gdLst/>
            <a:ahLst/>
            <a:cxnLst/>
            <a:rect l="l" t="t" r="r" b="b"/>
            <a:pathLst>
              <a:path w="19050" h="401955">
                <a:moveTo>
                  <a:pt x="0" y="401764"/>
                </a:moveTo>
                <a:lnTo>
                  <a:pt x="18707" y="0"/>
                </a:lnTo>
              </a:path>
            </a:pathLst>
          </a:custGeom>
          <a:ln w="3600">
            <a:solidFill>
              <a:srgbClr val="000000"/>
            </a:solidFill>
          </a:ln>
        </p:spPr>
        <p:txBody>
          <a:bodyPr wrap="square" lIns="0" tIns="0" rIns="0" bIns="0" rtlCol="0"/>
          <a:lstStyle/>
          <a:p>
            <a:endParaRPr/>
          </a:p>
        </p:txBody>
      </p:sp>
      <p:sp>
        <p:nvSpPr>
          <p:cNvPr id="875" name="object 875"/>
          <p:cNvSpPr/>
          <p:nvPr/>
        </p:nvSpPr>
        <p:spPr>
          <a:xfrm>
            <a:off x="6335026" y="237694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876" name="object 876"/>
          <p:cNvSpPr/>
          <p:nvPr/>
        </p:nvSpPr>
        <p:spPr>
          <a:xfrm>
            <a:off x="6354329" y="1708292"/>
            <a:ext cx="17318" cy="704290"/>
          </a:xfrm>
          <a:custGeom>
            <a:avLst/>
            <a:gdLst/>
            <a:ahLst/>
            <a:cxnLst/>
            <a:rect l="l" t="t" r="r" b="b"/>
            <a:pathLst>
              <a:path w="19050" h="798194">
                <a:moveTo>
                  <a:pt x="0" y="0"/>
                </a:moveTo>
                <a:lnTo>
                  <a:pt x="18732" y="797763"/>
                </a:lnTo>
              </a:path>
            </a:pathLst>
          </a:custGeom>
          <a:ln w="3600">
            <a:solidFill>
              <a:srgbClr val="000000"/>
            </a:solidFill>
          </a:ln>
        </p:spPr>
        <p:txBody>
          <a:bodyPr wrap="square" lIns="0" tIns="0" rIns="0" bIns="0" rtlCol="0"/>
          <a:lstStyle/>
          <a:p>
            <a:endParaRPr/>
          </a:p>
        </p:txBody>
      </p:sp>
      <p:sp>
        <p:nvSpPr>
          <p:cNvPr id="877" name="object 877"/>
          <p:cNvSpPr/>
          <p:nvPr/>
        </p:nvSpPr>
        <p:spPr>
          <a:xfrm>
            <a:off x="6352367" y="213109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878" name="object 878"/>
          <p:cNvSpPr/>
          <p:nvPr/>
        </p:nvSpPr>
        <p:spPr>
          <a:xfrm>
            <a:off x="6371359" y="2166344"/>
            <a:ext cx="17895" cy="245969"/>
          </a:xfrm>
          <a:custGeom>
            <a:avLst/>
            <a:gdLst/>
            <a:ahLst/>
            <a:cxnLst/>
            <a:rect l="l" t="t" r="r" b="b"/>
            <a:pathLst>
              <a:path w="19684" h="278764">
                <a:moveTo>
                  <a:pt x="0" y="278638"/>
                </a:moveTo>
                <a:lnTo>
                  <a:pt x="19075" y="0"/>
                </a:lnTo>
              </a:path>
            </a:pathLst>
          </a:custGeom>
          <a:ln w="3600">
            <a:solidFill>
              <a:srgbClr val="000000"/>
            </a:solidFill>
          </a:ln>
        </p:spPr>
        <p:txBody>
          <a:bodyPr wrap="square" lIns="0" tIns="0" rIns="0" bIns="0" rtlCol="0"/>
          <a:lstStyle/>
          <a:p>
            <a:endParaRPr/>
          </a:p>
        </p:txBody>
      </p:sp>
      <p:sp>
        <p:nvSpPr>
          <p:cNvPr id="879" name="object 879"/>
          <p:cNvSpPr/>
          <p:nvPr/>
        </p:nvSpPr>
        <p:spPr>
          <a:xfrm>
            <a:off x="6369385" y="189475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880" name="object 880"/>
          <p:cNvSpPr/>
          <p:nvPr/>
        </p:nvSpPr>
        <p:spPr>
          <a:xfrm>
            <a:off x="6388700" y="1930011"/>
            <a:ext cx="17318" cy="236444"/>
          </a:xfrm>
          <a:custGeom>
            <a:avLst/>
            <a:gdLst/>
            <a:ahLst/>
            <a:cxnLst/>
            <a:rect l="l" t="t" r="r" b="b"/>
            <a:pathLst>
              <a:path w="19050" h="267969">
                <a:moveTo>
                  <a:pt x="0" y="267843"/>
                </a:moveTo>
                <a:lnTo>
                  <a:pt x="18719" y="0"/>
                </a:lnTo>
              </a:path>
            </a:pathLst>
          </a:custGeom>
          <a:ln w="3600">
            <a:solidFill>
              <a:srgbClr val="000000"/>
            </a:solidFill>
          </a:ln>
        </p:spPr>
        <p:txBody>
          <a:bodyPr wrap="square" lIns="0" tIns="0" rIns="0" bIns="0" rtlCol="0"/>
          <a:lstStyle/>
          <a:p>
            <a:endParaRPr/>
          </a:p>
        </p:txBody>
      </p:sp>
      <p:sp>
        <p:nvSpPr>
          <p:cNvPr id="881" name="object 881"/>
          <p:cNvSpPr/>
          <p:nvPr/>
        </p:nvSpPr>
        <p:spPr>
          <a:xfrm>
            <a:off x="6386737" y="230261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882" name="object 882"/>
          <p:cNvSpPr/>
          <p:nvPr/>
        </p:nvSpPr>
        <p:spPr>
          <a:xfrm>
            <a:off x="6405719" y="1930011"/>
            <a:ext cx="17895" cy="407894"/>
          </a:xfrm>
          <a:custGeom>
            <a:avLst/>
            <a:gdLst/>
            <a:ahLst/>
            <a:cxnLst/>
            <a:rect l="l" t="t" r="r" b="b"/>
            <a:pathLst>
              <a:path w="19684" h="462280">
                <a:moveTo>
                  <a:pt x="0" y="0"/>
                </a:moveTo>
                <a:lnTo>
                  <a:pt x="19088" y="462241"/>
                </a:lnTo>
              </a:path>
            </a:pathLst>
          </a:custGeom>
          <a:ln w="3600">
            <a:solidFill>
              <a:srgbClr val="000000"/>
            </a:solidFill>
          </a:ln>
        </p:spPr>
        <p:txBody>
          <a:bodyPr wrap="square" lIns="0" tIns="0" rIns="0" bIns="0" rtlCol="0"/>
          <a:lstStyle/>
          <a:p>
            <a:endParaRPr/>
          </a:p>
        </p:txBody>
      </p:sp>
      <p:sp>
        <p:nvSpPr>
          <p:cNvPr id="883" name="object 883"/>
          <p:cNvSpPr/>
          <p:nvPr/>
        </p:nvSpPr>
        <p:spPr>
          <a:xfrm>
            <a:off x="6403756" y="1671458"/>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884" name="object 884"/>
          <p:cNvSpPr/>
          <p:nvPr/>
        </p:nvSpPr>
        <p:spPr>
          <a:xfrm>
            <a:off x="6423059" y="1706712"/>
            <a:ext cx="17318" cy="631451"/>
          </a:xfrm>
          <a:custGeom>
            <a:avLst/>
            <a:gdLst/>
            <a:ahLst/>
            <a:cxnLst/>
            <a:rect l="l" t="t" r="r" b="b"/>
            <a:pathLst>
              <a:path w="19050" h="715644">
                <a:moveTo>
                  <a:pt x="0" y="715314"/>
                </a:moveTo>
                <a:lnTo>
                  <a:pt x="18719" y="0"/>
                </a:lnTo>
              </a:path>
            </a:pathLst>
          </a:custGeom>
          <a:ln w="3600">
            <a:solidFill>
              <a:srgbClr val="000000"/>
            </a:solidFill>
          </a:ln>
        </p:spPr>
        <p:txBody>
          <a:bodyPr wrap="square" lIns="0" tIns="0" rIns="0" bIns="0" rtlCol="0"/>
          <a:lstStyle/>
          <a:p>
            <a:endParaRPr/>
          </a:p>
        </p:txBody>
      </p:sp>
      <p:sp>
        <p:nvSpPr>
          <p:cNvPr id="885" name="object 885"/>
          <p:cNvSpPr/>
          <p:nvPr/>
        </p:nvSpPr>
        <p:spPr>
          <a:xfrm>
            <a:off x="6420774" y="185536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886" name="object 886"/>
          <p:cNvSpPr/>
          <p:nvPr/>
        </p:nvSpPr>
        <p:spPr>
          <a:xfrm>
            <a:off x="6440077" y="1706712"/>
            <a:ext cx="17318" cy="184337"/>
          </a:xfrm>
          <a:custGeom>
            <a:avLst/>
            <a:gdLst/>
            <a:ahLst/>
            <a:cxnLst/>
            <a:rect l="l" t="t" r="r" b="b"/>
            <a:pathLst>
              <a:path w="19050" h="208914">
                <a:moveTo>
                  <a:pt x="0" y="0"/>
                </a:moveTo>
                <a:lnTo>
                  <a:pt x="18719" y="208445"/>
                </a:lnTo>
              </a:path>
            </a:pathLst>
          </a:custGeom>
          <a:ln w="3600">
            <a:solidFill>
              <a:srgbClr val="000000"/>
            </a:solidFill>
          </a:ln>
        </p:spPr>
        <p:txBody>
          <a:bodyPr wrap="square" lIns="0" tIns="0" rIns="0" bIns="0" rtlCol="0"/>
          <a:lstStyle/>
          <a:p>
            <a:endParaRPr/>
          </a:p>
        </p:txBody>
      </p:sp>
      <p:sp>
        <p:nvSpPr>
          <p:cNvPr id="887" name="object 887"/>
          <p:cNvSpPr/>
          <p:nvPr/>
        </p:nvSpPr>
        <p:spPr>
          <a:xfrm>
            <a:off x="6438115" y="186807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888" name="object 888"/>
          <p:cNvSpPr/>
          <p:nvPr/>
        </p:nvSpPr>
        <p:spPr>
          <a:xfrm>
            <a:off x="6457096" y="1890633"/>
            <a:ext cx="17895" cy="12886"/>
          </a:xfrm>
          <a:custGeom>
            <a:avLst/>
            <a:gdLst/>
            <a:ahLst/>
            <a:cxnLst/>
            <a:rect l="l" t="t" r="r" b="b"/>
            <a:pathLst>
              <a:path w="19684" h="14605">
                <a:moveTo>
                  <a:pt x="0" y="0"/>
                </a:moveTo>
                <a:lnTo>
                  <a:pt x="19088" y="14401"/>
                </a:lnTo>
              </a:path>
            </a:pathLst>
          </a:custGeom>
          <a:ln w="3600">
            <a:solidFill>
              <a:srgbClr val="000000"/>
            </a:solidFill>
          </a:ln>
        </p:spPr>
        <p:txBody>
          <a:bodyPr wrap="square" lIns="0" tIns="0" rIns="0" bIns="0" rtlCol="0"/>
          <a:lstStyle/>
          <a:p>
            <a:endParaRPr/>
          </a:p>
        </p:txBody>
      </p:sp>
      <p:sp>
        <p:nvSpPr>
          <p:cNvPr id="889" name="object 889"/>
          <p:cNvSpPr/>
          <p:nvPr/>
        </p:nvSpPr>
        <p:spPr>
          <a:xfrm>
            <a:off x="6455133" y="148085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890" name="object 890"/>
          <p:cNvSpPr/>
          <p:nvPr/>
        </p:nvSpPr>
        <p:spPr>
          <a:xfrm>
            <a:off x="6474448" y="1516121"/>
            <a:ext cx="17318" cy="387724"/>
          </a:xfrm>
          <a:custGeom>
            <a:avLst/>
            <a:gdLst/>
            <a:ahLst/>
            <a:cxnLst/>
            <a:rect l="l" t="t" r="r" b="b"/>
            <a:pathLst>
              <a:path w="19050" h="439419">
                <a:moveTo>
                  <a:pt x="0" y="438835"/>
                </a:moveTo>
                <a:lnTo>
                  <a:pt x="18719" y="0"/>
                </a:lnTo>
              </a:path>
            </a:pathLst>
          </a:custGeom>
          <a:ln w="3600">
            <a:solidFill>
              <a:srgbClr val="000000"/>
            </a:solidFill>
          </a:ln>
        </p:spPr>
        <p:txBody>
          <a:bodyPr wrap="square" lIns="0" tIns="0" rIns="0" bIns="0" rtlCol="0"/>
          <a:lstStyle/>
          <a:p>
            <a:endParaRPr/>
          </a:p>
        </p:txBody>
      </p:sp>
      <p:sp>
        <p:nvSpPr>
          <p:cNvPr id="891" name="object 891"/>
          <p:cNvSpPr/>
          <p:nvPr/>
        </p:nvSpPr>
        <p:spPr>
          <a:xfrm>
            <a:off x="6472486" y="174736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892" name="object 892"/>
          <p:cNvSpPr/>
          <p:nvPr/>
        </p:nvSpPr>
        <p:spPr>
          <a:xfrm>
            <a:off x="6491466" y="1516121"/>
            <a:ext cx="17895" cy="266700"/>
          </a:xfrm>
          <a:custGeom>
            <a:avLst/>
            <a:gdLst/>
            <a:ahLst/>
            <a:cxnLst/>
            <a:rect l="l" t="t" r="r" b="b"/>
            <a:pathLst>
              <a:path w="19684" h="302260">
                <a:moveTo>
                  <a:pt x="0" y="0"/>
                </a:moveTo>
                <a:lnTo>
                  <a:pt x="19075" y="302044"/>
                </a:lnTo>
              </a:path>
            </a:pathLst>
          </a:custGeom>
          <a:ln w="3600">
            <a:solidFill>
              <a:srgbClr val="000000"/>
            </a:solidFill>
          </a:ln>
        </p:spPr>
        <p:txBody>
          <a:bodyPr wrap="square" lIns="0" tIns="0" rIns="0" bIns="0" rtlCol="0"/>
          <a:lstStyle/>
          <a:p>
            <a:endParaRPr/>
          </a:p>
        </p:txBody>
      </p:sp>
      <p:sp>
        <p:nvSpPr>
          <p:cNvPr id="893" name="object 893"/>
          <p:cNvSpPr/>
          <p:nvPr/>
        </p:nvSpPr>
        <p:spPr>
          <a:xfrm>
            <a:off x="6489504" y="177055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894" name="object 894"/>
          <p:cNvSpPr/>
          <p:nvPr/>
        </p:nvSpPr>
        <p:spPr>
          <a:xfrm>
            <a:off x="6508807" y="1782631"/>
            <a:ext cx="17318" cy="23532"/>
          </a:xfrm>
          <a:custGeom>
            <a:avLst/>
            <a:gdLst/>
            <a:ahLst/>
            <a:cxnLst/>
            <a:rect l="l" t="t" r="r" b="b"/>
            <a:pathLst>
              <a:path w="19050" h="26669">
                <a:moveTo>
                  <a:pt x="0" y="0"/>
                </a:moveTo>
                <a:lnTo>
                  <a:pt x="18719" y="26276"/>
                </a:lnTo>
              </a:path>
            </a:pathLst>
          </a:custGeom>
          <a:ln w="3600">
            <a:solidFill>
              <a:srgbClr val="000000"/>
            </a:solidFill>
          </a:ln>
        </p:spPr>
        <p:txBody>
          <a:bodyPr wrap="square" lIns="0" tIns="0" rIns="0" bIns="0" rtlCol="0"/>
          <a:lstStyle/>
          <a:p>
            <a:endParaRPr/>
          </a:p>
        </p:txBody>
      </p:sp>
      <p:sp>
        <p:nvSpPr>
          <p:cNvPr id="895" name="object 895"/>
          <p:cNvSpPr/>
          <p:nvPr/>
        </p:nvSpPr>
        <p:spPr>
          <a:xfrm>
            <a:off x="6506521" y="167177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896" name="object 896"/>
          <p:cNvSpPr/>
          <p:nvPr/>
        </p:nvSpPr>
        <p:spPr>
          <a:xfrm>
            <a:off x="6525826" y="1707026"/>
            <a:ext cx="17318" cy="99172"/>
          </a:xfrm>
          <a:custGeom>
            <a:avLst/>
            <a:gdLst/>
            <a:ahLst/>
            <a:cxnLst/>
            <a:rect l="l" t="t" r="r" b="b"/>
            <a:pathLst>
              <a:path w="19050" h="112394">
                <a:moveTo>
                  <a:pt x="0" y="111963"/>
                </a:moveTo>
                <a:lnTo>
                  <a:pt x="18719" y="0"/>
                </a:lnTo>
              </a:path>
            </a:pathLst>
          </a:custGeom>
          <a:ln w="3600">
            <a:solidFill>
              <a:srgbClr val="000000"/>
            </a:solidFill>
          </a:ln>
        </p:spPr>
        <p:txBody>
          <a:bodyPr wrap="square" lIns="0" tIns="0" rIns="0" bIns="0" rtlCol="0"/>
          <a:lstStyle/>
          <a:p>
            <a:endParaRPr/>
          </a:p>
        </p:txBody>
      </p:sp>
      <p:sp>
        <p:nvSpPr>
          <p:cNvPr id="897" name="object 897"/>
          <p:cNvSpPr/>
          <p:nvPr/>
        </p:nvSpPr>
        <p:spPr>
          <a:xfrm>
            <a:off x="6523863" y="146816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898" name="object 898"/>
          <p:cNvSpPr/>
          <p:nvPr/>
        </p:nvSpPr>
        <p:spPr>
          <a:xfrm>
            <a:off x="6542844" y="1503415"/>
            <a:ext cx="17895" cy="203947"/>
          </a:xfrm>
          <a:custGeom>
            <a:avLst/>
            <a:gdLst/>
            <a:ahLst/>
            <a:cxnLst/>
            <a:rect l="l" t="t" r="r" b="b"/>
            <a:pathLst>
              <a:path w="19684" h="231139">
                <a:moveTo>
                  <a:pt x="0" y="230759"/>
                </a:moveTo>
                <a:lnTo>
                  <a:pt x="19075" y="0"/>
                </a:lnTo>
              </a:path>
            </a:pathLst>
          </a:custGeom>
          <a:ln w="3600">
            <a:solidFill>
              <a:srgbClr val="000000"/>
            </a:solidFill>
          </a:ln>
        </p:spPr>
        <p:txBody>
          <a:bodyPr wrap="square" lIns="0" tIns="0" rIns="0" bIns="0" rtlCol="0"/>
          <a:lstStyle/>
          <a:p>
            <a:endParaRPr/>
          </a:p>
        </p:txBody>
      </p:sp>
      <p:sp>
        <p:nvSpPr>
          <p:cNvPr id="899" name="object 899"/>
          <p:cNvSpPr/>
          <p:nvPr/>
        </p:nvSpPr>
        <p:spPr>
          <a:xfrm>
            <a:off x="6540881" y="154820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00" name="object 900"/>
          <p:cNvSpPr/>
          <p:nvPr/>
        </p:nvSpPr>
        <p:spPr>
          <a:xfrm>
            <a:off x="6560185" y="1503415"/>
            <a:ext cx="17318" cy="80122"/>
          </a:xfrm>
          <a:custGeom>
            <a:avLst/>
            <a:gdLst/>
            <a:ahLst/>
            <a:cxnLst/>
            <a:rect l="l" t="t" r="r" b="b"/>
            <a:pathLst>
              <a:path w="19050" h="90805">
                <a:moveTo>
                  <a:pt x="0" y="0"/>
                </a:moveTo>
                <a:lnTo>
                  <a:pt x="18732" y="90728"/>
                </a:lnTo>
              </a:path>
            </a:pathLst>
          </a:custGeom>
          <a:ln w="3600">
            <a:solidFill>
              <a:srgbClr val="000000"/>
            </a:solidFill>
          </a:ln>
        </p:spPr>
        <p:txBody>
          <a:bodyPr wrap="square" lIns="0" tIns="0" rIns="0" bIns="0" rtlCol="0"/>
          <a:lstStyle/>
          <a:p>
            <a:endParaRPr/>
          </a:p>
        </p:txBody>
      </p:sp>
      <p:sp>
        <p:nvSpPr>
          <p:cNvPr id="901" name="object 901"/>
          <p:cNvSpPr/>
          <p:nvPr/>
        </p:nvSpPr>
        <p:spPr>
          <a:xfrm>
            <a:off x="6557899" y="173846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02" name="object 902"/>
          <p:cNvSpPr/>
          <p:nvPr/>
        </p:nvSpPr>
        <p:spPr>
          <a:xfrm>
            <a:off x="6577214" y="1583458"/>
            <a:ext cx="17318" cy="190500"/>
          </a:xfrm>
          <a:custGeom>
            <a:avLst/>
            <a:gdLst/>
            <a:ahLst/>
            <a:cxnLst/>
            <a:rect l="l" t="t" r="r" b="b"/>
            <a:pathLst>
              <a:path w="19050" h="215900">
                <a:moveTo>
                  <a:pt x="0" y="0"/>
                </a:moveTo>
                <a:lnTo>
                  <a:pt x="18719" y="215646"/>
                </a:lnTo>
              </a:path>
            </a:pathLst>
          </a:custGeom>
          <a:ln w="3600">
            <a:solidFill>
              <a:srgbClr val="000000"/>
            </a:solidFill>
          </a:ln>
        </p:spPr>
        <p:txBody>
          <a:bodyPr wrap="square" lIns="0" tIns="0" rIns="0" bIns="0" rtlCol="0"/>
          <a:lstStyle/>
          <a:p>
            <a:endParaRPr/>
          </a:p>
        </p:txBody>
      </p:sp>
      <p:sp>
        <p:nvSpPr>
          <p:cNvPr id="903" name="object 903"/>
          <p:cNvSpPr/>
          <p:nvPr/>
        </p:nvSpPr>
        <p:spPr>
          <a:xfrm>
            <a:off x="6575239" y="140939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04" name="object 904"/>
          <p:cNvSpPr/>
          <p:nvPr/>
        </p:nvSpPr>
        <p:spPr>
          <a:xfrm>
            <a:off x="6594233" y="1444651"/>
            <a:ext cx="17895" cy="329453"/>
          </a:xfrm>
          <a:custGeom>
            <a:avLst/>
            <a:gdLst/>
            <a:ahLst/>
            <a:cxnLst/>
            <a:rect l="l" t="t" r="r" b="b"/>
            <a:pathLst>
              <a:path w="19684" h="373380">
                <a:moveTo>
                  <a:pt x="0" y="372960"/>
                </a:moveTo>
                <a:lnTo>
                  <a:pt x="19075" y="0"/>
                </a:lnTo>
              </a:path>
            </a:pathLst>
          </a:custGeom>
          <a:ln w="3600">
            <a:solidFill>
              <a:srgbClr val="000000"/>
            </a:solidFill>
          </a:ln>
        </p:spPr>
        <p:txBody>
          <a:bodyPr wrap="square" lIns="0" tIns="0" rIns="0" bIns="0" rtlCol="0"/>
          <a:lstStyle/>
          <a:p>
            <a:endParaRPr/>
          </a:p>
        </p:txBody>
      </p:sp>
      <p:sp>
        <p:nvSpPr>
          <p:cNvPr id="905" name="object 905"/>
          <p:cNvSpPr/>
          <p:nvPr/>
        </p:nvSpPr>
        <p:spPr>
          <a:xfrm>
            <a:off x="6592269" y="1391927"/>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906" name="object 906"/>
          <p:cNvSpPr/>
          <p:nvPr/>
        </p:nvSpPr>
        <p:spPr>
          <a:xfrm>
            <a:off x="6611574" y="1427181"/>
            <a:ext cx="17318" cy="17929"/>
          </a:xfrm>
          <a:custGeom>
            <a:avLst/>
            <a:gdLst/>
            <a:ahLst/>
            <a:cxnLst/>
            <a:rect l="l" t="t" r="r" b="b"/>
            <a:pathLst>
              <a:path w="19050" h="20319">
                <a:moveTo>
                  <a:pt x="0" y="19799"/>
                </a:moveTo>
                <a:lnTo>
                  <a:pt x="18719" y="0"/>
                </a:lnTo>
              </a:path>
            </a:pathLst>
          </a:custGeom>
          <a:ln w="3600">
            <a:solidFill>
              <a:srgbClr val="000000"/>
            </a:solidFill>
          </a:ln>
        </p:spPr>
        <p:txBody>
          <a:bodyPr wrap="square" lIns="0" tIns="0" rIns="0" bIns="0" rtlCol="0"/>
          <a:lstStyle/>
          <a:p>
            <a:endParaRPr/>
          </a:p>
        </p:txBody>
      </p:sp>
      <p:sp>
        <p:nvSpPr>
          <p:cNvPr id="907" name="object 907"/>
          <p:cNvSpPr/>
          <p:nvPr/>
        </p:nvSpPr>
        <p:spPr>
          <a:xfrm>
            <a:off x="6609611" y="140271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08" name="object 908"/>
          <p:cNvSpPr/>
          <p:nvPr/>
        </p:nvSpPr>
        <p:spPr>
          <a:xfrm>
            <a:off x="6628593" y="1427180"/>
            <a:ext cx="17895" cy="11206"/>
          </a:xfrm>
          <a:custGeom>
            <a:avLst/>
            <a:gdLst/>
            <a:ahLst/>
            <a:cxnLst/>
            <a:rect l="l" t="t" r="r" b="b"/>
            <a:pathLst>
              <a:path w="19684" h="12700">
                <a:moveTo>
                  <a:pt x="0" y="0"/>
                </a:moveTo>
                <a:lnTo>
                  <a:pt x="19075" y="12242"/>
                </a:lnTo>
              </a:path>
            </a:pathLst>
          </a:custGeom>
          <a:ln w="3600">
            <a:solidFill>
              <a:srgbClr val="000000"/>
            </a:solidFill>
          </a:ln>
        </p:spPr>
        <p:txBody>
          <a:bodyPr wrap="square" lIns="0" tIns="0" rIns="0" bIns="0" rtlCol="0"/>
          <a:lstStyle/>
          <a:p>
            <a:endParaRPr/>
          </a:p>
        </p:txBody>
      </p:sp>
      <p:sp>
        <p:nvSpPr>
          <p:cNvPr id="909" name="object 909"/>
          <p:cNvSpPr/>
          <p:nvPr/>
        </p:nvSpPr>
        <p:spPr>
          <a:xfrm>
            <a:off x="6626629" y="1287421"/>
            <a:ext cx="72736" cy="70597"/>
          </a:xfrm>
          <a:custGeom>
            <a:avLst/>
            <a:gdLst/>
            <a:ahLst/>
            <a:cxnLst/>
            <a:rect l="l" t="t" r="r" b="b"/>
            <a:pathLst>
              <a:path w="80009"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910" name="object 910"/>
          <p:cNvSpPr/>
          <p:nvPr/>
        </p:nvSpPr>
        <p:spPr>
          <a:xfrm>
            <a:off x="6645933" y="1322674"/>
            <a:ext cx="17318" cy="115421"/>
          </a:xfrm>
          <a:custGeom>
            <a:avLst/>
            <a:gdLst/>
            <a:ahLst/>
            <a:cxnLst/>
            <a:rect l="l" t="t" r="r" b="b"/>
            <a:pathLst>
              <a:path w="19050" h="130810">
                <a:moveTo>
                  <a:pt x="0" y="130683"/>
                </a:moveTo>
                <a:lnTo>
                  <a:pt x="18719" y="0"/>
                </a:lnTo>
              </a:path>
            </a:pathLst>
          </a:custGeom>
          <a:ln w="3600">
            <a:solidFill>
              <a:srgbClr val="000000"/>
            </a:solidFill>
          </a:ln>
        </p:spPr>
        <p:txBody>
          <a:bodyPr wrap="square" lIns="0" tIns="0" rIns="0" bIns="0" rtlCol="0"/>
          <a:lstStyle/>
          <a:p>
            <a:endParaRPr/>
          </a:p>
        </p:txBody>
      </p:sp>
      <p:sp>
        <p:nvSpPr>
          <p:cNvPr id="911" name="object 911"/>
          <p:cNvSpPr/>
          <p:nvPr/>
        </p:nvSpPr>
        <p:spPr>
          <a:xfrm>
            <a:off x="6643647" y="147355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12" name="object 912"/>
          <p:cNvSpPr/>
          <p:nvPr/>
        </p:nvSpPr>
        <p:spPr>
          <a:xfrm>
            <a:off x="6662951" y="1322674"/>
            <a:ext cx="17318" cy="186577"/>
          </a:xfrm>
          <a:custGeom>
            <a:avLst/>
            <a:gdLst/>
            <a:ahLst/>
            <a:cxnLst/>
            <a:rect l="l" t="t" r="r" b="b"/>
            <a:pathLst>
              <a:path w="19050" h="211455">
                <a:moveTo>
                  <a:pt x="0" y="0"/>
                </a:moveTo>
                <a:lnTo>
                  <a:pt x="18719" y="210959"/>
                </a:lnTo>
              </a:path>
            </a:pathLst>
          </a:custGeom>
          <a:ln w="3600">
            <a:solidFill>
              <a:srgbClr val="000000"/>
            </a:solidFill>
          </a:ln>
        </p:spPr>
        <p:txBody>
          <a:bodyPr wrap="square" lIns="0" tIns="0" rIns="0" bIns="0" rtlCol="0"/>
          <a:lstStyle/>
          <a:p>
            <a:endParaRPr/>
          </a:p>
        </p:txBody>
      </p:sp>
      <p:sp>
        <p:nvSpPr>
          <p:cNvPr id="913" name="object 913"/>
          <p:cNvSpPr/>
          <p:nvPr/>
        </p:nvSpPr>
        <p:spPr>
          <a:xfrm>
            <a:off x="6660987" y="162888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14" name="object 914"/>
          <p:cNvSpPr/>
          <p:nvPr/>
        </p:nvSpPr>
        <p:spPr>
          <a:xfrm>
            <a:off x="6679970" y="1508815"/>
            <a:ext cx="17895" cy="155762"/>
          </a:xfrm>
          <a:custGeom>
            <a:avLst/>
            <a:gdLst/>
            <a:ahLst/>
            <a:cxnLst/>
            <a:rect l="l" t="t" r="r" b="b"/>
            <a:pathLst>
              <a:path w="19684" h="176530">
                <a:moveTo>
                  <a:pt x="0" y="0"/>
                </a:moveTo>
                <a:lnTo>
                  <a:pt x="19088" y="176047"/>
                </a:lnTo>
              </a:path>
            </a:pathLst>
          </a:custGeom>
          <a:ln w="3600">
            <a:solidFill>
              <a:srgbClr val="000000"/>
            </a:solidFill>
          </a:ln>
        </p:spPr>
        <p:txBody>
          <a:bodyPr wrap="square" lIns="0" tIns="0" rIns="0" bIns="0" rtlCol="0"/>
          <a:lstStyle/>
          <a:p>
            <a:endParaRPr/>
          </a:p>
        </p:txBody>
      </p:sp>
      <p:sp>
        <p:nvSpPr>
          <p:cNvPr id="915" name="object 915"/>
          <p:cNvSpPr/>
          <p:nvPr/>
        </p:nvSpPr>
        <p:spPr>
          <a:xfrm>
            <a:off x="6678006" y="163905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16" name="object 916"/>
          <p:cNvSpPr/>
          <p:nvPr/>
        </p:nvSpPr>
        <p:spPr>
          <a:xfrm>
            <a:off x="6697322" y="1664151"/>
            <a:ext cx="17318" cy="10646"/>
          </a:xfrm>
          <a:custGeom>
            <a:avLst/>
            <a:gdLst/>
            <a:ahLst/>
            <a:cxnLst/>
            <a:rect l="l" t="t" r="r" b="b"/>
            <a:pathLst>
              <a:path w="19050" h="12064">
                <a:moveTo>
                  <a:pt x="0" y="0"/>
                </a:moveTo>
                <a:lnTo>
                  <a:pt x="18719" y="11518"/>
                </a:lnTo>
              </a:path>
            </a:pathLst>
          </a:custGeom>
          <a:ln w="3600">
            <a:solidFill>
              <a:srgbClr val="000000"/>
            </a:solidFill>
          </a:ln>
        </p:spPr>
        <p:txBody>
          <a:bodyPr wrap="square" lIns="0" tIns="0" rIns="0" bIns="0" rtlCol="0"/>
          <a:lstStyle/>
          <a:p>
            <a:endParaRPr/>
          </a:p>
        </p:txBody>
      </p:sp>
      <p:sp>
        <p:nvSpPr>
          <p:cNvPr id="917" name="object 917"/>
          <p:cNvSpPr/>
          <p:nvPr/>
        </p:nvSpPr>
        <p:spPr>
          <a:xfrm>
            <a:off x="6695347" y="168955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18" name="object 918"/>
          <p:cNvSpPr/>
          <p:nvPr/>
        </p:nvSpPr>
        <p:spPr>
          <a:xfrm>
            <a:off x="6714340" y="1674315"/>
            <a:ext cx="17895" cy="50987"/>
          </a:xfrm>
          <a:custGeom>
            <a:avLst/>
            <a:gdLst/>
            <a:ahLst/>
            <a:cxnLst/>
            <a:rect l="l" t="t" r="r" b="b"/>
            <a:pathLst>
              <a:path w="19684" h="57785">
                <a:moveTo>
                  <a:pt x="0" y="0"/>
                </a:moveTo>
                <a:lnTo>
                  <a:pt x="19075" y="57238"/>
                </a:lnTo>
              </a:path>
            </a:pathLst>
          </a:custGeom>
          <a:ln w="3600">
            <a:solidFill>
              <a:srgbClr val="000000"/>
            </a:solidFill>
          </a:ln>
        </p:spPr>
        <p:txBody>
          <a:bodyPr wrap="square" lIns="0" tIns="0" rIns="0" bIns="0" rtlCol="0"/>
          <a:lstStyle/>
          <a:p>
            <a:endParaRPr/>
          </a:p>
        </p:txBody>
      </p:sp>
      <p:sp>
        <p:nvSpPr>
          <p:cNvPr id="919" name="object 919"/>
          <p:cNvSpPr/>
          <p:nvPr/>
        </p:nvSpPr>
        <p:spPr>
          <a:xfrm>
            <a:off x="6712377" y="154375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20" name="object 920"/>
          <p:cNvSpPr/>
          <p:nvPr/>
        </p:nvSpPr>
        <p:spPr>
          <a:xfrm>
            <a:off x="6731681" y="1579020"/>
            <a:ext cx="17318" cy="146237"/>
          </a:xfrm>
          <a:custGeom>
            <a:avLst/>
            <a:gdLst/>
            <a:ahLst/>
            <a:cxnLst/>
            <a:rect l="l" t="t" r="r" b="b"/>
            <a:pathLst>
              <a:path w="19050" h="165735">
                <a:moveTo>
                  <a:pt x="0" y="165239"/>
                </a:moveTo>
                <a:lnTo>
                  <a:pt x="18719" y="0"/>
                </a:lnTo>
              </a:path>
            </a:pathLst>
          </a:custGeom>
          <a:ln w="3600">
            <a:solidFill>
              <a:srgbClr val="000000"/>
            </a:solidFill>
          </a:ln>
        </p:spPr>
        <p:txBody>
          <a:bodyPr wrap="square" lIns="0" tIns="0" rIns="0" bIns="0" rtlCol="0"/>
          <a:lstStyle/>
          <a:p>
            <a:endParaRPr/>
          </a:p>
        </p:txBody>
      </p:sp>
      <p:sp>
        <p:nvSpPr>
          <p:cNvPr id="921" name="object 921"/>
          <p:cNvSpPr/>
          <p:nvPr/>
        </p:nvSpPr>
        <p:spPr>
          <a:xfrm>
            <a:off x="6729395" y="1179094"/>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22" name="object 922"/>
          <p:cNvSpPr/>
          <p:nvPr/>
        </p:nvSpPr>
        <p:spPr>
          <a:xfrm>
            <a:off x="6748699" y="1214358"/>
            <a:ext cx="17318" cy="364751"/>
          </a:xfrm>
          <a:custGeom>
            <a:avLst/>
            <a:gdLst/>
            <a:ahLst/>
            <a:cxnLst/>
            <a:rect l="l" t="t" r="r" b="b"/>
            <a:pathLst>
              <a:path w="19050" h="413385">
                <a:moveTo>
                  <a:pt x="0" y="413283"/>
                </a:moveTo>
                <a:lnTo>
                  <a:pt x="18719" y="0"/>
                </a:lnTo>
              </a:path>
            </a:pathLst>
          </a:custGeom>
          <a:ln w="3600">
            <a:solidFill>
              <a:srgbClr val="000000"/>
            </a:solidFill>
          </a:ln>
        </p:spPr>
        <p:txBody>
          <a:bodyPr wrap="square" lIns="0" tIns="0" rIns="0" bIns="0" rtlCol="0"/>
          <a:lstStyle/>
          <a:p>
            <a:endParaRPr/>
          </a:p>
        </p:txBody>
      </p:sp>
      <p:sp>
        <p:nvSpPr>
          <p:cNvPr id="923" name="object 923"/>
          <p:cNvSpPr/>
          <p:nvPr/>
        </p:nvSpPr>
        <p:spPr>
          <a:xfrm>
            <a:off x="6746736" y="141415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24" name="object 924"/>
          <p:cNvSpPr/>
          <p:nvPr/>
        </p:nvSpPr>
        <p:spPr>
          <a:xfrm>
            <a:off x="6765718" y="1214358"/>
            <a:ext cx="17895" cy="235324"/>
          </a:xfrm>
          <a:custGeom>
            <a:avLst/>
            <a:gdLst/>
            <a:ahLst/>
            <a:cxnLst/>
            <a:rect l="l" t="t" r="r" b="b"/>
            <a:pathLst>
              <a:path w="19684" h="266700">
                <a:moveTo>
                  <a:pt x="0" y="0"/>
                </a:moveTo>
                <a:lnTo>
                  <a:pt x="19075" y="266395"/>
                </a:lnTo>
              </a:path>
            </a:pathLst>
          </a:custGeom>
          <a:ln w="3600">
            <a:solidFill>
              <a:srgbClr val="000000"/>
            </a:solidFill>
          </a:ln>
        </p:spPr>
        <p:txBody>
          <a:bodyPr wrap="square" lIns="0" tIns="0" rIns="0" bIns="0" rtlCol="0"/>
          <a:lstStyle/>
          <a:p>
            <a:endParaRPr/>
          </a:p>
        </p:txBody>
      </p:sp>
      <p:sp>
        <p:nvSpPr>
          <p:cNvPr id="925" name="object 925"/>
          <p:cNvSpPr/>
          <p:nvPr/>
        </p:nvSpPr>
        <p:spPr>
          <a:xfrm>
            <a:off x="6763754" y="163015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26" name="object 926"/>
          <p:cNvSpPr/>
          <p:nvPr/>
        </p:nvSpPr>
        <p:spPr>
          <a:xfrm>
            <a:off x="6783057" y="1449413"/>
            <a:ext cx="17318" cy="216274"/>
          </a:xfrm>
          <a:custGeom>
            <a:avLst/>
            <a:gdLst/>
            <a:ahLst/>
            <a:cxnLst/>
            <a:rect l="l" t="t" r="r" b="b"/>
            <a:pathLst>
              <a:path w="19050" h="245110">
                <a:moveTo>
                  <a:pt x="0" y="0"/>
                </a:moveTo>
                <a:lnTo>
                  <a:pt x="18732" y="244805"/>
                </a:lnTo>
              </a:path>
            </a:pathLst>
          </a:custGeom>
          <a:ln w="3600">
            <a:solidFill>
              <a:srgbClr val="000000"/>
            </a:solidFill>
          </a:ln>
        </p:spPr>
        <p:txBody>
          <a:bodyPr wrap="square" lIns="0" tIns="0" rIns="0" bIns="0" rtlCol="0"/>
          <a:lstStyle/>
          <a:p>
            <a:endParaRPr/>
          </a:p>
        </p:txBody>
      </p:sp>
      <p:sp>
        <p:nvSpPr>
          <p:cNvPr id="927" name="object 927"/>
          <p:cNvSpPr/>
          <p:nvPr/>
        </p:nvSpPr>
        <p:spPr>
          <a:xfrm>
            <a:off x="6780772" y="162729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28" name="object 928"/>
          <p:cNvSpPr/>
          <p:nvPr/>
        </p:nvSpPr>
        <p:spPr>
          <a:xfrm>
            <a:off x="6800087" y="1662560"/>
            <a:ext cx="17318" cy="3362"/>
          </a:xfrm>
          <a:custGeom>
            <a:avLst/>
            <a:gdLst/>
            <a:ahLst/>
            <a:cxnLst/>
            <a:rect l="l" t="t" r="r" b="b"/>
            <a:pathLst>
              <a:path w="19050" h="3810">
                <a:moveTo>
                  <a:pt x="0" y="3238"/>
                </a:moveTo>
                <a:lnTo>
                  <a:pt x="18707" y="0"/>
                </a:lnTo>
              </a:path>
            </a:pathLst>
          </a:custGeom>
          <a:ln w="3600">
            <a:solidFill>
              <a:srgbClr val="000000"/>
            </a:solidFill>
          </a:ln>
        </p:spPr>
        <p:txBody>
          <a:bodyPr wrap="square" lIns="0" tIns="0" rIns="0" bIns="0" rtlCol="0"/>
          <a:lstStyle/>
          <a:p>
            <a:endParaRPr/>
          </a:p>
        </p:txBody>
      </p:sp>
      <p:sp>
        <p:nvSpPr>
          <p:cNvPr id="929" name="object 929"/>
          <p:cNvSpPr/>
          <p:nvPr/>
        </p:nvSpPr>
        <p:spPr>
          <a:xfrm>
            <a:off x="6798113" y="1327123"/>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30" name="object 930"/>
          <p:cNvSpPr/>
          <p:nvPr/>
        </p:nvSpPr>
        <p:spPr>
          <a:xfrm>
            <a:off x="6817094" y="1362377"/>
            <a:ext cx="17895" cy="300318"/>
          </a:xfrm>
          <a:custGeom>
            <a:avLst/>
            <a:gdLst/>
            <a:ahLst/>
            <a:cxnLst/>
            <a:rect l="l" t="t" r="r" b="b"/>
            <a:pathLst>
              <a:path w="19684" h="340360">
                <a:moveTo>
                  <a:pt x="0" y="340207"/>
                </a:moveTo>
                <a:lnTo>
                  <a:pt x="19088" y="0"/>
                </a:lnTo>
              </a:path>
            </a:pathLst>
          </a:custGeom>
          <a:ln w="3600">
            <a:solidFill>
              <a:srgbClr val="000000"/>
            </a:solidFill>
          </a:ln>
        </p:spPr>
        <p:txBody>
          <a:bodyPr wrap="square" lIns="0" tIns="0" rIns="0" bIns="0" rtlCol="0"/>
          <a:lstStyle/>
          <a:p>
            <a:endParaRPr/>
          </a:p>
        </p:txBody>
      </p:sp>
      <p:sp>
        <p:nvSpPr>
          <p:cNvPr id="931" name="object 931"/>
          <p:cNvSpPr/>
          <p:nvPr/>
        </p:nvSpPr>
        <p:spPr>
          <a:xfrm>
            <a:off x="6815143" y="1027265"/>
            <a:ext cx="72736" cy="70597"/>
          </a:xfrm>
          <a:custGeom>
            <a:avLst/>
            <a:gdLst/>
            <a:ahLst/>
            <a:cxnLst/>
            <a:rect l="l" t="t" r="r" b="b"/>
            <a:pathLst>
              <a:path w="80009" h="80009">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32" name="object 932"/>
          <p:cNvSpPr/>
          <p:nvPr/>
        </p:nvSpPr>
        <p:spPr>
          <a:xfrm>
            <a:off x="6834447" y="1062519"/>
            <a:ext cx="17318" cy="300318"/>
          </a:xfrm>
          <a:custGeom>
            <a:avLst/>
            <a:gdLst/>
            <a:ahLst/>
            <a:cxnLst/>
            <a:rect l="l" t="t" r="r" b="b"/>
            <a:pathLst>
              <a:path w="19050" h="340359">
                <a:moveTo>
                  <a:pt x="0" y="339839"/>
                </a:moveTo>
                <a:lnTo>
                  <a:pt x="18719" y="0"/>
                </a:lnTo>
              </a:path>
            </a:pathLst>
          </a:custGeom>
          <a:ln w="3600">
            <a:solidFill>
              <a:srgbClr val="000000"/>
            </a:solidFill>
          </a:ln>
        </p:spPr>
        <p:txBody>
          <a:bodyPr wrap="square" lIns="0" tIns="0" rIns="0" bIns="0" rtlCol="0"/>
          <a:lstStyle/>
          <a:p>
            <a:endParaRPr/>
          </a:p>
        </p:txBody>
      </p:sp>
      <p:sp>
        <p:nvSpPr>
          <p:cNvPr id="933" name="object 933"/>
          <p:cNvSpPr/>
          <p:nvPr/>
        </p:nvSpPr>
        <p:spPr>
          <a:xfrm>
            <a:off x="6832484" y="185187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34" name="object 934"/>
          <p:cNvSpPr/>
          <p:nvPr/>
        </p:nvSpPr>
        <p:spPr>
          <a:xfrm>
            <a:off x="6851466" y="1062519"/>
            <a:ext cx="17895" cy="824752"/>
          </a:xfrm>
          <a:custGeom>
            <a:avLst/>
            <a:gdLst/>
            <a:ahLst/>
            <a:cxnLst/>
            <a:rect l="l" t="t" r="r" b="b"/>
            <a:pathLst>
              <a:path w="19684" h="934719">
                <a:moveTo>
                  <a:pt x="0" y="0"/>
                </a:moveTo>
                <a:lnTo>
                  <a:pt x="19075" y="934567"/>
                </a:lnTo>
              </a:path>
            </a:pathLst>
          </a:custGeom>
          <a:ln w="3600">
            <a:solidFill>
              <a:srgbClr val="000000"/>
            </a:solidFill>
          </a:ln>
        </p:spPr>
        <p:txBody>
          <a:bodyPr wrap="square" lIns="0" tIns="0" rIns="0" bIns="0" rtlCol="0"/>
          <a:lstStyle/>
          <a:p>
            <a:endParaRPr/>
          </a:p>
        </p:txBody>
      </p:sp>
      <p:sp>
        <p:nvSpPr>
          <p:cNvPr id="935" name="object 935"/>
          <p:cNvSpPr/>
          <p:nvPr/>
        </p:nvSpPr>
        <p:spPr>
          <a:xfrm>
            <a:off x="6849502" y="993591"/>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36" name="object 936"/>
          <p:cNvSpPr/>
          <p:nvPr/>
        </p:nvSpPr>
        <p:spPr>
          <a:xfrm>
            <a:off x="6868806" y="1028846"/>
            <a:ext cx="17318" cy="858370"/>
          </a:xfrm>
          <a:custGeom>
            <a:avLst/>
            <a:gdLst/>
            <a:ahLst/>
            <a:cxnLst/>
            <a:rect l="l" t="t" r="r" b="b"/>
            <a:pathLst>
              <a:path w="19050" h="972819">
                <a:moveTo>
                  <a:pt x="0" y="972731"/>
                </a:moveTo>
                <a:lnTo>
                  <a:pt x="18719" y="0"/>
                </a:lnTo>
              </a:path>
            </a:pathLst>
          </a:custGeom>
          <a:ln w="3600">
            <a:solidFill>
              <a:srgbClr val="000000"/>
            </a:solidFill>
          </a:ln>
        </p:spPr>
        <p:txBody>
          <a:bodyPr wrap="square" lIns="0" tIns="0" rIns="0" bIns="0" rtlCol="0"/>
          <a:lstStyle/>
          <a:p>
            <a:endParaRPr/>
          </a:p>
        </p:txBody>
      </p:sp>
      <p:sp>
        <p:nvSpPr>
          <p:cNvPr id="937" name="object 937"/>
          <p:cNvSpPr/>
          <p:nvPr/>
        </p:nvSpPr>
        <p:spPr>
          <a:xfrm>
            <a:off x="6866520" y="148784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38" name="object 938"/>
          <p:cNvSpPr/>
          <p:nvPr/>
        </p:nvSpPr>
        <p:spPr>
          <a:xfrm>
            <a:off x="6885824" y="1028846"/>
            <a:ext cx="17318" cy="494740"/>
          </a:xfrm>
          <a:custGeom>
            <a:avLst/>
            <a:gdLst/>
            <a:ahLst/>
            <a:cxnLst/>
            <a:rect l="l" t="t" r="r" b="b"/>
            <a:pathLst>
              <a:path w="19050" h="560705">
                <a:moveTo>
                  <a:pt x="0" y="0"/>
                </a:moveTo>
                <a:lnTo>
                  <a:pt x="18719" y="560171"/>
                </a:lnTo>
              </a:path>
            </a:pathLst>
          </a:custGeom>
          <a:ln w="3600">
            <a:solidFill>
              <a:srgbClr val="000000"/>
            </a:solidFill>
          </a:ln>
        </p:spPr>
        <p:txBody>
          <a:bodyPr wrap="square" lIns="0" tIns="0" rIns="0" bIns="0" rtlCol="0"/>
          <a:lstStyle/>
          <a:p>
            <a:endParaRPr/>
          </a:p>
        </p:txBody>
      </p:sp>
      <p:sp>
        <p:nvSpPr>
          <p:cNvPr id="939" name="object 939"/>
          <p:cNvSpPr/>
          <p:nvPr/>
        </p:nvSpPr>
        <p:spPr>
          <a:xfrm>
            <a:off x="6883861" y="1086342"/>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40" name="object 940"/>
          <p:cNvSpPr/>
          <p:nvPr/>
        </p:nvSpPr>
        <p:spPr>
          <a:xfrm>
            <a:off x="6902843" y="1121608"/>
            <a:ext cx="17895" cy="401731"/>
          </a:xfrm>
          <a:custGeom>
            <a:avLst/>
            <a:gdLst/>
            <a:ahLst/>
            <a:cxnLst/>
            <a:rect l="l" t="t" r="r" b="b"/>
            <a:pathLst>
              <a:path w="19684" h="455294">
                <a:moveTo>
                  <a:pt x="0" y="455041"/>
                </a:moveTo>
                <a:lnTo>
                  <a:pt x="19088" y="0"/>
                </a:lnTo>
              </a:path>
            </a:pathLst>
          </a:custGeom>
          <a:ln w="3600">
            <a:solidFill>
              <a:srgbClr val="000000"/>
            </a:solidFill>
          </a:ln>
        </p:spPr>
        <p:txBody>
          <a:bodyPr wrap="square" lIns="0" tIns="0" rIns="0" bIns="0" rtlCol="0"/>
          <a:lstStyle/>
          <a:p>
            <a:endParaRPr/>
          </a:p>
        </p:txBody>
      </p:sp>
      <p:sp>
        <p:nvSpPr>
          <p:cNvPr id="941" name="object 941"/>
          <p:cNvSpPr/>
          <p:nvPr/>
        </p:nvSpPr>
        <p:spPr>
          <a:xfrm>
            <a:off x="6900879" y="141352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42" name="object 942"/>
          <p:cNvSpPr/>
          <p:nvPr/>
        </p:nvSpPr>
        <p:spPr>
          <a:xfrm>
            <a:off x="6920196" y="1121607"/>
            <a:ext cx="17318" cy="327212"/>
          </a:xfrm>
          <a:custGeom>
            <a:avLst/>
            <a:gdLst/>
            <a:ahLst/>
            <a:cxnLst/>
            <a:rect l="l" t="t" r="r" b="b"/>
            <a:pathLst>
              <a:path w="19050" h="370839">
                <a:moveTo>
                  <a:pt x="0" y="0"/>
                </a:moveTo>
                <a:lnTo>
                  <a:pt x="18719" y="370801"/>
                </a:lnTo>
              </a:path>
            </a:pathLst>
          </a:custGeom>
          <a:ln w="3600">
            <a:solidFill>
              <a:srgbClr val="000000"/>
            </a:solidFill>
          </a:ln>
        </p:spPr>
        <p:txBody>
          <a:bodyPr wrap="square" lIns="0" tIns="0" rIns="0" bIns="0" rtlCol="0"/>
          <a:lstStyle/>
          <a:p>
            <a:endParaRPr/>
          </a:p>
        </p:txBody>
      </p:sp>
      <p:sp>
        <p:nvSpPr>
          <p:cNvPr id="943" name="object 943"/>
          <p:cNvSpPr/>
          <p:nvPr/>
        </p:nvSpPr>
        <p:spPr>
          <a:xfrm>
            <a:off x="6918221" y="1092383"/>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44" name="object 944"/>
          <p:cNvSpPr/>
          <p:nvPr/>
        </p:nvSpPr>
        <p:spPr>
          <a:xfrm>
            <a:off x="6937213" y="1127636"/>
            <a:ext cx="17895" cy="321609"/>
          </a:xfrm>
          <a:custGeom>
            <a:avLst/>
            <a:gdLst/>
            <a:ahLst/>
            <a:cxnLst/>
            <a:rect l="l" t="t" r="r" b="b"/>
            <a:pathLst>
              <a:path w="19684" h="364489">
                <a:moveTo>
                  <a:pt x="0" y="363969"/>
                </a:moveTo>
                <a:lnTo>
                  <a:pt x="19075" y="0"/>
                </a:lnTo>
              </a:path>
            </a:pathLst>
          </a:custGeom>
          <a:ln w="3600">
            <a:solidFill>
              <a:srgbClr val="000000"/>
            </a:solidFill>
          </a:ln>
        </p:spPr>
        <p:txBody>
          <a:bodyPr wrap="square" lIns="0" tIns="0" rIns="0" bIns="0" rtlCol="0"/>
          <a:lstStyle/>
          <a:p>
            <a:endParaRPr/>
          </a:p>
        </p:txBody>
      </p:sp>
      <p:sp>
        <p:nvSpPr>
          <p:cNvPr id="945" name="object 945"/>
          <p:cNvSpPr/>
          <p:nvPr/>
        </p:nvSpPr>
        <p:spPr>
          <a:xfrm>
            <a:off x="6935250" y="1332838"/>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46" name="object 946"/>
          <p:cNvSpPr/>
          <p:nvPr/>
        </p:nvSpPr>
        <p:spPr>
          <a:xfrm>
            <a:off x="6954554" y="1127637"/>
            <a:ext cx="17318" cy="240926"/>
          </a:xfrm>
          <a:custGeom>
            <a:avLst/>
            <a:gdLst/>
            <a:ahLst/>
            <a:cxnLst/>
            <a:rect l="l" t="t" r="r" b="b"/>
            <a:pathLst>
              <a:path w="19050" h="273050">
                <a:moveTo>
                  <a:pt x="0" y="0"/>
                </a:moveTo>
                <a:lnTo>
                  <a:pt x="18719" y="272529"/>
                </a:lnTo>
              </a:path>
            </a:pathLst>
          </a:custGeom>
          <a:ln w="3600">
            <a:solidFill>
              <a:srgbClr val="000000"/>
            </a:solidFill>
          </a:ln>
        </p:spPr>
        <p:txBody>
          <a:bodyPr wrap="square" lIns="0" tIns="0" rIns="0" bIns="0" rtlCol="0"/>
          <a:lstStyle/>
          <a:p>
            <a:endParaRPr/>
          </a:p>
        </p:txBody>
      </p:sp>
      <p:sp>
        <p:nvSpPr>
          <p:cNvPr id="947" name="object 947"/>
          <p:cNvSpPr/>
          <p:nvPr/>
        </p:nvSpPr>
        <p:spPr>
          <a:xfrm>
            <a:off x="6952257" y="143162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48" name="object 948"/>
          <p:cNvSpPr/>
          <p:nvPr/>
        </p:nvSpPr>
        <p:spPr>
          <a:xfrm>
            <a:off x="6971572" y="1368104"/>
            <a:ext cx="17318" cy="99172"/>
          </a:xfrm>
          <a:custGeom>
            <a:avLst/>
            <a:gdLst/>
            <a:ahLst/>
            <a:cxnLst/>
            <a:rect l="l" t="t" r="r" b="b"/>
            <a:pathLst>
              <a:path w="19050" h="112394">
                <a:moveTo>
                  <a:pt x="0" y="0"/>
                </a:moveTo>
                <a:lnTo>
                  <a:pt x="18719" y="111950"/>
                </a:lnTo>
              </a:path>
            </a:pathLst>
          </a:custGeom>
          <a:ln w="3600">
            <a:solidFill>
              <a:srgbClr val="000000"/>
            </a:solidFill>
          </a:ln>
        </p:spPr>
        <p:txBody>
          <a:bodyPr wrap="square" lIns="0" tIns="0" rIns="0" bIns="0" rtlCol="0"/>
          <a:lstStyle/>
          <a:p>
            <a:endParaRPr/>
          </a:p>
        </p:txBody>
      </p:sp>
      <p:sp>
        <p:nvSpPr>
          <p:cNvPr id="949" name="object 949"/>
          <p:cNvSpPr/>
          <p:nvPr/>
        </p:nvSpPr>
        <p:spPr>
          <a:xfrm>
            <a:off x="6969609" y="159680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50" name="object 950"/>
          <p:cNvSpPr/>
          <p:nvPr/>
        </p:nvSpPr>
        <p:spPr>
          <a:xfrm>
            <a:off x="6988591" y="1466884"/>
            <a:ext cx="17895" cy="165287"/>
          </a:xfrm>
          <a:custGeom>
            <a:avLst/>
            <a:gdLst/>
            <a:ahLst/>
            <a:cxnLst/>
            <a:rect l="l" t="t" r="r" b="b"/>
            <a:pathLst>
              <a:path w="19684" h="187325">
                <a:moveTo>
                  <a:pt x="0" y="0"/>
                </a:moveTo>
                <a:lnTo>
                  <a:pt x="19075" y="187198"/>
                </a:lnTo>
              </a:path>
            </a:pathLst>
          </a:custGeom>
          <a:ln w="3600">
            <a:solidFill>
              <a:srgbClr val="000000"/>
            </a:solidFill>
          </a:ln>
        </p:spPr>
        <p:txBody>
          <a:bodyPr wrap="square" lIns="0" tIns="0" rIns="0" bIns="0" rtlCol="0"/>
          <a:lstStyle/>
          <a:p>
            <a:endParaRPr/>
          </a:p>
        </p:txBody>
      </p:sp>
      <p:sp>
        <p:nvSpPr>
          <p:cNvPr id="951" name="object 951"/>
          <p:cNvSpPr/>
          <p:nvPr/>
        </p:nvSpPr>
        <p:spPr>
          <a:xfrm>
            <a:off x="6986627" y="142972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52" name="object 952"/>
          <p:cNvSpPr/>
          <p:nvPr/>
        </p:nvSpPr>
        <p:spPr>
          <a:xfrm>
            <a:off x="7005931" y="1464978"/>
            <a:ext cx="17318" cy="167528"/>
          </a:xfrm>
          <a:custGeom>
            <a:avLst/>
            <a:gdLst/>
            <a:ahLst/>
            <a:cxnLst/>
            <a:rect l="l" t="t" r="r" b="b"/>
            <a:pathLst>
              <a:path w="19050" h="189864">
                <a:moveTo>
                  <a:pt x="0" y="189357"/>
                </a:moveTo>
                <a:lnTo>
                  <a:pt x="18732" y="0"/>
                </a:lnTo>
              </a:path>
            </a:pathLst>
          </a:custGeom>
          <a:ln w="3600">
            <a:solidFill>
              <a:srgbClr val="000000"/>
            </a:solidFill>
          </a:ln>
        </p:spPr>
        <p:txBody>
          <a:bodyPr wrap="square" lIns="0" tIns="0" rIns="0" bIns="0" rtlCol="0"/>
          <a:lstStyle/>
          <a:p>
            <a:endParaRPr/>
          </a:p>
        </p:txBody>
      </p:sp>
      <p:sp>
        <p:nvSpPr>
          <p:cNvPr id="953" name="object 953"/>
          <p:cNvSpPr/>
          <p:nvPr/>
        </p:nvSpPr>
        <p:spPr>
          <a:xfrm>
            <a:off x="7003646" y="15707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54" name="object 954"/>
          <p:cNvSpPr/>
          <p:nvPr/>
        </p:nvSpPr>
        <p:spPr>
          <a:xfrm>
            <a:off x="7022961" y="1464978"/>
            <a:ext cx="17318" cy="141194"/>
          </a:xfrm>
          <a:custGeom>
            <a:avLst/>
            <a:gdLst/>
            <a:ahLst/>
            <a:cxnLst/>
            <a:rect l="l" t="t" r="r" b="b"/>
            <a:pathLst>
              <a:path w="19050" h="160019">
                <a:moveTo>
                  <a:pt x="0" y="0"/>
                </a:moveTo>
                <a:lnTo>
                  <a:pt x="18707" y="159842"/>
                </a:lnTo>
              </a:path>
            </a:pathLst>
          </a:custGeom>
          <a:ln w="3600">
            <a:solidFill>
              <a:srgbClr val="000000"/>
            </a:solidFill>
          </a:ln>
        </p:spPr>
        <p:txBody>
          <a:bodyPr wrap="square" lIns="0" tIns="0" rIns="0" bIns="0" rtlCol="0"/>
          <a:lstStyle/>
          <a:p>
            <a:endParaRPr/>
          </a:p>
        </p:txBody>
      </p:sp>
      <p:sp>
        <p:nvSpPr>
          <p:cNvPr id="955" name="object 955"/>
          <p:cNvSpPr/>
          <p:nvPr/>
        </p:nvSpPr>
        <p:spPr>
          <a:xfrm>
            <a:off x="7020987" y="163524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56" name="object 956"/>
          <p:cNvSpPr/>
          <p:nvPr/>
        </p:nvSpPr>
        <p:spPr>
          <a:xfrm>
            <a:off x="7039968" y="1606016"/>
            <a:ext cx="17895" cy="64994"/>
          </a:xfrm>
          <a:custGeom>
            <a:avLst/>
            <a:gdLst/>
            <a:ahLst/>
            <a:cxnLst/>
            <a:rect l="l" t="t" r="r" b="b"/>
            <a:pathLst>
              <a:path w="19684" h="73660">
                <a:moveTo>
                  <a:pt x="0" y="0"/>
                </a:moveTo>
                <a:lnTo>
                  <a:pt x="19088" y="73075"/>
                </a:lnTo>
              </a:path>
            </a:pathLst>
          </a:custGeom>
          <a:ln w="3600">
            <a:solidFill>
              <a:srgbClr val="000000"/>
            </a:solidFill>
          </a:ln>
        </p:spPr>
        <p:txBody>
          <a:bodyPr wrap="square" lIns="0" tIns="0" rIns="0" bIns="0" rtlCol="0"/>
          <a:lstStyle/>
          <a:p>
            <a:endParaRPr/>
          </a:p>
        </p:txBody>
      </p:sp>
      <p:sp>
        <p:nvSpPr>
          <p:cNvPr id="957" name="object 957"/>
          <p:cNvSpPr/>
          <p:nvPr/>
        </p:nvSpPr>
        <p:spPr>
          <a:xfrm>
            <a:off x="7038005" y="156281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58" name="object 958"/>
          <p:cNvSpPr/>
          <p:nvPr/>
        </p:nvSpPr>
        <p:spPr>
          <a:xfrm>
            <a:off x="7057320" y="1598082"/>
            <a:ext cx="17318" cy="72838"/>
          </a:xfrm>
          <a:custGeom>
            <a:avLst/>
            <a:gdLst/>
            <a:ahLst/>
            <a:cxnLst/>
            <a:rect l="l" t="t" r="r" b="b"/>
            <a:pathLst>
              <a:path w="19050" h="82550">
                <a:moveTo>
                  <a:pt x="0" y="82067"/>
                </a:moveTo>
                <a:lnTo>
                  <a:pt x="18719" y="0"/>
                </a:lnTo>
              </a:path>
            </a:pathLst>
          </a:custGeom>
          <a:ln w="3600">
            <a:solidFill>
              <a:srgbClr val="000000"/>
            </a:solidFill>
          </a:ln>
        </p:spPr>
        <p:txBody>
          <a:bodyPr wrap="square" lIns="0" tIns="0" rIns="0" bIns="0" rtlCol="0"/>
          <a:lstStyle/>
          <a:p>
            <a:endParaRPr/>
          </a:p>
        </p:txBody>
      </p:sp>
      <p:sp>
        <p:nvSpPr>
          <p:cNvPr id="959" name="object 959"/>
          <p:cNvSpPr/>
          <p:nvPr/>
        </p:nvSpPr>
        <p:spPr>
          <a:xfrm>
            <a:off x="7055357" y="1260101"/>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60" name="object 960"/>
          <p:cNvSpPr/>
          <p:nvPr/>
        </p:nvSpPr>
        <p:spPr>
          <a:xfrm>
            <a:off x="7074339" y="1295356"/>
            <a:ext cx="17895" cy="303119"/>
          </a:xfrm>
          <a:custGeom>
            <a:avLst/>
            <a:gdLst/>
            <a:ahLst/>
            <a:cxnLst/>
            <a:rect l="l" t="t" r="r" b="b"/>
            <a:pathLst>
              <a:path w="19684" h="343535">
                <a:moveTo>
                  <a:pt x="0" y="343090"/>
                </a:moveTo>
                <a:lnTo>
                  <a:pt x="19075" y="0"/>
                </a:lnTo>
              </a:path>
            </a:pathLst>
          </a:custGeom>
          <a:ln w="3600">
            <a:solidFill>
              <a:srgbClr val="000000"/>
            </a:solidFill>
          </a:ln>
        </p:spPr>
        <p:txBody>
          <a:bodyPr wrap="square" lIns="0" tIns="0" rIns="0" bIns="0" rtlCol="0"/>
          <a:lstStyle/>
          <a:p>
            <a:endParaRPr/>
          </a:p>
        </p:txBody>
      </p:sp>
      <p:sp>
        <p:nvSpPr>
          <p:cNvPr id="961" name="object 961"/>
          <p:cNvSpPr/>
          <p:nvPr/>
        </p:nvSpPr>
        <p:spPr>
          <a:xfrm>
            <a:off x="7072376" y="156153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62" name="object 962"/>
          <p:cNvSpPr/>
          <p:nvPr/>
        </p:nvSpPr>
        <p:spPr>
          <a:xfrm>
            <a:off x="7091679" y="1295355"/>
            <a:ext cx="17318" cy="301999"/>
          </a:xfrm>
          <a:custGeom>
            <a:avLst/>
            <a:gdLst/>
            <a:ahLst/>
            <a:cxnLst/>
            <a:rect l="l" t="t" r="r" b="b"/>
            <a:pathLst>
              <a:path w="19050" h="342264">
                <a:moveTo>
                  <a:pt x="0" y="0"/>
                </a:moveTo>
                <a:lnTo>
                  <a:pt x="18719" y="341642"/>
                </a:lnTo>
              </a:path>
            </a:pathLst>
          </a:custGeom>
          <a:ln w="3600">
            <a:solidFill>
              <a:srgbClr val="000000"/>
            </a:solidFill>
          </a:ln>
        </p:spPr>
        <p:txBody>
          <a:bodyPr wrap="square" lIns="0" tIns="0" rIns="0" bIns="0" rtlCol="0"/>
          <a:lstStyle/>
          <a:p>
            <a:endParaRPr/>
          </a:p>
        </p:txBody>
      </p:sp>
      <p:sp>
        <p:nvSpPr>
          <p:cNvPr id="963" name="object 963"/>
          <p:cNvSpPr/>
          <p:nvPr/>
        </p:nvSpPr>
        <p:spPr>
          <a:xfrm>
            <a:off x="7089394" y="155391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64" name="object 964"/>
          <p:cNvSpPr/>
          <p:nvPr/>
        </p:nvSpPr>
        <p:spPr>
          <a:xfrm>
            <a:off x="7108697" y="1589184"/>
            <a:ext cx="17318" cy="7844"/>
          </a:xfrm>
          <a:custGeom>
            <a:avLst/>
            <a:gdLst/>
            <a:ahLst/>
            <a:cxnLst/>
            <a:rect l="l" t="t" r="r" b="b"/>
            <a:pathLst>
              <a:path w="19050" h="8889">
                <a:moveTo>
                  <a:pt x="0" y="8636"/>
                </a:moveTo>
                <a:lnTo>
                  <a:pt x="18719" y="0"/>
                </a:lnTo>
              </a:path>
            </a:pathLst>
          </a:custGeom>
          <a:ln w="3600">
            <a:solidFill>
              <a:srgbClr val="000000"/>
            </a:solidFill>
          </a:ln>
        </p:spPr>
        <p:txBody>
          <a:bodyPr wrap="square" lIns="0" tIns="0" rIns="0" bIns="0" rtlCol="0"/>
          <a:lstStyle/>
          <a:p>
            <a:endParaRPr/>
          </a:p>
        </p:txBody>
      </p:sp>
      <p:sp>
        <p:nvSpPr>
          <p:cNvPr id="965" name="object 965"/>
          <p:cNvSpPr/>
          <p:nvPr/>
        </p:nvSpPr>
        <p:spPr>
          <a:xfrm>
            <a:off x="7106735" y="973892"/>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66" name="object 966"/>
          <p:cNvSpPr/>
          <p:nvPr/>
        </p:nvSpPr>
        <p:spPr>
          <a:xfrm>
            <a:off x="7125716" y="1009157"/>
            <a:ext cx="17895" cy="580465"/>
          </a:xfrm>
          <a:custGeom>
            <a:avLst/>
            <a:gdLst/>
            <a:ahLst/>
            <a:cxnLst/>
            <a:rect l="l" t="t" r="r" b="b"/>
            <a:pathLst>
              <a:path w="19684" h="657860">
                <a:moveTo>
                  <a:pt x="0" y="657364"/>
                </a:moveTo>
                <a:lnTo>
                  <a:pt x="19088" y="0"/>
                </a:lnTo>
              </a:path>
            </a:pathLst>
          </a:custGeom>
          <a:ln w="3600">
            <a:solidFill>
              <a:srgbClr val="000000"/>
            </a:solidFill>
          </a:ln>
        </p:spPr>
        <p:txBody>
          <a:bodyPr wrap="square" lIns="0" tIns="0" rIns="0" bIns="0" rtlCol="0"/>
          <a:lstStyle/>
          <a:p>
            <a:endParaRPr/>
          </a:p>
        </p:txBody>
      </p:sp>
      <p:sp>
        <p:nvSpPr>
          <p:cNvPr id="967" name="object 967"/>
          <p:cNvSpPr/>
          <p:nvPr/>
        </p:nvSpPr>
        <p:spPr>
          <a:xfrm>
            <a:off x="7123753" y="1261054"/>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68" name="object 968"/>
          <p:cNvSpPr/>
          <p:nvPr/>
        </p:nvSpPr>
        <p:spPr>
          <a:xfrm>
            <a:off x="7143068" y="1009157"/>
            <a:ext cx="17318" cy="287431"/>
          </a:xfrm>
          <a:custGeom>
            <a:avLst/>
            <a:gdLst/>
            <a:ahLst/>
            <a:cxnLst/>
            <a:rect l="l" t="t" r="r" b="b"/>
            <a:pathLst>
              <a:path w="19050" h="325755">
                <a:moveTo>
                  <a:pt x="0" y="0"/>
                </a:moveTo>
                <a:lnTo>
                  <a:pt x="18707" y="325437"/>
                </a:lnTo>
              </a:path>
            </a:pathLst>
          </a:custGeom>
          <a:ln w="3600">
            <a:solidFill>
              <a:srgbClr val="000000"/>
            </a:solidFill>
          </a:ln>
        </p:spPr>
        <p:txBody>
          <a:bodyPr wrap="square" lIns="0" tIns="0" rIns="0" bIns="0" rtlCol="0"/>
          <a:lstStyle/>
          <a:p>
            <a:endParaRPr/>
          </a:p>
        </p:txBody>
      </p:sp>
      <p:sp>
        <p:nvSpPr>
          <p:cNvPr id="969" name="object 969"/>
          <p:cNvSpPr/>
          <p:nvPr/>
        </p:nvSpPr>
        <p:spPr>
          <a:xfrm>
            <a:off x="7141106" y="938952"/>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70" name="object 970"/>
          <p:cNvSpPr/>
          <p:nvPr/>
        </p:nvSpPr>
        <p:spPr>
          <a:xfrm>
            <a:off x="7160075" y="974217"/>
            <a:ext cx="17895" cy="322169"/>
          </a:xfrm>
          <a:custGeom>
            <a:avLst/>
            <a:gdLst/>
            <a:ahLst/>
            <a:cxnLst/>
            <a:rect l="l" t="t" r="r" b="b"/>
            <a:pathLst>
              <a:path w="19684" h="365125">
                <a:moveTo>
                  <a:pt x="0" y="365036"/>
                </a:moveTo>
                <a:lnTo>
                  <a:pt x="19088" y="0"/>
                </a:lnTo>
              </a:path>
            </a:pathLst>
          </a:custGeom>
          <a:ln w="3600">
            <a:solidFill>
              <a:srgbClr val="000000"/>
            </a:solidFill>
          </a:ln>
        </p:spPr>
        <p:txBody>
          <a:bodyPr wrap="square" lIns="0" tIns="0" rIns="0" bIns="0" rtlCol="0"/>
          <a:lstStyle/>
          <a:p>
            <a:endParaRPr/>
          </a:p>
        </p:txBody>
      </p:sp>
      <p:sp>
        <p:nvSpPr>
          <p:cNvPr id="971" name="object 971"/>
          <p:cNvSpPr/>
          <p:nvPr/>
        </p:nvSpPr>
        <p:spPr>
          <a:xfrm>
            <a:off x="7158124" y="1373504"/>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972" name="object 972"/>
          <p:cNvSpPr/>
          <p:nvPr/>
        </p:nvSpPr>
        <p:spPr>
          <a:xfrm>
            <a:off x="7177427" y="974217"/>
            <a:ext cx="17318" cy="434787"/>
          </a:xfrm>
          <a:custGeom>
            <a:avLst/>
            <a:gdLst/>
            <a:ahLst/>
            <a:cxnLst/>
            <a:rect l="l" t="t" r="r" b="b"/>
            <a:pathLst>
              <a:path w="19050" h="492759">
                <a:moveTo>
                  <a:pt x="0" y="0"/>
                </a:moveTo>
                <a:lnTo>
                  <a:pt x="18719" y="492480"/>
                </a:lnTo>
              </a:path>
            </a:pathLst>
          </a:custGeom>
          <a:ln w="3600">
            <a:solidFill>
              <a:srgbClr val="000000"/>
            </a:solidFill>
          </a:ln>
        </p:spPr>
        <p:txBody>
          <a:bodyPr wrap="square" lIns="0" tIns="0" rIns="0" bIns="0" rtlCol="0"/>
          <a:lstStyle/>
          <a:p>
            <a:endParaRPr/>
          </a:p>
        </p:txBody>
      </p:sp>
      <p:sp>
        <p:nvSpPr>
          <p:cNvPr id="973" name="object 973"/>
          <p:cNvSpPr/>
          <p:nvPr/>
        </p:nvSpPr>
        <p:spPr>
          <a:xfrm>
            <a:off x="7175142" y="1125417"/>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74" name="object 974"/>
          <p:cNvSpPr/>
          <p:nvPr/>
        </p:nvSpPr>
        <p:spPr>
          <a:xfrm>
            <a:off x="7194446" y="1160671"/>
            <a:ext cx="17318" cy="248210"/>
          </a:xfrm>
          <a:custGeom>
            <a:avLst/>
            <a:gdLst/>
            <a:ahLst/>
            <a:cxnLst/>
            <a:rect l="l" t="t" r="r" b="b"/>
            <a:pathLst>
              <a:path w="19050" h="281305">
                <a:moveTo>
                  <a:pt x="0" y="281165"/>
                </a:moveTo>
                <a:lnTo>
                  <a:pt x="18719" y="0"/>
                </a:lnTo>
              </a:path>
            </a:pathLst>
          </a:custGeom>
          <a:ln w="3600">
            <a:solidFill>
              <a:srgbClr val="000000"/>
            </a:solidFill>
          </a:ln>
        </p:spPr>
        <p:txBody>
          <a:bodyPr wrap="square" lIns="0" tIns="0" rIns="0" bIns="0" rtlCol="0"/>
          <a:lstStyle/>
          <a:p>
            <a:endParaRPr/>
          </a:p>
        </p:txBody>
      </p:sp>
      <p:sp>
        <p:nvSpPr>
          <p:cNvPr id="975" name="object 975"/>
          <p:cNvSpPr/>
          <p:nvPr/>
        </p:nvSpPr>
        <p:spPr>
          <a:xfrm>
            <a:off x="7192483" y="1170522"/>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76" name="object 976"/>
          <p:cNvSpPr/>
          <p:nvPr/>
        </p:nvSpPr>
        <p:spPr>
          <a:xfrm>
            <a:off x="7211464" y="1160671"/>
            <a:ext cx="17895" cy="45384"/>
          </a:xfrm>
          <a:custGeom>
            <a:avLst/>
            <a:gdLst/>
            <a:ahLst/>
            <a:cxnLst/>
            <a:rect l="l" t="t" r="r" b="b"/>
            <a:pathLst>
              <a:path w="19684" h="51434">
                <a:moveTo>
                  <a:pt x="0" y="0"/>
                </a:moveTo>
                <a:lnTo>
                  <a:pt x="19088" y="51117"/>
                </a:lnTo>
              </a:path>
            </a:pathLst>
          </a:custGeom>
          <a:ln w="3600">
            <a:solidFill>
              <a:srgbClr val="000000"/>
            </a:solidFill>
          </a:ln>
        </p:spPr>
        <p:txBody>
          <a:bodyPr wrap="square" lIns="0" tIns="0" rIns="0" bIns="0" rtlCol="0"/>
          <a:lstStyle/>
          <a:p>
            <a:endParaRPr/>
          </a:p>
        </p:txBody>
      </p:sp>
      <p:sp>
        <p:nvSpPr>
          <p:cNvPr id="977" name="object 977"/>
          <p:cNvSpPr/>
          <p:nvPr/>
        </p:nvSpPr>
        <p:spPr>
          <a:xfrm>
            <a:off x="7209501" y="136777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78" name="object 978"/>
          <p:cNvSpPr/>
          <p:nvPr/>
        </p:nvSpPr>
        <p:spPr>
          <a:xfrm>
            <a:off x="7228805" y="1205775"/>
            <a:ext cx="17318" cy="197783"/>
          </a:xfrm>
          <a:custGeom>
            <a:avLst/>
            <a:gdLst/>
            <a:ahLst/>
            <a:cxnLst/>
            <a:rect l="l" t="t" r="r" b="b"/>
            <a:pathLst>
              <a:path w="19050" h="224155">
                <a:moveTo>
                  <a:pt x="0" y="0"/>
                </a:moveTo>
                <a:lnTo>
                  <a:pt x="18719" y="223558"/>
                </a:lnTo>
              </a:path>
            </a:pathLst>
          </a:custGeom>
          <a:ln w="3600">
            <a:solidFill>
              <a:srgbClr val="000000"/>
            </a:solidFill>
          </a:ln>
        </p:spPr>
        <p:txBody>
          <a:bodyPr wrap="square" lIns="0" tIns="0" rIns="0" bIns="0" rtlCol="0"/>
          <a:lstStyle/>
          <a:p>
            <a:endParaRPr/>
          </a:p>
        </p:txBody>
      </p:sp>
      <p:sp>
        <p:nvSpPr>
          <p:cNvPr id="979" name="object 979"/>
          <p:cNvSpPr/>
          <p:nvPr/>
        </p:nvSpPr>
        <p:spPr>
          <a:xfrm>
            <a:off x="7226519" y="1197528"/>
            <a:ext cx="72736" cy="70597"/>
          </a:xfrm>
          <a:custGeom>
            <a:avLst/>
            <a:gdLst/>
            <a:ahLst/>
            <a:cxnLst/>
            <a:rect l="l" t="t" r="r" b="b"/>
            <a:pathLst>
              <a:path w="80009" h="80009">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980" name="object 980"/>
          <p:cNvSpPr/>
          <p:nvPr/>
        </p:nvSpPr>
        <p:spPr>
          <a:xfrm>
            <a:off x="7245823" y="1232781"/>
            <a:ext cx="17318" cy="170329"/>
          </a:xfrm>
          <a:custGeom>
            <a:avLst/>
            <a:gdLst/>
            <a:ahLst/>
            <a:cxnLst/>
            <a:rect l="l" t="t" r="r" b="b"/>
            <a:pathLst>
              <a:path w="19050" h="193040">
                <a:moveTo>
                  <a:pt x="0" y="192951"/>
                </a:moveTo>
                <a:lnTo>
                  <a:pt x="18719" y="0"/>
                </a:lnTo>
              </a:path>
            </a:pathLst>
          </a:custGeom>
          <a:ln w="3600">
            <a:solidFill>
              <a:srgbClr val="000000"/>
            </a:solidFill>
          </a:ln>
        </p:spPr>
        <p:txBody>
          <a:bodyPr wrap="square" lIns="0" tIns="0" rIns="0" bIns="0" rtlCol="0"/>
          <a:lstStyle/>
          <a:p>
            <a:endParaRPr/>
          </a:p>
        </p:txBody>
      </p:sp>
      <p:sp>
        <p:nvSpPr>
          <p:cNvPr id="981" name="object 981"/>
          <p:cNvSpPr/>
          <p:nvPr/>
        </p:nvSpPr>
        <p:spPr>
          <a:xfrm>
            <a:off x="7243860" y="143353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82" name="object 982"/>
          <p:cNvSpPr/>
          <p:nvPr/>
        </p:nvSpPr>
        <p:spPr>
          <a:xfrm>
            <a:off x="7262842" y="1232781"/>
            <a:ext cx="17895" cy="236444"/>
          </a:xfrm>
          <a:custGeom>
            <a:avLst/>
            <a:gdLst/>
            <a:ahLst/>
            <a:cxnLst/>
            <a:rect l="l" t="t" r="r" b="b"/>
            <a:pathLst>
              <a:path w="19684" h="267969">
                <a:moveTo>
                  <a:pt x="0" y="0"/>
                </a:moveTo>
                <a:lnTo>
                  <a:pt x="19088" y="267474"/>
                </a:lnTo>
              </a:path>
            </a:pathLst>
          </a:custGeom>
          <a:ln w="3600">
            <a:solidFill>
              <a:srgbClr val="000000"/>
            </a:solidFill>
          </a:ln>
        </p:spPr>
        <p:txBody>
          <a:bodyPr wrap="square" lIns="0" tIns="0" rIns="0" bIns="0" rtlCol="0"/>
          <a:lstStyle/>
          <a:p>
            <a:endParaRPr/>
          </a:p>
        </p:txBody>
      </p:sp>
      <p:sp>
        <p:nvSpPr>
          <p:cNvPr id="983" name="object 983"/>
          <p:cNvSpPr/>
          <p:nvPr/>
        </p:nvSpPr>
        <p:spPr>
          <a:xfrm>
            <a:off x="7260878" y="1064749"/>
            <a:ext cx="72736" cy="70597"/>
          </a:xfrm>
          <a:custGeom>
            <a:avLst/>
            <a:gdLst/>
            <a:ahLst/>
            <a:cxnLst/>
            <a:rect l="l" t="t" r="r" b="b"/>
            <a:pathLst>
              <a:path w="80009" h="80009">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984" name="object 984"/>
          <p:cNvSpPr/>
          <p:nvPr/>
        </p:nvSpPr>
        <p:spPr>
          <a:xfrm>
            <a:off x="7280194" y="1100003"/>
            <a:ext cx="17318" cy="369234"/>
          </a:xfrm>
          <a:custGeom>
            <a:avLst/>
            <a:gdLst/>
            <a:ahLst/>
            <a:cxnLst/>
            <a:rect l="l" t="t" r="r" b="b"/>
            <a:pathLst>
              <a:path w="19050" h="418464">
                <a:moveTo>
                  <a:pt x="0" y="417957"/>
                </a:moveTo>
                <a:lnTo>
                  <a:pt x="18719" y="0"/>
                </a:lnTo>
              </a:path>
            </a:pathLst>
          </a:custGeom>
          <a:ln w="3600">
            <a:solidFill>
              <a:srgbClr val="000000"/>
            </a:solidFill>
          </a:ln>
        </p:spPr>
        <p:txBody>
          <a:bodyPr wrap="square" lIns="0" tIns="0" rIns="0" bIns="0" rtlCol="0"/>
          <a:lstStyle/>
          <a:p>
            <a:endParaRPr/>
          </a:p>
        </p:txBody>
      </p:sp>
      <p:sp>
        <p:nvSpPr>
          <p:cNvPr id="985" name="object 985"/>
          <p:cNvSpPr/>
          <p:nvPr/>
        </p:nvSpPr>
        <p:spPr>
          <a:xfrm>
            <a:off x="7278231" y="143417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86" name="object 986"/>
          <p:cNvSpPr/>
          <p:nvPr/>
        </p:nvSpPr>
        <p:spPr>
          <a:xfrm>
            <a:off x="7297213" y="1100003"/>
            <a:ext cx="17895" cy="369794"/>
          </a:xfrm>
          <a:custGeom>
            <a:avLst/>
            <a:gdLst/>
            <a:ahLst/>
            <a:cxnLst/>
            <a:rect l="l" t="t" r="r" b="b"/>
            <a:pathLst>
              <a:path w="19684" h="419100">
                <a:moveTo>
                  <a:pt x="0" y="0"/>
                </a:moveTo>
                <a:lnTo>
                  <a:pt x="19075" y="418680"/>
                </a:lnTo>
              </a:path>
            </a:pathLst>
          </a:custGeom>
          <a:ln w="3600">
            <a:solidFill>
              <a:srgbClr val="000000"/>
            </a:solidFill>
          </a:ln>
        </p:spPr>
        <p:txBody>
          <a:bodyPr wrap="square" lIns="0" tIns="0" rIns="0" bIns="0" rtlCol="0"/>
          <a:lstStyle/>
          <a:p>
            <a:endParaRPr/>
          </a:p>
        </p:txBody>
      </p:sp>
      <p:sp>
        <p:nvSpPr>
          <p:cNvPr id="987" name="object 987"/>
          <p:cNvSpPr/>
          <p:nvPr/>
        </p:nvSpPr>
        <p:spPr>
          <a:xfrm>
            <a:off x="7295249" y="1255339"/>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988" name="object 988"/>
          <p:cNvSpPr/>
          <p:nvPr/>
        </p:nvSpPr>
        <p:spPr>
          <a:xfrm>
            <a:off x="7314553" y="1290592"/>
            <a:ext cx="17318" cy="179294"/>
          </a:xfrm>
          <a:custGeom>
            <a:avLst/>
            <a:gdLst/>
            <a:ahLst/>
            <a:cxnLst/>
            <a:rect l="l" t="t" r="r" b="b"/>
            <a:pathLst>
              <a:path w="19050" h="203200">
                <a:moveTo>
                  <a:pt x="0" y="202679"/>
                </a:moveTo>
                <a:lnTo>
                  <a:pt x="18719" y="0"/>
                </a:lnTo>
              </a:path>
            </a:pathLst>
          </a:custGeom>
          <a:ln w="3600">
            <a:solidFill>
              <a:srgbClr val="000000"/>
            </a:solidFill>
          </a:ln>
        </p:spPr>
        <p:txBody>
          <a:bodyPr wrap="square" lIns="0" tIns="0" rIns="0" bIns="0" rtlCol="0"/>
          <a:lstStyle/>
          <a:p>
            <a:endParaRPr/>
          </a:p>
        </p:txBody>
      </p:sp>
      <p:sp>
        <p:nvSpPr>
          <p:cNvPr id="989" name="object 989"/>
          <p:cNvSpPr/>
          <p:nvPr/>
        </p:nvSpPr>
        <p:spPr>
          <a:xfrm>
            <a:off x="7312267" y="1220074"/>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990" name="object 990"/>
          <p:cNvSpPr/>
          <p:nvPr/>
        </p:nvSpPr>
        <p:spPr>
          <a:xfrm>
            <a:off x="7331571" y="1255339"/>
            <a:ext cx="17318" cy="35299"/>
          </a:xfrm>
          <a:custGeom>
            <a:avLst/>
            <a:gdLst/>
            <a:ahLst/>
            <a:cxnLst/>
            <a:rect l="l" t="t" r="r" b="b"/>
            <a:pathLst>
              <a:path w="19050" h="40005">
                <a:moveTo>
                  <a:pt x="0" y="39954"/>
                </a:moveTo>
                <a:lnTo>
                  <a:pt x="18719" y="0"/>
                </a:lnTo>
              </a:path>
            </a:pathLst>
          </a:custGeom>
          <a:ln w="3600">
            <a:solidFill>
              <a:srgbClr val="000000"/>
            </a:solidFill>
          </a:ln>
        </p:spPr>
        <p:txBody>
          <a:bodyPr wrap="square" lIns="0" tIns="0" rIns="0" bIns="0" rtlCol="0"/>
          <a:lstStyle/>
          <a:p>
            <a:endParaRPr/>
          </a:p>
        </p:txBody>
      </p:sp>
      <p:sp>
        <p:nvSpPr>
          <p:cNvPr id="991" name="object 991"/>
          <p:cNvSpPr/>
          <p:nvPr/>
        </p:nvSpPr>
        <p:spPr>
          <a:xfrm>
            <a:off x="7329608" y="1239774"/>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992" name="object 992"/>
          <p:cNvSpPr/>
          <p:nvPr/>
        </p:nvSpPr>
        <p:spPr>
          <a:xfrm>
            <a:off x="7348590" y="1255338"/>
            <a:ext cx="17895" cy="20171"/>
          </a:xfrm>
          <a:custGeom>
            <a:avLst/>
            <a:gdLst/>
            <a:ahLst/>
            <a:cxnLst/>
            <a:rect l="l" t="t" r="r" b="b"/>
            <a:pathLst>
              <a:path w="19684" h="22859">
                <a:moveTo>
                  <a:pt x="0" y="0"/>
                </a:moveTo>
                <a:lnTo>
                  <a:pt x="19088" y="22313"/>
                </a:lnTo>
              </a:path>
            </a:pathLst>
          </a:custGeom>
          <a:ln w="3600">
            <a:solidFill>
              <a:srgbClr val="000000"/>
            </a:solidFill>
          </a:ln>
        </p:spPr>
        <p:txBody>
          <a:bodyPr wrap="square" lIns="0" tIns="0" rIns="0" bIns="0" rtlCol="0"/>
          <a:lstStyle/>
          <a:p>
            <a:endParaRPr/>
          </a:p>
        </p:txBody>
      </p:sp>
      <p:sp>
        <p:nvSpPr>
          <p:cNvPr id="993" name="object 993"/>
          <p:cNvSpPr/>
          <p:nvPr/>
        </p:nvSpPr>
        <p:spPr>
          <a:xfrm>
            <a:off x="7346627" y="1044410"/>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94" name="object 994"/>
          <p:cNvSpPr/>
          <p:nvPr/>
        </p:nvSpPr>
        <p:spPr>
          <a:xfrm>
            <a:off x="7365942" y="1079676"/>
            <a:ext cx="17318" cy="195543"/>
          </a:xfrm>
          <a:custGeom>
            <a:avLst/>
            <a:gdLst/>
            <a:ahLst/>
            <a:cxnLst/>
            <a:rect l="l" t="t" r="r" b="b"/>
            <a:pathLst>
              <a:path w="19050" h="221615">
                <a:moveTo>
                  <a:pt x="0" y="221399"/>
                </a:moveTo>
                <a:lnTo>
                  <a:pt x="18719" y="0"/>
                </a:lnTo>
              </a:path>
            </a:pathLst>
          </a:custGeom>
          <a:ln w="3600">
            <a:solidFill>
              <a:srgbClr val="000000"/>
            </a:solidFill>
          </a:ln>
        </p:spPr>
        <p:txBody>
          <a:bodyPr wrap="square" lIns="0" tIns="0" rIns="0" bIns="0" rtlCol="0"/>
          <a:lstStyle/>
          <a:p>
            <a:endParaRPr/>
          </a:p>
        </p:txBody>
      </p:sp>
      <p:sp>
        <p:nvSpPr>
          <p:cNvPr id="995" name="object 995"/>
          <p:cNvSpPr/>
          <p:nvPr/>
        </p:nvSpPr>
        <p:spPr>
          <a:xfrm>
            <a:off x="7363645" y="138556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96" name="object 996"/>
          <p:cNvSpPr/>
          <p:nvPr/>
        </p:nvSpPr>
        <p:spPr>
          <a:xfrm>
            <a:off x="7382960" y="1079676"/>
            <a:ext cx="17318" cy="341219"/>
          </a:xfrm>
          <a:custGeom>
            <a:avLst/>
            <a:gdLst/>
            <a:ahLst/>
            <a:cxnLst/>
            <a:rect l="l" t="t" r="r" b="b"/>
            <a:pathLst>
              <a:path w="19050" h="386715">
                <a:moveTo>
                  <a:pt x="0" y="0"/>
                </a:moveTo>
                <a:lnTo>
                  <a:pt x="18719" y="386638"/>
                </a:lnTo>
              </a:path>
            </a:pathLst>
          </a:custGeom>
          <a:ln w="3600">
            <a:solidFill>
              <a:srgbClr val="000000"/>
            </a:solidFill>
          </a:ln>
        </p:spPr>
        <p:txBody>
          <a:bodyPr wrap="square" lIns="0" tIns="0" rIns="0" bIns="0" rtlCol="0"/>
          <a:lstStyle/>
          <a:p>
            <a:endParaRPr/>
          </a:p>
        </p:txBody>
      </p:sp>
      <p:sp>
        <p:nvSpPr>
          <p:cNvPr id="997" name="object 997"/>
          <p:cNvSpPr/>
          <p:nvPr/>
        </p:nvSpPr>
        <p:spPr>
          <a:xfrm>
            <a:off x="7380986" y="1194658"/>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998" name="object 998"/>
          <p:cNvSpPr/>
          <p:nvPr/>
        </p:nvSpPr>
        <p:spPr>
          <a:xfrm>
            <a:off x="7399979" y="1229924"/>
            <a:ext cx="17895" cy="191060"/>
          </a:xfrm>
          <a:custGeom>
            <a:avLst/>
            <a:gdLst/>
            <a:ahLst/>
            <a:cxnLst/>
            <a:rect l="l" t="t" r="r" b="b"/>
            <a:pathLst>
              <a:path w="19684" h="216534">
                <a:moveTo>
                  <a:pt x="0" y="216357"/>
                </a:moveTo>
                <a:lnTo>
                  <a:pt x="19075" y="0"/>
                </a:lnTo>
              </a:path>
            </a:pathLst>
          </a:custGeom>
          <a:ln w="3600">
            <a:solidFill>
              <a:srgbClr val="000000"/>
            </a:solidFill>
          </a:ln>
        </p:spPr>
        <p:txBody>
          <a:bodyPr wrap="square" lIns="0" tIns="0" rIns="0" bIns="0" rtlCol="0"/>
          <a:lstStyle/>
          <a:p>
            <a:endParaRPr/>
          </a:p>
        </p:txBody>
      </p:sp>
      <p:sp>
        <p:nvSpPr>
          <p:cNvPr id="999" name="object 999"/>
          <p:cNvSpPr/>
          <p:nvPr/>
        </p:nvSpPr>
        <p:spPr>
          <a:xfrm>
            <a:off x="7398016" y="152978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00" name="object 1000"/>
          <p:cNvSpPr/>
          <p:nvPr/>
        </p:nvSpPr>
        <p:spPr>
          <a:xfrm>
            <a:off x="7417319" y="1229924"/>
            <a:ext cx="17318" cy="335616"/>
          </a:xfrm>
          <a:custGeom>
            <a:avLst/>
            <a:gdLst/>
            <a:ahLst/>
            <a:cxnLst/>
            <a:rect l="l" t="t" r="r" b="b"/>
            <a:pathLst>
              <a:path w="19050" h="380364">
                <a:moveTo>
                  <a:pt x="0" y="0"/>
                </a:moveTo>
                <a:lnTo>
                  <a:pt x="18719" y="379793"/>
                </a:lnTo>
              </a:path>
            </a:pathLst>
          </a:custGeom>
          <a:ln w="3600">
            <a:solidFill>
              <a:srgbClr val="000000"/>
            </a:solidFill>
          </a:ln>
        </p:spPr>
        <p:txBody>
          <a:bodyPr wrap="square" lIns="0" tIns="0" rIns="0" bIns="0" rtlCol="0"/>
          <a:lstStyle/>
          <a:p>
            <a:endParaRPr/>
          </a:p>
        </p:txBody>
      </p:sp>
      <p:sp>
        <p:nvSpPr>
          <p:cNvPr id="1001" name="object 1001"/>
          <p:cNvSpPr/>
          <p:nvPr/>
        </p:nvSpPr>
        <p:spPr>
          <a:xfrm>
            <a:off x="7415357" y="156821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02" name="object 1002"/>
          <p:cNvSpPr/>
          <p:nvPr/>
        </p:nvSpPr>
        <p:spPr>
          <a:xfrm>
            <a:off x="7434338" y="1565036"/>
            <a:ext cx="17895" cy="38660"/>
          </a:xfrm>
          <a:custGeom>
            <a:avLst/>
            <a:gdLst/>
            <a:ahLst/>
            <a:cxnLst/>
            <a:rect l="l" t="t" r="r" b="b"/>
            <a:pathLst>
              <a:path w="19684" h="43814">
                <a:moveTo>
                  <a:pt x="0" y="0"/>
                </a:moveTo>
                <a:lnTo>
                  <a:pt x="19075" y="43561"/>
                </a:lnTo>
              </a:path>
            </a:pathLst>
          </a:custGeom>
          <a:ln w="3600">
            <a:solidFill>
              <a:srgbClr val="000000"/>
            </a:solidFill>
          </a:ln>
        </p:spPr>
        <p:txBody>
          <a:bodyPr wrap="square" lIns="0" tIns="0" rIns="0" bIns="0" rtlCol="0"/>
          <a:lstStyle/>
          <a:p>
            <a:endParaRPr/>
          </a:p>
        </p:txBody>
      </p:sp>
      <p:sp>
        <p:nvSpPr>
          <p:cNvPr id="1003" name="object 1003"/>
          <p:cNvSpPr/>
          <p:nvPr/>
        </p:nvSpPr>
        <p:spPr>
          <a:xfrm>
            <a:off x="7432375" y="173815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004" name="object 1004"/>
          <p:cNvSpPr/>
          <p:nvPr/>
        </p:nvSpPr>
        <p:spPr>
          <a:xfrm>
            <a:off x="7451678" y="1603472"/>
            <a:ext cx="17318" cy="170329"/>
          </a:xfrm>
          <a:custGeom>
            <a:avLst/>
            <a:gdLst/>
            <a:ahLst/>
            <a:cxnLst/>
            <a:rect l="l" t="t" r="r" b="b"/>
            <a:pathLst>
              <a:path w="19050" h="193039">
                <a:moveTo>
                  <a:pt x="0" y="0"/>
                </a:moveTo>
                <a:lnTo>
                  <a:pt x="18719" y="192608"/>
                </a:lnTo>
              </a:path>
            </a:pathLst>
          </a:custGeom>
          <a:ln w="3600">
            <a:solidFill>
              <a:srgbClr val="000000"/>
            </a:solidFill>
          </a:ln>
        </p:spPr>
        <p:txBody>
          <a:bodyPr wrap="square" lIns="0" tIns="0" rIns="0" bIns="0" rtlCol="0"/>
          <a:lstStyle/>
          <a:p>
            <a:endParaRPr/>
          </a:p>
        </p:txBody>
      </p:sp>
      <p:sp>
        <p:nvSpPr>
          <p:cNvPr id="1005" name="object 1005"/>
          <p:cNvSpPr/>
          <p:nvPr/>
        </p:nvSpPr>
        <p:spPr>
          <a:xfrm>
            <a:off x="7449393" y="1305518"/>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006" name="object 1006"/>
          <p:cNvSpPr/>
          <p:nvPr/>
        </p:nvSpPr>
        <p:spPr>
          <a:xfrm>
            <a:off x="7468696" y="1340784"/>
            <a:ext cx="17318" cy="433107"/>
          </a:xfrm>
          <a:custGeom>
            <a:avLst/>
            <a:gdLst/>
            <a:ahLst/>
            <a:cxnLst/>
            <a:rect l="l" t="t" r="r" b="b"/>
            <a:pathLst>
              <a:path w="19050" h="490855">
                <a:moveTo>
                  <a:pt x="0" y="490321"/>
                </a:moveTo>
                <a:lnTo>
                  <a:pt x="18732" y="0"/>
                </a:lnTo>
              </a:path>
            </a:pathLst>
          </a:custGeom>
          <a:ln w="3600">
            <a:solidFill>
              <a:srgbClr val="000000"/>
            </a:solidFill>
          </a:ln>
        </p:spPr>
        <p:txBody>
          <a:bodyPr wrap="square" lIns="0" tIns="0" rIns="0" bIns="0" rtlCol="0"/>
          <a:lstStyle/>
          <a:p>
            <a:endParaRPr/>
          </a:p>
        </p:txBody>
      </p:sp>
      <p:sp>
        <p:nvSpPr>
          <p:cNvPr id="1007" name="object 1007"/>
          <p:cNvSpPr/>
          <p:nvPr/>
        </p:nvSpPr>
        <p:spPr>
          <a:xfrm>
            <a:off x="7466734" y="994230"/>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08" name="object 1008"/>
          <p:cNvSpPr/>
          <p:nvPr/>
        </p:nvSpPr>
        <p:spPr>
          <a:xfrm>
            <a:off x="7485726" y="1029483"/>
            <a:ext cx="17895" cy="311524"/>
          </a:xfrm>
          <a:custGeom>
            <a:avLst/>
            <a:gdLst/>
            <a:ahLst/>
            <a:cxnLst/>
            <a:rect l="l" t="t" r="r" b="b"/>
            <a:pathLst>
              <a:path w="19684" h="353059">
                <a:moveTo>
                  <a:pt x="0" y="352806"/>
                </a:moveTo>
                <a:lnTo>
                  <a:pt x="19075" y="0"/>
                </a:lnTo>
              </a:path>
            </a:pathLst>
          </a:custGeom>
          <a:ln w="3600">
            <a:solidFill>
              <a:srgbClr val="000000"/>
            </a:solidFill>
          </a:ln>
        </p:spPr>
        <p:txBody>
          <a:bodyPr wrap="square" lIns="0" tIns="0" rIns="0" bIns="0" rtlCol="0"/>
          <a:lstStyle/>
          <a:p>
            <a:endParaRPr/>
          </a:p>
        </p:txBody>
      </p:sp>
      <p:sp>
        <p:nvSpPr>
          <p:cNvPr id="1009" name="object 1009"/>
          <p:cNvSpPr/>
          <p:nvPr/>
        </p:nvSpPr>
        <p:spPr>
          <a:xfrm>
            <a:off x="7483751" y="1077770"/>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10" name="object 1010"/>
          <p:cNvSpPr/>
          <p:nvPr/>
        </p:nvSpPr>
        <p:spPr>
          <a:xfrm>
            <a:off x="7503067" y="1029484"/>
            <a:ext cx="17318" cy="84044"/>
          </a:xfrm>
          <a:custGeom>
            <a:avLst/>
            <a:gdLst/>
            <a:ahLst/>
            <a:cxnLst/>
            <a:rect l="l" t="t" r="r" b="b"/>
            <a:pathLst>
              <a:path w="19050" h="95250">
                <a:moveTo>
                  <a:pt x="0" y="0"/>
                </a:moveTo>
                <a:lnTo>
                  <a:pt x="18719" y="94678"/>
                </a:lnTo>
              </a:path>
            </a:pathLst>
          </a:custGeom>
          <a:ln w="3600">
            <a:solidFill>
              <a:srgbClr val="000000"/>
            </a:solidFill>
          </a:ln>
        </p:spPr>
        <p:txBody>
          <a:bodyPr wrap="square" lIns="0" tIns="0" rIns="0" bIns="0" rtlCol="0"/>
          <a:lstStyle/>
          <a:p>
            <a:endParaRPr/>
          </a:p>
        </p:txBody>
      </p:sp>
      <p:sp>
        <p:nvSpPr>
          <p:cNvPr id="1011" name="object 1011"/>
          <p:cNvSpPr/>
          <p:nvPr/>
        </p:nvSpPr>
        <p:spPr>
          <a:xfrm>
            <a:off x="7501105" y="1071417"/>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12" name="object 1012"/>
          <p:cNvSpPr/>
          <p:nvPr/>
        </p:nvSpPr>
        <p:spPr>
          <a:xfrm>
            <a:off x="7520086" y="1106670"/>
            <a:ext cx="17895" cy="6724"/>
          </a:xfrm>
          <a:custGeom>
            <a:avLst/>
            <a:gdLst/>
            <a:ahLst/>
            <a:cxnLst/>
            <a:rect l="l" t="t" r="r" b="b"/>
            <a:pathLst>
              <a:path w="19684" h="7619">
                <a:moveTo>
                  <a:pt x="0" y="7200"/>
                </a:moveTo>
                <a:lnTo>
                  <a:pt x="19075" y="0"/>
                </a:lnTo>
              </a:path>
            </a:pathLst>
          </a:custGeom>
          <a:ln w="3600">
            <a:solidFill>
              <a:srgbClr val="000000"/>
            </a:solidFill>
          </a:ln>
        </p:spPr>
        <p:txBody>
          <a:bodyPr wrap="square" lIns="0" tIns="0" rIns="0" bIns="0" rtlCol="0"/>
          <a:lstStyle/>
          <a:p>
            <a:endParaRPr/>
          </a:p>
        </p:txBody>
      </p:sp>
      <p:sp>
        <p:nvSpPr>
          <p:cNvPr id="1013" name="object 1013"/>
          <p:cNvSpPr/>
          <p:nvPr/>
        </p:nvSpPr>
        <p:spPr>
          <a:xfrm>
            <a:off x="7518123" y="188713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14" name="object 1014"/>
          <p:cNvSpPr/>
          <p:nvPr/>
        </p:nvSpPr>
        <p:spPr>
          <a:xfrm>
            <a:off x="7537426" y="1106670"/>
            <a:ext cx="17318" cy="815788"/>
          </a:xfrm>
          <a:custGeom>
            <a:avLst/>
            <a:gdLst/>
            <a:ahLst/>
            <a:cxnLst/>
            <a:rect l="l" t="t" r="r" b="b"/>
            <a:pathLst>
              <a:path w="19050" h="924560">
                <a:moveTo>
                  <a:pt x="0" y="0"/>
                </a:moveTo>
                <a:lnTo>
                  <a:pt x="18719" y="924483"/>
                </a:lnTo>
              </a:path>
            </a:pathLst>
          </a:custGeom>
          <a:ln w="3600">
            <a:solidFill>
              <a:srgbClr val="000000"/>
            </a:solidFill>
          </a:ln>
        </p:spPr>
        <p:txBody>
          <a:bodyPr wrap="square" lIns="0" tIns="0" rIns="0" bIns="0" rtlCol="0"/>
          <a:lstStyle/>
          <a:p>
            <a:endParaRPr/>
          </a:p>
        </p:txBody>
      </p:sp>
      <p:sp>
        <p:nvSpPr>
          <p:cNvPr id="1015" name="object 1015"/>
          <p:cNvSpPr/>
          <p:nvPr/>
        </p:nvSpPr>
        <p:spPr>
          <a:xfrm>
            <a:off x="7535141" y="260819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016" name="object 1016"/>
          <p:cNvSpPr/>
          <p:nvPr/>
        </p:nvSpPr>
        <p:spPr>
          <a:xfrm>
            <a:off x="7554445" y="1922391"/>
            <a:ext cx="17318" cy="721098"/>
          </a:xfrm>
          <a:custGeom>
            <a:avLst/>
            <a:gdLst/>
            <a:ahLst/>
            <a:cxnLst/>
            <a:rect l="l" t="t" r="r" b="b"/>
            <a:pathLst>
              <a:path w="19050" h="817244">
                <a:moveTo>
                  <a:pt x="0" y="0"/>
                </a:moveTo>
                <a:lnTo>
                  <a:pt x="18719" y="817206"/>
                </a:lnTo>
              </a:path>
            </a:pathLst>
          </a:custGeom>
          <a:ln w="3600">
            <a:solidFill>
              <a:srgbClr val="000000"/>
            </a:solidFill>
          </a:ln>
        </p:spPr>
        <p:txBody>
          <a:bodyPr wrap="square" lIns="0" tIns="0" rIns="0" bIns="0" rtlCol="0"/>
          <a:lstStyle/>
          <a:p>
            <a:endParaRPr/>
          </a:p>
        </p:txBody>
      </p:sp>
      <p:sp>
        <p:nvSpPr>
          <p:cNvPr id="1017" name="object 1017"/>
          <p:cNvSpPr/>
          <p:nvPr/>
        </p:nvSpPr>
        <p:spPr>
          <a:xfrm>
            <a:off x="7552482" y="211933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18" name="object 1018"/>
          <p:cNvSpPr/>
          <p:nvPr/>
        </p:nvSpPr>
        <p:spPr>
          <a:xfrm>
            <a:off x="7571463" y="2154589"/>
            <a:ext cx="17895" cy="489137"/>
          </a:xfrm>
          <a:custGeom>
            <a:avLst/>
            <a:gdLst/>
            <a:ahLst/>
            <a:cxnLst/>
            <a:rect l="l" t="t" r="r" b="b"/>
            <a:pathLst>
              <a:path w="19684" h="554355">
                <a:moveTo>
                  <a:pt x="0" y="554050"/>
                </a:moveTo>
                <a:lnTo>
                  <a:pt x="19075" y="0"/>
                </a:lnTo>
              </a:path>
            </a:pathLst>
          </a:custGeom>
          <a:ln w="3600">
            <a:solidFill>
              <a:srgbClr val="000000"/>
            </a:solidFill>
          </a:ln>
        </p:spPr>
        <p:txBody>
          <a:bodyPr wrap="square" lIns="0" tIns="0" rIns="0" bIns="0" rtlCol="0"/>
          <a:lstStyle/>
          <a:p>
            <a:endParaRPr/>
          </a:p>
        </p:txBody>
      </p:sp>
      <p:sp>
        <p:nvSpPr>
          <p:cNvPr id="1019" name="object 1019"/>
          <p:cNvSpPr/>
          <p:nvPr/>
        </p:nvSpPr>
        <p:spPr>
          <a:xfrm>
            <a:off x="7569499" y="1077770"/>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20" name="object 1020"/>
          <p:cNvSpPr/>
          <p:nvPr/>
        </p:nvSpPr>
        <p:spPr>
          <a:xfrm>
            <a:off x="7588804" y="1113024"/>
            <a:ext cx="17318" cy="1041587"/>
          </a:xfrm>
          <a:custGeom>
            <a:avLst/>
            <a:gdLst/>
            <a:ahLst/>
            <a:cxnLst/>
            <a:rect l="l" t="t" r="r" b="b"/>
            <a:pathLst>
              <a:path w="19050" h="1180464">
                <a:moveTo>
                  <a:pt x="0" y="1180439"/>
                </a:moveTo>
                <a:lnTo>
                  <a:pt x="18732" y="0"/>
                </a:lnTo>
              </a:path>
            </a:pathLst>
          </a:custGeom>
          <a:ln w="3600">
            <a:solidFill>
              <a:srgbClr val="000000"/>
            </a:solidFill>
          </a:ln>
        </p:spPr>
        <p:txBody>
          <a:bodyPr wrap="square" lIns="0" tIns="0" rIns="0" bIns="0" rtlCol="0"/>
          <a:lstStyle/>
          <a:p>
            <a:endParaRPr/>
          </a:p>
        </p:txBody>
      </p:sp>
      <p:sp>
        <p:nvSpPr>
          <p:cNvPr id="1021" name="object 1021"/>
          <p:cNvSpPr/>
          <p:nvPr/>
        </p:nvSpPr>
        <p:spPr>
          <a:xfrm>
            <a:off x="7586517" y="140335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22" name="object 1022"/>
          <p:cNvSpPr/>
          <p:nvPr/>
        </p:nvSpPr>
        <p:spPr>
          <a:xfrm>
            <a:off x="7605834" y="1113024"/>
            <a:ext cx="17318" cy="326091"/>
          </a:xfrm>
          <a:custGeom>
            <a:avLst/>
            <a:gdLst/>
            <a:ahLst/>
            <a:cxnLst/>
            <a:rect l="l" t="t" r="r" b="b"/>
            <a:pathLst>
              <a:path w="19050" h="369569">
                <a:moveTo>
                  <a:pt x="0" y="0"/>
                </a:moveTo>
                <a:lnTo>
                  <a:pt x="18707" y="368998"/>
                </a:lnTo>
              </a:path>
            </a:pathLst>
          </a:custGeom>
          <a:ln w="3600">
            <a:solidFill>
              <a:srgbClr val="000000"/>
            </a:solidFill>
          </a:ln>
        </p:spPr>
        <p:txBody>
          <a:bodyPr wrap="square" lIns="0" tIns="0" rIns="0" bIns="0" rtlCol="0"/>
          <a:lstStyle/>
          <a:p>
            <a:endParaRPr/>
          </a:p>
        </p:txBody>
      </p:sp>
      <p:sp>
        <p:nvSpPr>
          <p:cNvPr id="1023" name="object 1023"/>
          <p:cNvSpPr/>
          <p:nvPr/>
        </p:nvSpPr>
        <p:spPr>
          <a:xfrm>
            <a:off x="7603859" y="738209"/>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24" name="object 1024"/>
          <p:cNvSpPr/>
          <p:nvPr/>
        </p:nvSpPr>
        <p:spPr>
          <a:xfrm>
            <a:off x="7622840" y="773464"/>
            <a:ext cx="17895" cy="665629"/>
          </a:xfrm>
          <a:custGeom>
            <a:avLst/>
            <a:gdLst/>
            <a:ahLst/>
            <a:cxnLst/>
            <a:rect l="l" t="t" r="r" b="b"/>
            <a:pathLst>
              <a:path w="19684" h="754380">
                <a:moveTo>
                  <a:pt x="0" y="753833"/>
                </a:moveTo>
                <a:lnTo>
                  <a:pt x="19088" y="0"/>
                </a:lnTo>
              </a:path>
            </a:pathLst>
          </a:custGeom>
          <a:ln w="3600">
            <a:solidFill>
              <a:srgbClr val="000000"/>
            </a:solidFill>
          </a:ln>
        </p:spPr>
        <p:txBody>
          <a:bodyPr wrap="square" lIns="0" tIns="0" rIns="0" bIns="0" rtlCol="0"/>
          <a:lstStyle/>
          <a:p>
            <a:endParaRPr/>
          </a:p>
        </p:txBody>
      </p:sp>
      <p:sp>
        <p:nvSpPr>
          <p:cNvPr id="1025" name="object 1025"/>
          <p:cNvSpPr/>
          <p:nvPr/>
        </p:nvSpPr>
        <p:spPr>
          <a:xfrm>
            <a:off x="7620889" y="1330933"/>
            <a:ext cx="72736" cy="70597"/>
          </a:xfrm>
          <a:custGeom>
            <a:avLst/>
            <a:gdLst/>
            <a:ahLst/>
            <a:cxnLst/>
            <a:rect l="l" t="t" r="r" b="b"/>
            <a:pathLst>
              <a:path w="80009"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026" name="object 1026"/>
          <p:cNvSpPr/>
          <p:nvPr/>
        </p:nvSpPr>
        <p:spPr>
          <a:xfrm>
            <a:off x="7640193" y="773464"/>
            <a:ext cx="17318" cy="592791"/>
          </a:xfrm>
          <a:custGeom>
            <a:avLst/>
            <a:gdLst/>
            <a:ahLst/>
            <a:cxnLst/>
            <a:rect l="l" t="t" r="r" b="b"/>
            <a:pathLst>
              <a:path w="19050" h="671830">
                <a:moveTo>
                  <a:pt x="0" y="0"/>
                </a:moveTo>
                <a:lnTo>
                  <a:pt x="18719" y="671766"/>
                </a:lnTo>
              </a:path>
            </a:pathLst>
          </a:custGeom>
          <a:ln w="3600">
            <a:solidFill>
              <a:srgbClr val="000000"/>
            </a:solidFill>
          </a:ln>
        </p:spPr>
        <p:txBody>
          <a:bodyPr wrap="square" lIns="0" tIns="0" rIns="0" bIns="0" rtlCol="0"/>
          <a:lstStyle/>
          <a:p>
            <a:endParaRPr/>
          </a:p>
        </p:txBody>
      </p:sp>
      <p:sp>
        <p:nvSpPr>
          <p:cNvPr id="1027" name="object 1027"/>
          <p:cNvSpPr/>
          <p:nvPr/>
        </p:nvSpPr>
        <p:spPr>
          <a:xfrm>
            <a:off x="7638230" y="1048231"/>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28" name="object 1028"/>
          <p:cNvSpPr/>
          <p:nvPr/>
        </p:nvSpPr>
        <p:spPr>
          <a:xfrm>
            <a:off x="7657212" y="1083486"/>
            <a:ext cx="17895" cy="282949"/>
          </a:xfrm>
          <a:custGeom>
            <a:avLst/>
            <a:gdLst/>
            <a:ahLst/>
            <a:cxnLst/>
            <a:rect l="l" t="t" r="r" b="b"/>
            <a:pathLst>
              <a:path w="19684" h="320675">
                <a:moveTo>
                  <a:pt x="0" y="320408"/>
                </a:moveTo>
                <a:lnTo>
                  <a:pt x="19075" y="0"/>
                </a:lnTo>
              </a:path>
            </a:pathLst>
          </a:custGeom>
          <a:ln w="3600">
            <a:solidFill>
              <a:srgbClr val="000000"/>
            </a:solidFill>
          </a:ln>
        </p:spPr>
        <p:txBody>
          <a:bodyPr wrap="square" lIns="0" tIns="0" rIns="0" bIns="0" rtlCol="0"/>
          <a:lstStyle/>
          <a:p>
            <a:endParaRPr/>
          </a:p>
        </p:txBody>
      </p:sp>
      <p:sp>
        <p:nvSpPr>
          <p:cNvPr id="1029" name="object 1029"/>
          <p:cNvSpPr/>
          <p:nvPr/>
        </p:nvSpPr>
        <p:spPr>
          <a:xfrm>
            <a:off x="7655247" y="865901"/>
            <a:ext cx="72736" cy="70597"/>
          </a:xfrm>
          <a:custGeom>
            <a:avLst/>
            <a:gdLst/>
            <a:ahLst/>
            <a:cxnLst/>
            <a:rect l="l" t="t" r="r" b="b"/>
            <a:pathLst>
              <a:path w="80009"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030" name="object 1030"/>
          <p:cNvSpPr/>
          <p:nvPr/>
        </p:nvSpPr>
        <p:spPr>
          <a:xfrm>
            <a:off x="7674552" y="901154"/>
            <a:ext cx="17318" cy="182656"/>
          </a:xfrm>
          <a:custGeom>
            <a:avLst/>
            <a:gdLst/>
            <a:ahLst/>
            <a:cxnLst/>
            <a:rect l="l" t="t" r="r" b="b"/>
            <a:pathLst>
              <a:path w="19050" h="207009">
                <a:moveTo>
                  <a:pt x="0" y="206641"/>
                </a:moveTo>
                <a:lnTo>
                  <a:pt x="18719" y="0"/>
                </a:lnTo>
              </a:path>
            </a:pathLst>
          </a:custGeom>
          <a:ln w="3600">
            <a:solidFill>
              <a:srgbClr val="000000"/>
            </a:solidFill>
          </a:ln>
        </p:spPr>
        <p:txBody>
          <a:bodyPr wrap="square" lIns="0" tIns="0" rIns="0" bIns="0" rtlCol="0"/>
          <a:lstStyle/>
          <a:p>
            <a:endParaRPr/>
          </a:p>
        </p:txBody>
      </p:sp>
      <p:sp>
        <p:nvSpPr>
          <p:cNvPr id="1031" name="object 1031"/>
          <p:cNvSpPr/>
          <p:nvPr/>
        </p:nvSpPr>
        <p:spPr>
          <a:xfrm>
            <a:off x="7672266" y="1263911"/>
            <a:ext cx="72736" cy="70597"/>
          </a:xfrm>
          <a:custGeom>
            <a:avLst/>
            <a:gdLst/>
            <a:ahLst/>
            <a:cxnLst/>
            <a:rect l="l" t="t" r="r" b="b"/>
            <a:pathLst>
              <a:path w="80009"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32" name="object 1032"/>
          <p:cNvSpPr/>
          <p:nvPr/>
        </p:nvSpPr>
        <p:spPr>
          <a:xfrm>
            <a:off x="7691569" y="901154"/>
            <a:ext cx="17318" cy="398368"/>
          </a:xfrm>
          <a:custGeom>
            <a:avLst/>
            <a:gdLst/>
            <a:ahLst/>
            <a:cxnLst/>
            <a:rect l="l" t="t" r="r" b="b"/>
            <a:pathLst>
              <a:path w="19050" h="451484">
                <a:moveTo>
                  <a:pt x="0" y="0"/>
                </a:moveTo>
                <a:lnTo>
                  <a:pt x="18719" y="451078"/>
                </a:lnTo>
              </a:path>
            </a:pathLst>
          </a:custGeom>
          <a:ln w="3600">
            <a:solidFill>
              <a:srgbClr val="000000"/>
            </a:solidFill>
          </a:ln>
        </p:spPr>
        <p:txBody>
          <a:bodyPr wrap="square" lIns="0" tIns="0" rIns="0" bIns="0" rtlCol="0"/>
          <a:lstStyle/>
          <a:p>
            <a:endParaRPr/>
          </a:p>
        </p:txBody>
      </p:sp>
      <p:sp>
        <p:nvSpPr>
          <p:cNvPr id="1033" name="object 1033"/>
          <p:cNvSpPr/>
          <p:nvPr/>
        </p:nvSpPr>
        <p:spPr>
          <a:xfrm>
            <a:off x="7689607" y="1067607"/>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34" name="object 1034"/>
          <p:cNvSpPr/>
          <p:nvPr/>
        </p:nvSpPr>
        <p:spPr>
          <a:xfrm>
            <a:off x="7708588" y="1102861"/>
            <a:ext cx="17895" cy="196663"/>
          </a:xfrm>
          <a:custGeom>
            <a:avLst/>
            <a:gdLst/>
            <a:ahLst/>
            <a:cxnLst/>
            <a:rect l="l" t="t" r="r" b="b"/>
            <a:pathLst>
              <a:path w="19684" h="222884">
                <a:moveTo>
                  <a:pt x="0" y="222478"/>
                </a:moveTo>
                <a:lnTo>
                  <a:pt x="19088" y="0"/>
                </a:lnTo>
              </a:path>
            </a:pathLst>
          </a:custGeom>
          <a:ln w="3600">
            <a:solidFill>
              <a:srgbClr val="000000"/>
            </a:solidFill>
          </a:ln>
        </p:spPr>
        <p:txBody>
          <a:bodyPr wrap="square" lIns="0" tIns="0" rIns="0" bIns="0" rtlCol="0"/>
          <a:lstStyle/>
          <a:p>
            <a:endParaRPr/>
          </a:p>
        </p:txBody>
      </p:sp>
      <p:sp>
        <p:nvSpPr>
          <p:cNvPr id="1035" name="object 1035"/>
          <p:cNvSpPr/>
          <p:nvPr/>
        </p:nvSpPr>
        <p:spPr>
          <a:xfrm>
            <a:off x="7706625" y="951659"/>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036" name="object 1036"/>
          <p:cNvSpPr/>
          <p:nvPr/>
        </p:nvSpPr>
        <p:spPr>
          <a:xfrm>
            <a:off x="7725941" y="986925"/>
            <a:ext cx="17318" cy="115981"/>
          </a:xfrm>
          <a:custGeom>
            <a:avLst/>
            <a:gdLst/>
            <a:ahLst/>
            <a:cxnLst/>
            <a:rect l="l" t="t" r="r" b="b"/>
            <a:pathLst>
              <a:path w="19050" h="131444">
                <a:moveTo>
                  <a:pt x="0" y="131394"/>
                </a:moveTo>
                <a:lnTo>
                  <a:pt x="18719" y="0"/>
                </a:lnTo>
              </a:path>
            </a:pathLst>
          </a:custGeom>
          <a:ln w="3600">
            <a:solidFill>
              <a:srgbClr val="000000"/>
            </a:solidFill>
          </a:ln>
        </p:spPr>
        <p:txBody>
          <a:bodyPr wrap="square" lIns="0" tIns="0" rIns="0" bIns="0" rtlCol="0"/>
          <a:lstStyle/>
          <a:p>
            <a:endParaRPr/>
          </a:p>
        </p:txBody>
      </p:sp>
      <p:sp>
        <p:nvSpPr>
          <p:cNvPr id="1037" name="object 1037"/>
          <p:cNvSpPr/>
          <p:nvPr/>
        </p:nvSpPr>
        <p:spPr>
          <a:xfrm>
            <a:off x="7723967" y="1308376"/>
            <a:ext cx="72736" cy="70597"/>
          </a:xfrm>
          <a:custGeom>
            <a:avLst/>
            <a:gdLst/>
            <a:ahLst/>
            <a:cxnLst/>
            <a:rect l="l" t="t" r="r" b="b"/>
            <a:pathLst>
              <a:path w="80009"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038" name="object 1038"/>
          <p:cNvSpPr/>
          <p:nvPr/>
        </p:nvSpPr>
        <p:spPr>
          <a:xfrm>
            <a:off x="7742960" y="986925"/>
            <a:ext cx="17895" cy="356907"/>
          </a:xfrm>
          <a:custGeom>
            <a:avLst/>
            <a:gdLst/>
            <a:ahLst/>
            <a:cxnLst/>
            <a:rect l="l" t="t" r="r" b="b"/>
            <a:pathLst>
              <a:path w="19684" h="404494">
                <a:moveTo>
                  <a:pt x="0" y="0"/>
                </a:moveTo>
                <a:lnTo>
                  <a:pt x="19075" y="404279"/>
                </a:lnTo>
              </a:path>
            </a:pathLst>
          </a:custGeom>
          <a:ln w="3600">
            <a:solidFill>
              <a:srgbClr val="000000"/>
            </a:solidFill>
          </a:ln>
        </p:spPr>
        <p:txBody>
          <a:bodyPr wrap="square" lIns="0" tIns="0" rIns="0" bIns="0" rtlCol="0"/>
          <a:lstStyle/>
          <a:p>
            <a:endParaRPr/>
          </a:p>
        </p:txBody>
      </p:sp>
      <p:sp>
        <p:nvSpPr>
          <p:cNvPr id="1039" name="object 1039"/>
          <p:cNvSpPr/>
          <p:nvPr/>
        </p:nvSpPr>
        <p:spPr>
          <a:xfrm>
            <a:off x="7740996" y="150595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40" name="object 1040"/>
          <p:cNvSpPr/>
          <p:nvPr/>
        </p:nvSpPr>
        <p:spPr>
          <a:xfrm>
            <a:off x="7760300" y="1343641"/>
            <a:ext cx="17318" cy="197783"/>
          </a:xfrm>
          <a:custGeom>
            <a:avLst/>
            <a:gdLst/>
            <a:ahLst/>
            <a:cxnLst/>
            <a:rect l="l" t="t" r="r" b="b"/>
            <a:pathLst>
              <a:path w="19050" h="224155">
                <a:moveTo>
                  <a:pt x="0" y="0"/>
                </a:moveTo>
                <a:lnTo>
                  <a:pt x="18719" y="223913"/>
                </a:lnTo>
              </a:path>
            </a:pathLst>
          </a:custGeom>
          <a:ln w="3600">
            <a:solidFill>
              <a:srgbClr val="000000"/>
            </a:solidFill>
          </a:ln>
        </p:spPr>
        <p:txBody>
          <a:bodyPr wrap="square" lIns="0" tIns="0" rIns="0" bIns="0" rtlCol="0"/>
          <a:lstStyle/>
          <a:p>
            <a:endParaRPr/>
          </a:p>
        </p:txBody>
      </p:sp>
      <p:sp>
        <p:nvSpPr>
          <p:cNvPr id="1041" name="object 1041"/>
          <p:cNvSpPr/>
          <p:nvPr/>
        </p:nvSpPr>
        <p:spPr>
          <a:xfrm>
            <a:off x="7758014" y="1146697"/>
            <a:ext cx="72736" cy="70597"/>
          </a:xfrm>
          <a:custGeom>
            <a:avLst/>
            <a:gdLst/>
            <a:ahLst/>
            <a:cxnLst/>
            <a:rect l="l" t="t" r="r" b="b"/>
            <a:pathLst>
              <a:path w="80009" h="80009">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042" name="object 1042"/>
          <p:cNvSpPr/>
          <p:nvPr/>
        </p:nvSpPr>
        <p:spPr>
          <a:xfrm>
            <a:off x="7777317" y="1181962"/>
            <a:ext cx="17318" cy="359709"/>
          </a:xfrm>
          <a:custGeom>
            <a:avLst/>
            <a:gdLst/>
            <a:ahLst/>
            <a:cxnLst/>
            <a:rect l="l" t="t" r="r" b="b"/>
            <a:pathLst>
              <a:path w="19050" h="407669">
                <a:moveTo>
                  <a:pt x="0" y="407149"/>
                </a:moveTo>
                <a:lnTo>
                  <a:pt x="18719" y="0"/>
                </a:lnTo>
              </a:path>
            </a:pathLst>
          </a:custGeom>
          <a:ln w="3600">
            <a:solidFill>
              <a:srgbClr val="000000"/>
            </a:solidFill>
          </a:ln>
        </p:spPr>
        <p:txBody>
          <a:bodyPr wrap="square" lIns="0" tIns="0" rIns="0" bIns="0" rtlCol="0"/>
          <a:lstStyle/>
          <a:p>
            <a:endParaRPr/>
          </a:p>
        </p:txBody>
      </p:sp>
      <p:sp>
        <p:nvSpPr>
          <p:cNvPr id="1043" name="object 1043"/>
          <p:cNvSpPr/>
          <p:nvPr/>
        </p:nvSpPr>
        <p:spPr>
          <a:xfrm>
            <a:off x="7775356" y="1171160"/>
            <a:ext cx="72736" cy="70597"/>
          </a:xfrm>
          <a:custGeom>
            <a:avLst/>
            <a:gdLst/>
            <a:ahLst/>
            <a:cxnLst/>
            <a:rect l="l" t="t" r="r" b="b"/>
            <a:pathLst>
              <a:path w="80009"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044" name="object 1044"/>
          <p:cNvSpPr/>
          <p:nvPr/>
        </p:nvSpPr>
        <p:spPr>
          <a:xfrm>
            <a:off x="7794336" y="1181962"/>
            <a:ext cx="17895" cy="24653"/>
          </a:xfrm>
          <a:custGeom>
            <a:avLst/>
            <a:gdLst/>
            <a:ahLst/>
            <a:cxnLst/>
            <a:rect l="l" t="t" r="r" b="b"/>
            <a:pathLst>
              <a:path w="19684" h="27940">
                <a:moveTo>
                  <a:pt x="0" y="0"/>
                </a:moveTo>
                <a:lnTo>
                  <a:pt x="19075" y="27711"/>
                </a:lnTo>
              </a:path>
            </a:pathLst>
          </a:custGeom>
          <a:ln w="3600">
            <a:solidFill>
              <a:srgbClr val="000000"/>
            </a:solidFill>
          </a:ln>
        </p:spPr>
        <p:txBody>
          <a:bodyPr wrap="square" lIns="0" tIns="0" rIns="0" bIns="0" rtlCol="0"/>
          <a:lstStyle/>
          <a:p>
            <a:endParaRPr/>
          </a:p>
        </p:txBody>
      </p:sp>
      <p:sp>
        <p:nvSpPr>
          <p:cNvPr id="1045" name="object 1045"/>
          <p:cNvSpPr/>
          <p:nvPr/>
        </p:nvSpPr>
        <p:spPr>
          <a:xfrm>
            <a:off x="7792373" y="1284877"/>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46" name="object 1046"/>
          <p:cNvSpPr/>
          <p:nvPr/>
        </p:nvSpPr>
        <p:spPr>
          <a:xfrm>
            <a:off x="7811677" y="1206414"/>
            <a:ext cx="17318" cy="113740"/>
          </a:xfrm>
          <a:custGeom>
            <a:avLst/>
            <a:gdLst/>
            <a:ahLst/>
            <a:cxnLst/>
            <a:rect l="l" t="t" r="r" b="b"/>
            <a:pathLst>
              <a:path w="19050" h="128905">
                <a:moveTo>
                  <a:pt x="0" y="0"/>
                </a:moveTo>
                <a:lnTo>
                  <a:pt x="18732" y="128879"/>
                </a:lnTo>
              </a:path>
            </a:pathLst>
          </a:custGeom>
          <a:ln w="3600">
            <a:solidFill>
              <a:srgbClr val="000000"/>
            </a:solidFill>
          </a:ln>
        </p:spPr>
        <p:txBody>
          <a:bodyPr wrap="square" lIns="0" tIns="0" rIns="0" bIns="0" rtlCol="0"/>
          <a:lstStyle/>
          <a:p>
            <a:endParaRPr/>
          </a:p>
        </p:txBody>
      </p:sp>
      <p:sp>
        <p:nvSpPr>
          <p:cNvPr id="1047" name="object 1047"/>
          <p:cNvSpPr/>
          <p:nvPr/>
        </p:nvSpPr>
        <p:spPr>
          <a:xfrm>
            <a:off x="7809391" y="149546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048" name="object 1048"/>
          <p:cNvSpPr/>
          <p:nvPr/>
        </p:nvSpPr>
        <p:spPr>
          <a:xfrm>
            <a:off x="7828707" y="1320130"/>
            <a:ext cx="17318" cy="210671"/>
          </a:xfrm>
          <a:custGeom>
            <a:avLst/>
            <a:gdLst/>
            <a:ahLst/>
            <a:cxnLst/>
            <a:rect l="l" t="t" r="r" b="b"/>
            <a:pathLst>
              <a:path w="19050" h="238760">
                <a:moveTo>
                  <a:pt x="0" y="0"/>
                </a:moveTo>
                <a:lnTo>
                  <a:pt x="18707" y="238683"/>
                </a:lnTo>
              </a:path>
            </a:pathLst>
          </a:custGeom>
          <a:ln w="3600">
            <a:solidFill>
              <a:srgbClr val="000000"/>
            </a:solidFill>
          </a:ln>
        </p:spPr>
        <p:txBody>
          <a:bodyPr wrap="square" lIns="0" tIns="0" rIns="0" bIns="0" rtlCol="0"/>
          <a:lstStyle/>
          <a:p>
            <a:endParaRPr/>
          </a:p>
        </p:txBody>
      </p:sp>
      <p:sp>
        <p:nvSpPr>
          <p:cNvPr id="1049" name="object 1049"/>
          <p:cNvSpPr/>
          <p:nvPr/>
        </p:nvSpPr>
        <p:spPr>
          <a:xfrm>
            <a:off x="7826733" y="928160"/>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50" name="object 1050"/>
          <p:cNvSpPr/>
          <p:nvPr/>
        </p:nvSpPr>
        <p:spPr>
          <a:xfrm>
            <a:off x="7845713" y="963414"/>
            <a:ext cx="17895" cy="567578"/>
          </a:xfrm>
          <a:custGeom>
            <a:avLst/>
            <a:gdLst/>
            <a:ahLst/>
            <a:cxnLst/>
            <a:rect l="l" t="t" r="r" b="b"/>
            <a:pathLst>
              <a:path w="19684" h="643255">
                <a:moveTo>
                  <a:pt x="0" y="642962"/>
                </a:moveTo>
                <a:lnTo>
                  <a:pt x="19088" y="0"/>
                </a:lnTo>
              </a:path>
            </a:pathLst>
          </a:custGeom>
          <a:ln w="3600">
            <a:solidFill>
              <a:srgbClr val="000000"/>
            </a:solidFill>
          </a:ln>
        </p:spPr>
        <p:txBody>
          <a:bodyPr wrap="square" lIns="0" tIns="0" rIns="0" bIns="0" rtlCol="0"/>
          <a:lstStyle/>
          <a:p>
            <a:endParaRPr/>
          </a:p>
        </p:txBody>
      </p:sp>
      <p:sp>
        <p:nvSpPr>
          <p:cNvPr id="1051" name="object 1051"/>
          <p:cNvSpPr/>
          <p:nvPr/>
        </p:nvSpPr>
        <p:spPr>
          <a:xfrm>
            <a:off x="7843751" y="164254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52" name="object 1052"/>
          <p:cNvSpPr/>
          <p:nvPr/>
        </p:nvSpPr>
        <p:spPr>
          <a:xfrm>
            <a:off x="7863066" y="963414"/>
            <a:ext cx="17318" cy="714935"/>
          </a:xfrm>
          <a:custGeom>
            <a:avLst/>
            <a:gdLst/>
            <a:ahLst/>
            <a:cxnLst/>
            <a:rect l="l" t="t" r="r" b="b"/>
            <a:pathLst>
              <a:path w="19050" h="810260">
                <a:moveTo>
                  <a:pt x="0" y="0"/>
                </a:moveTo>
                <a:lnTo>
                  <a:pt x="18719" y="809637"/>
                </a:lnTo>
              </a:path>
            </a:pathLst>
          </a:custGeom>
          <a:ln w="3600">
            <a:solidFill>
              <a:srgbClr val="000000"/>
            </a:solidFill>
          </a:ln>
        </p:spPr>
        <p:txBody>
          <a:bodyPr wrap="square" lIns="0" tIns="0" rIns="0" bIns="0" rtlCol="0"/>
          <a:lstStyle/>
          <a:p>
            <a:endParaRPr/>
          </a:p>
        </p:txBody>
      </p:sp>
      <p:sp>
        <p:nvSpPr>
          <p:cNvPr id="1053" name="object 1053"/>
          <p:cNvSpPr/>
          <p:nvPr/>
        </p:nvSpPr>
        <p:spPr>
          <a:xfrm>
            <a:off x="7861104" y="137984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054" name="object 1054"/>
          <p:cNvSpPr/>
          <p:nvPr/>
        </p:nvSpPr>
        <p:spPr>
          <a:xfrm>
            <a:off x="7880084" y="1415112"/>
            <a:ext cx="17895" cy="262778"/>
          </a:xfrm>
          <a:custGeom>
            <a:avLst/>
            <a:gdLst/>
            <a:ahLst/>
            <a:cxnLst/>
            <a:rect l="l" t="t" r="r" b="b"/>
            <a:pathLst>
              <a:path w="19684" h="297814">
                <a:moveTo>
                  <a:pt x="0" y="297713"/>
                </a:moveTo>
                <a:lnTo>
                  <a:pt x="19075" y="0"/>
                </a:lnTo>
              </a:path>
            </a:pathLst>
          </a:custGeom>
          <a:ln w="3600">
            <a:solidFill>
              <a:srgbClr val="000000"/>
            </a:solidFill>
          </a:ln>
        </p:spPr>
        <p:txBody>
          <a:bodyPr wrap="square" lIns="0" tIns="0" rIns="0" bIns="0" rtlCol="0"/>
          <a:lstStyle/>
          <a:p>
            <a:endParaRPr/>
          </a:p>
        </p:txBody>
      </p:sp>
      <p:sp>
        <p:nvSpPr>
          <p:cNvPr id="1055" name="object 1055"/>
          <p:cNvSpPr/>
          <p:nvPr/>
        </p:nvSpPr>
        <p:spPr>
          <a:xfrm>
            <a:off x="7878121" y="164507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056" name="object 1056"/>
          <p:cNvSpPr/>
          <p:nvPr/>
        </p:nvSpPr>
        <p:spPr>
          <a:xfrm>
            <a:off x="7897426" y="1415112"/>
            <a:ext cx="17318" cy="265579"/>
          </a:xfrm>
          <a:custGeom>
            <a:avLst/>
            <a:gdLst/>
            <a:ahLst/>
            <a:cxnLst/>
            <a:rect l="l" t="t" r="r" b="b"/>
            <a:pathLst>
              <a:path w="19050" h="300989">
                <a:moveTo>
                  <a:pt x="0" y="0"/>
                </a:moveTo>
                <a:lnTo>
                  <a:pt x="18719" y="300596"/>
                </a:lnTo>
              </a:path>
            </a:pathLst>
          </a:custGeom>
          <a:ln w="3600">
            <a:solidFill>
              <a:srgbClr val="000000"/>
            </a:solidFill>
          </a:ln>
        </p:spPr>
        <p:txBody>
          <a:bodyPr wrap="square" lIns="0" tIns="0" rIns="0" bIns="0" rtlCol="0"/>
          <a:lstStyle/>
          <a:p>
            <a:endParaRPr/>
          </a:p>
        </p:txBody>
      </p:sp>
      <p:sp>
        <p:nvSpPr>
          <p:cNvPr id="1057" name="object 1057"/>
          <p:cNvSpPr/>
          <p:nvPr/>
        </p:nvSpPr>
        <p:spPr>
          <a:xfrm>
            <a:off x="7895139" y="140685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58" name="object 1058"/>
          <p:cNvSpPr/>
          <p:nvPr/>
        </p:nvSpPr>
        <p:spPr>
          <a:xfrm>
            <a:off x="7914443" y="1442107"/>
            <a:ext cx="17318" cy="238685"/>
          </a:xfrm>
          <a:custGeom>
            <a:avLst/>
            <a:gdLst/>
            <a:ahLst/>
            <a:cxnLst/>
            <a:rect l="l" t="t" r="r" b="b"/>
            <a:pathLst>
              <a:path w="19050" h="270510">
                <a:moveTo>
                  <a:pt x="0" y="270002"/>
                </a:moveTo>
                <a:lnTo>
                  <a:pt x="18719" y="0"/>
                </a:lnTo>
              </a:path>
            </a:pathLst>
          </a:custGeom>
          <a:ln w="3600">
            <a:solidFill>
              <a:srgbClr val="000000"/>
            </a:solidFill>
          </a:ln>
        </p:spPr>
        <p:txBody>
          <a:bodyPr wrap="square" lIns="0" tIns="0" rIns="0" bIns="0" rtlCol="0"/>
          <a:lstStyle/>
          <a:p>
            <a:endParaRPr/>
          </a:p>
        </p:txBody>
      </p:sp>
      <p:sp>
        <p:nvSpPr>
          <p:cNvPr id="1059" name="object 1059"/>
          <p:cNvSpPr/>
          <p:nvPr/>
        </p:nvSpPr>
        <p:spPr>
          <a:xfrm>
            <a:off x="7912481" y="1851244"/>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060" name="object 1060"/>
          <p:cNvSpPr/>
          <p:nvPr/>
        </p:nvSpPr>
        <p:spPr>
          <a:xfrm>
            <a:off x="7931462" y="1442107"/>
            <a:ext cx="17895" cy="444874"/>
          </a:xfrm>
          <a:custGeom>
            <a:avLst/>
            <a:gdLst/>
            <a:ahLst/>
            <a:cxnLst/>
            <a:rect l="l" t="t" r="r" b="b"/>
            <a:pathLst>
              <a:path w="19684" h="504189">
                <a:moveTo>
                  <a:pt x="0" y="0"/>
                </a:moveTo>
                <a:lnTo>
                  <a:pt x="19088" y="503643"/>
                </a:lnTo>
              </a:path>
            </a:pathLst>
          </a:custGeom>
          <a:ln w="3600">
            <a:solidFill>
              <a:srgbClr val="000000"/>
            </a:solidFill>
          </a:ln>
        </p:spPr>
        <p:txBody>
          <a:bodyPr wrap="square" lIns="0" tIns="0" rIns="0" bIns="0" rtlCol="0"/>
          <a:lstStyle/>
          <a:p>
            <a:endParaRPr/>
          </a:p>
        </p:txBody>
      </p:sp>
      <p:sp>
        <p:nvSpPr>
          <p:cNvPr id="1061" name="object 1061"/>
          <p:cNvSpPr/>
          <p:nvPr/>
        </p:nvSpPr>
        <p:spPr>
          <a:xfrm>
            <a:off x="7929498" y="1336334"/>
            <a:ext cx="72736" cy="70597"/>
          </a:xfrm>
          <a:custGeom>
            <a:avLst/>
            <a:gdLst/>
            <a:ahLst/>
            <a:cxnLst/>
            <a:rect l="l" t="t" r="r" b="b"/>
            <a:pathLst>
              <a:path w="80009" h="80009">
                <a:moveTo>
                  <a:pt x="0" y="39954"/>
                </a:moveTo>
                <a:lnTo>
                  <a:pt x="79926"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062" name="object 1062"/>
          <p:cNvSpPr/>
          <p:nvPr/>
        </p:nvSpPr>
        <p:spPr>
          <a:xfrm>
            <a:off x="7948814" y="1371589"/>
            <a:ext cx="17318" cy="514910"/>
          </a:xfrm>
          <a:custGeom>
            <a:avLst/>
            <a:gdLst/>
            <a:ahLst/>
            <a:cxnLst/>
            <a:rect l="l" t="t" r="r" b="b"/>
            <a:pathLst>
              <a:path w="19050" h="583564">
                <a:moveTo>
                  <a:pt x="0" y="583565"/>
                </a:moveTo>
                <a:lnTo>
                  <a:pt x="18719" y="0"/>
                </a:lnTo>
              </a:path>
            </a:pathLst>
          </a:custGeom>
          <a:ln w="3600">
            <a:solidFill>
              <a:srgbClr val="000000"/>
            </a:solidFill>
          </a:ln>
        </p:spPr>
        <p:txBody>
          <a:bodyPr wrap="square" lIns="0" tIns="0" rIns="0" bIns="0" rtlCol="0"/>
          <a:lstStyle/>
          <a:p>
            <a:endParaRPr/>
          </a:p>
        </p:txBody>
      </p:sp>
      <p:sp>
        <p:nvSpPr>
          <p:cNvPr id="1063" name="object 1063"/>
          <p:cNvSpPr/>
          <p:nvPr/>
        </p:nvSpPr>
        <p:spPr>
          <a:xfrm>
            <a:off x="7946851" y="1622533"/>
            <a:ext cx="72736" cy="70597"/>
          </a:xfrm>
          <a:custGeom>
            <a:avLst/>
            <a:gdLst/>
            <a:ahLst/>
            <a:cxnLst/>
            <a:rect l="l" t="t" r="r" b="b"/>
            <a:pathLst>
              <a:path w="80009" h="80010">
                <a:moveTo>
                  <a:pt x="0" y="39954"/>
                </a:moveTo>
                <a:lnTo>
                  <a:pt x="79917"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064" name="object 1064"/>
          <p:cNvSpPr/>
          <p:nvPr/>
        </p:nvSpPr>
        <p:spPr>
          <a:xfrm>
            <a:off x="7965833" y="1371589"/>
            <a:ext cx="17895" cy="286310"/>
          </a:xfrm>
          <a:custGeom>
            <a:avLst/>
            <a:gdLst/>
            <a:ahLst/>
            <a:cxnLst/>
            <a:rect l="l" t="t" r="r" b="b"/>
            <a:pathLst>
              <a:path w="19684" h="324485">
                <a:moveTo>
                  <a:pt x="0" y="0"/>
                </a:moveTo>
                <a:lnTo>
                  <a:pt x="19075" y="324358"/>
                </a:lnTo>
              </a:path>
            </a:pathLst>
          </a:custGeom>
          <a:ln w="3600">
            <a:solidFill>
              <a:srgbClr val="000000"/>
            </a:solidFill>
          </a:ln>
        </p:spPr>
        <p:txBody>
          <a:bodyPr wrap="square" lIns="0" tIns="0" rIns="0" bIns="0" rtlCol="0"/>
          <a:lstStyle/>
          <a:p>
            <a:endParaRPr/>
          </a:p>
        </p:txBody>
      </p:sp>
      <p:sp>
        <p:nvSpPr>
          <p:cNvPr id="1065" name="object 1065"/>
          <p:cNvSpPr/>
          <p:nvPr/>
        </p:nvSpPr>
        <p:spPr>
          <a:xfrm>
            <a:off x="7963869" y="1717827"/>
            <a:ext cx="72736" cy="70597"/>
          </a:xfrm>
          <a:custGeom>
            <a:avLst/>
            <a:gdLst/>
            <a:ahLst/>
            <a:cxnLst/>
            <a:rect l="l" t="t" r="r" b="b"/>
            <a:pathLst>
              <a:path w="80009" h="80010">
                <a:moveTo>
                  <a:pt x="0" y="39954"/>
                </a:moveTo>
                <a:lnTo>
                  <a:pt x="79916" y="39954"/>
                </a:lnTo>
                <a:lnTo>
                  <a:pt x="39955" y="39954"/>
                </a:lnTo>
                <a:lnTo>
                  <a:pt x="39955" y="0"/>
                </a:lnTo>
                <a:lnTo>
                  <a:pt x="39955" y="79921"/>
                </a:lnTo>
              </a:path>
            </a:pathLst>
          </a:custGeom>
          <a:ln w="3600">
            <a:solidFill>
              <a:srgbClr val="000000"/>
            </a:solidFill>
          </a:ln>
        </p:spPr>
        <p:txBody>
          <a:bodyPr wrap="square" lIns="0" tIns="0" rIns="0" bIns="0" rtlCol="0"/>
          <a:lstStyle/>
          <a:p>
            <a:endParaRPr/>
          </a:p>
        </p:txBody>
      </p:sp>
      <p:sp>
        <p:nvSpPr>
          <p:cNvPr id="1066" name="object 1066"/>
          <p:cNvSpPr/>
          <p:nvPr/>
        </p:nvSpPr>
        <p:spPr>
          <a:xfrm>
            <a:off x="7983174" y="1657787"/>
            <a:ext cx="17318" cy="95810"/>
          </a:xfrm>
          <a:custGeom>
            <a:avLst/>
            <a:gdLst/>
            <a:ahLst/>
            <a:cxnLst/>
            <a:rect l="l" t="t" r="r" b="b"/>
            <a:pathLst>
              <a:path w="19050" h="108585">
                <a:moveTo>
                  <a:pt x="0" y="0"/>
                </a:moveTo>
                <a:lnTo>
                  <a:pt x="18721" y="108000"/>
                </a:lnTo>
              </a:path>
            </a:pathLst>
          </a:custGeom>
          <a:ln w="3600">
            <a:solidFill>
              <a:srgbClr val="000000"/>
            </a:solidFill>
          </a:ln>
        </p:spPr>
        <p:txBody>
          <a:bodyPr wrap="square" lIns="0" tIns="0" rIns="0" bIns="0" rtlCol="0"/>
          <a:lstStyle/>
          <a:p>
            <a:endParaRPr/>
          </a:p>
        </p:txBody>
      </p:sp>
      <p:sp>
        <p:nvSpPr>
          <p:cNvPr id="1067" name="object 1067"/>
          <p:cNvSpPr/>
          <p:nvPr/>
        </p:nvSpPr>
        <p:spPr>
          <a:xfrm>
            <a:off x="7980887" y="1313777"/>
            <a:ext cx="72736" cy="70597"/>
          </a:xfrm>
          <a:custGeom>
            <a:avLst/>
            <a:gdLst/>
            <a:ahLst/>
            <a:cxnLst/>
            <a:rect l="l" t="t" r="r" b="b"/>
            <a:pathLst>
              <a:path w="80009" h="80009">
                <a:moveTo>
                  <a:pt x="0" y="39966"/>
                </a:moveTo>
                <a:lnTo>
                  <a:pt x="79918" y="39966"/>
                </a:lnTo>
                <a:lnTo>
                  <a:pt x="39958" y="39966"/>
                </a:lnTo>
                <a:lnTo>
                  <a:pt x="39958" y="0"/>
                </a:lnTo>
                <a:lnTo>
                  <a:pt x="39958" y="79921"/>
                </a:lnTo>
              </a:path>
            </a:pathLst>
          </a:custGeom>
          <a:ln w="3600">
            <a:solidFill>
              <a:srgbClr val="000000"/>
            </a:solidFill>
          </a:ln>
        </p:spPr>
        <p:txBody>
          <a:bodyPr wrap="square" lIns="0" tIns="0" rIns="0" bIns="0" rtlCol="0"/>
          <a:lstStyle/>
          <a:p>
            <a:endParaRPr/>
          </a:p>
        </p:txBody>
      </p:sp>
      <p:sp>
        <p:nvSpPr>
          <p:cNvPr id="1068" name="object 1068"/>
          <p:cNvSpPr/>
          <p:nvPr/>
        </p:nvSpPr>
        <p:spPr>
          <a:xfrm>
            <a:off x="8000193" y="1349042"/>
            <a:ext cx="17318" cy="404532"/>
          </a:xfrm>
          <a:custGeom>
            <a:avLst/>
            <a:gdLst/>
            <a:ahLst/>
            <a:cxnLst/>
            <a:rect l="l" t="t" r="r" b="b"/>
            <a:pathLst>
              <a:path w="19050" h="458469">
                <a:moveTo>
                  <a:pt x="0" y="457911"/>
                </a:moveTo>
                <a:lnTo>
                  <a:pt x="18722" y="0"/>
                </a:lnTo>
              </a:path>
            </a:pathLst>
          </a:custGeom>
          <a:ln w="3600">
            <a:solidFill>
              <a:srgbClr val="000000"/>
            </a:solidFill>
          </a:ln>
        </p:spPr>
        <p:txBody>
          <a:bodyPr wrap="square" lIns="0" tIns="0" rIns="0" bIns="0" rtlCol="0"/>
          <a:lstStyle/>
          <a:p>
            <a:endParaRPr/>
          </a:p>
        </p:txBody>
      </p:sp>
      <p:sp>
        <p:nvSpPr>
          <p:cNvPr id="1069" name="object 1069"/>
          <p:cNvSpPr/>
          <p:nvPr/>
        </p:nvSpPr>
        <p:spPr>
          <a:xfrm>
            <a:off x="7998231" y="1827735"/>
            <a:ext cx="72736" cy="70597"/>
          </a:xfrm>
          <a:custGeom>
            <a:avLst/>
            <a:gdLst/>
            <a:ahLst/>
            <a:cxnLst/>
            <a:rect l="l" t="t" r="r" b="b"/>
            <a:pathLst>
              <a:path w="80009" h="80010">
                <a:moveTo>
                  <a:pt x="0" y="39954"/>
                </a:moveTo>
                <a:lnTo>
                  <a:pt x="79919"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1070" name="object 1070"/>
          <p:cNvSpPr/>
          <p:nvPr/>
        </p:nvSpPr>
        <p:spPr>
          <a:xfrm>
            <a:off x="8017209" y="1349042"/>
            <a:ext cx="17895" cy="514350"/>
          </a:xfrm>
          <a:custGeom>
            <a:avLst/>
            <a:gdLst/>
            <a:ahLst/>
            <a:cxnLst/>
            <a:rect l="l" t="t" r="r" b="b"/>
            <a:pathLst>
              <a:path w="19684" h="582930">
                <a:moveTo>
                  <a:pt x="0" y="0"/>
                </a:moveTo>
                <a:lnTo>
                  <a:pt x="19084" y="582472"/>
                </a:lnTo>
              </a:path>
            </a:pathLst>
          </a:custGeom>
          <a:ln w="3600">
            <a:solidFill>
              <a:srgbClr val="000000"/>
            </a:solidFill>
          </a:ln>
        </p:spPr>
        <p:txBody>
          <a:bodyPr wrap="square" lIns="0" tIns="0" rIns="0" bIns="0" rtlCol="0"/>
          <a:lstStyle/>
          <a:p>
            <a:endParaRPr/>
          </a:p>
        </p:txBody>
      </p:sp>
      <p:sp>
        <p:nvSpPr>
          <p:cNvPr id="1071" name="object 1071"/>
          <p:cNvSpPr/>
          <p:nvPr/>
        </p:nvSpPr>
        <p:spPr>
          <a:xfrm>
            <a:off x="8015247" y="1218483"/>
            <a:ext cx="72736" cy="70597"/>
          </a:xfrm>
          <a:custGeom>
            <a:avLst/>
            <a:gdLst/>
            <a:ahLst/>
            <a:cxnLst/>
            <a:rect l="l" t="t" r="r" b="b"/>
            <a:pathLst>
              <a:path w="80009" h="80009">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72" name="object 1072"/>
          <p:cNvSpPr/>
          <p:nvPr/>
        </p:nvSpPr>
        <p:spPr>
          <a:xfrm>
            <a:off x="8034558" y="1253748"/>
            <a:ext cx="17318" cy="609600"/>
          </a:xfrm>
          <a:custGeom>
            <a:avLst/>
            <a:gdLst/>
            <a:ahLst/>
            <a:cxnLst/>
            <a:rect l="l" t="t" r="r" b="b"/>
            <a:pathLst>
              <a:path w="19050" h="690880">
                <a:moveTo>
                  <a:pt x="0" y="690473"/>
                </a:moveTo>
                <a:lnTo>
                  <a:pt x="18718" y="0"/>
                </a:lnTo>
              </a:path>
            </a:pathLst>
          </a:custGeom>
          <a:ln w="3600">
            <a:solidFill>
              <a:srgbClr val="000000"/>
            </a:solidFill>
          </a:ln>
        </p:spPr>
        <p:txBody>
          <a:bodyPr wrap="square" lIns="0" tIns="0" rIns="0" bIns="0" rtlCol="0"/>
          <a:lstStyle/>
          <a:p>
            <a:endParaRPr/>
          </a:p>
        </p:txBody>
      </p:sp>
      <p:sp>
        <p:nvSpPr>
          <p:cNvPr id="1073" name="object 1073"/>
          <p:cNvSpPr/>
          <p:nvPr/>
        </p:nvSpPr>
        <p:spPr>
          <a:xfrm>
            <a:off x="8032267" y="1857274"/>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74" name="object 1074"/>
          <p:cNvSpPr/>
          <p:nvPr/>
        </p:nvSpPr>
        <p:spPr>
          <a:xfrm>
            <a:off x="8051575" y="1253748"/>
            <a:ext cx="17318" cy="639296"/>
          </a:xfrm>
          <a:custGeom>
            <a:avLst/>
            <a:gdLst/>
            <a:ahLst/>
            <a:cxnLst/>
            <a:rect l="l" t="t" r="r" b="b"/>
            <a:pathLst>
              <a:path w="19050" h="724535">
                <a:moveTo>
                  <a:pt x="0" y="0"/>
                </a:moveTo>
                <a:lnTo>
                  <a:pt x="18722" y="723963"/>
                </a:lnTo>
              </a:path>
            </a:pathLst>
          </a:custGeom>
          <a:ln w="3600">
            <a:solidFill>
              <a:srgbClr val="000000"/>
            </a:solidFill>
          </a:ln>
        </p:spPr>
        <p:txBody>
          <a:bodyPr wrap="square" lIns="0" tIns="0" rIns="0" bIns="0" rtlCol="0"/>
          <a:lstStyle/>
          <a:p>
            <a:endParaRPr/>
          </a:p>
        </p:txBody>
      </p:sp>
      <p:sp>
        <p:nvSpPr>
          <p:cNvPr id="1075" name="object 1075"/>
          <p:cNvSpPr/>
          <p:nvPr/>
        </p:nvSpPr>
        <p:spPr>
          <a:xfrm>
            <a:off x="8049612" y="830008"/>
            <a:ext cx="72736" cy="70597"/>
          </a:xfrm>
          <a:custGeom>
            <a:avLst/>
            <a:gdLst/>
            <a:ahLst/>
            <a:cxnLst/>
            <a:rect l="l" t="t" r="r" b="b"/>
            <a:pathLst>
              <a:path w="80009" h="80009">
                <a:moveTo>
                  <a:pt x="0" y="39954"/>
                </a:moveTo>
                <a:lnTo>
                  <a:pt x="79921" y="39954"/>
                </a:lnTo>
                <a:lnTo>
                  <a:pt x="39960" y="39954"/>
                </a:lnTo>
                <a:lnTo>
                  <a:pt x="39960" y="0"/>
                </a:lnTo>
                <a:lnTo>
                  <a:pt x="39960" y="79908"/>
                </a:lnTo>
              </a:path>
            </a:pathLst>
          </a:custGeom>
          <a:ln w="3600">
            <a:solidFill>
              <a:srgbClr val="000000"/>
            </a:solidFill>
          </a:ln>
        </p:spPr>
        <p:txBody>
          <a:bodyPr wrap="square" lIns="0" tIns="0" rIns="0" bIns="0" rtlCol="0"/>
          <a:lstStyle/>
          <a:p>
            <a:endParaRPr/>
          </a:p>
        </p:txBody>
      </p:sp>
      <p:sp>
        <p:nvSpPr>
          <p:cNvPr id="1076" name="object 1076"/>
          <p:cNvSpPr/>
          <p:nvPr/>
        </p:nvSpPr>
        <p:spPr>
          <a:xfrm>
            <a:off x="8068595" y="865262"/>
            <a:ext cx="17895" cy="1027579"/>
          </a:xfrm>
          <a:custGeom>
            <a:avLst/>
            <a:gdLst/>
            <a:ahLst/>
            <a:cxnLst/>
            <a:rect l="l" t="t" r="r" b="b"/>
            <a:pathLst>
              <a:path w="19684" h="1164589">
                <a:moveTo>
                  <a:pt x="0" y="1164247"/>
                </a:moveTo>
                <a:lnTo>
                  <a:pt x="19079" y="0"/>
                </a:lnTo>
              </a:path>
            </a:pathLst>
          </a:custGeom>
          <a:ln w="3600">
            <a:solidFill>
              <a:srgbClr val="000000"/>
            </a:solidFill>
          </a:ln>
        </p:spPr>
        <p:txBody>
          <a:bodyPr wrap="square" lIns="0" tIns="0" rIns="0" bIns="0" rtlCol="0"/>
          <a:lstStyle/>
          <a:p>
            <a:endParaRPr/>
          </a:p>
        </p:txBody>
      </p:sp>
      <p:sp>
        <p:nvSpPr>
          <p:cNvPr id="1077" name="object 1077"/>
          <p:cNvSpPr/>
          <p:nvPr/>
        </p:nvSpPr>
        <p:spPr>
          <a:xfrm>
            <a:off x="8066628" y="1957645"/>
            <a:ext cx="72736" cy="70597"/>
          </a:xfrm>
          <a:custGeom>
            <a:avLst/>
            <a:gdLst/>
            <a:ahLst/>
            <a:cxnLst/>
            <a:rect l="l" t="t" r="r" b="b"/>
            <a:pathLst>
              <a:path w="80009" h="80010">
                <a:moveTo>
                  <a:pt x="0" y="39966"/>
                </a:moveTo>
                <a:lnTo>
                  <a:pt x="79919"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78" name="object 1078"/>
          <p:cNvSpPr/>
          <p:nvPr/>
        </p:nvSpPr>
        <p:spPr>
          <a:xfrm>
            <a:off x="8085939" y="865262"/>
            <a:ext cx="17318" cy="1127872"/>
          </a:xfrm>
          <a:custGeom>
            <a:avLst/>
            <a:gdLst/>
            <a:ahLst/>
            <a:cxnLst/>
            <a:rect l="l" t="t" r="r" b="b"/>
            <a:pathLst>
              <a:path w="19050" h="1278255">
                <a:moveTo>
                  <a:pt x="0" y="0"/>
                </a:moveTo>
                <a:lnTo>
                  <a:pt x="18718" y="1278001"/>
                </a:lnTo>
              </a:path>
            </a:pathLst>
          </a:custGeom>
          <a:ln w="3600">
            <a:solidFill>
              <a:srgbClr val="000000"/>
            </a:solidFill>
          </a:ln>
        </p:spPr>
        <p:txBody>
          <a:bodyPr wrap="square" lIns="0" tIns="0" rIns="0" bIns="0" rtlCol="0"/>
          <a:lstStyle/>
          <a:p>
            <a:endParaRPr/>
          </a:p>
        </p:txBody>
      </p:sp>
      <p:sp>
        <p:nvSpPr>
          <p:cNvPr id="1079" name="object 1079"/>
          <p:cNvSpPr/>
          <p:nvPr/>
        </p:nvSpPr>
        <p:spPr>
          <a:xfrm>
            <a:off x="8083974" y="1125417"/>
            <a:ext cx="72736" cy="70597"/>
          </a:xfrm>
          <a:custGeom>
            <a:avLst/>
            <a:gdLst/>
            <a:ahLst/>
            <a:cxnLst/>
            <a:rect l="l" t="t" r="r" b="b"/>
            <a:pathLst>
              <a:path w="80009" h="80009">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080" name="object 1080"/>
          <p:cNvSpPr/>
          <p:nvPr/>
        </p:nvSpPr>
        <p:spPr>
          <a:xfrm>
            <a:off x="8102957" y="1160671"/>
            <a:ext cx="17895" cy="832597"/>
          </a:xfrm>
          <a:custGeom>
            <a:avLst/>
            <a:gdLst/>
            <a:ahLst/>
            <a:cxnLst/>
            <a:rect l="l" t="t" r="r" b="b"/>
            <a:pathLst>
              <a:path w="19684" h="943610">
                <a:moveTo>
                  <a:pt x="0" y="943203"/>
                </a:moveTo>
                <a:lnTo>
                  <a:pt x="19079" y="0"/>
                </a:lnTo>
              </a:path>
            </a:pathLst>
          </a:custGeom>
          <a:ln w="3600">
            <a:solidFill>
              <a:srgbClr val="000000"/>
            </a:solidFill>
          </a:ln>
        </p:spPr>
        <p:txBody>
          <a:bodyPr wrap="square" lIns="0" tIns="0" rIns="0" bIns="0" rtlCol="0"/>
          <a:lstStyle/>
          <a:p>
            <a:endParaRPr/>
          </a:p>
        </p:txBody>
      </p:sp>
      <p:sp>
        <p:nvSpPr>
          <p:cNvPr id="1081" name="object 1081"/>
          <p:cNvSpPr/>
          <p:nvPr/>
        </p:nvSpPr>
        <p:spPr>
          <a:xfrm>
            <a:off x="8100994" y="1686698"/>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82" name="object 1082"/>
          <p:cNvSpPr/>
          <p:nvPr/>
        </p:nvSpPr>
        <p:spPr>
          <a:xfrm>
            <a:off x="8120301" y="1160671"/>
            <a:ext cx="17318" cy="561415"/>
          </a:xfrm>
          <a:custGeom>
            <a:avLst/>
            <a:gdLst/>
            <a:ahLst/>
            <a:cxnLst/>
            <a:rect l="l" t="t" r="r" b="b"/>
            <a:pathLst>
              <a:path w="19050" h="636269">
                <a:moveTo>
                  <a:pt x="0" y="0"/>
                </a:moveTo>
                <a:lnTo>
                  <a:pt x="18722" y="636130"/>
                </a:lnTo>
              </a:path>
            </a:pathLst>
          </a:custGeom>
          <a:ln w="3600">
            <a:solidFill>
              <a:srgbClr val="000000"/>
            </a:solidFill>
          </a:ln>
        </p:spPr>
        <p:txBody>
          <a:bodyPr wrap="square" lIns="0" tIns="0" rIns="0" bIns="0" rtlCol="0"/>
          <a:lstStyle/>
          <a:p>
            <a:endParaRPr/>
          </a:p>
        </p:txBody>
      </p:sp>
      <p:sp>
        <p:nvSpPr>
          <p:cNvPr id="1083" name="object 1083"/>
          <p:cNvSpPr/>
          <p:nvPr/>
        </p:nvSpPr>
        <p:spPr>
          <a:xfrm>
            <a:off x="8118011" y="1537402"/>
            <a:ext cx="72736" cy="70597"/>
          </a:xfrm>
          <a:custGeom>
            <a:avLst/>
            <a:gdLst/>
            <a:ahLst/>
            <a:cxnLst/>
            <a:rect l="l" t="t" r="r" b="b"/>
            <a:pathLst>
              <a:path w="80009" h="80010">
                <a:moveTo>
                  <a:pt x="0" y="39966"/>
                </a:moveTo>
                <a:lnTo>
                  <a:pt x="79919" y="39966"/>
                </a:lnTo>
                <a:lnTo>
                  <a:pt x="39959" y="39966"/>
                </a:lnTo>
                <a:lnTo>
                  <a:pt x="39959" y="0"/>
                </a:lnTo>
                <a:lnTo>
                  <a:pt x="39959" y="79921"/>
                </a:lnTo>
              </a:path>
            </a:pathLst>
          </a:custGeom>
          <a:ln w="3600">
            <a:solidFill>
              <a:srgbClr val="000000"/>
            </a:solidFill>
          </a:ln>
        </p:spPr>
        <p:txBody>
          <a:bodyPr wrap="square" lIns="0" tIns="0" rIns="0" bIns="0" rtlCol="0"/>
          <a:lstStyle/>
          <a:p>
            <a:endParaRPr/>
          </a:p>
        </p:txBody>
      </p:sp>
      <p:sp>
        <p:nvSpPr>
          <p:cNvPr id="1084" name="object 1084"/>
          <p:cNvSpPr/>
          <p:nvPr/>
        </p:nvSpPr>
        <p:spPr>
          <a:xfrm>
            <a:off x="8137321" y="1572666"/>
            <a:ext cx="17318" cy="149599"/>
          </a:xfrm>
          <a:custGeom>
            <a:avLst/>
            <a:gdLst/>
            <a:ahLst/>
            <a:cxnLst/>
            <a:rect l="l" t="t" r="r" b="b"/>
            <a:pathLst>
              <a:path w="19050" h="169544">
                <a:moveTo>
                  <a:pt x="0" y="169202"/>
                </a:moveTo>
                <a:lnTo>
                  <a:pt x="18717" y="0"/>
                </a:lnTo>
              </a:path>
            </a:pathLst>
          </a:custGeom>
          <a:ln w="3600">
            <a:solidFill>
              <a:srgbClr val="000000"/>
            </a:solidFill>
          </a:ln>
        </p:spPr>
        <p:txBody>
          <a:bodyPr wrap="square" lIns="0" tIns="0" rIns="0" bIns="0" rtlCol="0"/>
          <a:lstStyle/>
          <a:p>
            <a:endParaRPr/>
          </a:p>
        </p:txBody>
      </p:sp>
      <p:sp>
        <p:nvSpPr>
          <p:cNvPr id="1085" name="object 1085"/>
          <p:cNvSpPr/>
          <p:nvPr/>
        </p:nvSpPr>
        <p:spPr>
          <a:xfrm>
            <a:off x="8135355" y="1591403"/>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86" name="object 1086"/>
          <p:cNvSpPr/>
          <p:nvPr/>
        </p:nvSpPr>
        <p:spPr>
          <a:xfrm>
            <a:off x="8154338" y="1572666"/>
            <a:ext cx="17895" cy="54348"/>
          </a:xfrm>
          <a:custGeom>
            <a:avLst/>
            <a:gdLst/>
            <a:ahLst/>
            <a:cxnLst/>
            <a:rect l="l" t="t" r="r" b="b"/>
            <a:pathLst>
              <a:path w="19684" h="61594">
                <a:moveTo>
                  <a:pt x="0" y="0"/>
                </a:moveTo>
                <a:lnTo>
                  <a:pt x="19080" y="61201"/>
                </a:lnTo>
              </a:path>
            </a:pathLst>
          </a:custGeom>
          <a:ln w="3600">
            <a:solidFill>
              <a:srgbClr val="000000"/>
            </a:solidFill>
          </a:ln>
        </p:spPr>
        <p:txBody>
          <a:bodyPr wrap="square" lIns="0" tIns="0" rIns="0" bIns="0" rtlCol="0"/>
          <a:lstStyle/>
          <a:p>
            <a:endParaRPr/>
          </a:p>
        </p:txBody>
      </p:sp>
      <p:sp>
        <p:nvSpPr>
          <p:cNvPr id="1087" name="object 1087"/>
          <p:cNvSpPr/>
          <p:nvPr/>
        </p:nvSpPr>
        <p:spPr>
          <a:xfrm>
            <a:off x="8152376" y="1612683"/>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88" name="object 1088"/>
          <p:cNvSpPr/>
          <p:nvPr/>
        </p:nvSpPr>
        <p:spPr>
          <a:xfrm>
            <a:off x="8171683" y="1626668"/>
            <a:ext cx="17318" cy="21291"/>
          </a:xfrm>
          <a:custGeom>
            <a:avLst/>
            <a:gdLst/>
            <a:ahLst/>
            <a:cxnLst/>
            <a:rect l="l" t="t" r="r" b="b"/>
            <a:pathLst>
              <a:path w="19050" h="24130">
                <a:moveTo>
                  <a:pt x="0" y="0"/>
                </a:moveTo>
                <a:lnTo>
                  <a:pt x="18722" y="24117"/>
                </a:lnTo>
              </a:path>
            </a:pathLst>
          </a:custGeom>
          <a:ln w="3600">
            <a:solidFill>
              <a:srgbClr val="000000"/>
            </a:solidFill>
          </a:ln>
        </p:spPr>
        <p:txBody>
          <a:bodyPr wrap="square" lIns="0" tIns="0" rIns="0" bIns="0" rtlCol="0"/>
          <a:lstStyle/>
          <a:p>
            <a:endParaRPr/>
          </a:p>
        </p:txBody>
      </p:sp>
      <p:sp>
        <p:nvSpPr>
          <p:cNvPr id="1089" name="object 1089"/>
          <p:cNvSpPr/>
          <p:nvPr/>
        </p:nvSpPr>
        <p:spPr>
          <a:xfrm>
            <a:off x="8169722" y="1654616"/>
            <a:ext cx="72736" cy="70597"/>
          </a:xfrm>
          <a:custGeom>
            <a:avLst/>
            <a:gdLst/>
            <a:ahLst/>
            <a:cxnLst/>
            <a:rect l="l" t="t" r="r" b="b"/>
            <a:pathLst>
              <a:path w="80009" h="80010">
                <a:moveTo>
                  <a:pt x="0" y="39954"/>
                </a:moveTo>
                <a:lnTo>
                  <a:pt x="79919"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090" name="object 1090"/>
          <p:cNvSpPr/>
          <p:nvPr/>
        </p:nvSpPr>
        <p:spPr>
          <a:xfrm>
            <a:off x="8188704" y="1647948"/>
            <a:ext cx="17895" cy="42022"/>
          </a:xfrm>
          <a:custGeom>
            <a:avLst/>
            <a:gdLst/>
            <a:ahLst/>
            <a:cxnLst/>
            <a:rect l="l" t="t" r="r" b="b"/>
            <a:pathLst>
              <a:path w="19684" h="47625">
                <a:moveTo>
                  <a:pt x="0" y="0"/>
                </a:moveTo>
                <a:lnTo>
                  <a:pt x="19080" y="47510"/>
                </a:lnTo>
              </a:path>
            </a:pathLst>
          </a:custGeom>
          <a:ln w="3600">
            <a:solidFill>
              <a:srgbClr val="000000"/>
            </a:solidFill>
          </a:ln>
        </p:spPr>
        <p:txBody>
          <a:bodyPr wrap="square" lIns="0" tIns="0" rIns="0" bIns="0" rtlCol="0"/>
          <a:lstStyle/>
          <a:p>
            <a:endParaRPr/>
          </a:p>
        </p:txBody>
      </p:sp>
      <p:sp>
        <p:nvSpPr>
          <p:cNvPr id="1091" name="object 1091"/>
          <p:cNvSpPr/>
          <p:nvPr/>
        </p:nvSpPr>
        <p:spPr>
          <a:xfrm>
            <a:off x="8186737" y="1824552"/>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92" name="object 1092"/>
          <p:cNvSpPr/>
          <p:nvPr/>
        </p:nvSpPr>
        <p:spPr>
          <a:xfrm>
            <a:off x="8206049" y="1689869"/>
            <a:ext cx="17318" cy="170329"/>
          </a:xfrm>
          <a:custGeom>
            <a:avLst/>
            <a:gdLst/>
            <a:ahLst/>
            <a:cxnLst/>
            <a:rect l="l" t="t" r="r" b="b"/>
            <a:pathLst>
              <a:path w="19050" h="193039">
                <a:moveTo>
                  <a:pt x="0" y="0"/>
                </a:moveTo>
                <a:lnTo>
                  <a:pt x="18717" y="192608"/>
                </a:lnTo>
              </a:path>
            </a:pathLst>
          </a:custGeom>
          <a:ln w="3600">
            <a:solidFill>
              <a:srgbClr val="000000"/>
            </a:solidFill>
          </a:ln>
        </p:spPr>
        <p:txBody>
          <a:bodyPr wrap="square" lIns="0" tIns="0" rIns="0" bIns="0" rtlCol="0"/>
          <a:lstStyle/>
          <a:p>
            <a:endParaRPr/>
          </a:p>
        </p:txBody>
      </p:sp>
      <p:sp>
        <p:nvSpPr>
          <p:cNvPr id="1093" name="object 1093"/>
          <p:cNvSpPr/>
          <p:nvPr/>
        </p:nvSpPr>
        <p:spPr>
          <a:xfrm>
            <a:off x="8203757" y="1606329"/>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094" name="object 1094"/>
          <p:cNvSpPr/>
          <p:nvPr/>
        </p:nvSpPr>
        <p:spPr>
          <a:xfrm>
            <a:off x="8223065" y="1641594"/>
            <a:ext cx="17318" cy="218515"/>
          </a:xfrm>
          <a:custGeom>
            <a:avLst/>
            <a:gdLst/>
            <a:ahLst/>
            <a:cxnLst/>
            <a:rect l="l" t="t" r="r" b="b"/>
            <a:pathLst>
              <a:path w="19050" h="247650">
                <a:moveTo>
                  <a:pt x="0" y="247319"/>
                </a:moveTo>
                <a:lnTo>
                  <a:pt x="18722" y="0"/>
                </a:lnTo>
              </a:path>
            </a:pathLst>
          </a:custGeom>
          <a:ln w="3600">
            <a:solidFill>
              <a:srgbClr val="000000"/>
            </a:solidFill>
          </a:ln>
        </p:spPr>
        <p:txBody>
          <a:bodyPr wrap="square" lIns="0" tIns="0" rIns="0" bIns="0" rtlCol="0"/>
          <a:lstStyle/>
          <a:p>
            <a:endParaRPr/>
          </a:p>
        </p:txBody>
      </p:sp>
      <p:sp>
        <p:nvSpPr>
          <p:cNvPr id="1095" name="object 1095"/>
          <p:cNvSpPr/>
          <p:nvPr/>
        </p:nvSpPr>
        <p:spPr>
          <a:xfrm>
            <a:off x="8221103" y="1378894"/>
            <a:ext cx="72736" cy="70597"/>
          </a:xfrm>
          <a:custGeom>
            <a:avLst/>
            <a:gdLst/>
            <a:ahLst/>
            <a:cxnLst/>
            <a:rect l="l" t="t" r="r" b="b"/>
            <a:pathLst>
              <a:path w="80009" h="80010">
                <a:moveTo>
                  <a:pt x="0" y="39966"/>
                </a:moveTo>
                <a:lnTo>
                  <a:pt x="79919" y="39966"/>
                </a:lnTo>
                <a:lnTo>
                  <a:pt x="39959" y="39966"/>
                </a:lnTo>
                <a:lnTo>
                  <a:pt x="39959" y="0"/>
                </a:lnTo>
                <a:lnTo>
                  <a:pt x="39959" y="79921"/>
                </a:lnTo>
              </a:path>
            </a:pathLst>
          </a:custGeom>
          <a:ln w="3600">
            <a:solidFill>
              <a:srgbClr val="000000"/>
            </a:solidFill>
          </a:ln>
        </p:spPr>
        <p:txBody>
          <a:bodyPr wrap="square" lIns="0" tIns="0" rIns="0" bIns="0" rtlCol="0"/>
          <a:lstStyle/>
          <a:p>
            <a:endParaRPr/>
          </a:p>
        </p:txBody>
      </p:sp>
      <p:sp>
        <p:nvSpPr>
          <p:cNvPr id="1096" name="object 1096"/>
          <p:cNvSpPr/>
          <p:nvPr/>
        </p:nvSpPr>
        <p:spPr>
          <a:xfrm>
            <a:off x="8240086" y="1414160"/>
            <a:ext cx="17895" cy="227479"/>
          </a:xfrm>
          <a:custGeom>
            <a:avLst/>
            <a:gdLst/>
            <a:ahLst/>
            <a:cxnLst/>
            <a:rect l="l" t="t" r="r" b="b"/>
            <a:pathLst>
              <a:path w="19684" h="257810">
                <a:moveTo>
                  <a:pt x="0" y="257759"/>
                </a:moveTo>
                <a:lnTo>
                  <a:pt x="19079" y="0"/>
                </a:lnTo>
              </a:path>
            </a:pathLst>
          </a:custGeom>
          <a:ln w="3600">
            <a:solidFill>
              <a:srgbClr val="000000"/>
            </a:solidFill>
          </a:ln>
        </p:spPr>
        <p:txBody>
          <a:bodyPr wrap="square" lIns="0" tIns="0" rIns="0" bIns="0" rtlCol="0"/>
          <a:lstStyle/>
          <a:p>
            <a:endParaRPr/>
          </a:p>
        </p:txBody>
      </p:sp>
      <p:sp>
        <p:nvSpPr>
          <p:cNvPr id="1097" name="object 1097"/>
          <p:cNvSpPr/>
          <p:nvPr/>
        </p:nvSpPr>
        <p:spPr>
          <a:xfrm>
            <a:off x="8238119" y="1733079"/>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098" name="object 1098"/>
          <p:cNvSpPr/>
          <p:nvPr/>
        </p:nvSpPr>
        <p:spPr>
          <a:xfrm>
            <a:off x="8257430" y="1414160"/>
            <a:ext cx="17318" cy="354666"/>
          </a:xfrm>
          <a:custGeom>
            <a:avLst/>
            <a:gdLst/>
            <a:ahLst/>
            <a:cxnLst/>
            <a:rect l="l" t="t" r="r" b="b"/>
            <a:pathLst>
              <a:path w="19050" h="401955">
                <a:moveTo>
                  <a:pt x="0" y="0"/>
                </a:moveTo>
                <a:lnTo>
                  <a:pt x="18718" y="401396"/>
                </a:lnTo>
              </a:path>
            </a:pathLst>
          </a:custGeom>
          <a:ln w="3600">
            <a:solidFill>
              <a:srgbClr val="000000"/>
            </a:solidFill>
          </a:ln>
        </p:spPr>
        <p:txBody>
          <a:bodyPr wrap="square" lIns="0" tIns="0" rIns="0" bIns="0" rtlCol="0"/>
          <a:lstStyle/>
          <a:p>
            <a:endParaRPr/>
          </a:p>
        </p:txBody>
      </p:sp>
      <p:sp>
        <p:nvSpPr>
          <p:cNvPr id="1099" name="object 1099"/>
          <p:cNvSpPr/>
          <p:nvPr/>
        </p:nvSpPr>
        <p:spPr>
          <a:xfrm>
            <a:off x="8255139" y="1813122"/>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100" name="object 1100"/>
          <p:cNvSpPr/>
          <p:nvPr/>
        </p:nvSpPr>
        <p:spPr>
          <a:xfrm>
            <a:off x="8274446" y="1768333"/>
            <a:ext cx="17318" cy="80122"/>
          </a:xfrm>
          <a:custGeom>
            <a:avLst/>
            <a:gdLst/>
            <a:ahLst/>
            <a:cxnLst/>
            <a:rect l="l" t="t" r="r" b="b"/>
            <a:pathLst>
              <a:path w="19050" h="90805">
                <a:moveTo>
                  <a:pt x="0" y="0"/>
                </a:moveTo>
                <a:lnTo>
                  <a:pt x="18722" y="90716"/>
                </a:lnTo>
              </a:path>
            </a:pathLst>
          </a:custGeom>
          <a:ln w="3600">
            <a:solidFill>
              <a:srgbClr val="000000"/>
            </a:solidFill>
          </a:ln>
        </p:spPr>
        <p:txBody>
          <a:bodyPr wrap="square" lIns="0" tIns="0" rIns="0" bIns="0" rtlCol="0"/>
          <a:lstStyle/>
          <a:p>
            <a:endParaRPr/>
          </a:p>
        </p:txBody>
      </p:sp>
      <p:sp>
        <p:nvSpPr>
          <p:cNvPr id="1101" name="object 1101"/>
          <p:cNvSpPr/>
          <p:nvPr/>
        </p:nvSpPr>
        <p:spPr>
          <a:xfrm>
            <a:off x="8272486" y="1595538"/>
            <a:ext cx="72736" cy="70597"/>
          </a:xfrm>
          <a:custGeom>
            <a:avLst/>
            <a:gdLst/>
            <a:ahLst/>
            <a:cxnLst/>
            <a:rect l="l" t="t" r="r" b="b"/>
            <a:pathLst>
              <a:path w="80009" h="80010">
                <a:moveTo>
                  <a:pt x="0" y="39954"/>
                </a:moveTo>
                <a:lnTo>
                  <a:pt x="79919"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1102" name="object 1102"/>
          <p:cNvSpPr/>
          <p:nvPr/>
        </p:nvSpPr>
        <p:spPr>
          <a:xfrm>
            <a:off x="8291467" y="1630792"/>
            <a:ext cx="17895" cy="217954"/>
          </a:xfrm>
          <a:custGeom>
            <a:avLst/>
            <a:gdLst/>
            <a:ahLst/>
            <a:cxnLst/>
            <a:rect l="l" t="t" r="r" b="b"/>
            <a:pathLst>
              <a:path w="19684" h="247014">
                <a:moveTo>
                  <a:pt x="0" y="246595"/>
                </a:moveTo>
                <a:lnTo>
                  <a:pt x="19079" y="0"/>
                </a:lnTo>
              </a:path>
            </a:pathLst>
          </a:custGeom>
          <a:ln w="3600">
            <a:solidFill>
              <a:srgbClr val="000000"/>
            </a:solidFill>
          </a:ln>
        </p:spPr>
        <p:txBody>
          <a:bodyPr wrap="square" lIns="0" tIns="0" rIns="0" bIns="0" rtlCol="0"/>
          <a:lstStyle/>
          <a:p>
            <a:endParaRPr/>
          </a:p>
        </p:txBody>
      </p:sp>
      <p:sp>
        <p:nvSpPr>
          <p:cNvPr id="1103" name="object 1103"/>
          <p:cNvSpPr/>
          <p:nvPr/>
        </p:nvSpPr>
        <p:spPr>
          <a:xfrm>
            <a:off x="8289501" y="1742290"/>
            <a:ext cx="72736" cy="70597"/>
          </a:xfrm>
          <a:custGeom>
            <a:avLst/>
            <a:gdLst/>
            <a:ahLst/>
            <a:cxnLst/>
            <a:rect l="l" t="t" r="r" b="b"/>
            <a:pathLst>
              <a:path w="80009" h="80010">
                <a:moveTo>
                  <a:pt x="0" y="39954"/>
                </a:moveTo>
                <a:lnTo>
                  <a:pt x="79919"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104" name="object 1104"/>
          <p:cNvSpPr/>
          <p:nvPr/>
        </p:nvSpPr>
        <p:spPr>
          <a:xfrm>
            <a:off x="8308812" y="1630791"/>
            <a:ext cx="17318" cy="146797"/>
          </a:xfrm>
          <a:custGeom>
            <a:avLst/>
            <a:gdLst/>
            <a:ahLst/>
            <a:cxnLst/>
            <a:rect l="l" t="t" r="r" b="b"/>
            <a:pathLst>
              <a:path w="19050" h="166369">
                <a:moveTo>
                  <a:pt x="0" y="0"/>
                </a:moveTo>
                <a:lnTo>
                  <a:pt x="18718" y="166319"/>
                </a:lnTo>
              </a:path>
            </a:pathLst>
          </a:custGeom>
          <a:ln w="3600">
            <a:solidFill>
              <a:srgbClr val="000000"/>
            </a:solidFill>
          </a:ln>
        </p:spPr>
        <p:txBody>
          <a:bodyPr wrap="square" lIns="0" tIns="0" rIns="0" bIns="0" rtlCol="0"/>
          <a:lstStyle/>
          <a:p>
            <a:endParaRPr/>
          </a:p>
        </p:txBody>
      </p:sp>
      <p:sp>
        <p:nvSpPr>
          <p:cNvPr id="1105" name="object 1105"/>
          <p:cNvSpPr/>
          <p:nvPr/>
        </p:nvSpPr>
        <p:spPr>
          <a:xfrm>
            <a:off x="8306846" y="1696234"/>
            <a:ext cx="72736" cy="70597"/>
          </a:xfrm>
          <a:custGeom>
            <a:avLst/>
            <a:gdLst/>
            <a:ahLst/>
            <a:cxnLst/>
            <a:rect l="l" t="t" r="r" b="b"/>
            <a:pathLst>
              <a:path w="80009" h="80010">
                <a:moveTo>
                  <a:pt x="0" y="39954"/>
                </a:moveTo>
                <a:lnTo>
                  <a:pt x="79921" y="39954"/>
                </a:lnTo>
                <a:lnTo>
                  <a:pt x="39960" y="39954"/>
                </a:lnTo>
                <a:lnTo>
                  <a:pt x="39960" y="0"/>
                </a:lnTo>
                <a:lnTo>
                  <a:pt x="39960" y="79908"/>
                </a:lnTo>
              </a:path>
            </a:pathLst>
          </a:custGeom>
          <a:ln w="3600">
            <a:solidFill>
              <a:srgbClr val="000000"/>
            </a:solidFill>
          </a:ln>
        </p:spPr>
        <p:txBody>
          <a:bodyPr wrap="square" lIns="0" tIns="0" rIns="0" bIns="0" rtlCol="0"/>
          <a:lstStyle/>
          <a:p>
            <a:endParaRPr/>
          </a:p>
        </p:txBody>
      </p:sp>
      <p:sp>
        <p:nvSpPr>
          <p:cNvPr id="1106" name="object 1106"/>
          <p:cNvSpPr/>
          <p:nvPr/>
        </p:nvSpPr>
        <p:spPr>
          <a:xfrm>
            <a:off x="8325830" y="1731489"/>
            <a:ext cx="17895" cy="46504"/>
          </a:xfrm>
          <a:custGeom>
            <a:avLst/>
            <a:gdLst/>
            <a:ahLst/>
            <a:cxnLst/>
            <a:rect l="l" t="t" r="r" b="b"/>
            <a:pathLst>
              <a:path w="19684" h="52705">
                <a:moveTo>
                  <a:pt x="0" y="52197"/>
                </a:moveTo>
                <a:lnTo>
                  <a:pt x="19079" y="0"/>
                </a:lnTo>
              </a:path>
            </a:pathLst>
          </a:custGeom>
          <a:ln w="3600">
            <a:solidFill>
              <a:srgbClr val="000000"/>
            </a:solidFill>
          </a:ln>
        </p:spPr>
        <p:txBody>
          <a:bodyPr wrap="square" lIns="0" tIns="0" rIns="0" bIns="0" rtlCol="0"/>
          <a:lstStyle/>
          <a:p>
            <a:endParaRPr/>
          </a:p>
        </p:txBody>
      </p:sp>
      <p:sp>
        <p:nvSpPr>
          <p:cNvPr id="1107" name="object 1107"/>
          <p:cNvSpPr/>
          <p:nvPr/>
        </p:nvSpPr>
        <p:spPr>
          <a:xfrm>
            <a:off x="8323866" y="1514531"/>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108" name="object 1108"/>
          <p:cNvSpPr/>
          <p:nvPr/>
        </p:nvSpPr>
        <p:spPr>
          <a:xfrm>
            <a:off x="8343173" y="1549796"/>
            <a:ext cx="17318" cy="182096"/>
          </a:xfrm>
          <a:custGeom>
            <a:avLst/>
            <a:gdLst/>
            <a:ahLst/>
            <a:cxnLst/>
            <a:rect l="l" t="t" r="r" b="b"/>
            <a:pathLst>
              <a:path w="19050" h="206375">
                <a:moveTo>
                  <a:pt x="0" y="205917"/>
                </a:moveTo>
                <a:lnTo>
                  <a:pt x="18722" y="0"/>
                </a:lnTo>
              </a:path>
            </a:pathLst>
          </a:custGeom>
          <a:ln w="3600">
            <a:solidFill>
              <a:srgbClr val="000000"/>
            </a:solidFill>
          </a:ln>
        </p:spPr>
        <p:txBody>
          <a:bodyPr wrap="square" lIns="0" tIns="0" rIns="0" bIns="0" rtlCol="0"/>
          <a:lstStyle/>
          <a:p>
            <a:endParaRPr/>
          </a:p>
        </p:txBody>
      </p:sp>
      <p:sp>
        <p:nvSpPr>
          <p:cNvPr id="1109" name="object 1109"/>
          <p:cNvSpPr/>
          <p:nvPr/>
        </p:nvSpPr>
        <p:spPr>
          <a:xfrm>
            <a:off x="8340883" y="1799787"/>
            <a:ext cx="71005" cy="70597"/>
          </a:xfrm>
          <a:custGeom>
            <a:avLst/>
            <a:gdLst/>
            <a:ahLst/>
            <a:cxnLst/>
            <a:rect l="l" t="t" r="r" b="b"/>
            <a:pathLst>
              <a:path w="78104" h="80010">
                <a:moveTo>
                  <a:pt x="0" y="39954"/>
                </a:moveTo>
                <a:lnTo>
                  <a:pt x="77762"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110" name="object 1110"/>
          <p:cNvSpPr/>
          <p:nvPr/>
        </p:nvSpPr>
        <p:spPr>
          <a:xfrm>
            <a:off x="8360194" y="1549796"/>
            <a:ext cx="17318" cy="285750"/>
          </a:xfrm>
          <a:custGeom>
            <a:avLst/>
            <a:gdLst/>
            <a:ahLst/>
            <a:cxnLst/>
            <a:rect l="l" t="t" r="r" b="b"/>
            <a:pathLst>
              <a:path w="19050" h="323850">
                <a:moveTo>
                  <a:pt x="0" y="0"/>
                </a:moveTo>
                <a:lnTo>
                  <a:pt x="18718" y="323278"/>
                </a:lnTo>
              </a:path>
            </a:pathLst>
          </a:custGeom>
          <a:ln w="3600">
            <a:solidFill>
              <a:srgbClr val="000000"/>
            </a:solidFill>
          </a:ln>
        </p:spPr>
        <p:txBody>
          <a:bodyPr wrap="square" lIns="0" tIns="0" rIns="0" bIns="0" rtlCol="0"/>
          <a:lstStyle/>
          <a:p>
            <a:endParaRPr/>
          </a:p>
        </p:txBody>
      </p:sp>
      <p:sp>
        <p:nvSpPr>
          <p:cNvPr id="1111" name="object 1111"/>
          <p:cNvSpPr/>
          <p:nvPr/>
        </p:nvSpPr>
        <p:spPr>
          <a:xfrm>
            <a:off x="8358228" y="1750863"/>
            <a:ext cx="53686" cy="70597"/>
          </a:xfrm>
          <a:custGeom>
            <a:avLst/>
            <a:gdLst/>
            <a:ahLst/>
            <a:cxnLst/>
            <a:rect l="l" t="t" r="r" b="b"/>
            <a:pathLst>
              <a:path w="59054" h="80010">
                <a:moveTo>
                  <a:pt x="0" y="39954"/>
                </a:moveTo>
                <a:lnTo>
                  <a:pt x="58682"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1112" name="object 1112"/>
          <p:cNvSpPr/>
          <p:nvPr/>
        </p:nvSpPr>
        <p:spPr>
          <a:xfrm>
            <a:off x="8377212" y="1786116"/>
            <a:ext cx="17895" cy="49306"/>
          </a:xfrm>
          <a:custGeom>
            <a:avLst/>
            <a:gdLst/>
            <a:ahLst/>
            <a:cxnLst/>
            <a:rect l="l" t="t" r="r" b="b"/>
            <a:pathLst>
              <a:path w="19684" h="55880">
                <a:moveTo>
                  <a:pt x="0" y="55448"/>
                </a:moveTo>
                <a:lnTo>
                  <a:pt x="19079" y="0"/>
                </a:lnTo>
              </a:path>
            </a:pathLst>
          </a:custGeom>
          <a:ln w="3600">
            <a:solidFill>
              <a:srgbClr val="000000"/>
            </a:solidFill>
          </a:ln>
        </p:spPr>
        <p:txBody>
          <a:bodyPr wrap="square" lIns="0" tIns="0" rIns="0" bIns="0" rtlCol="0"/>
          <a:lstStyle/>
          <a:p>
            <a:endParaRPr/>
          </a:p>
        </p:txBody>
      </p:sp>
      <p:sp>
        <p:nvSpPr>
          <p:cNvPr id="1113" name="object 1113"/>
          <p:cNvSpPr/>
          <p:nvPr/>
        </p:nvSpPr>
        <p:spPr>
          <a:xfrm>
            <a:off x="8375249" y="1833763"/>
            <a:ext cx="36368" cy="70597"/>
          </a:xfrm>
          <a:custGeom>
            <a:avLst/>
            <a:gdLst/>
            <a:ahLst/>
            <a:cxnLst/>
            <a:rect l="l" t="t" r="r" b="b"/>
            <a:pathLst>
              <a:path w="40004" h="80010">
                <a:moveTo>
                  <a:pt x="0" y="39966"/>
                </a:move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1114" name="object 1114"/>
          <p:cNvSpPr/>
          <p:nvPr/>
        </p:nvSpPr>
        <p:spPr>
          <a:xfrm>
            <a:off x="8394556" y="1786116"/>
            <a:ext cx="17318" cy="82924"/>
          </a:xfrm>
          <a:custGeom>
            <a:avLst/>
            <a:gdLst/>
            <a:ahLst/>
            <a:cxnLst/>
            <a:rect l="l" t="t" r="r" b="b"/>
            <a:pathLst>
              <a:path w="19050" h="93980">
                <a:moveTo>
                  <a:pt x="0" y="0"/>
                </a:moveTo>
                <a:lnTo>
                  <a:pt x="18722" y="93967"/>
                </a:lnTo>
              </a:path>
            </a:pathLst>
          </a:custGeom>
          <a:ln w="3600">
            <a:solidFill>
              <a:srgbClr val="000000"/>
            </a:solidFill>
          </a:ln>
        </p:spPr>
        <p:txBody>
          <a:bodyPr wrap="square" lIns="0" tIns="0" rIns="0" bIns="0" rtlCol="0"/>
          <a:lstStyle/>
          <a:p>
            <a:endParaRPr/>
          </a:p>
        </p:txBody>
      </p:sp>
      <p:sp>
        <p:nvSpPr>
          <p:cNvPr id="1115" name="object 1115"/>
          <p:cNvSpPr txBox="1"/>
          <p:nvPr/>
        </p:nvSpPr>
        <p:spPr>
          <a:xfrm>
            <a:off x="1744541" y="3423094"/>
            <a:ext cx="644814"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0" dirty="0">
                <a:latin typeface="Palatino Linotype"/>
                <a:cs typeface="Palatino Linotype"/>
              </a:rPr>
              <a:t> </a:t>
            </a:r>
            <a:r>
              <a:rPr sz="700" dirty="0">
                <a:latin typeface="Palatino Linotype"/>
                <a:cs typeface="Palatino Linotype"/>
              </a:rPr>
              <a:t>coefficients</a:t>
            </a:r>
          </a:p>
        </p:txBody>
      </p:sp>
      <p:sp>
        <p:nvSpPr>
          <p:cNvPr id="1116" name="object 1116"/>
          <p:cNvSpPr/>
          <p:nvPr/>
        </p:nvSpPr>
        <p:spPr>
          <a:xfrm>
            <a:off x="986720" y="6029259"/>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1117" name="object 1117"/>
          <p:cNvSpPr/>
          <p:nvPr/>
        </p:nvSpPr>
        <p:spPr>
          <a:xfrm>
            <a:off x="986720"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18" name="object 1118"/>
          <p:cNvSpPr txBox="1"/>
          <p:nvPr/>
        </p:nvSpPr>
        <p:spPr>
          <a:xfrm>
            <a:off x="957857" y="6045879"/>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1119" name="object 1119"/>
          <p:cNvSpPr/>
          <p:nvPr/>
        </p:nvSpPr>
        <p:spPr>
          <a:xfrm>
            <a:off x="1329713"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20" name="object 1120"/>
          <p:cNvSpPr txBox="1"/>
          <p:nvPr/>
        </p:nvSpPr>
        <p:spPr>
          <a:xfrm>
            <a:off x="1283531" y="6045879"/>
            <a:ext cx="92364" cy="76944"/>
          </a:xfrm>
          <a:prstGeom prst="rect">
            <a:avLst/>
          </a:prstGeom>
        </p:spPr>
        <p:txBody>
          <a:bodyPr vert="horz" wrap="square" lIns="0" tIns="0" rIns="0" bIns="0" rtlCol="0">
            <a:spAutoFit/>
          </a:bodyPr>
          <a:lstStyle/>
          <a:p>
            <a:pPr marL="11397"/>
            <a:r>
              <a:rPr sz="500" dirty="0">
                <a:latin typeface="Palatino Linotype"/>
                <a:cs typeface="Palatino Linotype"/>
              </a:rPr>
              <a:t>20</a:t>
            </a:r>
          </a:p>
        </p:txBody>
      </p:sp>
      <p:sp>
        <p:nvSpPr>
          <p:cNvPr id="1121" name="object 1121"/>
          <p:cNvSpPr/>
          <p:nvPr/>
        </p:nvSpPr>
        <p:spPr>
          <a:xfrm>
            <a:off x="1672358"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22" name="object 1122"/>
          <p:cNvSpPr/>
          <p:nvPr/>
        </p:nvSpPr>
        <p:spPr>
          <a:xfrm>
            <a:off x="2015351"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23" name="object 1123"/>
          <p:cNvSpPr/>
          <p:nvPr/>
        </p:nvSpPr>
        <p:spPr>
          <a:xfrm>
            <a:off x="235833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24" name="object 1124"/>
          <p:cNvSpPr/>
          <p:nvPr/>
        </p:nvSpPr>
        <p:spPr>
          <a:xfrm>
            <a:off x="2700989"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25" name="object 1125"/>
          <p:cNvSpPr txBox="1"/>
          <p:nvPr/>
        </p:nvSpPr>
        <p:spPr>
          <a:xfrm>
            <a:off x="2637478"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100</a:t>
            </a:r>
          </a:p>
        </p:txBody>
      </p:sp>
      <p:sp>
        <p:nvSpPr>
          <p:cNvPr id="1126" name="object 1126"/>
          <p:cNvSpPr/>
          <p:nvPr/>
        </p:nvSpPr>
        <p:spPr>
          <a:xfrm>
            <a:off x="3043970"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127" name="object 1127"/>
          <p:cNvSpPr txBox="1"/>
          <p:nvPr/>
        </p:nvSpPr>
        <p:spPr>
          <a:xfrm>
            <a:off x="2980470"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120</a:t>
            </a:r>
          </a:p>
        </p:txBody>
      </p:sp>
      <p:sp>
        <p:nvSpPr>
          <p:cNvPr id="1128" name="object 1128"/>
          <p:cNvSpPr/>
          <p:nvPr/>
        </p:nvSpPr>
        <p:spPr>
          <a:xfrm>
            <a:off x="107246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29" name="object 1129"/>
          <p:cNvSpPr/>
          <p:nvPr/>
        </p:nvSpPr>
        <p:spPr>
          <a:xfrm>
            <a:off x="115821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0" name="object 1130"/>
          <p:cNvSpPr/>
          <p:nvPr/>
        </p:nvSpPr>
        <p:spPr>
          <a:xfrm>
            <a:off x="12439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1" name="object 1131"/>
          <p:cNvSpPr/>
          <p:nvPr/>
        </p:nvSpPr>
        <p:spPr>
          <a:xfrm>
            <a:off x="141544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2" name="object 1132"/>
          <p:cNvSpPr/>
          <p:nvPr/>
        </p:nvSpPr>
        <p:spPr>
          <a:xfrm>
            <a:off x="150119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3" name="object 1133"/>
          <p:cNvSpPr/>
          <p:nvPr/>
        </p:nvSpPr>
        <p:spPr>
          <a:xfrm>
            <a:off x="158694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4" name="object 1134"/>
          <p:cNvSpPr/>
          <p:nvPr/>
        </p:nvSpPr>
        <p:spPr>
          <a:xfrm>
            <a:off x="175810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5" name="object 1135"/>
          <p:cNvSpPr/>
          <p:nvPr/>
        </p:nvSpPr>
        <p:spPr>
          <a:xfrm>
            <a:off x="184385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6" name="object 1136"/>
          <p:cNvSpPr/>
          <p:nvPr/>
        </p:nvSpPr>
        <p:spPr>
          <a:xfrm>
            <a:off x="192960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7" name="object 1137"/>
          <p:cNvSpPr/>
          <p:nvPr/>
        </p:nvSpPr>
        <p:spPr>
          <a:xfrm>
            <a:off x="210108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8" name="object 1138"/>
          <p:cNvSpPr/>
          <p:nvPr/>
        </p:nvSpPr>
        <p:spPr>
          <a:xfrm>
            <a:off x="218683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39" name="object 1139"/>
          <p:cNvSpPr/>
          <p:nvPr/>
        </p:nvSpPr>
        <p:spPr>
          <a:xfrm>
            <a:off x="227258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0" name="object 1140"/>
          <p:cNvSpPr/>
          <p:nvPr/>
        </p:nvSpPr>
        <p:spPr>
          <a:xfrm>
            <a:off x="244406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1" name="object 1141"/>
          <p:cNvSpPr/>
          <p:nvPr/>
        </p:nvSpPr>
        <p:spPr>
          <a:xfrm>
            <a:off x="252981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2" name="object 1142"/>
          <p:cNvSpPr/>
          <p:nvPr/>
        </p:nvSpPr>
        <p:spPr>
          <a:xfrm>
            <a:off x="26155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3" name="object 1143"/>
          <p:cNvSpPr/>
          <p:nvPr/>
        </p:nvSpPr>
        <p:spPr>
          <a:xfrm>
            <a:off x="278672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4" name="object 1144"/>
          <p:cNvSpPr/>
          <p:nvPr/>
        </p:nvSpPr>
        <p:spPr>
          <a:xfrm>
            <a:off x="287247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5" name="object 1145"/>
          <p:cNvSpPr/>
          <p:nvPr/>
        </p:nvSpPr>
        <p:spPr>
          <a:xfrm>
            <a:off x="295822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6" name="object 1146"/>
          <p:cNvSpPr/>
          <p:nvPr/>
        </p:nvSpPr>
        <p:spPr>
          <a:xfrm>
            <a:off x="312970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147" name="object 1147"/>
          <p:cNvSpPr txBox="1"/>
          <p:nvPr/>
        </p:nvSpPr>
        <p:spPr>
          <a:xfrm>
            <a:off x="1626178" y="6045879"/>
            <a:ext cx="839932" cy="153888"/>
          </a:xfrm>
          <a:prstGeom prst="rect">
            <a:avLst/>
          </a:prstGeom>
        </p:spPr>
        <p:txBody>
          <a:bodyPr vert="horz" wrap="square" lIns="0" tIns="0" rIns="0" bIns="0" rtlCol="0">
            <a:spAutoFit/>
          </a:bodyPr>
          <a:lstStyle/>
          <a:p>
            <a:pPr marL="11397">
              <a:lnSpc>
                <a:spcPts val="615"/>
              </a:lnSpc>
              <a:tabLst>
                <a:tab pos="349887" algn="l"/>
                <a:tab pos="688378" algn="l"/>
              </a:tabLst>
            </a:pPr>
            <a:r>
              <a:rPr sz="500" dirty="0">
                <a:latin typeface="Palatino Linotype"/>
                <a:cs typeface="Palatino Linotype"/>
              </a:rPr>
              <a:t>40	60	80</a:t>
            </a:r>
          </a:p>
          <a:p>
            <a:pPr marL="52425">
              <a:lnSpc>
                <a:spcPts val="615"/>
              </a:lnSpc>
            </a:pPr>
            <a:r>
              <a:rPr sz="500" dirty="0">
                <a:latin typeface="Palatino Linotype"/>
                <a:cs typeface="Palatino Linotype"/>
              </a:rPr>
              <a:t>Measurement along</a:t>
            </a:r>
            <a:r>
              <a:rPr sz="500" spc="-90" dirty="0">
                <a:latin typeface="Palatino Linotype"/>
                <a:cs typeface="Palatino Linotype"/>
              </a:rPr>
              <a:t> </a:t>
            </a:r>
            <a:r>
              <a:rPr sz="500" dirty="0">
                <a:latin typeface="Palatino Linotype"/>
                <a:cs typeface="Palatino Linotype"/>
              </a:rPr>
              <a:t>orbit</a:t>
            </a:r>
          </a:p>
        </p:txBody>
      </p:sp>
      <p:sp>
        <p:nvSpPr>
          <p:cNvPr id="1148" name="object 1148"/>
          <p:cNvSpPr/>
          <p:nvPr/>
        </p:nvSpPr>
        <p:spPr>
          <a:xfrm>
            <a:off x="986720" y="3540812"/>
            <a:ext cx="2160155" cy="0"/>
          </a:xfrm>
          <a:custGeom>
            <a:avLst/>
            <a:gdLst/>
            <a:ahLst/>
            <a:cxnLst/>
            <a:rect l="l" t="t" r="r" b="b"/>
            <a:pathLst>
              <a:path w="2376170">
                <a:moveTo>
                  <a:pt x="0" y="0"/>
                </a:moveTo>
                <a:lnTo>
                  <a:pt x="2376017" y="0"/>
                </a:lnTo>
              </a:path>
            </a:pathLst>
          </a:custGeom>
          <a:ln w="3600">
            <a:solidFill>
              <a:srgbClr val="000000"/>
            </a:solidFill>
          </a:ln>
        </p:spPr>
        <p:txBody>
          <a:bodyPr wrap="square" lIns="0" tIns="0" rIns="0" bIns="0" rtlCol="0"/>
          <a:lstStyle/>
          <a:p>
            <a:endParaRPr/>
          </a:p>
        </p:txBody>
      </p:sp>
      <p:sp>
        <p:nvSpPr>
          <p:cNvPr id="1149" name="object 1149"/>
          <p:cNvSpPr/>
          <p:nvPr/>
        </p:nvSpPr>
        <p:spPr>
          <a:xfrm>
            <a:off x="986720"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0" name="object 1150"/>
          <p:cNvSpPr/>
          <p:nvPr/>
        </p:nvSpPr>
        <p:spPr>
          <a:xfrm>
            <a:off x="1329713"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1" name="object 1151"/>
          <p:cNvSpPr/>
          <p:nvPr/>
        </p:nvSpPr>
        <p:spPr>
          <a:xfrm>
            <a:off x="1672358"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2" name="object 1152"/>
          <p:cNvSpPr/>
          <p:nvPr/>
        </p:nvSpPr>
        <p:spPr>
          <a:xfrm>
            <a:off x="2015351"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3" name="object 1153"/>
          <p:cNvSpPr/>
          <p:nvPr/>
        </p:nvSpPr>
        <p:spPr>
          <a:xfrm>
            <a:off x="235833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4" name="object 1154"/>
          <p:cNvSpPr/>
          <p:nvPr/>
        </p:nvSpPr>
        <p:spPr>
          <a:xfrm>
            <a:off x="2700989"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5" name="object 1155"/>
          <p:cNvSpPr/>
          <p:nvPr/>
        </p:nvSpPr>
        <p:spPr>
          <a:xfrm>
            <a:off x="3043970"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156" name="object 1156"/>
          <p:cNvSpPr/>
          <p:nvPr/>
        </p:nvSpPr>
        <p:spPr>
          <a:xfrm>
            <a:off x="107246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57" name="object 1157"/>
          <p:cNvSpPr/>
          <p:nvPr/>
        </p:nvSpPr>
        <p:spPr>
          <a:xfrm>
            <a:off x="115821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58" name="object 1158"/>
          <p:cNvSpPr/>
          <p:nvPr/>
        </p:nvSpPr>
        <p:spPr>
          <a:xfrm>
            <a:off x="12439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59" name="object 1159"/>
          <p:cNvSpPr/>
          <p:nvPr/>
        </p:nvSpPr>
        <p:spPr>
          <a:xfrm>
            <a:off x="141544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0" name="object 1160"/>
          <p:cNvSpPr/>
          <p:nvPr/>
        </p:nvSpPr>
        <p:spPr>
          <a:xfrm>
            <a:off x="150119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1" name="object 1161"/>
          <p:cNvSpPr/>
          <p:nvPr/>
        </p:nvSpPr>
        <p:spPr>
          <a:xfrm>
            <a:off x="158694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2" name="object 1162"/>
          <p:cNvSpPr/>
          <p:nvPr/>
        </p:nvSpPr>
        <p:spPr>
          <a:xfrm>
            <a:off x="175810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3" name="object 1163"/>
          <p:cNvSpPr/>
          <p:nvPr/>
        </p:nvSpPr>
        <p:spPr>
          <a:xfrm>
            <a:off x="184385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4" name="object 1164"/>
          <p:cNvSpPr/>
          <p:nvPr/>
        </p:nvSpPr>
        <p:spPr>
          <a:xfrm>
            <a:off x="192960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5" name="object 1165"/>
          <p:cNvSpPr/>
          <p:nvPr/>
        </p:nvSpPr>
        <p:spPr>
          <a:xfrm>
            <a:off x="210108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6" name="object 1166"/>
          <p:cNvSpPr/>
          <p:nvPr/>
        </p:nvSpPr>
        <p:spPr>
          <a:xfrm>
            <a:off x="218683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7" name="object 1167"/>
          <p:cNvSpPr/>
          <p:nvPr/>
        </p:nvSpPr>
        <p:spPr>
          <a:xfrm>
            <a:off x="227258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8" name="object 1168"/>
          <p:cNvSpPr/>
          <p:nvPr/>
        </p:nvSpPr>
        <p:spPr>
          <a:xfrm>
            <a:off x="244406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69" name="object 1169"/>
          <p:cNvSpPr/>
          <p:nvPr/>
        </p:nvSpPr>
        <p:spPr>
          <a:xfrm>
            <a:off x="252981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0" name="object 1170"/>
          <p:cNvSpPr/>
          <p:nvPr/>
        </p:nvSpPr>
        <p:spPr>
          <a:xfrm>
            <a:off x="26155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1" name="object 1171"/>
          <p:cNvSpPr/>
          <p:nvPr/>
        </p:nvSpPr>
        <p:spPr>
          <a:xfrm>
            <a:off x="278672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2" name="object 1172"/>
          <p:cNvSpPr/>
          <p:nvPr/>
        </p:nvSpPr>
        <p:spPr>
          <a:xfrm>
            <a:off x="287247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3" name="object 1173"/>
          <p:cNvSpPr/>
          <p:nvPr/>
        </p:nvSpPr>
        <p:spPr>
          <a:xfrm>
            <a:off x="295822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4" name="object 1174"/>
          <p:cNvSpPr/>
          <p:nvPr/>
        </p:nvSpPr>
        <p:spPr>
          <a:xfrm>
            <a:off x="312970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175" name="object 1175"/>
          <p:cNvSpPr/>
          <p:nvPr/>
        </p:nvSpPr>
        <p:spPr>
          <a:xfrm>
            <a:off x="986720"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176" name="object 1176"/>
          <p:cNvSpPr/>
          <p:nvPr/>
        </p:nvSpPr>
        <p:spPr>
          <a:xfrm>
            <a:off x="986721" y="6029259"/>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177" name="object 1177"/>
          <p:cNvSpPr txBox="1"/>
          <p:nvPr/>
        </p:nvSpPr>
        <p:spPr>
          <a:xfrm>
            <a:off x="778244" y="5962024"/>
            <a:ext cx="202045" cy="76944"/>
          </a:xfrm>
          <a:prstGeom prst="rect">
            <a:avLst/>
          </a:prstGeom>
        </p:spPr>
        <p:txBody>
          <a:bodyPr vert="horz" wrap="square" lIns="0" tIns="0" rIns="0" bIns="0" rtlCol="0">
            <a:spAutoFit/>
          </a:bodyPr>
          <a:lstStyle/>
          <a:p>
            <a:pPr marL="11397"/>
            <a:r>
              <a:rPr sz="500" dirty="0">
                <a:latin typeface="Palatino Linotype"/>
                <a:cs typeface="Palatino Linotype"/>
              </a:rPr>
              <a:t>-0.010</a:t>
            </a:r>
          </a:p>
        </p:txBody>
      </p:sp>
      <p:sp>
        <p:nvSpPr>
          <p:cNvPr id="1178" name="object 1178"/>
          <p:cNvSpPr/>
          <p:nvPr/>
        </p:nvSpPr>
        <p:spPr>
          <a:xfrm>
            <a:off x="986721" y="540698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179" name="object 1179"/>
          <p:cNvSpPr/>
          <p:nvPr/>
        </p:nvSpPr>
        <p:spPr>
          <a:xfrm>
            <a:off x="986721" y="4785034"/>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180" name="object 1180"/>
          <p:cNvSpPr/>
          <p:nvPr/>
        </p:nvSpPr>
        <p:spPr>
          <a:xfrm>
            <a:off x="986721" y="416276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181" name="object 1181"/>
          <p:cNvSpPr/>
          <p:nvPr/>
        </p:nvSpPr>
        <p:spPr>
          <a:xfrm>
            <a:off x="986721" y="354081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182" name="object 1182"/>
          <p:cNvSpPr txBox="1"/>
          <p:nvPr/>
        </p:nvSpPr>
        <p:spPr>
          <a:xfrm>
            <a:off x="801312" y="3512641"/>
            <a:ext cx="178955" cy="76944"/>
          </a:xfrm>
          <a:prstGeom prst="rect">
            <a:avLst/>
          </a:prstGeom>
        </p:spPr>
        <p:txBody>
          <a:bodyPr vert="horz" wrap="square" lIns="0" tIns="0" rIns="0" bIns="0" rtlCol="0">
            <a:spAutoFit/>
          </a:bodyPr>
          <a:lstStyle/>
          <a:p>
            <a:pPr marL="11397"/>
            <a:r>
              <a:rPr sz="500" dirty="0">
                <a:latin typeface="Palatino Linotype"/>
                <a:cs typeface="Palatino Linotype"/>
              </a:rPr>
              <a:t>0.010</a:t>
            </a:r>
          </a:p>
        </p:txBody>
      </p:sp>
      <p:sp>
        <p:nvSpPr>
          <p:cNvPr id="1183" name="object 1183"/>
          <p:cNvSpPr/>
          <p:nvPr/>
        </p:nvSpPr>
        <p:spPr>
          <a:xfrm>
            <a:off x="986720" y="5904742"/>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84" name="object 1184"/>
          <p:cNvSpPr/>
          <p:nvPr/>
        </p:nvSpPr>
        <p:spPr>
          <a:xfrm>
            <a:off x="986720" y="578054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85" name="object 1185"/>
          <p:cNvSpPr/>
          <p:nvPr/>
        </p:nvSpPr>
        <p:spPr>
          <a:xfrm>
            <a:off x="986720" y="565602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86" name="object 1186"/>
          <p:cNvSpPr/>
          <p:nvPr/>
        </p:nvSpPr>
        <p:spPr>
          <a:xfrm>
            <a:off x="986720" y="5531503"/>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87" name="object 1187"/>
          <p:cNvSpPr/>
          <p:nvPr/>
        </p:nvSpPr>
        <p:spPr>
          <a:xfrm>
            <a:off x="986720" y="5282788"/>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88" name="object 1188"/>
          <p:cNvSpPr/>
          <p:nvPr/>
        </p:nvSpPr>
        <p:spPr>
          <a:xfrm>
            <a:off x="986720" y="515826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89" name="object 1189"/>
          <p:cNvSpPr/>
          <p:nvPr/>
        </p:nvSpPr>
        <p:spPr>
          <a:xfrm>
            <a:off x="986720" y="5033749"/>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0" name="object 1190"/>
          <p:cNvSpPr/>
          <p:nvPr/>
        </p:nvSpPr>
        <p:spPr>
          <a:xfrm>
            <a:off x="986720" y="4909554"/>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1" name="object 1191"/>
          <p:cNvSpPr/>
          <p:nvPr/>
        </p:nvSpPr>
        <p:spPr>
          <a:xfrm>
            <a:off x="986720" y="466051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2" name="object 1192"/>
          <p:cNvSpPr/>
          <p:nvPr/>
        </p:nvSpPr>
        <p:spPr>
          <a:xfrm>
            <a:off x="986720" y="453632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3" name="object 1193"/>
          <p:cNvSpPr/>
          <p:nvPr/>
        </p:nvSpPr>
        <p:spPr>
          <a:xfrm>
            <a:off x="986720" y="4411800"/>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4" name="object 1194"/>
          <p:cNvSpPr/>
          <p:nvPr/>
        </p:nvSpPr>
        <p:spPr>
          <a:xfrm>
            <a:off x="986720" y="428728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5" name="object 1195"/>
          <p:cNvSpPr/>
          <p:nvPr/>
        </p:nvSpPr>
        <p:spPr>
          <a:xfrm>
            <a:off x="986720" y="4038555"/>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6" name="object 1196"/>
          <p:cNvSpPr/>
          <p:nvPr/>
        </p:nvSpPr>
        <p:spPr>
          <a:xfrm>
            <a:off x="986720" y="3914046"/>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7" name="object 1197"/>
          <p:cNvSpPr/>
          <p:nvPr/>
        </p:nvSpPr>
        <p:spPr>
          <a:xfrm>
            <a:off x="986720" y="3789527"/>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8" name="object 1198"/>
          <p:cNvSpPr/>
          <p:nvPr/>
        </p:nvSpPr>
        <p:spPr>
          <a:xfrm>
            <a:off x="986720" y="3665321"/>
            <a:ext cx="21936" cy="0"/>
          </a:xfrm>
          <a:custGeom>
            <a:avLst/>
            <a:gdLst/>
            <a:ahLst/>
            <a:cxnLst/>
            <a:rect l="l" t="t" r="r" b="b"/>
            <a:pathLst>
              <a:path w="24130">
                <a:moveTo>
                  <a:pt x="0" y="0"/>
                </a:moveTo>
                <a:lnTo>
                  <a:pt x="23774" y="0"/>
                </a:lnTo>
              </a:path>
            </a:pathLst>
          </a:custGeom>
          <a:ln w="3600">
            <a:solidFill>
              <a:srgbClr val="000000"/>
            </a:solidFill>
          </a:ln>
        </p:spPr>
        <p:txBody>
          <a:bodyPr wrap="square" lIns="0" tIns="0" rIns="0" bIns="0" rtlCol="0"/>
          <a:lstStyle/>
          <a:p>
            <a:endParaRPr/>
          </a:p>
        </p:txBody>
      </p:sp>
      <p:sp>
        <p:nvSpPr>
          <p:cNvPr id="1199" name="object 1199"/>
          <p:cNvSpPr txBox="1"/>
          <p:nvPr/>
        </p:nvSpPr>
        <p:spPr>
          <a:xfrm>
            <a:off x="673411" y="4546876"/>
            <a:ext cx="76944" cy="476810"/>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EOF coefficient</a:t>
            </a:r>
          </a:p>
        </p:txBody>
      </p:sp>
      <p:sp>
        <p:nvSpPr>
          <p:cNvPr id="1200" name="object 1200"/>
          <p:cNvSpPr/>
          <p:nvPr/>
        </p:nvSpPr>
        <p:spPr>
          <a:xfrm>
            <a:off x="3146736"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201" name="object 1201"/>
          <p:cNvSpPr/>
          <p:nvPr/>
        </p:nvSpPr>
        <p:spPr>
          <a:xfrm>
            <a:off x="3103533" y="6029259"/>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202" name="object 1202"/>
          <p:cNvSpPr/>
          <p:nvPr/>
        </p:nvSpPr>
        <p:spPr>
          <a:xfrm>
            <a:off x="3103533" y="540698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203" name="object 1203"/>
          <p:cNvSpPr/>
          <p:nvPr/>
        </p:nvSpPr>
        <p:spPr>
          <a:xfrm>
            <a:off x="3103533" y="4785034"/>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204" name="object 1204"/>
          <p:cNvSpPr/>
          <p:nvPr/>
        </p:nvSpPr>
        <p:spPr>
          <a:xfrm>
            <a:off x="3103533" y="416276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205" name="object 1205"/>
          <p:cNvSpPr/>
          <p:nvPr/>
        </p:nvSpPr>
        <p:spPr>
          <a:xfrm>
            <a:off x="3103533" y="354081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206" name="object 1206"/>
          <p:cNvSpPr/>
          <p:nvPr/>
        </p:nvSpPr>
        <p:spPr>
          <a:xfrm>
            <a:off x="3125123" y="5904742"/>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07" name="object 1207"/>
          <p:cNvSpPr/>
          <p:nvPr/>
        </p:nvSpPr>
        <p:spPr>
          <a:xfrm>
            <a:off x="3125123" y="578054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08" name="object 1208"/>
          <p:cNvSpPr/>
          <p:nvPr/>
        </p:nvSpPr>
        <p:spPr>
          <a:xfrm>
            <a:off x="3125123" y="565602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09" name="object 1209"/>
          <p:cNvSpPr/>
          <p:nvPr/>
        </p:nvSpPr>
        <p:spPr>
          <a:xfrm>
            <a:off x="3125123" y="5531503"/>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0" name="object 1210"/>
          <p:cNvSpPr/>
          <p:nvPr/>
        </p:nvSpPr>
        <p:spPr>
          <a:xfrm>
            <a:off x="3125123" y="5282788"/>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1" name="object 1211"/>
          <p:cNvSpPr/>
          <p:nvPr/>
        </p:nvSpPr>
        <p:spPr>
          <a:xfrm>
            <a:off x="3125123" y="515826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2" name="object 1212"/>
          <p:cNvSpPr/>
          <p:nvPr/>
        </p:nvSpPr>
        <p:spPr>
          <a:xfrm>
            <a:off x="3125123" y="5033749"/>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3" name="object 1213"/>
          <p:cNvSpPr/>
          <p:nvPr/>
        </p:nvSpPr>
        <p:spPr>
          <a:xfrm>
            <a:off x="3125123" y="4909554"/>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4" name="object 1214"/>
          <p:cNvSpPr/>
          <p:nvPr/>
        </p:nvSpPr>
        <p:spPr>
          <a:xfrm>
            <a:off x="3125123" y="466051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5" name="object 1215"/>
          <p:cNvSpPr/>
          <p:nvPr/>
        </p:nvSpPr>
        <p:spPr>
          <a:xfrm>
            <a:off x="3125123" y="453632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6" name="object 1216"/>
          <p:cNvSpPr/>
          <p:nvPr/>
        </p:nvSpPr>
        <p:spPr>
          <a:xfrm>
            <a:off x="3125123" y="4411800"/>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7" name="object 1217"/>
          <p:cNvSpPr/>
          <p:nvPr/>
        </p:nvSpPr>
        <p:spPr>
          <a:xfrm>
            <a:off x="3125123" y="428728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8" name="object 1218"/>
          <p:cNvSpPr/>
          <p:nvPr/>
        </p:nvSpPr>
        <p:spPr>
          <a:xfrm>
            <a:off x="3125123" y="4038555"/>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19" name="object 1219"/>
          <p:cNvSpPr/>
          <p:nvPr/>
        </p:nvSpPr>
        <p:spPr>
          <a:xfrm>
            <a:off x="3125123" y="3914046"/>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20" name="object 1220"/>
          <p:cNvSpPr/>
          <p:nvPr/>
        </p:nvSpPr>
        <p:spPr>
          <a:xfrm>
            <a:off x="3125123" y="3789527"/>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21" name="object 1221"/>
          <p:cNvSpPr/>
          <p:nvPr/>
        </p:nvSpPr>
        <p:spPr>
          <a:xfrm>
            <a:off x="3125123" y="3665321"/>
            <a:ext cx="21936" cy="0"/>
          </a:xfrm>
          <a:custGeom>
            <a:avLst/>
            <a:gdLst/>
            <a:ahLst/>
            <a:cxnLst/>
            <a:rect l="l" t="t" r="r" b="b"/>
            <a:pathLst>
              <a:path w="24129">
                <a:moveTo>
                  <a:pt x="23774" y="0"/>
                </a:moveTo>
                <a:lnTo>
                  <a:pt x="0" y="0"/>
                </a:lnTo>
              </a:path>
            </a:pathLst>
          </a:custGeom>
          <a:ln w="3600">
            <a:solidFill>
              <a:srgbClr val="000000"/>
            </a:solidFill>
          </a:ln>
        </p:spPr>
        <p:txBody>
          <a:bodyPr wrap="square" lIns="0" tIns="0" rIns="0" bIns="0" rtlCol="0"/>
          <a:lstStyle/>
          <a:p>
            <a:endParaRPr/>
          </a:p>
        </p:txBody>
      </p:sp>
      <p:sp>
        <p:nvSpPr>
          <p:cNvPr id="1222" name="object 1222"/>
          <p:cNvSpPr/>
          <p:nvPr/>
        </p:nvSpPr>
        <p:spPr>
          <a:xfrm>
            <a:off x="986721" y="4525518"/>
            <a:ext cx="36368" cy="70597"/>
          </a:xfrm>
          <a:custGeom>
            <a:avLst/>
            <a:gdLst/>
            <a:ahLst/>
            <a:cxnLst/>
            <a:rect l="l" t="t" r="r" b="b"/>
            <a:pathLst>
              <a:path w="40005" h="80010">
                <a:moveTo>
                  <a:pt x="0" y="39954"/>
                </a:moveTo>
                <a:lnTo>
                  <a:pt x="39966" y="39954"/>
                </a:lnTo>
                <a:lnTo>
                  <a:pt x="0" y="39954"/>
                </a:lnTo>
                <a:lnTo>
                  <a:pt x="0" y="0"/>
                </a:lnTo>
                <a:lnTo>
                  <a:pt x="0" y="79921"/>
                </a:lnTo>
              </a:path>
            </a:pathLst>
          </a:custGeom>
          <a:ln w="3600">
            <a:solidFill>
              <a:srgbClr val="000000"/>
            </a:solidFill>
          </a:ln>
        </p:spPr>
        <p:txBody>
          <a:bodyPr wrap="square" lIns="0" tIns="0" rIns="0" bIns="0" rtlCol="0"/>
          <a:lstStyle/>
          <a:p>
            <a:endParaRPr/>
          </a:p>
        </p:txBody>
      </p:sp>
      <p:sp>
        <p:nvSpPr>
          <p:cNvPr id="1223" name="object 1223"/>
          <p:cNvSpPr/>
          <p:nvPr/>
        </p:nvSpPr>
        <p:spPr>
          <a:xfrm>
            <a:off x="986721" y="5415881"/>
            <a:ext cx="53686" cy="70597"/>
          </a:xfrm>
          <a:custGeom>
            <a:avLst/>
            <a:gdLst/>
            <a:ahLst/>
            <a:cxnLst/>
            <a:rect l="l" t="t" r="r" b="b"/>
            <a:pathLst>
              <a:path w="59055" h="80010">
                <a:moveTo>
                  <a:pt x="0" y="39966"/>
                </a:moveTo>
                <a:lnTo>
                  <a:pt x="59042" y="39966"/>
                </a:lnTo>
                <a:lnTo>
                  <a:pt x="19088" y="39966"/>
                </a:lnTo>
                <a:lnTo>
                  <a:pt x="19088" y="0"/>
                </a:lnTo>
                <a:lnTo>
                  <a:pt x="19088" y="79921"/>
                </a:lnTo>
              </a:path>
            </a:pathLst>
          </a:custGeom>
          <a:ln w="3600">
            <a:solidFill>
              <a:srgbClr val="000000"/>
            </a:solidFill>
          </a:ln>
        </p:spPr>
        <p:txBody>
          <a:bodyPr wrap="square" lIns="0" tIns="0" rIns="0" bIns="0" rtlCol="0"/>
          <a:lstStyle/>
          <a:p>
            <a:endParaRPr/>
          </a:p>
        </p:txBody>
      </p:sp>
      <p:sp>
        <p:nvSpPr>
          <p:cNvPr id="1224" name="object 1224"/>
          <p:cNvSpPr/>
          <p:nvPr/>
        </p:nvSpPr>
        <p:spPr>
          <a:xfrm>
            <a:off x="986721" y="4560771"/>
            <a:ext cx="17895" cy="890868"/>
          </a:xfrm>
          <a:custGeom>
            <a:avLst/>
            <a:gdLst/>
            <a:ahLst/>
            <a:cxnLst/>
            <a:rect l="l" t="t" r="r" b="b"/>
            <a:pathLst>
              <a:path w="19684" h="1009650">
                <a:moveTo>
                  <a:pt x="0" y="0"/>
                </a:moveTo>
                <a:lnTo>
                  <a:pt x="19088" y="1009091"/>
                </a:lnTo>
              </a:path>
            </a:pathLst>
          </a:custGeom>
          <a:ln w="3600">
            <a:solidFill>
              <a:srgbClr val="000000"/>
            </a:solidFill>
          </a:ln>
        </p:spPr>
        <p:txBody>
          <a:bodyPr wrap="square" lIns="0" tIns="0" rIns="0" bIns="0" rtlCol="0"/>
          <a:lstStyle/>
          <a:p>
            <a:endParaRPr/>
          </a:p>
        </p:txBody>
      </p:sp>
      <p:sp>
        <p:nvSpPr>
          <p:cNvPr id="1225" name="object 1225"/>
          <p:cNvSpPr/>
          <p:nvPr/>
        </p:nvSpPr>
        <p:spPr>
          <a:xfrm>
            <a:off x="986720" y="5013735"/>
            <a:ext cx="71005" cy="70597"/>
          </a:xfrm>
          <a:custGeom>
            <a:avLst/>
            <a:gdLst/>
            <a:ahLst/>
            <a:cxnLst/>
            <a:rect l="l" t="t" r="r" b="b"/>
            <a:pathLst>
              <a:path w="78105" h="80010">
                <a:moveTo>
                  <a:pt x="0" y="39966"/>
                </a:moveTo>
                <a:lnTo>
                  <a:pt x="77774" y="39966"/>
                </a:lnTo>
                <a:lnTo>
                  <a:pt x="37807" y="39966"/>
                </a:lnTo>
                <a:lnTo>
                  <a:pt x="37807" y="0"/>
                </a:lnTo>
                <a:lnTo>
                  <a:pt x="37807" y="79921"/>
                </a:lnTo>
              </a:path>
            </a:pathLst>
          </a:custGeom>
          <a:ln w="3600">
            <a:solidFill>
              <a:srgbClr val="000000"/>
            </a:solidFill>
          </a:ln>
        </p:spPr>
        <p:txBody>
          <a:bodyPr wrap="square" lIns="0" tIns="0" rIns="0" bIns="0" rtlCol="0"/>
          <a:lstStyle/>
          <a:p>
            <a:endParaRPr/>
          </a:p>
        </p:txBody>
      </p:sp>
      <p:sp>
        <p:nvSpPr>
          <p:cNvPr id="1226" name="object 1226"/>
          <p:cNvSpPr/>
          <p:nvPr/>
        </p:nvSpPr>
        <p:spPr>
          <a:xfrm>
            <a:off x="1004073" y="5049000"/>
            <a:ext cx="17318" cy="402291"/>
          </a:xfrm>
          <a:custGeom>
            <a:avLst/>
            <a:gdLst/>
            <a:ahLst/>
            <a:cxnLst/>
            <a:rect l="l" t="t" r="r" b="b"/>
            <a:pathLst>
              <a:path w="19050" h="455929">
                <a:moveTo>
                  <a:pt x="0" y="455764"/>
                </a:moveTo>
                <a:lnTo>
                  <a:pt x="18719" y="0"/>
                </a:lnTo>
              </a:path>
            </a:pathLst>
          </a:custGeom>
          <a:ln w="3600">
            <a:solidFill>
              <a:srgbClr val="000000"/>
            </a:solidFill>
          </a:ln>
        </p:spPr>
        <p:txBody>
          <a:bodyPr wrap="square" lIns="0" tIns="0" rIns="0" bIns="0" rtlCol="0"/>
          <a:lstStyle/>
          <a:p>
            <a:endParaRPr/>
          </a:p>
        </p:txBody>
      </p:sp>
      <p:sp>
        <p:nvSpPr>
          <p:cNvPr id="1227" name="object 1227"/>
          <p:cNvSpPr/>
          <p:nvPr/>
        </p:nvSpPr>
        <p:spPr>
          <a:xfrm>
            <a:off x="1001776" y="541016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28" name="object 1228"/>
          <p:cNvSpPr/>
          <p:nvPr/>
        </p:nvSpPr>
        <p:spPr>
          <a:xfrm>
            <a:off x="1021091" y="5049000"/>
            <a:ext cx="17318" cy="396688"/>
          </a:xfrm>
          <a:custGeom>
            <a:avLst/>
            <a:gdLst/>
            <a:ahLst/>
            <a:cxnLst/>
            <a:rect l="l" t="t" r="r" b="b"/>
            <a:pathLst>
              <a:path w="19050" h="449579">
                <a:moveTo>
                  <a:pt x="0" y="0"/>
                </a:moveTo>
                <a:lnTo>
                  <a:pt x="18719" y="449275"/>
                </a:lnTo>
              </a:path>
            </a:pathLst>
          </a:custGeom>
          <a:ln w="3600">
            <a:solidFill>
              <a:srgbClr val="000000"/>
            </a:solidFill>
          </a:ln>
        </p:spPr>
        <p:txBody>
          <a:bodyPr wrap="square" lIns="0" tIns="0" rIns="0" bIns="0" rtlCol="0"/>
          <a:lstStyle/>
          <a:p>
            <a:endParaRPr/>
          </a:p>
        </p:txBody>
      </p:sp>
      <p:sp>
        <p:nvSpPr>
          <p:cNvPr id="1229" name="object 1229"/>
          <p:cNvSpPr/>
          <p:nvPr/>
        </p:nvSpPr>
        <p:spPr>
          <a:xfrm>
            <a:off x="1019128" y="514524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30" name="object 1230"/>
          <p:cNvSpPr/>
          <p:nvPr/>
        </p:nvSpPr>
        <p:spPr>
          <a:xfrm>
            <a:off x="1038110" y="5180502"/>
            <a:ext cx="17895" cy="265019"/>
          </a:xfrm>
          <a:custGeom>
            <a:avLst/>
            <a:gdLst/>
            <a:ahLst/>
            <a:cxnLst/>
            <a:rect l="l" t="t" r="r" b="b"/>
            <a:pathLst>
              <a:path w="19684" h="300354">
                <a:moveTo>
                  <a:pt x="0" y="300240"/>
                </a:moveTo>
                <a:lnTo>
                  <a:pt x="19075" y="0"/>
                </a:lnTo>
              </a:path>
            </a:pathLst>
          </a:custGeom>
          <a:ln w="3600">
            <a:solidFill>
              <a:srgbClr val="000000"/>
            </a:solidFill>
          </a:ln>
        </p:spPr>
        <p:txBody>
          <a:bodyPr wrap="square" lIns="0" tIns="0" rIns="0" bIns="0" rtlCol="0"/>
          <a:lstStyle/>
          <a:p>
            <a:endParaRPr/>
          </a:p>
        </p:txBody>
      </p:sp>
      <p:sp>
        <p:nvSpPr>
          <p:cNvPr id="1231" name="object 1231"/>
          <p:cNvSpPr/>
          <p:nvPr/>
        </p:nvSpPr>
        <p:spPr>
          <a:xfrm>
            <a:off x="1036147" y="536156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32" name="object 1232"/>
          <p:cNvSpPr/>
          <p:nvPr/>
        </p:nvSpPr>
        <p:spPr>
          <a:xfrm>
            <a:off x="1055450" y="5180502"/>
            <a:ext cx="17318" cy="216834"/>
          </a:xfrm>
          <a:custGeom>
            <a:avLst/>
            <a:gdLst/>
            <a:ahLst/>
            <a:cxnLst/>
            <a:rect l="l" t="t" r="r" b="b"/>
            <a:pathLst>
              <a:path w="19050" h="245745">
                <a:moveTo>
                  <a:pt x="0" y="0"/>
                </a:moveTo>
                <a:lnTo>
                  <a:pt x="18719" y="245160"/>
                </a:lnTo>
              </a:path>
            </a:pathLst>
          </a:custGeom>
          <a:ln w="3600">
            <a:solidFill>
              <a:srgbClr val="000000"/>
            </a:solidFill>
          </a:ln>
        </p:spPr>
        <p:txBody>
          <a:bodyPr wrap="square" lIns="0" tIns="0" rIns="0" bIns="0" rtlCol="0"/>
          <a:lstStyle/>
          <a:p>
            <a:endParaRPr/>
          </a:p>
        </p:txBody>
      </p:sp>
      <p:sp>
        <p:nvSpPr>
          <p:cNvPr id="1233" name="object 1233"/>
          <p:cNvSpPr/>
          <p:nvPr/>
        </p:nvSpPr>
        <p:spPr>
          <a:xfrm>
            <a:off x="1053165" y="4914003"/>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234" name="object 1234"/>
          <p:cNvSpPr/>
          <p:nvPr/>
        </p:nvSpPr>
        <p:spPr>
          <a:xfrm>
            <a:off x="1072468" y="4949258"/>
            <a:ext cx="17318" cy="447675"/>
          </a:xfrm>
          <a:custGeom>
            <a:avLst/>
            <a:gdLst/>
            <a:ahLst/>
            <a:cxnLst/>
            <a:rect l="l" t="t" r="r" b="b"/>
            <a:pathLst>
              <a:path w="19050" h="507364">
                <a:moveTo>
                  <a:pt x="0" y="507238"/>
                </a:moveTo>
                <a:lnTo>
                  <a:pt x="18719" y="0"/>
                </a:lnTo>
              </a:path>
            </a:pathLst>
          </a:custGeom>
          <a:ln w="3600">
            <a:solidFill>
              <a:srgbClr val="000000"/>
            </a:solidFill>
          </a:ln>
        </p:spPr>
        <p:txBody>
          <a:bodyPr wrap="square" lIns="0" tIns="0" rIns="0" bIns="0" rtlCol="0"/>
          <a:lstStyle/>
          <a:p>
            <a:endParaRPr/>
          </a:p>
        </p:txBody>
      </p:sp>
      <p:sp>
        <p:nvSpPr>
          <p:cNvPr id="1235" name="object 1235"/>
          <p:cNvSpPr/>
          <p:nvPr/>
        </p:nvSpPr>
        <p:spPr>
          <a:xfrm>
            <a:off x="1070506" y="480472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36" name="object 1236"/>
          <p:cNvSpPr/>
          <p:nvPr/>
        </p:nvSpPr>
        <p:spPr>
          <a:xfrm>
            <a:off x="1089487" y="4839988"/>
            <a:ext cx="17895" cy="109818"/>
          </a:xfrm>
          <a:custGeom>
            <a:avLst/>
            <a:gdLst/>
            <a:ahLst/>
            <a:cxnLst/>
            <a:rect l="l" t="t" r="r" b="b"/>
            <a:pathLst>
              <a:path w="19684" h="124460">
                <a:moveTo>
                  <a:pt x="0" y="123837"/>
                </a:moveTo>
                <a:lnTo>
                  <a:pt x="19088" y="0"/>
                </a:lnTo>
              </a:path>
            </a:pathLst>
          </a:custGeom>
          <a:ln w="3600">
            <a:solidFill>
              <a:srgbClr val="000000"/>
            </a:solidFill>
          </a:ln>
        </p:spPr>
        <p:txBody>
          <a:bodyPr wrap="square" lIns="0" tIns="0" rIns="0" bIns="0" rtlCol="0"/>
          <a:lstStyle/>
          <a:p>
            <a:endParaRPr/>
          </a:p>
        </p:txBody>
      </p:sp>
      <p:sp>
        <p:nvSpPr>
          <p:cNvPr id="1237" name="object 1237"/>
          <p:cNvSpPr/>
          <p:nvPr/>
        </p:nvSpPr>
        <p:spPr>
          <a:xfrm>
            <a:off x="1087524" y="505883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38" name="object 1238"/>
          <p:cNvSpPr/>
          <p:nvPr/>
        </p:nvSpPr>
        <p:spPr>
          <a:xfrm>
            <a:off x="1106839" y="4839988"/>
            <a:ext cx="17318" cy="254374"/>
          </a:xfrm>
          <a:custGeom>
            <a:avLst/>
            <a:gdLst/>
            <a:ahLst/>
            <a:cxnLst/>
            <a:rect l="l" t="t" r="r" b="b"/>
            <a:pathLst>
              <a:path w="19050" h="288289">
                <a:moveTo>
                  <a:pt x="0" y="0"/>
                </a:moveTo>
                <a:lnTo>
                  <a:pt x="18719" y="287997"/>
                </a:lnTo>
              </a:path>
            </a:pathLst>
          </a:custGeom>
          <a:ln w="3600">
            <a:solidFill>
              <a:srgbClr val="000000"/>
            </a:solidFill>
          </a:ln>
        </p:spPr>
        <p:txBody>
          <a:bodyPr wrap="square" lIns="0" tIns="0" rIns="0" bIns="0" rtlCol="0"/>
          <a:lstStyle/>
          <a:p>
            <a:endParaRPr/>
          </a:p>
        </p:txBody>
      </p:sp>
      <p:sp>
        <p:nvSpPr>
          <p:cNvPr id="1239" name="object 1239"/>
          <p:cNvSpPr/>
          <p:nvPr/>
        </p:nvSpPr>
        <p:spPr>
          <a:xfrm>
            <a:off x="1104877" y="517319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40" name="object 1240"/>
          <p:cNvSpPr/>
          <p:nvPr/>
        </p:nvSpPr>
        <p:spPr>
          <a:xfrm>
            <a:off x="1123858" y="5094105"/>
            <a:ext cx="17895" cy="114860"/>
          </a:xfrm>
          <a:custGeom>
            <a:avLst/>
            <a:gdLst/>
            <a:ahLst/>
            <a:cxnLst/>
            <a:rect l="l" t="t" r="r" b="b"/>
            <a:pathLst>
              <a:path w="19684" h="130175">
                <a:moveTo>
                  <a:pt x="0" y="0"/>
                </a:moveTo>
                <a:lnTo>
                  <a:pt x="19075" y="129603"/>
                </a:lnTo>
              </a:path>
            </a:pathLst>
          </a:custGeom>
          <a:ln w="3600">
            <a:solidFill>
              <a:srgbClr val="000000"/>
            </a:solidFill>
          </a:ln>
        </p:spPr>
        <p:txBody>
          <a:bodyPr wrap="square" lIns="0" tIns="0" rIns="0" bIns="0" rtlCol="0"/>
          <a:lstStyle/>
          <a:p>
            <a:endParaRPr/>
          </a:p>
        </p:txBody>
      </p:sp>
      <p:sp>
        <p:nvSpPr>
          <p:cNvPr id="1241" name="object 1241"/>
          <p:cNvSpPr/>
          <p:nvPr/>
        </p:nvSpPr>
        <p:spPr>
          <a:xfrm>
            <a:off x="1121895" y="4757076"/>
            <a:ext cx="72736" cy="70597"/>
          </a:xfrm>
          <a:custGeom>
            <a:avLst/>
            <a:gdLst/>
            <a:ahLst/>
            <a:cxnLst/>
            <a:rect l="l" t="t" r="r" b="b"/>
            <a:pathLst>
              <a:path w="80009"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42" name="object 1242"/>
          <p:cNvSpPr/>
          <p:nvPr/>
        </p:nvSpPr>
        <p:spPr>
          <a:xfrm>
            <a:off x="1141198" y="4792341"/>
            <a:ext cx="17318" cy="416299"/>
          </a:xfrm>
          <a:custGeom>
            <a:avLst/>
            <a:gdLst/>
            <a:ahLst/>
            <a:cxnLst/>
            <a:rect l="l" t="t" r="r" b="b"/>
            <a:pathLst>
              <a:path w="19050" h="471804">
                <a:moveTo>
                  <a:pt x="0" y="471601"/>
                </a:moveTo>
                <a:lnTo>
                  <a:pt x="18719" y="0"/>
                </a:lnTo>
              </a:path>
            </a:pathLst>
          </a:custGeom>
          <a:ln w="3600">
            <a:solidFill>
              <a:srgbClr val="000000"/>
            </a:solidFill>
          </a:ln>
        </p:spPr>
        <p:txBody>
          <a:bodyPr wrap="square" lIns="0" tIns="0" rIns="0" bIns="0" rtlCol="0"/>
          <a:lstStyle/>
          <a:p>
            <a:endParaRPr/>
          </a:p>
        </p:txBody>
      </p:sp>
      <p:sp>
        <p:nvSpPr>
          <p:cNvPr id="1243" name="object 1243"/>
          <p:cNvSpPr/>
          <p:nvPr/>
        </p:nvSpPr>
        <p:spPr>
          <a:xfrm>
            <a:off x="1138913" y="527198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44" name="object 1244"/>
          <p:cNvSpPr/>
          <p:nvPr/>
        </p:nvSpPr>
        <p:spPr>
          <a:xfrm>
            <a:off x="1158216" y="4792342"/>
            <a:ext cx="17318" cy="514910"/>
          </a:xfrm>
          <a:custGeom>
            <a:avLst/>
            <a:gdLst/>
            <a:ahLst/>
            <a:cxnLst/>
            <a:rect l="l" t="t" r="r" b="b"/>
            <a:pathLst>
              <a:path w="19050" h="583564">
                <a:moveTo>
                  <a:pt x="0" y="0"/>
                </a:moveTo>
                <a:lnTo>
                  <a:pt x="18719" y="583552"/>
                </a:lnTo>
              </a:path>
            </a:pathLst>
          </a:custGeom>
          <a:ln w="3600">
            <a:solidFill>
              <a:srgbClr val="000000"/>
            </a:solidFill>
          </a:ln>
        </p:spPr>
        <p:txBody>
          <a:bodyPr wrap="square" lIns="0" tIns="0" rIns="0" bIns="0" rtlCol="0"/>
          <a:lstStyle/>
          <a:p>
            <a:endParaRPr/>
          </a:p>
        </p:txBody>
      </p:sp>
      <p:sp>
        <p:nvSpPr>
          <p:cNvPr id="1245" name="object 1245"/>
          <p:cNvSpPr/>
          <p:nvPr/>
        </p:nvSpPr>
        <p:spPr>
          <a:xfrm>
            <a:off x="1156254" y="495084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46" name="object 1246"/>
          <p:cNvSpPr/>
          <p:nvPr/>
        </p:nvSpPr>
        <p:spPr>
          <a:xfrm>
            <a:off x="1175235" y="4986101"/>
            <a:ext cx="17895" cy="321609"/>
          </a:xfrm>
          <a:custGeom>
            <a:avLst/>
            <a:gdLst/>
            <a:ahLst/>
            <a:cxnLst/>
            <a:rect l="l" t="t" r="r" b="b"/>
            <a:pathLst>
              <a:path w="19684" h="364489">
                <a:moveTo>
                  <a:pt x="0" y="363956"/>
                </a:moveTo>
                <a:lnTo>
                  <a:pt x="19088" y="0"/>
                </a:lnTo>
              </a:path>
            </a:pathLst>
          </a:custGeom>
          <a:ln w="3600">
            <a:solidFill>
              <a:srgbClr val="000000"/>
            </a:solidFill>
          </a:ln>
        </p:spPr>
        <p:txBody>
          <a:bodyPr wrap="square" lIns="0" tIns="0" rIns="0" bIns="0" rtlCol="0"/>
          <a:lstStyle/>
          <a:p>
            <a:endParaRPr/>
          </a:p>
        </p:txBody>
      </p:sp>
      <p:sp>
        <p:nvSpPr>
          <p:cNvPr id="1247" name="object 1247"/>
          <p:cNvSpPr/>
          <p:nvPr/>
        </p:nvSpPr>
        <p:spPr>
          <a:xfrm>
            <a:off x="1173272" y="496736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48" name="object 1248"/>
          <p:cNvSpPr/>
          <p:nvPr/>
        </p:nvSpPr>
        <p:spPr>
          <a:xfrm>
            <a:off x="1192587" y="4986101"/>
            <a:ext cx="17318" cy="16809"/>
          </a:xfrm>
          <a:custGeom>
            <a:avLst/>
            <a:gdLst/>
            <a:ahLst/>
            <a:cxnLst/>
            <a:rect l="l" t="t" r="r" b="b"/>
            <a:pathLst>
              <a:path w="19050" h="19050">
                <a:moveTo>
                  <a:pt x="0" y="0"/>
                </a:moveTo>
                <a:lnTo>
                  <a:pt x="18719" y="18719"/>
                </a:lnTo>
              </a:path>
            </a:pathLst>
          </a:custGeom>
          <a:ln w="3600">
            <a:solidFill>
              <a:srgbClr val="000000"/>
            </a:solidFill>
          </a:ln>
        </p:spPr>
        <p:txBody>
          <a:bodyPr wrap="square" lIns="0" tIns="0" rIns="0" bIns="0" rtlCol="0"/>
          <a:lstStyle/>
          <a:p>
            <a:endParaRPr/>
          </a:p>
        </p:txBody>
      </p:sp>
      <p:sp>
        <p:nvSpPr>
          <p:cNvPr id="1249" name="object 1249"/>
          <p:cNvSpPr/>
          <p:nvPr/>
        </p:nvSpPr>
        <p:spPr>
          <a:xfrm>
            <a:off x="1190290" y="535997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50" name="object 1250"/>
          <p:cNvSpPr/>
          <p:nvPr/>
        </p:nvSpPr>
        <p:spPr>
          <a:xfrm>
            <a:off x="1209606" y="5002619"/>
            <a:ext cx="17318" cy="392765"/>
          </a:xfrm>
          <a:custGeom>
            <a:avLst/>
            <a:gdLst/>
            <a:ahLst/>
            <a:cxnLst/>
            <a:rect l="l" t="t" r="r" b="b"/>
            <a:pathLst>
              <a:path w="19050" h="445135">
                <a:moveTo>
                  <a:pt x="0" y="0"/>
                </a:moveTo>
                <a:lnTo>
                  <a:pt x="18719" y="444957"/>
                </a:lnTo>
              </a:path>
            </a:pathLst>
          </a:custGeom>
          <a:ln w="3600">
            <a:solidFill>
              <a:srgbClr val="000000"/>
            </a:solidFill>
          </a:ln>
        </p:spPr>
        <p:txBody>
          <a:bodyPr wrap="square" lIns="0" tIns="0" rIns="0" bIns="0" rtlCol="0"/>
          <a:lstStyle/>
          <a:p>
            <a:endParaRPr/>
          </a:p>
        </p:txBody>
      </p:sp>
      <p:sp>
        <p:nvSpPr>
          <p:cNvPr id="1251" name="object 1251"/>
          <p:cNvSpPr/>
          <p:nvPr/>
        </p:nvSpPr>
        <p:spPr>
          <a:xfrm>
            <a:off x="1207631" y="533234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52" name="object 1252"/>
          <p:cNvSpPr/>
          <p:nvPr/>
        </p:nvSpPr>
        <p:spPr>
          <a:xfrm>
            <a:off x="1226623" y="5367595"/>
            <a:ext cx="17895" cy="28015"/>
          </a:xfrm>
          <a:custGeom>
            <a:avLst/>
            <a:gdLst/>
            <a:ahLst/>
            <a:cxnLst/>
            <a:rect l="l" t="t" r="r" b="b"/>
            <a:pathLst>
              <a:path w="19684" h="31750">
                <a:moveTo>
                  <a:pt x="0" y="31318"/>
                </a:moveTo>
                <a:lnTo>
                  <a:pt x="19075" y="0"/>
                </a:lnTo>
              </a:path>
            </a:pathLst>
          </a:custGeom>
          <a:ln w="3600">
            <a:solidFill>
              <a:srgbClr val="000000"/>
            </a:solidFill>
          </a:ln>
        </p:spPr>
        <p:txBody>
          <a:bodyPr wrap="square" lIns="0" tIns="0" rIns="0" bIns="0" rtlCol="0"/>
          <a:lstStyle/>
          <a:p>
            <a:endParaRPr/>
          </a:p>
        </p:txBody>
      </p:sp>
      <p:sp>
        <p:nvSpPr>
          <p:cNvPr id="1253" name="object 1253"/>
          <p:cNvSpPr/>
          <p:nvPr/>
        </p:nvSpPr>
        <p:spPr>
          <a:xfrm>
            <a:off x="1224660" y="539110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54" name="object 1254"/>
          <p:cNvSpPr/>
          <p:nvPr/>
        </p:nvSpPr>
        <p:spPr>
          <a:xfrm>
            <a:off x="1243965" y="5367595"/>
            <a:ext cx="17318" cy="58831"/>
          </a:xfrm>
          <a:custGeom>
            <a:avLst/>
            <a:gdLst/>
            <a:ahLst/>
            <a:cxnLst/>
            <a:rect l="l" t="t" r="r" b="b"/>
            <a:pathLst>
              <a:path w="19050" h="66675">
                <a:moveTo>
                  <a:pt x="0" y="0"/>
                </a:moveTo>
                <a:lnTo>
                  <a:pt x="18719" y="66611"/>
                </a:lnTo>
              </a:path>
            </a:pathLst>
          </a:custGeom>
          <a:ln w="3600">
            <a:solidFill>
              <a:srgbClr val="000000"/>
            </a:solidFill>
          </a:ln>
        </p:spPr>
        <p:txBody>
          <a:bodyPr wrap="square" lIns="0" tIns="0" rIns="0" bIns="0" rtlCol="0"/>
          <a:lstStyle/>
          <a:p>
            <a:endParaRPr/>
          </a:p>
        </p:txBody>
      </p:sp>
      <p:sp>
        <p:nvSpPr>
          <p:cNvPr id="1255" name="object 1255"/>
          <p:cNvSpPr/>
          <p:nvPr/>
        </p:nvSpPr>
        <p:spPr>
          <a:xfrm>
            <a:off x="1242002" y="545653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56" name="object 1256"/>
          <p:cNvSpPr/>
          <p:nvPr/>
        </p:nvSpPr>
        <p:spPr>
          <a:xfrm>
            <a:off x="1260983" y="5426371"/>
            <a:ext cx="17895" cy="65554"/>
          </a:xfrm>
          <a:custGeom>
            <a:avLst/>
            <a:gdLst/>
            <a:ahLst/>
            <a:cxnLst/>
            <a:rect l="l" t="t" r="r" b="b"/>
            <a:pathLst>
              <a:path w="19684" h="74295">
                <a:moveTo>
                  <a:pt x="0" y="0"/>
                </a:moveTo>
                <a:lnTo>
                  <a:pt x="19075" y="74155"/>
                </a:lnTo>
              </a:path>
            </a:pathLst>
          </a:custGeom>
          <a:ln w="3600">
            <a:solidFill>
              <a:srgbClr val="000000"/>
            </a:solidFill>
          </a:ln>
        </p:spPr>
        <p:txBody>
          <a:bodyPr wrap="square" lIns="0" tIns="0" rIns="0" bIns="0" rtlCol="0"/>
          <a:lstStyle/>
          <a:p>
            <a:endParaRPr/>
          </a:p>
        </p:txBody>
      </p:sp>
      <p:sp>
        <p:nvSpPr>
          <p:cNvPr id="1257" name="object 1257"/>
          <p:cNvSpPr/>
          <p:nvPr/>
        </p:nvSpPr>
        <p:spPr>
          <a:xfrm>
            <a:off x="1259020" y="422247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58" name="object 1258"/>
          <p:cNvSpPr/>
          <p:nvPr/>
        </p:nvSpPr>
        <p:spPr>
          <a:xfrm>
            <a:off x="1278324" y="4257731"/>
            <a:ext cx="17318" cy="1234328"/>
          </a:xfrm>
          <a:custGeom>
            <a:avLst/>
            <a:gdLst/>
            <a:ahLst/>
            <a:cxnLst/>
            <a:rect l="l" t="t" r="r" b="b"/>
            <a:pathLst>
              <a:path w="19050" h="1398904">
                <a:moveTo>
                  <a:pt x="0" y="1398612"/>
                </a:moveTo>
                <a:lnTo>
                  <a:pt x="18719" y="0"/>
                </a:lnTo>
              </a:path>
            </a:pathLst>
          </a:custGeom>
          <a:ln w="3600">
            <a:solidFill>
              <a:srgbClr val="000000"/>
            </a:solidFill>
          </a:ln>
        </p:spPr>
        <p:txBody>
          <a:bodyPr wrap="square" lIns="0" tIns="0" rIns="0" bIns="0" rtlCol="0"/>
          <a:lstStyle/>
          <a:p>
            <a:endParaRPr/>
          </a:p>
        </p:txBody>
      </p:sp>
      <p:sp>
        <p:nvSpPr>
          <p:cNvPr id="1259" name="object 1259"/>
          <p:cNvSpPr/>
          <p:nvPr/>
        </p:nvSpPr>
        <p:spPr>
          <a:xfrm>
            <a:off x="1276037" y="473833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60" name="object 1260"/>
          <p:cNvSpPr/>
          <p:nvPr/>
        </p:nvSpPr>
        <p:spPr>
          <a:xfrm>
            <a:off x="1295342" y="4257731"/>
            <a:ext cx="17318" cy="516031"/>
          </a:xfrm>
          <a:custGeom>
            <a:avLst/>
            <a:gdLst/>
            <a:ahLst/>
            <a:cxnLst/>
            <a:rect l="l" t="t" r="r" b="b"/>
            <a:pathLst>
              <a:path w="19050" h="584835">
                <a:moveTo>
                  <a:pt x="0" y="0"/>
                </a:moveTo>
                <a:lnTo>
                  <a:pt x="18732" y="584644"/>
                </a:lnTo>
              </a:path>
            </a:pathLst>
          </a:custGeom>
          <a:ln w="3600">
            <a:solidFill>
              <a:srgbClr val="000000"/>
            </a:solidFill>
          </a:ln>
        </p:spPr>
        <p:txBody>
          <a:bodyPr wrap="square" lIns="0" tIns="0" rIns="0" bIns="0" rtlCol="0"/>
          <a:lstStyle/>
          <a:p>
            <a:endParaRPr/>
          </a:p>
        </p:txBody>
      </p:sp>
      <p:sp>
        <p:nvSpPr>
          <p:cNvPr id="1261" name="object 1261"/>
          <p:cNvSpPr/>
          <p:nvPr/>
        </p:nvSpPr>
        <p:spPr>
          <a:xfrm>
            <a:off x="1293379" y="490446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62" name="object 1262"/>
          <p:cNvSpPr/>
          <p:nvPr/>
        </p:nvSpPr>
        <p:spPr>
          <a:xfrm>
            <a:off x="1312372" y="4773594"/>
            <a:ext cx="17895" cy="166407"/>
          </a:xfrm>
          <a:custGeom>
            <a:avLst/>
            <a:gdLst/>
            <a:ahLst/>
            <a:cxnLst/>
            <a:rect l="l" t="t" r="r" b="b"/>
            <a:pathLst>
              <a:path w="19684" h="188595">
                <a:moveTo>
                  <a:pt x="0" y="0"/>
                </a:moveTo>
                <a:lnTo>
                  <a:pt x="19075" y="188290"/>
                </a:lnTo>
              </a:path>
            </a:pathLst>
          </a:custGeom>
          <a:ln w="3600">
            <a:solidFill>
              <a:srgbClr val="000000"/>
            </a:solidFill>
          </a:ln>
        </p:spPr>
        <p:txBody>
          <a:bodyPr wrap="square" lIns="0" tIns="0" rIns="0" bIns="0" rtlCol="0"/>
          <a:lstStyle/>
          <a:p>
            <a:endParaRPr/>
          </a:p>
        </p:txBody>
      </p:sp>
      <p:sp>
        <p:nvSpPr>
          <p:cNvPr id="1263" name="object 1263"/>
          <p:cNvSpPr/>
          <p:nvPr/>
        </p:nvSpPr>
        <p:spPr>
          <a:xfrm>
            <a:off x="1310397" y="475167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64" name="object 1264"/>
          <p:cNvSpPr/>
          <p:nvPr/>
        </p:nvSpPr>
        <p:spPr>
          <a:xfrm>
            <a:off x="1329713" y="4786940"/>
            <a:ext cx="17318" cy="152960"/>
          </a:xfrm>
          <a:custGeom>
            <a:avLst/>
            <a:gdLst/>
            <a:ahLst/>
            <a:cxnLst/>
            <a:rect l="l" t="t" r="r" b="b"/>
            <a:pathLst>
              <a:path w="19050" h="173354">
                <a:moveTo>
                  <a:pt x="0" y="173164"/>
                </a:moveTo>
                <a:lnTo>
                  <a:pt x="18719" y="0"/>
                </a:lnTo>
              </a:path>
            </a:pathLst>
          </a:custGeom>
          <a:ln w="3600">
            <a:solidFill>
              <a:srgbClr val="000000"/>
            </a:solidFill>
          </a:ln>
        </p:spPr>
        <p:txBody>
          <a:bodyPr wrap="square" lIns="0" tIns="0" rIns="0" bIns="0" rtlCol="0"/>
          <a:lstStyle/>
          <a:p>
            <a:endParaRPr/>
          </a:p>
        </p:txBody>
      </p:sp>
      <p:sp>
        <p:nvSpPr>
          <p:cNvPr id="1265" name="object 1265"/>
          <p:cNvSpPr/>
          <p:nvPr/>
        </p:nvSpPr>
        <p:spPr>
          <a:xfrm>
            <a:off x="1327750" y="413957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66" name="object 1266"/>
          <p:cNvSpPr/>
          <p:nvPr/>
        </p:nvSpPr>
        <p:spPr>
          <a:xfrm>
            <a:off x="1346732" y="4174830"/>
            <a:ext cx="17895" cy="612401"/>
          </a:xfrm>
          <a:custGeom>
            <a:avLst/>
            <a:gdLst/>
            <a:ahLst/>
            <a:cxnLst/>
            <a:rect l="l" t="t" r="r" b="b"/>
            <a:pathLst>
              <a:path w="19684" h="694054">
                <a:moveTo>
                  <a:pt x="0" y="693724"/>
                </a:moveTo>
                <a:lnTo>
                  <a:pt x="19075" y="0"/>
                </a:lnTo>
              </a:path>
            </a:pathLst>
          </a:custGeom>
          <a:ln w="3600">
            <a:solidFill>
              <a:srgbClr val="000000"/>
            </a:solidFill>
          </a:ln>
        </p:spPr>
        <p:txBody>
          <a:bodyPr wrap="square" lIns="0" tIns="0" rIns="0" bIns="0" rtlCol="0"/>
          <a:lstStyle/>
          <a:p>
            <a:endParaRPr/>
          </a:p>
        </p:txBody>
      </p:sp>
      <p:sp>
        <p:nvSpPr>
          <p:cNvPr id="1267" name="object 1267"/>
          <p:cNvSpPr/>
          <p:nvPr/>
        </p:nvSpPr>
        <p:spPr>
          <a:xfrm>
            <a:off x="1344768" y="530947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68" name="object 1268"/>
          <p:cNvSpPr/>
          <p:nvPr/>
        </p:nvSpPr>
        <p:spPr>
          <a:xfrm>
            <a:off x="1364072" y="4174829"/>
            <a:ext cx="17318" cy="1169894"/>
          </a:xfrm>
          <a:custGeom>
            <a:avLst/>
            <a:gdLst/>
            <a:ahLst/>
            <a:cxnLst/>
            <a:rect l="l" t="t" r="r" b="b"/>
            <a:pathLst>
              <a:path w="19050" h="1325879">
                <a:moveTo>
                  <a:pt x="0" y="0"/>
                </a:moveTo>
                <a:lnTo>
                  <a:pt x="18719" y="1325880"/>
                </a:lnTo>
              </a:path>
            </a:pathLst>
          </a:custGeom>
          <a:ln w="3600">
            <a:solidFill>
              <a:srgbClr val="000000"/>
            </a:solidFill>
          </a:ln>
        </p:spPr>
        <p:txBody>
          <a:bodyPr wrap="square" lIns="0" tIns="0" rIns="0" bIns="0" rtlCol="0"/>
          <a:lstStyle/>
          <a:p>
            <a:endParaRPr/>
          </a:p>
        </p:txBody>
      </p:sp>
      <p:sp>
        <p:nvSpPr>
          <p:cNvPr id="1269" name="object 1269"/>
          <p:cNvSpPr/>
          <p:nvPr/>
        </p:nvSpPr>
        <p:spPr>
          <a:xfrm>
            <a:off x="1361786" y="540507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70" name="object 1270"/>
          <p:cNvSpPr/>
          <p:nvPr/>
        </p:nvSpPr>
        <p:spPr>
          <a:xfrm>
            <a:off x="1381090" y="5344724"/>
            <a:ext cx="17318" cy="95810"/>
          </a:xfrm>
          <a:custGeom>
            <a:avLst/>
            <a:gdLst/>
            <a:ahLst/>
            <a:cxnLst/>
            <a:rect l="l" t="t" r="r" b="b"/>
            <a:pathLst>
              <a:path w="19050" h="108585">
                <a:moveTo>
                  <a:pt x="0" y="0"/>
                </a:moveTo>
                <a:lnTo>
                  <a:pt x="18719" y="108369"/>
                </a:lnTo>
              </a:path>
            </a:pathLst>
          </a:custGeom>
          <a:ln w="3600">
            <a:solidFill>
              <a:srgbClr val="000000"/>
            </a:solidFill>
          </a:ln>
        </p:spPr>
        <p:txBody>
          <a:bodyPr wrap="square" lIns="0" tIns="0" rIns="0" bIns="0" rtlCol="0"/>
          <a:lstStyle/>
          <a:p>
            <a:endParaRPr/>
          </a:p>
        </p:txBody>
      </p:sp>
      <p:sp>
        <p:nvSpPr>
          <p:cNvPr id="1271" name="object 1271"/>
          <p:cNvSpPr/>
          <p:nvPr/>
        </p:nvSpPr>
        <p:spPr>
          <a:xfrm>
            <a:off x="1379127" y="539015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72" name="object 1272"/>
          <p:cNvSpPr/>
          <p:nvPr/>
        </p:nvSpPr>
        <p:spPr>
          <a:xfrm>
            <a:off x="1398109" y="5425407"/>
            <a:ext cx="17895" cy="15128"/>
          </a:xfrm>
          <a:custGeom>
            <a:avLst/>
            <a:gdLst/>
            <a:ahLst/>
            <a:cxnLst/>
            <a:rect l="l" t="t" r="r" b="b"/>
            <a:pathLst>
              <a:path w="19684" h="17145">
                <a:moveTo>
                  <a:pt x="0" y="16929"/>
                </a:moveTo>
                <a:lnTo>
                  <a:pt x="19075" y="0"/>
                </a:lnTo>
              </a:path>
            </a:pathLst>
          </a:custGeom>
          <a:ln w="3600">
            <a:solidFill>
              <a:srgbClr val="000000"/>
            </a:solidFill>
          </a:ln>
        </p:spPr>
        <p:txBody>
          <a:bodyPr wrap="square" lIns="0" tIns="0" rIns="0" bIns="0" rtlCol="0"/>
          <a:lstStyle/>
          <a:p>
            <a:endParaRPr/>
          </a:p>
        </p:txBody>
      </p:sp>
      <p:sp>
        <p:nvSpPr>
          <p:cNvPr id="1273" name="object 1273"/>
          <p:cNvSpPr/>
          <p:nvPr/>
        </p:nvSpPr>
        <p:spPr>
          <a:xfrm>
            <a:off x="1396146" y="514334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74" name="object 1274"/>
          <p:cNvSpPr/>
          <p:nvPr/>
        </p:nvSpPr>
        <p:spPr>
          <a:xfrm>
            <a:off x="1415449" y="5178597"/>
            <a:ext cx="17318" cy="247090"/>
          </a:xfrm>
          <a:custGeom>
            <a:avLst/>
            <a:gdLst/>
            <a:ahLst/>
            <a:cxnLst/>
            <a:rect l="l" t="t" r="r" b="b"/>
            <a:pathLst>
              <a:path w="19050" h="280035">
                <a:moveTo>
                  <a:pt x="0" y="279717"/>
                </a:moveTo>
                <a:lnTo>
                  <a:pt x="18732" y="0"/>
                </a:lnTo>
              </a:path>
            </a:pathLst>
          </a:custGeom>
          <a:ln w="3600">
            <a:solidFill>
              <a:srgbClr val="000000"/>
            </a:solidFill>
          </a:ln>
        </p:spPr>
        <p:txBody>
          <a:bodyPr wrap="square" lIns="0" tIns="0" rIns="0" bIns="0" rtlCol="0"/>
          <a:lstStyle/>
          <a:p>
            <a:endParaRPr/>
          </a:p>
        </p:txBody>
      </p:sp>
      <p:sp>
        <p:nvSpPr>
          <p:cNvPr id="1275" name="object 1275"/>
          <p:cNvSpPr/>
          <p:nvPr/>
        </p:nvSpPr>
        <p:spPr>
          <a:xfrm>
            <a:off x="1413163" y="492511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76" name="object 1276"/>
          <p:cNvSpPr/>
          <p:nvPr/>
        </p:nvSpPr>
        <p:spPr>
          <a:xfrm>
            <a:off x="1432478" y="4960373"/>
            <a:ext cx="17318" cy="218515"/>
          </a:xfrm>
          <a:custGeom>
            <a:avLst/>
            <a:gdLst/>
            <a:ahLst/>
            <a:cxnLst/>
            <a:rect l="l" t="t" r="r" b="b"/>
            <a:pathLst>
              <a:path w="19050" h="247650">
                <a:moveTo>
                  <a:pt x="0" y="247319"/>
                </a:moveTo>
                <a:lnTo>
                  <a:pt x="18707" y="0"/>
                </a:lnTo>
              </a:path>
            </a:pathLst>
          </a:custGeom>
          <a:ln w="3600">
            <a:solidFill>
              <a:srgbClr val="000000"/>
            </a:solidFill>
          </a:ln>
        </p:spPr>
        <p:txBody>
          <a:bodyPr wrap="square" lIns="0" tIns="0" rIns="0" bIns="0" rtlCol="0"/>
          <a:lstStyle/>
          <a:p>
            <a:endParaRPr/>
          </a:p>
        </p:txBody>
      </p:sp>
      <p:sp>
        <p:nvSpPr>
          <p:cNvPr id="1277" name="object 1277"/>
          <p:cNvSpPr/>
          <p:nvPr/>
        </p:nvSpPr>
        <p:spPr>
          <a:xfrm>
            <a:off x="1430505" y="4815212"/>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278" name="object 1278"/>
          <p:cNvSpPr/>
          <p:nvPr/>
        </p:nvSpPr>
        <p:spPr>
          <a:xfrm>
            <a:off x="1449486" y="4850467"/>
            <a:ext cx="17895" cy="110378"/>
          </a:xfrm>
          <a:custGeom>
            <a:avLst/>
            <a:gdLst/>
            <a:ahLst/>
            <a:cxnLst/>
            <a:rect l="l" t="t" r="r" b="b"/>
            <a:pathLst>
              <a:path w="19684" h="125095">
                <a:moveTo>
                  <a:pt x="0" y="124561"/>
                </a:moveTo>
                <a:lnTo>
                  <a:pt x="19088" y="0"/>
                </a:lnTo>
              </a:path>
            </a:pathLst>
          </a:custGeom>
          <a:ln w="3600">
            <a:solidFill>
              <a:srgbClr val="000000"/>
            </a:solidFill>
          </a:ln>
        </p:spPr>
        <p:txBody>
          <a:bodyPr wrap="square" lIns="0" tIns="0" rIns="0" bIns="0" rtlCol="0"/>
          <a:lstStyle/>
          <a:p>
            <a:endParaRPr/>
          </a:p>
        </p:txBody>
      </p:sp>
      <p:sp>
        <p:nvSpPr>
          <p:cNvPr id="1279" name="object 1279"/>
          <p:cNvSpPr/>
          <p:nvPr/>
        </p:nvSpPr>
        <p:spPr>
          <a:xfrm>
            <a:off x="1447534" y="503470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80" name="object 1280"/>
          <p:cNvSpPr/>
          <p:nvPr/>
        </p:nvSpPr>
        <p:spPr>
          <a:xfrm>
            <a:off x="1466838" y="4850466"/>
            <a:ext cx="17318" cy="219635"/>
          </a:xfrm>
          <a:custGeom>
            <a:avLst/>
            <a:gdLst/>
            <a:ahLst/>
            <a:cxnLst/>
            <a:rect l="l" t="t" r="r" b="b"/>
            <a:pathLst>
              <a:path w="19050" h="248920">
                <a:moveTo>
                  <a:pt x="0" y="0"/>
                </a:moveTo>
                <a:lnTo>
                  <a:pt x="18719" y="248767"/>
                </a:lnTo>
              </a:path>
            </a:pathLst>
          </a:custGeom>
          <a:ln w="3600">
            <a:solidFill>
              <a:srgbClr val="000000"/>
            </a:solidFill>
          </a:ln>
        </p:spPr>
        <p:txBody>
          <a:bodyPr wrap="square" lIns="0" tIns="0" rIns="0" bIns="0" rtlCol="0"/>
          <a:lstStyle/>
          <a:p>
            <a:endParaRPr/>
          </a:p>
        </p:txBody>
      </p:sp>
      <p:sp>
        <p:nvSpPr>
          <p:cNvPr id="1281" name="object 1281"/>
          <p:cNvSpPr/>
          <p:nvPr/>
        </p:nvSpPr>
        <p:spPr>
          <a:xfrm>
            <a:off x="1464876" y="51347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82" name="object 1282"/>
          <p:cNvSpPr/>
          <p:nvPr/>
        </p:nvSpPr>
        <p:spPr>
          <a:xfrm>
            <a:off x="1483857" y="5069966"/>
            <a:ext cx="17895" cy="100292"/>
          </a:xfrm>
          <a:custGeom>
            <a:avLst/>
            <a:gdLst/>
            <a:ahLst/>
            <a:cxnLst/>
            <a:rect l="l" t="t" r="r" b="b"/>
            <a:pathLst>
              <a:path w="19685" h="113664">
                <a:moveTo>
                  <a:pt x="0" y="0"/>
                </a:moveTo>
                <a:lnTo>
                  <a:pt x="19075" y="113398"/>
                </a:lnTo>
              </a:path>
            </a:pathLst>
          </a:custGeom>
          <a:ln w="3600">
            <a:solidFill>
              <a:srgbClr val="000000"/>
            </a:solidFill>
          </a:ln>
        </p:spPr>
        <p:txBody>
          <a:bodyPr wrap="square" lIns="0" tIns="0" rIns="0" bIns="0" rtlCol="0"/>
          <a:lstStyle/>
          <a:p>
            <a:endParaRPr/>
          </a:p>
        </p:txBody>
      </p:sp>
      <p:sp>
        <p:nvSpPr>
          <p:cNvPr id="1283" name="object 1283"/>
          <p:cNvSpPr/>
          <p:nvPr/>
        </p:nvSpPr>
        <p:spPr>
          <a:xfrm>
            <a:off x="1481894" y="512490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84" name="object 1284"/>
          <p:cNvSpPr/>
          <p:nvPr/>
        </p:nvSpPr>
        <p:spPr>
          <a:xfrm>
            <a:off x="1501197" y="5160174"/>
            <a:ext cx="17318" cy="10085"/>
          </a:xfrm>
          <a:custGeom>
            <a:avLst/>
            <a:gdLst/>
            <a:ahLst/>
            <a:cxnLst/>
            <a:rect l="l" t="t" r="r" b="b"/>
            <a:pathLst>
              <a:path w="19050" h="11429">
                <a:moveTo>
                  <a:pt x="0" y="11163"/>
                </a:moveTo>
                <a:lnTo>
                  <a:pt x="18719" y="0"/>
                </a:lnTo>
              </a:path>
            </a:pathLst>
          </a:custGeom>
          <a:ln w="3600">
            <a:solidFill>
              <a:srgbClr val="000000"/>
            </a:solidFill>
          </a:ln>
        </p:spPr>
        <p:txBody>
          <a:bodyPr wrap="square" lIns="0" tIns="0" rIns="0" bIns="0" rtlCol="0"/>
          <a:lstStyle/>
          <a:p>
            <a:endParaRPr/>
          </a:p>
        </p:txBody>
      </p:sp>
      <p:sp>
        <p:nvSpPr>
          <p:cNvPr id="1285" name="object 1285"/>
          <p:cNvSpPr/>
          <p:nvPr/>
        </p:nvSpPr>
        <p:spPr>
          <a:xfrm>
            <a:off x="1498911" y="487747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86" name="object 1286"/>
          <p:cNvSpPr/>
          <p:nvPr/>
        </p:nvSpPr>
        <p:spPr>
          <a:xfrm>
            <a:off x="1518216" y="4912726"/>
            <a:ext cx="17318" cy="247650"/>
          </a:xfrm>
          <a:custGeom>
            <a:avLst/>
            <a:gdLst/>
            <a:ahLst/>
            <a:cxnLst/>
            <a:rect l="l" t="t" r="r" b="b"/>
            <a:pathLst>
              <a:path w="19050" h="280670">
                <a:moveTo>
                  <a:pt x="0" y="280441"/>
                </a:moveTo>
                <a:lnTo>
                  <a:pt x="18719" y="0"/>
                </a:lnTo>
              </a:path>
            </a:pathLst>
          </a:custGeom>
          <a:ln w="3600">
            <a:solidFill>
              <a:srgbClr val="000000"/>
            </a:solidFill>
          </a:ln>
        </p:spPr>
        <p:txBody>
          <a:bodyPr wrap="square" lIns="0" tIns="0" rIns="0" bIns="0" rtlCol="0"/>
          <a:lstStyle/>
          <a:p>
            <a:endParaRPr/>
          </a:p>
        </p:txBody>
      </p:sp>
      <p:sp>
        <p:nvSpPr>
          <p:cNvPr id="1287" name="object 1287"/>
          <p:cNvSpPr/>
          <p:nvPr/>
        </p:nvSpPr>
        <p:spPr>
          <a:xfrm>
            <a:off x="1516253" y="486095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288" name="object 1288"/>
          <p:cNvSpPr/>
          <p:nvPr/>
        </p:nvSpPr>
        <p:spPr>
          <a:xfrm>
            <a:off x="1535233" y="4896208"/>
            <a:ext cx="17895" cy="16809"/>
          </a:xfrm>
          <a:custGeom>
            <a:avLst/>
            <a:gdLst/>
            <a:ahLst/>
            <a:cxnLst/>
            <a:rect l="l" t="t" r="r" b="b"/>
            <a:pathLst>
              <a:path w="19685" h="19050">
                <a:moveTo>
                  <a:pt x="0" y="18719"/>
                </a:moveTo>
                <a:lnTo>
                  <a:pt x="19088" y="0"/>
                </a:lnTo>
              </a:path>
            </a:pathLst>
          </a:custGeom>
          <a:ln w="3600">
            <a:solidFill>
              <a:srgbClr val="000000"/>
            </a:solidFill>
          </a:ln>
        </p:spPr>
        <p:txBody>
          <a:bodyPr wrap="square" lIns="0" tIns="0" rIns="0" bIns="0" rtlCol="0"/>
          <a:lstStyle/>
          <a:p>
            <a:endParaRPr/>
          </a:p>
        </p:txBody>
      </p:sp>
      <p:sp>
        <p:nvSpPr>
          <p:cNvPr id="1289" name="object 1289"/>
          <p:cNvSpPr/>
          <p:nvPr/>
        </p:nvSpPr>
        <p:spPr>
          <a:xfrm>
            <a:off x="1533271" y="502389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90" name="object 1290"/>
          <p:cNvSpPr/>
          <p:nvPr/>
        </p:nvSpPr>
        <p:spPr>
          <a:xfrm>
            <a:off x="1552586" y="4896208"/>
            <a:ext cx="17318" cy="163046"/>
          </a:xfrm>
          <a:custGeom>
            <a:avLst/>
            <a:gdLst/>
            <a:ahLst/>
            <a:cxnLst/>
            <a:rect l="l" t="t" r="r" b="b"/>
            <a:pathLst>
              <a:path w="19050" h="184785">
                <a:moveTo>
                  <a:pt x="0" y="0"/>
                </a:moveTo>
                <a:lnTo>
                  <a:pt x="18719" y="184683"/>
                </a:lnTo>
              </a:path>
            </a:pathLst>
          </a:custGeom>
          <a:ln w="3600">
            <a:solidFill>
              <a:srgbClr val="000000"/>
            </a:solidFill>
          </a:ln>
        </p:spPr>
        <p:txBody>
          <a:bodyPr wrap="square" lIns="0" tIns="0" rIns="0" bIns="0" rtlCol="0"/>
          <a:lstStyle/>
          <a:p>
            <a:endParaRPr/>
          </a:p>
        </p:txBody>
      </p:sp>
      <p:sp>
        <p:nvSpPr>
          <p:cNvPr id="1291" name="object 1291"/>
          <p:cNvSpPr/>
          <p:nvPr/>
        </p:nvSpPr>
        <p:spPr>
          <a:xfrm>
            <a:off x="1550612" y="456903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292" name="object 1292"/>
          <p:cNvSpPr/>
          <p:nvPr/>
        </p:nvSpPr>
        <p:spPr>
          <a:xfrm>
            <a:off x="1569604" y="4604295"/>
            <a:ext cx="17895" cy="454959"/>
          </a:xfrm>
          <a:custGeom>
            <a:avLst/>
            <a:gdLst/>
            <a:ahLst/>
            <a:cxnLst/>
            <a:rect l="l" t="t" r="r" b="b"/>
            <a:pathLst>
              <a:path w="19685" h="515620">
                <a:moveTo>
                  <a:pt x="0" y="515518"/>
                </a:moveTo>
                <a:lnTo>
                  <a:pt x="19075" y="0"/>
                </a:lnTo>
              </a:path>
            </a:pathLst>
          </a:custGeom>
          <a:ln w="3600">
            <a:solidFill>
              <a:srgbClr val="000000"/>
            </a:solidFill>
          </a:ln>
        </p:spPr>
        <p:txBody>
          <a:bodyPr wrap="square" lIns="0" tIns="0" rIns="0" bIns="0" rtlCol="0"/>
          <a:lstStyle/>
          <a:p>
            <a:endParaRPr/>
          </a:p>
        </p:txBody>
      </p:sp>
      <p:sp>
        <p:nvSpPr>
          <p:cNvPr id="1293" name="object 1293"/>
          <p:cNvSpPr/>
          <p:nvPr/>
        </p:nvSpPr>
        <p:spPr>
          <a:xfrm>
            <a:off x="1567641" y="427616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94" name="object 1294"/>
          <p:cNvSpPr/>
          <p:nvPr/>
        </p:nvSpPr>
        <p:spPr>
          <a:xfrm>
            <a:off x="1586946" y="4311419"/>
            <a:ext cx="17318" cy="293034"/>
          </a:xfrm>
          <a:custGeom>
            <a:avLst/>
            <a:gdLst/>
            <a:ahLst/>
            <a:cxnLst/>
            <a:rect l="l" t="t" r="r" b="b"/>
            <a:pathLst>
              <a:path w="19050" h="332104">
                <a:moveTo>
                  <a:pt x="0" y="331927"/>
                </a:moveTo>
                <a:lnTo>
                  <a:pt x="18719" y="0"/>
                </a:lnTo>
              </a:path>
            </a:pathLst>
          </a:custGeom>
          <a:ln w="3600">
            <a:solidFill>
              <a:srgbClr val="000000"/>
            </a:solidFill>
          </a:ln>
        </p:spPr>
        <p:txBody>
          <a:bodyPr wrap="square" lIns="0" tIns="0" rIns="0" bIns="0" rtlCol="0"/>
          <a:lstStyle/>
          <a:p>
            <a:endParaRPr/>
          </a:p>
        </p:txBody>
      </p:sp>
      <p:sp>
        <p:nvSpPr>
          <p:cNvPr id="1295" name="object 1295"/>
          <p:cNvSpPr/>
          <p:nvPr/>
        </p:nvSpPr>
        <p:spPr>
          <a:xfrm>
            <a:off x="1584659" y="5149697"/>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296" name="object 1296"/>
          <p:cNvSpPr/>
          <p:nvPr/>
        </p:nvSpPr>
        <p:spPr>
          <a:xfrm>
            <a:off x="1603964" y="4311418"/>
            <a:ext cx="17318" cy="874059"/>
          </a:xfrm>
          <a:custGeom>
            <a:avLst/>
            <a:gdLst/>
            <a:ahLst/>
            <a:cxnLst/>
            <a:rect l="l" t="t" r="r" b="b"/>
            <a:pathLst>
              <a:path w="19050" h="990600">
                <a:moveTo>
                  <a:pt x="0" y="0"/>
                </a:moveTo>
                <a:lnTo>
                  <a:pt x="18719" y="990003"/>
                </a:lnTo>
              </a:path>
            </a:pathLst>
          </a:custGeom>
          <a:ln w="3600">
            <a:solidFill>
              <a:srgbClr val="000000"/>
            </a:solidFill>
          </a:ln>
        </p:spPr>
        <p:txBody>
          <a:bodyPr wrap="square" lIns="0" tIns="0" rIns="0" bIns="0" rtlCol="0"/>
          <a:lstStyle/>
          <a:p>
            <a:endParaRPr/>
          </a:p>
        </p:txBody>
      </p:sp>
      <p:sp>
        <p:nvSpPr>
          <p:cNvPr id="1297" name="object 1297"/>
          <p:cNvSpPr/>
          <p:nvPr/>
        </p:nvSpPr>
        <p:spPr>
          <a:xfrm>
            <a:off x="1602001" y="467385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298" name="object 1298"/>
          <p:cNvSpPr/>
          <p:nvPr/>
        </p:nvSpPr>
        <p:spPr>
          <a:xfrm>
            <a:off x="1620982" y="4709115"/>
            <a:ext cx="17895" cy="476250"/>
          </a:xfrm>
          <a:custGeom>
            <a:avLst/>
            <a:gdLst/>
            <a:ahLst/>
            <a:cxnLst/>
            <a:rect l="l" t="t" r="r" b="b"/>
            <a:pathLst>
              <a:path w="19685" h="539750">
                <a:moveTo>
                  <a:pt x="0" y="539280"/>
                </a:moveTo>
                <a:lnTo>
                  <a:pt x="19075" y="0"/>
                </a:lnTo>
              </a:path>
            </a:pathLst>
          </a:custGeom>
          <a:ln w="3600">
            <a:solidFill>
              <a:srgbClr val="000000"/>
            </a:solidFill>
          </a:ln>
        </p:spPr>
        <p:txBody>
          <a:bodyPr wrap="square" lIns="0" tIns="0" rIns="0" bIns="0" rtlCol="0"/>
          <a:lstStyle/>
          <a:p>
            <a:endParaRPr/>
          </a:p>
        </p:txBody>
      </p:sp>
      <p:sp>
        <p:nvSpPr>
          <p:cNvPr id="1299" name="object 1299"/>
          <p:cNvSpPr/>
          <p:nvPr/>
        </p:nvSpPr>
        <p:spPr>
          <a:xfrm>
            <a:off x="1619018" y="485046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00" name="object 1300"/>
          <p:cNvSpPr/>
          <p:nvPr/>
        </p:nvSpPr>
        <p:spPr>
          <a:xfrm>
            <a:off x="1638323" y="4709115"/>
            <a:ext cx="17318" cy="177053"/>
          </a:xfrm>
          <a:custGeom>
            <a:avLst/>
            <a:gdLst/>
            <a:ahLst/>
            <a:cxnLst/>
            <a:rect l="l" t="t" r="r" b="b"/>
            <a:pathLst>
              <a:path w="19050" h="200660">
                <a:moveTo>
                  <a:pt x="0" y="0"/>
                </a:moveTo>
                <a:lnTo>
                  <a:pt x="18732" y="200152"/>
                </a:lnTo>
              </a:path>
            </a:pathLst>
          </a:custGeom>
          <a:ln w="3600">
            <a:solidFill>
              <a:srgbClr val="000000"/>
            </a:solidFill>
          </a:ln>
        </p:spPr>
        <p:txBody>
          <a:bodyPr wrap="square" lIns="0" tIns="0" rIns="0" bIns="0" rtlCol="0"/>
          <a:lstStyle/>
          <a:p>
            <a:endParaRPr/>
          </a:p>
        </p:txBody>
      </p:sp>
      <p:sp>
        <p:nvSpPr>
          <p:cNvPr id="1301" name="object 1301"/>
          <p:cNvSpPr/>
          <p:nvPr/>
        </p:nvSpPr>
        <p:spPr>
          <a:xfrm>
            <a:off x="1636037" y="488254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02" name="object 1302"/>
          <p:cNvSpPr/>
          <p:nvPr/>
        </p:nvSpPr>
        <p:spPr>
          <a:xfrm>
            <a:off x="1655352" y="4885720"/>
            <a:ext cx="17318" cy="32497"/>
          </a:xfrm>
          <a:custGeom>
            <a:avLst/>
            <a:gdLst/>
            <a:ahLst/>
            <a:cxnLst/>
            <a:rect l="l" t="t" r="r" b="b"/>
            <a:pathLst>
              <a:path w="19050" h="36829">
                <a:moveTo>
                  <a:pt x="0" y="0"/>
                </a:moveTo>
                <a:lnTo>
                  <a:pt x="18707" y="36372"/>
                </a:lnTo>
              </a:path>
            </a:pathLst>
          </a:custGeom>
          <a:ln w="3600">
            <a:solidFill>
              <a:srgbClr val="000000"/>
            </a:solidFill>
          </a:ln>
        </p:spPr>
        <p:txBody>
          <a:bodyPr wrap="square" lIns="0" tIns="0" rIns="0" bIns="0" rtlCol="0"/>
          <a:lstStyle/>
          <a:p>
            <a:endParaRPr/>
          </a:p>
        </p:txBody>
      </p:sp>
      <p:sp>
        <p:nvSpPr>
          <p:cNvPr id="1303" name="object 1303"/>
          <p:cNvSpPr/>
          <p:nvPr/>
        </p:nvSpPr>
        <p:spPr>
          <a:xfrm>
            <a:off x="1653378" y="448612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04" name="object 1304"/>
          <p:cNvSpPr/>
          <p:nvPr/>
        </p:nvSpPr>
        <p:spPr>
          <a:xfrm>
            <a:off x="1672359" y="4521383"/>
            <a:ext cx="17895" cy="396688"/>
          </a:xfrm>
          <a:custGeom>
            <a:avLst/>
            <a:gdLst/>
            <a:ahLst/>
            <a:cxnLst/>
            <a:rect l="l" t="t" r="r" b="b"/>
            <a:pathLst>
              <a:path w="19685" h="449579">
                <a:moveTo>
                  <a:pt x="0" y="449287"/>
                </a:moveTo>
                <a:lnTo>
                  <a:pt x="19088" y="0"/>
                </a:lnTo>
              </a:path>
            </a:pathLst>
          </a:custGeom>
          <a:ln w="3600">
            <a:solidFill>
              <a:srgbClr val="000000"/>
            </a:solidFill>
          </a:ln>
        </p:spPr>
        <p:txBody>
          <a:bodyPr wrap="square" lIns="0" tIns="0" rIns="0" bIns="0" rtlCol="0"/>
          <a:lstStyle/>
          <a:p>
            <a:endParaRPr/>
          </a:p>
        </p:txBody>
      </p:sp>
      <p:sp>
        <p:nvSpPr>
          <p:cNvPr id="1305" name="object 1305"/>
          <p:cNvSpPr/>
          <p:nvPr/>
        </p:nvSpPr>
        <p:spPr>
          <a:xfrm>
            <a:off x="1670396" y="50229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06" name="object 1306"/>
          <p:cNvSpPr/>
          <p:nvPr/>
        </p:nvSpPr>
        <p:spPr>
          <a:xfrm>
            <a:off x="1689712" y="4521383"/>
            <a:ext cx="17318" cy="537322"/>
          </a:xfrm>
          <a:custGeom>
            <a:avLst/>
            <a:gdLst/>
            <a:ahLst/>
            <a:cxnLst/>
            <a:rect l="l" t="t" r="r" b="b"/>
            <a:pathLst>
              <a:path w="19050" h="608964">
                <a:moveTo>
                  <a:pt x="0" y="0"/>
                </a:moveTo>
                <a:lnTo>
                  <a:pt x="18719" y="608406"/>
                </a:lnTo>
              </a:path>
            </a:pathLst>
          </a:custGeom>
          <a:ln w="3600">
            <a:solidFill>
              <a:srgbClr val="000000"/>
            </a:solidFill>
          </a:ln>
        </p:spPr>
        <p:txBody>
          <a:bodyPr wrap="square" lIns="0" tIns="0" rIns="0" bIns="0" rtlCol="0"/>
          <a:lstStyle/>
          <a:p>
            <a:endParaRPr/>
          </a:p>
        </p:txBody>
      </p:sp>
      <p:sp>
        <p:nvSpPr>
          <p:cNvPr id="1307" name="object 1307"/>
          <p:cNvSpPr/>
          <p:nvPr/>
        </p:nvSpPr>
        <p:spPr>
          <a:xfrm>
            <a:off x="1687748" y="493876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08" name="object 1308"/>
          <p:cNvSpPr/>
          <p:nvPr/>
        </p:nvSpPr>
        <p:spPr>
          <a:xfrm>
            <a:off x="1706730" y="4974033"/>
            <a:ext cx="17895" cy="84604"/>
          </a:xfrm>
          <a:custGeom>
            <a:avLst/>
            <a:gdLst/>
            <a:ahLst/>
            <a:cxnLst/>
            <a:rect l="l" t="t" r="r" b="b"/>
            <a:pathLst>
              <a:path w="19685" h="95885">
                <a:moveTo>
                  <a:pt x="0" y="95402"/>
                </a:moveTo>
                <a:lnTo>
                  <a:pt x="19075" y="0"/>
                </a:lnTo>
              </a:path>
            </a:pathLst>
          </a:custGeom>
          <a:ln w="3600">
            <a:solidFill>
              <a:srgbClr val="000000"/>
            </a:solidFill>
          </a:ln>
        </p:spPr>
        <p:txBody>
          <a:bodyPr wrap="square" lIns="0" tIns="0" rIns="0" bIns="0" rtlCol="0"/>
          <a:lstStyle/>
          <a:p>
            <a:endParaRPr/>
          </a:p>
        </p:txBody>
      </p:sp>
      <p:sp>
        <p:nvSpPr>
          <p:cNvPr id="1309" name="object 1309"/>
          <p:cNvSpPr/>
          <p:nvPr/>
        </p:nvSpPr>
        <p:spPr>
          <a:xfrm>
            <a:off x="1704767" y="494576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10" name="object 1310"/>
          <p:cNvSpPr/>
          <p:nvPr/>
        </p:nvSpPr>
        <p:spPr>
          <a:xfrm>
            <a:off x="1724071" y="4974033"/>
            <a:ext cx="17318" cy="7284"/>
          </a:xfrm>
          <a:custGeom>
            <a:avLst/>
            <a:gdLst/>
            <a:ahLst/>
            <a:cxnLst/>
            <a:rect l="l" t="t" r="r" b="b"/>
            <a:pathLst>
              <a:path w="19050" h="8254">
                <a:moveTo>
                  <a:pt x="0" y="0"/>
                </a:moveTo>
                <a:lnTo>
                  <a:pt x="18719" y="7924"/>
                </a:lnTo>
              </a:path>
            </a:pathLst>
          </a:custGeom>
          <a:ln w="3600">
            <a:solidFill>
              <a:srgbClr val="000000"/>
            </a:solidFill>
          </a:ln>
        </p:spPr>
        <p:txBody>
          <a:bodyPr wrap="square" lIns="0" tIns="0" rIns="0" bIns="0" rtlCol="0"/>
          <a:lstStyle/>
          <a:p>
            <a:endParaRPr/>
          </a:p>
        </p:txBody>
      </p:sp>
      <p:sp>
        <p:nvSpPr>
          <p:cNvPr id="1311" name="object 1311"/>
          <p:cNvSpPr/>
          <p:nvPr/>
        </p:nvSpPr>
        <p:spPr>
          <a:xfrm>
            <a:off x="1721785" y="515160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12" name="object 1312"/>
          <p:cNvSpPr/>
          <p:nvPr/>
        </p:nvSpPr>
        <p:spPr>
          <a:xfrm>
            <a:off x="1741089" y="4981026"/>
            <a:ext cx="17318" cy="206187"/>
          </a:xfrm>
          <a:custGeom>
            <a:avLst/>
            <a:gdLst/>
            <a:ahLst/>
            <a:cxnLst/>
            <a:rect l="l" t="t" r="r" b="b"/>
            <a:pathLst>
              <a:path w="19050" h="233679">
                <a:moveTo>
                  <a:pt x="0" y="0"/>
                </a:moveTo>
                <a:lnTo>
                  <a:pt x="18719" y="233273"/>
                </a:lnTo>
              </a:path>
            </a:pathLst>
          </a:custGeom>
          <a:ln w="3600">
            <a:solidFill>
              <a:srgbClr val="000000"/>
            </a:solidFill>
          </a:ln>
        </p:spPr>
        <p:txBody>
          <a:bodyPr wrap="square" lIns="0" tIns="0" rIns="0" bIns="0" rtlCol="0"/>
          <a:lstStyle/>
          <a:p>
            <a:endParaRPr/>
          </a:p>
        </p:txBody>
      </p:sp>
      <p:sp>
        <p:nvSpPr>
          <p:cNvPr id="1313" name="object 1313"/>
          <p:cNvSpPr/>
          <p:nvPr/>
        </p:nvSpPr>
        <p:spPr>
          <a:xfrm>
            <a:off x="1739127" y="411670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14" name="object 1314"/>
          <p:cNvSpPr/>
          <p:nvPr/>
        </p:nvSpPr>
        <p:spPr>
          <a:xfrm>
            <a:off x="1758107" y="4151958"/>
            <a:ext cx="17895" cy="1035424"/>
          </a:xfrm>
          <a:custGeom>
            <a:avLst/>
            <a:gdLst/>
            <a:ahLst/>
            <a:cxnLst/>
            <a:rect l="l" t="t" r="r" b="b"/>
            <a:pathLst>
              <a:path w="19685" h="1173479">
                <a:moveTo>
                  <a:pt x="0" y="1172883"/>
                </a:moveTo>
                <a:lnTo>
                  <a:pt x="19088" y="0"/>
                </a:lnTo>
              </a:path>
            </a:pathLst>
          </a:custGeom>
          <a:ln w="3600">
            <a:solidFill>
              <a:srgbClr val="000000"/>
            </a:solidFill>
          </a:ln>
        </p:spPr>
        <p:txBody>
          <a:bodyPr wrap="square" lIns="0" tIns="0" rIns="0" bIns="0" rtlCol="0"/>
          <a:lstStyle/>
          <a:p>
            <a:endParaRPr/>
          </a:p>
        </p:txBody>
      </p:sp>
      <p:sp>
        <p:nvSpPr>
          <p:cNvPr id="1315" name="object 1315"/>
          <p:cNvSpPr/>
          <p:nvPr/>
        </p:nvSpPr>
        <p:spPr>
          <a:xfrm>
            <a:off x="1756144" y="431841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16" name="object 1316"/>
          <p:cNvSpPr/>
          <p:nvPr/>
        </p:nvSpPr>
        <p:spPr>
          <a:xfrm>
            <a:off x="1775459" y="4151958"/>
            <a:ext cx="17318" cy="201706"/>
          </a:xfrm>
          <a:custGeom>
            <a:avLst/>
            <a:gdLst/>
            <a:ahLst/>
            <a:cxnLst/>
            <a:rect l="l" t="t" r="r" b="b"/>
            <a:pathLst>
              <a:path w="19050" h="228600">
                <a:moveTo>
                  <a:pt x="0" y="0"/>
                </a:moveTo>
                <a:lnTo>
                  <a:pt x="18719" y="228600"/>
                </a:lnTo>
              </a:path>
            </a:pathLst>
          </a:custGeom>
          <a:ln w="3600">
            <a:solidFill>
              <a:srgbClr val="000000"/>
            </a:solidFill>
          </a:ln>
        </p:spPr>
        <p:txBody>
          <a:bodyPr wrap="square" lIns="0" tIns="0" rIns="0" bIns="0" rtlCol="0"/>
          <a:lstStyle/>
          <a:p>
            <a:endParaRPr/>
          </a:p>
        </p:txBody>
      </p:sp>
      <p:sp>
        <p:nvSpPr>
          <p:cNvPr id="1317" name="object 1317"/>
          <p:cNvSpPr/>
          <p:nvPr/>
        </p:nvSpPr>
        <p:spPr>
          <a:xfrm>
            <a:off x="1773497" y="482188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18" name="object 1318"/>
          <p:cNvSpPr/>
          <p:nvPr/>
        </p:nvSpPr>
        <p:spPr>
          <a:xfrm>
            <a:off x="1792478" y="4353665"/>
            <a:ext cx="17895" cy="503704"/>
          </a:xfrm>
          <a:custGeom>
            <a:avLst/>
            <a:gdLst/>
            <a:ahLst/>
            <a:cxnLst/>
            <a:rect l="l" t="t" r="r" b="b"/>
            <a:pathLst>
              <a:path w="19685" h="570864">
                <a:moveTo>
                  <a:pt x="0" y="0"/>
                </a:moveTo>
                <a:lnTo>
                  <a:pt x="19075" y="570598"/>
                </a:lnTo>
              </a:path>
            </a:pathLst>
          </a:custGeom>
          <a:ln w="3600">
            <a:solidFill>
              <a:srgbClr val="000000"/>
            </a:solidFill>
          </a:ln>
        </p:spPr>
        <p:txBody>
          <a:bodyPr wrap="square" lIns="0" tIns="0" rIns="0" bIns="0" rtlCol="0"/>
          <a:lstStyle/>
          <a:p>
            <a:endParaRPr/>
          </a:p>
        </p:txBody>
      </p:sp>
      <p:sp>
        <p:nvSpPr>
          <p:cNvPr id="1319" name="object 1319"/>
          <p:cNvSpPr/>
          <p:nvPr/>
        </p:nvSpPr>
        <p:spPr>
          <a:xfrm>
            <a:off x="1790515" y="471102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20" name="object 1320"/>
          <p:cNvSpPr/>
          <p:nvPr/>
        </p:nvSpPr>
        <p:spPr>
          <a:xfrm>
            <a:off x="1809819" y="4746285"/>
            <a:ext cx="17318" cy="110938"/>
          </a:xfrm>
          <a:custGeom>
            <a:avLst/>
            <a:gdLst/>
            <a:ahLst/>
            <a:cxnLst/>
            <a:rect l="l" t="t" r="r" b="b"/>
            <a:pathLst>
              <a:path w="19050" h="125729">
                <a:moveTo>
                  <a:pt x="0" y="125628"/>
                </a:moveTo>
                <a:lnTo>
                  <a:pt x="18719" y="0"/>
                </a:lnTo>
              </a:path>
            </a:pathLst>
          </a:custGeom>
          <a:ln w="3600">
            <a:solidFill>
              <a:srgbClr val="000000"/>
            </a:solidFill>
          </a:ln>
        </p:spPr>
        <p:txBody>
          <a:bodyPr wrap="square" lIns="0" tIns="0" rIns="0" bIns="0" rtlCol="0"/>
          <a:lstStyle/>
          <a:p>
            <a:endParaRPr/>
          </a:p>
        </p:txBody>
      </p:sp>
      <p:sp>
        <p:nvSpPr>
          <p:cNvPr id="1321" name="object 1321"/>
          <p:cNvSpPr/>
          <p:nvPr/>
        </p:nvSpPr>
        <p:spPr>
          <a:xfrm>
            <a:off x="1807533" y="4690054"/>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22" name="object 1322"/>
          <p:cNvSpPr/>
          <p:nvPr/>
        </p:nvSpPr>
        <p:spPr>
          <a:xfrm>
            <a:off x="1826836" y="4725319"/>
            <a:ext cx="17318" cy="21291"/>
          </a:xfrm>
          <a:custGeom>
            <a:avLst/>
            <a:gdLst/>
            <a:ahLst/>
            <a:cxnLst/>
            <a:rect l="l" t="t" r="r" b="b"/>
            <a:pathLst>
              <a:path w="19050" h="24129">
                <a:moveTo>
                  <a:pt x="0" y="23761"/>
                </a:moveTo>
                <a:lnTo>
                  <a:pt x="18719" y="0"/>
                </a:lnTo>
              </a:path>
            </a:pathLst>
          </a:custGeom>
          <a:ln w="3600">
            <a:solidFill>
              <a:srgbClr val="000000"/>
            </a:solidFill>
          </a:ln>
        </p:spPr>
        <p:txBody>
          <a:bodyPr wrap="square" lIns="0" tIns="0" rIns="0" bIns="0" rtlCol="0"/>
          <a:lstStyle/>
          <a:p>
            <a:endParaRPr/>
          </a:p>
        </p:txBody>
      </p:sp>
      <p:sp>
        <p:nvSpPr>
          <p:cNvPr id="1323" name="object 1323"/>
          <p:cNvSpPr/>
          <p:nvPr/>
        </p:nvSpPr>
        <p:spPr>
          <a:xfrm>
            <a:off x="1824874" y="464749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24" name="object 1324"/>
          <p:cNvSpPr/>
          <p:nvPr/>
        </p:nvSpPr>
        <p:spPr>
          <a:xfrm>
            <a:off x="1843855" y="4682748"/>
            <a:ext cx="17895" cy="42582"/>
          </a:xfrm>
          <a:custGeom>
            <a:avLst/>
            <a:gdLst/>
            <a:ahLst/>
            <a:cxnLst/>
            <a:rect l="l" t="t" r="r" b="b"/>
            <a:pathLst>
              <a:path w="19685" h="48260">
                <a:moveTo>
                  <a:pt x="0" y="48247"/>
                </a:moveTo>
                <a:lnTo>
                  <a:pt x="19088" y="0"/>
                </a:lnTo>
              </a:path>
            </a:pathLst>
          </a:custGeom>
          <a:ln w="3600">
            <a:solidFill>
              <a:srgbClr val="000000"/>
            </a:solidFill>
          </a:ln>
        </p:spPr>
        <p:txBody>
          <a:bodyPr wrap="square" lIns="0" tIns="0" rIns="0" bIns="0" rtlCol="0"/>
          <a:lstStyle/>
          <a:p>
            <a:endParaRPr/>
          </a:p>
        </p:txBody>
      </p:sp>
      <p:sp>
        <p:nvSpPr>
          <p:cNvPr id="1325" name="object 1325"/>
          <p:cNvSpPr/>
          <p:nvPr/>
        </p:nvSpPr>
        <p:spPr>
          <a:xfrm>
            <a:off x="1841892" y="41621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26" name="object 1326"/>
          <p:cNvSpPr/>
          <p:nvPr/>
        </p:nvSpPr>
        <p:spPr>
          <a:xfrm>
            <a:off x="1861207" y="4197388"/>
            <a:ext cx="17318" cy="485775"/>
          </a:xfrm>
          <a:custGeom>
            <a:avLst/>
            <a:gdLst/>
            <a:ahLst/>
            <a:cxnLst/>
            <a:rect l="l" t="t" r="r" b="b"/>
            <a:pathLst>
              <a:path w="19050" h="550545">
                <a:moveTo>
                  <a:pt x="0" y="550075"/>
                </a:moveTo>
                <a:lnTo>
                  <a:pt x="18707" y="0"/>
                </a:lnTo>
              </a:path>
            </a:pathLst>
          </a:custGeom>
          <a:ln w="3600">
            <a:solidFill>
              <a:srgbClr val="000000"/>
            </a:solidFill>
          </a:ln>
        </p:spPr>
        <p:txBody>
          <a:bodyPr wrap="square" lIns="0" tIns="0" rIns="0" bIns="0" rtlCol="0"/>
          <a:lstStyle/>
          <a:p>
            <a:endParaRPr/>
          </a:p>
        </p:txBody>
      </p:sp>
      <p:sp>
        <p:nvSpPr>
          <p:cNvPr id="1327" name="object 1327"/>
          <p:cNvSpPr/>
          <p:nvPr/>
        </p:nvSpPr>
        <p:spPr>
          <a:xfrm>
            <a:off x="1858910" y="429045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28" name="object 1328"/>
          <p:cNvSpPr/>
          <p:nvPr/>
        </p:nvSpPr>
        <p:spPr>
          <a:xfrm>
            <a:off x="1878214" y="4197387"/>
            <a:ext cx="17318" cy="128868"/>
          </a:xfrm>
          <a:custGeom>
            <a:avLst/>
            <a:gdLst/>
            <a:ahLst/>
            <a:cxnLst/>
            <a:rect l="l" t="t" r="r" b="b"/>
            <a:pathLst>
              <a:path w="19050" h="146050">
                <a:moveTo>
                  <a:pt x="0" y="0"/>
                </a:moveTo>
                <a:lnTo>
                  <a:pt x="18732" y="145440"/>
                </a:lnTo>
              </a:path>
            </a:pathLst>
          </a:custGeom>
          <a:ln w="3600">
            <a:solidFill>
              <a:srgbClr val="000000"/>
            </a:solidFill>
          </a:ln>
        </p:spPr>
        <p:txBody>
          <a:bodyPr wrap="square" lIns="0" tIns="0" rIns="0" bIns="0" rtlCol="0"/>
          <a:lstStyle/>
          <a:p>
            <a:endParaRPr/>
          </a:p>
        </p:txBody>
      </p:sp>
      <p:sp>
        <p:nvSpPr>
          <p:cNvPr id="1329" name="object 1329"/>
          <p:cNvSpPr/>
          <p:nvPr/>
        </p:nvSpPr>
        <p:spPr>
          <a:xfrm>
            <a:off x="1876263" y="524276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30" name="object 1330"/>
          <p:cNvSpPr/>
          <p:nvPr/>
        </p:nvSpPr>
        <p:spPr>
          <a:xfrm>
            <a:off x="1895233" y="4325717"/>
            <a:ext cx="17895" cy="952500"/>
          </a:xfrm>
          <a:custGeom>
            <a:avLst/>
            <a:gdLst/>
            <a:ahLst/>
            <a:cxnLst/>
            <a:rect l="l" t="t" r="r" b="b"/>
            <a:pathLst>
              <a:path w="19685" h="1079500">
                <a:moveTo>
                  <a:pt x="0" y="0"/>
                </a:moveTo>
                <a:lnTo>
                  <a:pt x="19088" y="1079284"/>
                </a:lnTo>
              </a:path>
            </a:pathLst>
          </a:custGeom>
          <a:ln w="3600">
            <a:solidFill>
              <a:srgbClr val="000000"/>
            </a:solidFill>
          </a:ln>
        </p:spPr>
        <p:txBody>
          <a:bodyPr wrap="square" lIns="0" tIns="0" rIns="0" bIns="0" rtlCol="0"/>
          <a:lstStyle/>
          <a:p>
            <a:endParaRPr/>
          </a:p>
        </p:txBody>
      </p:sp>
      <p:sp>
        <p:nvSpPr>
          <p:cNvPr id="1331" name="object 1331"/>
          <p:cNvSpPr/>
          <p:nvPr/>
        </p:nvSpPr>
        <p:spPr>
          <a:xfrm>
            <a:off x="1893269" y="501468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32" name="object 1332"/>
          <p:cNvSpPr/>
          <p:nvPr/>
        </p:nvSpPr>
        <p:spPr>
          <a:xfrm>
            <a:off x="1912585" y="5049953"/>
            <a:ext cx="17318" cy="228599"/>
          </a:xfrm>
          <a:custGeom>
            <a:avLst/>
            <a:gdLst/>
            <a:ahLst/>
            <a:cxnLst/>
            <a:rect l="l" t="t" r="r" b="b"/>
            <a:pathLst>
              <a:path w="19050" h="259079">
                <a:moveTo>
                  <a:pt x="0" y="258483"/>
                </a:moveTo>
                <a:lnTo>
                  <a:pt x="18719" y="0"/>
                </a:lnTo>
              </a:path>
            </a:pathLst>
          </a:custGeom>
          <a:ln w="3600">
            <a:solidFill>
              <a:srgbClr val="000000"/>
            </a:solidFill>
          </a:ln>
        </p:spPr>
        <p:txBody>
          <a:bodyPr wrap="square" lIns="0" tIns="0" rIns="0" bIns="0" rtlCol="0"/>
          <a:lstStyle/>
          <a:p>
            <a:endParaRPr/>
          </a:p>
        </p:txBody>
      </p:sp>
      <p:sp>
        <p:nvSpPr>
          <p:cNvPr id="1333" name="object 1333"/>
          <p:cNvSpPr/>
          <p:nvPr/>
        </p:nvSpPr>
        <p:spPr>
          <a:xfrm>
            <a:off x="1910622" y="495147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34" name="object 1334"/>
          <p:cNvSpPr/>
          <p:nvPr/>
        </p:nvSpPr>
        <p:spPr>
          <a:xfrm>
            <a:off x="1929603" y="4986741"/>
            <a:ext cx="17895" cy="63313"/>
          </a:xfrm>
          <a:custGeom>
            <a:avLst/>
            <a:gdLst/>
            <a:ahLst/>
            <a:cxnLst/>
            <a:rect l="l" t="t" r="r" b="b"/>
            <a:pathLst>
              <a:path w="19685" h="71754">
                <a:moveTo>
                  <a:pt x="0" y="71640"/>
                </a:moveTo>
                <a:lnTo>
                  <a:pt x="19075" y="0"/>
                </a:lnTo>
              </a:path>
            </a:pathLst>
          </a:custGeom>
          <a:ln w="3600">
            <a:solidFill>
              <a:srgbClr val="000000"/>
            </a:solidFill>
          </a:ln>
        </p:spPr>
        <p:txBody>
          <a:bodyPr wrap="square" lIns="0" tIns="0" rIns="0" bIns="0" rtlCol="0"/>
          <a:lstStyle/>
          <a:p>
            <a:endParaRPr/>
          </a:p>
        </p:txBody>
      </p:sp>
      <p:sp>
        <p:nvSpPr>
          <p:cNvPr id="1335" name="object 1335"/>
          <p:cNvSpPr/>
          <p:nvPr/>
        </p:nvSpPr>
        <p:spPr>
          <a:xfrm>
            <a:off x="1927640" y="5033121"/>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336" name="object 1336"/>
          <p:cNvSpPr/>
          <p:nvPr/>
        </p:nvSpPr>
        <p:spPr>
          <a:xfrm>
            <a:off x="1946945" y="4986740"/>
            <a:ext cx="17318" cy="81803"/>
          </a:xfrm>
          <a:custGeom>
            <a:avLst/>
            <a:gdLst/>
            <a:ahLst/>
            <a:cxnLst/>
            <a:rect l="l" t="t" r="r" b="b"/>
            <a:pathLst>
              <a:path w="19050" h="92710">
                <a:moveTo>
                  <a:pt x="0" y="0"/>
                </a:moveTo>
                <a:lnTo>
                  <a:pt x="18719" y="92519"/>
                </a:lnTo>
              </a:path>
            </a:pathLst>
          </a:custGeom>
          <a:ln w="3600">
            <a:solidFill>
              <a:srgbClr val="000000"/>
            </a:solidFill>
          </a:ln>
        </p:spPr>
        <p:txBody>
          <a:bodyPr wrap="square" lIns="0" tIns="0" rIns="0" bIns="0" rtlCol="0"/>
          <a:lstStyle/>
          <a:p>
            <a:endParaRPr/>
          </a:p>
        </p:txBody>
      </p:sp>
      <p:sp>
        <p:nvSpPr>
          <p:cNvPr id="1337" name="object 1337"/>
          <p:cNvSpPr/>
          <p:nvPr/>
        </p:nvSpPr>
        <p:spPr>
          <a:xfrm>
            <a:off x="1944658" y="49826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38" name="object 1338"/>
          <p:cNvSpPr/>
          <p:nvPr/>
        </p:nvSpPr>
        <p:spPr>
          <a:xfrm>
            <a:off x="1963962" y="5017871"/>
            <a:ext cx="17318" cy="50987"/>
          </a:xfrm>
          <a:custGeom>
            <a:avLst/>
            <a:gdLst/>
            <a:ahLst/>
            <a:cxnLst/>
            <a:rect l="l" t="t" r="r" b="b"/>
            <a:pathLst>
              <a:path w="19050" h="57785">
                <a:moveTo>
                  <a:pt x="0" y="57238"/>
                </a:moveTo>
                <a:lnTo>
                  <a:pt x="18719" y="0"/>
                </a:lnTo>
              </a:path>
            </a:pathLst>
          </a:custGeom>
          <a:ln w="3600">
            <a:solidFill>
              <a:srgbClr val="000000"/>
            </a:solidFill>
          </a:ln>
        </p:spPr>
        <p:txBody>
          <a:bodyPr wrap="square" lIns="0" tIns="0" rIns="0" bIns="0" rtlCol="0"/>
          <a:lstStyle/>
          <a:p>
            <a:endParaRPr/>
          </a:p>
        </p:txBody>
      </p:sp>
      <p:sp>
        <p:nvSpPr>
          <p:cNvPr id="1339" name="object 1339"/>
          <p:cNvSpPr/>
          <p:nvPr/>
        </p:nvSpPr>
        <p:spPr>
          <a:xfrm>
            <a:off x="1961999" y="50229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40" name="object 1340"/>
          <p:cNvSpPr/>
          <p:nvPr/>
        </p:nvSpPr>
        <p:spPr>
          <a:xfrm>
            <a:off x="1980981" y="5017871"/>
            <a:ext cx="17895" cy="40341"/>
          </a:xfrm>
          <a:custGeom>
            <a:avLst/>
            <a:gdLst/>
            <a:ahLst/>
            <a:cxnLst/>
            <a:rect l="l" t="t" r="r" b="b"/>
            <a:pathLst>
              <a:path w="19685" h="45720">
                <a:moveTo>
                  <a:pt x="0" y="0"/>
                </a:moveTo>
                <a:lnTo>
                  <a:pt x="19088" y="45720"/>
                </a:lnTo>
              </a:path>
            </a:pathLst>
          </a:custGeom>
          <a:ln w="3600">
            <a:solidFill>
              <a:srgbClr val="000000"/>
            </a:solidFill>
          </a:ln>
        </p:spPr>
        <p:txBody>
          <a:bodyPr wrap="square" lIns="0" tIns="0" rIns="0" bIns="0" rtlCol="0"/>
          <a:lstStyle/>
          <a:p>
            <a:endParaRPr/>
          </a:p>
        </p:txBody>
      </p:sp>
      <p:sp>
        <p:nvSpPr>
          <p:cNvPr id="1341" name="object 1341"/>
          <p:cNvSpPr/>
          <p:nvPr/>
        </p:nvSpPr>
        <p:spPr>
          <a:xfrm>
            <a:off x="1979017" y="48447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42" name="object 1342"/>
          <p:cNvSpPr/>
          <p:nvPr/>
        </p:nvSpPr>
        <p:spPr>
          <a:xfrm>
            <a:off x="1998333" y="4880005"/>
            <a:ext cx="17318" cy="178734"/>
          </a:xfrm>
          <a:custGeom>
            <a:avLst/>
            <a:gdLst/>
            <a:ahLst/>
            <a:cxnLst/>
            <a:rect l="l" t="t" r="r" b="b"/>
            <a:pathLst>
              <a:path w="19050" h="202564">
                <a:moveTo>
                  <a:pt x="0" y="201968"/>
                </a:moveTo>
                <a:lnTo>
                  <a:pt x="18719" y="0"/>
                </a:lnTo>
              </a:path>
            </a:pathLst>
          </a:custGeom>
          <a:ln w="3600">
            <a:solidFill>
              <a:srgbClr val="000000"/>
            </a:solidFill>
          </a:ln>
        </p:spPr>
        <p:txBody>
          <a:bodyPr wrap="square" lIns="0" tIns="0" rIns="0" bIns="0" rtlCol="0"/>
          <a:lstStyle/>
          <a:p>
            <a:endParaRPr/>
          </a:p>
        </p:txBody>
      </p:sp>
      <p:sp>
        <p:nvSpPr>
          <p:cNvPr id="1343" name="object 1343"/>
          <p:cNvSpPr/>
          <p:nvPr/>
        </p:nvSpPr>
        <p:spPr>
          <a:xfrm>
            <a:off x="1996370" y="502072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44" name="object 1344"/>
          <p:cNvSpPr/>
          <p:nvPr/>
        </p:nvSpPr>
        <p:spPr>
          <a:xfrm>
            <a:off x="2015352" y="4880005"/>
            <a:ext cx="17895" cy="176493"/>
          </a:xfrm>
          <a:custGeom>
            <a:avLst/>
            <a:gdLst/>
            <a:ahLst/>
            <a:cxnLst/>
            <a:rect l="l" t="t" r="r" b="b"/>
            <a:pathLst>
              <a:path w="19685" h="200025">
                <a:moveTo>
                  <a:pt x="0" y="0"/>
                </a:moveTo>
                <a:lnTo>
                  <a:pt x="19075" y="199440"/>
                </a:lnTo>
              </a:path>
            </a:pathLst>
          </a:custGeom>
          <a:ln w="3600">
            <a:solidFill>
              <a:srgbClr val="000000"/>
            </a:solidFill>
          </a:ln>
        </p:spPr>
        <p:txBody>
          <a:bodyPr wrap="square" lIns="0" tIns="0" rIns="0" bIns="0" rtlCol="0"/>
          <a:lstStyle/>
          <a:p>
            <a:endParaRPr/>
          </a:p>
        </p:txBody>
      </p:sp>
      <p:sp>
        <p:nvSpPr>
          <p:cNvPr id="1345" name="object 1345"/>
          <p:cNvSpPr/>
          <p:nvPr/>
        </p:nvSpPr>
        <p:spPr>
          <a:xfrm>
            <a:off x="2013388" y="4910182"/>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46" name="object 1346"/>
          <p:cNvSpPr/>
          <p:nvPr/>
        </p:nvSpPr>
        <p:spPr>
          <a:xfrm>
            <a:off x="2032692" y="4945447"/>
            <a:ext cx="17318" cy="110938"/>
          </a:xfrm>
          <a:custGeom>
            <a:avLst/>
            <a:gdLst/>
            <a:ahLst/>
            <a:cxnLst/>
            <a:rect l="l" t="t" r="r" b="b"/>
            <a:pathLst>
              <a:path w="19050" h="125729">
                <a:moveTo>
                  <a:pt x="0" y="125272"/>
                </a:moveTo>
                <a:lnTo>
                  <a:pt x="18719" y="0"/>
                </a:lnTo>
              </a:path>
            </a:pathLst>
          </a:custGeom>
          <a:ln w="3600">
            <a:solidFill>
              <a:srgbClr val="000000"/>
            </a:solidFill>
          </a:ln>
        </p:spPr>
        <p:txBody>
          <a:bodyPr wrap="square" lIns="0" tIns="0" rIns="0" bIns="0" rtlCol="0"/>
          <a:lstStyle/>
          <a:p>
            <a:endParaRPr/>
          </a:p>
        </p:txBody>
      </p:sp>
      <p:sp>
        <p:nvSpPr>
          <p:cNvPr id="1347" name="object 1347"/>
          <p:cNvSpPr/>
          <p:nvPr/>
        </p:nvSpPr>
        <p:spPr>
          <a:xfrm>
            <a:off x="2030407" y="482664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48" name="object 1348"/>
          <p:cNvSpPr/>
          <p:nvPr/>
        </p:nvSpPr>
        <p:spPr>
          <a:xfrm>
            <a:off x="2049710" y="4861907"/>
            <a:ext cx="17318" cy="84044"/>
          </a:xfrm>
          <a:custGeom>
            <a:avLst/>
            <a:gdLst/>
            <a:ahLst/>
            <a:cxnLst/>
            <a:rect l="l" t="t" r="r" b="b"/>
            <a:pathLst>
              <a:path w="19050" h="95250">
                <a:moveTo>
                  <a:pt x="0" y="94678"/>
                </a:moveTo>
                <a:lnTo>
                  <a:pt x="18719" y="0"/>
                </a:lnTo>
              </a:path>
            </a:pathLst>
          </a:custGeom>
          <a:ln w="3600">
            <a:solidFill>
              <a:srgbClr val="000000"/>
            </a:solidFill>
          </a:ln>
        </p:spPr>
        <p:txBody>
          <a:bodyPr wrap="square" lIns="0" tIns="0" rIns="0" bIns="0" rtlCol="0"/>
          <a:lstStyle/>
          <a:p>
            <a:endParaRPr/>
          </a:p>
        </p:txBody>
      </p:sp>
      <p:sp>
        <p:nvSpPr>
          <p:cNvPr id="1349" name="object 1349"/>
          <p:cNvSpPr/>
          <p:nvPr/>
        </p:nvSpPr>
        <p:spPr>
          <a:xfrm>
            <a:off x="2047747" y="485681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50" name="object 1350"/>
          <p:cNvSpPr/>
          <p:nvPr/>
        </p:nvSpPr>
        <p:spPr>
          <a:xfrm>
            <a:off x="2066729" y="4861907"/>
            <a:ext cx="17895" cy="30256"/>
          </a:xfrm>
          <a:custGeom>
            <a:avLst/>
            <a:gdLst/>
            <a:ahLst/>
            <a:cxnLst/>
            <a:rect l="l" t="t" r="r" b="b"/>
            <a:pathLst>
              <a:path w="19685" h="34289">
                <a:moveTo>
                  <a:pt x="0" y="0"/>
                </a:moveTo>
                <a:lnTo>
                  <a:pt x="19088" y="34201"/>
                </a:lnTo>
              </a:path>
            </a:pathLst>
          </a:custGeom>
          <a:ln w="3600">
            <a:solidFill>
              <a:srgbClr val="000000"/>
            </a:solidFill>
          </a:ln>
        </p:spPr>
        <p:txBody>
          <a:bodyPr wrap="square" lIns="0" tIns="0" rIns="0" bIns="0" rtlCol="0"/>
          <a:lstStyle/>
          <a:p>
            <a:endParaRPr/>
          </a:p>
        </p:txBody>
      </p:sp>
      <p:sp>
        <p:nvSpPr>
          <p:cNvPr id="1351" name="object 1351"/>
          <p:cNvSpPr/>
          <p:nvPr/>
        </p:nvSpPr>
        <p:spPr>
          <a:xfrm>
            <a:off x="2064766" y="425487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52" name="object 1352"/>
          <p:cNvSpPr/>
          <p:nvPr/>
        </p:nvSpPr>
        <p:spPr>
          <a:xfrm>
            <a:off x="2084081" y="4290138"/>
            <a:ext cx="17318" cy="602316"/>
          </a:xfrm>
          <a:custGeom>
            <a:avLst/>
            <a:gdLst/>
            <a:ahLst/>
            <a:cxnLst/>
            <a:rect l="l" t="t" r="r" b="b"/>
            <a:pathLst>
              <a:path w="19050" h="682625">
                <a:moveTo>
                  <a:pt x="0" y="682205"/>
                </a:moveTo>
                <a:lnTo>
                  <a:pt x="18707" y="0"/>
                </a:lnTo>
              </a:path>
            </a:pathLst>
          </a:custGeom>
          <a:ln w="3600">
            <a:solidFill>
              <a:srgbClr val="000000"/>
            </a:solidFill>
          </a:ln>
        </p:spPr>
        <p:txBody>
          <a:bodyPr wrap="square" lIns="0" tIns="0" rIns="0" bIns="0" rtlCol="0"/>
          <a:lstStyle/>
          <a:p>
            <a:endParaRPr/>
          </a:p>
        </p:txBody>
      </p:sp>
      <p:sp>
        <p:nvSpPr>
          <p:cNvPr id="1353" name="object 1353"/>
          <p:cNvSpPr/>
          <p:nvPr/>
        </p:nvSpPr>
        <p:spPr>
          <a:xfrm>
            <a:off x="2081784" y="454870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54" name="object 1354"/>
          <p:cNvSpPr/>
          <p:nvPr/>
        </p:nvSpPr>
        <p:spPr>
          <a:xfrm>
            <a:off x="2101087" y="4290138"/>
            <a:ext cx="17318" cy="294154"/>
          </a:xfrm>
          <a:custGeom>
            <a:avLst/>
            <a:gdLst/>
            <a:ahLst/>
            <a:cxnLst/>
            <a:rect l="l" t="t" r="r" b="b"/>
            <a:pathLst>
              <a:path w="19050" h="333375">
                <a:moveTo>
                  <a:pt x="0" y="0"/>
                </a:moveTo>
                <a:lnTo>
                  <a:pt x="18732" y="333006"/>
                </a:lnTo>
              </a:path>
            </a:pathLst>
          </a:custGeom>
          <a:ln w="3600">
            <a:solidFill>
              <a:srgbClr val="000000"/>
            </a:solidFill>
          </a:ln>
        </p:spPr>
        <p:txBody>
          <a:bodyPr wrap="square" lIns="0" tIns="0" rIns="0" bIns="0" rtlCol="0"/>
          <a:lstStyle/>
          <a:p>
            <a:endParaRPr/>
          </a:p>
        </p:txBody>
      </p:sp>
      <p:sp>
        <p:nvSpPr>
          <p:cNvPr id="1355" name="object 1355"/>
          <p:cNvSpPr/>
          <p:nvPr/>
        </p:nvSpPr>
        <p:spPr>
          <a:xfrm>
            <a:off x="2099125" y="42714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56" name="object 1356"/>
          <p:cNvSpPr/>
          <p:nvPr/>
        </p:nvSpPr>
        <p:spPr>
          <a:xfrm>
            <a:off x="2118118" y="4306656"/>
            <a:ext cx="17895" cy="277346"/>
          </a:xfrm>
          <a:custGeom>
            <a:avLst/>
            <a:gdLst/>
            <a:ahLst/>
            <a:cxnLst/>
            <a:rect l="l" t="t" r="r" b="b"/>
            <a:pathLst>
              <a:path w="19685" h="314325">
                <a:moveTo>
                  <a:pt x="0" y="314286"/>
                </a:moveTo>
                <a:lnTo>
                  <a:pt x="19075" y="0"/>
                </a:lnTo>
              </a:path>
            </a:pathLst>
          </a:custGeom>
          <a:ln w="3600">
            <a:solidFill>
              <a:srgbClr val="000000"/>
            </a:solidFill>
          </a:ln>
        </p:spPr>
        <p:txBody>
          <a:bodyPr wrap="square" lIns="0" tIns="0" rIns="0" bIns="0" rtlCol="0"/>
          <a:lstStyle/>
          <a:p>
            <a:endParaRPr/>
          </a:p>
        </p:txBody>
      </p:sp>
      <p:sp>
        <p:nvSpPr>
          <p:cNvPr id="1357" name="object 1357"/>
          <p:cNvSpPr/>
          <p:nvPr/>
        </p:nvSpPr>
        <p:spPr>
          <a:xfrm>
            <a:off x="2116143" y="428632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58" name="object 1358"/>
          <p:cNvSpPr/>
          <p:nvPr/>
        </p:nvSpPr>
        <p:spPr>
          <a:xfrm>
            <a:off x="2135458" y="4306656"/>
            <a:ext cx="17318" cy="15128"/>
          </a:xfrm>
          <a:custGeom>
            <a:avLst/>
            <a:gdLst/>
            <a:ahLst/>
            <a:cxnLst/>
            <a:rect l="l" t="t" r="r" b="b"/>
            <a:pathLst>
              <a:path w="19050" h="17145">
                <a:moveTo>
                  <a:pt x="0" y="0"/>
                </a:moveTo>
                <a:lnTo>
                  <a:pt x="18719" y="16916"/>
                </a:lnTo>
              </a:path>
            </a:pathLst>
          </a:custGeom>
          <a:ln w="3600">
            <a:solidFill>
              <a:srgbClr val="000000"/>
            </a:solidFill>
          </a:ln>
        </p:spPr>
        <p:txBody>
          <a:bodyPr wrap="square" lIns="0" tIns="0" rIns="0" bIns="0" rtlCol="0"/>
          <a:lstStyle/>
          <a:p>
            <a:endParaRPr/>
          </a:p>
        </p:txBody>
      </p:sp>
      <p:sp>
        <p:nvSpPr>
          <p:cNvPr id="1359" name="object 1359"/>
          <p:cNvSpPr/>
          <p:nvPr/>
        </p:nvSpPr>
        <p:spPr>
          <a:xfrm>
            <a:off x="2133496" y="486190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60" name="object 1360"/>
          <p:cNvSpPr/>
          <p:nvPr/>
        </p:nvSpPr>
        <p:spPr>
          <a:xfrm>
            <a:off x="2152477" y="4321581"/>
            <a:ext cx="17895" cy="575982"/>
          </a:xfrm>
          <a:custGeom>
            <a:avLst/>
            <a:gdLst/>
            <a:ahLst/>
            <a:cxnLst/>
            <a:rect l="l" t="t" r="r" b="b"/>
            <a:pathLst>
              <a:path w="19685" h="652779">
                <a:moveTo>
                  <a:pt x="0" y="0"/>
                </a:moveTo>
                <a:lnTo>
                  <a:pt x="19075" y="652322"/>
                </a:lnTo>
              </a:path>
            </a:pathLst>
          </a:custGeom>
          <a:ln w="3600">
            <a:solidFill>
              <a:srgbClr val="000000"/>
            </a:solidFill>
          </a:ln>
        </p:spPr>
        <p:txBody>
          <a:bodyPr wrap="square" lIns="0" tIns="0" rIns="0" bIns="0" rtlCol="0"/>
          <a:lstStyle/>
          <a:p>
            <a:endParaRPr/>
          </a:p>
        </p:txBody>
      </p:sp>
      <p:sp>
        <p:nvSpPr>
          <p:cNvPr id="1361" name="object 1361"/>
          <p:cNvSpPr/>
          <p:nvPr/>
        </p:nvSpPr>
        <p:spPr>
          <a:xfrm>
            <a:off x="2150514" y="479615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62" name="object 1362"/>
          <p:cNvSpPr/>
          <p:nvPr/>
        </p:nvSpPr>
        <p:spPr>
          <a:xfrm>
            <a:off x="2169817" y="4831405"/>
            <a:ext cx="17318" cy="66115"/>
          </a:xfrm>
          <a:custGeom>
            <a:avLst/>
            <a:gdLst/>
            <a:ahLst/>
            <a:cxnLst/>
            <a:rect l="l" t="t" r="r" b="b"/>
            <a:pathLst>
              <a:path w="19050" h="74929">
                <a:moveTo>
                  <a:pt x="0" y="74523"/>
                </a:moveTo>
                <a:lnTo>
                  <a:pt x="18719" y="0"/>
                </a:lnTo>
              </a:path>
            </a:pathLst>
          </a:custGeom>
          <a:ln w="3600">
            <a:solidFill>
              <a:srgbClr val="000000"/>
            </a:solidFill>
          </a:ln>
        </p:spPr>
        <p:txBody>
          <a:bodyPr wrap="square" lIns="0" tIns="0" rIns="0" bIns="0" rtlCol="0"/>
          <a:lstStyle/>
          <a:p>
            <a:endParaRPr/>
          </a:p>
        </p:txBody>
      </p:sp>
      <p:sp>
        <p:nvSpPr>
          <p:cNvPr id="1363" name="object 1363"/>
          <p:cNvSpPr/>
          <p:nvPr/>
        </p:nvSpPr>
        <p:spPr>
          <a:xfrm>
            <a:off x="2167532" y="477168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64" name="object 1364"/>
          <p:cNvSpPr/>
          <p:nvPr/>
        </p:nvSpPr>
        <p:spPr>
          <a:xfrm>
            <a:off x="2186836" y="4806954"/>
            <a:ext cx="17318" cy="24653"/>
          </a:xfrm>
          <a:custGeom>
            <a:avLst/>
            <a:gdLst/>
            <a:ahLst/>
            <a:cxnLst/>
            <a:rect l="l" t="t" r="r" b="b"/>
            <a:pathLst>
              <a:path w="19050" h="27939">
                <a:moveTo>
                  <a:pt x="0" y="27711"/>
                </a:moveTo>
                <a:lnTo>
                  <a:pt x="18719" y="0"/>
                </a:lnTo>
              </a:path>
            </a:pathLst>
          </a:custGeom>
          <a:ln w="3600">
            <a:solidFill>
              <a:srgbClr val="000000"/>
            </a:solidFill>
          </a:ln>
        </p:spPr>
        <p:txBody>
          <a:bodyPr wrap="square" lIns="0" tIns="0" rIns="0" bIns="0" rtlCol="0"/>
          <a:lstStyle/>
          <a:p>
            <a:endParaRPr/>
          </a:p>
        </p:txBody>
      </p:sp>
      <p:sp>
        <p:nvSpPr>
          <p:cNvPr id="1365" name="object 1365"/>
          <p:cNvSpPr/>
          <p:nvPr/>
        </p:nvSpPr>
        <p:spPr>
          <a:xfrm>
            <a:off x="2184873" y="510141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66" name="object 1366"/>
          <p:cNvSpPr/>
          <p:nvPr/>
        </p:nvSpPr>
        <p:spPr>
          <a:xfrm>
            <a:off x="2203854" y="4806954"/>
            <a:ext cx="17895" cy="330013"/>
          </a:xfrm>
          <a:custGeom>
            <a:avLst/>
            <a:gdLst/>
            <a:ahLst/>
            <a:cxnLst/>
            <a:rect l="l" t="t" r="r" b="b"/>
            <a:pathLst>
              <a:path w="19685" h="374014">
                <a:moveTo>
                  <a:pt x="0" y="0"/>
                </a:moveTo>
                <a:lnTo>
                  <a:pt x="19088" y="373672"/>
                </a:lnTo>
              </a:path>
            </a:pathLst>
          </a:custGeom>
          <a:ln w="3600">
            <a:solidFill>
              <a:srgbClr val="000000"/>
            </a:solidFill>
          </a:ln>
        </p:spPr>
        <p:txBody>
          <a:bodyPr wrap="square" lIns="0" tIns="0" rIns="0" bIns="0" rtlCol="0"/>
          <a:lstStyle/>
          <a:p>
            <a:endParaRPr/>
          </a:p>
        </p:txBody>
      </p:sp>
      <p:sp>
        <p:nvSpPr>
          <p:cNvPr id="1367" name="object 1367"/>
          <p:cNvSpPr/>
          <p:nvPr/>
        </p:nvSpPr>
        <p:spPr>
          <a:xfrm>
            <a:off x="2201891" y="497148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68" name="object 1368"/>
          <p:cNvSpPr/>
          <p:nvPr/>
        </p:nvSpPr>
        <p:spPr>
          <a:xfrm>
            <a:off x="2221206" y="5006754"/>
            <a:ext cx="17318" cy="129988"/>
          </a:xfrm>
          <a:custGeom>
            <a:avLst/>
            <a:gdLst/>
            <a:ahLst/>
            <a:cxnLst/>
            <a:rect l="l" t="t" r="r" b="b"/>
            <a:pathLst>
              <a:path w="19050" h="147320">
                <a:moveTo>
                  <a:pt x="0" y="147231"/>
                </a:moveTo>
                <a:lnTo>
                  <a:pt x="18719" y="0"/>
                </a:lnTo>
              </a:path>
            </a:pathLst>
          </a:custGeom>
          <a:ln w="3600">
            <a:solidFill>
              <a:srgbClr val="000000"/>
            </a:solidFill>
          </a:ln>
        </p:spPr>
        <p:txBody>
          <a:bodyPr wrap="square" lIns="0" tIns="0" rIns="0" bIns="0" rtlCol="0"/>
          <a:lstStyle/>
          <a:p>
            <a:endParaRPr/>
          </a:p>
        </p:txBody>
      </p:sp>
      <p:sp>
        <p:nvSpPr>
          <p:cNvPr id="1369" name="object 1369"/>
          <p:cNvSpPr/>
          <p:nvPr/>
        </p:nvSpPr>
        <p:spPr>
          <a:xfrm>
            <a:off x="2219244" y="434509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70" name="object 1370"/>
          <p:cNvSpPr/>
          <p:nvPr/>
        </p:nvSpPr>
        <p:spPr>
          <a:xfrm>
            <a:off x="2238225" y="4380345"/>
            <a:ext cx="17895" cy="626409"/>
          </a:xfrm>
          <a:custGeom>
            <a:avLst/>
            <a:gdLst/>
            <a:ahLst/>
            <a:cxnLst/>
            <a:rect l="l" t="t" r="r" b="b"/>
            <a:pathLst>
              <a:path w="19685" h="709929">
                <a:moveTo>
                  <a:pt x="0" y="709917"/>
                </a:moveTo>
                <a:lnTo>
                  <a:pt x="19075" y="0"/>
                </a:lnTo>
              </a:path>
            </a:pathLst>
          </a:custGeom>
          <a:ln w="3600">
            <a:solidFill>
              <a:srgbClr val="000000"/>
            </a:solidFill>
          </a:ln>
        </p:spPr>
        <p:txBody>
          <a:bodyPr wrap="square" lIns="0" tIns="0" rIns="0" bIns="0" rtlCol="0"/>
          <a:lstStyle/>
          <a:p>
            <a:endParaRPr/>
          </a:p>
        </p:txBody>
      </p:sp>
      <p:sp>
        <p:nvSpPr>
          <p:cNvPr id="1371" name="object 1371"/>
          <p:cNvSpPr/>
          <p:nvPr/>
        </p:nvSpPr>
        <p:spPr>
          <a:xfrm>
            <a:off x="2236250" y="495180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72" name="object 1372"/>
          <p:cNvSpPr/>
          <p:nvPr/>
        </p:nvSpPr>
        <p:spPr>
          <a:xfrm>
            <a:off x="2255566" y="4380345"/>
            <a:ext cx="17318" cy="606799"/>
          </a:xfrm>
          <a:custGeom>
            <a:avLst/>
            <a:gdLst/>
            <a:ahLst/>
            <a:cxnLst/>
            <a:rect l="l" t="t" r="r" b="b"/>
            <a:pathLst>
              <a:path w="19050" h="687704">
                <a:moveTo>
                  <a:pt x="0" y="0"/>
                </a:moveTo>
                <a:lnTo>
                  <a:pt x="18719" y="687603"/>
                </a:lnTo>
              </a:path>
            </a:pathLst>
          </a:custGeom>
          <a:ln w="3600">
            <a:solidFill>
              <a:srgbClr val="000000"/>
            </a:solidFill>
          </a:ln>
        </p:spPr>
        <p:txBody>
          <a:bodyPr wrap="square" lIns="0" tIns="0" rIns="0" bIns="0" rtlCol="0"/>
          <a:lstStyle/>
          <a:p>
            <a:endParaRPr/>
          </a:p>
        </p:txBody>
      </p:sp>
      <p:sp>
        <p:nvSpPr>
          <p:cNvPr id="1373" name="object 1373"/>
          <p:cNvSpPr/>
          <p:nvPr/>
        </p:nvSpPr>
        <p:spPr>
          <a:xfrm>
            <a:off x="2253280" y="477423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74" name="object 1374"/>
          <p:cNvSpPr/>
          <p:nvPr/>
        </p:nvSpPr>
        <p:spPr>
          <a:xfrm>
            <a:off x="2272584" y="4809487"/>
            <a:ext cx="17318" cy="177613"/>
          </a:xfrm>
          <a:custGeom>
            <a:avLst/>
            <a:gdLst/>
            <a:ahLst/>
            <a:cxnLst/>
            <a:rect l="l" t="t" r="r" b="b"/>
            <a:pathLst>
              <a:path w="19050" h="201295">
                <a:moveTo>
                  <a:pt x="0" y="201244"/>
                </a:moveTo>
                <a:lnTo>
                  <a:pt x="18719" y="0"/>
                </a:lnTo>
              </a:path>
            </a:pathLst>
          </a:custGeom>
          <a:ln w="3600">
            <a:solidFill>
              <a:srgbClr val="000000"/>
            </a:solidFill>
          </a:ln>
        </p:spPr>
        <p:txBody>
          <a:bodyPr wrap="square" lIns="0" tIns="0" rIns="0" bIns="0" rtlCol="0"/>
          <a:lstStyle/>
          <a:p>
            <a:endParaRPr/>
          </a:p>
        </p:txBody>
      </p:sp>
      <p:sp>
        <p:nvSpPr>
          <p:cNvPr id="1375" name="object 1375"/>
          <p:cNvSpPr/>
          <p:nvPr/>
        </p:nvSpPr>
        <p:spPr>
          <a:xfrm>
            <a:off x="2270621" y="467862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76" name="object 1376"/>
          <p:cNvSpPr/>
          <p:nvPr/>
        </p:nvSpPr>
        <p:spPr>
          <a:xfrm>
            <a:off x="2289603" y="4713878"/>
            <a:ext cx="17895" cy="95810"/>
          </a:xfrm>
          <a:custGeom>
            <a:avLst/>
            <a:gdLst/>
            <a:ahLst/>
            <a:cxnLst/>
            <a:rect l="l" t="t" r="r" b="b"/>
            <a:pathLst>
              <a:path w="19685" h="108585">
                <a:moveTo>
                  <a:pt x="0" y="108356"/>
                </a:moveTo>
                <a:lnTo>
                  <a:pt x="19075" y="0"/>
                </a:lnTo>
              </a:path>
            </a:pathLst>
          </a:custGeom>
          <a:ln w="3600">
            <a:solidFill>
              <a:srgbClr val="000000"/>
            </a:solidFill>
          </a:ln>
        </p:spPr>
        <p:txBody>
          <a:bodyPr wrap="square" lIns="0" tIns="0" rIns="0" bIns="0" rtlCol="0"/>
          <a:lstStyle/>
          <a:p>
            <a:endParaRPr/>
          </a:p>
        </p:txBody>
      </p:sp>
      <p:sp>
        <p:nvSpPr>
          <p:cNvPr id="1377" name="object 1377"/>
          <p:cNvSpPr/>
          <p:nvPr/>
        </p:nvSpPr>
        <p:spPr>
          <a:xfrm>
            <a:off x="2287639" y="4952440"/>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378" name="object 1378"/>
          <p:cNvSpPr/>
          <p:nvPr/>
        </p:nvSpPr>
        <p:spPr>
          <a:xfrm>
            <a:off x="2306943" y="4713877"/>
            <a:ext cx="17318" cy="273984"/>
          </a:xfrm>
          <a:custGeom>
            <a:avLst/>
            <a:gdLst/>
            <a:ahLst/>
            <a:cxnLst/>
            <a:rect l="l" t="t" r="r" b="b"/>
            <a:pathLst>
              <a:path w="19050" h="310514">
                <a:moveTo>
                  <a:pt x="0" y="0"/>
                </a:moveTo>
                <a:lnTo>
                  <a:pt x="18719" y="310324"/>
                </a:lnTo>
              </a:path>
            </a:pathLst>
          </a:custGeom>
          <a:ln w="3600">
            <a:solidFill>
              <a:srgbClr val="000000"/>
            </a:solidFill>
          </a:ln>
        </p:spPr>
        <p:txBody>
          <a:bodyPr wrap="square" lIns="0" tIns="0" rIns="0" bIns="0" rtlCol="0"/>
          <a:lstStyle/>
          <a:p>
            <a:endParaRPr/>
          </a:p>
        </p:txBody>
      </p:sp>
      <p:sp>
        <p:nvSpPr>
          <p:cNvPr id="1379" name="object 1379"/>
          <p:cNvSpPr/>
          <p:nvPr/>
        </p:nvSpPr>
        <p:spPr>
          <a:xfrm>
            <a:off x="2304657" y="459698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80" name="object 1380"/>
          <p:cNvSpPr/>
          <p:nvPr/>
        </p:nvSpPr>
        <p:spPr>
          <a:xfrm>
            <a:off x="2323961" y="4632243"/>
            <a:ext cx="17318" cy="355787"/>
          </a:xfrm>
          <a:custGeom>
            <a:avLst/>
            <a:gdLst/>
            <a:ahLst/>
            <a:cxnLst/>
            <a:rect l="l" t="t" r="r" b="b"/>
            <a:pathLst>
              <a:path w="19050" h="403225">
                <a:moveTo>
                  <a:pt x="0" y="402844"/>
                </a:moveTo>
                <a:lnTo>
                  <a:pt x="18719" y="0"/>
                </a:lnTo>
              </a:path>
            </a:pathLst>
          </a:custGeom>
          <a:ln w="3600">
            <a:solidFill>
              <a:srgbClr val="000000"/>
            </a:solidFill>
          </a:ln>
        </p:spPr>
        <p:txBody>
          <a:bodyPr wrap="square" lIns="0" tIns="0" rIns="0" bIns="0" rtlCol="0"/>
          <a:lstStyle/>
          <a:p>
            <a:endParaRPr/>
          </a:p>
        </p:txBody>
      </p:sp>
      <p:sp>
        <p:nvSpPr>
          <p:cNvPr id="1381" name="object 1381"/>
          <p:cNvSpPr/>
          <p:nvPr/>
        </p:nvSpPr>
        <p:spPr>
          <a:xfrm>
            <a:off x="2321998" y="452297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382" name="object 1382"/>
          <p:cNvSpPr/>
          <p:nvPr/>
        </p:nvSpPr>
        <p:spPr>
          <a:xfrm>
            <a:off x="2340980" y="4558228"/>
            <a:ext cx="17895" cy="74519"/>
          </a:xfrm>
          <a:custGeom>
            <a:avLst/>
            <a:gdLst/>
            <a:ahLst/>
            <a:cxnLst/>
            <a:rect l="l" t="t" r="r" b="b"/>
            <a:pathLst>
              <a:path w="19685" h="84454">
                <a:moveTo>
                  <a:pt x="0" y="83883"/>
                </a:moveTo>
                <a:lnTo>
                  <a:pt x="19088" y="0"/>
                </a:lnTo>
              </a:path>
            </a:pathLst>
          </a:custGeom>
          <a:ln w="3600">
            <a:solidFill>
              <a:srgbClr val="000000"/>
            </a:solidFill>
          </a:ln>
        </p:spPr>
        <p:txBody>
          <a:bodyPr wrap="square" lIns="0" tIns="0" rIns="0" bIns="0" rtlCol="0"/>
          <a:lstStyle/>
          <a:p>
            <a:endParaRPr/>
          </a:p>
        </p:txBody>
      </p:sp>
      <p:sp>
        <p:nvSpPr>
          <p:cNvPr id="1383" name="object 1383"/>
          <p:cNvSpPr/>
          <p:nvPr/>
        </p:nvSpPr>
        <p:spPr>
          <a:xfrm>
            <a:off x="2339017" y="400552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384" name="object 1384"/>
          <p:cNvSpPr/>
          <p:nvPr/>
        </p:nvSpPr>
        <p:spPr>
          <a:xfrm>
            <a:off x="2358332" y="4040785"/>
            <a:ext cx="17318" cy="517712"/>
          </a:xfrm>
          <a:custGeom>
            <a:avLst/>
            <a:gdLst/>
            <a:ahLst/>
            <a:cxnLst/>
            <a:rect l="l" t="t" r="r" b="b"/>
            <a:pathLst>
              <a:path w="19050" h="586739">
                <a:moveTo>
                  <a:pt x="0" y="586435"/>
                </a:moveTo>
                <a:lnTo>
                  <a:pt x="18719" y="0"/>
                </a:lnTo>
              </a:path>
            </a:pathLst>
          </a:custGeom>
          <a:ln w="3600">
            <a:solidFill>
              <a:srgbClr val="000000"/>
            </a:solidFill>
          </a:ln>
        </p:spPr>
        <p:txBody>
          <a:bodyPr wrap="square" lIns="0" tIns="0" rIns="0" bIns="0" rtlCol="0"/>
          <a:lstStyle/>
          <a:p>
            <a:endParaRPr/>
          </a:p>
        </p:txBody>
      </p:sp>
      <p:sp>
        <p:nvSpPr>
          <p:cNvPr id="1385" name="object 1385"/>
          <p:cNvSpPr/>
          <p:nvPr/>
        </p:nvSpPr>
        <p:spPr>
          <a:xfrm>
            <a:off x="2356369" y="425424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86" name="object 1386"/>
          <p:cNvSpPr/>
          <p:nvPr/>
        </p:nvSpPr>
        <p:spPr>
          <a:xfrm>
            <a:off x="2375351" y="4040784"/>
            <a:ext cx="17895" cy="248771"/>
          </a:xfrm>
          <a:custGeom>
            <a:avLst/>
            <a:gdLst/>
            <a:ahLst/>
            <a:cxnLst/>
            <a:rect l="l" t="t" r="r" b="b"/>
            <a:pathLst>
              <a:path w="19685" h="281939">
                <a:moveTo>
                  <a:pt x="0" y="0"/>
                </a:moveTo>
                <a:lnTo>
                  <a:pt x="19075" y="281876"/>
                </a:lnTo>
              </a:path>
            </a:pathLst>
          </a:custGeom>
          <a:ln w="3600">
            <a:solidFill>
              <a:srgbClr val="000000"/>
            </a:solidFill>
          </a:ln>
        </p:spPr>
        <p:txBody>
          <a:bodyPr wrap="square" lIns="0" tIns="0" rIns="0" bIns="0" rtlCol="0"/>
          <a:lstStyle/>
          <a:p>
            <a:endParaRPr/>
          </a:p>
        </p:txBody>
      </p:sp>
      <p:sp>
        <p:nvSpPr>
          <p:cNvPr id="1387" name="object 1387"/>
          <p:cNvSpPr/>
          <p:nvPr/>
        </p:nvSpPr>
        <p:spPr>
          <a:xfrm>
            <a:off x="2373387" y="506742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88" name="object 1388"/>
          <p:cNvSpPr/>
          <p:nvPr/>
        </p:nvSpPr>
        <p:spPr>
          <a:xfrm>
            <a:off x="2392691" y="4289500"/>
            <a:ext cx="17318" cy="813546"/>
          </a:xfrm>
          <a:custGeom>
            <a:avLst/>
            <a:gdLst/>
            <a:ahLst/>
            <a:cxnLst/>
            <a:rect l="l" t="t" r="r" b="b"/>
            <a:pathLst>
              <a:path w="19050" h="922020">
                <a:moveTo>
                  <a:pt x="0" y="0"/>
                </a:moveTo>
                <a:lnTo>
                  <a:pt x="18719" y="921600"/>
                </a:lnTo>
              </a:path>
            </a:pathLst>
          </a:custGeom>
          <a:ln w="3600">
            <a:solidFill>
              <a:srgbClr val="000000"/>
            </a:solidFill>
          </a:ln>
        </p:spPr>
        <p:txBody>
          <a:bodyPr wrap="square" lIns="0" tIns="0" rIns="0" bIns="0" rtlCol="0"/>
          <a:lstStyle/>
          <a:p>
            <a:endParaRPr/>
          </a:p>
        </p:txBody>
      </p:sp>
      <p:sp>
        <p:nvSpPr>
          <p:cNvPr id="1389" name="object 1389"/>
          <p:cNvSpPr/>
          <p:nvPr/>
        </p:nvSpPr>
        <p:spPr>
          <a:xfrm>
            <a:off x="2390405" y="519289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90" name="object 1390"/>
          <p:cNvSpPr/>
          <p:nvPr/>
        </p:nvSpPr>
        <p:spPr>
          <a:xfrm>
            <a:off x="2409709" y="5102676"/>
            <a:ext cx="17318" cy="125506"/>
          </a:xfrm>
          <a:custGeom>
            <a:avLst/>
            <a:gdLst/>
            <a:ahLst/>
            <a:cxnLst/>
            <a:rect l="l" t="t" r="r" b="b"/>
            <a:pathLst>
              <a:path w="19050" h="142239">
                <a:moveTo>
                  <a:pt x="0" y="0"/>
                </a:moveTo>
                <a:lnTo>
                  <a:pt x="18719" y="142201"/>
                </a:lnTo>
              </a:path>
            </a:pathLst>
          </a:custGeom>
          <a:ln w="3600">
            <a:solidFill>
              <a:srgbClr val="000000"/>
            </a:solidFill>
          </a:ln>
        </p:spPr>
        <p:txBody>
          <a:bodyPr wrap="square" lIns="0" tIns="0" rIns="0" bIns="0" rtlCol="0"/>
          <a:lstStyle/>
          <a:p>
            <a:endParaRPr/>
          </a:p>
        </p:txBody>
      </p:sp>
      <p:sp>
        <p:nvSpPr>
          <p:cNvPr id="1391" name="object 1391"/>
          <p:cNvSpPr/>
          <p:nvPr/>
        </p:nvSpPr>
        <p:spPr>
          <a:xfrm>
            <a:off x="2407747" y="49826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392" name="object 1392"/>
          <p:cNvSpPr/>
          <p:nvPr/>
        </p:nvSpPr>
        <p:spPr>
          <a:xfrm>
            <a:off x="2426728" y="5017870"/>
            <a:ext cx="17895" cy="210671"/>
          </a:xfrm>
          <a:custGeom>
            <a:avLst/>
            <a:gdLst/>
            <a:ahLst/>
            <a:cxnLst/>
            <a:rect l="l" t="t" r="r" b="b"/>
            <a:pathLst>
              <a:path w="19685" h="238760">
                <a:moveTo>
                  <a:pt x="0" y="238315"/>
                </a:moveTo>
                <a:lnTo>
                  <a:pt x="19075" y="0"/>
                </a:lnTo>
              </a:path>
            </a:pathLst>
          </a:custGeom>
          <a:ln w="3600">
            <a:solidFill>
              <a:srgbClr val="000000"/>
            </a:solidFill>
          </a:ln>
        </p:spPr>
        <p:txBody>
          <a:bodyPr wrap="square" lIns="0" tIns="0" rIns="0" bIns="0" rtlCol="0"/>
          <a:lstStyle/>
          <a:p>
            <a:endParaRPr/>
          </a:p>
        </p:txBody>
      </p:sp>
      <p:sp>
        <p:nvSpPr>
          <p:cNvPr id="1393" name="object 1393"/>
          <p:cNvSpPr/>
          <p:nvPr/>
        </p:nvSpPr>
        <p:spPr>
          <a:xfrm>
            <a:off x="2424765" y="5047734"/>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394" name="object 1394"/>
          <p:cNvSpPr/>
          <p:nvPr/>
        </p:nvSpPr>
        <p:spPr>
          <a:xfrm>
            <a:off x="2444068" y="5017871"/>
            <a:ext cx="17318" cy="65554"/>
          </a:xfrm>
          <a:custGeom>
            <a:avLst/>
            <a:gdLst/>
            <a:ahLst/>
            <a:cxnLst/>
            <a:rect l="l" t="t" r="r" b="b"/>
            <a:pathLst>
              <a:path w="19050" h="74295">
                <a:moveTo>
                  <a:pt x="0" y="0"/>
                </a:moveTo>
                <a:lnTo>
                  <a:pt x="18732" y="73799"/>
                </a:lnTo>
              </a:path>
            </a:pathLst>
          </a:custGeom>
          <a:ln w="3600">
            <a:solidFill>
              <a:srgbClr val="000000"/>
            </a:solidFill>
          </a:ln>
        </p:spPr>
        <p:txBody>
          <a:bodyPr wrap="square" lIns="0" tIns="0" rIns="0" bIns="0" rtlCol="0"/>
          <a:lstStyle/>
          <a:p>
            <a:endParaRPr/>
          </a:p>
        </p:txBody>
      </p:sp>
      <p:sp>
        <p:nvSpPr>
          <p:cNvPr id="1395" name="object 1395"/>
          <p:cNvSpPr/>
          <p:nvPr/>
        </p:nvSpPr>
        <p:spPr>
          <a:xfrm>
            <a:off x="2441783" y="51306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96" name="object 1396"/>
          <p:cNvSpPr/>
          <p:nvPr/>
        </p:nvSpPr>
        <p:spPr>
          <a:xfrm>
            <a:off x="2461098" y="5082988"/>
            <a:ext cx="17318" cy="82924"/>
          </a:xfrm>
          <a:custGeom>
            <a:avLst/>
            <a:gdLst/>
            <a:ahLst/>
            <a:cxnLst/>
            <a:rect l="l" t="t" r="r" b="b"/>
            <a:pathLst>
              <a:path w="19050" h="93979">
                <a:moveTo>
                  <a:pt x="0" y="0"/>
                </a:moveTo>
                <a:lnTo>
                  <a:pt x="18707" y="93954"/>
                </a:lnTo>
              </a:path>
            </a:pathLst>
          </a:custGeom>
          <a:ln w="3600">
            <a:solidFill>
              <a:srgbClr val="000000"/>
            </a:solidFill>
          </a:ln>
        </p:spPr>
        <p:txBody>
          <a:bodyPr wrap="square" lIns="0" tIns="0" rIns="0" bIns="0" rtlCol="0"/>
          <a:lstStyle/>
          <a:p>
            <a:endParaRPr/>
          </a:p>
        </p:txBody>
      </p:sp>
      <p:sp>
        <p:nvSpPr>
          <p:cNvPr id="1397" name="object 1397"/>
          <p:cNvSpPr/>
          <p:nvPr/>
        </p:nvSpPr>
        <p:spPr>
          <a:xfrm>
            <a:off x="2459136" y="4876519"/>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398" name="object 1398"/>
          <p:cNvSpPr/>
          <p:nvPr/>
        </p:nvSpPr>
        <p:spPr>
          <a:xfrm>
            <a:off x="2478105" y="4911773"/>
            <a:ext cx="17895" cy="254374"/>
          </a:xfrm>
          <a:custGeom>
            <a:avLst/>
            <a:gdLst/>
            <a:ahLst/>
            <a:cxnLst/>
            <a:rect l="l" t="t" r="r" b="b"/>
            <a:pathLst>
              <a:path w="19685" h="288289">
                <a:moveTo>
                  <a:pt x="0" y="287997"/>
                </a:moveTo>
                <a:lnTo>
                  <a:pt x="19088" y="0"/>
                </a:lnTo>
              </a:path>
            </a:pathLst>
          </a:custGeom>
          <a:ln w="3600">
            <a:solidFill>
              <a:srgbClr val="000000"/>
            </a:solidFill>
          </a:ln>
        </p:spPr>
        <p:txBody>
          <a:bodyPr wrap="square" lIns="0" tIns="0" rIns="0" bIns="0" rtlCol="0"/>
          <a:lstStyle/>
          <a:p>
            <a:endParaRPr/>
          </a:p>
        </p:txBody>
      </p:sp>
      <p:sp>
        <p:nvSpPr>
          <p:cNvPr id="1399" name="object 1399"/>
          <p:cNvSpPr/>
          <p:nvPr/>
        </p:nvSpPr>
        <p:spPr>
          <a:xfrm>
            <a:off x="2476153" y="488064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00" name="object 1400"/>
          <p:cNvSpPr/>
          <p:nvPr/>
        </p:nvSpPr>
        <p:spPr>
          <a:xfrm>
            <a:off x="2495457" y="4911773"/>
            <a:ext cx="17318" cy="4482"/>
          </a:xfrm>
          <a:custGeom>
            <a:avLst/>
            <a:gdLst/>
            <a:ahLst/>
            <a:cxnLst/>
            <a:rect l="l" t="t" r="r" b="b"/>
            <a:pathLst>
              <a:path w="19050" h="5079">
                <a:moveTo>
                  <a:pt x="0" y="0"/>
                </a:moveTo>
                <a:lnTo>
                  <a:pt x="18719" y="4673"/>
                </a:lnTo>
              </a:path>
            </a:pathLst>
          </a:custGeom>
          <a:ln w="3600">
            <a:solidFill>
              <a:srgbClr val="000000"/>
            </a:solidFill>
          </a:ln>
        </p:spPr>
        <p:txBody>
          <a:bodyPr wrap="square" lIns="0" tIns="0" rIns="0" bIns="0" rtlCol="0"/>
          <a:lstStyle/>
          <a:p>
            <a:endParaRPr/>
          </a:p>
        </p:txBody>
      </p:sp>
      <p:sp>
        <p:nvSpPr>
          <p:cNvPr id="1401" name="object 1401"/>
          <p:cNvSpPr/>
          <p:nvPr/>
        </p:nvSpPr>
        <p:spPr>
          <a:xfrm>
            <a:off x="2493495" y="493210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02" name="object 1402"/>
          <p:cNvSpPr/>
          <p:nvPr/>
        </p:nvSpPr>
        <p:spPr>
          <a:xfrm>
            <a:off x="2512476" y="4915898"/>
            <a:ext cx="17895" cy="51546"/>
          </a:xfrm>
          <a:custGeom>
            <a:avLst/>
            <a:gdLst/>
            <a:ahLst/>
            <a:cxnLst/>
            <a:rect l="l" t="t" r="r" b="b"/>
            <a:pathLst>
              <a:path w="19685" h="58420">
                <a:moveTo>
                  <a:pt x="0" y="0"/>
                </a:moveTo>
                <a:lnTo>
                  <a:pt x="19075" y="58331"/>
                </a:lnTo>
              </a:path>
            </a:pathLst>
          </a:custGeom>
          <a:ln w="3600">
            <a:solidFill>
              <a:srgbClr val="000000"/>
            </a:solidFill>
          </a:ln>
        </p:spPr>
        <p:txBody>
          <a:bodyPr wrap="square" lIns="0" tIns="0" rIns="0" bIns="0" rtlCol="0"/>
          <a:lstStyle/>
          <a:p>
            <a:endParaRPr/>
          </a:p>
        </p:txBody>
      </p:sp>
      <p:sp>
        <p:nvSpPr>
          <p:cNvPr id="1403" name="object 1403"/>
          <p:cNvSpPr/>
          <p:nvPr/>
        </p:nvSpPr>
        <p:spPr>
          <a:xfrm>
            <a:off x="2510512" y="499372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04" name="object 1404"/>
          <p:cNvSpPr/>
          <p:nvPr/>
        </p:nvSpPr>
        <p:spPr>
          <a:xfrm>
            <a:off x="2529816" y="4967366"/>
            <a:ext cx="17318" cy="61632"/>
          </a:xfrm>
          <a:custGeom>
            <a:avLst/>
            <a:gdLst/>
            <a:ahLst/>
            <a:cxnLst/>
            <a:rect l="l" t="t" r="r" b="b"/>
            <a:pathLst>
              <a:path w="19050" h="69850">
                <a:moveTo>
                  <a:pt x="0" y="0"/>
                </a:moveTo>
                <a:lnTo>
                  <a:pt x="18719" y="69837"/>
                </a:lnTo>
              </a:path>
            </a:pathLst>
          </a:custGeom>
          <a:ln w="3600">
            <a:solidFill>
              <a:srgbClr val="000000"/>
            </a:solidFill>
          </a:ln>
        </p:spPr>
        <p:txBody>
          <a:bodyPr wrap="square" lIns="0" tIns="0" rIns="0" bIns="0" rtlCol="0"/>
          <a:lstStyle/>
          <a:p>
            <a:endParaRPr/>
          </a:p>
        </p:txBody>
      </p:sp>
      <p:sp>
        <p:nvSpPr>
          <p:cNvPr id="1405" name="object 1405"/>
          <p:cNvSpPr/>
          <p:nvPr/>
        </p:nvSpPr>
        <p:spPr>
          <a:xfrm>
            <a:off x="2527530" y="477677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06" name="object 1406"/>
          <p:cNvSpPr/>
          <p:nvPr/>
        </p:nvSpPr>
        <p:spPr>
          <a:xfrm>
            <a:off x="2546835" y="4812030"/>
            <a:ext cx="17318" cy="217393"/>
          </a:xfrm>
          <a:custGeom>
            <a:avLst/>
            <a:gdLst/>
            <a:ahLst/>
            <a:cxnLst/>
            <a:rect l="l" t="t" r="r" b="b"/>
            <a:pathLst>
              <a:path w="19050" h="246379">
                <a:moveTo>
                  <a:pt x="0" y="245884"/>
                </a:moveTo>
                <a:lnTo>
                  <a:pt x="18719" y="0"/>
                </a:lnTo>
              </a:path>
            </a:pathLst>
          </a:custGeom>
          <a:ln w="3600">
            <a:solidFill>
              <a:srgbClr val="000000"/>
            </a:solidFill>
          </a:ln>
        </p:spPr>
        <p:txBody>
          <a:bodyPr wrap="square" lIns="0" tIns="0" rIns="0" bIns="0" rtlCol="0"/>
          <a:lstStyle/>
          <a:p>
            <a:endParaRPr/>
          </a:p>
        </p:txBody>
      </p:sp>
      <p:sp>
        <p:nvSpPr>
          <p:cNvPr id="1407" name="object 1407"/>
          <p:cNvSpPr/>
          <p:nvPr/>
        </p:nvSpPr>
        <p:spPr>
          <a:xfrm>
            <a:off x="2544872" y="442608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08" name="object 1408"/>
          <p:cNvSpPr/>
          <p:nvPr/>
        </p:nvSpPr>
        <p:spPr>
          <a:xfrm>
            <a:off x="2563853" y="4461353"/>
            <a:ext cx="17895" cy="350744"/>
          </a:xfrm>
          <a:custGeom>
            <a:avLst/>
            <a:gdLst/>
            <a:ahLst/>
            <a:cxnLst/>
            <a:rect l="l" t="t" r="r" b="b"/>
            <a:pathLst>
              <a:path w="19685" h="397510">
                <a:moveTo>
                  <a:pt x="0" y="397433"/>
                </a:moveTo>
                <a:lnTo>
                  <a:pt x="19088" y="0"/>
                </a:lnTo>
              </a:path>
            </a:pathLst>
          </a:custGeom>
          <a:ln w="3600">
            <a:solidFill>
              <a:srgbClr val="000000"/>
            </a:solidFill>
          </a:ln>
        </p:spPr>
        <p:txBody>
          <a:bodyPr wrap="square" lIns="0" tIns="0" rIns="0" bIns="0" rtlCol="0"/>
          <a:lstStyle/>
          <a:p>
            <a:endParaRPr/>
          </a:p>
        </p:txBody>
      </p:sp>
      <p:sp>
        <p:nvSpPr>
          <p:cNvPr id="1409" name="object 1409"/>
          <p:cNvSpPr/>
          <p:nvPr/>
        </p:nvSpPr>
        <p:spPr>
          <a:xfrm>
            <a:off x="2561890" y="42945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10" name="object 1410"/>
          <p:cNvSpPr/>
          <p:nvPr/>
        </p:nvSpPr>
        <p:spPr>
          <a:xfrm>
            <a:off x="2581206" y="4329841"/>
            <a:ext cx="17318" cy="131669"/>
          </a:xfrm>
          <a:custGeom>
            <a:avLst/>
            <a:gdLst/>
            <a:ahLst/>
            <a:cxnLst/>
            <a:rect l="l" t="t" r="r" b="b"/>
            <a:pathLst>
              <a:path w="19050" h="149225">
                <a:moveTo>
                  <a:pt x="0" y="149047"/>
                </a:moveTo>
                <a:lnTo>
                  <a:pt x="18719" y="0"/>
                </a:lnTo>
              </a:path>
            </a:pathLst>
          </a:custGeom>
          <a:ln w="3600">
            <a:solidFill>
              <a:srgbClr val="000000"/>
            </a:solidFill>
          </a:ln>
        </p:spPr>
        <p:txBody>
          <a:bodyPr wrap="square" lIns="0" tIns="0" rIns="0" bIns="0" rtlCol="0"/>
          <a:lstStyle/>
          <a:p>
            <a:endParaRPr/>
          </a:p>
        </p:txBody>
      </p:sp>
      <p:sp>
        <p:nvSpPr>
          <p:cNvPr id="1411" name="object 1411"/>
          <p:cNvSpPr/>
          <p:nvPr/>
        </p:nvSpPr>
        <p:spPr>
          <a:xfrm>
            <a:off x="2579243" y="436922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12" name="object 1412"/>
          <p:cNvSpPr/>
          <p:nvPr/>
        </p:nvSpPr>
        <p:spPr>
          <a:xfrm>
            <a:off x="2598223" y="4329840"/>
            <a:ext cx="17895" cy="75079"/>
          </a:xfrm>
          <a:custGeom>
            <a:avLst/>
            <a:gdLst/>
            <a:ahLst/>
            <a:cxnLst/>
            <a:rect l="l" t="t" r="r" b="b"/>
            <a:pathLst>
              <a:path w="19685" h="85089">
                <a:moveTo>
                  <a:pt x="0" y="0"/>
                </a:moveTo>
                <a:lnTo>
                  <a:pt x="19075" y="84607"/>
                </a:lnTo>
              </a:path>
            </a:pathLst>
          </a:custGeom>
          <a:ln w="3600">
            <a:solidFill>
              <a:srgbClr val="000000"/>
            </a:solidFill>
          </a:ln>
        </p:spPr>
        <p:txBody>
          <a:bodyPr wrap="square" lIns="0" tIns="0" rIns="0" bIns="0" rtlCol="0"/>
          <a:lstStyle/>
          <a:p>
            <a:endParaRPr/>
          </a:p>
        </p:txBody>
      </p:sp>
      <p:sp>
        <p:nvSpPr>
          <p:cNvPr id="1413" name="object 1413"/>
          <p:cNvSpPr/>
          <p:nvPr/>
        </p:nvSpPr>
        <p:spPr>
          <a:xfrm>
            <a:off x="2596260" y="4547436"/>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414" name="object 1414"/>
          <p:cNvSpPr/>
          <p:nvPr/>
        </p:nvSpPr>
        <p:spPr>
          <a:xfrm>
            <a:off x="2615565" y="4404494"/>
            <a:ext cx="17318" cy="178734"/>
          </a:xfrm>
          <a:custGeom>
            <a:avLst/>
            <a:gdLst/>
            <a:ahLst/>
            <a:cxnLst/>
            <a:rect l="l" t="t" r="r" b="b"/>
            <a:pathLst>
              <a:path w="19050" h="202564">
                <a:moveTo>
                  <a:pt x="0" y="0"/>
                </a:moveTo>
                <a:lnTo>
                  <a:pt x="18719" y="201955"/>
                </a:lnTo>
              </a:path>
            </a:pathLst>
          </a:custGeom>
          <a:ln w="3600">
            <a:solidFill>
              <a:srgbClr val="000000"/>
            </a:solidFill>
          </a:ln>
        </p:spPr>
        <p:txBody>
          <a:bodyPr wrap="square" lIns="0" tIns="0" rIns="0" bIns="0" rtlCol="0"/>
          <a:lstStyle/>
          <a:p>
            <a:endParaRPr/>
          </a:p>
        </p:txBody>
      </p:sp>
      <p:sp>
        <p:nvSpPr>
          <p:cNvPr id="1415" name="object 1415"/>
          <p:cNvSpPr/>
          <p:nvPr/>
        </p:nvSpPr>
        <p:spPr>
          <a:xfrm>
            <a:off x="2613278" y="4176107"/>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16" name="object 1416"/>
          <p:cNvSpPr/>
          <p:nvPr/>
        </p:nvSpPr>
        <p:spPr>
          <a:xfrm>
            <a:off x="2632583" y="4211361"/>
            <a:ext cx="17318" cy="371475"/>
          </a:xfrm>
          <a:custGeom>
            <a:avLst/>
            <a:gdLst/>
            <a:ahLst/>
            <a:cxnLst/>
            <a:rect l="l" t="t" r="r" b="b"/>
            <a:pathLst>
              <a:path w="19050" h="421004">
                <a:moveTo>
                  <a:pt x="0" y="420839"/>
                </a:moveTo>
                <a:lnTo>
                  <a:pt x="18719" y="0"/>
                </a:lnTo>
              </a:path>
            </a:pathLst>
          </a:custGeom>
          <a:ln w="3600">
            <a:solidFill>
              <a:srgbClr val="000000"/>
            </a:solidFill>
          </a:ln>
        </p:spPr>
        <p:txBody>
          <a:bodyPr wrap="square" lIns="0" tIns="0" rIns="0" bIns="0" rtlCol="0"/>
          <a:lstStyle/>
          <a:p>
            <a:endParaRPr/>
          </a:p>
        </p:txBody>
      </p:sp>
      <p:sp>
        <p:nvSpPr>
          <p:cNvPr id="1417" name="object 1417"/>
          <p:cNvSpPr/>
          <p:nvPr/>
        </p:nvSpPr>
        <p:spPr>
          <a:xfrm>
            <a:off x="2630620" y="4165943"/>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418" name="object 1418"/>
          <p:cNvSpPr/>
          <p:nvPr/>
        </p:nvSpPr>
        <p:spPr>
          <a:xfrm>
            <a:off x="2649602" y="4201198"/>
            <a:ext cx="17895" cy="10646"/>
          </a:xfrm>
          <a:custGeom>
            <a:avLst/>
            <a:gdLst/>
            <a:ahLst/>
            <a:cxnLst/>
            <a:rect l="l" t="t" r="r" b="b"/>
            <a:pathLst>
              <a:path w="19685" h="12064">
                <a:moveTo>
                  <a:pt x="0" y="11518"/>
                </a:moveTo>
                <a:lnTo>
                  <a:pt x="19088" y="0"/>
                </a:lnTo>
              </a:path>
            </a:pathLst>
          </a:custGeom>
          <a:ln w="3600">
            <a:solidFill>
              <a:srgbClr val="000000"/>
            </a:solidFill>
          </a:ln>
        </p:spPr>
        <p:txBody>
          <a:bodyPr wrap="square" lIns="0" tIns="0" rIns="0" bIns="0" rtlCol="0"/>
          <a:lstStyle/>
          <a:p>
            <a:endParaRPr/>
          </a:p>
        </p:txBody>
      </p:sp>
      <p:sp>
        <p:nvSpPr>
          <p:cNvPr id="1419" name="object 1419"/>
          <p:cNvSpPr/>
          <p:nvPr/>
        </p:nvSpPr>
        <p:spPr>
          <a:xfrm>
            <a:off x="2647638" y="441592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20" name="object 1420"/>
          <p:cNvSpPr/>
          <p:nvPr/>
        </p:nvSpPr>
        <p:spPr>
          <a:xfrm>
            <a:off x="2666954" y="4201198"/>
            <a:ext cx="17318" cy="250451"/>
          </a:xfrm>
          <a:custGeom>
            <a:avLst/>
            <a:gdLst/>
            <a:ahLst/>
            <a:cxnLst/>
            <a:rect l="l" t="t" r="r" b="b"/>
            <a:pathLst>
              <a:path w="19050" h="283845">
                <a:moveTo>
                  <a:pt x="0" y="0"/>
                </a:moveTo>
                <a:lnTo>
                  <a:pt x="18719" y="283324"/>
                </a:lnTo>
              </a:path>
            </a:pathLst>
          </a:custGeom>
          <a:ln w="3600">
            <a:solidFill>
              <a:srgbClr val="000000"/>
            </a:solidFill>
          </a:ln>
        </p:spPr>
        <p:txBody>
          <a:bodyPr wrap="square" lIns="0" tIns="0" rIns="0" bIns="0" rtlCol="0"/>
          <a:lstStyle/>
          <a:p>
            <a:endParaRPr/>
          </a:p>
        </p:txBody>
      </p:sp>
      <p:sp>
        <p:nvSpPr>
          <p:cNvPr id="1421" name="object 1421"/>
          <p:cNvSpPr/>
          <p:nvPr/>
        </p:nvSpPr>
        <p:spPr>
          <a:xfrm>
            <a:off x="2664656" y="486888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22" name="object 1422"/>
          <p:cNvSpPr/>
          <p:nvPr/>
        </p:nvSpPr>
        <p:spPr>
          <a:xfrm>
            <a:off x="2683971" y="4451190"/>
            <a:ext cx="17318" cy="453278"/>
          </a:xfrm>
          <a:custGeom>
            <a:avLst/>
            <a:gdLst/>
            <a:ahLst/>
            <a:cxnLst/>
            <a:rect l="l" t="t" r="r" b="b"/>
            <a:pathLst>
              <a:path w="19050" h="513714">
                <a:moveTo>
                  <a:pt x="0" y="0"/>
                </a:moveTo>
                <a:lnTo>
                  <a:pt x="18719" y="513359"/>
                </a:lnTo>
              </a:path>
            </a:pathLst>
          </a:custGeom>
          <a:ln w="3600">
            <a:solidFill>
              <a:srgbClr val="000000"/>
            </a:solidFill>
          </a:ln>
        </p:spPr>
        <p:txBody>
          <a:bodyPr wrap="square" lIns="0" tIns="0" rIns="0" bIns="0" rtlCol="0"/>
          <a:lstStyle/>
          <a:p>
            <a:endParaRPr/>
          </a:p>
        </p:txBody>
      </p:sp>
      <p:sp>
        <p:nvSpPr>
          <p:cNvPr id="1423" name="object 1423"/>
          <p:cNvSpPr/>
          <p:nvPr/>
        </p:nvSpPr>
        <p:spPr>
          <a:xfrm>
            <a:off x="2682008" y="374854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24" name="object 1424"/>
          <p:cNvSpPr/>
          <p:nvPr/>
        </p:nvSpPr>
        <p:spPr>
          <a:xfrm>
            <a:off x="2700990" y="3783800"/>
            <a:ext cx="17895" cy="1120588"/>
          </a:xfrm>
          <a:custGeom>
            <a:avLst/>
            <a:gdLst/>
            <a:ahLst/>
            <a:cxnLst/>
            <a:rect l="l" t="t" r="r" b="b"/>
            <a:pathLst>
              <a:path w="19685" h="1270000">
                <a:moveTo>
                  <a:pt x="0" y="1269733"/>
                </a:moveTo>
                <a:lnTo>
                  <a:pt x="19075" y="0"/>
                </a:lnTo>
              </a:path>
            </a:pathLst>
          </a:custGeom>
          <a:ln w="3600">
            <a:solidFill>
              <a:srgbClr val="000000"/>
            </a:solidFill>
          </a:ln>
        </p:spPr>
        <p:txBody>
          <a:bodyPr wrap="square" lIns="0" tIns="0" rIns="0" bIns="0" rtlCol="0"/>
          <a:lstStyle/>
          <a:p>
            <a:endParaRPr/>
          </a:p>
        </p:txBody>
      </p:sp>
      <p:sp>
        <p:nvSpPr>
          <p:cNvPr id="1425" name="object 1425"/>
          <p:cNvSpPr/>
          <p:nvPr/>
        </p:nvSpPr>
        <p:spPr>
          <a:xfrm>
            <a:off x="2699016" y="410844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26" name="object 1426"/>
          <p:cNvSpPr/>
          <p:nvPr/>
        </p:nvSpPr>
        <p:spPr>
          <a:xfrm>
            <a:off x="2718331" y="3783801"/>
            <a:ext cx="17318" cy="360269"/>
          </a:xfrm>
          <a:custGeom>
            <a:avLst/>
            <a:gdLst/>
            <a:ahLst/>
            <a:cxnLst/>
            <a:rect l="l" t="t" r="r" b="b"/>
            <a:pathLst>
              <a:path w="19050" h="408304">
                <a:moveTo>
                  <a:pt x="0" y="0"/>
                </a:moveTo>
                <a:lnTo>
                  <a:pt x="18719" y="407885"/>
                </a:lnTo>
              </a:path>
            </a:pathLst>
          </a:custGeom>
          <a:ln w="3600">
            <a:solidFill>
              <a:srgbClr val="000000"/>
            </a:solidFill>
          </a:ln>
        </p:spPr>
        <p:txBody>
          <a:bodyPr wrap="square" lIns="0" tIns="0" rIns="0" bIns="0" rtlCol="0"/>
          <a:lstStyle/>
          <a:p>
            <a:endParaRPr/>
          </a:p>
        </p:txBody>
      </p:sp>
      <p:sp>
        <p:nvSpPr>
          <p:cNvPr id="1427" name="object 1427"/>
          <p:cNvSpPr/>
          <p:nvPr/>
        </p:nvSpPr>
        <p:spPr>
          <a:xfrm>
            <a:off x="2716368" y="470942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28" name="object 1428"/>
          <p:cNvSpPr/>
          <p:nvPr/>
        </p:nvSpPr>
        <p:spPr>
          <a:xfrm>
            <a:off x="2735349" y="4143700"/>
            <a:ext cx="17895" cy="601196"/>
          </a:xfrm>
          <a:custGeom>
            <a:avLst/>
            <a:gdLst/>
            <a:ahLst/>
            <a:cxnLst/>
            <a:rect l="l" t="t" r="r" b="b"/>
            <a:pathLst>
              <a:path w="19685" h="681354">
                <a:moveTo>
                  <a:pt x="0" y="0"/>
                </a:moveTo>
                <a:lnTo>
                  <a:pt x="19075" y="681126"/>
                </a:lnTo>
              </a:path>
            </a:pathLst>
          </a:custGeom>
          <a:ln w="3600">
            <a:solidFill>
              <a:srgbClr val="000000"/>
            </a:solidFill>
          </a:ln>
        </p:spPr>
        <p:txBody>
          <a:bodyPr wrap="square" lIns="0" tIns="0" rIns="0" bIns="0" rtlCol="0"/>
          <a:lstStyle/>
          <a:p>
            <a:endParaRPr/>
          </a:p>
        </p:txBody>
      </p:sp>
      <p:sp>
        <p:nvSpPr>
          <p:cNvPr id="1429" name="object 1429"/>
          <p:cNvSpPr/>
          <p:nvPr/>
        </p:nvSpPr>
        <p:spPr>
          <a:xfrm>
            <a:off x="2733386" y="429045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30" name="object 1430"/>
          <p:cNvSpPr/>
          <p:nvPr/>
        </p:nvSpPr>
        <p:spPr>
          <a:xfrm>
            <a:off x="2752690" y="4325717"/>
            <a:ext cx="17318" cy="419100"/>
          </a:xfrm>
          <a:custGeom>
            <a:avLst/>
            <a:gdLst/>
            <a:ahLst/>
            <a:cxnLst/>
            <a:rect l="l" t="t" r="r" b="b"/>
            <a:pathLst>
              <a:path w="19050" h="474979">
                <a:moveTo>
                  <a:pt x="0" y="474840"/>
                </a:moveTo>
                <a:lnTo>
                  <a:pt x="18719" y="0"/>
                </a:lnTo>
              </a:path>
            </a:pathLst>
          </a:custGeom>
          <a:ln w="3600">
            <a:solidFill>
              <a:srgbClr val="000000"/>
            </a:solidFill>
          </a:ln>
        </p:spPr>
        <p:txBody>
          <a:bodyPr wrap="square" lIns="0" tIns="0" rIns="0" bIns="0" rtlCol="0"/>
          <a:lstStyle/>
          <a:p>
            <a:endParaRPr/>
          </a:p>
        </p:txBody>
      </p:sp>
      <p:sp>
        <p:nvSpPr>
          <p:cNvPr id="1431" name="object 1431"/>
          <p:cNvSpPr/>
          <p:nvPr/>
        </p:nvSpPr>
        <p:spPr>
          <a:xfrm>
            <a:off x="2750404" y="457411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32" name="object 1432"/>
          <p:cNvSpPr/>
          <p:nvPr/>
        </p:nvSpPr>
        <p:spPr>
          <a:xfrm>
            <a:off x="2769708" y="4325717"/>
            <a:ext cx="17318" cy="284069"/>
          </a:xfrm>
          <a:custGeom>
            <a:avLst/>
            <a:gdLst/>
            <a:ahLst/>
            <a:cxnLst/>
            <a:rect l="l" t="t" r="r" b="b"/>
            <a:pathLst>
              <a:path w="19050" h="321945">
                <a:moveTo>
                  <a:pt x="0" y="0"/>
                </a:moveTo>
                <a:lnTo>
                  <a:pt x="18719" y="321475"/>
                </a:lnTo>
              </a:path>
            </a:pathLst>
          </a:custGeom>
          <a:ln w="3600">
            <a:solidFill>
              <a:srgbClr val="000000"/>
            </a:solidFill>
          </a:ln>
        </p:spPr>
        <p:txBody>
          <a:bodyPr wrap="square" lIns="0" tIns="0" rIns="0" bIns="0" rtlCol="0"/>
          <a:lstStyle/>
          <a:p>
            <a:endParaRPr/>
          </a:p>
        </p:txBody>
      </p:sp>
      <p:sp>
        <p:nvSpPr>
          <p:cNvPr id="1433" name="object 1433"/>
          <p:cNvSpPr/>
          <p:nvPr/>
        </p:nvSpPr>
        <p:spPr>
          <a:xfrm>
            <a:off x="2767746" y="443910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34" name="object 1434"/>
          <p:cNvSpPr/>
          <p:nvPr/>
        </p:nvSpPr>
        <p:spPr>
          <a:xfrm>
            <a:off x="2786726" y="4474374"/>
            <a:ext cx="17895" cy="135031"/>
          </a:xfrm>
          <a:custGeom>
            <a:avLst/>
            <a:gdLst/>
            <a:ahLst/>
            <a:cxnLst/>
            <a:rect l="l" t="t" r="r" b="b"/>
            <a:pathLst>
              <a:path w="19685" h="153035">
                <a:moveTo>
                  <a:pt x="0" y="152996"/>
                </a:moveTo>
                <a:lnTo>
                  <a:pt x="19088" y="0"/>
                </a:lnTo>
              </a:path>
            </a:pathLst>
          </a:custGeom>
          <a:ln w="3600">
            <a:solidFill>
              <a:srgbClr val="000000"/>
            </a:solidFill>
          </a:ln>
        </p:spPr>
        <p:txBody>
          <a:bodyPr wrap="square" lIns="0" tIns="0" rIns="0" bIns="0" rtlCol="0"/>
          <a:lstStyle/>
          <a:p>
            <a:endParaRPr/>
          </a:p>
        </p:txBody>
      </p:sp>
      <p:sp>
        <p:nvSpPr>
          <p:cNvPr id="1435" name="object 1435"/>
          <p:cNvSpPr/>
          <p:nvPr/>
        </p:nvSpPr>
        <p:spPr>
          <a:xfrm>
            <a:off x="2784763" y="450867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36" name="object 1436"/>
          <p:cNvSpPr/>
          <p:nvPr/>
        </p:nvSpPr>
        <p:spPr>
          <a:xfrm>
            <a:off x="2804078" y="4474374"/>
            <a:ext cx="17318" cy="70037"/>
          </a:xfrm>
          <a:custGeom>
            <a:avLst/>
            <a:gdLst/>
            <a:ahLst/>
            <a:cxnLst/>
            <a:rect l="l" t="t" r="r" b="b"/>
            <a:pathLst>
              <a:path w="19050" h="79375">
                <a:moveTo>
                  <a:pt x="0" y="0"/>
                </a:moveTo>
                <a:lnTo>
                  <a:pt x="18719" y="78841"/>
                </a:lnTo>
              </a:path>
            </a:pathLst>
          </a:custGeom>
          <a:ln w="3600">
            <a:solidFill>
              <a:srgbClr val="000000"/>
            </a:solidFill>
          </a:ln>
        </p:spPr>
        <p:txBody>
          <a:bodyPr wrap="square" lIns="0" tIns="0" rIns="0" bIns="0" rtlCol="0"/>
          <a:lstStyle/>
          <a:p>
            <a:endParaRPr/>
          </a:p>
        </p:txBody>
      </p:sp>
      <p:sp>
        <p:nvSpPr>
          <p:cNvPr id="1437" name="object 1437"/>
          <p:cNvSpPr/>
          <p:nvPr/>
        </p:nvSpPr>
        <p:spPr>
          <a:xfrm>
            <a:off x="2802116" y="365484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38" name="object 1438"/>
          <p:cNvSpPr/>
          <p:nvPr/>
        </p:nvSpPr>
        <p:spPr>
          <a:xfrm>
            <a:off x="2821097" y="3690096"/>
            <a:ext cx="17895" cy="853888"/>
          </a:xfrm>
          <a:custGeom>
            <a:avLst/>
            <a:gdLst/>
            <a:ahLst/>
            <a:cxnLst/>
            <a:rect l="l" t="t" r="r" b="b"/>
            <a:pathLst>
              <a:path w="19685" h="967739">
                <a:moveTo>
                  <a:pt x="0" y="967689"/>
                </a:moveTo>
                <a:lnTo>
                  <a:pt x="19075" y="0"/>
                </a:lnTo>
              </a:path>
            </a:pathLst>
          </a:custGeom>
          <a:ln w="3600">
            <a:solidFill>
              <a:srgbClr val="000000"/>
            </a:solidFill>
          </a:ln>
        </p:spPr>
        <p:txBody>
          <a:bodyPr wrap="square" lIns="0" tIns="0" rIns="0" bIns="0" rtlCol="0"/>
          <a:lstStyle/>
          <a:p>
            <a:endParaRPr/>
          </a:p>
        </p:txBody>
      </p:sp>
      <p:sp>
        <p:nvSpPr>
          <p:cNvPr id="1439" name="object 1439"/>
          <p:cNvSpPr/>
          <p:nvPr/>
        </p:nvSpPr>
        <p:spPr>
          <a:xfrm>
            <a:off x="2819134" y="49832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40" name="object 1440"/>
          <p:cNvSpPr/>
          <p:nvPr/>
        </p:nvSpPr>
        <p:spPr>
          <a:xfrm>
            <a:off x="2838438" y="3690097"/>
            <a:ext cx="17318" cy="1328457"/>
          </a:xfrm>
          <a:custGeom>
            <a:avLst/>
            <a:gdLst/>
            <a:ahLst/>
            <a:cxnLst/>
            <a:rect l="l" t="t" r="r" b="b"/>
            <a:pathLst>
              <a:path w="19050" h="1505585">
                <a:moveTo>
                  <a:pt x="0" y="0"/>
                </a:moveTo>
                <a:lnTo>
                  <a:pt x="18719" y="1505521"/>
                </a:lnTo>
              </a:path>
            </a:pathLst>
          </a:custGeom>
          <a:ln w="3600">
            <a:solidFill>
              <a:srgbClr val="000000"/>
            </a:solidFill>
          </a:ln>
        </p:spPr>
        <p:txBody>
          <a:bodyPr wrap="square" lIns="0" tIns="0" rIns="0" bIns="0" rtlCol="0"/>
          <a:lstStyle/>
          <a:p>
            <a:endParaRPr/>
          </a:p>
        </p:txBody>
      </p:sp>
      <p:sp>
        <p:nvSpPr>
          <p:cNvPr id="1441" name="object 1441"/>
          <p:cNvSpPr/>
          <p:nvPr/>
        </p:nvSpPr>
        <p:spPr>
          <a:xfrm>
            <a:off x="2836152" y="4753591"/>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442" name="object 1442"/>
          <p:cNvSpPr/>
          <p:nvPr/>
        </p:nvSpPr>
        <p:spPr>
          <a:xfrm>
            <a:off x="2855456" y="4788844"/>
            <a:ext cx="17318" cy="229721"/>
          </a:xfrm>
          <a:custGeom>
            <a:avLst/>
            <a:gdLst/>
            <a:ahLst/>
            <a:cxnLst/>
            <a:rect l="l" t="t" r="r" b="b"/>
            <a:pathLst>
              <a:path w="19050" h="260350">
                <a:moveTo>
                  <a:pt x="0" y="260273"/>
                </a:moveTo>
                <a:lnTo>
                  <a:pt x="18719" y="0"/>
                </a:lnTo>
              </a:path>
            </a:pathLst>
          </a:custGeom>
          <a:ln w="3600">
            <a:solidFill>
              <a:srgbClr val="000000"/>
            </a:solidFill>
          </a:ln>
        </p:spPr>
        <p:txBody>
          <a:bodyPr wrap="square" lIns="0" tIns="0" rIns="0" bIns="0" rtlCol="0"/>
          <a:lstStyle/>
          <a:p>
            <a:endParaRPr/>
          </a:p>
        </p:txBody>
      </p:sp>
      <p:sp>
        <p:nvSpPr>
          <p:cNvPr id="1443" name="object 1443"/>
          <p:cNvSpPr/>
          <p:nvPr/>
        </p:nvSpPr>
        <p:spPr>
          <a:xfrm>
            <a:off x="2853493" y="484315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44" name="object 1444"/>
          <p:cNvSpPr/>
          <p:nvPr/>
        </p:nvSpPr>
        <p:spPr>
          <a:xfrm>
            <a:off x="2872474" y="4788844"/>
            <a:ext cx="17895" cy="89647"/>
          </a:xfrm>
          <a:custGeom>
            <a:avLst/>
            <a:gdLst/>
            <a:ahLst/>
            <a:cxnLst/>
            <a:rect l="l" t="t" r="r" b="b"/>
            <a:pathLst>
              <a:path w="19685" h="101600">
                <a:moveTo>
                  <a:pt x="0" y="0"/>
                </a:moveTo>
                <a:lnTo>
                  <a:pt x="19088" y="101523"/>
                </a:lnTo>
              </a:path>
            </a:pathLst>
          </a:custGeom>
          <a:ln w="3600">
            <a:solidFill>
              <a:srgbClr val="000000"/>
            </a:solidFill>
          </a:ln>
        </p:spPr>
        <p:txBody>
          <a:bodyPr wrap="square" lIns="0" tIns="0" rIns="0" bIns="0" rtlCol="0"/>
          <a:lstStyle/>
          <a:p>
            <a:endParaRPr/>
          </a:p>
        </p:txBody>
      </p:sp>
      <p:sp>
        <p:nvSpPr>
          <p:cNvPr id="1445" name="object 1445"/>
          <p:cNvSpPr/>
          <p:nvPr/>
        </p:nvSpPr>
        <p:spPr>
          <a:xfrm>
            <a:off x="2870511" y="463414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46" name="object 1446"/>
          <p:cNvSpPr/>
          <p:nvPr/>
        </p:nvSpPr>
        <p:spPr>
          <a:xfrm>
            <a:off x="2889826" y="4669413"/>
            <a:ext cx="17318" cy="209550"/>
          </a:xfrm>
          <a:custGeom>
            <a:avLst/>
            <a:gdLst/>
            <a:ahLst/>
            <a:cxnLst/>
            <a:rect l="l" t="t" r="r" b="b"/>
            <a:pathLst>
              <a:path w="19050" h="237489">
                <a:moveTo>
                  <a:pt x="0" y="236880"/>
                </a:moveTo>
                <a:lnTo>
                  <a:pt x="18707" y="0"/>
                </a:lnTo>
              </a:path>
            </a:pathLst>
          </a:custGeom>
          <a:ln w="3600">
            <a:solidFill>
              <a:srgbClr val="000000"/>
            </a:solidFill>
          </a:ln>
        </p:spPr>
        <p:txBody>
          <a:bodyPr wrap="square" lIns="0" tIns="0" rIns="0" bIns="0" rtlCol="0"/>
          <a:lstStyle/>
          <a:p>
            <a:endParaRPr/>
          </a:p>
        </p:txBody>
      </p:sp>
      <p:sp>
        <p:nvSpPr>
          <p:cNvPr id="1447" name="object 1447"/>
          <p:cNvSpPr/>
          <p:nvPr/>
        </p:nvSpPr>
        <p:spPr>
          <a:xfrm>
            <a:off x="2887529" y="461667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48" name="object 1448"/>
          <p:cNvSpPr/>
          <p:nvPr/>
        </p:nvSpPr>
        <p:spPr>
          <a:xfrm>
            <a:off x="2906834" y="4651942"/>
            <a:ext cx="17318" cy="17929"/>
          </a:xfrm>
          <a:custGeom>
            <a:avLst/>
            <a:gdLst/>
            <a:ahLst/>
            <a:cxnLst/>
            <a:rect l="l" t="t" r="r" b="b"/>
            <a:pathLst>
              <a:path w="19050" h="20320">
                <a:moveTo>
                  <a:pt x="0" y="19799"/>
                </a:moveTo>
                <a:lnTo>
                  <a:pt x="18732" y="0"/>
                </a:lnTo>
              </a:path>
            </a:pathLst>
          </a:custGeom>
          <a:ln w="3600">
            <a:solidFill>
              <a:srgbClr val="000000"/>
            </a:solidFill>
          </a:ln>
        </p:spPr>
        <p:txBody>
          <a:bodyPr wrap="square" lIns="0" tIns="0" rIns="0" bIns="0" rtlCol="0"/>
          <a:lstStyle/>
          <a:p>
            <a:endParaRPr/>
          </a:p>
        </p:txBody>
      </p:sp>
      <p:sp>
        <p:nvSpPr>
          <p:cNvPr id="1449" name="object 1449"/>
          <p:cNvSpPr/>
          <p:nvPr/>
        </p:nvSpPr>
        <p:spPr>
          <a:xfrm>
            <a:off x="2904882" y="4678299"/>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50" name="object 1450"/>
          <p:cNvSpPr/>
          <p:nvPr/>
        </p:nvSpPr>
        <p:spPr>
          <a:xfrm>
            <a:off x="2923863" y="4651942"/>
            <a:ext cx="17895" cy="61632"/>
          </a:xfrm>
          <a:custGeom>
            <a:avLst/>
            <a:gdLst/>
            <a:ahLst/>
            <a:cxnLst/>
            <a:rect l="l" t="t" r="r" b="b"/>
            <a:pathLst>
              <a:path w="19685" h="69850">
                <a:moveTo>
                  <a:pt x="0" y="0"/>
                </a:moveTo>
                <a:lnTo>
                  <a:pt x="19075" y="69837"/>
                </a:lnTo>
              </a:path>
            </a:pathLst>
          </a:custGeom>
          <a:ln w="3600">
            <a:solidFill>
              <a:srgbClr val="000000"/>
            </a:solidFill>
          </a:ln>
        </p:spPr>
        <p:txBody>
          <a:bodyPr wrap="square" lIns="0" tIns="0" rIns="0" bIns="0" rtlCol="0"/>
          <a:lstStyle/>
          <a:p>
            <a:endParaRPr/>
          </a:p>
        </p:txBody>
      </p:sp>
      <p:sp>
        <p:nvSpPr>
          <p:cNvPr id="1451" name="object 1451"/>
          <p:cNvSpPr/>
          <p:nvPr/>
        </p:nvSpPr>
        <p:spPr>
          <a:xfrm>
            <a:off x="2921888" y="45791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52" name="object 1452"/>
          <p:cNvSpPr/>
          <p:nvPr/>
        </p:nvSpPr>
        <p:spPr>
          <a:xfrm>
            <a:off x="2941204" y="4614459"/>
            <a:ext cx="17318" cy="99172"/>
          </a:xfrm>
          <a:custGeom>
            <a:avLst/>
            <a:gdLst/>
            <a:ahLst/>
            <a:cxnLst/>
            <a:rect l="l" t="t" r="r" b="b"/>
            <a:pathLst>
              <a:path w="19050" h="112395">
                <a:moveTo>
                  <a:pt x="0" y="112318"/>
                </a:moveTo>
                <a:lnTo>
                  <a:pt x="18719" y="0"/>
                </a:lnTo>
              </a:path>
            </a:pathLst>
          </a:custGeom>
          <a:ln w="3600">
            <a:solidFill>
              <a:srgbClr val="000000"/>
            </a:solidFill>
          </a:ln>
        </p:spPr>
        <p:txBody>
          <a:bodyPr wrap="square" lIns="0" tIns="0" rIns="0" bIns="0" rtlCol="0"/>
          <a:lstStyle/>
          <a:p>
            <a:endParaRPr/>
          </a:p>
        </p:txBody>
      </p:sp>
      <p:sp>
        <p:nvSpPr>
          <p:cNvPr id="1453" name="object 1453"/>
          <p:cNvSpPr/>
          <p:nvPr/>
        </p:nvSpPr>
        <p:spPr>
          <a:xfrm>
            <a:off x="2939241" y="455474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54" name="object 1454"/>
          <p:cNvSpPr/>
          <p:nvPr/>
        </p:nvSpPr>
        <p:spPr>
          <a:xfrm>
            <a:off x="2958223" y="4589996"/>
            <a:ext cx="17895" cy="24653"/>
          </a:xfrm>
          <a:custGeom>
            <a:avLst/>
            <a:gdLst/>
            <a:ahLst/>
            <a:cxnLst/>
            <a:rect l="l" t="t" r="r" b="b"/>
            <a:pathLst>
              <a:path w="19685" h="27939">
                <a:moveTo>
                  <a:pt x="0" y="27724"/>
                </a:moveTo>
                <a:lnTo>
                  <a:pt x="19075" y="0"/>
                </a:lnTo>
              </a:path>
            </a:pathLst>
          </a:custGeom>
          <a:ln w="3600">
            <a:solidFill>
              <a:srgbClr val="000000"/>
            </a:solidFill>
          </a:ln>
        </p:spPr>
        <p:txBody>
          <a:bodyPr wrap="square" lIns="0" tIns="0" rIns="0" bIns="0" rtlCol="0"/>
          <a:lstStyle/>
          <a:p>
            <a:endParaRPr/>
          </a:p>
        </p:txBody>
      </p:sp>
      <p:sp>
        <p:nvSpPr>
          <p:cNvPr id="1455" name="object 1455"/>
          <p:cNvSpPr/>
          <p:nvPr/>
        </p:nvSpPr>
        <p:spPr>
          <a:xfrm>
            <a:off x="2956259" y="48854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56" name="object 1456"/>
          <p:cNvSpPr/>
          <p:nvPr/>
        </p:nvSpPr>
        <p:spPr>
          <a:xfrm>
            <a:off x="2975563" y="4589997"/>
            <a:ext cx="17318" cy="331134"/>
          </a:xfrm>
          <a:custGeom>
            <a:avLst/>
            <a:gdLst/>
            <a:ahLst/>
            <a:cxnLst/>
            <a:rect l="l" t="t" r="r" b="b"/>
            <a:pathLst>
              <a:path w="19050" h="375285">
                <a:moveTo>
                  <a:pt x="0" y="0"/>
                </a:moveTo>
                <a:lnTo>
                  <a:pt x="18719" y="374764"/>
                </a:lnTo>
              </a:path>
            </a:pathLst>
          </a:custGeom>
          <a:ln w="3600">
            <a:solidFill>
              <a:srgbClr val="000000"/>
            </a:solidFill>
          </a:ln>
        </p:spPr>
        <p:txBody>
          <a:bodyPr wrap="square" lIns="0" tIns="0" rIns="0" bIns="0" rtlCol="0"/>
          <a:lstStyle/>
          <a:p>
            <a:endParaRPr/>
          </a:p>
        </p:txBody>
      </p:sp>
      <p:sp>
        <p:nvSpPr>
          <p:cNvPr id="1457" name="object 1457"/>
          <p:cNvSpPr/>
          <p:nvPr/>
        </p:nvSpPr>
        <p:spPr>
          <a:xfrm>
            <a:off x="2973277" y="461700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58" name="object 1458"/>
          <p:cNvSpPr/>
          <p:nvPr/>
        </p:nvSpPr>
        <p:spPr>
          <a:xfrm>
            <a:off x="2992581" y="4652256"/>
            <a:ext cx="17318" cy="268941"/>
          </a:xfrm>
          <a:custGeom>
            <a:avLst/>
            <a:gdLst/>
            <a:ahLst/>
            <a:cxnLst/>
            <a:rect l="l" t="t" r="r" b="b"/>
            <a:pathLst>
              <a:path w="19050" h="304800">
                <a:moveTo>
                  <a:pt x="0" y="304203"/>
                </a:moveTo>
                <a:lnTo>
                  <a:pt x="18719" y="0"/>
                </a:lnTo>
              </a:path>
            </a:pathLst>
          </a:custGeom>
          <a:ln w="3600">
            <a:solidFill>
              <a:srgbClr val="000000"/>
            </a:solidFill>
          </a:ln>
        </p:spPr>
        <p:txBody>
          <a:bodyPr wrap="square" lIns="0" tIns="0" rIns="0" bIns="0" rtlCol="0"/>
          <a:lstStyle/>
          <a:p>
            <a:endParaRPr/>
          </a:p>
        </p:txBody>
      </p:sp>
      <p:sp>
        <p:nvSpPr>
          <p:cNvPr id="1459" name="object 1459"/>
          <p:cNvSpPr/>
          <p:nvPr/>
        </p:nvSpPr>
        <p:spPr>
          <a:xfrm>
            <a:off x="2990618" y="45175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60" name="object 1460"/>
          <p:cNvSpPr/>
          <p:nvPr/>
        </p:nvSpPr>
        <p:spPr>
          <a:xfrm>
            <a:off x="3009600" y="4552827"/>
            <a:ext cx="17895" cy="99732"/>
          </a:xfrm>
          <a:custGeom>
            <a:avLst/>
            <a:gdLst/>
            <a:ahLst/>
            <a:cxnLst/>
            <a:rect l="l" t="t" r="r" b="b"/>
            <a:pathLst>
              <a:path w="19685" h="113029">
                <a:moveTo>
                  <a:pt x="0" y="112687"/>
                </a:moveTo>
                <a:lnTo>
                  <a:pt x="19088" y="0"/>
                </a:lnTo>
              </a:path>
            </a:pathLst>
          </a:custGeom>
          <a:ln w="3600">
            <a:solidFill>
              <a:srgbClr val="000000"/>
            </a:solidFill>
          </a:ln>
        </p:spPr>
        <p:txBody>
          <a:bodyPr wrap="square" lIns="0" tIns="0" rIns="0" bIns="0" rtlCol="0"/>
          <a:lstStyle/>
          <a:p>
            <a:endParaRPr/>
          </a:p>
        </p:txBody>
      </p:sp>
      <p:sp>
        <p:nvSpPr>
          <p:cNvPr id="1461" name="object 1461"/>
          <p:cNvSpPr/>
          <p:nvPr/>
        </p:nvSpPr>
        <p:spPr>
          <a:xfrm>
            <a:off x="3007637" y="400044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62" name="object 1462"/>
          <p:cNvSpPr/>
          <p:nvPr/>
        </p:nvSpPr>
        <p:spPr>
          <a:xfrm>
            <a:off x="3026952" y="4035698"/>
            <a:ext cx="17318" cy="517151"/>
          </a:xfrm>
          <a:custGeom>
            <a:avLst/>
            <a:gdLst/>
            <a:ahLst/>
            <a:cxnLst/>
            <a:rect l="l" t="t" r="r" b="b"/>
            <a:pathLst>
              <a:path w="19050" h="586104">
                <a:moveTo>
                  <a:pt x="0" y="586079"/>
                </a:moveTo>
                <a:lnTo>
                  <a:pt x="18719" y="0"/>
                </a:lnTo>
              </a:path>
            </a:pathLst>
          </a:custGeom>
          <a:ln w="3600">
            <a:solidFill>
              <a:srgbClr val="000000"/>
            </a:solidFill>
          </a:ln>
        </p:spPr>
        <p:txBody>
          <a:bodyPr wrap="square" lIns="0" tIns="0" rIns="0" bIns="0" rtlCol="0"/>
          <a:lstStyle/>
          <a:p>
            <a:endParaRPr/>
          </a:p>
        </p:txBody>
      </p:sp>
      <p:sp>
        <p:nvSpPr>
          <p:cNvPr id="1463" name="object 1463"/>
          <p:cNvSpPr/>
          <p:nvPr/>
        </p:nvSpPr>
        <p:spPr>
          <a:xfrm>
            <a:off x="3024989" y="426567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464" name="object 1464"/>
          <p:cNvSpPr/>
          <p:nvPr/>
        </p:nvSpPr>
        <p:spPr>
          <a:xfrm>
            <a:off x="3043971" y="4035697"/>
            <a:ext cx="17895" cy="265579"/>
          </a:xfrm>
          <a:custGeom>
            <a:avLst/>
            <a:gdLst/>
            <a:ahLst/>
            <a:cxnLst/>
            <a:rect l="l" t="t" r="r" b="b"/>
            <a:pathLst>
              <a:path w="19685" h="300989">
                <a:moveTo>
                  <a:pt x="0" y="0"/>
                </a:moveTo>
                <a:lnTo>
                  <a:pt x="19075" y="300609"/>
                </a:lnTo>
              </a:path>
            </a:pathLst>
          </a:custGeom>
          <a:ln w="3600">
            <a:solidFill>
              <a:srgbClr val="000000"/>
            </a:solidFill>
          </a:ln>
        </p:spPr>
        <p:txBody>
          <a:bodyPr wrap="square" lIns="0" tIns="0" rIns="0" bIns="0" rtlCol="0"/>
          <a:lstStyle/>
          <a:p>
            <a:endParaRPr/>
          </a:p>
        </p:txBody>
      </p:sp>
      <p:sp>
        <p:nvSpPr>
          <p:cNvPr id="1465" name="object 1465"/>
          <p:cNvSpPr/>
          <p:nvPr/>
        </p:nvSpPr>
        <p:spPr>
          <a:xfrm>
            <a:off x="3041996" y="449565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66" name="object 1466"/>
          <p:cNvSpPr/>
          <p:nvPr/>
        </p:nvSpPr>
        <p:spPr>
          <a:xfrm>
            <a:off x="3061311" y="4300941"/>
            <a:ext cx="17318" cy="230281"/>
          </a:xfrm>
          <a:custGeom>
            <a:avLst/>
            <a:gdLst/>
            <a:ahLst/>
            <a:cxnLst/>
            <a:rect l="l" t="t" r="r" b="b"/>
            <a:pathLst>
              <a:path w="19050" h="260985">
                <a:moveTo>
                  <a:pt x="0" y="0"/>
                </a:moveTo>
                <a:lnTo>
                  <a:pt x="18719" y="260642"/>
                </a:lnTo>
              </a:path>
            </a:pathLst>
          </a:custGeom>
          <a:ln w="3600">
            <a:solidFill>
              <a:srgbClr val="000000"/>
            </a:solidFill>
          </a:ln>
        </p:spPr>
        <p:txBody>
          <a:bodyPr wrap="square" lIns="0" tIns="0" rIns="0" bIns="0" rtlCol="0"/>
          <a:lstStyle/>
          <a:p>
            <a:endParaRPr/>
          </a:p>
        </p:txBody>
      </p:sp>
      <p:sp>
        <p:nvSpPr>
          <p:cNvPr id="1467" name="object 1467"/>
          <p:cNvSpPr/>
          <p:nvPr/>
        </p:nvSpPr>
        <p:spPr>
          <a:xfrm>
            <a:off x="3059026" y="444388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68" name="object 1468"/>
          <p:cNvSpPr/>
          <p:nvPr/>
        </p:nvSpPr>
        <p:spPr>
          <a:xfrm>
            <a:off x="3078329" y="4479137"/>
            <a:ext cx="17318" cy="52107"/>
          </a:xfrm>
          <a:custGeom>
            <a:avLst/>
            <a:gdLst/>
            <a:ahLst/>
            <a:cxnLst/>
            <a:rect l="l" t="t" r="r" b="b"/>
            <a:pathLst>
              <a:path w="19050" h="59054">
                <a:moveTo>
                  <a:pt x="0" y="58686"/>
                </a:moveTo>
                <a:lnTo>
                  <a:pt x="18719" y="0"/>
                </a:lnTo>
              </a:path>
            </a:pathLst>
          </a:custGeom>
          <a:ln w="3600">
            <a:solidFill>
              <a:srgbClr val="000000"/>
            </a:solidFill>
          </a:ln>
        </p:spPr>
        <p:txBody>
          <a:bodyPr wrap="square" lIns="0" tIns="0" rIns="0" bIns="0" rtlCol="0"/>
          <a:lstStyle/>
          <a:p>
            <a:endParaRPr/>
          </a:p>
        </p:txBody>
      </p:sp>
      <p:sp>
        <p:nvSpPr>
          <p:cNvPr id="1469" name="object 1469"/>
          <p:cNvSpPr/>
          <p:nvPr/>
        </p:nvSpPr>
        <p:spPr>
          <a:xfrm>
            <a:off x="3076367" y="4448007"/>
            <a:ext cx="70427" cy="70597"/>
          </a:xfrm>
          <a:custGeom>
            <a:avLst/>
            <a:gdLst/>
            <a:ahLst/>
            <a:cxnLst/>
            <a:rect l="l" t="t" r="r" b="b"/>
            <a:pathLst>
              <a:path w="77470" h="80010">
                <a:moveTo>
                  <a:pt x="0" y="39966"/>
                </a:moveTo>
                <a:lnTo>
                  <a:pt x="77406"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470" name="object 1470"/>
          <p:cNvSpPr/>
          <p:nvPr/>
        </p:nvSpPr>
        <p:spPr>
          <a:xfrm>
            <a:off x="3095348" y="4479136"/>
            <a:ext cx="17895" cy="4482"/>
          </a:xfrm>
          <a:custGeom>
            <a:avLst/>
            <a:gdLst/>
            <a:ahLst/>
            <a:cxnLst/>
            <a:rect l="l" t="t" r="r" b="b"/>
            <a:pathLst>
              <a:path w="19685" h="5079">
                <a:moveTo>
                  <a:pt x="0" y="0"/>
                </a:moveTo>
                <a:lnTo>
                  <a:pt x="19088" y="4686"/>
                </a:lnTo>
              </a:path>
            </a:pathLst>
          </a:custGeom>
          <a:ln w="3600">
            <a:solidFill>
              <a:srgbClr val="000000"/>
            </a:solidFill>
          </a:ln>
        </p:spPr>
        <p:txBody>
          <a:bodyPr wrap="square" lIns="0" tIns="0" rIns="0" bIns="0" rtlCol="0"/>
          <a:lstStyle/>
          <a:p>
            <a:endParaRPr/>
          </a:p>
        </p:txBody>
      </p:sp>
      <p:sp>
        <p:nvSpPr>
          <p:cNvPr id="1471" name="object 1471"/>
          <p:cNvSpPr/>
          <p:nvPr/>
        </p:nvSpPr>
        <p:spPr>
          <a:xfrm>
            <a:off x="3093385" y="3745376"/>
            <a:ext cx="53686" cy="70597"/>
          </a:xfrm>
          <a:custGeom>
            <a:avLst/>
            <a:gdLst/>
            <a:ahLst/>
            <a:cxnLst/>
            <a:rect l="l" t="t" r="r" b="b"/>
            <a:pathLst>
              <a:path w="59054" h="80010">
                <a:moveTo>
                  <a:pt x="0" y="39954"/>
                </a:moveTo>
                <a:lnTo>
                  <a:pt x="58686"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472" name="object 1472"/>
          <p:cNvSpPr/>
          <p:nvPr/>
        </p:nvSpPr>
        <p:spPr>
          <a:xfrm>
            <a:off x="3112700" y="3780630"/>
            <a:ext cx="17318" cy="703169"/>
          </a:xfrm>
          <a:custGeom>
            <a:avLst/>
            <a:gdLst/>
            <a:ahLst/>
            <a:cxnLst/>
            <a:rect l="l" t="t" r="r" b="b"/>
            <a:pathLst>
              <a:path w="19050" h="796925">
                <a:moveTo>
                  <a:pt x="0" y="796328"/>
                </a:moveTo>
                <a:lnTo>
                  <a:pt x="18707" y="0"/>
                </a:lnTo>
              </a:path>
            </a:pathLst>
          </a:custGeom>
          <a:ln w="3600">
            <a:solidFill>
              <a:srgbClr val="000000"/>
            </a:solidFill>
          </a:ln>
        </p:spPr>
        <p:txBody>
          <a:bodyPr wrap="square" lIns="0" tIns="0" rIns="0" bIns="0" rtlCol="0"/>
          <a:lstStyle/>
          <a:p>
            <a:endParaRPr/>
          </a:p>
        </p:txBody>
      </p:sp>
      <p:sp>
        <p:nvSpPr>
          <p:cNvPr id="1473" name="object 1473"/>
          <p:cNvSpPr/>
          <p:nvPr/>
        </p:nvSpPr>
        <p:spPr>
          <a:xfrm>
            <a:off x="3110403" y="4509000"/>
            <a:ext cx="36368" cy="70597"/>
          </a:xfrm>
          <a:custGeom>
            <a:avLst/>
            <a:gdLst/>
            <a:ahLst/>
            <a:cxnLst/>
            <a:rect l="l" t="t" r="r" b="b"/>
            <a:pathLst>
              <a:path w="40004" h="80010">
                <a:moveTo>
                  <a:pt x="0" y="39954"/>
                </a:move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474" name="object 1474"/>
          <p:cNvSpPr/>
          <p:nvPr/>
        </p:nvSpPr>
        <p:spPr>
          <a:xfrm>
            <a:off x="3129706" y="3780630"/>
            <a:ext cx="17318" cy="763681"/>
          </a:xfrm>
          <a:custGeom>
            <a:avLst/>
            <a:gdLst/>
            <a:ahLst/>
            <a:cxnLst/>
            <a:rect l="l" t="t" r="r" b="b"/>
            <a:pathLst>
              <a:path w="19050" h="865504">
                <a:moveTo>
                  <a:pt x="0" y="0"/>
                </a:moveTo>
                <a:lnTo>
                  <a:pt x="18732" y="865441"/>
                </a:lnTo>
              </a:path>
            </a:pathLst>
          </a:custGeom>
          <a:ln w="3600">
            <a:solidFill>
              <a:srgbClr val="000000"/>
            </a:solidFill>
          </a:ln>
        </p:spPr>
        <p:txBody>
          <a:bodyPr wrap="square" lIns="0" tIns="0" rIns="0" bIns="0" rtlCol="0"/>
          <a:lstStyle/>
          <a:p>
            <a:endParaRPr/>
          </a:p>
        </p:txBody>
      </p:sp>
      <p:sp>
        <p:nvSpPr>
          <p:cNvPr id="1475" name="object 1475"/>
          <p:cNvSpPr txBox="1"/>
          <p:nvPr/>
        </p:nvSpPr>
        <p:spPr>
          <a:xfrm>
            <a:off x="4377124" y="3423094"/>
            <a:ext cx="644814"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0" dirty="0">
                <a:latin typeface="Palatino Linotype"/>
                <a:cs typeface="Palatino Linotype"/>
              </a:rPr>
              <a:t> </a:t>
            </a:r>
            <a:r>
              <a:rPr sz="700" dirty="0">
                <a:latin typeface="Palatino Linotype"/>
                <a:cs typeface="Palatino Linotype"/>
              </a:rPr>
              <a:t>coefficients</a:t>
            </a:r>
          </a:p>
        </p:txBody>
      </p:sp>
      <p:sp>
        <p:nvSpPr>
          <p:cNvPr id="1476" name="object 1476"/>
          <p:cNvSpPr/>
          <p:nvPr/>
        </p:nvSpPr>
        <p:spPr>
          <a:xfrm>
            <a:off x="3618980" y="6029259"/>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1477" name="object 1477"/>
          <p:cNvSpPr/>
          <p:nvPr/>
        </p:nvSpPr>
        <p:spPr>
          <a:xfrm>
            <a:off x="3618980"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78" name="object 1478"/>
          <p:cNvSpPr txBox="1"/>
          <p:nvPr/>
        </p:nvSpPr>
        <p:spPr>
          <a:xfrm>
            <a:off x="3590117" y="6045879"/>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1479" name="object 1479"/>
          <p:cNvSpPr/>
          <p:nvPr/>
        </p:nvSpPr>
        <p:spPr>
          <a:xfrm>
            <a:off x="3961961"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80" name="object 1480"/>
          <p:cNvSpPr txBox="1"/>
          <p:nvPr/>
        </p:nvSpPr>
        <p:spPr>
          <a:xfrm>
            <a:off x="3915779" y="6045879"/>
            <a:ext cx="92364" cy="76944"/>
          </a:xfrm>
          <a:prstGeom prst="rect">
            <a:avLst/>
          </a:prstGeom>
        </p:spPr>
        <p:txBody>
          <a:bodyPr vert="horz" wrap="square" lIns="0" tIns="0" rIns="0" bIns="0" rtlCol="0">
            <a:spAutoFit/>
          </a:bodyPr>
          <a:lstStyle/>
          <a:p>
            <a:pPr marL="11397"/>
            <a:r>
              <a:rPr sz="500" dirty="0">
                <a:latin typeface="Palatino Linotype"/>
                <a:cs typeface="Palatino Linotype"/>
              </a:rPr>
              <a:t>20</a:t>
            </a:r>
          </a:p>
        </p:txBody>
      </p:sp>
      <p:sp>
        <p:nvSpPr>
          <p:cNvPr id="1481" name="object 1481"/>
          <p:cNvSpPr/>
          <p:nvPr/>
        </p:nvSpPr>
        <p:spPr>
          <a:xfrm>
            <a:off x="4304953"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82" name="object 1482"/>
          <p:cNvSpPr/>
          <p:nvPr/>
        </p:nvSpPr>
        <p:spPr>
          <a:xfrm>
            <a:off x="4647599"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83" name="object 1483"/>
          <p:cNvSpPr/>
          <p:nvPr/>
        </p:nvSpPr>
        <p:spPr>
          <a:xfrm>
            <a:off x="4990591"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84" name="object 1484"/>
          <p:cNvSpPr/>
          <p:nvPr/>
        </p:nvSpPr>
        <p:spPr>
          <a:xfrm>
            <a:off x="533357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85" name="object 1485"/>
          <p:cNvSpPr txBox="1"/>
          <p:nvPr/>
        </p:nvSpPr>
        <p:spPr>
          <a:xfrm>
            <a:off x="5270073"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100</a:t>
            </a:r>
          </a:p>
        </p:txBody>
      </p:sp>
      <p:sp>
        <p:nvSpPr>
          <p:cNvPr id="1486" name="object 1486"/>
          <p:cNvSpPr/>
          <p:nvPr/>
        </p:nvSpPr>
        <p:spPr>
          <a:xfrm>
            <a:off x="5676218"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487" name="object 1487"/>
          <p:cNvSpPr txBox="1"/>
          <p:nvPr/>
        </p:nvSpPr>
        <p:spPr>
          <a:xfrm>
            <a:off x="5612718"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120</a:t>
            </a:r>
          </a:p>
        </p:txBody>
      </p:sp>
      <p:sp>
        <p:nvSpPr>
          <p:cNvPr id="1488" name="object 1488"/>
          <p:cNvSpPr/>
          <p:nvPr/>
        </p:nvSpPr>
        <p:spPr>
          <a:xfrm>
            <a:off x="370472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89" name="object 1489"/>
          <p:cNvSpPr/>
          <p:nvPr/>
        </p:nvSpPr>
        <p:spPr>
          <a:xfrm>
            <a:off x="379047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0" name="object 1490"/>
          <p:cNvSpPr/>
          <p:nvPr/>
        </p:nvSpPr>
        <p:spPr>
          <a:xfrm>
            <a:off x="387622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1" name="object 1491"/>
          <p:cNvSpPr/>
          <p:nvPr/>
        </p:nvSpPr>
        <p:spPr>
          <a:xfrm>
            <a:off x="404770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2" name="object 1492"/>
          <p:cNvSpPr/>
          <p:nvPr/>
        </p:nvSpPr>
        <p:spPr>
          <a:xfrm>
            <a:off x="413345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3" name="object 1493"/>
          <p:cNvSpPr/>
          <p:nvPr/>
        </p:nvSpPr>
        <p:spPr>
          <a:xfrm>
            <a:off x="421920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4" name="object 1494"/>
          <p:cNvSpPr/>
          <p:nvPr/>
        </p:nvSpPr>
        <p:spPr>
          <a:xfrm>
            <a:off x="4390690"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5" name="object 1495"/>
          <p:cNvSpPr/>
          <p:nvPr/>
        </p:nvSpPr>
        <p:spPr>
          <a:xfrm>
            <a:off x="447643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6" name="object 1496"/>
          <p:cNvSpPr/>
          <p:nvPr/>
        </p:nvSpPr>
        <p:spPr>
          <a:xfrm>
            <a:off x="456218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7" name="object 1497"/>
          <p:cNvSpPr/>
          <p:nvPr/>
        </p:nvSpPr>
        <p:spPr>
          <a:xfrm>
            <a:off x="473334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8" name="object 1498"/>
          <p:cNvSpPr/>
          <p:nvPr/>
        </p:nvSpPr>
        <p:spPr>
          <a:xfrm>
            <a:off x="481909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499" name="object 1499"/>
          <p:cNvSpPr/>
          <p:nvPr/>
        </p:nvSpPr>
        <p:spPr>
          <a:xfrm>
            <a:off x="490484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0" name="object 1500"/>
          <p:cNvSpPr/>
          <p:nvPr/>
        </p:nvSpPr>
        <p:spPr>
          <a:xfrm>
            <a:off x="507632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1" name="object 1501"/>
          <p:cNvSpPr/>
          <p:nvPr/>
        </p:nvSpPr>
        <p:spPr>
          <a:xfrm>
            <a:off x="516207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2" name="object 1502"/>
          <p:cNvSpPr/>
          <p:nvPr/>
        </p:nvSpPr>
        <p:spPr>
          <a:xfrm>
            <a:off x="524782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3" name="object 1503"/>
          <p:cNvSpPr/>
          <p:nvPr/>
        </p:nvSpPr>
        <p:spPr>
          <a:xfrm>
            <a:off x="541930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4" name="object 1504"/>
          <p:cNvSpPr/>
          <p:nvPr/>
        </p:nvSpPr>
        <p:spPr>
          <a:xfrm>
            <a:off x="550505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5" name="object 1505"/>
          <p:cNvSpPr/>
          <p:nvPr/>
        </p:nvSpPr>
        <p:spPr>
          <a:xfrm>
            <a:off x="559080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6" name="object 1506"/>
          <p:cNvSpPr/>
          <p:nvPr/>
        </p:nvSpPr>
        <p:spPr>
          <a:xfrm>
            <a:off x="576196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507" name="object 1507"/>
          <p:cNvSpPr txBox="1"/>
          <p:nvPr/>
        </p:nvSpPr>
        <p:spPr>
          <a:xfrm>
            <a:off x="4258771" y="6045879"/>
            <a:ext cx="839932" cy="153888"/>
          </a:xfrm>
          <a:prstGeom prst="rect">
            <a:avLst/>
          </a:prstGeom>
        </p:spPr>
        <p:txBody>
          <a:bodyPr vert="horz" wrap="square" lIns="0" tIns="0" rIns="0" bIns="0" rtlCol="0">
            <a:spAutoFit/>
          </a:bodyPr>
          <a:lstStyle/>
          <a:p>
            <a:pPr marL="11397">
              <a:lnSpc>
                <a:spcPts val="615"/>
              </a:lnSpc>
              <a:tabLst>
                <a:tab pos="349317" algn="l"/>
                <a:tab pos="687808" algn="l"/>
              </a:tabLst>
            </a:pPr>
            <a:r>
              <a:rPr sz="500" dirty="0">
                <a:latin typeface="Palatino Linotype"/>
                <a:cs typeface="Palatino Linotype"/>
              </a:rPr>
              <a:t>40	60	80</a:t>
            </a:r>
          </a:p>
          <a:p>
            <a:pPr marL="52425">
              <a:lnSpc>
                <a:spcPts val="615"/>
              </a:lnSpc>
            </a:pPr>
            <a:r>
              <a:rPr sz="500" dirty="0">
                <a:latin typeface="Palatino Linotype"/>
                <a:cs typeface="Palatino Linotype"/>
              </a:rPr>
              <a:t>Measurement along</a:t>
            </a:r>
            <a:r>
              <a:rPr sz="500" spc="-90" dirty="0">
                <a:latin typeface="Palatino Linotype"/>
                <a:cs typeface="Palatino Linotype"/>
              </a:rPr>
              <a:t> </a:t>
            </a:r>
            <a:r>
              <a:rPr sz="500" dirty="0">
                <a:latin typeface="Palatino Linotype"/>
                <a:cs typeface="Palatino Linotype"/>
              </a:rPr>
              <a:t>orbit</a:t>
            </a:r>
          </a:p>
        </p:txBody>
      </p:sp>
      <p:sp>
        <p:nvSpPr>
          <p:cNvPr id="1508" name="object 1508"/>
          <p:cNvSpPr/>
          <p:nvPr/>
        </p:nvSpPr>
        <p:spPr>
          <a:xfrm>
            <a:off x="3618980" y="3540812"/>
            <a:ext cx="2160732" cy="0"/>
          </a:xfrm>
          <a:custGeom>
            <a:avLst/>
            <a:gdLst/>
            <a:ahLst/>
            <a:cxnLst/>
            <a:rect l="l" t="t" r="r" b="b"/>
            <a:pathLst>
              <a:path w="2376804">
                <a:moveTo>
                  <a:pt x="0" y="0"/>
                </a:moveTo>
                <a:lnTo>
                  <a:pt x="2376373" y="0"/>
                </a:lnTo>
              </a:path>
            </a:pathLst>
          </a:custGeom>
          <a:ln w="3600">
            <a:solidFill>
              <a:srgbClr val="000000"/>
            </a:solidFill>
          </a:ln>
        </p:spPr>
        <p:txBody>
          <a:bodyPr wrap="square" lIns="0" tIns="0" rIns="0" bIns="0" rtlCol="0"/>
          <a:lstStyle/>
          <a:p>
            <a:endParaRPr/>
          </a:p>
        </p:txBody>
      </p:sp>
      <p:sp>
        <p:nvSpPr>
          <p:cNvPr id="1509" name="object 1509"/>
          <p:cNvSpPr/>
          <p:nvPr/>
        </p:nvSpPr>
        <p:spPr>
          <a:xfrm>
            <a:off x="3618980"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0" name="object 1510"/>
          <p:cNvSpPr/>
          <p:nvPr/>
        </p:nvSpPr>
        <p:spPr>
          <a:xfrm>
            <a:off x="3961961"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1" name="object 1511"/>
          <p:cNvSpPr/>
          <p:nvPr/>
        </p:nvSpPr>
        <p:spPr>
          <a:xfrm>
            <a:off x="4304953"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2" name="object 1512"/>
          <p:cNvSpPr/>
          <p:nvPr/>
        </p:nvSpPr>
        <p:spPr>
          <a:xfrm>
            <a:off x="4647599"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3" name="object 1513"/>
          <p:cNvSpPr/>
          <p:nvPr/>
        </p:nvSpPr>
        <p:spPr>
          <a:xfrm>
            <a:off x="4990591"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4" name="object 1514"/>
          <p:cNvSpPr/>
          <p:nvPr/>
        </p:nvSpPr>
        <p:spPr>
          <a:xfrm>
            <a:off x="533357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5" name="object 1515"/>
          <p:cNvSpPr/>
          <p:nvPr/>
        </p:nvSpPr>
        <p:spPr>
          <a:xfrm>
            <a:off x="5676218"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516" name="object 1516"/>
          <p:cNvSpPr/>
          <p:nvPr/>
        </p:nvSpPr>
        <p:spPr>
          <a:xfrm>
            <a:off x="370472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17" name="object 1517"/>
          <p:cNvSpPr/>
          <p:nvPr/>
        </p:nvSpPr>
        <p:spPr>
          <a:xfrm>
            <a:off x="379047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18" name="object 1518"/>
          <p:cNvSpPr/>
          <p:nvPr/>
        </p:nvSpPr>
        <p:spPr>
          <a:xfrm>
            <a:off x="387622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19" name="object 1519"/>
          <p:cNvSpPr/>
          <p:nvPr/>
        </p:nvSpPr>
        <p:spPr>
          <a:xfrm>
            <a:off x="404770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0" name="object 1520"/>
          <p:cNvSpPr/>
          <p:nvPr/>
        </p:nvSpPr>
        <p:spPr>
          <a:xfrm>
            <a:off x="413345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1" name="object 1521"/>
          <p:cNvSpPr/>
          <p:nvPr/>
        </p:nvSpPr>
        <p:spPr>
          <a:xfrm>
            <a:off x="421920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2" name="object 1522"/>
          <p:cNvSpPr/>
          <p:nvPr/>
        </p:nvSpPr>
        <p:spPr>
          <a:xfrm>
            <a:off x="4390690"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3" name="object 1523"/>
          <p:cNvSpPr/>
          <p:nvPr/>
        </p:nvSpPr>
        <p:spPr>
          <a:xfrm>
            <a:off x="447643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4" name="object 1524"/>
          <p:cNvSpPr/>
          <p:nvPr/>
        </p:nvSpPr>
        <p:spPr>
          <a:xfrm>
            <a:off x="456218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5" name="object 1525"/>
          <p:cNvSpPr/>
          <p:nvPr/>
        </p:nvSpPr>
        <p:spPr>
          <a:xfrm>
            <a:off x="473334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6" name="object 1526"/>
          <p:cNvSpPr/>
          <p:nvPr/>
        </p:nvSpPr>
        <p:spPr>
          <a:xfrm>
            <a:off x="481909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7" name="object 1527"/>
          <p:cNvSpPr/>
          <p:nvPr/>
        </p:nvSpPr>
        <p:spPr>
          <a:xfrm>
            <a:off x="490484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8" name="object 1528"/>
          <p:cNvSpPr/>
          <p:nvPr/>
        </p:nvSpPr>
        <p:spPr>
          <a:xfrm>
            <a:off x="507632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29" name="object 1529"/>
          <p:cNvSpPr/>
          <p:nvPr/>
        </p:nvSpPr>
        <p:spPr>
          <a:xfrm>
            <a:off x="516207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30" name="object 1530"/>
          <p:cNvSpPr/>
          <p:nvPr/>
        </p:nvSpPr>
        <p:spPr>
          <a:xfrm>
            <a:off x="524782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31" name="object 1531"/>
          <p:cNvSpPr/>
          <p:nvPr/>
        </p:nvSpPr>
        <p:spPr>
          <a:xfrm>
            <a:off x="541930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32" name="object 1532"/>
          <p:cNvSpPr/>
          <p:nvPr/>
        </p:nvSpPr>
        <p:spPr>
          <a:xfrm>
            <a:off x="550505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33" name="object 1533"/>
          <p:cNvSpPr/>
          <p:nvPr/>
        </p:nvSpPr>
        <p:spPr>
          <a:xfrm>
            <a:off x="559080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34" name="object 1534"/>
          <p:cNvSpPr/>
          <p:nvPr/>
        </p:nvSpPr>
        <p:spPr>
          <a:xfrm>
            <a:off x="576196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535" name="object 1535"/>
          <p:cNvSpPr/>
          <p:nvPr/>
        </p:nvSpPr>
        <p:spPr>
          <a:xfrm>
            <a:off x="3618980"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536" name="object 1536"/>
          <p:cNvSpPr/>
          <p:nvPr/>
        </p:nvSpPr>
        <p:spPr>
          <a:xfrm>
            <a:off x="3618981" y="6029259"/>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37" name="object 1537"/>
          <p:cNvSpPr txBox="1"/>
          <p:nvPr/>
        </p:nvSpPr>
        <p:spPr>
          <a:xfrm>
            <a:off x="3410504" y="5962024"/>
            <a:ext cx="202045" cy="76944"/>
          </a:xfrm>
          <a:prstGeom prst="rect">
            <a:avLst/>
          </a:prstGeom>
        </p:spPr>
        <p:txBody>
          <a:bodyPr vert="horz" wrap="square" lIns="0" tIns="0" rIns="0" bIns="0" rtlCol="0">
            <a:spAutoFit/>
          </a:bodyPr>
          <a:lstStyle/>
          <a:p>
            <a:pPr marL="11397"/>
            <a:r>
              <a:rPr sz="500" dirty="0">
                <a:latin typeface="Palatino Linotype"/>
                <a:cs typeface="Palatino Linotype"/>
              </a:rPr>
              <a:t>-0.006</a:t>
            </a:r>
          </a:p>
        </p:txBody>
      </p:sp>
      <p:sp>
        <p:nvSpPr>
          <p:cNvPr id="1538" name="object 1538"/>
          <p:cNvSpPr/>
          <p:nvPr/>
        </p:nvSpPr>
        <p:spPr>
          <a:xfrm>
            <a:off x="3618981" y="5673806"/>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39" name="object 1539"/>
          <p:cNvSpPr/>
          <p:nvPr/>
        </p:nvSpPr>
        <p:spPr>
          <a:xfrm>
            <a:off x="3618981" y="5318367"/>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40" name="object 1540"/>
          <p:cNvSpPr/>
          <p:nvPr/>
        </p:nvSpPr>
        <p:spPr>
          <a:xfrm>
            <a:off x="3618981" y="4962603"/>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41" name="object 1541"/>
          <p:cNvSpPr/>
          <p:nvPr/>
        </p:nvSpPr>
        <p:spPr>
          <a:xfrm>
            <a:off x="3618981" y="460715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42" name="object 1542"/>
          <p:cNvSpPr/>
          <p:nvPr/>
        </p:nvSpPr>
        <p:spPr>
          <a:xfrm>
            <a:off x="3618981" y="425170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43" name="object 1543"/>
          <p:cNvSpPr/>
          <p:nvPr/>
        </p:nvSpPr>
        <p:spPr>
          <a:xfrm>
            <a:off x="3618981" y="3896251"/>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44" name="object 1544"/>
          <p:cNvSpPr/>
          <p:nvPr/>
        </p:nvSpPr>
        <p:spPr>
          <a:xfrm>
            <a:off x="3618981" y="3540812"/>
            <a:ext cx="43295" cy="0"/>
          </a:xfrm>
          <a:custGeom>
            <a:avLst/>
            <a:gdLst/>
            <a:ahLst/>
            <a:cxnLst/>
            <a:rect l="l" t="t" r="r" b="b"/>
            <a:pathLst>
              <a:path w="47625">
                <a:moveTo>
                  <a:pt x="0" y="0"/>
                </a:moveTo>
                <a:lnTo>
                  <a:pt x="47523" y="0"/>
                </a:lnTo>
              </a:path>
            </a:pathLst>
          </a:custGeom>
          <a:ln w="3600">
            <a:solidFill>
              <a:srgbClr val="000000"/>
            </a:solidFill>
          </a:ln>
        </p:spPr>
        <p:txBody>
          <a:bodyPr wrap="square" lIns="0" tIns="0" rIns="0" bIns="0" rtlCol="0"/>
          <a:lstStyle/>
          <a:p>
            <a:endParaRPr/>
          </a:p>
        </p:txBody>
      </p:sp>
      <p:sp>
        <p:nvSpPr>
          <p:cNvPr id="1545" name="object 1545"/>
          <p:cNvSpPr txBox="1"/>
          <p:nvPr/>
        </p:nvSpPr>
        <p:spPr>
          <a:xfrm>
            <a:off x="3433572" y="3512641"/>
            <a:ext cx="178955" cy="76944"/>
          </a:xfrm>
          <a:prstGeom prst="rect">
            <a:avLst/>
          </a:prstGeom>
        </p:spPr>
        <p:txBody>
          <a:bodyPr vert="horz" wrap="square" lIns="0" tIns="0" rIns="0" bIns="0" rtlCol="0">
            <a:spAutoFit/>
          </a:bodyPr>
          <a:lstStyle/>
          <a:p>
            <a:pPr marL="11397"/>
            <a:r>
              <a:rPr sz="500" dirty="0">
                <a:latin typeface="Palatino Linotype"/>
                <a:cs typeface="Palatino Linotype"/>
              </a:rPr>
              <a:t>0.008</a:t>
            </a:r>
          </a:p>
        </p:txBody>
      </p:sp>
      <p:sp>
        <p:nvSpPr>
          <p:cNvPr id="1546" name="object 1546"/>
          <p:cNvSpPr/>
          <p:nvPr/>
        </p:nvSpPr>
        <p:spPr>
          <a:xfrm>
            <a:off x="3618980" y="594031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47" name="object 1547"/>
          <p:cNvSpPr/>
          <p:nvPr/>
        </p:nvSpPr>
        <p:spPr>
          <a:xfrm>
            <a:off x="3618980" y="585137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48" name="object 1548"/>
          <p:cNvSpPr/>
          <p:nvPr/>
        </p:nvSpPr>
        <p:spPr>
          <a:xfrm>
            <a:off x="3618980" y="576275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49" name="object 1549"/>
          <p:cNvSpPr/>
          <p:nvPr/>
        </p:nvSpPr>
        <p:spPr>
          <a:xfrm>
            <a:off x="3618980" y="5584877"/>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0" name="object 1550"/>
          <p:cNvSpPr/>
          <p:nvPr/>
        </p:nvSpPr>
        <p:spPr>
          <a:xfrm>
            <a:off x="3618980" y="549592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1" name="object 1551"/>
          <p:cNvSpPr/>
          <p:nvPr/>
        </p:nvSpPr>
        <p:spPr>
          <a:xfrm>
            <a:off x="3618980" y="540698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2" name="object 1552"/>
          <p:cNvSpPr/>
          <p:nvPr/>
        </p:nvSpPr>
        <p:spPr>
          <a:xfrm>
            <a:off x="3618980" y="522942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3" name="object 1553"/>
          <p:cNvSpPr/>
          <p:nvPr/>
        </p:nvSpPr>
        <p:spPr>
          <a:xfrm>
            <a:off x="3618980" y="514047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4" name="object 1554"/>
          <p:cNvSpPr/>
          <p:nvPr/>
        </p:nvSpPr>
        <p:spPr>
          <a:xfrm>
            <a:off x="3618980" y="505153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5" name="object 1555"/>
          <p:cNvSpPr/>
          <p:nvPr/>
        </p:nvSpPr>
        <p:spPr>
          <a:xfrm>
            <a:off x="3618980" y="4873976"/>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6" name="object 1556"/>
          <p:cNvSpPr/>
          <p:nvPr/>
        </p:nvSpPr>
        <p:spPr>
          <a:xfrm>
            <a:off x="3618980" y="478503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7" name="object 1557"/>
          <p:cNvSpPr/>
          <p:nvPr/>
        </p:nvSpPr>
        <p:spPr>
          <a:xfrm>
            <a:off x="3618980" y="469609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8" name="object 1558"/>
          <p:cNvSpPr/>
          <p:nvPr/>
        </p:nvSpPr>
        <p:spPr>
          <a:xfrm>
            <a:off x="3618980" y="4518525"/>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59" name="object 1559"/>
          <p:cNvSpPr/>
          <p:nvPr/>
        </p:nvSpPr>
        <p:spPr>
          <a:xfrm>
            <a:off x="3618980" y="4429584"/>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0" name="object 1560"/>
          <p:cNvSpPr/>
          <p:nvPr/>
        </p:nvSpPr>
        <p:spPr>
          <a:xfrm>
            <a:off x="3618980" y="434064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1" name="object 1561"/>
          <p:cNvSpPr/>
          <p:nvPr/>
        </p:nvSpPr>
        <p:spPr>
          <a:xfrm>
            <a:off x="3618980" y="416276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2" name="object 1562"/>
          <p:cNvSpPr/>
          <p:nvPr/>
        </p:nvSpPr>
        <p:spPr>
          <a:xfrm>
            <a:off x="3618980" y="4074133"/>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3" name="object 1563"/>
          <p:cNvSpPr/>
          <p:nvPr/>
        </p:nvSpPr>
        <p:spPr>
          <a:xfrm>
            <a:off x="3618980" y="3985192"/>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4" name="object 1564"/>
          <p:cNvSpPr/>
          <p:nvPr/>
        </p:nvSpPr>
        <p:spPr>
          <a:xfrm>
            <a:off x="3618980" y="380731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5" name="object 1565"/>
          <p:cNvSpPr/>
          <p:nvPr/>
        </p:nvSpPr>
        <p:spPr>
          <a:xfrm>
            <a:off x="3618980" y="3718369"/>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6" name="object 1566"/>
          <p:cNvSpPr/>
          <p:nvPr/>
        </p:nvSpPr>
        <p:spPr>
          <a:xfrm>
            <a:off x="3618980" y="3629741"/>
            <a:ext cx="21936" cy="0"/>
          </a:xfrm>
          <a:custGeom>
            <a:avLst/>
            <a:gdLst/>
            <a:ahLst/>
            <a:cxnLst/>
            <a:rect l="l" t="t" r="r" b="b"/>
            <a:pathLst>
              <a:path w="24129">
                <a:moveTo>
                  <a:pt x="0" y="0"/>
                </a:moveTo>
                <a:lnTo>
                  <a:pt x="23774" y="0"/>
                </a:lnTo>
              </a:path>
            </a:pathLst>
          </a:custGeom>
          <a:ln w="3600">
            <a:solidFill>
              <a:srgbClr val="000000"/>
            </a:solidFill>
          </a:ln>
        </p:spPr>
        <p:txBody>
          <a:bodyPr wrap="square" lIns="0" tIns="0" rIns="0" bIns="0" rtlCol="0"/>
          <a:lstStyle/>
          <a:p>
            <a:endParaRPr/>
          </a:p>
        </p:txBody>
      </p:sp>
      <p:sp>
        <p:nvSpPr>
          <p:cNvPr id="1567" name="object 1567"/>
          <p:cNvSpPr txBox="1"/>
          <p:nvPr/>
        </p:nvSpPr>
        <p:spPr>
          <a:xfrm>
            <a:off x="3305671" y="4546876"/>
            <a:ext cx="76944" cy="476810"/>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EOF coefficient</a:t>
            </a:r>
          </a:p>
        </p:txBody>
      </p:sp>
      <p:sp>
        <p:nvSpPr>
          <p:cNvPr id="1568" name="object 1568"/>
          <p:cNvSpPr/>
          <p:nvPr/>
        </p:nvSpPr>
        <p:spPr>
          <a:xfrm>
            <a:off x="5779319"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569" name="object 1569"/>
          <p:cNvSpPr/>
          <p:nvPr/>
        </p:nvSpPr>
        <p:spPr>
          <a:xfrm>
            <a:off x="5736117" y="6029259"/>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0" name="object 1570"/>
          <p:cNvSpPr/>
          <p:nvPr/>
        </p:nvSpPr>
        <p:spPr>
          <a:xfrm>
            <a:off x="5736117" y="5673806"/>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1" name="object 1571"/>
          <p:cNvSpPr/>
          <p:nvPr/>
        </p:nvSpPr>
        <p:spPr>
          <a:xfrm>
            <a:off x="5736117" y="5318367"/>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2" name="object 1572"/>
          <p:cNvSpPr/>
          <p:nvPr/>
        </p:nvSpPr>
        <p:spPr>
          <a:xfrm>
            <a:off x="5736117" y="4962603"/>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3" name="object 1573"/>
          <p:cNvSpPr/>
          <p:nvPr/>
        </p:nvSpPr>
        <p:spPr>
          <a:xfrm>
            <a:off x="5736117" y="460715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4" name="object 1574"/>
          <p:cNvSpPr/>
          <p:nvPr/>
        </p:nvSpPr>
        <p:spPr>
          <a:xfrm>
            <a:off x="5736117" y="425170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5" name="object 1575"/>
          <p:cNvSpPr/>
          <p:nvPr/>
        </p:nvSpPr>
        <p:spPr>
          <a:xfrm>
            <a:off x="5736117" y="3896251"/>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6" name="object 1576"/>
          <p:cNvSpPr/>
          <p:nvPr/>
        </p:nvSpPr>
        <p:spPr>
          <a:xfrm>
            <a:off x="5736117" y="3540812"/>
            <a:ext cx="43295" cy="0"/>
          </a:xfrm>
          <a:custGeom>
            <a:avLst/>
            <a:gdLst/>
            <a:ahLst/>
            <a:cxnLst/>
            <a:rect l="l" t="t" r="r" b="b"/>
            <a:pathLst>
              <a:path w="47625">
                <a:moveTo>
                  <a:pt x="47523" y="0"/>
                </a:moveTo>
                <a:lnTo>
                  <a:pt x="0" y="0"/>
                </a:lnTo>
              </a:path>
            </a:pathLst>
          </a:custGeom>
          <a:ln w="3600">
            <a:solidFill>
              <a:srgbClr val="000000"/>
            </a:solidFill>
          </a:ln>
        </p:spPr>
        <p:txBody>
          <a:bodyPr wrap="square" lIns="0" tIns="0" rIns="0" bIns="0" rtlCol="0"/>
          <a:lstStyle/>
          <a:p>
            <a:endParaRPr/>
          </a:p>
        </p:txBody>
      </p:sp>
      <p:sp>
        <p:nvSpPr>
          <p:cNvPr id="1577" name="object 1577"/>
          <p:cNvSpPr/>
          <p:nvPr/>
        </p:nvSpPr>
        <p:spPr>
          <a:xfrm>
            <a:off x="5757717" y="594031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78" name="object 1578"/>
          <p:cNvSpPr/>
          <p:nvPr/>
        </p:nvSpPr>
        <p:spPr>
          <a:xfrm>
            <a:off x="5757717" y="585137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79" name="object 1579"/>
          <p:cNvSpPr/>
          <p:nvPr/>
        </p:nvSpPr>
        <p:spPr>
          <a:xfrm>
            <a:off x="5757717" y="576275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0" name="object 1580"/>
          <p:cNvSpPr/>
          <p:nvPr/>
        </p:nvSpPr>
        <p:spPr>
          <a:xfrm>
            <a:off x="5757717" y="5584877"/>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1" name="object 1581"/>
          <p:cNvSpPr/>
          <p:nvPr/>
        </p:nvSpPr>
        <p:spPr>
          <a:xfrm>
            <a:off x="5757717" y="549592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2" name="object 1582"/>
          <p:cNvSpPr/>
          <p:nvPr/>
        </p:nvSpPr>
        <p:spPr>
          <a:xfrm>
            <a:off x="5757717" y="540698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3" name="object 1583"/>
          <p:cNvSpPr/>
          <p:nvPr/>
        </p:nvSpPr>
        <p:spPr>
          <a:xfrm>
            <a:off x="5757717" y="522942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4" name="object 1584"/>
          <p:cNvSpPr/>
          <p:nvPr/>
        </p:nvSpPr>
        <p:spPr>
          <a:xfrm>
            <a:off x="5757717" y="514047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5" name="object 1585"/>
          <p:cNvSpPr/>
          <p:nvPr/>
        </p:nvSpPr>
        <p:spPr>
          <a:xfrm>
            <a:off x="5757717" y="505153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6" name="object 1586"/>
          <p:cNvSpPr/>
          <p:nvPr/>
        </p:nvSpPr>
        <p:spPr>
          <a:xfrm>
            <a:off x="5757717" y="4873976"/>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7" name="object 1587"/>
          <p:cNvSpPr/>
          <p:nvPr/>
        </p:nvSpPr>
        <p:spPr>
          <a:xfrm>
            <a:off x="5757717" y="478503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8" name="object 1588"/>
          <p:cNvSpPr/>
          <p:nvPr/>
        </p:nvSpPr>
        <p:spPr>
          <a:xfrm>
            <a:off x="5757717" y="469609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89" name="object 1589"/>
          <p:cNvSpPr/>
          <p:nvPr/>
        </p:nvSpPr>
        <p:spPr>
          <a:xfrm>
            <a:off x="5757717" y="4518525"/>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0" name="object 1590"/>
          <p:cNvSpPr/>
          <p:nvPr/>
        </p:nvSpPr>
        <p:spPr>
          <a:xfrm>
            <a:off x="5757717" y="4429584"/>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1" name="object 1591"/>
          <p:cNvSpPr/>
          <p:nvPr/>
        </p:nvSpPr>
        <p:spPr>
          <a:xfrm>
            <a:off x="5757717" y="434064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2" name="object 1592"/>
          <p:cNvSpPr/>
          <p:nvPr/>
        </p:nvSpPr>
        <p:spPr>
          <a:xfrm>
            <a:off x="5757717" y="416276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3" name="object 1593"/>
          <p:cNvSpPr/>
          <p:nvPr/>
        </p:nvSpPr>
        <p:spPr>
          <a:xfrm>
            <a:off x="5757717" y="4074133"/>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4" name="object 1594"/>
          <p:cNvSpPr/>
          <p:nvPr/>
        </p:nvSpPr>
        <p:spPr>
          <a:xfrm>
            <a:off x="5757717" y="3985192"/>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5" name="object 1595"/>
          <p:cNvSpPr/>
          <p:nvPr/>
        </p:nvSpPr>
        <p:spPr>
          <a:xfrm>
            <a:off x="5757717" y="380731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6" name="object 1596"/>
          <p:cNvSpPr/>
          <p:nvPr/>
        </p:nvSpPr>
        <p:spPr>
          <a:xfrm>
            <a:off x="5757717" y="3718369"/>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7" name="object 1597"/>
          <p:cNvSpPr/>
          <p:nvPr/>
        </p:nvSpPr>
        <p:spPr>
          <a:xfrm>
            <a:off x="5757717" y="3629741"/>
            <a:ext cx="21936" cy="0"/>
          </a:xfrm>
          <a:custGeom>
            <a:avLst/>
            <a:gdLst/>
            <a:ahLst/>
            <a:cxnLst/>
            <a:rect l="l" t="t" r="r" b="b"/>
            <a:pathLst>
              <a:path w="24129">
                <a:moveTo>
                  <a:pt x="23761" y="0"/>
                </a:moveTo>
                <a:lnTo>
                  <a:pt x="0" y="0"/>
                </a:lnTo>
              </a:path>
            </a:pathLst>
          </a:custGeom>
          <a:ln w="3600">
            <a:solidFill>
              <a:srgbClr val="000000"/>
            </a:solidFill>
          </a:ln>
        </p:spPr>
        <p:txBody>
          <a:bodyPr wrap="square" lIns="0" tIns="0" rIns="0" bIns="0" rtlCol="0"/>
          <a:lstStyle/>
          <a:p>
            <a:endParaRPr/>
          </a:p>
        </p:txBody>
      </p:sp>
      <p:sp>
        <p:nvSpPr>
          <p:cNvPr id="1598" name="object 1598"/>
          <p:cNvSpPr/>
          <p:nvPr/>
        </p:nvSpPr>
        <p:spPr>
          <a:xfrm>
            <a:off x="3618981" y="5737977"/>
            <a:ext cx="36368" cy="70597"/>
          </a:xfrm>
          <a:custGeom>
            <a:avLst/>
            <a:gdLst/>
            <a:ahLst/>
            <a:cxnLst/>
            <a:rect l="l" t="t" r="r" b="b"/>
            <a:pathLst>
              <a:path w="40004" h="80009">
                <a:moveTo>
                  <a:pt x="0" y="39960"/>
                </a:moveTo>
                <a:lnTo>
                  <a:pt x="39966" y="39960"/>
                </a:lnTo>
                <a:lnTo>
                  <a:pt x="0" y="39960"/>
                </a:lnTo>
                <a:lnTo>
                  <a:pt x="0" y="0"/>
                </a:lnTo>
                <a:lnTo>
                  <a:pt x="0" y="79921"/>
                </a:lnTo>
              </a:path>
            </a:pathLst>
          </a:custGeom>
          <a:ln w="3600">
            <a:solidFill>
              <a:srgbClr val="000000"/>
            </a:solidFill>
          </a:ln>
        </p:spPr>
        <p:txBody>
          <a:bodyPr wrap="square" lIns="0" tIns="0" rIns="0" bIns="0" rtlCol="0"/>
          <a:lstStyle/>
          <a:p>
            <a:endParaRPr/>
          </a:p>
        </p:txBody>
      </p:sp>
      <p:sp>
        <p:nvSpPr>
          <p:cNvPr id="1599" name="object 1599"/>
          <p:cNvSpPr/>
          <p:nvPr/>
        </p:nvSpPr>
        <p:spPr>
          <a:xfrm>
            <a:off x="3618981" y="4919404"/>
            <a:ext cx="53686" cy="70597"/>
          </a:xfrm>
          <a:custGeom>
            <a:avLst/>
            <a:gdLst/>
            <a:ahLst/>
            <a:cxnLst/>
            <a:rect l="l" t="t" r="r" b="b"/>
            <a:pathLst>
              <a:path w="59054" h="80010">
                <a:moveTo>
                  <a:pt x="0" y="39954"/>
                </a:moveTo>
                <a:lnTo>
                  <a:pt x="59042" y="39954"/>
                </a:lnTo>
                <a:lnTo>
                  <a:pt x="19088" y="39954"/>
                </a:lnTo>
                <a:lnTo>
                  <a:pt x="19088" y="0"/>
                </a:lnTo>
                <a:lnTo>
                  <a:pt x="19088" y="79908"/>
                </a:lnTo>
              </a:path>
            </a:pathLst>
          </a:custGeom>
          <a:ln w="3600">
            <a:solidFill>
              <a:srgbClr val="000000"/>
            </a:solidFill>
          </a:ln>
        </p:spPr>
        <p:txBody>
          <a:bodyPr wrap="square" lIns="0" tIns="0" rIns="0" bIns="0" rtlCol="0"/>
          <a:lstStyle/>
          <a:p>
            <a:endParaRPr/>
          </a:p>
        </p:txBody>
      </p:sp>
      <p:sp>
        <p:nvSpPr>
          <p:cNvPr id="1600" name="object 1600"/>
          <p:cNvSpPr/>
          <p:nvPr/>
        </p:nvSpPr>
        <p:spPr>
          <a:xfrm>
            <a:off x="3618981" y="4954658"/>
            <a:ext cx="17895" cy="818590"/>
          </a:xfrm>
          <a:custGeom>
            <a:avLst/>
            <a:gdLst/>
            <a:ahLst/>
            <a:cxnLst/>
            <a:rect l="l" t="t" r="r" b="b"/>
            <a:pathLst>
              <a:path w="19685" h="927734">
                <a:moveTo>
                  <a:pt x="0" y="927721"/>
                </a:moveTo>
                <a:lnTo>
                  <a:pt x="19088" y="0"/>
                </a:lnTo>
              </a:path>
            </a:pathLst>
          </a:custGeom>
          <a:ln w="3600">
            <a:solidFill>
              <a:srgbClr val="000000"/>
            </a:solidFill>
          </a:ln>
        </p:spPr>
        <p:txBody>
          <a:bodyPr wrap="square" lIns="0" tIns="0" rIns="0" bIns="0" rtlCol="0"/>
          <a:lstStyle/>
          <a:p>
            <a:endParaRPr/>
          </a:p>
        </p:txBody>
      </p:sp>
      <p:sp>
        <p:nvSpPr>
          <p:cNvPr id="1601" name="object 1601"/>
          <p:cNvSpPr/>
          <p:nvPr/>
        </p:nvSpPr>
        <p:spPr>
          <a:xfrm>
            <a:off x="3618980" y="4789483"/>
            <a:ext cx="71005" cy="70597"/>
          </a:xfrm>
          <a:custGeom>
            <a:avLst/>
            <a:gdLst/>
            <a:ahLst/>
            <a:cxnLst/>
            <a:rect l="l" t="t" r="r" b="b"/>
            <a:pathLst>
              <a:path w="78104" h="80010">
                <a:moveTo>
                  <a:pt x="0" y="39954"/>
                </a:moveTo>
                <a:lnTo>
                  <a:pt x="77774" y="39954"/>
                </a:lnTo>
                <a:lnTo>
                  <a:pt x="37807" y="39954"/>
                </a:lnTo>
                <a:lnTo>
                  <a:pt x="37807" y="0"/>
                </a:lnTo>
                <a:lnTo>
                  <a:pt x="37807" y="79921"/>
                </a:lnTo>
              </a:path>
            </a:pathLst>
          </a:custGeom>
          <a:ln w="3600">
            <a:solidFill>
              <a:srgbClr val="000000"/>
            </a:solidFill>
          </a:ln>
        </p:spPr>
        <p:txBody>
          <a:bodyPr wrap="square" lIns="0" tIns="0" rIns="0" bIns="0" rtlCol="0"/>
          <a:lstStyle/>
          <a:p>
            <a:endParaRPr/>
          </a:p>
        </p:txBody>
      </p:sp>
      <p:sp>
        <p:nvSpPr>
          <p:cNvPr id="1602" name="object 1602"/>
          <p:cNvSpPr/>
          <p:nvPr/>
        </p:nvSpPr>
        <p:spPr>
          <a:xfrm>
            <a:off x="3636333" y="4824737"/>
            <a:ext cx="17318" cy="129988"/>
          </a:xfrm>
          <a:custGeom>
            <a:avLst/>
            <a:gdLst/>
            <a:ahLst/>
            <a:cxnLst/>
            <a:rect l="l" t="t" r="r" b="b"/>
            <a:pathLst>
              <a:path w="19050" h="147320">
                <a:moveTo>
                  <a:pt x="0" y="147243"/>
                </a:moveTo>
                <a:lnTo>
                  <a:pt x="18719" y="0"/>
                </a:lnTo>
              </a:path>
            </a:pathLst>
          </a:custGeom>
          <a:ln w="3600">
            <a:solidFill>
              <a:srgbClr val="000000"/>
            </a:solidFill>
          </a:ln>
        </p:spPr>
        <p:txBody>
          <a:bodyPr wrap="square" lIns="0" tIns="0" rIns="0" bIns="0" rtlCol="0"/>
          <a:lstStyle/>
          <a:p>
            <a:endParaRPr/>
          </a:p>
        </p:txBody>
      </p:sp>
      <p:sp>
        <p:nvSpPr>
          <p:cNvPr id="1603" name="object 1603"/>
          <p:cNvSpPr/>
          <p:nvPr/>
        </p:nvSpPr>
        <p:spPr>
          <a:xfrm>
            <a:off x="3634370" y="442227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04" name="object 1604"/>
          <p:cNvSpPr/>
          <p:nvPr/>
        </p:nvSpPr>
        <p:spPr>
          <a:xfrm>
            <a:off x="3653352" y="4457543"/>
            <a:ext cx="17895" cy="367552"/>
          </a:xfrm>
          <a:custGeom>
            <a:avLst/>
            <a:gdLst/>
            <a:ahLst/>
            <a:cxnLst/>
            <a:rect l="l" t="t" r="r" b="b"/>
            <a:pathLst>
              <a:path w="19685" h="416560">
                <a:moveTo>
                  <a:pt x="0" y="416153"/>
                </a:moveTo>
                <a:lnTo>
                  <a:pt x="19075" y="0"/>
                </a:lnTo>
              </a:path>
            </a:pathLst>
          </a:custGeom>
          <a:ln w="3600">
            <a:solidFill>
              <a:srgbClr val="000000"/>
            </a:solidFill>
          </a:ln>
        </p:spPr>
        <p:txBody>
          <a:bodyPr wrap="square" lIns="0" tIns="0" rIns="0" bIns="0" rtlCol="0"/>
          <a:lstStyle/>
          <a:p>
            <a:endParaRPr/>
          </a:p>
        </p:txBody>
      </p:sp>
      <p:sp>
        <p:nvSpPr>
          <p:cNvPr id="1605" name="object 1605"/>
          <p:cNvSpPr/>
          <p:nvPr/>
        </p:nvSpPr>
        <p:spPr>
          <a:xfrm>
            <a:off x="3651388" y="482314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06" name="object 1606"/>
          <p:cNvSpPr/>
          <p:nvPr/>
        </p:nvSpPr>
        <p:spPr>
          <a:xfrm>
            <a:off x="3670692" y="4457543"/>
            <a:ext cx="17318" cy="401170"/>
          </a:xfrm>
          <a:custGeom>
            <a:avLst/>
            <a:gdLst/>
            <a:ahLst/>
            <a:cxnLst/>
            <a:rect l="l" t="t" r="r" b="b"/>
            <a:pathLst>
              <a:path w="19050" h="454660">
                <a:moveTo>
                  <a:pt x="0" y="0"/>
                </a:moveTo>
                <a:lnTo>
                  <a:pt x="18719" y="454317"/>
                </a:lnTo>
              </a:path>
            </a:pathLst>
          </a:custGeom>
          <a:ln w="3600">
            <a:solidFill>
              <a:srgbClr val="000000"/>
            </a:solidFill>
          </a:ln>
        </p:spPr>
        <p:txBody>
          <a:bodyPr wrap="square" lIns="0" tIns="0" rIns="0" bIns="0" rtlCol="0"/>
          <a:lstStyle/>
          <a:p>
            <a:endParaRPr/>
          </a:p>
        </p:txBody>
      </p:sp>
      <p:sp>
        <p:nvSpPr>
          <p:cNvPr id="1607" name="object 1607"/>
          <p:cNvSpPr/>
          <p:nvPr/>
        </p:nvSpPr>
        <p:spPr>
          <a:xfrm>
            <a:off x="3668407" y="499880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08" name="object 1608"/>
          <p:cNvSpPr/>
          <p:nvPr/>
        </p:nvSpPr>
        <p:spPr>
          <a:xfrm>
            <a:off x="3687710" y="4858411"/>
            <a:ext cx="17318" cy="175932"/>
          </a:xfrm>
          <a:custGeom>
            <a:avLst/>
            <a:gdLst/>
            <a:ahLst/>
            <a:cxnLst/>
            <a:rect l="l" t="t" r="r" b="b"/>
            <a:pathLst>
              <a:path w="19050" h="199389">
                <a:moveTo>
                  <a:pt x="0" y="0"/>
                </a:moveTo>
                <a:lnTo>
                  <a:pt x="18719" y="199072"/>
                </a:lnTo>
              </a:path>
            </a:pathLst>
          </a:custGeom>
          <a:ln w="3600">
            <a:solidFill>
              <a:srgbClr val="000000"/>
            </a:solidFill>
          </a:ln>
        </p:spPr>
        <p:txBody>
          <a:bodyPr wrap="square" lIns="0" tIns="0" rIns="0" bIns="0" rtlCol="0"/>
          <a:lstStyle/>
          <a:p>
            <a:endParaRPr/>
          </a:p>
        </p:txBody>
      </p:sp>
      <p:sp>
        <p:nvSpPr>
          <p:cNvPr id="1609" name="object 1609"/>
          <p:cNvSpPr/>
          <p:nvPr/>
        </p:nvSpPr>
        <p:spPr>
          <a:xfrm>
            <a:off x="3685747" y="495116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10" name="object 1610"/>
          <p:cNvSpPr/>
          <p:nvPr/>
        </p:nvSpPr>
        <p:spPr>
          <a:xfrm>
            <a:off x="3704729" y="4986416"/>
            <a:ext cx="17895" cy="48185"/>
          </a:xfrm>
          <a:custGeom>
            <a:avLst/>
            <a:gdLst/>
            <a:ahLst/>
            <a:cxnLst/>
            <a:rect l="l" t="t" r="r" b="b"/>
            <a:pathLst>
              <a:path w="19685" h="54610">
                <a:moveTo>
                  <a:pt x="0" y="54000"/>
                </a:moveTo>
                <a:lnTo>
                  <a:pt x="19088" y="0"/>
                </a:lnTo>
              </a:path>
            </a:pathLst>
          </a:custGeom>
          <a:ln w="3600">
            <a:solidFill>
              <a:srgbClr val="000000"/>
            </a:solidFill>
          </a:ln>
        </p:spPr>
        <p:txBody>
          <a:bodyPr wrap="square" lIns="0" tIns="0" rIns="0" bIns="0" rtlCol="0"/>
          <a:lstStyle/>
          <a:p>
            <a:endParaRPr/>
          </a:p>
        </p:txBody>
      </p:sp>
      <p:sp>
        <p:nvSpPr>
          <p:cNvPr id="1611" name="object 1611"/>
          <p:cNvSpPr/>
          <p:nvPr/>
        </p:nvSpPr>
        <p:spPr>
          <a:xfrm>
            <a:off x="3702766" y="476661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12" name="object 1612"/>
          <p:cNvSpPr/>
          <p:nvPr/>
        </p:nvSpPr>
        <p:spPr>
          <a:xfrm>
            <a:off x="3722081" y="4801866"/>
            <a:ext cx="17318" cy="184897"/>
          </a:xfrm>
          <a:custGeom>
            <a:avLst/>
            <a:gdLst/>
            <a:ahLst/>
            <a:cxnLst/>
            <a:rect l="l" t="t" r="r" b="b"/>
            <a:pathLst>
              <a:path w="19050" h="209550">
                <a:moveTo>
                  <a:pt x="0" y="209156"/>
                </a:moveTo>
                <a:lnTo>
                  <a:pt x="18719" y="0"/>
                </a:lnTo>
              </a:path>
            </a:pathLst>
          </a:custGeom>
          <a:ln w="3600">
            <a:solidFill>
              <a:srgbClr val="000000"/>
            </a:solidFill>
          </a:ln>
        </p:spPr>
        <p:txBody>
          <a:bodyPr wrap="square" lIns="0" tIns="0" rIns="0" bIns="0" rtlCol="0"/>
          <a:lstStyle/>
          <a:p>
            <a:endParaRPr/>
          </a:p>
        </p:txBody>
      </p:sp>
      <p:sp>
        <p:nvSpPr>
          <p:cNvPr id="1613" name="object 1613"/>
          <p:cNvSpPr/>
          <p:nvPr/>
        </p:nvSpPr>
        <p:spPr>
          <a:xfrm>
            <a:off x="3720107" y="503248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14" name="object 1614"/>
          <p:cNvSpPr/>
          <p:nvPr/>
        </p:nvSpPr>
        <p:spPr>
          <a:xfrm>
            <a:off x="3739100" y="4801866"/>
            <a:ext cx="17895" cy="266140"/>
          </a:xfrm>
          <a:custGeom>
            <a:avLst/>
            <a:gdLst/>
            <a:ahLst/>
            <a:cxnLst/>
            <a:rect l="l" t="t" r="r" b="b"/>
            <a:pathLst>
              <a:path w="19685" h="301625">
                <a:moveTo>
                  <a:pt x="0" y="0"/>
                </a:moveTo>
                <a:lnTo>
                  <a:pt x="19075" y="301320"/>
                </a:lnTo>
              </a:path>
            </a:pathLst>
          </a:custGeom>
          <a:ln w="3600">
            <a:solidFill>
              <a:srgbClr val="000000"/>
            </a:solidFill>
          </a:ln>
        </p:spPr>
        <p:txBody>
          <a:bodyPr wrap="square" lIns="0" tIns="0" rIns="0" bIns="0" rtlCol="0"/>
          <a:lstStyle/>
          <a:p>
            <a:endParaRPr/>
          </a:p>
        </p:txBody>
      </p:sp>
      <p:sp>
        <p:nvSpPr>
          <p:cNvPr id="1615" name="object 1615"/>
          <p:cNvSpPr/>
          <p:nvPr/>
        </p:nvSpPr>
        <p:spPr>
          <a:xfrm>
            <a:off x="3737137" y="541207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16" name="object 1616"/>
          <p:cNvSpPr/>
          <p:nvPr/>
        </p:nvSpPr>
        <p:spPr>
          <a:xfrm>
            <a:off x="3756440" y="5067737"/>
            <a:ext cx="17318" cy="379879"/>
          </a:xfrm>
          <a:custGeom>
            <a:avLst/>
            <a:gdLst/>
            <a:ahLst/>
            <a:cxnLst/>
            <a:rect l="l" t="t" r="r" b="b"/>
            <a:pathLst>
              <a:path w="19050" h="430529">
                <a:moveTo>
                  <a:pt x="0" y="0"/>
                </a:moveTo>
                <a:lnTo>
                  <a:pt x="18719" y="430199"/>
                </a:lnTo>
              </a:path>
            </a:pathLst>
          </a:custGeom>
          <a:ln w="3600">
            <a:solidFill>
              <a:srgbClr val="000000"/>
            </a:solidFill>
          </a:ln>
        </p:spPr>
        <p:txBody>
          <a:bodyPr wrap="square" lIns="0" tIns="0" rIns="0" bIns="0" rtlCol="0"/>
          <a:lstStyle/>
          <a:p>
            <a:endParaRPr/>
          </a:p>
        </p:txBody>
      </p:sp>
      <p:sp>
        <p:nvSpPr>
          <p:cNvPr id="1617" name="object 1617"/>
          <p:cNvSpPr/>
          <p:nvPr/>
        </p:nvSpPr>
        <p:spPr>
          <a:xfrm>
            <a:off x="3754143" y="477550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18" name="object 1618"/>
          <p:cNvSpPr/>
          <p:nvPr/>
        </p:nvSpPr>
        <p:spPr>
          <a:xfrm>
            <a:off x="3773458" y="4810764"/>
            <a:ext cx="17318" cy="637054"/>
          </a:xfrm>
          <a:custGeom>
            <a:avLst/>
            <a:gdLst/>
            <a:ahLst/>
            <a:cxnLst/>
            <a:rect l="l" t="t" r="r" b="b"/>
            <a:pathLst>
              <a:path w="19050" h="721995">
                <a:moveTo>
                  <a:pt x="0" y="721436"/>
                </a:moveTo>
                <a:lnTo>
                  <a:pt x="18719" y="0"/>
                </a:lnTo>
              </a:path>
            </a:pathLst>
          </a:custGeom>
          <a:ln w="3600">
            <a:solidFill>
              <a:srgbClr val="000000"/>
            </a:solidFill>
          </a:ln>
        </p:spPr>
        <p:txBody>
          <a:bodyPr wrap="square" lIns="0" tIns="0" rIns="0" bIns="0" rtlCol="0"/>
          <a:lstStyle/>
          <a:p>
            <a:endParaRPr/>
          </a:p>
        </p:txBody>
      </p:sp>
      <p:sp>
        <p:nvSpPr>
          <p:cNvPr id="1619" name="object 1619"/>
          <p:cNvSpPr/>
          <p:nvPr/>
        </p:nvSpPr>
        <p:spPr>
          <a:xfrm>
            <a:off x="3771496" y="543589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20" name="object 1620"/>
          <p:cNvSpPr/>
          <p:nvPr/>
        </p:nvSpPr>
        <p:spPr>
          <a:xfrm>
            <a:off x="3790477" y="4810763"/>
            <a:ext cx="17895" cy="660587"/>
          </a:xfrm>
          <a:custGeom>
            <a:avLst/>
            <a:gdLst/>
            <a:ahLst/>
            <a:cxnLst/>
            <a:rect l="l" t="t" r="r" b="b"/>
            <a:pathLst>
              <a:path w="19685" h="748664">
                <a:moveTo>
                  <a:pt x="0" y="0"/>
                </a:moveTo>
                <a:lnTo>
                  <a:pt x="19075" y="748436"/>
                </a:lnTo>
              </a:path>
            </a:pathLst>
          </a:custGeom>
          <a:ln w="3600">
            <a:solidFill>
              <a:srgbClr val="000000"/>
            </a:solidFill>
          </a:ln>
        </p:spPr>
        <p:txBody>
          <a:bodyPr wrap="square" lIns="0" tIns="0" rIns="0" bIns="0" rtlCol="0"/>
          <a:lstStyle/>
          <a:p>
            <a:endParaRPr/>
          </a:p>
        </p:txBody>
      </p:sp>
      <p:sp>
        <p:nvSpPr>
          <p:cNvPr id="1621" name="object 1621"/>
          <p:cNvSpPr/>
          <p:nvPr/>
        </p:nvSpPr>
        <p:spPr>
          <a:xfrm>
            <a:off x="3788514" y="477391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22" name="object 1622"/>
          <p:cNvSpPr/>
          <p:nvPr/>
        </p:nvSpPr>
        <p:spPr>
          <a:xfrm>
            <a:off x="3807817" y="4809172"/>
            <a:ext cx="17318" cy="662268"/>
          </a:xfrm>
          <a:custGeom>
            <a:avLst/>
            <a:gdLst/>
            <a:ahLst/>
            <a:cxnLst/>
            <a:rect l="l" t="t" r="r" b="b"/>
            <a:pathLst>
              <a:path w="19050" h="750570">
                <a:moveTo>
                  <a:pt x="0" y="750239"/>
                </a:moveTo>
                <a:lnTo>
                  <a:pt x="18732" y="0"/>
                </a:lnTo>
              </a:path>
            </a:pathLst>
          </a:custGeom>
          <a:ln w="3600">
            <a:solidFill>
              <a:srgbClr val="000000"/>
            </a:solidFill>
          </a:ln>
        </p:spPr>
        <p:txBody>
          <a:bodyPr wrap="square" lIns="0" tIns="0" rIns="0" bIns="0" rtlCol="0"/>
          <a:lstStyle/>
          <a:p>
            <a:endParaRPr/>
          </a:p>
        </p:txBody>
      </p:sp>
      <p:sp>
        <p:nvSpPr>
          <p:cNvPr id="1623" name="object 1623"/>
          <p:cNvSpPr/>
          <p:nvPr/>
        </p:nvSpPr>
        <p:spPr>
          <a:xfrm>
            <a:off x="3805532" y="524402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24" name="object 1624"/>
          <p:cNvSpPr/>
          <p:nvPr/>
        </p:nvSpPr>
        <p:spPr>
          <a:xfrm>
            <a:off x="3824846" y="4809172"/>
            <a:ext cx="17318" cy="470647"/>
          </a:xfrm>
          <a:custGeom>
            <a:avLst/>
            <a:gdLst/>
            <a:ahLst/>
            <a:cxnLst/>
            <a:rect l="l" t="t" r="r" b="b"/>
            <a:pathLst>
              <a:path w="19050" h="533400">
                <a:moveTo>
                  <a:pt x="0" y="0"/>
                </a:moveTo>
                <a:lnTo>
                  <a:pt x="18707" y="532803"/>
                </a:lnTo>
              </a:path>
            </a:pathLst>
          </a:custGeom>
          <a:ln w="3600">
            <a:solidFill>
              <a:srgbClr val="000000"/>
            </a:solidFill>
          </a:ln>
        </p:spPr>
        <p:txBody>
          <a:bodyPr wrap="square" lIns="0" tIns="0" rIns="0" bIns="0" rtlCol="0"/>
          <a:lstStyle/>
          <a:p>
            <a:endParaRPr/>
          </a:p>
        </p:txBody>
      </p:sp>
      <p:sp>
        <p:nvSpPr>
          <p:cNvPr id="1625" name="object 1625"/>
          <p:cNvSpPr/>
          <p:nvPr/>
        </p:nvSpPr>
        <p:spPr>
          <a:xfrm>
            <a:off x="3822873" y="408271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26" name="object 1626"/>
          <p:cNvSpPr/>
          <p:nvPr/>
        </p:nvSpPr>
        <p:spPr>
          <a:xfrm>
            <a:off x="3841854" y="4117971"/>
            <a:ext cx="17895" cy="1161490"/>
          </a:xfrm>
          <a:custGeom>
            <a:avLst/>
            <a:gdLst/>
            <a:ahLst/>
            <a:cxnLst/>
            <a:rect l="l" t="t" r="r" b="b"/>
            <a:pathLst>
              <a:path w="19685" h="1316354">
                <a:moveTo>
                  <a:pt x="0" y="1316164"/>
                </a:moveTo>
                <a:lnTo>
                  <a:pt x="19088" y="0"/>
                </a:lnTo>
              </a:path>
            </a:pathLst>
          </a:custGeom>
          <a:ln w="3600">
            <a:solidFill>
              <a:srgbClr val="000000"/>
            </a:solidFill>
          </a:ln>
        </p:spPr>
        <p:txBody>
          <a:bodyPr wrap="square" lIns="0" tIns="0" rIns="0" bIns="0" rtlCol="0"/>
          <a:lstStyle/>
          <a:p>
            <a:endParaRPr/>
          </a:p>
        </p:txBody>
      </p:sp>
      <p:sp>
        <p:nvSpPr>
          <p:cNvPr id="1627" name="object 1627"/>
          <p:cNvSpPr/>
          <p:nvPr/>
        </p:nvSpPr>
        <p:spPr>
          <a:xfrm>
            <a:off x="3839891" y="492860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28" name="object 1628"/>
          <p:cNvSpPr/>
          <p:nvPr/>
        </p:nvSpPr>
        <p:spPr>
          <a:xfrm>
            <a:off x="3859206" y="4117971"/>
            <a:ext cx="17318" cy="846044"/>
          </a:xfrm>
          <a:custGeom>
            <a:avLst/>
            <a:gdLst/>
            <a:ahLst/>
            <a:cxnLst/>
            <a:rect l="l" t="t" r="r" b="b"/>
            <a:pathLst>
              <a:path w="19050" h="958850">
                <a:moveTo>
                  <a:pt x="0" y="0"/>
                </a:moveTo>
                <a:lnTo>
                  <a:pt x="18719" y="958684"/>
                </a:lnTo>
              </a:path>
            </a:pathLst>
          </a:custGeom>
          <a:ln w="3600">
            <a:solidFill>
              <a:srgbClr val="000000"/>
            </a:solidFill>
          </a:ln>
        </p:spPr>
        <p:txBody>
          <a:bodyPr wrap="square" lIns="0" tIns="0" rIns="0" bIns="0" rtlCol="0"/>
          <a:lstStyle/>
          <a:p>
            <a:endParaRPr/>
          </a:p>
        </p:txBody>
      </p:sp>
      <p:sp>
        <p:nvSpPr>
          <p:cNvPr id="1629" name="object 1629"/>
          <p:cNvSpPr/>
          <p:nvPr/>
        </p:nvSpPr>
        <p:spPr>
          <a:xfrm>
            <a:off x="3857244" y="48917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30" name="object 1630"/>
          <p:cNvSpPr/>
          <p:nvPr/>
        </p:nvSpPr>
        <p:spPr>
          <a:xfrm>
            <a:off x="3876225" y="4927025"/>
            <a:ext cx="17895" cy="36979"/>
          </a:xfrm>
          <a:custGeom>
            <a:avLst/>
            <a:gdLst/>
            <a:ahLst/>
            <a:cxnLst/>
            <a:rect l="l" t="t" r="r" b="b"/>
            <a:pathLst>
              <a:path w="19685" h="41910">
                <a:moveTo>
                  <a:pt x="0" y="41757"/>
                </a:moveTo>
                <a:lnTo>
                  <a:pt x="19075" y="0"/>
                </a:lnTo>
              </a:path>
            </a:pathLst>
          </a:custGeom>
          <a:ln w="3600">
            <a:solidFill>
              <a:srgbClr val="000000"/>
            </a:solidFill>
          </a:ln>
        </p:spPr>
        <p:txBody>
          <a:bodyPr wrap="square" lIns="0" tIns="0" rIns="0" bIns="0" rtlCol="0"/>
          <a:lstStyle/>
          <a:p>
            <a:endParaRPr/>
          </a:p>
        </p:txBody>
      </p:sp>
      <p:sp>
        <p:nvSpPr>
          <p:cNvPr id="1631" name="object 1631"/>
          <p:cNvSpPr/>
          <p:nvPr/>
        </p:nvSpPr>
        <p:spPr>
          <a:xfrm>
            <a:off x="3874261" y="523576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32" name="object 1632"/>
          <p:cNvSpPr/>
          <p:nvPr/>
        </p:nvSpPr>
        <p:spPr>
          <a:xfrm>
            <a:off x="3893566" y="4927024"/>
            <a:ext cx="17318" cy="344021"/>
          </a:xfrm>
          <a:custGeom>
            <a:avLst/>
            <a:gdLst/>
            <a:ahLst/>
            <a:cxnLst/>
            <a:rect l="l" t="t" r="r" b="b"/>
            <a:pathLst>
              <a:path w="19050" h="389889">
                <a:moveTo>
                  <a:pt x="0" y="0"/>
                </a:moveTo>
                <a:lnTo>
                  <a:pt x="18719" y="389877"/>
                </a:lnTo>
              </a:path>
            </a:pathLst>
          </a:custGeom>
          <a:ln w="3600">
            <a:solidFill>
              <a:srgbClr val="000000"/>
            </a:solidFill>
          </a:ln>
        </p:spPr>
        <p:txBody>
          <a:bodyPr wrap="square" lIns="0" tIns="0" rIns="0" bIns="0" rtlCol="0"/>
          <a:lstStyle/>
          <a:p>
            <a:endParaRPr/>
          </a:p>
        </p:txBody>
      </p:sp>
      <p:sp>
        <p:nvSpPr>
          <p:cNvPr id="1633" name="object 1633"/>
          <p:cNvSpPr/>
          <p:nvPr/>
        </p:nvSpPr>
        <p:spPr>
          <a:xfrm>
            <a:off x="3891279" y="514587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34" name="object 1634"/>
          <p:cNvSpPr/>
          <p:nvPr/>
        </p:nvSpPr>
        <p:spPr>
          <a:xfrm>
            <a:off x="3910584" y="5181141"/>
            <a:ext cx="17318" cy="90207"/>
          </a:xfrm>
          <a:custGeom>
            <a:avLst/>
            <a:gdLst/>
            <a:ahLst/>
            <a:cxnLst/>
            <a:rect l="l" t="t" r="r" b="b"/>
            <a:pathLst>
              <a:path w="19050" h="102235">
                <a:moveTo>
                  <a:pt x="0" y="101879"/>
                </a:moveTo>
                <a:lnTo>
                  <a:pt x="18719" y="0"/>
                </a:lnTo>
              </a:path>
            </a:pathLst>
          </a:custGeom>
          <a:ln w="3600">
            <a:solidFill>
              <a:srgbClr val="000000"/>
            </a:solidFill>
          </a:ln>
        </p:spPr>
        <p:txBody>
          <a:bodyPr wrap="square" lIns="0" tIns="0" rIns="0" bIns="0" rtlCol="0"/>
          <a:lstStyle/>
          <a:p>
            <a:endParaRPr/>
          </a:p>
        </p:txBody>
      </p:sp>
      <p:sp>
        <p:nvSpPr>
          <p:cNvPr id="1635" name="object 1635"/>
          <p:cNvSpPr/>
          <p:nvPr/>
        </p:nvSpPr>
        <p:spPr>
          <a:xfrm>
            <a:off x="3908621" y="495465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36" name="object 1636"/>
          <p:cNvSpPr/>
          <p:nvPr/>
        </p:nvSpPr>
        <p:spPr>
          <a:xfrm>
            <a:off x="3927603" y="4989911"/>
            <a:ext cx="17895" cy="191621"/>
          </a:xfrm>
          <a:custGeom>
            <a:avLst/>
            <a:gdLst/>
            <a:ahLst/>
            <a:cxnLst/>
            <a:rect l="l" t="t" r="r" b="b"/>
            <a:pathLst>
              <a:path w="19685" h="217170">
                <a:moveTo>
                  <a:pt x="0" y="216725"/>
                </a:moveTo>
                <a:lnTo>
                  <a:pt x="19088" y="0"/>
                </a:lnTo>
              </a:path>
            </a:pathLst>
          </a:custGeom>
          <a:ln w="3600">
            <a:solidFill>
              <a:srgbClr val="000000"/>
            </a:solidFill>
          </a:ln>
        </p:spPr>
        <p:txBody>
          <a:bodyPr wrap="square" lIns="0" tIns="0" rIns="0" bIns="0" rtlCol="0"/>
          <a:lstStyle/>
          <a:p>
            <a:endParaRPr/>
          </a:p>
        </p:txBody>
      </p:sp>
      <p:sp>
        <p:nvSpPr>
          <p:cNvPr id="1637" name="object 1637"/>
          <p:cNvSpPr/>
          <p:nvPr/>
        </p:nvSpPr>
        <p:spPr>
          <a:xfrm>
            <a:off x="3925639" y="504867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38" name="object 1638"/>
          <p:cNvSpPr/>
          <p:nvPr/>
        </p:nvSpPr>
        <p:spPr>
          <a:xfrm>
            <a:off x="3944955" y="4989912"/>
            <a:ext cx="17318" cy="94129"/>
          </a:xfrm>
          <a:custGeom>
            <a:avLst/>
            <a:gdLst/>
            <a:ahLst/>
            <a:cxnLst/>
            <a:rect l="l" t="t" r="r" b="b"/>
            <a:pathLst>
              <a:path w="19050" h="106679">
                <a:moveTo>
                  <a:pt x="0" y="0"/>
                </a:moveTo>
                <a:lnTo>
                  <a:pt x="18707" y="106565"/>
                </a:lnTo>
              </a:path>
            </a:pathLst>
          </a:custGeom>
          <a:ln w="3600">
            <a:solidFill>
              <a:srgbClr val="000000"/>
            </a:solidFill>
          </a:ln>
        </p:spPr>
        <p:txBody>
          <a:bodyPr wrap="square" lIns="0" tIns="0" rIns="0" bIns="0" rtlCol="0"/>
          <a:lstStyle/>
          <a:p>
            <a:endParaRPr/>
          </a:p>
        </p:txBody>
      </p:sp>
      <p:sp>
        <p:nvSpPr>
          <p:cNvPr id="1639" name="object 1639"/>
          <p:cNvSpPr/>
          <p:nvPr/>
        </p:nvSpPr>
        <p:spPr>
          <a:xfrm>
            <a:off x="3942980" y="552800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40" name="object 1640"/>
          <p:cNvSpPr/>
          <p:nvPr/>
        </p:nvSpPr>
        <p:spPr>
          <a:xfrm>
            <a:off x="3961962" y="5083940"/>
            <a:ext cx="17895" cy="479612"/>
          </a:xfrm>
          <a:custGeom>
            <a:avLst/>
            <a:gdLst/>
            <a:ahLst/>
            <a:cxnLst/>
            <a:rect l="l" t="t" r="r" b="b"/>
            <a:pathLst>
              <a:path w="19685" h="543560">
                <a:moveTo>
                  <a:pt x="0" y="0"/>
                </a:moveTo>
                <a:lnTo>
                  <a:pt x="19088" y="543242"/>
                </a:lnTo>
              </a:path>
            </a:pathLst>
          </a:custGeom>
          <a:ln w="3600">
            <a:solidFill>
              <a:srgbClr val="000000"/>
            </a:solidFill>
          </a:ln>
        </p:spPr>
        <p:txBody>
          <a:bodyPr wrap="square" lIns="0" tIns="0" rIns="0" bIns="0" rtlCol="0"/>
          <a:lstStyle/>
          <a:p>
            <a:endParaRPr/>
          </a:p>
        </p:txBody>
      </p:sp>
      <p:sp>
        <p:nvSpPr>
          <p:cNvPr id="1641" name="object 1641"/>
          <p:cNvSpPr/>
          <p:nvPr/>
        </p:nvSpPr>
        <p:spPr>
          <a:xfrm>
            <a:off x="3960009" y="524180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42" name="object 1642"/>
          <p:cNvSpPr/>
          <p:nvPr/>
        </p:nvSpPr>
        <p:spPr>
          <a:xfrm>
            <a:off x="3979314" y="5277074"/>
            <a:ext cx="17318" cy="286310"/>
          </a:xfrm>
          <a:custGeom>
            <a:avLst/>
            <a:gdLst/>
            <a:ahLst/>
            <a:cxnLst/>
            <a:rect l="l" t="t" r="r" b="b"/>
            <a:pathLst>
              <a:path w="19050" h="324485">
                <a:moveTo>
                  <a:pt x="0" y="324358"/>
                </a:moveTo>
                <a:lnTo>
                  <a:pt x="18719" y="0"/>
                </a:lnTo>
              </a:path>
            </a:pathLst>
          </a:custGeom>
          <a:ln w="3600">
            <a:solidFill>
              <a:srgbClr val="000000"/>
            </a:solidFill>
          </a:ln>
        </p:spPr>
        <p:txBody>
          <a:bodyPr wrap="square" lIns="0" tIns="0" rIns="0" bIns="0" rtlCol="0"/>
          <a:lstStyle/>
          <a:p>
            <a:endParaRPr/>
          </a:p>
        </p:txBody>
      </p:sp>
      <p:sp>
        <p:nvSpPr>
          <p:cNvPr id="1643" name="object 1643"/>
          <p:cNvSpPr/>
          <p:nvPr/>
        </p:nvSpPr>
        <p:spPr>
          <a:xfrm>
            <a:off x="3977017" y="543653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44" name="object 1644"/>
          <p:cNvSpPr/>
          <p:nvPr/>
        </p:nvSpPr>
        <p:spPr>
          <a:xfrm>
            <a:off x="3996332" y="5277074"/>
            <a:ext cx="17318" cy="194981"/>
          </a:xfrm>
          <a:custGeom>
            <a:avLst/>
            <a:gdLst/>
            <a:ahLst/>
            <a:cxnLst/>
            <a:rect l="l" t="t" r="r" b="b"/>
            <a:pathLst>
              <a:path w="19050" h="220979">
                <a:moveTo>
                  <a:pt x="0" y="0"/>
                </a:moveTo>
                <a:lnTo>
                  <a:pt x="18719" y="220675"/>
                </a:lnTo>
              </a:path>
            </a:pathLst>
          </a:custGeom>
          <a:ln w="3600">
            <a:solidFill>
              <a:srgbClr val="000000"/>
            </a:solidFill>
          </a:ln>
        </p:spPr>
        <p:txBody>
          <a:bodyPr wrap="square" lIns="0" tIns="0" rIns="0" bIns="0" rtlCol="0"/>
          <a:lstStyle/>
          <a:p>
            <a:endParaRPr/>
          </a:p>
        </p:txBody>
      </p:sp>
      <p:sp>
        <p:nvSpPr>
          <p:cNvPr id="1645" name="object 1645"/>
          <p:cNvSpPr/>
          <p:nvPr/>
        </p:nvSpPr>
        <p:spPr>
          <a:xfrm>
            <a:off x="3994369" y="51881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46" name="object 1646"/>
          <p:cNvSpPr/>
          <p:nvPr/>
        </p:nvSpPr>
        <p:spPr>
          <a:xfrm>
            <a:off x="4013351" y="5223386"/>
            <a:ext cx="17895" cy="248771"/>
          </a:xfrm>
          <a:custGeom>
            <a:avLst/>
            <a:gdLst/>
            <a:ahLst/>
            <a:cxnLst/>
            <a:rect l="l" t="t" r="r" b="b"/>
            <a:pathLst>
              <a:path w="19685" h="281939">
                <a:moveTo>
                  <a:pt x="0" y="281520"/>
                </a:moveTo>
                <a:lnTo>
                  <a:pt x="19075" y="0"/>
                </a:lnTo>
              </a:path>
            </a:pathLst>
          </a:custGeom>
          <a:ln w="3600">
            <a:solidFill>
              <a:srgbClr val="000000"/>
            </a:solidFill>
          </a:ln>
        </p:spPr>
        <p:txBody>
          <a:bodyPr wrap="square" lIns="0" tIns="0" rIns="0" bIns="0" rtlCol="0"/>
          <a:lstStyle/>
          <a:p>
            <a:endParaRPr/>
          </a:p>
        </p:txBody>
      </p:sp>
      <p:sp>
        <p:nvSpPr>
          <p:cNvPr id="1647" name="object 1647"/>
          <p:cNvSpPr/>
          <p:nvPr/>
        </p:nvSpPr>
        <p:spPr>
          <a:xfrm>
            <a:off x="4011387" y="55048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48" name="object 1648"/>
          <p:cNvSpPr/>
          <p:nvPr/>
        </p:nvSpPr>
        <p:spPr>
          <a:xfrm>
            <a:off x="4030691" y="5223387"/>
            <a:ext cx="17318" cy="317126"/>
          </a:xfrm>
          <a:custGeom>
            <a:avLst/>
            <a:gdLst/>
            <a:ahLst/>
            <a:cxnLst/>
            <a:rect l="l" t="t" r="r" b="b"/>
            <a:pathLst>
              <a:path w="19050" h="359410">
                <a:moveTo>
                  <a:pt x="0" y="0"/>
                </a:moveTo>
                <a:lnTo>
                  <a:pt x="18719" y="358927"/>
                </a:lnTo>
              </a:path>
            </a:pathLst>
          </a:custGeom>
          <a:ln w="3600">
            <a:solidFill>
              <a:srgbClr val="000000"/>
            </a:solidFill>
          </a:ln>
        </p:spPr>
        <p:txBody>
          <a:bodyPr wrap="square" lIns="0" tIns="0" rIns="0" bIns="0" rtlCol="0"/>
          <a:lstStyle/>
          <a:p>
            <a:endParaRPr/>
          </a:p>
        </p:txBody>
      </p:sp>
      <p:sp>
        <p:nvSpPr>
          <p:cNvPr id="1649" name="object 1649"/>
          <p:cNvSpPr/>
          <p:nvPr/>
        </p:nvSpPr>
        <p:spPr>
          <a:xfrm>
            <a:off x="4028405" y="521067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50" name="object 1650"/>
          <p:cNvSpPr/>
          <p:nvPr/>
        </p:nvSpPr>
        <p:spPr>
          <a:xfrm>
            <a:off x="4047709" y="5245933"/>
            <a:ext cx="17318" cy="294154"/>
          </a:xfrm>
          <a:custGeom>
            <a:avLst/>
            <a:gdLst/>
            <a:ahLst/>
            <a:cxnLst/>
            <a:rect l="l" t="t" r="r" b="b"/>
            <a:pathLst>
              <a:path w="19050" h="333375">
                <a:moveTo>
                  <a:pt x="0" y="333375"/>
                </a:moveTo>
                <a:lnTo>
                  <a:pt x="18719" y="0"/>
                </a:lnTo>
              </a:path>
            </a:pathLst>
          </a:custGeom>
          <a:ln w="3600">
            <a:solidFill>
              <a:srgbClr val="000000"/>
            </a:solidFill>
          </a:ln>
        </p:spPr>
        <p:txBody>
          <a:bodyPr wrap="square" lIns="0" tIns="0" rIns="0" bIns="0" rtlCol="0"/>
          <a:lstStyle/>
          <a:p>
            <a:endParaRPr/>
          </a:p>
        </p:txBody>
      </p:sp>
      <p:sp>
        <p:nvSpPr>
          <p:cNvPr id="1651" name="object 1651"/>
          <p:cNvSpPr/>
          <p:nvPr/>
        </p:nvSpPr>
        <p:spPr>
          <a:xfrm>
            <a:off x="4045757" y="5272625"/>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52" name="object 1652"/>
          <p:cNvSpPr/>
          <p:nvPr/>
        </p:nvSpPr>
        <p:spPr>
          <a:xfrm>
            <a:off x="4064727" y="5245933"/>
            <a:ext cx="17895" cy="62193"/>
          </a:xfrm>
          <a:custGeom>
            <a:avLst/>
            <a:gdLst/>
            <a:ahLst/>
            <a:cxnLst/>
            <a:rect l="l" t="t" r="r" b="b"/>
            <a:pathLst>
              <a:path w="19685" h="70485">
                <a:moveTo>
                  <a:pt x="0" y="0"/>
                </a:moveTo>
                <a:lnTo>
                  <a:pt x="19088" y="70205"/>
                </a:lnTo>
              </a:path>
            </a:pathLst>
          </a:custGeom>
          <a:ln w="3600">
            <a:solidFill>
              <a:srgbClr val="000000"/>
            </a:solidFill>
          </a:ln>
        </p:spPr>
        <p:txBody>
          <a:bodyPr wrap="square" lIns="0" tIns="0" rIns="0" bIns="0" rtlCol="0"/>
          <a:lstStyle/>
          <a:p>
            <a:endParaRPr/>
          </a:p>
        </p:txBody>
      </p:sp>
      <p:sp>
        <p:nvSpPr>
          <p:cNvPr id="1653" name="object 1653"/>
          <p:cNvSpPr/>
          <p:nvPr/>
        </p:nvSpPr>
        <p:spPr>
          <a:xfrm>
            <a:off x="4062765" y="487524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54" name="object 1654"/>
          <p:cNvSpPr/>
          <p:nvPr/>
        </p:nvSpPr>
        <p:spPr>
          <a:xfrm>
            <a:off x="4082079" y="4910507"/>
            <a:ext cx="17318" cy="397809"/>
          </a:xfrm>
          <a:custGeom>
            <a:avLst/>
            <a:gdLst/>
            <a:ahLst/>
            <a:cxnLst/>
            <a:rect l="l" t="t" r="r" b="b"/>
            <a:pathLst>
              <a:path w="19050" h="450850">
                <a:moveTo>
                  <a:pt x="0" y="450354"/>
                </a:moveTo>
                <a:lnTo>
                  <a:pt x="18719" y="0"/>
                </a:lnTo>
              </a:path>
            </a:pathLst>
          </a:custGeom>
          <a:ln w="3600">
            <a:solidFill>
              <a:srgbClr val="000000"/>
            </a:solidFill>
          </a:ln>
        </p:spPr>
        <p:txBody>
          <a:bodyPr wrap="square" lIns="0" tIns="0" rIns="0" bIns="0" rtlCol="0"/>
          <a:lstStyle/>
          <a:p>
            <a:endParaRPr/>
          </a:p>
        </p:txBody>
      </p:sp>
      <p:sp>
        <p:nvSpPr>
          <p:cNvPr id="1655" name="object 1655"/>
          <p:cNvSpPr/>
          <p:nvPr/>
        </p:nvSpPr>
        <p:spPr>
          <a:xfrm>
            <a:off x="4080117" y="521099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56" name="object 1656"/>
          <p:cNvSpPr/>
          <p:nvPr/>
        </p:nvSpPr>
        <p:spPr>
          <a:xfrm>
            <a:off x="4099099" y="4910507"/>
            <a:ext cx="17895" cy="336176"/>
          </a:xfrm>
          <a:custGeom>
            <a:avLst/>
            <a:gdLst/>
            <a:ahLst/>
            <a:cxnLst/>
            <a:rect l="l" t="t" r="r" b="b"/>
            <a:pathLst>
              <a:path w="19685" h="381000">
                <a:moveTo>
                  <a:pt x="0" y="0"/>
                </a:moveTo>
                <a:lnTo>
                  <a:pt x="19075" y="380517"/>
                </a:lnTo>
              </a:path>
            </a:pathLst>
          </a:custGeom>
          <a:ln w="3600">
            <a:solidFill>
              <a:srgbClr val="000000"/>
            </a:solidFill>
          </a:ln>
        </p:spPr>
        <p:txBody>
          <a:bodyPr wrap="square" lIns="0" tIns="0" rIns="0" bIns="0" rtlCol="0"/>
          <a:lstStyle/>
          <a:p>
            <a:endParaRPr/>
          </a:p>
        </p:txBody>
      </p:sp>
      <p:sp>
        <p:nvSpPr>
          <p:cNvPr id="1657" name="object 1657"/>
          <p:cNvSpPr/>
          <p:nvPr/>
        </p:nvSpPr>
        <p:spPr>
          <a:xfrm>
            <a:off x="4097135" y="4194529"/>
            <a:ext cx="72736" cy="70597"/>
          </a:xfrm>
          <a:custGeom>
            <a:avLst/>
            <a:gdLst/>
            <a:ahLst/>
            <a:cxnLst/>
            <a:rect l="l" t="t" r="r" b="b"/>
            <a:pathLst>
              <a:path w="80010" h="80010">
                <a:moveTo>
                  <a:pt x="0" y="39954"/>
                </a:moveTo>
                <a:lnTo>
                  <a:pt x="79908"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658" name="object 1658"/>
          <p:cNvSpPr/>
          <p:nvPr/>
        </p:nvSpPr>
        <p:spPr>
          <a:xfrm>
            <a:off x="4116439" y="4229783"/>
            <a:ext cx="17318" cy="1016934"/>
          </a:xfrm>
          <a:custGeom>
            <a:avLst/>
            <a:gdLst/>
            <a:ahLst/>
            <a:cxnLst/>
            <a:rect l="l" t="t" r="r" b="b"/>
            <a:pathLst>
              <a:path w="19050" h="1152525">
                <a:moveTo>
                  <a:pt x="0" y="1152004"/>
                </a:moveTo>
                <a:lnTo>
                  <a:pt x="18719" y="0"/>
                </a:lnTo>
              </a:path>
            </a:pathLst>
          </a:custGeom>
          <a:ln w="3600">
            <a:solidFill>
              <a:srgbClr val="000000"/>
            </a:solidFill>
          </a:ln>
        </p:spPr>
        <p:txBody>
          <a:bodyPr wrap="square" lIns="0" tIns="0" rIns="0" bIns="0" rtlCol="0"/>
          <a:lstStyle/>
          <a:p>
            <a:endParaRPr/>
          </a:p>
        </p:txBody>
      </p:sp>
      <p:sp>
        <p:nvSpPr>
          <p:cNvPr id="1659" name="object 1659"/>
          <p:cNvSpPr/>
          <p:nvPr/>
        </p:nvSpPr>
        <p:spPr>
          <a:xfrm>
            <a:off x="4114153" y="505725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60" name="object 1660"/>
          <p:cNvSpPr/>
          <p:nvPr/>
        </p:nvSpPr>
        <p:spPr>
          <a:xfrm>
            <a:off x="4133457" y="4229783"/>
            <a:ext cx="17318" cy="862853"/>
          </a:xfrm>
          <a:custGeom>
            <a:avLst/>
            <a:gdLst/>
            <a:ahLst/>
            <a:cxnLst/>
            <a:rect l="l" t="t" r="r" b="b"/>
            <a:pathLst>
              <a:path w="19050" h="977900">
                <a:moveTo>
                  <a:pt x="0" y="0"/>
                </a:moveTo>
                <a:lnTo>
                  <a:pt x="18719" y="977760"/>
                </a:lnTo>
              </a:path>
            </a:pathLst>
          </a:custGeom>
          <a:ln w="3600">
            <a:solidFill>
              <a:srgbClr val="000000"/>
            </a:solidFill>
          </a:ln>
        </p:spPr>
        <p:txBody>
          <a:bodyPr wrap="square" lIns="0" tIns="0" rIns="0" bIns="0" rtlCol="0"/>
          <a:lstStyle/>
          <a:p>
            <a:endParaRPr/>
          </a:p>
        </p:txBody>
      </p:sp>
      <p:sp>
        <p:nvSpPr>
          <p:cNvPr id="1661" name="object 1661"/>
          <p:cNvSpPr/>
          <p:nvPr/>
        </p:nvSpPr>
        <p:spPr>
          <a:xfrm>
            <a:off x="4131495" y="473706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62" name="object 1662"/>
          <p:cNvSpPr/>
          <p:nvPr/>
        </p:nvSpPr>
        <p:spPr>
          <a:xfrm>
            <a:off x="4150475" y="4772327"/>
            <a:ext cx="17895" cy="320488"/>
          </a:xfrm>
          <a:custGeom>
            <a:avLst/>
            <a:gdLst/>
            <a:ahLst/>
            <a:cxnLst/>
            <a:rect l="l" t="t" r="r" b="b"/>
            <a:pathLst>
              <a:path w="19685" h="363220">
                <a:moveTo>
                  <a:pt x="0" y="362877"/>
                </a:moveTo>
                <a:lnTo>
                  <a:pt x="19088" y="0"/>
                </a:lnTo>
              </a:path>
            </a:pathLst>
          </a:custGeom>
          <a:ln w="3600">
            <a:solidFill>
              <a:srgbClr val="000000"/>
            </a:solidFill>
          </a:ln>
        </p:spPr>
        <p:txBody>
          <a:bodyPr wrap="square" lIns="0" tIns="0" rIns="0" bIns="0" rtlCol="0"/>
          <a:lstStyle/>
          <a:p>
            <a:endParaRPr/>
          </a:p>
        </p:txBody>
      </p:sp>
      <p:sp>
        <p:nvSpPr>
          <p:cNvPr id="1663" name="object 1663"/>
          <p:cNvSpPr/>
          <p:nvPr/>
        </p:nvSpPr>
        <p:spPr>
          <a:xfrm>
            <a:off x="4148513" y="517002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64" name="object 1664"/>
          <p:cNvSpPr/>
          <p:nvPr/>
        </p:nvSpPr>
        <p:spPr>
          <a:xfrm>
            <a:off x="4167827" y="4772327"/>
            <a:ext cx="17318" cy="433107"/>
          </a:xfrm>
          <a:custGeom>
            <a:avLst/>
            <a:gdLst/>
            <a:ahLst/>
            <a:cxnLst/>
            <a:rect l="l" t="t" r="r" b="b"/>
            <a:pathLst>
              <a:path w="19050" h="490854">
                <a:moveTo>
                  <a:pt x="0" y="0"/>
                </a:moveTo>
                <a:lnTo>
                  <a:pt x="18719" y="490677"/>
                </a:lnTo>
              </a:path>
            </a:pathLst>
          </a:custGeom>
          <a:ln w="3600">
            <a:solidFill>
              <a:srgbClr val="000000"/>
            </a:solidFill>
          </a:ln>
        </p:spPr>
        <p:txBody>
          <a:bodyPr wrap="square" lIns="0" tIns="0" rIns="0" bIns="0" rtlCol="0"/>
          <a:lstStyle/>
          <a:p>
            <a:endParaRPr/>
          </a:p>
        </p:txBody>
      </p:sp>
      <p:sp>
        <p:nvSpPr>
          <p:cNvPr id="1665" name="object 1665"/>
          <p:cNvSpPr/>
          <p:nvPr/>
        </p:nvSpPr>
        <p:spPr>
          <a:xfrm>
            <a:off x="4165530" y="501501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66" name="object 1666"/>
          <p:cNvSpPr/>
          <p:nvPr/>
        </p:nvSpPr>
        <p:spPr>
          <a:xfrm>
            <a:off x="4184835" y="5050267"/>
            <a:ext cx="17318" cy="155201"/>
          </a:xfrm>
          <a:custGeom>
            <a:avLst/>
            <a:gdLst/>
            <a:ahLst/>
            <a:cxnLst/>
            <a:rect l="l" t="t" r="r" b="b"/>
            <a:pathLst>
              <a:path w="19050" h="175895">
                <a:moveTo>
                  <a:pt x="0" y="175679"/>
                </a:moveTo>
                <a:lnTo>
                  <a:pt x="18732" y="0"/>
                </a:lnTo>
              </a:path>
            </a:pathLst>
          </a:custGeom>
          <a:ln w="3600">
            <a:solidFill>
              <a:srgbClr val="000000"/>
            </a:solidFill>
          </a:ln>
        </p:spPr>
        <p:txBody>
          <a:bodyPr wrap="square" lIns="0" tIns="0" rIns="0" bIns="0" rtlCol="0"/>
          <a:lstStyle/>
          <a:p>
            <a:endParaRPr/>
          </a:p>
        </p:txBody>
      </p:sp>
      <p:sp>
        <p:nvSpPr>
          <p:cNvPr id="1667" name="object 1667"/>
          <p:cNvSpPr/>
          <p:nvPr/>
        </p:nvSpPr>
        <p:spPr>
          <a:xfrm>
            <a:off x="4182872" y="493973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68" name="object 1668"/>
          <p:cNvSpPr/>
          <p:nvPr/>
        </p:nvSpPr>
        <p:spPr>
          <a:xfrm>
            <a:off x="4201864" y="4974986"/>
            <a:ext cx="17895" cy="75640"/>
          </a:xfrm>
          <a:custGeom>
            <a:avLst/>
            <a:gdLst/>
            <a:ahLst/>
            <a:cxnLst/>
            <a:rect l="l" t="t" r="r" b="b"/>
            <a:pathLst>
              <a:path w="19685" h="85725">
                <a:moveTo>
                  <a:pt x="0" y="85318"/>
                </a:moveTo>
                <a:lnTo>
                  <a:pt x="19075" y="0"/>
                </a:lnTo>
              </a:path>
            </a:pathLst>
          </a:custGeom>
          <a:ln w="3600">
            <a:solidFill>
              <a:srgbClr val="000000"/>
            </a:solidFill>
          </a:ln>
        </p:spPr>
        <p:txBody>
          <a:bodyPr wrap="square" lIns="0" tIns="0" rIns="0" bIns="0" rtlCol="0"/>
          <a:lstStyle/>
          <a:p>
            <a:endParaRPr/>
          </a:p>
        </p:txBody>
      </p:sp>
      <p:sp>
        <p:nvSpPr>
          <p:cNvPr id="1669" name="object 1669"/>
          <p:cNvSpPr/>
          <p:nvPr/>
        </p:nvSpPr>
        <p:spPr>
          <a:xfrm>
            <a:off x="4199901" y="472087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70" name="object 1670"/>
          <p:cNvSpPr/>
          <p:nvPr/>
        </p:nvSpPr>
        <p:spPr>
          <a:xfrm>
            <a:off x="4219206" y="4756124"/>
            <a:ext cx="17318" cy="219075"/>
          </a:xfrm>
          <a:custGeom>
            <a:avLst/>
            <a:gdLst/>
            <a:ahLst/>
            <a:cxnLst/>
            <a:rect l="l" t="t" r="r" b="b"/>
            <a:pathLst>
              <a:path w="19050" h="248285">
                <a:moveTo>
                  <a:pt x="0" y="248043"/>
                </a:moveTo>
                <a:lnTo>
                  <a:pt x="18719" y="0"/>
                </a:lnTo>
              </a:path>
            </a:pathLst>
          </a:custGeom>
          <a:ln w="3600">
            <a:solidFill>
              <a:srgbClr val="000000"/>
            </a:solidFill>
          </a:ln>
        </p:spPr>
        <p:txBody>
          <a:bodyPr wrap="square" lIns="0" tIns="0" rIns="0" bIns="0" rtlCol="0"/>
          <a:lstStyle/>
          <a:p>
            <a:endParaRPr/>
          </a:p>
        </p:txBody>
      </p:sp>
      <p:sp>
        <p:nvSpPr>
          <p:cNvPr id="1671" name="object 1671"/>
          <p:cNvSpPr/>
          <p:nvPr/>
        </p:nvSpPr>
        <p:spPr>
          <a:xfrm>
            <a:off x="4217242" y="537649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72" name="object 1672"/>
          <p:cNvSpPr/>
          <p:nvPr/>
        </p:nvSpPr>
        <p:spPr>
          <a:xfrm>
            <a:off x="4236223" y="4756124"/>
            <a:ext cx="17895" cy="656104"/>
          </a:xfrm>
          <a:custGeom>
            <a:avLst/>
            <a:gdLst/>
            <a:ahLst/>
            <a:cxnLst/>
            <a:rect l="l" t="t" r="r" b="b"/>
            <a:pathLst>
              <a:path w="19685" h="743585">
                <a:moveTo>
                  <a:pt x="0" y="0"/>
                </a:moveTo>
                <a:lnTo>
                  <a:pt x="19088" y="743038"/>
                </a:lnTo>
              </a:path>
            </a:pathLst>
          </a:custGeom>
          <a:ln w="3600">
            <a:solidFill>
              <a:srgbClr val="000000"/>
            </a:solidFill>
          </a:ln>
        </p:spPr>
        <p:txBody>
          <a:bodyPr wrap="square" lIns="0" tIns="0" rIns="0" bIns="0" rtlCol="0"/>
          <a:lstStyle/>
          <a:p>
            <a:endParaRPr/>
          </a:p>
        </p:txBody>
      </p:sp>
      <p:sp>
        <p:nvSpPr>
          <p:cNvPr id="1673" name="object 1673"/>
          <p:cNvSpPr/>
          <p:nvPr/>
        </p:nvSpPr>
        <p:spPr>
          <a:xfrm>
            <a:off x="4234260" y="516684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74" name="object 1674"/>
          <p:cNvSpPr/>
          <p:nvPr/>
        </p:nvSpPr>
        <p:spPr>
          <a:xfrm>
            <a:off x="4253576" y="5202107"/>
            <a:ext cx="17318" cy="210110"/>
          </a:xfrm>
          <a:custGeom>
            <a:avLst/>
            <a:gdLst/>
            <a:ahLst/>
            <a:cxnLst/>
            <a:rect l="l" t="t" r="r" b="b"/>
            <a:pathLst>
              <a:path w="19050" h="238125">
                <a:moveTo>
                  <a:pt x="0" y="237591"/>
                </a:moveTo>
                <a:lnTo>
                  <a:pt x="18707" y="0"/>
                </a:lnTo>
              </a:path>
            </a:pathLst>
          </a:custGeom>
          <a:ln w="3600">
            <a:solidFill>
              <a:srgbClr val="000000"/>
            </a:solidFill>
          </a:ln>
        </p:spPr>
        <p:txBody>
          <a:bodyPr wrap="square" lIns="0" tIns="0" rIns="0" bIns="0" rtlCol="0"/>
          <a:lstStyle/>
          <a:p>
            <a:endParaRPr/>
          </a:p>
        </p:txBody>
      </p:sp>
      <p:sp>
        <p:nvSpPr>
          <p:cNvPr id="1675" name="object 1675"/>
          <p:cNvSpPr/>
          <p:nvPr/>
        </p:nvSpPr>
        <p:spPr>
          <a:xfrm>
            <a:off x="4251278" y="534981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76" name="object 1676"/>
          <p:cNvSpPr/>
          <p:nvPr/>
        </p:nvSpPr>
        <p:spPr>
          <a:xfrm>
            <a:off x="4270583" y="5202107"/>
            <a:ext cx="17318" cy="183216"/>
          </a:xfrm>
          <a:custGeom>
            <a:avLst/>
            <a:gdLst/>
            <a:ahLst/>
            <a:cxnLst/>
            <a:rect l="l" t="t" r="r" b="b"/>
            <a:pathLst>
              <a:path w="19050" h="207645">
                <a:moveTo>
                  <a:pt x="0" y="0"/>
                </a:moveTo>
                <a:lnTo>
                  <a:pt x="18732" y="207352"/>
                </a:lnTo>
              </a:path>
            </a:pathLst>
          </a:custGeom>
          <a:ln w="3600">
            <a:solidFill>
              <a:srgbClr val="000000"/>
            </a:solidFill>
          </a:ln>
        </p:spPr>
        <p:txBody>
          <a:bodyPr wrap="square" lIns="0" tIns="0" rIns="0" bIns="0" rtlCol="0"/>
          <a:lstStyle/>
          <a:p>
            <a:endParaRPr/>
          </a:p>
        </p:txBody>
      </p:sp>
      <p:sp>
        <p:nvSpPr>
          <p:cNvPr id="1677" name="object 1677"/>
          <p:cNvSpPr/>
          <p:nvPr/>
        </p:nvSpPr>
        <p:spPr>
          <a:xfrm>
            <a:off x="4268619" y="5190990"/>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678" name="object 1678"/>
          <p:cNvSpPr/>
          <p:nvPr/>
        </p:nvSpPr>
        <p:spPr>
          <a:xfrm>
            <a:off x="4287613" y="5226243"/>
            <a:ext cx="17895" cy="159124"/>
          </a:xfrm>
          <a:custGeom>
            <a:avLst/>
            <a:gdLst/>
            <a:ahLst/>
            <a:cxnLst/>
            <a:rect l="l" t="t" r="r" b="b"/>
            <a:pathLst>
              <a:path w="19685" h="180339">
                <a:moveTo>
                  <a:pt x="0" y="179997"/>
                </a:moveTo>
                <a:lnTo>
                  <a:pt x="19075" y="0"/>
                </a:lnTo>
              </a:path>
            </a:pathLst>
          </a:custGeom>
          <a:ln w="3600">
            <a:solidFill>
              <a:srgbClr val="000000"/>
            </a:solidFill>
          </a:ln>
        </p:spPr>
        <p:txBody>
          <a:bodyPr wrap="square" lIns="0" tIns="0" rIns="0" bIns="0" rtlCol="0"/>
          <a:lstStyle/>
          <a:p>
            <a:endParaRPr/>
          </a:p>
        </p:txBody>
      </p:sp>
      <p:sp>
        <p:nvSpPr>
          <p:cNvPr id="1679" name="object 1679"/>
          <p:cNvSpPr/>
          <p:nvPr/>
        </p:nvSpPr>
        <p:spPr>
          <a:xfrm>
            <a:off x="4285637" y="5265004"/>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680" name="object 1680"/>
          <p:cNvSpPr/>
          <p:nvPr/>
        </p:nvSpPr>
        <p:spPr>
          <a:xfrm>
            <a:off x="4304953" y="5226244"/>
            <a:ext cx="17318" cy="74519"/>
          </a:xfrm>
          <a:custGeom>
            <a:avLst/>
            <a:gdLst/>
            <a:ahLst/>
            <a:cxnLst/>
            <a:rect l="l" t="t" r="r" b="b"/>
            <a:pathLst>
              <a:path w="19050" h="84454">
                <a:moveTo>
                  <a:pt x="0" y="0"/>
                </a:moveTo>
                <a:lnTo>
                  <a:pt x="18719" y="83883"/>
                </a:lnTo>
              </a:path>
            </a:pathLst>
          </a:custGeom>
          <a:ln w="3600">
            <a:solidFill>
              <a:srgbClr val="000000"/>
            </a:solidFill>
          </a:ln>
        </p:spPr>
        <p:txBody>
          <a:bodyPr wrap="square" lIns="0" tIns="0" rIns="0" bIns="0" rtlCol="0"/>
          <a:lstStyle/>
          <a:p>
            <a:endParaRPr/>
          </a:p>
        </p:txBody>
      </p:sp>
      <p:sp>
        <p:nvSpPr>
          <p:cNvPr id="1681" name="object 1681"/>
          <p:cNvSpPr/>
          <p:nvPr/>
        </p:nvSpPr>
        <p:spPr>
          <a:xfrm>
            <a:off x="4302990" y="519956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82" name="object 1682"/>
          <p:cNvSpPr/>
          <p:nvPr/>
        </p:nvSpPr>
        <p:spPr>
          <a:xfrm>
            <a:off x="4321972" y="5234828"/>
            <a:ext cx="17895" cy="65554"/>
          </a:xfrm>
          <a:custGeom>
            <a:avLst/>
            <a:gdLst/>
            <a:ahLst/>
            <a:cxnLst/>
            <a:rect l="l" t="t" r="r" b="b"/>
            <a:pathLst>
              <a:path w="19685" h="74295">
                <a:moveTo>
                  <a:pt x="0" y="74155"/>
                </a:moveTo>
                <a:lnTo>
                  <a:pt x="19075" y="0"/>
                </a:lnTo>
              </a:path>
            </a:pathLst>
          </a:custGeom>
          <a:ln w="3600">
            <a:solidFill>
              <a:srgbClr val="000000"/>
            </a:solidFill>
          </a:ln>
        </p:spPr>
        <p:txBody>
          <a:bodyPr wrap="square" lIns="0" tIns="0" rIns="0" bIns="0" rtlCol="0"/>
          <a:lstStyle/>
          <a:p>
            <a:endParaRPr/>
          </a:p>
        </p:txBody>
      </p:sp>
      <p:sp>
        <p:nvSpPr>
          <p:cNvPr id="1683" name="object 1683"/>
          <p:cNvSpPr/>
          <p:nvPr/>
        </p:nvSpPr>
        <p:spPr>
          <a:xfrm>
            <a:off x="4320008" y="407063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84" name="object 1684"/>
          <p:cNvSpPr/>
          <p:nvPr/>
        </p:nvSpPr>
        <p:spPr>
          <a:xfrm>
            <a:off x="4339313" y="4105903"/>
            <a:ext cx="17318" cy="1128993"/>
          </a:xfrm>
          <a:custGeom>
            <a:avLst/>
            <a:gdLst/>
            <a:ahLst/>
            <a:cxnLst/>
            <a:rect l="l" t="t" r="r" b="b"/>
            <a:pathLst>
              <a:path w="19050" h="1279525">
                <a:moveTo>
                  <a:pt x="0" y="1279448"/>
                </a:moveTo>
                <a:lnTo>
                  <a:pt x="18719" y="0"/>
                </a:lnTo>
              </a:path>
            </a:pathLst>
          </a:custGeom>
          <a:ln w="3600">
            <a:solidFill>
              <a:srgbClr val="000000"/>
            </a:solidFill>
          </a:ln>
        </p:spPr>
        <p:txBody>
          <a:bodyPr wrap="square" lIns="0" tIns="0" rIns="0" bIns="0" rtlCol="0"/>
          <a:lstStyle/>
          <a:p>
            <a:endParaRPr/>
          </a:p>
        </p:txBody>
      </p:sp>
      <p:sp>
        <p:nvSpPr>
          <p:cNvPr id="1685" name="object 1685"/>
          <p:cNvSpPr/>
          <p:nvPr/>
        </p:nvSpPr>
        <p:spPr>
          <a:xfrm>
            <a:off x="4337027" y="491781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86" name="object 1686"/>
          <p:cNvSpPr/>
          <p:nvPr/>
        </p:nvSpPr>
        <p:spPr>
          <a:xfrm>
            <a:off x="4356331" y="4105903"/>
            <a:ext cx="17318" cy="847164"/>
          </a:xfrm>
          <a:custGeom>
            <a:avLst/>
            <a:gdLst/>
            <a:ahLst/>
            <a:cxnLst/>
            <a:rect l="l" t="t" r="r" b="b"/>
            <a:pathLst>
              <a:path w="19050" h="960120">
                <a:moveTo>
                  <a:pt x="0" y="0"/>
                </a:moveTo>
                <a:lnTo>
                  <a:pt x="18719" y="960120"/>
                </a:lnTo>
              </a:path>
            </a:pathLst>
          </a:custGeom>
          <a:ln w="3600">
            <a:solidFill>
              <a:srgbClr val="000000"/>
            </a:solidFill>
          </a:ln>
        </p:spPr>
        <p:txBody>
          <a:bodyPr wrap="square" lIns="0" tIns="0" rIns="0" bIns="0" rtlCol="0"/>
          <a:lstStyle/>
          <a:p>
            <a:endParaRPr/>
          </a:p>
        </p:txBody>
      </p:sp>
      <p:sp>
        <p:nvSpPr>
          <p:cNvPr id="1687" name="object 1687"/>
          <p:cNvSpPr/>
          <p:nvPr/>
        </p:nvSpPr>
        <p:spPr>
          <a:xfrm>
            <a:off x="4354367" y="512237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88" name="object 1688"/>
          <p:cNvSpPr/>
          <p:nvPr/>
        </p:nvSpPr>
        <p:spPr>
          <a:xfrm>
            <a:off x="4373349" y="4953067"/>
            <a:ext cx="17895" cy="205068"/>
          </a:xfrm>
          <a:custGeom>
            <a:avLst/>
            <a:gdLst/>
            <a:ahLst/>
            <a:cxnLst/>
            <a:rect l="l" t="t" r="r" b="b"/>
            <a:pathLst>
              <a:path w="19685" h="232410">
                <a:moveTo>
                  <a:pt x="0" y="0"/>
                </a:moveTo>
                <a:lnTo>
                  <a:pt x="19075" y="231838"/>
                </a:lnTo>
              </a:path>
            </a:pathLst>
          </a:custGeom>
          <a:ln w="3600">
            <a:solidFill>
              <a:srgbClr val="000000"/>
            </a:solidFill>
          </a:ln>
        </p:spPr>
        <p:txBody>
          <a:bodyPr wrap="square" lIns="0" tIns="0" rIns="0" bIns="0" rtlCol="0"/>
          <a:lstStyle/>
          <a:p>
            <a:endParaRPr/>
          </a:p>
        </p:txBody>
      </p:sp>
      <p:sp>
        <p:nvSpPr>
          <p:cNvPr id="1689" name="object 1689"/>
          <p:cNvSpPr/>
          <p:nvPr/>
        </p:nvSpPr>
        <p:spPr>
          <a:xfrm>
            <a:off x="4371386" y="533710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90" name="object 1690"/>
          <p:cNvSpPr/>
          <p:nvPr/>
        </p:nvSpPr>
        <p:spPr>
          <a:xfrm>
            <a:off x="4390690" y="5157630"/>
            <a:ext cx="17318" cy="215153"/>
          </a:xfrm>
          <a:custGeom>
            <a:avLst/>
            <a:gdLst/>
            <a:ahLst/>
            <a:cxnLst/>
            <a:rect l="l" t="t" r="r" b="b"/>
            <a:pathLst>
              <a:path w="19050" h="243839">
                <a:moveTo>
                  <a:pt x="0" y="0"/>
                </a:moveTo>
                <a:lnTo>
                  <a:pt x="18732" y="243357"/>
                </a:lnTo>
              </a:path>
            </a:pathLst>
          </a:custGeom>
          <a:ln w="3600">
            <a:solidFill>
              <a:srgbClr val="000000"/>
            </a:solidFill>
          </a:ln>
        </p:spPr>
        <p:txBody>
          <a:bodyPr wrap="square" lIns="0" tIns="0" rIns="0" bIns="0" rtlCol="0"/>
          <a:lstStyle/>
          <a:p>
            <a:endParaRPr/>
          </a:p>
        </p:txBody>
      </p:sp>
      <p:sp>
        <p:nvSpPr>
          <p:cNvPr id="1691" name="object 1691"/>
          <p:cNvSpPr/>
          <p:nvPr/>
        </p:nvSpPr>
        <p:spPr>
          <a:xfrm>
            <a:off x="4388404" y="501659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92" name="object 1692"/>
          <p:cNvSpPr/>
          <p:nvPr/>
        </p:nvSpPr>
        <p:spPr>
          <a:xfrm>
            <a:off x="4407719" y="5051858"/>
            <a:ext cx="17318" cy="321049"/>
          </a:xfrm>
          <a:custGeom>
            <a:avLst/>
            <a:gdLst/>
            <a:ahLst/>
            <a:cxnLst/>
            <a:rect l="l" t="t" r="r" b="b"/>
            <a:pathLst>
              <a:path w="19050" h="363854">
                <a:moveTo>
                  <a:pt x="0" y="363232"/>
                </a:moveTo>
                <a:lnTo>
                  <a:pt x="18719" y="0"/>
                </a:lnTo>
              </a:path>
            </a:pathLst>
          </a:custGeom>
          <a:ln w="3600">
            <a:solidFill>
              <a:srgbClr val="000000"/>
            </a:solidFill>
          </a:ln>
        </p:spPr>
        <p:txBody>
          <a:bodyPr wrap="square" lIns="0" tIns="0" rIns="0" bIns="0" rtlCol="0"/>
          <a:lstStyle/>
          <a:p>
            <a:endParaRPr/>
          </a:p>
        </p:txBody>
      </p:sp>
      <p:sp>
        <p:nvSpPr>
          <p:cNvPr id="1693" name="object 1693"/>
          <p:cNvSpPr/>
          <p:nvPr/>
        </p:nvSpPr>
        <p:spPr>
          <a:xfrm>
            <a:off x="4405746" y="47373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94" name="object 1694"/>
          <p:cNvSpPr/>
          <p:nvPr/>
        </p:nvSpPr>
        <p:spPr>
          <a:xfrm>
            <a:off x="4424738" y="4772641"/>
            <a:ext cx="17895" cy="279587"/>
          </a:xfrm>
          <a:custGeom>
            <a:avLst/>
            <a:gdLst/>
            <a:ahLst/>
            <a:cxnLst/>
            <a:rect l="l" t="t" r="r" b="b"/>
            <a:pathLst>
              <a:path w="19685" h="316864">
                <a:moveTo>
                  <a:pt x="0" y="316445"/>
                </a:moveTo>
                <a:lnTo>
                  <a:pt x="19075" y="0"/>
                </a:lnTo>
              </a:path>
            </a:pathLst>
          </a:custGeom>
          <a:ln w="3600">
            <a:solidFill>
              <a:srgbClr val="000000"/>
            </a:solidFill>
          </a:ln>
        </p:spPr>
        <p:txBody>
          <a:bodyPr wrap="square" lIns="0" tIns="0" rIns="0" bIns="0" rtlCol="0"/>
          <a:lstStyle/>
          <a:p>
            <a:endParaRPr/>
          </a:p>
        </p:txBody>
      </p:sp>
      <p:sp>
        <p:nvSpPr>
          <p:cNvPr id="1695" name="object 1695"/>
          <p:cNvSpPr/>
          <p:nvPr/>
        </p:nvSpPr>
        <p:spPr>
          <a:xfrm>
            <a:off x="4422775" y="481616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96" name="object 1696"/>
          <p:cNvSpPr/>
          <p:nvPr/>
        </p:nvSpPr>
        <p:spPr>
          <a:xfrm>
            <a:off x="4442078" y="4772642"/>
            <a:ext cx="17318" cy="79001"/>
          </a:xfrm>
          <a:custGeom>
            <a:avLst/>
            <a:gdLst/>
            <a:ahLst/>
            <a:cxnLst/>
            <a:rect l="l" t="t" r="r" b="b"/>
            <a:pathLst>
              <a:path w="19050" h="89535">
                <a:moveTo>
                  <a:pt x="0" y="0"/>
                </a:moveTo>
                <a:lnTo>
                  <a:pt x="18719" y="89281"/>
                </a:lnTo>
              </a:path>
            </a:pathLst>
          </a:custGeom>
          <a:ln w="3600">
            <a:solidFill>
              <a:srgbClr val="000000"/>
            </a:solidFill>
          </a:ln>
        </p:spPr>
        <p:txBody>
          <a:bodyPr wrap="square" lIns="0" tIns="0" rIns="0" bIns="0" rtlCol="0"/>
          <a:lstStyle/>
          <a:p>
            <a:endParaRPr/>
          </a:p>
        </p:txBody>
      </p:sp>
      <p:sp>
        <p:nvSpPr>
          <p:cNvPr id="1697" name="object 1697"/>
          <p:cNvSpPr/>
          <p:nvPr/>
        </p:nvSpPr>
        <p:spPr>
          <a:xfrm>
            <a:off x="4440116" y="435684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98" name="object 1698"/>
          <p:cNvSpPr/>
          <p:nvPr/>
        </p:nvSpPr>
        <p:spPr>
          <a:xfrm>
            <a:off x="4459097" y="4392100"/>
            <a:ext cx="17895" cy="459441"/>
          </a:xfrm>
          <a:custGeom>
            <a:avLst/>
            <a:gdLst/>
            <a:ahLst/>
            <a:cxnLst/>
            <a:rect l="l" t="t" r="r" b="b"/>
            <a:pathLst>
              <a:path w="19685" h="520700">
                <a:moveTo>
                  <a:pt x="0" y="520560"/>
                </a:moveTo>
                <a:lnTo>
                  <a:pt x="19075" y="0"/>
                </a:lnTo>
              </a:path>
            </a:pathLst>
          </a:custGeom>
          <a:ln w="3600">
            <a:solidFill>
              <a:srgbClr val="000000"/>
            </a:solidFill>
          </a:ln>
        </p:spPr>
        <p:txBody>
          <a:bodyPr wrap="square" lIns="0" tIns="0" rIns="0" bIns="0" rtlCol="0"/>
          <a:lstStyle/>
          <a:p>
            <a:endParaRPr/>
          </a:p>
        </p:txBody>
      </p:sp>
      <p:sp>
        <p:nvSpPr>
          <p:cNvPr id="1699" name="object 1699"/>
          <p:cNvSpPr/>
          <p:nvPr/>
        </p:nvSpPr>
        <p:spPr>
          <a:xfrm>
            <a:off x="4457134" y="502834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00" name="object 1700"/>
          <p:cNvSpPr/>
          <p:nvPr/>
        </p:nvSpPr>
        <p:spPr>
          <a:xfrm>
            <a:off x="4476437" y="4392100"/>
            <a:ext cx="17318" cy="671793"/>
          </a:xfrm>
          <a:custGeom>
            <a:avLst/>
            <a:gdLst/>
            <a:ahLst/>
            <a:cxnLst/>
            <a:rect l="l" t="t" r="r" b="b"/>
            <a:pathLst>
              <a:path w="19050" h="761364">
                <a:moveTo>
                  <a:pt x="0" y="0"/>
                </a:moveTo>
                <a:lnTo>
                  <a:pt x="18719" y="761047"/>
                </a:lnTo>
              </a:path>
            </a:pathLst>
          </a:custGeom>
          <a:ln w="3600">
            <a:solidFill>
              <a:srgbClr val="000000"/>
            </a:solidFill>
          </a:ln>
        </p:spPr>
        <p:txBody>
          <a:bodyPr wrap="square" lIns="0" tIns="0" rIns="0" bIns="0" rtlCol="0"/>
          <a:lstStyle/>
          <a:p>
            <a:endParaRPr/>
          </a:p>
        </p:txBody>
      </p:sp>
      <p:sp>
        <p:nvSpPr>
          <p:cNvPr id="1701" name="object 1701"/>
          <p:cNvSpPr/>
          <p:nvPr/>
        </p:nvSpPr>
        <p:spPr>
          <a:xfrm>
            <a:off x="4474152" y="468115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02" name="object 1702"/>
          <p:cNvSpPr/>
          <p:nvPr/>
        </p:nvSpPr>
        <p:spPr>
          <a:xfrm>
            <a:off x="4493456" y="4716421"/>
            <a:ext cx="17318" cy="347382"/>
          </a:xfrm>
          <a:custGeom>
            <a:avLst/>
            <a:gdLst/>
            <a:ahLst/>
            <a:cxnLst/>
            <a:rect l="l" t="t" r="r" b="b"/>
            <a:pathLst>
              <a:path w="19050" h="393700">
                <a:moveTo>
                  <a:pt x="0" y="393484"/>
                </a:moveTo>
                <a:lnTo>
                  <a:pt x="18719" y="0"/>
                </a:lnTo>
              </a:path>
            </a:pathLst>
          </a:custGeom>
          <a:ln w="3600">
            <a:solidFill>
              <a:srgbClr val="000000"/>
            </a:solidFill>
          </a:ln>
        </p:spPr>
        <p:txBody>
          <a:bodyPr wrap="square" lIns="0" tIns="0" rIns="0" bIns="0" rtlCol="0"/>
          <a:lstStyle/>
          <a:p>
            <a:endParaRPr/>
          </a:p>
        </p:txBody>
      </p:sp>
      <p:sp>
        <p:nvSpPr>
          <p:cNvPr id="1703" name="object 1703"/>
          <p:cNvSpPr/>
          <p:nvPr/>
        </p:nvSpPr>
        <p:spPr>
          <a:xfrm>
            <a:off x="4491494" y="5447650"/>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704" name="object 1704"/>
          <p:cNvSpPr/>
          <p:nvPr/>
        </p:nvSpPr>
        <p:spPr>
          <a:xfrm>
            <a:off x="4510474" y="4716421"/>
            <a:ext cx="17895" cy="766482"/>
          </a:xfrm>
          <a:custGeom>
            <a:avLst/>
            <a:gdLst/>
            <a:ahLst/>
            <a:cxnLst/>
            <a:rect l="l" t="t" r="r" b="b"/>
            <a:pathLst>
              <a:path w="19685" h="868679">
                <a:moveTo>
                  <a:pt x="0" y="0"/>
                </a:moveTo>
                <a:lnTo>
                  <a:pt x="19088" y="868680"/>
                </a:lnTo>
              </a:path>
            </a:pathLst>
          </a:custGeom>
          <a:ln w="3600">
            <a:solidFill>
              <a:srgbClr val="000000"/>
            </a:solidFill>
          </a:ln>
        </p:spPr>
        <p:txBody>
          <a:bodyPr wrap="square" lIns="0" tIns="0" rIns="0" bIns="0" rtlCol="0"/>
          <a:lstStyle/>
          <a:p>
            <a:endParaRPr/>
          </a:p>
        </p:txBody>
      </p:sp>
      <p:sp>
        <p:nvSpPr>
          <p:cNvPr id="1705" name="object 1705"/>
          <p:cNvSpPr/>
          <p:nvPr/>
        </p:nvSpPr>
        <p:spPr>
          <a:xfrm>
            <a:off x="4508511" y="527993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06" name="object 1706"/>
          <p:cNvSpPr/>
          <p:nvPr/>
        </p:nvSpPr>
        <p:spPr>
          <a:xfrm>
            <a:off x="4527826" y="5315185"/>
            <a:ext cx="17318" cy="168088"/>
          </a:xfrm>
          <a:custGeom>
            <a:avLst/>
            <a:gdLst/>
            <a:ahLst/>
            <a:cxnLst/>
            <a:rect l="l" t="t" r="r" b="b"/>
            <a:pathLst>
              <a:path w="19050" h="190500">
                <a:moveTo>
                  <a:pt x="0" y="190080"/>
                </a:moveTo>
                <a:lnTo>
                  <a:pt x="18719" y="0"/>
                </a:lnTo>
              </a:path>
            </a:pathLst>
          </a:custGeom>
          <a:ln w="3600">
            <a:solidFill>
              <a:srgbClr val="000000"/>
            </a:solidFill>
          </a:ln>
        </p:spPr>
        <p:txBody>
          <a:bodyPr wrap="square" lIns="0" tIns="0" rIns="0" bIns="0" rtlCol="0"/>
          <a:lstStyle/>
          <a:p>
            <a:endParaRPr/>
          </a:p>
        </p:txBody>
      </p:sp>
      <p:sp>
        <p:nvSpPr>
          <p:cNvPr id="1707" name="object 1707"/>
          <p:cNvSpPr/>
          <p:nvPr/>
        </p:nvSpPr>
        <p:spPr>
          <a:xfrm>
            <a:off x="4525864" y="503534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08" name="object 1708"/>
          <p:cNvSpPr/>
          <p:nvPr/>
        </p:nvSpPr>
        <p:spPr>
          <a:xfrm>
            <a:off x="4544845" y="5070594"/>
            <a:ext cx="17895" cy="244849"/>
          </a:xfrm>
          <a:custGeom>
            <a:avLst/>
            <a:gdLst/>
            <a:ahLst/>
            <a:cxnLst/>
            <a:rect l="l" t="t" r="r" b="b"/>
            <a:pathLst>
              <a:path w="19685" h="277495">
                <a:moveTo>
                  <a:pt x="0" y="277202"/>
                </a:moveTo>
                <a:lnTo>
                  <a:pt x="19075" y="0"/>
                </a:lnTo>
              </a:path>
            </a:pathLst>
          </a:custGeom>
          <a:ln w="3600">
            <a:solidFill>
              <a:srgbClr val="000000"/>
            </a:solidFill>
          </a:ln>
        </p:spPr>
        <p:txBody>
          <a:bodyPr wrap="square" lIns="0" tIns="0" rIns="0" bIns="0" rtlCol="0"/>
          <a:lstStyle/>
          <a:p>
            <a:endParaRPr/>
          </a:p>
        </p:txBody>
      </p:sp>
      <p:sp>
        <p:nvSpPr>
          <p:cNvPr id="1709" name="object 1709"/>
          <p:cNvSpPr/>
          <p:nvPr/>
        </p:nvSpPr>
        <p:spPr>
          <a:xfrm>
            <a:off x="4542882" y="390102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10" name="object 1710"/>
          <p:cNvSpPr/>
          <p:nvPr/>
        </p:nvSpPr>
        <p:spPr>
          <a:xfrm>
            <a:off x="4562186" y="3936279"/>
            <a:ext cx="17318" cy="1134596"/>
          </a:xfrm>
          <a:custGeom>
            <a:avLst/>
            <a:gdLst/>
            <a:ahLst/>
            <a:cxnLst/>
            <a:rect l="l" t="t" r="r" b="b"/>
            <a:pathLst>
              <a:path w="19050" h="1285875">
                <a:moveTo>
                  <a:pt x="0" y="1285557"/>
                </a:moveTo>
                <a:lnTo>
                  <a:pt x="18719" y="0"/>
                </a:lnTo>
              </a:path>
            </a:pathLst>
          </a:custGeom>
          <a:ln w="3600">
            <a:solidFill>
              <a:srgbClr val="000000"/>
            </a:solidFill>
          </a:ln>
        </p:spPr>
        <p:txBody>
          <a:bodyPr wrap="square" lIns="0" tIns="0" rIns="0" bIns="0" rtlCol="0"/>
          <a:lstStyle/>
          <a:p>
            <a:endParaRPr/>
          </a:p>
        </p:txBody>
      </p:sp>
      <p:sp>
        <p:nvSpPr>
          <p:cNvPr id="1711" name="object 1711"/>
          <p:cNvSpPr/>
          <p:nvPr/>
        </p:nvSpPr>
        <p:spPr>
          <a:xfrm>
            <a:off x="4559900" y="477740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12" name="object 1712"/>
          <p:cNvSpPr/>
          <p:nvPr/>
        </p:nvSpPr>
        <p:spPr>
          <a:xfrm>
            <a:off x="4579204" y="3936279"/>
            <a:ext cx="17318" cy="876860"/>
          </a:xfrm>
          <a:custGeom>
            <a:avLst/>
            <a:gdLst/>
            <a:ahLst/>
            <a:cxnLst/>
            <a:rect l="l" t="t" r="r" b="b"/>
            <a:pathLst>
              <a:path w="19050" h="993775">
                <a:moveTo>
                  <a:pt x="0" y="0"/>
                </a:moveTo>
                <a:lnTo>
                  <a:pt x="18719" y="993241"/>
                </a:lnTo>
              </a:path>
            </a:pathLst>
          </a:custGeom>
          <a:ln w="3600">
            <a:solidFill>
              <a:srgbClr val="000000"/>
            </a:solidFill>
          </a:ln>
        </p:spPr>
        <p:txBody>
          <a:bodyPr wrap="square" lIns="0" tIns="0" rIns="0" bIns="0" rtlCol="0"/>
          <a:lstStyle/>
          <a:p>
            <a:endParaRPr/>
          </a:p>
        </p:txBody>
      </p:sp>
      <p:sp>
        <p:nvSpPr>
          <p:cNvPr id="1713" name="object 1713"/>
          <p:cNvSpPr/>
          <p:nvPr/>
        </p:nvSpPr>
        <p:spPr>
          <a:xfrm>
            <a:off x="4577241" y="500833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14" name="object 1714"/>
          <p:cNvSpPr/>
          <p:nvPr/>
        </p:nvSpPr>
        <p:spPr>
          <a:xfrm>
            <a:off x="4596223" y="4812669"/>
            <a:ext cx="17895" cy="231401"/>
          </a:xfrm>
          <a:custGeom>
            <a:avLst/>
            <a:gdLst/>
            <a:ahLst/>
            <a:cxnLst/>
            <a:rect l="l" t="t" r="r" b="b"/>
            <a:pathLst>
              <a:path w="19685" h="262254">
                <a:moveTo>
                  <a:pt x="0" y="0"/>
                </a:moveTo>
                <a:lnTo>
                  <a:pt x="19075" y="261721"/>
                </a:lnTo>
              </a:path>
            </a:pathLst>
          </a:custGeom>
          <a:ln w="3600">
            <a:solidFill>
              <a:srgbClr val="000000"/>
            </a:solidFill>
          </a:ln>
        </p:spPr>
        <p:txBody>
          <a:bodyPr wrap="square" lIns="0" tIns="0" rIns="0" bIns="0" rtlCol="0"/>
          <a:lstStyle/>
          <a:p>
            <a:endParaRPr/>
          </a:p>
        </p:txBody>
      </p:sp>
      <p:sp>
        <p:nvSpPr>
          <p:cNvPr id="1715" name="object 1715"/>
          <p:cNvSpPr/>
          <p:nvPr/>
        </p:nvSpPr>
        <p:spPr>
          <a:xfrm>
            <a:off x="4594259" y="486348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16" name="object 1716"/>
          <p:cNvSpPr/>
          <p:nvPr/>
        </p:nvSpPr>
        <p:spPr>
          <a:xfrm>
            <a:off x="4613564" y="4898753"/>
            <a:ext cx="17318" cy="145116"/>
          </a:xfrm>
          <a:custGeom>
            <a:avLst/>
            <a:gdLst/>
            <a:ahLst/>
            <a:cxnLst/>
            <a:rect l="l" t="t" r="r" b="b"/>
            <a:pathLst>
              <a:path w="19050" h="164464">
                <a:moveTo>
                  <a:pt x="0" y="164160"/>
                </a:moveTo>
                <a:lnTo>
                  <a:pt x="18732" y="0"/>
                </a:lnTo>
              </a:path>
            </a:pathLst>
          </a:custGeom>
          <a:ln w="3600">
            <a:solidFill>
              <a:srgbClr val="000000"/>
            </a:solidFill>
          </a:ln>
        </p:spPr>
        <p:txBody>
          <a:bodyPr wrap="square" lIns="0" tIns="0" rIns="0" bIns="0" rtlCol="0"/>
          <a:lstStyle/>
          <a:p>
            <a:endParaRPr/>
          </a:p>
        </p:txBody>
      </p:sp>
      <p:sp>
        <p:nvSpPr>
          <p:cNvPr id="1717" name="object 1717"/>
          <p:cNvSpPr/>
          <p:nvPr/>
        </p:nvSpPr>
        <p:spPr>
          <a:xfrm>
            <a:off x="4611277" y="475580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18" name="object 1718"/>
          <p:cNvSpPr/>
          <p:nvPr/>
        </p:nvSpPr>
        <p:spPr>
          <a:xfrm>
            <a:off x="4630593" y="4791064"/>
            <a:ext cx="17318" cy="108137"/>
          </a:xfrm>
          <a:custGeom>
            <a:avLst/>
            <a:gdLst/>
            <a:ahLst/>
            <a:cxnLst/>
            <a:rect l="l" t="t" r="r" b="b"/>
            <a:pathLst>
              <a:path w="19050" h="122554">
                <a:moveTo>
                  <a:pt x="0" y="122047"/>
                </a:moveTo>
                <a:lnTo>
                  <a:pt x="18707" y="0"/>
                </a:lnTo>
              </a:path>
            </a:pathLst>
          </a:custGeom>
          <a:ln w="3600">
            <a:solidFill>
              <a:srgbClr val="000000"/>
            </a:solidFill>
          </a:ln>
        </p:spPr>
        <p:txBody>
          <a:bodyPr wrap="square" lIns="0" tIns="0" rIns="0" bIns="0" rtlCol="0"/>
          <a:lstStyle/>
          <a:p>
            <a:endParaRPr/>
          </a:p>
        </p:txBody>
      </p:sp>
      <p:sp>
        <p:nvSpPr>
          <p:cNvPr id="1719" name="object 1719"/>
          <p:cNvSpPr/>
          <p:nvPr/>
        </p:nvSpPr>
        <p:spPr>
          <a:xfrm>
            <a:off x="4628618" y="485619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20" name="object 1720"/>
          <p:cNvSpPr/>
          <p:nvPr/>
        </p:nvSpPr>
        <p:spPr>
          <a:xfrm>
            <a:off x="4647600" y="4791064"/>
            <a:ext cx="17895" cy="100853"/>
          </a:xfrm>
          <a:custGeom>
            <a:avLst/>
            <a:gdLst/>
            <a:ahLst/>
            <a:cxnLst/>
            <a:rect l="l" t="t" r="r" b="b"/>
            <a:pathLst>
              <a:path w="19685" h="114300">
                <a:moveTo>
                  <a:pt x="0" y="0"/>
                </a:moveTo>
                <a:lnTo>
                  <a:pt x="19088" y="113766"/>
                </a:lnTo>
              </a:path>
            </a:pathLst>
          </a:custGeom>
          <a:ln w="3600">
            <a:solidFill>
              <a:srgbClr val="000000"/>
            </a:solidFill>
          </a:ln>
        </p:spPr>
        <p:txBody>
          <a:bodyPr wrap="square" lIns="0" tIns="0" rIns="0" bIns="0" rtlCol="0"/>
          <a:lstStyle/>
          <a:p>
            <a:endParaRPr/>
          </a:p>
        </p:txBody>
      </p:sp>
      <p:sp>
        <p:nvSpPr>
          <p:cNvPr id="1721" name="object 1721"/>
          <p:cNvSpPr/>
          <p:nvPr/>
        </p:nvSpPr>
        <p:spPr>
          <a:xfrm>
            <a:off x="4645648" y="476566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22" name="object 1722"/>
          <p:cNvSpPr/>
          <p:nvPr/>
        </p:nvSpPr>
        <p:spPr>
          <a:xfrm>
            <a:off x="4664952" y="4800913"/>
            <a:ext cx="17318" cy="90768"/>
          </a:xfrm>
          <a:custGeom>
            <a:avLst/>
            <a:gdLst/>
            <a:ahLst/>
            <a:cxnLst/>
            <a:rect l="l" t="t" r="r" b="b"/>
            <a:pathLst>
              <a:path w="19050" h="102870">
                <a:moveTo>
                  <a:pt x="0" y="102603"/>
                </a:moveTo>
                <a:lnTo>
                  <a:pt x="18719" y="0"/>
                </a:lnTo>
              </a:path>
            </a:pathLst>
          </a:custGeom>
          <a:ln w="3600">
            <a:solidFill>
              <a:srgbClr val="000000"/>
            </a:solidFill>
          </a:ln>
        </p:spPr>
        <p:txBody>
          <a:bodyPr wrap="square" lIns="0" tIns="0" rIns="0" bIns="0" rtlCol="0"/>
          <a:lstStyle/>
          <a:p>
            <a:endParaRPr/>
          </a:p>
        </p:txBody>
      </p:sp>
      <p:sp>
        <p:nvSpPr>
          <p:cNvPr id="1723" name="object 1723"/>
          <p:cNvSpPr/>
          <p:nvPr/>
        </p:nvSpPr>
        <p:spPr>
          <a:xfrm>
            <a:off x="4662989" y="493210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24" name="object 1724"/>
          <p:cNvSpPr/>
          <p:nvPr/>
        </p:nvSpPr>
        <p:spPr>
          <a:xfrm>
            <a:off x="4681971" y="4800913"/>
            <a:ext cx="17895" cy="166968"/>
          </a:xfrm>
          <a:custGeom>
            <a:avLst/>
            <a:gdLst/>
            <a:ahLst/>
            <a:cxnLst/>
            <a:rect l="l" t="t" r="r" b="b"/>
            <a:pathLst>
              <a:path w="19685" h="189229">
                <a:moveTo>
                  <a:pt x="0" y="0"/>
                </a:moveTo>
                <a:lnTo>
                  <a:pt x="19075" y="188645"/>
                </a:lnTo>
              </a:path>
            </a:pathLst>
          </a:custGeom>
          <a:ln w="3600">
            <a:solidFill>
              <a:srgbClr val="000000"/>
            </a:solidFill>
          </a:ln>
        </p:spPr>
        <p:txBody>
          <a:bodyPr wrap="square" lIns="0" tIns="0" rIns="0" bIns="0" rtlCol="0"/>
          <a:lstStyle/>
          <a:p>
            <a:endParaRPr/>
          </a:p>
        </p:txBody>
      </p:sp>
      <p:sp>
        <p:nvSpPr>
          <p:cNvPr id="1725" name="object 1725"/>
          <p:cNvSpPr/>
          <p:nvPr/>
        </p:nvSpPr>
        <p:spPr>
          <a:xfrm>
            <a:off x="4680007" y="529136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26" name="object 1726"/>
          <p:cNvSpPr/>
          <p:nvPr/>
        </p:nvSpPr>
        <p:spPr>
          <a:xfrm>
            <a:off x="4699312" y="4967366"/>
            <a:ext cx="17318" cy="359709"/>
          </a:xfrm>
          <a:custGeom>
            <a:avLst/>
            <a:gdLst/>
            <a:ahLst/>
            <a:cxnLst/>
            <a:rect l="l" t="t" r="r" b="b"/>
            <a:pathLst>
              <a:path w="19050" h="407670">
                <a:moveTo>
                  <a:pt x="0" y="0"/>
                </a:moveTo>
                <a:lnTo>
                  <a:pt x="18719" y="407162"/>
                </a:lnTo>
              </a:path>
            </a:pathLst>
          </a:custGeom>
          <a:ln w="3600">
            <a:solidFill>
              <a:srgbClr val="000000"/>
            </a:solidFill>
          </a:ln>
        </p:spPr>
        <p:txBody>
          <a:bodyPr wrap="square" lIns="0" tIns="0" rIns="0" bIns="0" rtlCol="0"/>
          <a:lstStyle/>
          <a:p>
            <a:endParaRPr/>
          </a:p>
        </p:txBody>
      </p:sp>
      <p:sp>
        <p:nvSpPr>
          <p:cNvPr id="1727" name="object 1727"/>
          <p:cNvSpPr/>
          <p:nvPr/>
        </p:nvSpPr>
        <p:spPr>
          <a:xfrm>
            <a:off x="4697026" y="514143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28" name="object 1728"/>
          <p:cNvSpPr/>
          <p:nvPr/>
        </p:nvSpPr>
        <p:spPr>
          <a:xfrm>
            <a:off x="4716329" y="5176691"/>
            <a:ext cx="17318" cy="150159"/>
          </a:xfrm>
          <a:custGeom>
            <a:avLst/>
            <a:gdLst/>
            <a:ahLst/>
            <a:cxnLst/>
            <a:rect l="l" t="t" r="r" b="b"/>
            <a:pathLst>
              <a:path w="19050" h="170179">
                <a:moveTo>
                  <a:pt x="0" y="169926"/>
                </a:moveTo>
                <a:lnTo>
                  <a:pt x="18719" y="0"/>
                </a:lnTo>
              </a:path>
            </a:pathLst>
          </a:custGeom>
          <a:ln w="3600">
            <a:solidFill>
              <a:srgbClr val="000000"/>
            </a:solidFill>
          </a:ln>
        </p:spPr>
        <p:txBody>
          <a:bodyPr wrap="square" lIns="0" tIns="0" rIns="0" bIns="0" rtlCol="0"/>
          <a:lstStyle/>
          <a:p>
            <a:endParaRPr/>
          </a:p>
        </p:txBody>
      </p:sp>
      <p:sp>
        <p:nvSpPr>
          <p:cNvPr id="1729" name="object 1729"/>
          <p:cNvSpPr/>
          <p:nvPr/>
        </p:nvSpPr>
        <p:spPr>
          <a:xfrm>
            <a:off x="4714367" y="51373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30" name="object 1730"/>
          <p:cNvSpPr/>
          <p:nvPr/>
        </p:nvSpPr>
        <p:spPr>
          <a:xfrm>
            <a:off x="4733348" y="5172568"/>
            <a:ext cx="17895" cy="4482"/>
          </a:xfrm>
          <a:custGeom>
            <a:avLst/>
            <a:gdLst/>
            <a:ahLst/>
            <a:cxnLst/>
            <a:rect l="l" t="t" r="r" b="b"/>
            <a:pathLst>
              <a:path w="19685" h="5079">
                <a:moveTo>
                  <a:pt x="0" y="4673"/>
                </a:moveTo>
                <a:lnTo>
                  <a:pt x="19088" y="0"/>
                </a:lnTo>
              </a:path>
            </a:pathLst>
          </a:custGeom>
          <a:ln w="3600">
            <a:solidFill>
              <a:srgbClr val="000000"/>
            </a:solidFill>
          </a:ln>
        </p:spPr>
        <p:txBody>
          <a:bodyPr wrap="square" lIns="0" tIns="0" rIns="0" bIns="0" rtlCol="0"/>
          <a:lstStyle/>
          <a:p>
            <a:endParaRPr/>
          </a:p>
        </p:txBody>
      </p:sp>
      <p:sp>
        <p:nvSpPr>
          <p:cNvPr id="1731" name="object 1731"/>
          <p:cNvSpPr/>
          <p:nvPr/>
        </p:nvSpPr>
        <p:spPr>
          <a:xfrm>
            <a:off x="4731385" y="47516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32" name="object 1732"/>
          <p:cNvSpPr/>
          <p:nvPr/>
        </p:nvSpPr>
        <p:spPr>
          <a:xfrm>
            <a:off x="4750700" y="4786940"/>
            <a:ext cx="17318" cy="386043"/>
          </a:xfrm>
          <a:custGeom>
            <a:avLst/>
            <a:gdLst/>
            <a:ahLst/>
            <a:cxnLst/>
            <a:rect l="l" t="t" r="r" b="b"/>
            <a:pathLst>
              <a:path w="19050" h="437514">
                <a:moveTo>
                  <a:pt x="0" y="437032"/>
                </a:moveTo>
                <a:lnTo>
                  <a:pt x="18719" y="0"/>
                </a:lnTo>
              </a:path>
            </a:pathLst>
          </a:custGeom>
          <a:ln w="3600">
            <a:solidFill>
              <a:srgbClr val="000000"/>
            </a:solidFill>
          </a:ln>
        </p:spPr>
        <p:txBody>
          <a:bodyPr wrap="square" lIns="0" tIns="0" rIns="0" bIns="0" rtlCol="0"/>
          <a:lstStyle/>
          <a:p>
            <a:endParaRPr/>
          </a:p>
        </p:txBody>
      </p:sp>
      <p:sp>
        <p:nvSpPr>
          <p:cNvPr id="1733" name="object 1733"/>
          <p:cNvSpPr/>
          <p:nvPr/>
        </p:nvSpPr>
        <p:spPr>
          <a:xfrm>
            <a:off x="4748737" y="5067423"/>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34" name="object 1734"/>
          <p:cNvSpPr/>
          <p:nvPr/>
        </p:nvSpPr>
        <p:spPr>
          <a:xfrm>
            <a:off x="4767719" y="4786939"/>
            <a:ext cx="17895" cy="316006"/>
          </a:xfrm>
          <a:custGeom>
            <a:avLst/>
            <a:gdLst/>
            <a:ahLst/>
            <a:cxnLst/>
            <a:rect l="l" t="t" r="r" b="b"/>
            <a:pathLst>
              <a:path w="19685" h="358139">
                <a:moveTo>
                  <a:pt x="0" y="0"/>
                </a:moveTo>
                <a:lnTo>
                  <a:pt x="19075" y="357835"/>
                </a:lnTo>
              </a:path>
            </a:pathLst>
          </a:custGeom>
          <a:ln w="3600">
            <a:solidFill>
              <a:srgbClr val="000000"/>
            </a:solidFill>
          </a:ln>
        </p:spPr>
        <p:txBody>
          <a:bodyPr wrap="square" lIns="0" tIns="0" rIns="0" bIns="0" rtlCol="0"/>
          <a:lstStyle/>
          <a:p>
            <a:endParaRPr/>
          </a:p>
        </p:txBody>
      </p:sp>
      <p:sp>
        <p:nvSpPr>
          <p:cNvPr id="1735" name="object 1735"/>
          <p:cNvSpPr/>
          <p:nvPr/>
        </p:nvSpPr>
        <p:spPr>
          <a:xfrm>
            <a:off x="4765756" y="512364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36" name="object 1736"/>
          <p:cNvSpPr/>
          <p:nvPr/>
        </p:nvSpPr>
        <p:spPr>
          <a:xfrm>
            <a:off x="4785059" y="5102676"/>
            <a:ext cx="17318" cy="56590"/>
          </a:xfrm>
          <a:custGeom>
            <a:avLst/>
            <a:gdLst/>
            <a:ahLst/>
            <a:cxnLst/>
            <a:rect l="l" t="t" r="r" b="b"/>
            <a:pathLst>
              <a:path w="19050" h="64135">
                <a:moveTo>
                  <a:pt x="0" y="0"/>
                </a:moveTo>
                <a:lnTo>
                  <a:pt x="18719" y="63728"/>
                </a:lnTo>
              </a:path>
            </a:pathLst>
          </a:custGeom>
          <a:ln w="3600">
            <a:solidFill>
              <a:srgbClr val="000000"/>
            </a:solidFill>
          </a:ln>
        </p:spPr>
        <p:txBody>
          <a:bodyPr wrap="square" lIns="0" tIns="0" rIns="0" bIns="0" rtlCol="0"/>
          <a:lstStyle/>
          <a:p>
            <a:endParaRPr/>
          </a:p>
        </p:txBody>
      </p:sp>
      <p:sp>
        <p:nvSpPr>
          <p:cNvPr id="1737" name="object 1737"/>
          <p:cNvSpPr/>
          <p:nvPr/>
        </p:nvSpPr>
        <p:spPr>
          <a:xfrm>
            <a:off x="4782762" y="4043967"/>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738" name="object 1738"/>
          <p:cNvSpPr/>
          <p:nvPr/>
        </p:nvSpPr>
        <p:spPr>
          <a:xfrm>
            <a:off x="4802077" y="4079221"/>
            <a:ext cx="17318" cy="1079687"/>
          </a:xfrm>
          <a:custGeom>
            <a:avLst/>
            <a:gdLst/>
            <a:ahLst/>
            <a:cxnLst/>
            <a:rect l="l" t="t" r="r" b="b"/>
            <a:pathLst>
              <a:path w="19050" h="1223645">
                <a:moveTo>
                  <a:pt x="0" y="1223645"/>
                </a:moveTo>
                <a:lnTo>
                  <a:pt x="18719" y="0"/>
                </a:lnTo>
              </a:path>
            </a:pathLst>
          </a:custGeom>
          <a:ln w="3600">
            <a:solidFill>
              <a:srgbClr val="000000"/>
            </a:solidFill>
          </a:ln>
        </p:spPr>
        <p:txBody>
          <a:bodyPr wrap="square" lIns="0" tIns="0" rIns="0" bIns="0" rtlCol="0"/>
          <a:lstStyle/>
          <a:p>
            <a:endParaRPr/>
          </a:p>
        </p:txBody>
      </p:sp>
      <p:sp>
        <p:nvSpPr>
          <p:cNvPr id="1739" name="object 1739"/>
          <p:cNvSpPr/>
          <p:nvPr/>
        </p:nvSpPr>
        <p:spPr>
          <a:xfrm>
            <a:off x="4800115" y="489525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40" name="object 1740"/>
          <p:cNvSpPr/>
          <p:nvPr/>
        </p:nvSpPr>
        <p:spPr>
          <a:xfrm>
            <a:off x="4819096" y="4079221"/>
            <a:ext cx="17895" cy="851647"/>
          </a:xfrm>
          <a:custGeom>
            <a:avLst/>
            <a:gdLst/>
            <a:ahLst/>
            <a:cxnLst/>
            <a:rect l="l" t="t" r="r" b="b"/>
            <a:pathLst>
              <a:path w="19685" h="965200">
                <a:moveTo>
                  <a:pt x="0" y="0"/>
                </a:moveTo>
                <a:lnTo>
                  <a:pt x="19075" y="964793"/>
                </a:lnTo>
              </a:path>
            </a:pathLst>
          </a:custGeom>
          <a:ln w="3600">
            <a:solidFill>
              <a:srgbClr val="000000"/>
            </a:solidFill>
          </a:ln>
        </p:spPr>
        <p:txBody>
          <a:bodyPr wrap="square" lIns="0" tIns="0" rIns="0" bIns="0" rtlCol="0"/>
          <a:lstStyle/>
          <a:p>
            <a:endParaRPr/>
          </a:p>
        </p:txBody>
      </p:sp>
      <p:sp>
        <p:nvSpPr>
          <p:cNvPr id="1741" name="object 1741"/>
          <p:cNvSpPr/>
          <p:nvPr/>
        </p:nvSpPr>
        <p:spPr>
          <a:xfrm>
            <a:off x="4817133" y="494385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42" name="object 1742"/>
          <p:cNvSpPr/>
          <p:nvPr/>
        </p:nvSpPr>
        <p:spPr>
          <a:xfrm>
            <a:off x="4836436" y="4930510"/>
            <a:ext cx="17318" cy="48745"/>
          </a:xfrm>
          <a:custGeom>
            <a:avLst/>
            <a:gdLst/>
            <a:ahLst/>
            <a:cxnLst/>
            <a:rect l="l" t="t" r="r" b="b"/>
            <a:pathLst>
              <a:path w="19050" h="55245">
                <a:moveTo>
                  <a:pt x="0" y="0"/>
                </a:moveTo>
                <a:lnTo>
                  <a:pt x="18732" y="55079"/>
                </a:lnTo>
              </a:path>
            </a:pathLst>
          </a:custGeom>
          <a:ln w="3600">
            <a:solidFill>
              <a:srgbClr val="000000"/>
            </a:solidFill>
          </a:ln>
        </p:spPr>
        <p:txBody>
          <a:bodyPr wrap="square" lIns="0" tIns="0" rIns="0" bIns="0" rtlCol="0"/>
          <a:lstStyle/>
          <a:p>
            <a:endParaRPr/>
          </a:p>
        </p:txBody>
      </p:sp>
      <p:sp>
        <p:nvSpPr>
          <p:cNvPr id="1743" name="object 1743"/>
          <p:cNvSpPr/>
          <p:nvPr/>
        </p:nvSpPr>
        <p:spPr>
          <a:xfrm>
            <a:off x="4834151" y="5088075"/>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744" name="object 1744"/>
          <p:cNvSpPr/>
          <p:nvPr/>
        </p:nvSpPr>
        <p:spPr>
          <a:xfrm>
            <a:off x="4853466" y="4979109"/>
            <a:ext cx="17318" cy="144556"/>
          </a:xfrm>
          <a:custGeom>
            <a:avLst/>
            <a:gdLst/>
            <a:ahLst/>
            <a:cxnLst/>
            <a:rect l="l" t="t" r="r" b="b"/>
            <a:pathLst>
              <a:path w="19050" h="163829">
                <a:moveTo>
                  <a:pt x="0" y="0"/>
                </a:moveTo>
                <a:lnTo>
                  <a:pt x="18707" y="163449"/>
                </a:lnTo>
              </a:path>
            </a:pathLst>
          </a:custGeom>
          <a:ln w="3600">
            <a:solidFill>
              <a:srgbClr val="000000"/>
            </a:solidFill>
          </a:ln>
        </p:spPr>
        <p:txBody>
          <a:bodyPr wrap="square" lIns="0" tIns="0" rIns="0" bIns="0" rtlCol="0"/>
          <a:lstStyle/>
          <a:p>
            <a:endParaRPr/>
          </a:p>
        </p:txBody>
      </p:sp>
      <p:sp>
        <p:nvSpPr>
          <p:cNvPr id="1745" name="object 1745"/>
          <p:cNvSpPr/>
          <p:nvPr/>
        </p:nvSpPr>
        <p:spPr>
          <a:xfrm>
            <a:off x="4851504" y="4802179"/>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46" name="object 1746"/>
          <p:cNvSpPr/>
          <p:nvPr/>
        </p:nvSpPr>
        <p:spPr>
          <a:xfrm>
            <a:off x="4870473" y="4837445"/>
            <a:ext cx="17895" cy="286310"/>
          </a:xfrm>
          <a:custGeom>
            <a:avLst/>
            <a:gdLst/>
            <a:ahLst/>
            <a:cxnLst/>
            <a:rect l="l" t="t" r="r" b="b"/>
            <a:pathLst>
              <a:path w="19685" h="324485">
                <a:moveTo>
                  <a:pt x="0" y="324002"/>
                </a:moveTo>
                <a:lnTo>
                  <a:pt x="19088" y="0"/>
                </a:lnTo>
              </a:path>
            </a:pathLst>
          </a:custGeom>
          <a:ln w="3600">
            <a:solidFill>
              <a:srgbClr val="000000"/>
            </a:solidFill>
          </a:ln>
        </p:spPr>
        <p:txBody>
          <a:bodyPr wrap="square" lIns="0" tIns="0" rIns="0" bIns="0" rtlCol="0"/>
          <a:lstStyle/>
          <a:p>
            <a:endParaRPr/>
          </a:p>
        </p:txBody>
      </p:sp>
      <p:sp>
        <p:nvSpPr>
          <p:cNvPr id="1747" name="object 1747"/>
          <p:cNvSpPr/>
          <p:nvPr/>
        </p:nvSpPr>
        <p:spPr>
          <a:xfrm>
            <a:off x="4868510" y="475104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48" name="object 1748"/>
          <p:cNvSpPr/>
          <p:nvPr/>
        </p:nvSpPr>
        <p:spPr>
          <a:xfrm>
            <a:off x="4887826" y="4786301"/>
            <a:ext cx="17318" cy="51546"/>
          </a:xfrm>
          <a:custGeom>
            <a:avLst/>
            <a:gdLst/>
            <a:ahLst/>
            <a:cxnLst/>
            <a:rect l="l" t="t" r="r" b="b"/>
            <a:pathLst>
              <a:path w="19050" h="58420">
                <a:moveTo>
                  <a:pt x="0" y="57962"/>
                </a:moveTo>
                <a:lnTo>
                  <a:pt x="18719" y="0"/>
                </a:lnTo>
              </a:path>
            </a:pathLst>
          </a:custGeom>
          <a:ln w="3600">
            <a:solidFill>
              <a:srgbClr val="000000"/>
            </a:solidFill>
          </a:ln>
        </p:spPr>
        <p:txBody>
          <a:bodyPr wrap="square" lIns="0" tIns="0" rIns="0" bIns="0" rtlCol="0"/>
          <a:lstStyle/>
          <a:p>
            <a:endParaRPr/>
          </a:p>
        </p:txBody>
      </p:sp>
      <p:sp>
        <p:nvSpPr>
          <p:cNvPr id="1749" name="object 1749"/>
          <p:cNvSpPr/>
          <p:nvPr/>
        </p:nvSpPr>
        <p:spPr>
          <a:xfrm>
            <a:off x="4885863" y="477836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50" name="object 1750"/>
          <p:cNvSpPr/>
          <p:nvPr/>
        </p:nvSpPr>
        <p:spPr>
          <a:xfrm>
            <a:off x="4904844" y="4786301"/>
            <a:ext cx="17895" cy="27454"/>
          </a:xfrm>
          <a:custGeom>
            <a:avLst/>
            <a:gdLst/>
            <a:ahLst/>
            <a:cxnLst/>
            <a:rect l="l" t="t" r="r" b="b"/>
            <a:pathLst>
              <a:path w="19685" h="31114">
                <a:moveTo>
                  <a:pt x="0" y="0"/>
                </a:moveTo>
                <a:lnTo>
                  <a:pt x="19075" y="30962"/>
                </a:lnTo>
              </a:path>
            </a:pathLst>
          </a:custGeom>
          <a:ln w="3600">
            <a:solidFill>
              <a:srgbClr val="000000"/>
            </a:solidFill>
          </a:ln>
        </p:spPr>
        <p:txBody>
          <a:bodyPr wrap="square" lIns="0" tIns="0" rIns="0" bIns="0" rtlCol="0"/>
          <a:lstStyle/>
          <a:p>
            <a:endParaRPr/>
          </a:p>
        </p:txBody>
      </p:sp>
      <p:sp>
        <p:nvSpPr>
          <p:cNvPr id="1751" name="object 1751"/>
          <p:cNvSpPr/>
          <p:nvPr/>
        </p:nvSpPr>
        <p:spPr>
          <a:xfrm>
            <a:off x="4902881" y="4926710"/>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752" name="object 1752"/>
          <p:cNvSpPr/>
          <p:nvPr/>
        </p:nvSpPr>
        <p:spPr>
          <a:xfrm>
            <a:off x="4922185" y="4813621"/>
            <a:ext cx="17318" cy="148478"/>
          </a:xfrm>
          <a:custGeom>
            <a:avLst/>
            <a:gdLst/>
            <a:ahLst/>
            <a:cxnLst/>
            <a:rect l="l" t="t" r="r" b="b"/>
            <a:pathLst>
              <a:path w="19050" h="168275">
                <a:moveTo>
                  <a:pt x="0" y="0"/>
                </a:moveTo>
                <a:lnTo>
                  <a:pt x="18719" y="168122"/>
                </a:lnTo>
              </a:path>
            </a:pathLst>
          </a:custGeom>
          <a:ln w="3600">
            <a:solidFill>
              <a:srgbClr val="000000"/>
            </a:solidFill>
          </a:ln>
        </p:spPr>
        <p:txBody>
          <a:bodyPr wrap="square" lIns="0" tIns="0" rIns="0" bIns="0" rtlCol="0"/>
          <a:lstStyle/>
          <a:p>
            <a:endParaRPr/>
          </a:p>
        </p:txBody>
      </p:sp>
      <p:sp>
        <p:nvSpPr>
          <p:cNvPr id="1753" name="object 1753"/>
          <p:cNvSpPr/>
          <p:nvPr/>
        </p:nvSpPr>
        <p:spPr>
          <a:xfrm>
            <a:off x="4919899" y="45023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54" name="object 1754"/>
          <p:cNvSpPr/>
          <p:nvPr/>
        </p:nvSpPr>
        <p:spPr>
          <a:xfrm>
            <a:off x="4939203" y="4537586"/>
            <a:ext cx="17318" cy="424703"/>
          </a:xfrm>
          <a:custGeom>
            <a:avLst/>
            <a:gdLst/>
            <a:ahLst/>
            <a:cxnLst/>
            <a:rect l="l" t="t" r="r" b="b"/>
            <a:pathLst>
              <a:path w="19050" h="481329">
                <a:moveTo>
                  <a:pt x="0" y="480961"/>
                </a:moveTo>
                <a:lnTo>
                  <a:pt x="18719" y="0"/>
                </a:lnTo>
              </a:path>
            </a:pathLst>
          </a:custGeom>
          <a:ln w="3600">
            <a:solidFill>
              <a:srgbClr val="000000"/>
            </a:solidFill>
          </a:ln>
        </p:spPr>
        <p:txBody>
          <a:bodyPr wrap="square" lIns="0" tIns="0" rIns="0" bIns="0" rtlCol="0"/>
          <a:lstStyle/>
          <a:p>
            <a:endParaRPr/>
          </a:p>
        </p:txBody>
      </p:sp>
      <p:sp>
        <p:nvSpPr>
          <p:cNvPr id="1755" name="object 1755"/>
          <p:cNvSpPr/>
          <p:nvPr/>
        </p:nvSpPr>
        <p:spPr>
          <a:xfrm>
            <a:off x="4937240" y="447723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56" name="object 1756"/>
          <p:cNvSpPr/>
          <p:nvPr/>
        </p:nvSpPr>
        <p:spPr>
          <a:xfrm>
            <a:off x="4956222" y="4512486"/>
            <a:ext cx="17895" cy="25213"/>
          </a:xfrm>
          <a:custGeom>
            <a:avLst/>
            <a:gdLst/>
            <a:ahLst/>
            <a:cxnLst/>
            <a:rect l="l" t="t" r="r" b="b"/>
            <a:pathLst>
              <a:path w="19685" h="28575">
                <a:moveTo>
                  <a:pt x="0" y="28448"/>
                </a:moveTo>
                <a:lnTo>
                  <a:pt x="19088" y="0"/>
                </a:lnTo>
              </a:path>
            </a:pathLst>
          </a:custGeom>
          <a:ln w="3600">
            <a:solidFill>
              <a:srgbClr val="000000"/>
            </a:solidFill>
          </a:ln>
        </p:spPr>
        <p:txBody>
          <a:bodyPr wrap="square" lIns="0" tIns="0" rIns="0" bIns="0" rtlCol="0"/>
          <a:lstStyle/>
          <a:p>
            <a:endParaRPr/>
          </a:p>
        </p:txBody>
      </p:sp>
      <p:sp>
        <p:nvSpPr>
          <p:cNvPr id="1757" name="object 1757"/>
          <p:cNvSpPr/>
          <p:nvPr/>
        </p:nvSpPr>
        <p:spPr>
          <a:xfrm>
            <a:off x="4954258" y="445055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58" name="object 1758"/>
          <p:cNvSpPr/>
          <p:nvPr/>
        </p:nvSpPr>
        <p:spPr>
          <a:xfrm>
            <a:off x="4973574" y="4485815"/>
            <a:ext cx="17318" cy="26894"/>
          </a:xfrm>
          <a:custGeom>
            <a:avLst/>
            <a:gdLst/>
            <a:ahLst/>
            <a:cxnLst/>
            <a:rect l="l" t="t" r="r" b="b"/>
            <a:pathLst>
              <a:path w="19050" h="30479">
                <a:moveTo>
                  <a:pt x="0" y="30226"/>
                </a:moveTo>
                <a:lnTo>
                  <a:pt x="18719" y="0"/>
                </a:lnTo>
              </a:path>
            </a:pathLst>
          </a:custGeom>
          <a:ln w="3600">
            <a:solidFill>
              <a:srgbClr val="000000"/>
            </a:solidFill>
          </a:ln>
        </p:spPr>
        <p:txBody>
          <a:bodyPr wrap="square" lIns="0" tIns="0" rIns="0" bIns="0" rtlCol="0"/>
          <a:lstStyle/>
          <a:p>
            <a:endParaRPr/>
          </a:p>
        </p:txBody>
      </p:sp>
      <p:sp>
        <p:nvSpPr>
          <p:cNvPr id="1759" name="object 1759"/>
          <p:cNvSpPr/>
          <p:nvPr/>
        </p:nvSpPr>
        <p:spPr>
          <a:xfrm>
            <a:off x="4971611" y="51347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60" name="object 1760"/>
          <p:cNvSpPr/>
          <p:nvPr/>
        </p:nvSpPr>
        <p:spPr>
          <a:xfrm>
            <a:off x="4990592" y="4485816"/>
            <a:ext cx="17895" cy="684679"/>
          </a:xfrm>
          <a:custGeom>
            <a:avLst/>
            <a:gdLst/>
            <a:ahLst/>
            <a:cxnLst/>
            <a:rect l="l" t="t" r="r" b="b"/>
            <a:pathLst>
              <a:path w="19685" h="775970">
                <a:moveTo>
                  <a:pt x="0" y="0"/>
                </a:moveTo>
                <a:lnTo>
                  <a:pt x="19075" y="775436"/>
                </a:lnTo>
              </a:path>
            </a:pathLst>
          </a:custGeom>
          <a:ln w="3600">
            <a:solidFill>
              <a:srgbClr val="000000"/>
            </a:solidFill>
          </a:ln>
        </p:spPr>
        <p:txBody>
          <a:bodyPr wrap="square" lIns="0" tIns="0" rIns="0" bIns="0" rtlCol="0"/>
          <a:lstStyle/>
          <a:p>
            <a:endParaRPr/>
          </a:p>
        </p:txBody>
      </p:sp>
      <p:sp>
        <p:nvSpPr>
          <p:cNvPr id="1761" name="object 1761"/>
          <p:cNvSpPr/>
          <p:nvPr/>
        </p:nvSpPr>
        <p:spPr>
          <a:xfrm>
            <a:off x="4988629" y="489144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62" name="object 1762"/>
          <p:cNvSpPr/>
          <p:nvPr/>
        </p:nvSpPr>
        <p:spPr>
          <a:xfrm>
            <a:off x="5007933" y="4926711"/>
            <a:ext cx="17318" cy="243728"/>
          </a:xfrm>
          <a:custGeom>
            <a:avLst/>
            <a:gdLst/>
            <a:ahLst/>
            <a:cxnLst/>
            <a:rect l="l" t="t" r="r" b="b"/>
            <a:pathLst>
              <a:path w="19050" h="276225">
                <a:moveTo>
                  <a:pt x="0" y="275755"/>
                </a:moveTo>
                <a:lnTo>
                  <a:pt x="18719" y="0"/>
                </a:lnTo>
              </a:path>
            </a:pathLst>
          </a:custGeom>
          <a:ln w="3600">
            <a:solidFill>
              <a:srgbClr val="000000"/>
            </a:solidFill>
          </a:ln>
        </p:spPr>
        <p:txBody>
          <a:bodyPr wrap="square" lIns="0" tIns="0" rIns="0" bIns="0" rtlCol="0"/>
          <a:lstStyle/>
          <a:p>
            <a:endParaRPr/>
          </a:p>
        </p:txBody>
      </p:sp>
      <p:sp>
        <p:nvSpPr>
          <p:cNvPr id="1763" name="object 1763"/>
          <p:cNvSpPr/>
          <p:nvPr/>
        </p:nvSpPr>
        <p:spPr>
          <a:xfrm>
            <a:off x="5005647" y="532884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64" name="object 1764"/>
          <p:cNvSpPr/>
          <p:nvPr/>
        </p:nvSpPr>
        <p:spPr>
          <a:xfrm>
            <a:off x="5024951" y="4926710"/>
            <a:ext cx="17318" cy="437589"/>
          </a:xfrm>
          <a:custGeom>
            <a:avLst/>
            <a:gdLst/>
            <a:ahLst/>
            <a:cxnLst/>
            <a:rect l="l" t="t" r="r" b="b"/>
            <a:pathLst>
              <a:path w="19050" h="495935">
                <a:moveTo>
                  <a:pt x="0" y="0"/>
                </a:moveTo>
                <a:lnTo>
                  <a:pt x="18719" y="495706"/>
                </a:lnTo>
              </a:path>
            </a:pathLst>
          </a:custGeom>
          <a:ln w="3600">
            <a:solidFill>
              <a:srgbClr val="000000"/>
            </a:solidFill>
          </a:ln>
        </p:spPr>
        <p:txBody>
          <a:bodyPr wrap="square" lIns="0" tIns="0" rIns="0" bIns="0" rtlCol="0"/>
          <a:lstStyle/>
          <a:p>
            <a:endParaRPr/>
          </a:p>
        </p:txBody>
      </p:sp>
      <p:sp>
        <p:nvSpPr>
          <p:cNvPr id="1765" name="object 1765"/>
          <p:cNvSpPr/>
          <p:nvPr/>
        </p:nvSpPr>
        <p:spPr>
          <a:xfrm>
            <a:off x="5022988" y="490986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66" name="object 1766"/>
          <p:cNvSpPr/>
          <p:nvPr/>
        </p:nvSpPr>
        <p:spPr>
          <a:xfrm>
            <a:off x="5041970" y="4945121"/>
            <a:ext cx="17895" cy="419100"/>
          </a:xfrm>
          <a:custGeom>
            <a:avLst/>
            <a:gdLst/>
            <a:ahLst/>
            <a:cxnLst/>
            <a:rect l="l" t="t" r="r" b="b"/>
            <a:pathLst>
              <a:path w="19685" h="474979">
                <a:moveTo>
                  <a:pt x="0" y="474840"/>
                </a:moveTo>
                <a:lnTo>
                  <a:pt x="19088" y="0"/>
                </a:lnTo>
              </a:path>
            </a:pathLst>
          </a:custGeom>
          <a:ln w="3600">
            <a:solidFill>
              <a:srgbClr val="000000"/>
            </a:solidFill>
          </a:ln>
        </p:spPr>
        <p:txBody>
          <a:bodyPr wrap="square" lIns="0" tIns="0" rIns="0" bIns="0" rtlCol="0"/>
          <a:lstStyle/>
          <a:p>
            <a:endParaRPr/>
          </a:p>
        </p:txBody>
      </p:sp>
      <p:sp>
        <p:nvSpPr>
          <p:cNvPr id="1767" name="object 1767"/>
          <p:cNvSpPr/>
          <p:nvPr/>
        </p:nvSpPr>
        <p:spPr>
          <a:xfrm>
            <a:off x="5040006" y="501501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68" name="object 1768"/>
          <p:cNvSpPr/>
          <p:nvPr/>
        </p:nvSpPr>
        <p:spPr>
          <a:xfrm>
            <a:off x="5059322" y="4945122"/>
            <a:ext cx="17318" cy="105335"/>
          </a:xfrm>
          <a:custGeom>
            <a:avLst/>
            <a:gdLst/>
            <a:ahLst/>
            <a:cxnLst/>
            <a:rect l="l" t="t" r="r" b="b"/>
            <a:pathLst>
              <a:path w="19050" h="119379">
                <a:moveTo>
                  <a:pt x="0" y="0"/>
                </a:moveTo>
                <a:lnTo>
                  <a:pt x="18707" y="119164"/>
                </a:lnTo>
              </a:path>
            </a:pathLst>
          </a:custGeom>
          <a:ln w="3600">
            <a:solidFill>
              <a:srgbClr val="000000"/>
            </a:solidFill>
          </a:ln>
        </p:spPr>
        <p:txBody>
          <a:bodyPr wrap="square" lIns="0" tIns="0" rIns="0" bIns="0" rtlCol="0"/>
          <a:lstStyle/>
          <a:p>
            <a:endParaRPr/>
          </a:p>
        </p:txBody>
      </p:sp>
      <p:sp>
        <p:nvSpPr>
          <p:cNvPr id="1769" name="object 1769"/>
          <p:cNvSpPr/>
          <p:nvPr/>
        </p:nvSpPr>
        <p:spPr>
          <a:xfrm>
            <a:off x="5057025" y="500102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70" name="object 1770"/>
          <p:cNvSpPr/>
          <p:nvPr/>
        </p:nvSpPr>
        <p:spPr>
          <a:xfrm>
            <a:off x="5076328" y="5036293"/>
            <a:ext cx="17318" cy="14007"/>
          </a:xfrm>
          <a:custGeom>
            <a:avLst/>
            <a:gdLst/>
            <a:ahLst/>
            <a:cxnLst/>
            <a:rect l="l" t="t" r="r" b="b"/>
            <a:pathLst>
              <a:path w="19050" h="15875">
                <a:moveTo>
                  <a:pt x="0" y="15836"/>
                </a:moveTo>
                <a:lnTo>
                  <a:pt x="18732" y="0"/>
                </a:lnTo>
              </a:path>
            </a:pathLst>
          </a:custGeom>
          <a:ln w="3600">
            <a:solidFill>
              <a:srgbClr val="000000"/>
            </a:solidFill>
          </a:ln>
        </p:spPr>
        <p:txBody>
          <a:bodyPr wrap="square" lIns="0" tIns="0" rIns="0" bIns="0" rtlCol="0"/>
          <a:lstStyle/>
          <a:p>
            <a:endParaRPr/>
          </a:p>
        </p:txBody>
      </p:sp>
      <p:sp>
        <p:nvSpPr>
          <p:cNvPr id="1771" name="object 1771"/>
          <p:cNvSpPr/>
          <p:nvPr/>
        </p:nvSpPr>
        <p:spPr>
          <a:xfrm>
            <a:off x="5074366" y="498514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72" name="object 1772"/>
          <p:cNvSpPr/>
          <p:nvPr/>
        </p:nvSpPr>
        <p:spPr>
          <a:xfrm>
            <a:off x="5093358" y="5020415"/>
            <a:ext cx="17895" cy="16249"/>
          </a:xfrm>
          <a:custGeom>
            <a:avLst/>
            <a:gdLst/>
            <a:ahLst/>
            <a:cxnLst/>
            <a:rect l="l" t="t" r="r" b="b"/>
            <a:pathLst>
              <a:path w="19685" h="18414">
                <a:moveTo>
                  <a:pt x="0" y="17995"/>
                </a:moveTo>
                <a:lnTo>
                  <a:pt x="19075" y="0"/>
                </a:lnTo>
              </a:path>
            </a:pathLst>
          </a:custGeom>
          <a:ln w="3600">
            <a:solidFill>
              <a:srgbClr val="000000"/>
            </a:solidFill>
          </a:ln>
        </p:spPr>
        <p:txBody>
          <a:bodyPr wrap="square" lIns="0" tIns="0" rIns="0" bIns="0" rtlCol="0"/>
          <a:lstStyle/>
          <a:p>
            <a:endParaRPr/>
          </a:p>
        </p:txBody>
      </p:sp>
      <p:sp>
        <p:nvSpPr>
          <p:cNvPr id="1773" name="object 1773"/>
          <p:cNvSpPr/>
          <p:nvPr/>
        </p:nvSpPr>
        <p:spPr>
          <a:xfrm>
            <a:off x="5091384" y="460175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74" name="object 1774"/>
          <p:cNvSpPr/>
          <p:nvPr/>
        </p:nvSpPr>
        <p:spPr>
          <a:xfrm>
            <a:off x="5110699" y="4637005"/>
            <a:ext cx="17318" cy="383801"/>
          </a:xfrm>
          <a:custGeom>
            <a:avLst/>
            <a:gdLst/>
            <a:ahLst/>
            <a:cxnLst/>
            <a:rect l="l" t="t" r="r" b="b"/>
            <a:pathLst>
              <a:path w="19050" h="434975">
                <a:moveTo>
                  <a:pt x="0" y="434530"/>
                </a:moveTo>
                <a:lnTo>
                  <a:pt x="18719" y="0"/>
                </a:lnTo>
              </a:path>
            </a:pathLst>
          </a:custGeom>
          <a:ln w="3600">
            <a:solidFill>
              <a:srgbClr val="000000"/>
            </a:solidFill>
          </a:ln>
        </p:spPr>
        <p:txBody>
          <a:bodyPr wrap="square" lIns="0" tIns="0" rIns="0" bIns="0" rtlCol="0"/>
          <a:lstStyle/>
          <a:p>
            <a:endParaRPr/>
          </a:p>
        </p:txBody>
      </p:sp>
      <p:sp>
        <p:nvSpPr>
          <p:cNvPr id="1775" name="object 1775"/>
          <p:cNvSpPr/>
          <p:nvPr/>
        </p:nvSpPr>
        <p:spPr>
          <a:xfrm>
            <a:off x="5108737" y="484919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76" name="object 1776"/>
          <p:cNvSpPr/>
          <p:nvPr/>
        </p:nvSpPr>
        <p:spPr>
          <a:xfrm>
            <a:off x="5127718" y="4637005"/>
            <a:ext cx="17895" cy="247650"/>
          </a:xfrm>
          <a:custGeom>
            <a:avLst/>
            <a:gdLst/>
            <a:ahLst/>
            <a:cxnLst/>
            <a:rect l="l" t="t" r="r" b="b"/>
            <a:pathLst>
              <a:path w="19685" h="280670">
                <a:moveTo>
                  <a:pt x="0" y="0"/>
                </a:moveTo>
                <a:lnTo>
                  <a:pt x="19075" y="280441"/>
                </a:lnTo>
              </a:path>
            </a:pathLst>
          </a:custGeom>
          <a:ln w="3600">
            <a:solidFill>
              <a:srgbClr val="000000"/>
            </a:solidFill>
          </a:ln>
        </p:spPr>
        <p:txBody>
          <a:bodyPr wrap="square" lIns="0" tIns="0" rIns="0" bIns="0" rtlCol="0"/>
          <a:lstStyle/>
          <a:p>
            <a:endParaRPr/>
          </a:p>
        </p:txBody>
      </p:sp>
      <p:sp>
        <p:nvSpPr>
          <p:cNvPr id="1777" name="object 1777"/>
          <p:cNvSpPr/>
          <p:nvPr/>
        </p:nvSpPr>
        <p:spPr>
          <a:xfrm>
            <a:off x="5125754" y="383684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78" name="object 1778"/>
          <p:cNvSpPr/>
          <p:nvPr/>
        </p:nvSpPr>
        <p:spPr>
          <a:xfrm>
            <a:off x="5145058" y="3872115"/>
            <a:ext cx="17318" cy="1012451"/>
          </a:xfrm>
          <a:custGeom>
            <a:avLst/>
            <a:gdLst/>
            <a:ahLst/>
            <a:cxnLst/>
            <a:rect l="l" t="t" r="r" b="b"/>
            <a:pathLst>
              <a:path w="19050" h="1147445">
                <a:moveTo>
                  <a:pt x="0" y="1147318"/>
                </a:moveTo>
                <a:lnTo>
                  <a:pt x="18719" y="0"/>
                </a:lnTo>
              </a:path>
            </a:pathLst>
          </a:custGeom>
          <a:ln w="3600">
            <a:solidFill>
              <a:srgbClr val="000000"/>
            </a:solidFill>
          </a:ln>
        </p:spPr>
        <p:txBody>
          <a:bodyPr wrap="square" lIns="0" tIns="0" rIns="0" bIns="0" rtlCol="0"/>
          <a:lstStyle/>
          <a:p>
            <a:endParaRPr/>
          </a:p>
        </p:txBody>
      </p:sp>
      <p:sp>
        <p:nvSpPr>
          <p:cNvPr id="1779" name="object 1779"/>
          <p:cNvSpPr/>
          <p:nvPr/>
        </p:nvSpPr>
        <p:spPr>
          <a:xfrm>
            <a:off x="5142772" y="472149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80" name="object 1780"/>
          <p:cNvSpPr/>
          <p:nvPr/>
        </p:nvSpPr>
        <p:spPr>
          <a:xfrm>
            <a:off x="5162076" y="3872115"/>
            <a:ext cx="17318" cy="884704"/>
          </a:xfrm>
          <a:custGeom>
            <a:avLst/>
            <a:gdLst/>
            <a:ahLst/>
            <a:cxnLst/>
            <a:rect l="l" t="t" r="r" b="b"/>
            <a:pathLst>
              <a:path w="19050" h="1002664">
                <a:moveTo>
                  <a:pt x="0" y="0"/>
                </a:moveTo>
                <a:lnTo>
                  <a:pt x="18719" y="1002601"/>
                </a:lnTo>
              </a:path>
            </a:pathLst>
          </a:custGeom>
          <a:ln w="3600">
            <a:solidFill>
              <a:srgbClr val="000000"/>
            </a:solidFill>
          </a:ln>
        </p:spPr>
        <p:txBody>
          <a:bodyPr wrap="square" lIns="0" tIns="0" rIns="0" bIns="0" rtlCol="0"/>
          <a:lstStyle/>
          <a:p>
            <a:endParaRPr/>
          </a:p>
        </p:txBody>
      </p:sp>
      <p:sp>
        <p:nvSpPr>
          <p:cNvPr id="1781" name="object 1781"/>
          <p:cNvSpPr/>
          <p:nvPr/>
        </p:nvSpPr>
        <p:spPr>
          <a:xfrm>
            <a:off x="5160114" y="483585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82" name="object 1782"/>
          <p:cNvSpPr/>
          <p:nvPr/>
        </p:nvSpPr>
        <p:spPr>
          <a:xfrm>
            <a:off x="5179095" y="4756763"/>
            <a:ext cx="17895" cy="114860"/>
          </a:xfrm>
          <a:custGeom>
            <a:avLst/>
            <a:gdLst/>
            <a:ahLst/>
            <a:cxnLst/>
            <a:rect l="l" t="t" r="r" b="b"/>
            <a:pathLst>
              <a:path w="19685" h="130175">
                <a:moveTo>
                  <a:pt x="0" y="0"/>
                </a:moveTo>
                <a:lnTo>
                  <a:pt x="19088" y="129603"/>
                </a:lnTo>
              </a:path>
            </a:pathLst>
          </a:custGeom>
          <a:ln w="3600">
            <a:solidFill>
              <a:srgbClr val="000000"/>
            </a:solidFill>
          </a:ln>
        </p:spPr>
        <p:txBody>
          <a:bodyPr wrap="square" lIns="0" tIns="0" rIns="0" bIns="0" rtlCol="0"/>
          <a:lstStyle/>
          <a:p>
            <a:endParaRPr/>
          </a:p>
        </p:txBody>
      </p:sp>
      <p:sp>
        <p:nvSpPr>
          <p:cNvPr id="1783" name="object 1783"/>
          <p:cNvSpPr/>
          <p:nvPr/>
        </p:nvSpPr>
        <p:spPr>
          <a:xfrm>
            <a:off x="5177132" y="501787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84" name="object 1784"/>
          <p:cNvSpPr/>
          <p:nvPr/>
        </p:nvSpPr>
        <p:spPr>
          <a:xfrm>
            <a:off x="5196447" y="4871119"/>
            <a:ext cx="17318" cy="182096"/>
          </a:xfrm>
          <a:custGeom>
            <a:avLst/>
            <a:gdLst/>
            <a:ahLst/>
            <a:cxnLst/>
            <a:rect l="l" t="t" r="r" b="b"/>
            <a:pathLst>
              <a:path w="19050" h="206375">
                <a:moveTo>
                  <a:pt x="0" y="0"/>
                </a:moveTo>
                <a:lnTo>
                  <a:pt x="18719" y="206273"/>
                </a:lnTo>
              </a:path>
            </a:pathLst>
          </a:custGeom>
          <a:ln w="3600">
            <a:solidFill>
              <a:srgbClr val="000000"/>
            </a:solidFill>
          </a:ln>
        </p:spPr>
        <p:txBody>
          <a:bodyPr wrap="square" lIns="0" tIns="0" rIns="0" bIns="0" rtlCol="0"/>
          <a:lstStyle/>
          <a:p>
            <a:endParaRPr/>
          </a:p>
        </p:txBody>
      </p:sp>
      <p:sp>
        <p:nvSpPr>
          <p:cNvPr id="1785" name="object 1785"/>
          <p:cNvSpPr/>
          <p:nvPr/>
        </p:nvSpPr>
        <p:spPr>
          <a:xfrm>
            <a:off x="5194485" y="495687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86" name="object 1786"/>
          <p:cNvSpPr/>
          <p:nvPr/>
        </p:nvSpPr>
        <p:spPr>
          <a:xfrm>
            <a:off x="5213465" y="4992143"/>
            <a:ext cx="17895" cy="61072"/>
          </a:xfrm>
          <a:custGeom>
            <a:avLst/>
            <a:gdLst/>
            <a:ahLst/>
            <a:cxnLst/>
            <a:rect l="l" t="t" r="r" b="b"/>
            <a:pathLst>
              <a:path w="19685" h="69214">
                <a:moveTo>
                  <a:pt x="0" y="69113"/>
                </a:moveTo>
                <a:lnTo>
                  <a:pt x="19075" y="0"/>
                </a:lnTo>
              </a:path>
            </a:pathLst>
          </a:custGeom>
          <a:ln w="3600">
            <a:solidFill>
              <a:srgbClr val="000000"/>
            </a:solidFill>
          </a:ln>
        </p:spPr>
        <p:txBody>
          <a:bodyPr wrap="square" lIns="0" tIns="0" rIns="0" bIns="0" rtlCol="0"/>
          <a:lstStyle/>
          <a:p>
            <a:endParaRPr/>
          </a:p>
        </p:txBody>
      </p:sp>
      <p:sp>
        <p:nvSpPr>
          <p:cNvPr id="1787" name="object 1787"/>
          <p:cNvSpPr/>
          <p:nvPr/>
        </p:nvSpPr>
        <p:spPr>
          <a:xfrm>
            <a:off x="5211491" y="484125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88" name="object 1788"/>
          <p:cNvSpPr/>
          <p:nvPr/>
        </p:nvSpPr>
        <p:spPr>
          <a:xfrm>
            <a:off x="5230806" y="4876520"/>
            <a:ext cx="17318" cy="115981"/>
          </a:xfrm>
          <a:custGeom>
            <a:avLst/>
            <a:gdLst/>
            <a:ahLst/>
            <a:cxnLst/>
            <a:rect l="l" t="t" r="r" b="b"/>
            <a:pathLst>
              <a:path w="19050" h="131445">
                <a:moveTo>
                  <a:pt x="0" y="131038"/>
                </a:moveTo>
                <a:lnTo>
                  <a:pt x="18719" y="0"/>
                </a:lnTo>
              </a:path>
            </a:pathLst>
          </a:custGeom>
          <a:ln w="3600">
            <a:solidFill>
              <a:srgbClr val="000000"/>
            </a:solidFill>
          </a:ln>
        </p:spPr>
        <p:txBody>
          <a:bodyPr wrap="square" lIns="0" tIns="0" rIns="0" bIns="0" rtlCol="0"/>
          <a:lstStyle/>
          <a:p>
            <a:endParaRPr/>
          </a:p>
        </p:txBody>
      </p:sp>
      <p:sp>
        <p:nvSpPr>
          <p:cNvPr id="1789" name="object 1789"/>
          <p:cNvSpPr/>
          <p:nvPr/>
        </p:nvSpPr>
        <p:spPr>
          <a:xfrm>
            <a:off x="5228520" y="481679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90" name="object 1790"/>
          <p:cNvSpPr/>
          <p:nvPr/>
        </p:nvSpPr>
        <p:spPr>
          <a:xfrm>
            <a:off x="5247824" y="4852057"/>
            <a:ext cx="17318" cy="24653"/>
          </a:xfrm>
          <a:custGeom>
            <a:avLst/>
            <a:gdLst/>
            <a:ahLst/>
            <a:cxnLst/>
            <a:rect l="l" t="t" r="r" b="b"/>
            <a:pathLst>
              <a:path w="19050" h="27939">
                <a:moveTo>
                  <a:pt x="0" y="27724"/>
                </a:moveTo>
                <a:lnTo>
                  <a:pt x="18719" y="0"/>
                </a:lnTo>
              </a:path>
            </a:pathLst>
          </a:custGeom>
          <a:ln w="3600">
            <a:solidFill>
              <a:srgbClr val="000000"/>
            </a:solidFill>
          </a:ln>
        </p:spPr>
        <p:txBody>
          <a:bodyPr wrap="square" lIns="0" tIns="0" rIns="0" bIns="0" rtlCol="0"/>
          <a:lstStyle/>
          <a:p>
            <a:endParaRPr/>
          </a:p>
        </p:txBody>
      </p:sp>
      <p:sp>
        <p:nvSpPr>
          <p:cNvPr id="1791" name="object 1791"/>
          <p:cNvSpPr/>
          <p:nvPr/>
        </p:nvSpPr>
        <p:spPr>
          <a:xfrm>
            <a:off x="5245862" y="486126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92" name="object 1792"/>
          <p:cNvSpPr/>
          <p:nvPr/>
        </p:nvSpPr>
        <p:spPr>
          <a:xfrm>
            <a:off x="5264843" y="4852057"/>
            <a:ext cx="17895" cy="44824"/>
          </a:xfrm>
          <a:custGeom>
            <a:avLst/>
            <a:gdLst/>
            <a:ahLst/>
            <a:cxnLst/>
            <a:rect l="l" t="t" r="r" b="b"/>
            <a:pathLst>
              <a:path w="19685" h="50800">
                <a:moveTo>
                  <a:pt x="0" y="0"/>
                </a:moveTo>
                <a:lnTo>
                  <a:pt x="19075" y="50406"/>
                </a:lnTo>
              </a:path>
            </a:pathLst>
          </a:custGeom>
          <a:ln w="3600">
            <a:solidFill>
              <a:srgbClr val="000000"/>
            </a:solidFill>
          </a:ln>
        </p:spPr>
        <p:txBody>
          <a:bodyPr wrap="square" lIns="0" tIns="0" rIns="0" bIns="0" rtlCol="0"/>
          <a:lstStyle/>
          <a:p>
            <a:endParaRPr/>
          </a:p>
        </p:txBody>
      </p:sp>
      <p:sp>
        <p:nvSpPr>
          <p:cNvPr id="1793" name="object 1793"/>
          <p:cNvSpPr/>
          <p:nvPr/>
        </p:nvSpPr>
        <p:spPr>
          <a:xfrm>
            <a:off x="5262879" y="486348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94" name="object 1794"/>
          <p:cNvSpPr/>
          <p:nvPr/>
        </p:nvSpPr>
        <p:spPr>
          <a:xfrm>
            <a:off x="5282184" y="4896533"/>
            <a:ext cx="17318" cy="2241"/>
          </a:xfrm>
          <a:custGeom>
            <a:avLst/>
            <a:gdLst/>
            <a:ahLst/>
            <a:cxnLst/>
            <a:rect l="l" t="t" r="r" b="b"/>
            <a:pathLst>
              <a:path w="19050" h="2539">
                <a:moveTo>
                  <a:pt x="0" y="0"/>
                </a:moveTo>
                <a:lnTo>
                  <a:pt x="18719" y="2514"/>
                </a:lnTo>
              </a:path>
            </a:pathLst>
          </a:custGeom>
          <a:ln w="3600">
            <a:solidFill>
              <a:srgbClr val="000000"/>
            </a:solidFill>
          </a:ln>
        </p:spPr>
        <p:txBody>
          <a:bodyPr wrap="square" lIns="0" tIns="0" rIns="0" bIns="0" rtlCol="0"/>
          <a:lstStyle/>
          <a:p>
            <a:endParaRPr/>
          </a:p>
        </p:txBody>
      </p:sp>
      <p:sp>
        <p:nvSpPr>
          <p:cNvPr id="1795" name="object 1795"/>
          <p:cNvSpPr/>
          <p:nvPr/>
        </p:nvSpPr>
        <p:spPr>
          <a:xfrm>
            <a:off x="5279897" y="467481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96" name="object 1796"/>
          <p:cNvSpPr/>
          <p:nvPr/>
        </p:nvSpPr>
        <p:spPr>
          <a:xfrm>
            <a:off x="5299202" y="4710068"/>
            <a:ext cx="17318" cy="188819"/>
          </a:xfrm>
          <a:custGeom>
            <a:avLst/>
            <a:gdLst/>
            <a:ahLst/>
            <a:cxnLst/>
            <a:rect l="l" t="t" r="r" b="b"/>
            <a:pathLst>
              <a:path w="19050" h="213995">
                <a:moveTo>
                  <a:pt x="0" y="213842"/>
                </a:moveTo>
                <a:lnTo>
                  <a:pt x="18732" y="0"/>
                </a:lnTo>
              </a:path>
            </a:pathLst>
          </a:custGeom>
          <a:ln w="3600">
            <a:solidFill>
              <a:srgbClr val="000000"/>
            </a:solidFill>
          </a:ln>
        </p:spPr>
        <p:txBody>
          <a:bodyPr wrap="square" lIns="0" tIns="0" rIns="0" bIns="0" rtlCol="0"/>
          <a:lstStyle/>
          <a:p>
            <a:endParaRPr/>
          </a:p>
        </p:txBody>
      </p:sp>
      <p:sp>
        <p:nvSpPr>
          <p:cNvPr id="1797" name="object 1797"/>
          <p:cNvSpPr/>
          <p:nvPr/>
        </p:nvSpPr>
        <p:spPr>
          <a:xfrm>
            <a:off x="5297239" y="522084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98" name="object 1798"/>
          <p:cNvSpPr/>
          <p:nvPr/>
        </p:nvSpPr>
        <p:spPr>
          <a:xfrm>
            <a:off x="5316232" y="4710067"/>
            <a:ext cx="17895" cy="546287"/>
          </a:xfrm>
          <a:custGeom>
            <a:avLst/>
            <a:gdLst/>
            <a:ahLst/>
            <a:cxnLst/>
            <a:rect l="l" t="t" r="r" b="b"/>
            <a:pathLst>
              <a:path w="19685" h="619125">
                <a:moveTo>
                  <a:pt x="0" y="0"/>
                </a:moveTo>
                <a:lnTo>
                  <a:pt x="19075" y="618845"/>
                </a:lnTo>
              </a:path>
            </a:pathLst>
          </a:custGeom>
          <a:ln w="3600">
            <a:solidFill>
              <a:srgbClr val="000000"/>
            </a:solidFill>
          </a:ln>
        </p:spPr>
        <p:txBody>
          <a:bodyPr wrap="square" lIns="0" tIns="0" rIns="0" bIns="0" rtlCol="0"/>
          <a:lstStyle/>
          <a:p>
            <a:endParaRPr/>
          </a:p>
        </p:txBody>
      </p:sp>
      <p:sp>
        <p:nvSpPr>
          <p:cNvPr id="1799" name="object 1799"/>
          <p:cNvSpPr/>
          <p:nvPr/>
        </p:nvSpPr>
        <p:spPr>
          <a:xfrm>
            <a:off x="5314257" y="505281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00" name="object 1800"/>
          <p:cNvSpPr/>
          <p:nvPr/>
        </p:nvSpPr>
        <p:spPr>
          <a:xfrm>
            <a:off x="5333572" y="5088075"/>
            <a:ext cx="17318" cy="168088"/>
          </a:xfrm>
          <a:custGeom>
            <a:avLst/>
            <a:gdLst/>
            <a:ahLst/>
            <a:cxnLst/>
            <a:rect l="l" t="t" r="r" b="b"/>
            <a:pathLst>
              <a:path w="19050" h="190500">
                <a:moveTo>
                  <a:pt x="0" y="190436"/>
                </a:moveTo>
                <a:lnTo>
                  <a:pt x="18719" y="0"/>
                </a:lnTo>
              </a:path>
            </a:pathLst>
          </a:custGeom>
          <a:ln w="3600">
            <a:solidFill>
              <a:srgbClr val="000000"/>
            </a:solidFill>
          </a:ln>
        </p:spPr>
        <p:txBody>
          <a:bodyPr wrap="square" lIns="0" tIns="0" rIns="0" bIns="0" rtlCol="0"/>
          <a:lstStyle/>
          <a:p>
            <a:endParaRPr/>
          </a:p>
        </p:txBody>
      </p:sp>
      <p:sp>
        <p:nvSpPr>
          <p:cNvPr id="1801" name="object 1801"/>
          <p:cNvSpPr/>
          <p:nvPr/>
        </p:nvSpPr>
        <p:spPr>
          <a:xfrm>
            <a:off x="5331610" y="509632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02" name="object 1802"/>
          <p:cNvSpPr/>
          <p:nvPr/>
        </p:nvSpPr>
        <p:spPr>
          <a:xfrm>
            <a:off x="5350591" y="5088075"/>
            <a:ext cx="17895" cy="43703"/>
          </a:xfrm>
          <a:custGeom>
            <a:avLst/>
            <a:gdLst/>
            <a:ahLst/>
            <a:cxnLst/>
            <a:rect l="l" t="t" r="r" b="b"/>
            <a:pathLst>
              <a:path w="19685" h="49529">
                <a:moveTo>
                  <a:pt x="0" y="0"/>
                </a:moveTo>
                <a:lnTo>
                  <a:pt x="19075" y="49314"/>
                </a:lnTo>
              </a:path>
            </a:pathLst>
          </a:custGeom>
          <a:ln w="3600">
            <a:solidFill>
              <a:srgbClr val="000000"/>
            </a:solidFill>
          </a:ln>
        </p:spPr>
        <p:txBody>
          <a:bodyPr wrap="square" lIns="0" tIns="0" rIns="0" bIns="0" rtlCol="0"/>
          <a:lstStyle/>
          <a:p>
            <a:endParaRPr/>
          </a:p>
        </p:txBody>
      </p:sp>
      <p:sp>
        <p:nvSpPr>
          <p:cNvPr id="1803" name="object 1803"/>
          <p:cNvSpPr/>
          <p:nvPr/>
        </p:nvSpPr>
        <p:spPr>
          <a:xfrm>
            <a:off x="5348627" y="48136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04" name="object 1804"/>
          <p:cNvSpPr/>
          <p:nvPr/>
        </p:nvSpPr>
        <p:spPr>
          <a:xfrm>
            <a:off x="5367932" y="4848886"/>
            <a:ext cx="17318" cy="282949"/>
          </a:xfrm>
          <a:custGeom>
            <a:avLst/>
            <a:gdLst/>
            <a:ahLst/>
            <a:cxnLst/>
            <a:rect l="l" t="t" r="r" b="b"/>
            <a:pathLst>
              <a:path w="19050" h="320675">
                <a:moveTo>
                  <a:pt x="0" y="320395"/>
                </a:moveTo>
                <a:lnTo>
                  <a:pt x="18719" y="0"/>
                </a:lnTo>
              </a:path>
            </a:pathLst>
          </a:custGeom>
          <a:ln w="3600">
            <a:solidFill>
              <a:srgbClr val="000000"/>
            </a:solidFill>
          </a:ln>
        </p:spPr>
        <p:txBody>
          <a:bodyPr wrap="square" lIns="0" tIns="0" rIns="0" bIns="0" rtlCol="0"/>
          <a:lstStyle/>
          <a:p>
            <a:endParaRPr/>
          </a:p>
        </p:txBody>
      </p:sp>
      <p:sp>
        <p:nvSpPr>
          <p:cNvPr id="1805" name="object 1805"/>
          <p:cNvSpPr/>
          <p:nvPr/>
        </p:nvSpPr>
        <p:spPr>
          <a:xfrm>
            <a:off x="5365646" y="466527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06" name="object 1806"/>
          <p:cNvSpPr/>
          <p:nvPr/>
        </p:nvSpPr>
        <p:spPr>
          <a:xfrm>
            <a:off x="5384950" y="4700542"/>
            <a:ext cx="17318" cy="148478"/>
          </a:xfrm>
          <a:custGeom>
            <a:avLst/>
            <a:gdLst/>
            <a:ahLst/>
            <a:cxnLst/>
            <a:rect l="l" t="t" r="r" b="b"/>
            <a:pathLst>
              <a:path w="19050" h="168275">
                <a:moveTo>
                  <a:pt x="0" y="168122"/>
                </a:moveTo>
                <a:lnTo>
                  <a:pt x="18719" y="0"/>
                </a:lnTo>
              </a:path>
            </a:pathLst>
          </a:custGeom>
          <a:ln w="3600">
            <a:solidFill>
              <a:srgbClr val="000000"/>
            </a:solidFill>
          </a:ln>
        </p:spPr>
        <p:txBody>
          <a:bodyPr wrap="square" lIns="0" tIns="0" rIns="0" bIns="0" rtlCol="0"/>
          <a:lstStyle/>
          <a:p>
            <a:endParaRPr/>
          </a:p>
        </p:txBody>
      </p:sp>
      <p:sp>
        <p:nvSpPr>
          <p:cNvPr id="1807" name="object 1807"/>
          <p:cNvSpPr/>
          <p:nvPr/>
        </p:nvSpPr>
        <p:spPr>
          <a:xfrm>
            <a:off x="5382987" y="480726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08" name="object 1808"/>
          <p:cNvSpPr/>
          <p:nvPr/>
        </p:nvSpPr>
        <p:spPr>
          <a:xfrm>
            <a:off x="5401968" y="4700542"/>
            <a:ext cx="17895" cy="142315"/>
          </a:xfrm>
          <a:custGeom>
            <a:avLst/>
            <a:gdLst/>
            <a:ahLst/>
            <a:cxnLst/>
            <a:rect l="l" t="t" r="r" b="b"/>
            <a:pathLst>
              <a:path w="19685" h="161289">
                <a:moveTo>
                  <a:pt x="0" y="0"/>
                </a:moveTo>
                <a:lnTo>
                  <a:pt x="19075" y="160909"/>
                </a:lnTo>
              </a:path>
            </a:pathLst>
          </a:custGeom>
          <a:ln w="3600">
            <a:solidFill>
              <a:srgbClr val="000000"/>
            </a:solidFill>
          </a:ln>
        </p:spPr>
        <p:txBody>
          <a:bodyPr wrap="square" lIns="0" tIns="0" rIns="0" bIns="0" rtlCol="0"/>
          <a:lstStyle/>
          <a:p>
            <a:endParaRPr/>
          </a:p>
        </p:txBody>
      </p:sp>
      <p:sp>
        <p:nvSpPr>
          <p:cNvPr id="1809" name="object 1809"/>
          <p:cNvSpPr/>
          <p:nvPr/>
        </p:nvSpPr>
        <p:spPr>
          <a:xfrm>
            <a:off x="5400005" y="4792980"/>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810" name="object 1810"/>
          <p:cNvSpPr/>
          <p:nvPr/>
        </p:nvSpPr>
        <p:spPr>
          <a:xfrm>
            <a:off x="5419309" y="4828233"/>
            <a:ext cx="17318" cy="14568"/>
          </a:xfrm>
          <a:custGeom>
            <a:avLst/>
            <a:gdLst/>
            <a:ahLst/>
            <a:cxnLst/>
            <a:rect l="l" t="t" r="r" b="b"/>
            <a:pathLst>
              <a:path w="19050" h="16510">
                <a:moveTo>
                  <a:pt x="0" y="16192"/>
                </a:moveTo>
                <a:lnTo>
                  <a:pt x="18732" y="0"/>
                </a:lnTo>
              </a:path>
            </a:pathLst>
          </a:custGeom>
          <a:ln w="3600">
            <a:solidFill>
              <a:srgbClr val="000000"/>
            </a:solidFill>
          </a:ln>
        </p:spPr>
        <p:txBody>
          <a:bodyPr wrap="square" lIns="0" tIns="0" rIns="0" bIns="0" rtlCol="0"/>
          <a:lstStyle/>
          <a:p>
            <a:endParaRPr/>
          </a:p>
        </p:txBody>
      </p:sp>
      <p:sp>
        <p:nvSpPr>
          <p:cNvPr id="1811" name="object 1811"/>
          <p:cNvSpPr/>
          <p:nvPr/>
        </p:nvSpPr>
        <p:spPr>
          <a:xfrm>
            <a:off x="5417358" y="5224977"/>
            <a:ext cx="72736" cy="70597"/>
          </a:xfrm>
          <a:custGeom>
            <a:avLst/>
            <a:gdLst/>
            <a:ahLst/>
            <a:cxnLst/>
            <a:rect l="l" t="t" r="r" b="b"/>
            <a:pathLst>
              <a:path w="80010" h="80010">
                <a:moveTo>
                  <a:pt x="0" y="39954"/>
                </a:moveTo>
                <a:lnTo>
                  <a:pt x="79552" y="39954"/>
                </a:lnTo>
                <a:lnTo>
                  <a:pt x="39598" y="39954"/>
                </a:lnTo>
                <a:lnTo>
                  <a:pt x="39598" y="0"/>
                </a:lnTo>
                <a:lnTo>
                  <a:pt x="39598" y="79921"/>
                </a:lnTo>
              </a:path>
            </a:pathLst>
          </a:custGeom>
          <a:ln w="3600">
            <a:solidFill>
              <a:srgbClr val="000000"/>
            </a:solidFill>
          </a:ln>
        </p:spPr>
        <p:txBody>
          <a:bodyPr wrap="square" lIns="0" tIns="0" rIns="0" bIns="0" rtlCol="0"/>
          <a:lstStyle/>
          <a:p>
            <a:endParaRPr/>
          </a:p>
        </p:txBody>
      </p:sp>
      <p:sp>
        <p:nvSpPr>
          <p:cNvPr id="1812" name="object 1812"/>
          <p:cNvSpPr/>
          <p:nvPr/>
        </p:nvSpPr>
        <p:spPr>
          <a:xfrm>
            <a:off x="5436338" y="4828234"/>
            <a:ext cx="17318" cy="432547"/>
          </a:xfrm>
          <a:custGeom>
            <a:avLst/>
            <a:gdLst/>
            <a:ahLst/>
            <a:cxnLst/>
            <a:rect l="l" t="t" r="r" b="b"/>
            <a:pathLst>
              <a:path w="19050" h="490220">
                <a:moveTo>
                  <a:pt x="0" y="0"/>
                </a:moveTo>
                <a:lnTo>
                  <a:pt x="18719" y="489597"/>
                </a:lnTo>
              </a:path>
            </a:pathLst>
          </a:custGeom>
          <a:ln w="3600">
            <a:solidFill>
              <a:srgbClr val="000000"/>
            </a:solidFill>
          </a:ln>
        </p:spPr>
        <p:txBody>
          <a:bodyPr wrap="square" lIns="0" tIns="0" rIns="0" bIns="0" rtlCol="0"/>
          <a:lstStyle/>
          <a:p>
            <a:endParaRPr/>
          </a:p>
        </p:txBody>
      </p:sp>
      <p:sp>
        <p:nvSpPr>
          <p:cNvPr id="1813" name="object 1813"/>
          <p:cNvSpPr/>
          <p:nvPr/>
        </p:nvSpPr>
        <p:spPr>
          <a:xfrm>
            <a:off x="5434365" y="503692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14" name="object 1814"/>
          <p:cNvSpPr/>
          <p:nvPr/>
        </p:nvSpPr>
        <p:spPr>
          <a:xfrm>
            <a:off x="5453357" y="5072186"/>
            <a:ext cx="17895" cy="188259"/>
          </a:xfrm>
          <a:custGeom>
            <a:avLst/>
            <a:gdLst/>
            <a:ahLst/>
            <a:cxnLst/>
            <a:rect l="l" t="t" r="r" b="b"/>
            <a:pathLst>
              <a:path w="19685" h="213360">
                <a:moveTo>
                  <a:pt x="0" y="213118"/>
                </a:moveTo>
                <a:lnTo>
                  <a:pt x="19075" y="0"/>
                </a:lnTo>
              </a:path>
            </a:pathLst>
          </a:custGeom>
          <a:ln w="3600">
            <a:solidFill>
              <a:srgbClr val="000000"/>
            </a:solidFill>
          </a:ln>
        </p:spPr>
        <p:txBody>
          <a:bodyPr wrap="square" lIns="0" tIns="0" rIns="0" bIns="0" rtlCol="0"/>
          <a:lstStyle/>
          <a:p>
            <a:endParaRPr/>
          </a:p>
        </p:txBody>
      </p:sp>
      <p:sp>
        <p:nvSpPr>
          <p:cNvPr id="1815" name="object 1815"/>
          <p:cNvSpPr/>
          <p:nvPr/>
        </p:nvSpPr>
        <p:spPr>
          <a:xfrm>
            <a:off x="5451394" y="54279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16" name="object 1816"/>
          <p:cNvSpPr/>
          <p:nvPr/>
        </p:nvSpPr>
        <p:spPr>
          <a:xfrm>
            <a:off x="5470697" y="5072186"/>
            <a:ext cx="17318" cy="391085"/>
          </a:xfrm>
          <a:custGeom>
            <a:avLst/>
            <a:gdLst/>
            <a:ahLst/>
            <a:cxnLst/>
            <a:rect l="l" t="t" r="r" b="b"/>
            <a:pathLst>
              <a:path w="19050" h="443229">
                <a:moveTo>
                  <a:pt x="0" y="0"/>
                </a:moveTo>
                <a:lnTo>
                  <a:pt x="18719" y="443153"/>
                </a:lnTo>
              </a:path>
            </a:pathLst>
          </a:custGeom>
          <a:ln w="3600">
            <a:solidFill>
              <a:srgbClr val="000000"/>
            </a:solidFill>
          </a:ln>
        </p:spPr>
        <p:txBody>
          <a:bodyPr wrap="square" lIns="0" tIns="0" rIns="0" bIns="0" rtlCol="0"/>
          <a:lstStyle/>
          <a:p>
            <a:endParaRPr/>
          </a:p>
        </p:txBody>
      </p:sp>
      <p:sp>
        <p:nvSpPr>
          <p:cNvPr id="1817" name="object 1817"/>
          <p:cNvSpPr/>
          <p:nvPr/>
        </p:nvSpPr>
        <p:spPr>
          <a:xfrm>
            <a:off x="5468735" y="500516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18" name="object 1818"/>
          <p:cNvSpPr/>
          <p:nvPr/>
        </p:nvSpPr>
        <p:spPr>
          <a:xfrm>
            <a:off x="5487716" y="5040428"/>
            <a:ext cx="17895" cy="423022"/>
          </a:xfrm>
          <a:custGeom>
            <a:avLst/>
            <a:gdLst/>
            <a:ahLst/>
            <a:cxnLst/>
            <a:rect l="l" t="t" r="r" b="b"/>
            <a:pathLst>
              <a:path w="19685" h="479425">
                <a:moveTo>
                  <a:pt x="0" y="479145"/>
                </a:moveTo>
                <a:lnTo>
                  <a:pt x="19075" y="0"/>
                </a:lnTo>
              </a:path>
            </a:pathLst>
          </a:custGeom>
          <a:ln w="3600">
            <a:solidFill>
              <a:srgbClr val="000000"/>
            </a:solidFill>
          </a:ln>
        </p:spPr>
        <p:txBody>
          <a:bodyPr wrap="square" lIns="0" tIns="0" rIns="0" bIns="0" rtlCol="0"/>
          <a:lstStyle/>
          <a:p>
            <a:endParaRPr/>
          </a:p>
        </p:txBody>
      </p:sp>
      <p:sp>
        <p:nvSpPr>
          <p:cNvPr id="1819" name="object 1819"/>
          <p:cNvSpPr/>
          <p:nvPr/>
        </p:nvSpPr>
        <p:spPr>
          <a:xfrm>
            <a:off x="5485753" y="494830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20" name="object 1820"/>
          <p:cNvSpPr/>
          <p:nvPr/>
        </p:nvSpPr>
        <p:spPr>
          <a:xfrm>
            <a:off x="5505057" y="4983558"/>
            <a:ext cx="17318" cy="57149"/>
          </a:xfrm>
          <a:custGeom>
            <a:avLst/>
            <a:gdLst/>
            <a:ahLst/>
            <a:cxnLst/>
            <a:rect l="l" t="t" r="r" b="b"/>
            <a:pathLst>
              <a:path w="19050" h="64770">
                <a:moveTo>
                  <a:pt x="0" y="64452"/>
                </a:moveTo>
                <a:lnTo>
                  <a:pt x="18719" y="0"/>
                </a:lnTo>
              </a:path>
            </a:pathLst>
          </a:custGeom>
          <a:ln w="3600">
            <a:solidFill>
              <a:srgbClr val="000000"/>
            </a:solidFill>
          </a:ln>
        </p:spPr>
        <p:txBody>
          <a:bodyPr wrap="square" lIns="0" tIns="0" rIns="0" bIns="0" rtlCol="0"/>
          <a:lstStyle/>
          <a:p>
            <a:endParaRPr/>
          </a:p>
        </p:txBody>
      </p:sp>
      <p:sp>
        <p:nvSpPr>
          <p:cNvPr id="1821" name="object 1821"/>
          <p:cNvSpPr/>
          <p:nvPr/>
        </p:nvSpPr>
        <p:spPr>
          <a:xfrm>
            <a:off x="5502771" y="487842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22" name="object 1822"/>
          <p:cNvSpPr/>
          <p:nvPr/>
        </p:nvSpPr>
        <p:spPr>
          <a:xfrm>
            <a:off x="5522076" y="4913678"/>
            <a:ext cx="17318" cy="70037"/>
          </a:xfrm>
          <a:custGeom>
            <a:avLst/>
            <a:gdLst/>
            <a:ahLst/>
            <a:cxnLst/>
            <a:rect l="l" t="t" r="r" b="b"/>
            <a:pathLst>
              <a:path w="19050" h="79375">
                <a:moveTo>
                  <a:pt x="0" y="79197"/>
                </a:moveTo>
                <a:lnTo>
                  <a:pt x="18719" y="0"/>
                </a:lnTo>
              </a:path>
            </a:pathLst>
          </a:custGeom>
          <a:ln w="3600">
            <a:solidFill>
              <a:srgbClr val="000000"/>
            </a:solidFill>
          </a:ln>
        </p:spPr>
        <p:txBody>
          <a:bodyPr wrap="square" lIns="0" tIns="0" rIns="0" bIns="0" rtlCol="0"/>
          <a:lstStyle/>
          <a:p>
            <a:endParaRPr/>
          </a:p>
        </p:txBody>
      </p:sp>
      <p:sp>
        <p:nvSpPr>
          <p:cNvPr id="1823" name="object 1823"/>
          <p:cNvSpPr/>
          <p:nvPr/>
        </p:nvSpPr>
        <p:spPr>
          <a:xfrm>
            <a:off x="5520112" y="475993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24" name="object 1824"/>
          <p:cNvSpPr/>
          <p:nvPr/>
        </p:nvSpPr>
        <p:spPr>
          <a:xfrm>
            <a:off x="5539093" y="4795198"/>
            <a:ext cx="17895" cy="118782"/>
          </a:xfrm>
          <a:custGeom>
            <a:avLst/>
            <a:gdLst/>
            <a:ahLst/>
            <a:cxnLst/>
            <a:rect l="l" t="t" r="r" b="b"/>
            <a:pathLst>
              <a:path w="19685" h="134620">
                <a:moveTo>
                  <a:pt x="0" y="134277"/>
                </a:moveTo>
                <a:lnTo>
                  <a:pt x="19088" y="0"/>
                </a:lnTo>
              </a:path>
            </a:pathLst>
          </a:custGeom>
          <a:ln w="3600">
            <a:solidFill>
              <a:srgbClr val="000000"/>
            </a:solidFill>
          </a:ln>
        </p:spPr>
        <p:txBody>
          <a:bodyPr wrap="square" lIns="0" tIns="0" rIns="0" bIns="0" rtlCol="0"/>
          <a:lstStyle/>
          <a:p>
            <a:endParaRPr/>
          </a:p>
        </p:txBody>
      </p:sp>
      <p:sp>
        <p:nvSpPr>
          <p:cNvPr id="1825" name="object 1825"/>
          <p:cNvSpPr/>
          <p:nvPr/>
        </p:nvSpPr>
        <p:spPr>
          <a:xfrm>
            <a:off x="5537130" y="492320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26" name="object 1826"/>
          <p:cNvSpPr/>
          <p:nvPr/>
        </p:nvSpPr>
        <p:spPr>
          <a:xfrm>
            <a:off x="5556446" y="4795198"/>
            <a:ext cx="17318" cy="163606"/>
          </a:xfrm>
          <a:custGeom>
            <a:avLst/>
            <a:gdLst/>
            <a:ahLst/>
            <a:cxnLst/>
            <a:rect l="l" t="t" r="r" b="b"/>
            <a:pathLst>
              <a:path w="19050" h="185420">
                <a:moveTo>
                  <a:pt x="0" y="0"/>
                </a:moveTo>
                <a:lnTo>
                  <a:pt x="18719" y="185039"/>
                </a:lnTo>
              </a:path>
            </a:pathLst>
          </a:custGeom>
          <a:ln w="3600">
            <a:solidFill>
              <a:srgbClr val="000000"/>
            </a:solidFill>
          </a:ln>
        </p:spPr>
        <p:txBody>
          <a:bodyPr wrap="square" lIns="0" tIns="0" rIns="0" bIns="0" rtlCol="0"/>
          <a:lstStyle/>
          <a:p>
            <a:endParaRPr/>
          </a:p>
        </p:txBody>
      </p:sp>
      <p:sp>
        <p:nvSpPr>
          <p:cNvPr id="1827" name="object 1827"/>
          <p:cNvSpPr/>
          <p:nvPr/>
        </p:nvSpPr>
        <p:spPr>
          <a:xfrm>
            <a:off x="5554483" y="4765346"/>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828" name="object 1828"/>
          <p:cNvSpPr/>
          <p:nvPr/>
        </p:nvSpPr>
        <p:spPr>
          <a:xfrm>
            <a:off x="5573464" y="4800599"/>
            <a:ext cx="17895" cy="158003"/>
          </a:xfrm>
          <a:custGeom>
            <a:avLst/>
            <a:gdLst/>
            <a:ahLst/>
            <a:cxnLst/>
            <a:rect l="l" t="t" r="r" b="b"/>
            <a:pathLst>
              <a:path w="19685" h="179070">
                <a:moveTo>
                  <a:pt x="0" y="178917"/>
                </a:moveTo>
                <a:lnTo>
                  <a:pt x="19075" y="0"/>
                </a:lnTo>
              </a:path>
            </a:pathLst>
          </a:custGeom>
          <a:ln w="3600">
            <a:solidFill>
              <a:srgbClr val="000000"/>
            </a:solidFill>
          </a:ln>
        </p:spPr>
        <p:txBody>
          <a:bodyPr wrap="square" lIns="0" tIns="0" rIns="0" bIns="0" rtlCol="0"/>
          <a:lstStyle/>
          <a:p>
            <a:endParaRPr/>
          </a:p>
        </p:txBody>
      </p:sp>
      <p:sp>
        <p:nvSpPr>
          <p:cNvPr id="1829" name="object 1829"/>
          <p:cNvSpPr/>
          <p:nvPr/>
        </p:nvSpPr>
        <p:spPr>
          <a:xfrm>
            <a:off x="5571501" y="466941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30" name="object 1830"/>
          <p:cNvSpPr/>
          <p:nvPr/>
        </p:nvSpPr>
        <p:spPr>
          <a:xfrm>
            <a:off x="5590805" y="4704666"/>
            <a:ext cx="17318" cy="96371"/>
          </a:xfrm>
          <a:custGeom>
            <a:avLst/>
            <a:gdLst/>
            <a:ahLst/>
            <a:cxnLst/>
            <a:rect l="l" t="t" r="r" b="b"/>
            <a:pathLst>
              <a:path w="19050" h="109220">
                <a:moveTo>
                  <a:pt x="0" y="108724"/>
                </a:moveTo>
                <a:lnTo>
                  <a:pt x="18719" y="0"/>
                </a:lnTo>
              </a:path>
            </a:pathLst>
          </a:custGeom>
          <a:ln w="3600">
            <a:solidFill>
              <a:srgbClr val="000000"/>
            </a:solidFill>
          </a:ln>
        </p:spPr>
        <p:txBody>
          <a:bodyPr wrap="square" lIns="0" tIns="0" rIns="0" bIns="0" rtlCol="0"/>
          <a:lstStyle/>
          <a:p>
            <a:endParaRPr/>
          </a:p>
        </p:txBody>
      </p:sp>
      <p:sp>
        <p:nvSpPr>
          <p:cNvPr id="1831" name="object 1831"/>
          <p:cNvSpPr/>
          <p:nvPr/>
        </p:nvSpPr>
        <p:spPr>
          <a:xfrm>
            <a:off x="5588519" y="412020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32" name="object 1832"/>
          <p:cNvSpPr/>
          <p:nvPr/>
        </p:nvSpPr>
        <p:spPr>
          <a:xfrm>
            <a:off x="5607824" y="4155455"/>
            <a:ext cx="17318" cy="549649"/>
          </a:xfrm>
          <a:custGeom>
            <a:avLst/>
            <a:gdLst/>
            <a:ahLst/>
            <a:cxnLst/>
            <a:rect l="l" t="t" r="r" b="b"/>
            <a:pathLst>
              <a:path w="19050" h="622935">
                <a:moveTo>
                  <a:pt x="0" y="622439"/>
                </a:moveTo>
                <a:lnTo>
                  <a:pt x="18719" y="0"/>
                </a:lnTo>
              </a:path>
            </a:pathLst>
          </a:custGeom>
          <a:ln w="3600">
            <a:solidFill>
              <a:srgbClr val="000000"/>
            </a:solidFill>
          </a:ln>
        </p:spPr>
        <p:txBody>
          <a:bodyPr wrap="square" lIns="0" tIns="0" rIns="0" bIns="0" rtlCol="0"/>
          <a:lstStyle/>
          <a:p>
            <a:endParaRPr/>
          </a:p>
        </p:txBody>
      </p:sp>
      <p:sp>
        <p:nvSpPr>
          <p:cNvPr id="1833" name="object 1833"/>
          <p:cNvSpPr/>
          <p:nvPr/>
        </p:nvSpPr>
        <p:spPr>
          <a:xfrm>
            <a:off x="5605860" y="480790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34" name="object 1834"/>
          <p:cNvSpPr/>
          <p:nvPr/>
        </p:nvSpPr>
        <p:spPr>
          <a:xfrm>
            <a:off x="5624842" y="4155455"/>
            <a:ext cx="17895" cy="688041"/>
          </a:xfrm>
          <a:custGeom>
            <a:avLst/>
            <a:gdLst/>
            <a:ahLst/>
            <a:cxnLst/>
            <a:rect l="l" t="t" r="r" b="b"/>
            <a:pathLst>
              <a:path w="19685" h="779779">
                <a:moveTo>
                  <a:pt x="0" y="0"/>
                </a:moveTo>
                <a:lnTo>
                  <a:pt x="19088" y="779399"/>
                </a:lnTo>
              </a:path>
            </a:pathLst>
          </a:custGeom>
          <a:ln w="3600">
            <a:solidFill>
              <a:srgbClr val="000000"/>
            </a:solidFill>
          </a:ln>
        </p:spPr>
        <p:txBody>
          <a:bodyPr wrap="square" lIns="0" tIns="0" rIns="0" bIns="0" rtlCol="0"/>
          <a:lstStyle/>
          <a:p>
            <a:endParaRPr/>
          </a:p>
        </p:txBody>
      </p:sp>
      <p:sp>
        <p:nvSpPr>
          <p:cNvPr id="1835" name="object 1835"/>
          <p:cNvSpPr/>
          <p:nvPr/>
        </p:nvSpPr>
        <p:spPr>
          <a:xfrm>
            <a:off x="5622878" y="482251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36" name="object 1836"/>
          <p:cNvSpPr/>
          <p:nvPr/>
        </p:nvSpPr>
        <p:spPr>
          <a:xfrm>
            <a:off x="5642183" y="4843160"/>
            <a:ext cx="17318" cy="15128"/>
          </a:xfrm>
          <a:custGeom>
            <a:avLst/>
            <a:gdLst/>
            <a:ahLst/>
            <a:cxnLst/>
            <a:rect l="l" t="t" r="r" b="b"/>
            <a:pathLst>
              <a:path w="19050" h="17145">
                <a:moveTo>
                  <a:pt x="0" y="0"/>
                </a:moveTo>
                <a:lnTo>
                  <a:pt x="18732" y="16560"/>
                </a:lnTo>
              </a:path>
            </a:pathLst>
          </a:custGeom>
          <a:ln w="3600">
            <a:solidFill>
              <a:srgbClr val="000000"/>
            </a:solidFill>
          </a:ln>
        </p:spPr>
        <p:txBody>
          <a:bodyPr wrap="square" lIns="0" tIns="0" rIns="0" bIns="0" rtlCol="0"/>
          <a:lstStyle/>
          <a:p>
            <a:endParaRPr/>
          </a:p>
        </p:txBody>
      </p:sp>
      <p:sp>
        <p:nvSpPr>
          <p:cNvPr id="1837" name="object 1837"/>
          <p:cNvSpPr/>
          <p:nvPr/>
        </p:nvSpPr>
        <p:spPr>
          <a:xfrm>
            <a:off x="5639897" y="5061708"/>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1838" name="object 1838"/>
          <p:cNvSpPr/>
          <p:nvPr/>
        </p:nvSpPr>
        <p:spPr>
          <a:xfrm>
            <a:off x="5659212" y="4857772"/>
            <a:ext cx="17318" cy="239246"/>
          </a:xfrm>
          <a:custGeom>
            <a:avLst/>
            <a:gdLst/>
            <a:ahLst/>
            <a:cxnLst/>
            <a:rect l="l" t="t" r="r" b="b"/>
            <a:pathLst>
              <a:path w="19050" h="271145">
                <a:moveTo>
                  <a:pt x="0" y="0"/>
                </a:moveTo>
                <a:lnTo>
                  <a:pt x="18707" y="271081"/>
                </a:lnTo>
              </a:path>
            </a:pathLst>
          </a:custGeom>
          <a:ln w="3600">
            <a:solidFill>
              <a:srgbClr val="000000"/>
            </a:solidFill>
          </a:ln>
        </p:spPr>
        <p:txBody>
          <a:bodyPr wrap="square" lIns="0" tIns="0" rIns="0" bIns="0" rtlCol="0"/>
          <a:lstStyle/>
          <a:p>
            <a:endParaRPr/>
          </a:p>
        </p:txBody>
      </p:sp>
      <p:sp>
        <p:nvSpPr>
          <p:cNvPr id="1839" name="object 1839"/>
          <p:cNvSpPr/>
          <p:nvPr/>
        </p:nvSpPr>
        <p:spPr>
          <a:xfrm>
            <a:off x="5657249" y="476724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40" name="object 1840"/>
          <p:cNvSpPr/>
          <p:nvPr/>
        </p:nvSpPr>
        <p:spPr>
          <a:xfrm>
            <a:off x="5676219" y="4802505"/>
            <a:ext cx="17895" cy="294715"/>
          </a:xfrm>
          <a:custGeom>
            <a:avLst/>
            <a:gdLst/>
            <a:ahLst/>
            <a:cxnLst/>
            <a:rect l="l" t="t" r="r" b="b"/>
            <a:pathLst>
              <a:path w="19685" h="334010">
                <a:moveTo>
                  <a:pt x="0" y="333717"/>
                </a:moveTo>
                <a:lnTo>
                  <a:pt x="19088" y="0"/>
                </a:lnTo>
              </a:path>
            </a:pathLst>
          </a:custGeom>
          <a:ln w="3600">
            <a:solidFill>
              <a:srgbClr val="000000"/>
            </a:solidFill>
          </a:ln>
        </p:spPr>
        <p:txBody>
          <a:bodyPr wrap="square" lIns="0" tIns="0" rIns="0" bIns="0" rtlCol="0"/>
          <a:lstStyle/>
          <a:p>
            <a:endParaRPr/>
          </a:p>
        </p:txBody>
      </p:sp>
      <p:sp>
        <p:nvSpPr>
          <p:cNvPr id="1841" name="object 1841"/>
          <p:cNvSpPr/>
          <p:nvPr/>
        </p:nvSpPr>
        <p:spPr>
          <a:xfrm>
            <a:off x="5674256" y="509981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42" name="object 1842"/>
          <p:cNvSpPr/>
          <p:nvPr/>
        </p:nvSpPr>
        <p:spPr>
          <a:xfrm>
            <a:off x="5693571" y="4802505"/>
            <a:ext cx="17318" cy="332815"/>
          </a:xfrm>
          <a:custGeom>
            <a:avLst/>
            <a:gdLst/>
            <a:ahLst/>
            <a:cxnLst/>
            <a:rect l="l" t="t" r="r" b="b"/>
            <a:pathLst>
              <a:path w="19050" h="377189">
                <a:moveTo>
                  <a:pt x="0" y="0"/>
                </a:moveTo>
                <a:lnTo>
                  <a:pt x="18719" y="376923"/>
                </a:lnTo>
              </a:path>
            </a:pathLst>
          </a:custGeom>
          <a:ln w="3600">
            <a:solidFill>
              <a:srgbClr val="000000"/>
            </a:solidFill>
          </a:ln>
        </p:spPr>
        <p:txBody>
          <a:bodyPr wrap="square" lIns="0" tIns="0" rIns="0" bIns="0" rtlCol="0"/>
          <a:lstStyle/>
          <a:p>
            <a:endParaRPr/>
          </a:p>
        </p:txBody>
      </p:sp>
      <p:sp>
        <p:nvSpPr>
          <p:cNvPr id="1843" name="object 1843"/>
          <p:cNvSpPr/>
          <p:nvPr/>
        </p:nvSpPr>
        <p:spPr>
          <a:xfrm>
            <a:off x="5691608" y="50226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44" name="object 1844"/>
          <p:cNvSpPr/>
          <p:nvPr/>
        </p:nvSpPr>
        <p:spPr>
          <a:xfrm>
            <a:off x="5710590" y="5057897"/>
            <a:ext cx="17895" cy="77321"/>
          </a:xfrm>
          <a:custGeom>
            <a:avLst/>
            <a:gdLst/>
            <a:ahLst/>
            <a:cxnLst/>
            <a:rect l="l" t="t" r="r" b="b"/>
            <a:pathLst>
              <a:path w="19685" h="87629">
                <a:moveTo>
                  <a:pt x="0" y="87477"/>
                </a:moveTo>
                <a:lnTo>
                  <a:pt x="19075" y="0"/>
                </a:lnTo>
              </a:path>
            </a:pathLst>
          </a:custGeom>
          <a:ln w="3600">
            <a:solidFill>
              <a:srgbClr val="000000"/>
            </a:solidFill>
          </a:ln>
        </p:spPr>
        <p:txBody>
          <a:bodyPr wrap="square" lIns="0" tIns="0" rIns="0" bIns="0" rtlCol="0"/>
          <a:lstStyle/>
          <a:p>
            <a:endParaRPr/>
          </a:p>
        </p:txBody>
      </p:sp>
      <p:sp>
        <p:nvSpPr>
          <p:cNvPr id="1845" name="object 1845"/>
          <p:cNvSpPr/>
          <p:nvPr/>
        </p:nvSpPr>
        <p:spPr>
          <a:xfrm>
            <a:off x="5708627" y="5056307"/>
            <a:ext cx="70427" cy="70597"/>
          </a:xfrm>
          <a:custGeom>
            <a:avLst/>
            <a:gdLst/>
            <a:ahLst/>
            <a:cxnLst/>
            <a:rect l="l" t="t" r="r" b="b"/>
            <a:pathLst>
              <a:path w="77470" h="80010">
                <a:moveTo>
                  <a:pt x="0" y="39954"/>
                </a:moveTo>
                <a:lnTo>
                  <a:pt x="77406"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46" name="object 1846"/>
          <p:cNvSpPr/>
          <p:nvPr/>
        </p:nvSpPr>
        <p:spPr>
          <a:xfrm>
            <a:off x="5727930" y="5057898"/>
            <a:ext cx="17318" cy="34178"/>
          </a:xfrm>
          <a:custGeom>
            <a:avLst/>
            <a:gdLst/>
            <a:ahLst/>
            <a:cxnLst/>
            <a:rect l="l" t="t" r="r" b="b"/>
            <a:pathLst>
              <a:path w="19050" h="38735">
                <a:moveTo>
                  <a:pt x="0" y="0"/>
                </a:moveTo>
                <a:lnTo>
                  <a:pt x="18732" y="38150"/>
                </a:lnTo>
              </a:path>
            </a:pathLst>
          </a:custGeom>
          <a:ln w="3600">
            <a:solidFill>
              <a:srgbClr val="000000"/>
            </a:solidFill>
          </a:ln>
        </p:spPr>
        <p:txBody>
          <a:bodyPr wrap="square" lIns="0" tIns="0" rIns="0" bIns="0" rtlCol="0"/>
          <a:lstStyle/>
          <a:p>
            <a:endParaRPr/>
          </a:p>
        </p:txBody>
      </p:sp>
      <p:sp>
        <p:nvSpPr>
          <p:cNvPr id="1847" name="object 1847"/>
          <p:cNvSpPr/>
          <p:nvPr/>
        </p:nvSpPr>
        <p:spPr>
          <a:xfrm>
            <a:off x="5725645" y="4664650"/>
            <a:ext cx="53686" cy="70597"/>
          </a:xfrm>
          <a:custGeom>
            <a:avLst/>
            <a:gdLst/>
            <a:ahLst/>
            <a:cxnLst/>
            <a:rect l="l" t="t" r="r" b="b"/>
            <a:pathLst>
              <a:path w="59054" h="80010">
                <a:moveTo>
                  <a:pt x="0" y="39954"/>
                </a:moveTo>
                <a:lnTo>
                  <a:pt x="58686"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48" name="object 1848"/>
          <p:cNvSpPr/>
          <p:nvPr/>
        </p:nvSpPr>
        <p:spPr>
          <a:xfrm>
            <a:off x="5744960" y="4699903"/>
            <a:ext cx="17318" cy="392206"/>
          </a:xfrm>
          <a:custGeom>
            <a:avLst/>
            <a:gdLst/>
            <a:ahLst/>
            <a:cxnLst/>
            <a:rect l="l" t="t" r="r" b="b"/>
            <a:pathLst>
              <a:path w="19050" h="444500">
                <a:moveTo>
                  <a:pt x="0" y="443877"/>
                </a:moveTo>
                <a:lnTo>
                  <a:pt x="18707" y="0"/>
                </a:lnTo>
              </a:path>
            </a:pathLst>
          </a:custGeom>
          <a:ln w="3600">
            <a:solidFill>
              <a:srgbClr val="000000"/>
            </a:solidFill>
          </a:ln>
        </p:spPr>
        <p:txBody>
          <a:bodyPr wrap="square" lIns="0" tIns="0" rIns="0" bIns="0" rtlCol="0"/>
          <a:lstStyle/>
          <a:p>
            <a:endParaRPr/>
          </a:p>
        </p:txBody>
      </p:sp>
      <p:sp>
        <p:nvSpPr>
          <p:cNvPr id="1849" name="object 1849"/>
          <p:cNvSpPr/>
          <p:nvPr/>
        </p:nvSpPr>
        <p:spPr>
          <a:xfrm>
            <a:off x="5742986" y="5063613"/>
            <a:ext cx="36368" cy="0"/>
          </a:xfrm>
          <a:custGeom>
            <a:avLst/>
            <a:gdLst/>
            <a:ahLst/>
            <a:cxnLst/>
            <a:rect l="l" t="t" r="r" b="b"/>
            <a:pathLst>
              <a:path w="40004">
                <a:moveTo>
                  <a:pt x="0" y="0"/>
                </a:moveTo>
                <a:lnTo>
                  <a:pt x="39611" y="0"/>
                </a:lnTo>
              </a:path>
            </a:pathLst>
          </a:custGeom>
          <a:ln w="3600">
            <a:solidFill>
              <a:srgbClr val="000000"/>
            </a:solidFill>
          </a:ln>
        </p:spPr>
        <p:txBody>
          <a:bodyPr wrap="square" lIns="0" tIns="0" rIns="0" bIns="0" rtlCol="0"/>
          <a:lstStyle/>
          <a:p>
            <a:endParaRPr/>
          </a:p>
        </p:txBody>
      </p:sp>
      <p:sp>
        <p:nvSpPr>
          <p:cNvPr id="1850" name="object 1850"/>
          <p:cNvSpPr/>
          <p:nvPr/>
        </p:nvSpPr>
        <p:spPr>
          <a:xfrm>
            <a:off x="5761966" y="4699903"/>
            <a:ext cx="17318" cy="357468"/>
          </a:xfrm>
          <a:custGeom>
            <a:avLst/>
            <a:gdLst/>
            <a:ahLst/>
            <a:cxnLst/>
            <a:rect l="l" t="t" r="r" b="b"/>
            <a:pathLst>
              <a:path w="19050" h="405129">
                <a:moveTo>
                  <a:pt x="0" y="0"/>
                </a:moveTo>
                <a:lnTo>
                  <a:pt x="18732" y="404634"/>
                </a:lnTo>
              </a:path>
            </a:pathLst>
          </a:custGeom>
          <a:ln w="3600">
            <a:solidFill>
              <a:srgbClr val="000000"/>
            </a:solidFill>
          </a:ln>
        </p:spPr>
        <p:txBody>
          <a:bodyPr wrap="square" lIns="0" tIns="0" rIns="0" bIns="0" rtlCol="0"/>
          <a:lstStyle/>
          <a:p>
            <a:endParaRPr/>
          </a:p>
        </p:txBody>
      </p:sp>
      <p:sp>
        <p:nvSpPr>
          <p:cNvPr id="1851" name="object 1851"/>
          <p:cNvSpPr txBox="1"/>
          <p:nvPr/>
        </p:nvSpPr>
        <p:spPr>
          <a:xfrm>
            <a:off x="7009384" y="3423094"/>
            <a:ext cx="644814" cy="107722"/>
          </a:xfrm>
          <a:prstGeom prst="rect">
            <a:avLst/>
          </a:prstGeom>
        </p:spPr>
        <p:txBody>
          <a:bodyPr vert="horz" wrap="square" lIns="0" tIns="0" rIns="0" bIns="0" rtlCol="0">
            <a:spAutoFit/>
          </a:bodyPr>
          <a:lstStyle/>
          <a:p>
            <a:pPr marL="11397"/>
            <a:r>
              <a:rPr sz="700" dirty="0">
                <a:latin typeface="Palatino Linotype"/>
                <a:cs typeface="Palatino Linotype"/>
              </a:rPr>
              <a:t>EOF</a:t>
            </a:r>
            <a:r>
              <a:rPr sz="700" spc="-90" dirty="0">
                <a:latin typeface="Palatino Linotype"/>
                <a:cs typeface="Palatino Linotype"/>
              </a:rPr>
              <a:t> </a:t>
            </a:r>
            <a:r>
              <a:rPr sz="700" dirty="0">
                <a:latin typeface="Palatino Linotype"/>
                <a:cs typeface="Palatino Linotype"/>
              </a:rPr>
              <a:t>coefficients</a:t>
            </a:r>
          </a:p>
        </p:txBody>
      </p:sp>
      <p:sp>
        <p:nvSpPr>
          <p:cNvPr id="1852" name="object 1852"/>
          <p:cNvSpPr/>
          <p:nvPr/>
        </p:nvSpPr>
        <p:spPr>
          <a:xfrm>
            <a:off x="6251574" y="6029259"/>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1853" name="object 1853"/>
          <p:cNvSpPr/>
          <p:nvPr/>
        </p:nvSpPr>
        <p:spPr>
          <a:xfrm>
            <a:off x="6251575"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54" name="object 1854"/>
          <p:cNvSpPr txBox="1"/>
          <p:nvPr/>
        </p:nvSpPr>
        <p:spPr>
          <a:xfrm>
            <a:off x="6222711" y="6045879"/>
            <a:ext cx="57727" cy="76944"/>
          </a:xfrm>
          <a:prstGeom prst="rect">
            <a:avLst/>
          </a:prstGeom>
        </p:spPr>
        <p:txBody>
          <a:bodyPr vert="horz" wrap="square" lIns="0" tIns="0" rIns="0" bIns="0" rtlCol="0">
            <a:spAutoFit/>
          </a:bodyPr>
          <a:lstStyle/>
          <a:p>
            <a:pPr marL="11397"/>
            <a:r>
              <a:rPr sz="500" dirty="0">
                <a:latin typeface="Palatino Linotype"/>
                <a:cs typeface="Palatino Linotype"/>
              </a:rPr>
              <a:t>0</a:t>
            </a:r>
          </a:p>
        </p:txBody>
      </p:sp>
      <p:sp>
        <p:nvSpPr>
          <p:cNvPr id="1855" name="object 1855"/>
          <p:cNvSpPr/>
          <p:nvPr/>
        </p:nvSpPr>
        <p:spPr>
          <a:xfrm>
            <a:off x="659423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56" name="object 1856"/>
          <p:cNvSpPr txBox="1"/>
          <p:nvPr/>
        </p:nvSpPr>
        <p:spPr>
          <a:xfrm>
            <a:off x="6548050" y="6045879"/>
            <a:ext cx="92364" cy="76944"/>
          </a:xfrm>
          <a:prstGeom prst="rect">
            <a:avLst/>
          </a:prstGeom>
        </p:spPr>
        <p:txBody>
          <a:bodyPr vert="horz" wrap="square" lIns="0" tIns="0" rIns="0" bIns="0" rtlCol="0">
            <a:spAutoFit/>
          </a:bodyPr>
          <a:lstStyle/>
          <a:p>
            <a:pPr marL="11397"/>
            <a:r>
              <a:rPr sz="500" dirty="0">
                <a:latin typeface="Palatino Linotype"/>
                <a:cs typeface="Palatino Linotype"/>
              </a:rPr>
              <a:t>20</a:t>
            </a:r>
          </a:p>
        </p:txBody>
      </p:sp>
      <p:sp>
        <p:nvSpPr>
          <p:cNvPr id="1857" name="object 1857"/>
          <p:cNvSpPr/>
          <p:nvPr/>
        </p:nvSpPr>
        <p:spPr>
          <a:xfrm>
            <a:off x="6937213"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58" name="object 1858"/>
          <p:cNvSpPr/>
          <p:nvPr/>
        </p:nvSpPr>
        <p:spPr>
          <a:xfrm>
            <a:off x="7280194"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59" name="object 1859"/>
          <p:cNvSpPr/>
          <p:nvPr/>
        </p:nvSpPr>
        <p:spPr>
          <a:xfrm>
            <a:off x="7622839"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60" name="object 1860"/>
          <p:cNvSpPr/>
          <p:nvPr/>
        </p:nvSpPr>
        <p:spPr>
          <a:xfrm>
            <a:off x="796583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61" name="object 1861"/>
          <p:cNvSpPr txBox="1"/>
          <p:nvPr/>
        </p:nvSpPr>
        <p:spPr>
          <a:xfrm>
            <a:off x="7902332"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100</a:t>
            </a:r>
          </a:p>
        </p:txBody>
      </p:sp>
      <p:sp>
        <p:nvSpPr>
          <p:cNvPr id="1862" name="object 1862"/>
          <p:cNvSpPr/>
          <p:nvPr/>
        </p:nvSpPr>
        <p:spPr>
          <a:xfrm>
            <a:off x="8308812" y="5979390"/>
            <a:ext cx="0" cy="49866"/>
          </a:xfrm>
          <a:custGeom>
            <a:avLst/>
            <a:gdLst/>
            <a:ahLst/>
            <a:cxnLst/>
            <a:rect l="l" t="t" r="r" b="b"/>
            <a:pathLst>
              <a:path h="56515">
                <a:moveTo>
                  <a:pt x="0" y="56518"/>
                </a:moveTo>
                <a:lnTo>
                  <a:pt x="0" y="0"/>
                </a:lnTo>
              </a:path>
            </a:pathLst>
          </a:custGeom>
          <a:ln w="3600">
            <a:solidFill>
              <a:srgbClr val="000000"/>
            </a:solidFill>
          </a:ln>
        </p:spPr>
        <p:txBody>
          <a:bodyPr wrap="square" lIns="0" tIns="0" rIns="0" bIns="0" rtlCol="0"/>
          <a:lstStyle/>
          <a:p>
            <a:endParaRPr/>
          </a:p>
        </p:txBody>
      </p:sp>
      <p:sp>
        <p:nvSpPr>
          <p:cNvPr id="1863" name="object 1863"/>
          <p:cNvSpPr txBox="1"/>
          <p:nvPr/>
        </p:nvSpPr>
        <p:spPr>
          <a:xfrm>
            <a:off x="8245312" y="6045879"/>
            <a:ext cx="127000" cy="76944"/>
          </a:xfrm>
          <a:prstGeom prst="rect">
            <a:avLst/>
          </a:prstGeom>
        </p:spPr>
        <p:txBody>
          <a:bodyPr vert="horz" wrap="square" lIns="0" tIns="0" rIns="0" bIns="0" rtlCol="0">
            <a:spAutoFit/>
          </a:bodyPr>
          <a:lstStyle/>
          <a:p>
            <a:pPr marL="11397"/>
            <a:r>
              <a:rPr sz="500" dirty="0">
                <a:latin typeface="Palatino Linotype"/>
                <a:cs typeface="Palatino Linotype"/>
              </a:rPr>
              <a:t>120</a:t>
            </a:r>
          </a:p>
        </p:txBody>
      </p:sp>
      <p:sp>
        <p:nvSpPr>
          <p:cNvPr id="1864" name="object 1864"/>
          <p:cNvSpPr/>
          <p:nvPr/>
        </p:nvSpPr>
        <p:spPr>
          <a:xfrm>
            <a:off x="6337323"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65" name="object 1865"/>
          <p:cNvSpPr/>
          <p:nvPr/>
        </p:nvSpPr>
        <p:spPr>
          <a:xfrm>
            <a:off x="642305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66" name="object 1866"/>
          <p:cNvSpPr/>
          <p:nvPr/>
        </p:nvSpPr>
        <p:spPr>
          <a:xfrm>
            <a:off x="650880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67" name="object 1867"/>
          <p:cNvSpPr/>
          <p:nvPr/>
        </p:nvSpPr>
        <p:spPr>
          <a:xfrm>
            <a:off x="6679969"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68" name="object 1868"/>
          <p:cNvSpPr/>
          <p:nvPr/>
        </p:nvSpPr>
        <p:spPr>
          <a:xfrm>
            <a:off x="676571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69" name="object 1869"/>
          <p:cNvSpPr/>
          <p:nvPr/>
        </p:nvSpPr>
        <p:spPr>
          <a:xfrm>
            <a:off x="68514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0" name="object 1870"/>
          <p:cNvSpPr/>
          <p:nvPr/>
        </p:nvSpPr>
        <p:spPr>
          <a:xfrm>
            <a:off x="702296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1" name="object 1871"/>
          <p:cNvSpPr/>
          <p:nvPr/>
        </p:nvSpPr>
        <p:spPr>
          <a:xfrm>
            <a:off x="710869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2" name="object 1872"/>
          <p:cNvSpPr/>
          <p:nvPr/>
        </p:nvSpPr>
        <p:spPr>
          <a:xfrm>
            <a:off x="719444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3" name="object 1873"/>
          <p:cNvSpPr/>
          <p:nvPr/>
        </p:nvSpPr>
        <p:spPr>
          <a:xfrm>
            <a:off x="7365942"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4" name="object 1874"/>
          <p:cNvSpPr/>
          <p:nvPr/>
        </p:nvSpPr>
        <p:spPr>
          <a:xfrm>
            <a:off x="7451678"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5" name="object 1875"/>
          <p:cNvSpPr/>
          <p:nvPr/>
        </p:nvSpPr>
        <p:spPr>
          <a:xfrm>
            <a:off x="7537426"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6" name="object 1876"/>
          <p:cNvSpPr/>
          <p:nvPr/>
        </p:nvSpPr>
        <p:spPr>
          <a:xfrm>
            <a:off x="7708587"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7" name="object 1877"/>
          <p:cNvSpPr/>
          <p:nvPr/>
        </p:nvSpPr>
        <p:spPr>
          <a:xfrm>
            <a:off x="779433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8" name="object 1878"/>
          <p:cNvSpPr/>
          <p:nvPr/>
        </p:nvSpPr>
        <p:spPr>
          <a:xfrm>
            <a:off x="7880084"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79" name="object 1879"/>
          <p:cNvSpPr/>
          <p:nvPr/>
        </p:nvSpPr>
        <p:spPr>
          <a:xfrm>
            <a:off x="805157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80" name="object 1880"/>
          <p:cNvSpPr/>
          <p:nvPr/>
        </p:nvSpPr>
        <p:spPr>
          <a:xfrm>
            <a:off x="8137321"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81" name="object 1881"/>
          <p:cNvSpPr/>
          <p:nvPr/>
        </p:nvSpPr>
        <p:spPr>
          <a:xfrm>
            <a:off x="822306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82" name="object 1882"/>
          <p:cNvSpPr/>
          <p:nvPr/>
        </p:nvSpPr>
        <p:spPr>
          <a:xfrm>
            <a:off x="8394555" y="6004484"/>
            <a:ext cx="0" cy="25213"/>
          </a:xfrm>
          <a:custGeom>
            <a:avLst/>
            <a:gdLst/>
            <a:ahLst/>
            <a:cxnLst/>
            <a:rect l="l" t="t" r="r" b="b"/>
            <a:pathLst>
              <a:path h="28575">
                <a:moveTo>
                  <a:pt x="0" y="28078"/>
                </a:moveTo>
                <a:lnTo>
                  <a:pt x="0" y="0"/>
                </a:lnTo>
              </a:path>
            </a:pathLst>
          </a:custGeom>
          <a:ln w="3600">
            <a:solidFill>
              <a:srgbClr val="000000"/>
            </a:solidFill>
          </a:ln>
        </p:spPr>
        <p:txBody>
          <a:bodyPr wrap="square" lIns="0" tIns="0" rIns="0" bIns="0" rtlCol="0"/>
          <a:lstStyle/>
          <a:p>
            <a:endParaRPr/>
          </a:p>
        </p:txBody>
      </p:sp>
      <p:sp>
        <p:nvSpPr>
          <p:cNvPr id="1883" name="object 1883"/>
          <p:cNvSpPr txBox="1"/>
          <p:nvPr/>
        </p:nvSpPr>
        <p:spPr>
          <a:xfrm>
            <a:off x="6891031" y="6045879"/>
            <a:ext cx="839932" cy="153888"/>
          </a:xfrm>
          <a:prstGeom prst="rect">
            <a:avLst/>
          </a:prstGeom>
        </p:spPr>
        <p:txBody>
          <a:bodyPr vert="horz" wrap="square" lIns="0" tIns="0" rIns="0" bIns="0" rtlCol="0">
            <a:spAutoFit/>
          </a:bodyPr>
          <a:lstStyle/>
          <a:p>
            <a:pPr marL="11397">
              <a:lnSpc>
                <a:spcPts val="615"/>
              </a:lnSpc>
              <a:tabLst>
                <a:tab pos="349887" algn="l"/>
                <a:tab pos="687808" algn="l"/>
              </a:tabLst>
            </a:pPr>
            <a:r>
              <a:rPr sz="500" dirty="0">
                <a:latin typeface="Palatino Linotype"/>
                <a:cs typeface="Palatino Linotype"/>
              </a:rPr>
              <a:t>40	60	80</a:t>
            </a:r>
          </a:p>
          <a:p>
            <a:pPr marL="52425">
              <a:lnSpc>
                <a:spcPts val="615"/>
              </a:lnSpc>
            </a:pPr>
            <a:r>
              <a:rPr sz="500" dirty="0">
                <a:latin typeface="Palatino Linotype"/>
                <a:cs typeface="Palatino Linotype"/>
              </a:rPr>
              <a:t>Measurement along</a:t>
            </a:r>
            <a:r>
              <a:rPr sz="500" spc="-90" dirty="0">
                <a:latin typeface="Palatino Linotype"/>
                <a:cs typeface="Palatino Linotype"/>
              </a:rPr>
              <a:t> </a:t>
            </a:r>
            <a:r>
              <a:rPr sz="500" dirty="0">
                <a:latin typeface="Palatino Linotype"/>
                <a:cs typeface="Palatino Linotype"/>
              </a:rPr>
              <a:t>orbit</a:t>
            </a:r>
          </a:p>
        </p:txBody>
      </p:sp>
      <p:sp>
        <p:nvSpPr>
          <p:cNvPr id="1884" name="object 1884"/>
          <p:cNvSpPr/>
          <p:nvPr/>
        </p:nvSpPr>
        <p:spPr>
          <a:xfrm>
            <a:off x="6251574" y="3540812"/>
            <a:ext cx="2160155" cy="0"/>
          </a:xfrm>
          <a:custGeom>
            <a:avLst/>
            <a:gdLst/>
            <a:ahLst/>
            <a:cxnLst/>
            <a:rect l="l" t="t" r="r" b="b"/>
            <a:pathLst>
              <a:path w="2376170">
                <a:moveTo>
                  <a:pt x="0" y="0"/>
                </a:moveTo>
                <a:lnTo>
                  <a:pt x="2376001" y="0"/>
                </a:lnTo>
              </a:path>
            </a:pathLst>
          </a:custGeom>
          <a:ln w="3600">
            <a:solidFill>
              <a:srgbClr val="000000"/>
            </a:solidFill>
          </a:ln>
        </p:spPr>
        <p:txBody>
          <a:bodyPr wrap="square" lIns="0" tIns="0" rIns="0" bIns="0" rtlCol="0"/>
          <a:lstStyle/>
          <a:p>
            <a:endParaRPr/>
          </a:p>
        </p:txBody>
      </p:sp>
      <p:sp>
        <p:nvSpPr>
          <p:cNvPr id="1885" name="object 1885"/>
          <p:cNvSpPr/>
          <p:nvPr/>
        </p:nvSpPr>
        <p:spPr>
          <a:xfrm>
            <a:off x="6251575"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86" name="object 1886"/>
          <p:cNvSpPr/>
          <p:nvPr/>
        </p:nvSpPr>
        <p:spPr>
          <a:xfrm>
            <a:off x="659423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87" name="object 1887"/>
          <p:cNvSpPr/>
          <p:nvPr/>
        </p:nvSpPr>
        <p:spPr>
          <a:xfrm>
            <a:off x="6937213"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88" name="object 1888"/>
          <p:cNvSpPr/>
          <p:nvPr/>
        </p:nvSpPr>
        <p:spPr>
          <a:xfrm>
            <a:off x="7280194"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89" name="object 1889"/>
          <p:cNvSpPr/>
          <p:nvPr/>
        </p:nvSpPr>
        <p:spPr>
          <a:xfrm>
            <a:off x="7622839"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90" name="object 1890"/>
          <p:cNvSpPr/>
          <p:nvPr/>
        </p:nvSpPr>
        <p:spPr>
          <a:xfrm>
            <a:off x="796583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91" name="object 1891"/>
          <p:cNvSpPr/>
          <p:nvPr/>
        </p:nvSpPr>
        <p:spPr>
          <a:xfrm>
            <a:off x="8308812" y="3540812"/>
            <a:ext cx="0" cy="49866"/>
          </a:xfrm>
          <a:custGeom>
            <a:avLst/>
            <a:gdLst/>
            <a:ahLst/>
            <a:cxnLst/>
            <a:rect l="l" t="t" r="r" b="b"/>
            <a:pathLst>
              <a:path h="56514">
                <a:moveTo>
                  <a:pt x="0" y="0"/>
                </a:moveTo>
                <a:lnTo>
                  <a:pt x="0" y="56515"/>
                </a:lnTo>
              </a:path>
            </a:pathLst>
          </a:custGeom>
          <a:ln w="3600">
            <a:solidFill>
              <a:srgbClr val="000000"/>
            </a:solidFill>
          </a:ln>
        </p:spPr>
        <p:txBody>
          <a:bodyPr wrap="square" lIns="0" tIns="0" rIns="0" bIns="0" rtlCol="0"/>
          <a:lstStyle/>
          <a:p>
            <a:endParaRPr/>
          </a:p>
        </p:txBody>
      </p:sp>
      <p:sp>
        <p:nvSpPr>
          <p:cNvPr id="1892" name="object 1892"/>
          <p:cNvSpPr/>
          <p:nvPr/>
        </p:nvSpPr>
        <p:spPr>
          <a:xfrm>
            <a:off x="6337323"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3" name="object 1893"/>
          <p:cNvSpPr/>
          <p:nvPr/>
        </p:nvSpPr>
        <p:spPr>
          <a:xfrm>
            <a:off x="642305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4" name="object 1894"/>
          <p:cNvSpPr/>
          <p:nvPr/>
        </p:nvSpPr>
        <p:spPr>
          <a:xfrm>
            <a:off x="650880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5" name="object 1895"/>
          <p:cNvSpPr/>
          <p:nvPr/>
        </p:nvSpPr>
        <p:spPr>
          <a:xfrm>
            <a:off x="6679969"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6" name="object 1896"/>
          <p:cNvSpPr/>
          <p:nvPr/>
        </p:nvSpPr>
        <p:spPr>
          <a:xfrm>
            <a:off x="676571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7" name="object 1897"/>
          <p:cNvSpPr/>
          <p:nvPr/>
        </p:nvSpPr>
        <p:spPr>
          <a:xfrm>
            <a:off x="68514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8" name="object 1898"/>
          <p:cNvSpPr/>
          <p:nvPr/>
        </p:nvSpPr>
        <p:spPr>
          <a:xfrm>
            <a:off x="702296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899" name="object 1899"/>
          <p:cNvSpPr/>
          <p:nvPr/>
        </p:nvSpPr>
        <p:spPr>
          <a:xfrm>
            <a:off x="710869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0" name="object 1900"/>
          <p:cNvSpPr/>
          <p:nvPr/>
        </p:nvSpPr>
        <p:spPr>
          <a:xfrm>
            <a:off x="719444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1" name="object 1901"/>
          <p:cNvSpPr/>
          <p:nvPr/>
        </p:nvSpPr>
        <p:spPr>
          <a:xfrm>
            <a:off x="7365942"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2" name="object 1902"/>
          <p:cNvSpPr/>
          <p:nvPr/>
        </p:nvSpPr>
        <p:spPr>
          <a:xfrm>
            <a:off x="7451678"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3" name="object 1903"/>
          <p:cNvSpPr/>
          <p:nvPr/>
        </p:nvSpPr>
        <p:spPr>
          <a:xfrm>
            <a:off x="7537426"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4" name="object 1904"/>
          <p:cNvSpPr/>
          <p:nvPr/>
        </p:nvSpPr>
        <p:spPr>
          <a:xfrm>
            <a:off x="7708587"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5" name="object 1905"/>
          <p:cNvSpPr/>
          <p:nvPr/>
        </p:nvSpPr>
        <p:spPr>
          <a:xfrm>
            <a:off x="779433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6" name="object 1906"/>
          <p:cNvSpPr/>
          <p:nvPr/>
        </p:nvSpPr>
        <p:spPr>
          <a:xfrm>
            <a:off x="7880084"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7" name="object 1907"/>
          <p:cNvSpPr/>
          <p:nvPr/>
        </p:nvSpPr>
        <p:spPr>
          <a:xfrm>
            <a:off x="805157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8" name="object 1908"/>
          <p:cNvSpPr/>
          <p:nvPr/>
        </p:nvSpPr>
        <p:spPr>
          <a:xfrm>
            <a:off x="8137321"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09" name="object 1909"/>
          <p:cNvSpPr/>
          <p:nvPr/>
        </p:nvSpPr>
        <p:spPr>
          <a:xfrm>
            <a:off x="822306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10" name="object 1910"/>
          <p:cNvSpPr/>
          <p:nvPr/>
        </p:nvSpPr>
        <p:spPr>
          <a:xfrm>
            <a:off x="8394555" y="3540812"/>
            <a:ext cx="0" cy="25213"/>
          </a:xfrm>
          <a:custGeom>
            <a:avLst/>
            <a:gdLst/>
            <a:ahLst/>
            <a:cxnLst/>
            <a:rect l="l" t="t" r="r" b="b"/>
            <a:pathLst>
              <a:path h="28575">
                <a:moveTo>
                  <a:pt x="0" y="0"/>
                </a:moveTo>
                <a:lnTo>
                  <a:pt x="0" y="28079"/>
                </a:lnTo>
              </a:path>
            </a:pathLst>
          </a:custGeom>
          <a:ln w="3600">
            <a:solidFill>
              <a:srgbClr val="000000"/>
            </a:solidFill>
          </a:ln>
        </p:spPr>
        <p:txBody>
          <a:bodyPr wrap="square" lIns="0" tIns="0" rIns="0" bIns="0" rtlCol="0"/>
          <a:lstStyle/>
          <a:p>
            <a:endParaRPr/>
          </a:p>
        </p:txBody>
      </p:sp>
      <p:sp>
        <p:nvSpPr>
          <p:cNvPr id="1911" name="object 1911"/>
          <p:cNvSpPr/>
          <p:nvPr/>
        </p:nvSpPr>
        <p:spPr>
          <a:xfrm>
            <a:off x="6251575"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912" name="object 1912"/>
          <p:cNvSpPr/>
          <p:nvPr/>
        </p:nvSpPr>
        <p:spPr>
          <a:xfrm>
            <a:off x="6251575" y="6029259"/>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913" name="object 1913"/>
          <p:cNvSpPr txBox="1"/>
          <p:nvPr/>
        </p:nvSpPr>
        <p:spPr>
          <a:xfrm>
            <a:off x="6042764" y="5962024"/>
            <a:ext cx="202045" cy="76944"/>
          </a:xfrm>
          <a:prstGeom prst="rect">
            <a:avLst/>
          </a:prstGeom>
        </p:spPr>
        <p:txBody>
          <a:bodyPr vert="horz" wrap="square" lIns="0" tIns="0" rIns="0" bIns="0" rtlCol="0">
            <a:spAutoFit/>
          </a:bodyPr>
          <a:lstStyle/>
          <a:p>
            <a:pPr marL="11397"/>
            <a:r>
              <a:rPr sz="500" dirty="0">
                <a:latin typeface="Palatino Linotype"/>
                <a:cs typeface="Palatino Linotype"/>
              </a:rPr>
              <a:t>-0.010</a:t>
            </a:r>
          </a:p>
        </p:txBody>
      </p:sp>
      <p:sp>
        <p:nvSpPr>
          <p:cNvPr id="1914" name="object 1914"/>
          <p:cNvSpPr/>
          <p:nvPr/>
        </p:nvSpPr>
        <p:spPr>
          <a:xfrm>
            <a:off x="6251575" y="5199876"/>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915" name="object 1915"/>
          <p:cNvSpPr/>
          <p:nvPr/>
        </p:nvSpPr>
        <p:spPr>
          <a:xfrm>
            <a:off x="6251575" y="4370181"/>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916" name="object 1916"/>
          <p:cNvSpPr txBox="1"/>
          <p:nvPr/>
        </p:nvSpPr>
        <p:spPr>
          <a:xfrm>
            <a:off x="778244" y="3851260"/>
            <a:ext cx="5466773" cy="1885131"/>
          </a:xfrm>
          <a:prstGeom prst="rect">
            <a:avLst/>
          </a:prstGeom>
        </p:spPr>
        <p:txBody>
          <a:bodyPr vert="horz" wrap="square" lIns="0" tIns="0" rIns="0" bIns="0" rtlCol="0">
            <a:spAutoFit/>
          </a:bodyPr>
          <a:lstStyle/>
          <a:p>
            <a:pPr marL="22224" algn="ctr"/>
            <a:r>
              <a:rPr sz="500" dirty="0">
                <a:latin typeface="Palatino Linotype"/>
                <a:cs typeface="Palatino Linotype"/>
              </a:rPr>
              <a:t>0.006</a:t>
            </a:r>
          </a:p>
          <a:p>
            <a:pPr>
              <a:lnSpc>
                <a:spcPct val="100000"/>
              </a:lnSpc>
            </a:pPr>
            <a:endParaRPr sz="500" dirty="0">
              <a:latin typeface="Times New Roman"/>
              <a:cs typeface="Times New Roman"/>
            </a:endParaRPr>
          </a:p>
          <a:p>
            <a:pPr>
              <a:spcBef>
                <a:spcPts val="45"/>
              </a:spcBef>
            </a:pPr>
            <a:endParaRPr sz="700" dirty="0">
              <a:latin typeface="Times New Roman"/>
              <a:cs typeface="Times New Roman"/>
            </a:endParaRPr>
          </a:p>
          <a:p>
            <a:pPr marL="33621"/>
            <a:r>
              <a:rPr sz="500" dirty="0">
                <a:latin typeface="Palatino Linotype"/>
                <a:cs typeface="Palatino Linotype"/>
              </a:rPr>
              <a:t>0.005</a:t>
            </a:r>
          </a:p>
          <a:p>
            <a:pPr marL="22224" algn="ctr">
              <a:spcBef>
                <a:spcPts val="63"/>
              </a:spcBef>
            </a:pPr>
            <a:r>
              <a:rPr sz="500" dirty="0">
                <a:latin typeface="Palatino Linotype"/>
                <a:cs typeface="Palatino Linotype"/>
              </a:rPr>
              <a:t>0.004</a:t>
            </a:r>
          </a:p>
          <a:p>
            <a:pPr marR="4559" algn="r">
              <a:spcBef>
                <a:spcPts val="300"/>
              </a:spcBef>
            </a:pPr>
            <a:r>
              <a:rPr sz="500" dirty="0">
                <a:latin typeface="Palatino Linotype"/>
                <a:cs typeface="Palatino Linotype"/>
              </a:rPr>
              <a:t>0.000</a:t>
            </a:r>
          </a:p>
          <a:p>
            <a:pPr>
              <a:lnSpc>
                <a:spcPct val="100000"/>
              </a:lnSpc>
            </a:pPr>
            <a:endParaRPr sz="500" dirty="0">
              <a:latin typeface="Times New Roman"/>
              <a:cs typeface="Times New Roman"/>
            </a:endParaRPr>
          </a:p>
          <a:p>
            <a:pPr>
              <a:spcBef>
                <a:spcPts val="9"/>
              </a:spcBef>
            </a:pPr>
            <a:endParaRPr sz="500" dirty="0">
              <a:latin typeface="Times New Roman"/>
              <a:cs typeface="Times New Roman"/>
            </a:endParaRPr>
          </a:p>
          <a:p>
            <a:pPr marL="22224" algn="ctr">
              <a:spcBef>
                <a:spcPts val="4"/>
              </a:spcBef>
            </a:pPr>
            <a:r>
              <a:rPr sz="500" dirty="0">
                <a:latin typeface="Palatino Linotype"/>
                <a:cs typeface="Palatino Linotype"/>
              </a:rPr>
              <a:t>0.002</a:t>
            </a:r>
          </a:p>
          <a:p>
            <a:pPr>
              <a:lnSpc>
                <a:spcPct val="100000"/>
              </a:lnSpc>
            </a:pPr>
            <a:endParaRPr sz="700" dirty="0">
              <a:latin typeface="Times New Roman"/>
              <a:cs typeface="Times New Roman"/>
            </a:endParaRPr>
          </a:p>
          <a:p>
            <a:pPr marL="33621"/>
            <a:r>
              <a:rPr sz="500" dirty="0">
                <a:latin typeface="Palatino Linotype"/>
                <a:cs typeface="Palatino Linotype"/>
              </a:rPr>
              <a:t>0.000</a:t>
            </a:r>
          </a:p>
          <a:p>
            <a:pPr>
              <a:lnSpc>
                <a:spcPct val="100000"/>
              </a:lnSpc>
            </a:pPr>
            <a:endParaRPr sz="700" dirty="0">
              <a:latin typeface="Times New Roman"/>
              <a:cs typeface="Times New Roman"/>
            </a:endParaRPr>
          </a:p>
          <a:p>
            <a:pPr marL="22224" algn="ctr"/>
            <a:r>
              <a:rPr sz="500" dirty="0">
                <a:latin typeface="Palatino Linotype"/>
                <a:cs typeface="Palatino Linotype"/>
              </a:rPr>
              <a:t>0.000</a:t>
            </a:r>
          </a:p>
          <a:p>
            <a:pPr>
              <a:lnSpc>
                <a:spcPct val="100000"/>
              </a:lnSpc>
            </a:pPr>
            <a:endParaRPr sz="500" dirty="0">
              <a:latin typeface="Times New Roman"/>
              <a:cs typeface="Times New Roman"/>
            </a:endParaRPr>
          </a:p>
          <a:p>
            <a:pPr>
              <a:spcBef>
                <a:spcPts val="9"/>
              </a:spcBef>
            </a:pPr>
            <a:endParaRPr sz="500" dirty="0">
              <a:latin typeface="Times New Roman"/>
              <a:cs typeface="Times New Roman"/>
            </a:endParaRPr>
          </a:p>
          <a:p>
            <a:pPr marR="4559" algn="r"/>
            <a:r>
              <a:rPr sz="500" dirty="0">
                <a:latin typeface="Palatino Linotype"/>
                <a:cs typeface="Palatino Linotype"/>
              </a:rPr>
              <a:t>-0.005</a:t>
            </a:r>
          </a:p>
          <a:p>
            <a:pPr algn="ctr">
              <a:spcBef>
                <a:spcPts val="301"/>
              </a:spcBef>
            </a:pPr>
            <a:r>
              <a:rPr sz="500" dirty="0">
                <a:latin typeface="Palatino Linotype"/>
                <a:cs typeface="Palatino Linotype"/>
              </a:rPr>
              <a:t>-0.002</a:t>
            </a:r>
          </a:p>
          <a:p>
            <a:pPr marL="11397">
              <a:spcBef>
                <a:spcPts val="63"/>
              </a:spcBef>
            </a:pPr>
            <a:r>
              <a:rPr sz="500" dirty="0">
                <a:latin typeface="Palatino Linotype"/>
                <a:cs typeface="Palatino Linotype"/>
              </a:rPr>
              <a:t>-0.005</a:t>
            </a:r>
          </a:p>
          <a:p>
            <a:pPr>
              <a:lnSpc>
                <a:spcPct val="100000"/>
              </a:lnSpc>
            </a:pPr>
            <a:endParaRPr sz="500" dirty="0">
              <a:latin typeface="Times New Roman"/>
              <a:cs typeface="Times New Roman"/>
            </a:endParaRPr>
          </a:p>
          <a:p>
            <a:pPr>
              <a:spcBef>
                <a:spcPts val="40"/>
              </a:spcBef>
            </a:pPr>
            <a:endParaRPr sz="700" dirty="0">
              <a:latin typeface="Times New Roman"/>
              <a:cs typeface="Times New Roman"/>
            </a:endParaRPr>
          </a:p>
          <a:p>
            <a:pPr algn="ctr">
              <a:lnSpc>
                <a:spcPct val="100000"/>
              </a:lnSpc>
            </a:pPr>
            <a:r>
              <a:rPr sz="500" dirty="0">
                <a:latin typeface="Palatino Linotype"/>
                <a:cs typeface="Palatino Linotype"/>
              </a:rPr>
              <a:t>-0.004</a:t>
            </a:r>
          </a:p>
        </p:txBody>
      </p:sp>
      <p:sp>
        <p:nvSpPr>
          <p:cNvPr id="1917" name="object 1917"/>
          <p:cNvSpPr/>
          <p:nvPr/>
        </p:nvSpPr>
        <p:spPr>
          <a:xfrm>
            <a:off x="6251575" y="3540812"/>
            <a:ext cx="43295" cy="0"/>
          </a:xfrm>
          <a:custGeom>
            <a:avLst/>
            <a:gdLst/>
            <a:ahLst/>
            <a:cxnLst/>
            <a:rect l="l" t="t" r="r" b="b"/>
            <a:pathLst>
              <a:path w="47625">
                <a:moveTo>
                  <a:pt x="0" y="0"/>
                </a:moveTo>
                <a:lnTo>
                  <a:pt x="47510" y="0"/>
                </a:lnTo>
              </a:path>
            </a:pathLst>
          </a:custGeom>
          <a:ln w="3600">
            <a:solidFill>
              <a:srgbClr val="000000"/>
            </a:solidFill>
          </a:ln>
        </p:spPr>
        <p:txBody>
          <a:bodyPr wrap="square" lIns="0" tIns="0" rIns="0" bIns="0" rtlCol="0"/>
          <a:lstStyle/>
          <a:p>
            <a:endParaRPr/>
          </a:p>
        </p:txBody>
      </p:sp>
      <p:sp>
        <p:nvSpPr>
          <p:cNvPr id="1918" name="object 1918"/>
          <p:cNvSpPr txBox="1"/>
          <p:nvPr/>
        </p:nvSpPr>
        <p:spPr>
          <a:xfrm>
            <a:off x="6065832" y="3512641"/>
            <a:ext cx="178955" cy="76944"/>
          </a:xfrm>
          <a:prstGeom prst="rect">
            <a:avLst/>
          </a:prstGeom>
        </p:spPr>
        <p:txBody>
          <a:bodyPr vert="horz" wrap="square" lIns="0" tIns="0" rIns="0" bIns="0" rtlCol="0">
            <a:spAutoFit/>
          </a:bodyPr>
          <a:lstStyle/>
          <a:p>
            <a:pPr marL="11397"/>
            <a:r>
              <a:rPr sz="500" dirty="0">
                <a:latin typeface="Palatino Linotype"/>
                <a:cs typeface="Palatino Linotype"/>
              </a:rPr>
              <a:t>0.005</a:t>
            </a:r>
          </a:p>
        </p:txBody>
      </p:sp>
      <p:sp>
        <p:nvSpPr>
          <p:cNvPr id="1919" name="object 1919"/>
          <p:cNvSpPr/>
          <p:nvPr/>
        </p:nvSpPr>
        <p:spPr>
          <a:xfrm>
            <a:off x="6251575" y="586344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0" name="object 1920"/>
          <p:cNvSpPr/>
          <p:nvPr/>
        </p:nvSpPr>
        <p:spPr>
          <a:xfrm>
            <a:off x="6251575" y="569731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1" name="object 1921"/>
          <p:cNvSpPr/>
          <p:nvPr/>
        </p:nvSpPr>
        <p:spPr>
          <a:xfrm>
            <a:off x="6251575" y="5531503"/>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2" name="object 1922"/>
          <p:cNvSpPr/>
          <p:nvPr/>
        </p:nvSpPr>
        <p:spPr>
          <a:xfrm>
            <a:off x="6251575" y="536569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3" name="object 1923"/>
          <p:cNvSpPr/>
          <p:nvPr/>
        </p:nvSpPr>
        <p:spPr>
          <a:xfrm>
            <a:off x="6251575" y="503374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4" name="object 1924"/>
          <p:cNvSpPr/>
          <p:nvPr/>
        </p:nvSpPr>
        <p:spPr>
          <a:xfrm>
            <a:off x="6251575" y="4867936"/>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5" name="object 1925"/>
          <p:cNvSpPr/>
          <p:nvPr/>
        </p:nvSpPr>
        <p:spPr>
          <a:xfrm>
            <a:off x="6251575" y="4702122"/>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6" name="object 1926"/>
          <p:cNvSpPr/>
          <p:nvPr/>
        </p:nvSpPr>
        <p:spPr>
          <a:xfrm>
            <a:off x="6251575" y="4536320"/>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7" name="object 1927"/>
          <p:cNvSpPr/>
          <p:nvPr/>
        </p:nvSpPr>
        <p:spPr>
          <a:xfrm>
            <a:off x="6251575" y="4204369"/>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8" name="object 1928"/>
          <p:cNvSpPr/>
          <p:nvPr/>
        </p:nvSpPr>
        <p:spPr>
          <a:xfrm>
            <a:off x="6251575" y="403855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29" name="object 1929"/>
          <p:cNvSpPr/>
          <p:nvPr/>
        </p:nvSpPr>
        <p:spPr>
          <a:xfrm>
            <a:off x="6251575" y="3872427"/>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30" name="object 1930"/>
          <p:cNvSpPr/>
          <p:nvPr/>
        </p:nvSpPr>
        <p:spPr>
          <a:xfrm>
            <a:off x="6251575" y="3706625"/>
            <a:ext cx="21936" cy="0"/>
          </a:xfrm>
          <a:custGeom>
            <a:avLst/>
            <a:gdLst/>
            <a:ahLst/>
            <a:cxnLst/>
            <a:rect l="l" t="t" r="r" b="b"/>
            <a:pathLst>
              <a:path w="24129">
                <a:moveTo>
                  <a:pt x="0" y="0"/>
                </a:moveTo>
                <a:lnTo>
                  <a:pt x="23761" y="0"/>
                </a:lnTo>
              </a:path>
            </a:pathLst>
          </a:custGeom>
          <a:ln w="3600">
            <a:solidFill>
              <a:srgbClr val="000000"/>
            </a:solidFill>
          </a:ln>
        </p:spPr>
        <p:txBody>
          <a:bodyPr wrap="square" lIns="0" tIns="0" rIns="0" bIns="0" rtlCol="0"/>
          <a:lstStyle/>
          <a:p>
            <a:endParaRPr/>
          </a:p>
        </p:txBody>
      </p:sp>
      <p:sp>
        <p:nvSpPr>
          <p:cNvPr id="1931" name="object 1931"/>
          <p:cNvSpPr txBox="1"/>
          <p:nvPr/>
        </p:nvSpPr>
        <p:spPr>
          <a:xfrm>
            <a:off x="5938254" y="4546876"/>
            <a:ext cx="76944" cy="476810"/>
          </a:xfrm>
          <a:prstGeom prst="rect">
            <a:avLst/>
          </a:prstGeom>
        </p:spPr>
        <p:txBody>
          <a:bodyPr vert="vert270" wrap="square" lIns="0" tIns="0" rIns="0" bIns="0" rtlCol="0">
            <a:spAutoFit/>
          </a:bodyPr>
          <a:lstStyle/>
          <a:p>
            <a:pPr marL="11397">
              <a:lnSpc>
                <a:spcPts val="588"/>
              </a:lnSpc>
            </a:pPr>
            <a:r>
              <a:rPr sz="500" dirty="0">
                <a:latin typeface="Palatino Linotype"/>
                <a:cs typeface="Palatino Linotype"/>
              </a:rPr>
              <a:t>EOF coefficient</a:t>
            </a:r>
          </a:p>
        </p:txBody>
      </p:sp>
      <p:sp>
        <p:nvSpPr>
          <p:cNvPr id="1932" name="object 1932"/>
          <p:cNvSpPr/>
          <p:nvPr/>
        </p:nvSpPr>
        <p:spPr>
          <a:xfrm>
            <a:off x="8411575" y="3540812"/>
            <a:ext cx="0" cy="2488826"/>
          </a:xfrm>
          <a:custGeom>
            <a:avLst/>
            <a:gdLst/>
            <a:ahLst/>
            <a:cxnLst/>
            <a:rect l="l" t="t" r="r" b="b"/>
            <a:pathLst>
              <a:path h="2820670">
                <a:moveTo>
                  <a:pt x="0" y="2820239"/>
                </a:moveTo>
                <a:lnTo>
                  <a:pt x="0" y="0"/>
                </a:lnTo>
              </a:path>
            </a:pathLst>
          </a:custGeom>
          <a:ln w="3600">
            <a:solidFill>
              <a:srgbClr val="000000"/>
            </a:solidFill>
          </a:ln>
        </p:spPr>
        <p:txBody>
          <a:bodyPr wrap="square" lIns="0" tIns="0" rIns="0" bIns="0" rtlCol="0"/>
          <a:lstStyle/>
          <a:p>
            <a:endParaRPr/>
          </a:p>
        </p:txBody>
      </p:sp>
      <p:sp>
        <p:nvSpPr>
          <p:cNvPr id="1933" name="object 1933"/>
          <p:cNvSpPr/>
          <p:nvPr/>
        </p:nvSpPr>
        <p:spPr>
          <a:xfrm>
            <a:off x="8368375" y="6029259"/>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934" name="object 1934"/>
          <p:cNvSpPr/>
          <p:nvPr/>
        </p:nvSpPr>
        <p:spPr>
          <a:xfrm>
            <a:off x="8368375" y="5199876"/>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935" name="object 1935"/>
          <p:cNvSpPr/>
          <p:nvPr/>
        </p:nvSpPr>
        <p:spPr>
          <a:xfrm>
            <a:off x="8368375" y="4370181"/>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936" name="object 1936"/>
          <p:cNvSpPr/>
          <p:nvPr/>
        </p:nvSpPr>
        <p:spPr>
          <a:xfrm>
            <a:off x="8368375" y="3540812"/>
            <a:ext cx="43295" cy="0"/>
          </a:xfrm>
          <a:custGeom>
            <a:avLst/>
            <a:gdLst/>
            <a:ahLst/>
            <a:cxnLst/>
            <a:rect l="l" t="t" r="r" b="b"/>
            <a:pathLst>
              <a:path w="47625">
                <a:moveTo>
                  <a:pt x="47520" y="0"/>
                </a:moveTo>
                <a:lnTo>
                  <a:pt x="0" y="0"/>
                </a:lnTo>
              </a:path>
            </a:pathLst>
          </a:custGeom>
          <a:ln w="3600">
            <a:solidFill>
              <a:srgbClr val="000000"/>
            </a:solidFill>
          </a:ln>
        </p:spPr>
        <p:txBody>
          <a:bodyPr wrap="square" lIns="0" tIns="0" rIns="0" bIns="0" rtlCol="0"/>
          <a:lstStyle/>
          <a:p>
            <a:endParaRPr/>
          </a:p>
        </p:txBody>
      </p:sp>
      <p:sp>
        <p:nvSpPr>
          <p:cNvPr id="1937" name="object 1937"/>
          <p:cNvSpPr/>
          <p:nvPr/>
        </p:nvSpPr>
        <p:spPr>
          <a:xfrm>
            <a:off x="8389973" y="586344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38" name="object 1938"/>
          <p:cNvSpPr/>
          <p:nvPr/>
        </p:nvSpPr>
        <p:spPr>
          <a:xfrm>
            <a:off x="8389973" y="569731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39" name="object 1939"/>
          <p:cNvSpPr/>
          <p:nvPr/>
        </p:nvSpPr>
        <p:spPr>
          <a:xfrm>
            <a:off x="8389973" y="5531503"/>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0" name="object 1940"/>
          <p:cNvSpPr/>
          <p:nvPr/>
        </p:nvSpPr>
        <p:spPr>
          <a:xfrm>
            <a:off x="8389973" y="536569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1" name="object 1941"/>
          <p:cNvSpPr/>
          <p:nvPr/>
        </p:nvSpPr>
        <p:spPr>
          <a:xfrm>
            <a:off x="8389973" y="503374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2" name="object 1942"/>
          <p:cNvSpPr/>
          <p:nvPr/>
        </p:nvSpPr>
        <p:spPr>
          <a:xfrm>
            <a:off x="8389973" y="4867936"/>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3" name="object 1943"/>
          <p:cNvSpPr/>
          <p:nvPr/>
        </p:nvSpPr>
        <p:spPr>
          <a:xfrm>
            <a:off x="8389973" y="4702122"/>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4" name="object 1944"/>
          <p:cNvSpPr/>
          <p:nvPr/>
        </p:nvSpPr>
        <p:spPr>
          <a:xfrm>
            <a:off x="8389973" y="4536320"/>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5" name="object 1945"/>
          <p:cNvSpPr/>
          <p:nvPr/>
        </p:nvSpPr>
        <p:spPr>
          <a:xfrm>
            <a:off x="8389973" y="4204369"/>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6" name="object 1946"/>
          <p:cNvSpPr/>
          <p:nvPr/>
        </p:nvSpPr>
        <p:spPr>
          <a:xfrm>
            <a:off x="8389973" y="403855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7" name="object 1947"/>
          <p:cNvSpPr/>
          <p:nvPr/>
        </p:nvSpPr>
        <p:spPr>
          <a:xfrm>
            <a:off x="8389973" y="3872427"/>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8" name="object 1948"/>
          <p:cNvSpPr/>
          <p:nvPr/>
        </p:nvSpPr>
        <p:spPr>
          <a:xfrm>
            <a:off x="8389973" y="3706625"/>
            <a:ext cx="21936" cy="0"/>
          </a:xfrm>
          <a:custGeom>
            <a:avLst/>
            <a:gdLst/>
            <a:ahLst/>
            <a:cxnLst/>
            <a:rect l="l" t="t" r="r" b="b"/>
            <a:pathLst>
              <a:path w="24129">
                <a:moveTo>
                  <a:pt x="23762" y="0"/>
                </a:moveTo>
                <a:lnTo>
                  <a:pt x="0" y="0"/>
                </a:lnTo>
              </a:path>
            </a:pathLst>
          </a:custGeom>
          <a:ln w="3600">
            <a:solidFill>
              <a:srgbClr val="000000"/>
            </a:solidFill>
          </a:ln>
        </p:spPr>
        <p:txBody>
          <a:bodyPr wrap="square" lIns="0" tIns="0" rIns="0" bIns="0" rtlCol="0"/>
          <a:lstStyle/>
          <a:p>
            <a:endParaRPr/>
          </a:p>
        </p:txBody>
      </p:sp>
      <p:sp>
        <p:nvSpPr>
          <p:cNvPr id="1949" name="object 1949"/>
          <p:cNvSpPr/>
          <p:nvPr/>
        </p:nvSpPr>
        <p:spPr>
          <a:xfrm>
            <a:off x="6251239" y="5713834"/>
            <a:ext cx="36945" cy="70597"/>
          </a:xfrm>
          <a:custGeom>
            <a:avLst/>
            <a:gdLst/>
            <a:ahLst/>
            <a:cxnLst/>
            <a:rect l="l" t="t" r="r" b="b"/>
            <a:pathLst>
              <a:path w="40640" h="80009">
                <a:moveTo>
                  <a:pt x="0" y="39961"/>
                </a:moveTo>
                <a:lnTo>
                  <a:pt x="40322" y="39961"/>
                </a:lnTo>
                <a:lnTo>
                  <a:pt x="368" y="39961"/>
                </a:lnTo>
                <a:lnTo>
                  <a:pt x="368" y="0"/>
                </a:lnTo>
                <a:lnTo>
                  <a:pt x="368" y="79922"/>
                </a:lnTo>
              </a:path>
            </a:pathLst>
          </a:custGeom>
          <a:ln w="3600">
            <a:solidFill>
              <a:srgbClr val="000000"/>
            </a:solidFill>
          </a:ln>
        </p:spPr>
        <p:txBody>
          <a:bodyPr wrap="square" lIns="0" tIns="0" rIns="0" bIns="0" rtlCol="0"/>
          <a:lstStyle/>
          <a:p>
            <a:endParaRPr/>
          </a:p>
        </p:txBody>
      </p:sp>
      <p:sp>
        <p:nvSpPr>
          <p:cNvPr id="1950" name="object 1950"/>
          <p:cNvSpPr/>
          <p:nvPr/>
        </p:nvSpPr>
        <p:spPr>
          <a:xfrm>
            <a:off x="6251240" y="4238994"/>
            <a:ext cx="53686" cy="70597"/>
          </a:xfrm>
          <a:custGeom>
            <a:avLst/>
            <a:gdLst/>
            <a:ahLst/>
            <a:cxnLst/>
            <a:rect l="l" t="t" r="r" b="b"/>
            <a:pathLst>
              <a:path w="59054" h="80010">
                <a:moveTo>
                  <a:pt x="0" y="39966"/>
                </a:moveTo>
                <a:lnTo>
                  <a:pt x="59042" y="39966"/>
                </a:lnTo>
                <a:lnTo>
                  <a:pt x="19088" y="39966"/>
                </a:lnTo>
                <a:lnTo>
                  <a:pt x="19088" y="0"/>
                </a:lnTo>
                <a:lnTo>
                  <a:pt x="19088" y="79921"/>
                </a:lnTo>
              </a:path>
            </a:pathLst>
          </a:custGeom>
          <a:ln w="3600">
            <a:solidFill>
              <a:srgbClr val="000000"/>
            </a:solidFill>
          </a:ln>
        </p:spPr>
        <p:txBody>
          <a:bodyPr wrap="square" lIns="0" tIns="0" rIns="0" bIns="0" rtlCol="0"/>
          <a:lstStyle/>
          <a:p>
            <a:endParaRPr/>
          </a:p>
        </p:txBody>
      </p:sp>
      <p:sp>
        <p:nvSpPr>
          <p:cNvPr id="1951" name="object 1951"/>
          <p:cNvSpPr/>
          <p:nvPr/>
        </p:nvSpPr>
        <p:spPr>
          <a:xfrm>
            <a:off x="6251575" y="4274259"/>
            <a:ext cx="17318" cy="1475254"/>
          </a:xfrm>
          <a:custGeom>
            <a:avLst/>
            <a:gdLst/>
            <a:ahLst/>
            <a:cxnLst/>
            <a:rect l="l" t="t" r="r" b="b"/>
            <a:pathLst>
              <a:path w="19050" h="1671954">
                <a:moveTo>
                  <a:pt x="0" y="1671480"/>
                </a:moveTo>
                <a:lnTo>
                  <a:pt x="18719" y="0"/>
                </a:lnTo>
              </a:path>
            </a:pathLst>
          </a:custGeom>
          <a:ln w="3600">
            <a:solidFill>
              <a:srgbClr val="000000"/>
            </a:solidFill>
          </a:ln>
        </p:spPr>
        <p:txBody>
          <a:bodyPr wrap="square" lIns="0" tIns="0" rIns="0" bIns="0" rtlCol="0"/>
          <a:lstStyle/>
          <a:p>
            <a:endParaRPr/>
          </a:p>
        </p:txBody>
      </p:sp>
      <p:sp>
        <p:nvSpPr>
          <p:cNvPr id="1952" name="object 1952"/>
          <p:cNvSpPr/>
          <p:nvPr/>
        </p:nvSpPr>
        <p:spPr>
          <a:xfrm>
            <a:off x="6251239" y="4009969"/>
            <a:ext cx="71582" cy="70597"/>
          </a:xfrm>
          <a:custGeom>
            <a:avLst/>
            <a:gdLst/>
            <a:ahLst/>
            <a:cxnLst/>
            <a:rect l="l" t="t" r="r" b="b"/>
            <a:pathLst>
              <a:path w="78740" h="80010">
                <a:moveTo>
                  <a:pt x="0" y="39966"/>
                </a:moveTo>
                <a:lnTo>
                  <a:pt x="78130" y="39966"/>
                </a:lnTo>
                <a:lnTo>
                  <a:pt x="38163" y="39966"/>
                </a:lnTo>
                <a:lnTo>
                  <a:pt x="38163" y="0"/>
                </a:lnTo>
                <a:lnTo>
                  <a:pt x="38163" y="79921"/>
                </a:lnTo>
              </a:path>
            </a:pathLst>
          </a:custGeom>
          <a:ln w="3600">
            <a:solidFill>
              <a:srgbClr val="000000"/>
            </a:solidFill>
          </a:ln>
        </p:spPr>
        <p:txBody>
          <a:bodyPr wrap="square" lIns="0" tIns="0" rIns="0" bIns="0" rtlCol="0"/>
          <a:lstStyle/>
          <a:p>
            <a:endParaRPr/>
          </a:p>
        </p:txBody>
      </p:sp>
      <p:sp>
        <p:nvSpPr>
          <p:cNvPr id="1953" name="object 1953"/>
          <p:cNvSpPr/>
          <p:nvPr/>
        </p:nvSpPr>
        <p:spPr>
          <a:xfrm>
            <a:off x="6268593" y="4045234"/>
            <a:ext cx="17895" cy="229160"/>
          </a:xfrm>
          <a:custGeom>
            <a:avLst/>
            <a:gdLst/>
            <a:ahLst/>
            <a:cxnLst/>
            <a:rect l="l" t="t" r="r" b="b"/>
            <a:pathLst>
              <a:path w="19684" h="259714">
                <a:moveTo>
                  <a:pt x="0" y="259562"/>
                </a:moveTo>
                <a:lnTo>
                  <a:pt x="19075" y="0"/>
                </a:lnTo>
              </a:path>
            </a:pathLst>
          </a:custGeom>
          <a:ln w="3600">
            <a:solidFill>
              <a:srgbClr val="000000"/>
            </a:solidFill>
          </a:ln>
        </p:spPr>
        <p:txBody>
          <a:bodyPr wrap="square" lIns="0" tIns="0" rIns="0" bIns="0" rtlCol="0"/>
          <a:lstStyle/>
          <a:p>
            <a:endParaRPr/>
          </a:p>
        </p:txBody>
      </p:sp>
      <p:sp>
        <p:nvSpPr>
          <p:cNvPr id="1954" name="object 1954"/>
          <p:cNvSpPr/>
          <p:nvPr/>
        </p:nvSpPr>
        <p:spPr>
          <a:xfrm>
            <a:off x="6266630" y="4804096"/>
            <a:ext cx="72736" cy="70597"/>
          </a:xfrm>
          <a:custGeom>
            <a:avLst/>
            <a:gdLst/>
            <a:ahLst/>
            <a:cxnLst/>
            <a:rect l="l" t="t" r="r" b="b"/>
            <a:pathLst>
              <a:path w="80009"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55" name="object 1955"/>
          <p:cNvSpPr/>
          <p:nvPr/>
        </p:nvSpPr>
        <p:spPr>
          <a:xfrm>
            <a:off x="6285934" y="4045234"/>
            <a:ext cx="17318" cy="794497"/>
          </a:xfrm>
          <a:custGeom>
            <a:avLst/>
            <a:gdLst/>
            <a:ahLst/>
            <a:cxnLst/>
            <a:rect l="l" t="t" r="r" b="b"/>
            <a:pathLst>
              <a:path w="19050" h="900429">
                <a:moveTo>
                  <a:pt x="0" y="0"/>
                </a:moveTo>
                <a:lnTo>
                  <a:pt x="18719" y="899998"/>
                </a:lnTo>
              </a:path>
            </a:pathLst>
          </a:custGeom>
          <a:ln w="3600">
            <a:solidFill>
              <a:srgbClr val="000000"/>
            </a:solidFill>
          </a:ln>
        </p:spPr>
        <p:txBody>
          <a:bodyPr wrap="square" lIns="0" tIns="0" rIns="0" bIns="0" rtlCol="0"/>
          <a:lstStyle/>
          <a:p>
            <a:endParaRPr/>
          </a:p>
        </p:txBody>
      </p:sp>
      <p:sp>
        <p:nvSpPr>
          <p:cNvPr id="1956" name="object 1956"/>
          <p:cNvSpPr/>
          <p:nvPr/>
        </p:nvSpPr>
        <p:spPr>
          <a:xfrm>
            <a:off x="6283647" y="422183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57" name="object 1957"/>
          <p:cNvSpPr/>
          <p:nvPr/>
        </p:nvSpPr>
        <p:spPr>
          <a:xfrm>
            <a:off x="6302952" y="4257103"/>
            <a:ext cx="17318" cy="582706"/>
          </a:xfrm>
          <a:custGeom>
            <a:avLst/>
            <a:gdLst/>
            <a:ahLst/>
            <a:cxnLst/>
            <a:rect l="l" t="t" r="r" b="b"/>
            <a:pathLst>
              <a:path w="19050" h="660400">
                <a:moveTo>
                  <a:pt x="0" y="659879"/>
                </a:moveTo>
                <a:lnTo>
                  <a:pt x="18719" y="0"/>
                </a:lnTo>
              </a:path>
            </a:pathLst>
          </a:custGeom>
          <a:ln w="3600">
            <a:solidFill>
              <a:srgbClr val="000000"/>
            </a:solidFill>
          </a:ln>
        </p:spPr>
        <p:txBody>
          <a:bodyPr wrap="square" lIns="0" tIns="0" rIns="0" bIns="0" rtlCol="0"/>
          <a:lstStyle/>
          <a:p>
            <a:endParaRPr/>
          </a:p>
        </p:txBody>
      </p:sp>
      <p:sp>
        <p:nvSpPr>
          <p:cNvPr id="1958" name="object 1958"/>
          <p:cNvSpPr/>
          <p:nvPr/>
        </p:nvSpPr>
        <p:spPr>
          <a:xfrm>
            <a:off x="6300989" y="432317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59" name="object 1959"/>
          <p:cNvSpPr/>
          <p:nvPr/>
        </p:nvSpPr>
        <p:spPr>
          <a:xfrm>
            <a:off x="6319971" y="4257104"/>
            <a:ext cx="17895" cy="101413"/>
          </a:xfrm>
          <a:custGeom>
            <a:avLst/>
            <a:gdLst/>
            <a:ahLst/>
            <a:cxnLst/>
            <a:rect l="l" t="t" r="r" b="b"/>
            <a:pathLst>
              <a:path w="19684" h="114935">
                <a:moveTo>
                  <a:pt x="0" y="0"/>
                </a:moveTo>
                <a:lnTo>
                  <a:pt x="19088" y="114833"/>
                </a:lnTo>
              </a:path>
            </a:pathLst>
          </a:custGeom>
          <a:ln w="3600">
            <a:solidFill>
              <a:srgbClr val="000000"/>
            </a:solidFill>
          </a:ln>
        </p:spPr>
        <p:txBody>
          <a:bodyPr wrap="square" lIns="0" tIns="0" rIns="0" bIns="0" rtlCol="0"/>
          <a:lstStyle/>
          <a:p>
            <a:endParaRPr/>
          </a:p>
        </p:txBody>
      </p:sp>
      <p:sp>
        <p:nvSpPr>
          <p:cNvPr id="1960" name="object 1960"/>
          <p:cNvSpPr/>
          <p:nvPr/>
        </p:nvSpPr>
        <p:spPr>
          <a:xfrm>
            <a:off x="6318007" y="459794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61" name="object 1961"/>
          <p:cNvSpPr/>
          <p:nvPr/>
        </p:nvSpPr>
        <p:spPr>
          <a:xfrm>
            <a:off x="6337323" y="4358427"/>
            <a:ext cx="17318" cy="275104"/>
          </a:xfrm>
          <a:custGeom>
            <a:avLst/>
            <a:gdLst/>
            <a:ahLst/>
            <a:cxnLst/>
            <a:rect l="l" t="t" r="r" b="b"/>
            <a:pathLst>
              <a:path w="19050" h="311785">
                <a:moveTo>
                  <a:pt x="0" y="0"/>
                </a:moveTo>
                <a:lnTo>
                  <a:pt x="18707" y="311404"/>
                </a:lnTo>
              </a:path>
            </a:pathLst>
          </a:custGeom>
          <a:ln w="3600">
            <a:solidFill>
              <a:srgbClr val="000000"/>
            </a:solidFill>
          </a:ln>
        </p:spPr>
        <p:txBody>
          <a:bodyPr wrap="square" lIns="0" tIns="0" rIns="0" bIns="0" rtlCol="0"/>
          <a:lstStyle/>
          <a:p>
            <a:endParaRPr/>
          </a:p>
        </p:txBody>
      </p:sp>
      <p:sp>
        <p:nvSpPr>
          <p:cNvPr id="1962" name="object 1962"/>
          <p:cNvSpPr/>
          <p:nvPr/>
        </p:nvSpPr>
        <p:spPr>
          <a:xfrm>
            <a:off x="6335026" y="440226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63" name="object 1963"/>
          <p:cNvSpPr/>
          <p:nvPr/>
        </p:nvSpPr>
        <p:spPr>
          <a:xfrm>
            <a:off x="6354329" y="4437529"/>
            <a:ext cx="17318" cy="196103"/>
          </a:xfrm>
          <a:custGeom>
            <a:avLst/>
            <a:gdLst/>
            <a:ahLst/>
            <a:cxnLst/>
            <a:rect l="l" t="t" r="r" b="b"/>
            <a:pathLst>
              <a:path w="19050" h="222250">
                <a:moveTo>
                  <a:pt x="0" y="221754"/>
                </a:moveTo>
                <a:lnTo>
                  <a:pt x="18732" y="0"/>
                </a:lnTo>
              </a:path>
            </a:pathLst>
          </a:custGeom>
          <a:ln w="3600">
            <a:solidFill>
              <a:srgbClr val="000000"/>
            </a:solidFill>
          </a:ln>
        </p:spPr>
        <p:txBody>
          <a:bodyPr wrap="square" lIns="0" tIns="0" rIns="0" bIns="0" rtlCol="0"/>
          <a:lstStyle/>
          <a:p>
            <a:endParaRPr/>
          </a:p>
        </p:txBody>
      </p:sp>
      <p:sp>
        <p:nvSpPr>
          <p:cNvPr id="1964" name="object 1964"/>
          <p:cNvSpPr/>
          <p:nvPr/>
        </p:nvSpPr>
        <p:spPr>
          <a:xfrm>
            <a:off x="6352367" y="463224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65" name="object 1965"/>
          <p:cNvSpPr/>
          <p:nvPr/>
        </p:nvSpPr>
        <p:spPr>
          <a:xfrm>
            <a:off x="6371359" y="4437530"/>
            <a:ext cx="17895" cy="230281"/>
          </a:xfrm>
          <a:custGeom>
            <a:avLst/>
            <a:gdLst/>
            <a:ahLst/>
            <a:cxnLst/>
            <a:rect l="l" t="t" r="r" b="b"/>
            <a:pathLst>
              <a:path w="19684" h="260985">
                <a:moveTo>
                  <a:pt x="0" y="0"/>
                </a:moveTo>
                <a:lnTo>
                  <a:pt x="19075" y="260642"/>
                </a:lnTo>
              </a:path>
            </a:pathLst>
          </a:custGeom>
          <a:ln w="3600">
            <a:solidFill>
              <a:srgbClr val="000000"/>
            </a:solidFill>
          </a:ln>
        </p:spPr>
        <p:txBody>
          <a:bodyPr wrap="square" lIns="0" tIns="0" rIns="0" bIns="0" rtlCol="0"/>
          <a:lstStyle/>
          <a:p>
            <a:endParaRPr/>
          </a:p>
        </p:txBody>
      </p:sp>
      <p:sp>
        <p:nvSpPr>
          <p:cNvPr id="1966" name="object 1966"/>
          <p:cNvSpPr/>
          <p:nvPr/>
        </p:nvSpPr>
        <p:spPr>
          <a:xfrm>
            <a:off x="6369385" y="454996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67" name="object 1967"/>
          <p:cNvSpPr/>
          <p:nvPr/>
        </p:nvSpPr>
        <p:spPr>
          <a:xfrm>
            <a:off x="6388700" y="4585234"/>
            <a:ext cx="17318" cy="82363"/>
          </a:xfrm>
          <a:custGeom>
            <a:avLst/>
            <a:gdLst/>
            <a:ahLst/>
            <a:cxnLst/>
            <a:rect l="l" t="t" r="r" b="b"/>
            <a:pathLst>
              <a:path w="19050" h="93345">
                <a:moveTo>
                  <a:pt x="0" y="93243"/>
                </a:moveTo>
                <a:lnTo>
                  <a:pt x="18719" y="0"/>
                </a:lnTo>
              </a:path>
            </a:pathLst>
          </a:custGeom>
          <a:ln w="3600">
            <a:solidFill>
              <a:srgbClr val="000000"/>
            </a:solidFill>
          </a:ln>
        </p:spPr>
        <p:txBody>
          <a:bodyPr wrap="square" lIns="0" tIns="0" rIns="0" bIns="0" rtlCol="0"/>
          <a:lstStyle/>
          <a:p>
            <a:endParaRPr/>
          </a:p>
        </p:txBody>
      </p:sp>
      <p:sp>
        <p:nvSpPr>
          <p:cNvPr id="1968" name="object 1968"/>
          <p:cNvSpPr/>
          <p:nvPr/>
        </p:nvSpPr>
        <p:spPr>
          <a:xfrm>
            <a:off x="6386737" y="449438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69" name="object 1969"/>
          <p:cNvSpPr/>
          <p:nvPr/>
        </p:nvSpPr>
        <p:spPr>
          <a:xfrm>
            <a:off x="6405719" y="4529642"/>
            <a:ext cx="17895" cy="56029"/>
          </a:xfrm>
          <a:custGeom>
            <a:avLst/>
            <a:gdLst/>
            <a:ahLst/>
            <a:cxnLst/>
            <a:rect l="l" t="t" r="r" b="b"/>
            <a:pathLst>
              <a:path w="19684" h="63500">
                <a:moveTo>
                  <a:pt x="0" y="63004"/>
                </a:moveTo>
                <a:lnTo>
                  <a:pt x="19088" y="0"/>
                </a:lnTo>
              </a:path>
            </a:pathLst>
          </a:custGeom>
          <a:ln w="3600">
            <a:solidFill>
              <a:srgbClr val="000000"/>
            </a:solidFill>
          </a:ln>
        </p:spPr>
        <p:txBody>
          <a:bodyPr wrap="square" lIns="0" tIns="0" rIns="0" bIns="0" rtlCol="0"/>
          <a:lstStyle/>
          <a:p>
            <a:endParaRPr/>
          </a:p>
        </p:txBody>
      </p:sp>
      <p:sp>
        <p:nvSpPr>
          <p:cNvPr id="1970" name="object 1970"/>
          <p:cNvSpPr/>
          <p:nvPr/>
        </p:nvSpPr>
        <p:spPr>
          <a:xfrm>
            <a:off x="6403756" y="456871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71" name="object 1971"/>
          <p:cNvSpPr/>
          <p:nvPr/>
        </p:nvSpPr>
        <p:spPr>
          <a:xfrm>
            <a:off x="6423059" y="4529642"/>
            <a:ext cx="17318" cy="74519"/>
          </a:xfrm>
          <a:custGeom>
            <a:avLst/>
            <a:gdLst/>
            <a:ahLst/>
            <a:cxnLst/>
            <a:rect l="l" t="t" r="r" b="b"/>
            <a:pathLst>
              <a:path w="19050" h="84454">
                <a:moveTo>
                  <a:pt x="0" y="0"/>
                </a:moveTo>
                <a:lnTo>
                  <a:pt x="18719" y="84239"/>
                </a:lnTo>
              </a:path>
            </a:pathLst>
          </a:custGeom>
          <a:ln w="3600">
            <a:solidFill>
              <a:srgbClr val="000000"/>
            </a:solidFill>
          </a:ln>
        </p:spPr>
        <p:txBody>
          <a:bodyPr wrap="square" lIns="0" tIns="0" rIns="0" bIns="0" rtlCol="0"/>
          <a:lstStyle/>
          <a:p>
            <a:endParaRPr/>
          </a:p>
        </p:txBody>
      </p:sp>
      <p:sp>
        <p:nvSpPr>
          <p:cNvPr id="1972" name="object 1972"/>
          <p:cNvSpPr/>
          <p:nvPr/>
        </p:nvSpPr>
        <p:spPr>
          <a:xfrm>
            <a:off x="6420774" y="471959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73" name="object 1973"/>
          <p:cNvSpPr/>
          <p:nvPr/>
        </p:nvSpPr>
        <p:spPr>
          <a:xfrm>
            <a:off x="6440077" y="4603971"/>
            <a:ext cx="17318" cy="151279"/>
          </a:xfrm>
          <a:custGeom>
            <a:avLst/>
            <a:gdLst/>
            <a:ahLst/>
            <a:cxnLst/>
            <a:rect l="l" t="t" r="r" b="b"/>
            <a:pathLst>
              <a:path w="19050" h="171450">
                <a:moveTo>
                  <a:pt x="0" y="0"/>
                </a:moveTo>
                <a:lnTo>
                  <a:pt x="18719" y="171005"/>
                </a:lnTo>
              </a:path>
            </a:pathLst>
          </a:custGeom>
          <a:ln w="3600">
            <a:solidFill>
              <a:srgbClr val="000000"/>
            </a:solidFill>
          </a:ln>
        </p:spPr>
        <p:txBody>
          <a:bodyPr wrap="square" lIns="0" tIns="0" rIns="0" bIns="0" rtlCol="0"/>
          <a:lstStyle/>
          <a:p>
            <a:endParaRPr/>
          </a:p>
        </p:txBody>
      </p:sp>
      <p:sp>
        <p:nvSpPr>
          <p:cNvPr id="1974" name="object 1974"/>
          <p:cNvSpPr/>
          <p:nvPr/>
        </p:nvSpPr>
        <p:spPr>
          <a:xfrm>
            <a:off x="6438115" y="442736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75" name="object 1975"/>
          <p:cNvSpPr/>
          <p:nvPr/>
        </p:nvSpPr>
        <p:spPr>
          <a:xfrm>
            <a:off x="6457096" y="4462619"/>
            <a:ext cx="17895" cy="292474"/>
          </a:xfrm>
          <a:custGeom>
            <a:avLst/>
            <a:gdLst/>
            <a:ahLst/>
            <a:cxnLst/>
            <a:rect l="l" t="t" r="r" b="b"/>
            <a:pathLst>
              <a:path w="19684" h="331470">
                <a:moveTo>
                  <a:pt x="0" y="331203"/>
                </a:moveTo>
                <a:lnTo>
                  <a:pt x="19088" y="0"/>
                </a:lnTo>
              </a:path>
            </a:pathLst>
          </a:custGeom>
          <a:ln w="3600">
            <a:solidFill>
              <a:srgbClr val="000000"/>
            </a:solidFill>
          </a:ln>
        </p:spPr>
        <p:txBody>
          <a:bodyPr wrap="square" lIns="0" tIns="0" rIns="0" bIns="0" rtlCol="0"/>
          <a:lstStyle/>
          <a:p>
            <a:endParaRPr/>
          </a:p>
        </p:txBody>
      </p:sp>
      <p:sp>
        <p:nvSpPr>
          <p:cNvPr id="1976" name="object 1976"/>
          <p:cNvSpPr/>
          <p:nvPr/>
        </p:nvSpPr>
        <p:spPr>
          <a:xfrm>
            <a:off x="6455133" y="496196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77" name="object 1977"/>
          <p:cNvSpPr/>
          <p:nvPr/>
        </p:nvSpPr>
        <p:spPr>
          <a:xfrm>
            <a:off x="6474448" y="4462620"/>
            <a:ext cx="17318" cy="535081"/>
          </a:xfrm>
          <a:custGeom>
            <a:avLst/>
            <a:gdLst/>
            <a:ahLst/>
            <a:cxnLst/>
            <a:rect l="l" t="t" r="r" b="b"/>
            <a:pathLst>
              <a:path w="19050" h="606425">
                <a:moveTo>
                  <a:pt x="0" y="0"/>
                </a:moveTo>
                <a:lnTo>
                  <a:pt x="18719" y="605878"/>
                </a:lnTo>
              </a:path>
            </a:pathLst>
          </a:custGeom>
          <a:ln w="3600">
            <a:solidFill>
              <a:srgbClr val="000000"/>
            </a:solidFill>
          </a:ln>
        </p:spPr>
        <p:txBody>
          <a:bodyPr wrap="square" lIns="0" tIns="0" rIns="0" bIns="0" rtlCol="0"/>
          <a:lstStyle/>
          <a:p>
            <a:endParaRPr/>
          </a:p>
        </p:txBody>
      </p:sp>
      <p:sp>
        <p:nvSpPr>
          <p:cNvPr id="1978" name="object 1978"/>
          <p:cNvSpPr/>
          <p:nvPr/>
        </p:nvSpPr>
        <p:spPr>
          <a:xfrm>
            <a:off x="6472486" y="449883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79" name="object 1979"/>
          <p:cNvSpPr/>
          <p:nvPr/>
        </p:nvSpPr>
        <p:spPr>
          <a:xfrm>
            <a:off x="6491466" y="4534090"/>
            <a:ext cx="17895" cy="463363"/>
          </a:xfrm>
          <a:custGeom>
            <a:avLst/>
            <a:gdLst/>
            <a:ahLst/>
            <a:cxnLst/>
            <a:rect l="l" t="t" r="r" b="b"/>
            <a:pathLst>
              <a:path w="19684" h="525145">
                <a:moveTo>
                  <a:pt x="0" y="524878"/>
                </a:moveTo>
                <a:lnTo>
                  <a:pt x="19075" y="0"/>
                </a:lnTo>
              </a:path>
            </a:pathLst>
          </a:custGeom>
          <a:ln w="3600">
            <a:solidFill>
              <a:srgbClr val="000000"/>
            </a:solidFill>
          </a:ln>
        </p:spPr>
        <p:txBody>
          <a:bodyPr wrap="square" lIns="0" tIns="0" rIns="0" bIns="0" rtlCol="0"/>
          <a:lstStyle/>
          <a:p>
            <a:endParaRPr/>
          </a:p>
        </p:txBody>
      </p:sp>
      <p:sp>
        <p:nvSpPr>
          <p:cNvPr id="1980" name="object 1980"/>
          <p:cNvSpPr/>
          <p:nvPr/>
        </p:nvSpPr>
        <p:spPr>
          <a:xfrm>
            <a:off x="6489504" y="442163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81" name="object 1981"/>
          <p:cNvSpPr/>
          <p:nvPr/>
        </p:nvSpPr>
        <p:spPr>
          <a:xfrm>
            <a:off x="6508807" y="4456904"/>
            <a:ext cx="17318" cy="77321"/>
          </a:xfrm>
          <a:custGeom>
            <a:avLst/>
            <a:gdLst/>
            <a:ahLst/>
            <a:cxnLst/>
            <a:rect l="l" t="t" r="r" b="b"/>
            <a:pathLst>
              <a:path w="19050" h="87629">
                <a:moveTo>
                  <a:pt x="0" y="87477"/>
                </a:moveTo>
                <a:lnTo>
                  <a:pt x="18719" y="0"/>
                </a:lnTo>
              </a:path>
            </a:pathLst>
          </a:custGeom>
          <a:ln w="3600">
            <a:solidFill>
              <a:srgbClr val="000000"/>
            </a:solidFill>
          </a:ln>
        </p:spPr>
        <p:txBody>
          <a:bodyPr wrap="square" lIns="0" tIns="0" rIns="0" bIns="0" rtlCol="0"/>
          <a:lstStyle/>
          <a:p>
            <a:endParaRPr/>
          </a:p>
        </p:txBody>
      </p:sp>
      <p:sp>
        <p:nvSpPr>
          <p:cNvPr id="1982" name="object 1982"/>
          <p:cNvSpPr/>
          <p:nvPr/>
        </p:nvSpPr>
        <p:spPr>
          <a:xfrm>
            <a:off x="6506521" y="4568403"/>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983" name="object 1983"/>
          <p:cNvSpPr/>
          <p:nvPr/>
        </p:nvSpPr>
        <p:spPr>
          <a:xfrm>
            <a:off x="6525826" y="4456904"/>
            <a:ext cx="17318" cy="146797"/>
          </a:xfrm>
          <a:custGeom>
            <a:avLst/>
            <a:gdLst/>
            <a:ahLst/>
            <a:cxnLst/>
            <a:rect l="l" t="t" r="r" b="b"/>
            <a:pathLst>
              <a:path w="19050" h="166370">
                <a:moveTo>
                  <a:pt x="0" y="0"/>
                </a:moveTo>
                <a:lnTo>
                  <a:pt x="18719" y="166319"/>
                </a:lnTo>
              </a:path>
            </a:pathLst>
          </a:custGeom>
          <a:ln w="3600">
            <a:solidFill>
              <a:srgbClr val="000000"/>
            </a:solidFill>
          </a:ln>
        </p:spPr>
        <p:txBody>
          <a:bodyPr wrap="square" lIns="0" tIns="0" rIns="0" bIns="0" rtlCol="0"/>
          <a:lstStyle/>
          <a:p>
            <a:endParaRPr/>
          </a:p>
        </p:txBody>
      </p:sp>
      <p:sp>
        <p:nvSpPr>
          <p:cNvPr id="1984" name="object 1984"/>
          <p:cNvSpPr/>
          <p:nvPr/>
        </p:nvSpPr>
        <p:spPr>
          <a:xfrm>
            <a:off x="6523863" y="472658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85" name="object 1985"/>
          <p:cNvSpPr/>
          <p:nvPr/>
        </p:nvSpPr>
        <p:spPr>
          <a:xfrm>
            <a:off x="6542844" y="4603657"/>
            <a:ext cx="17895" cy="158563"/>
          </a:xfrm>
          <a:custGeom>
            <a:avLst/>
            <a:gdLst/>
            <a:ahLst/>
            <a:cxnLst/>
            <a:rect l="l" t="t" r="r" b="b"/>
            <a:pathLst>
              <a:path w="19684" h="179704">
                <a:moveTo>
                  <a:pt x="0" y="0"/>
                </a:moveTo>
                <a:lnTo>
                  <a:pt x="19075" y="179273"/>
                </a:lnTo>
              </a:path>
            </a:pathLst>
          </a:custGeom>
          <a:ln w="3600">
            <a:solidFill>
              <a:srgbClr val="000000"/>
            </a:solidFill>
          </a:ln>
        </p:spPr>
        <p:txBody>
          <a:bodyPr wrap="square" lIns="0" tIns="0" rIns="0" bIns="0" rtlCol="0"/>
          <a:lstStyle/>
          <a:p>
            <a:endParaRPr/>
          </a:p>
        </p:txBody>
      </p:sp>
      <p:sp>
        <p:nvSpPr>
          <p:cNvPr id="1986" name="object 1986"/>
          <p:cNvSpPr/>
          <p:nvPr/>
        </p:nvSpPr>
        <p:spPr>
          <a:xfrm>
            <a:off x="6540881" y="436351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87" name="object 1987"/>
          <p:cNvSpPr/>
          <p:nvPr/>
        </p:nvSpPr>
        <p:spPr>
          <a:xfrm>
            <a:off x="6560185" y="4398767"/>
            <a:ext cx="17318" cy="363071"/>
          </a:xfrm>
          <a:custGeom>
            <a:avLst/>
            <a:gdLst/>
            <a:ahLst/>
            <a:cxnLst/>
            <a:rect l="l" t="t" r="r" b="b"/>
            <a:pathLst>
              <a:path w="19050" h="411479">
                <a:moveTo>
                  <a:pt x="0" y="411480"/>
                </a:moveTo>
                <a:lnTo>
                  <a:pt x="18732" y="0"/>
                </a:lnTo>
              </a:path>
            </a:pathLst>
          </a:custGeom>
          <a:ln w="3600">
            <a:solidFill>
              <a:srgbClr val="000000"/>
            </a:solidFill>
          </a:ln>
        </p:spPr>
        <p:txBody>
          <a:bodyPr wrap="square" lIns="0" tIns="0" rIns="0" bIns="0" rtlCol="0"/>
          <a:lstStyle/>
          <a:p>
            <a:endParaRPr/>
          </a:p>
        </p:txBody>
      </p:sp>
      <p:sp>
        <p:nvSpPr>
          <p:cNvPr id="1988" name="object 1988"/>
          <p:cNvSpPr/>
          <p:nvPr/>
        </p:nvSpPr>
        <p:spPr>
          <a:xfrm>
            <a:off x="6557899" y="411416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89" name="object 1989"/>
          <p:cNvSpPr/>
          <p:nvPr/>
        </p:nvSpPr>
        <p:spPr>
          <a:xfrm>
            <a:off x="6577214" y="4149415"/>
            <a:ext cx="17318" cy="249891"/>
          </a:xfrm>
          <a:custGeom>
            <a:avLst/>
            <a:gdLst/>
            <a:ahLst/>
            <a:cxnLst/>
            <a:rect l="l" t="t" r="r" b="b"/>
            <a:pathLst>
              <a:path w="19050" h="283210">
                <a:moveTo>
                  <a:pt x="0" y="282600"/>
                </a:moveTo>
                <a:lnTo>
                  <a:pt x="18719" y="0"/>
                </a:lnTo>
              </a:path>
            </a:pathLst>
          </a:custGeom>
          <a:ln w="3600">
            <a:solidFill>
              <a:srgbClr val="000000"/>
            </a:solidFill>
          </a:ln>
        </p:spPr>
        <p:txBody>
          <a:bodyPr wrap="square" lIns="0" tIns="0" rIns="0" bIns="0" rtlCol="0"/>
          <a:lstStyle/>
          <a:p>
            <a:endParaRPr/>
          </a:p>
        </p:txBody>
      </p:sp>
      <p:sp>
        <p:nvSpPr>
          <p:cNvPr id="1990" name="object 1990"/>
          <p:cNvSpPr/>
          <p:nvPr/>
        </p:nvSpPr>
        <p:spPr>
          <a:xfrm>
            <a:off x="6575239" y="414655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91" name="object 1991"/>
          <p:cNvSpPr/>
          <p:nvPr/>
        </p:nvSpPr>
        <p:spPr>
          <a:xfrm>
            <a:off x="6594233" y="4149415"/>
            <a:ext cx="17895" cy="32497"/>
          </a:xfrm>
          <a:custGeom>
            <a:avLst/>
            <a:gdLst/>
            <a:ahLst/>
            <a:cxnLst/>
            <a:rect l="l" t="t" r="r" b="b"/>
            <a:pathLst>
              <a:path w="19684" h="36829">
                <a:moveTo>
                  <a:pt x="0" y="0"/>
                </a:moveTo>
                <a:lnTo>
                  <a:pt x="19075" y="36728"/>
                </a:lnTo>
              </a:path>
            </a:pathLst>
          </a:custGeom>
          <a:ln w="3600">
            <a:solidFill>
              <a:srgbClr val="000000"/>
            </a:solidFill>
          </a:ln>
        </p:spPr>
        <p:txBody>
          <a:bodyPr wrap="square" lIns="0" tIns="0" rIns="0" bIns="0" rtlCol="0"/>
          <a:lstStyle/>
          <a:p>
            <a:endParaRPr/>
          </a:p>
        </p:txBody>
      </p:sp>
      <p:sp>
        <p:nvSpPr>
          <p:cNvPr id="1992" name="object 1992"/>
          <p:cNvSpPr/>
          <p:nvPr/>
        </p:nvSpPr>
        <p:spPr>
          <a:xfrm>
            <a:off x="6592269" y="470339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93" name="object 1993"/>
          <p:cNvSpPr/>
          <p:nvPr/>
        </p:nvSpPr>
        <p:spPr>
          <a:xfrm>
            <a:off x="6611574" y="4181822"/>
            <a:ext cx="17318" cy="556932"/>
          </a:xfrm>
          <a:custGeom>
            <a:avLst/>
            <a:gdLst/>
            <a:ahLst/>
            <a:cxnLst/>
            <a:rect l="l" t="t" r="r" b="b"/>
            <a:pathLst>
              <a:path w="19050" h="631189">
                <a:moveTo>
                  <a:pt x="0" y="0"/>
                </a:moveTo>
                <a:lnTo>
                  <a:pt x="18719" y="631075"/>
                </a:lnTo>
              </a:path>
            </a:pathLst>
          </a:custGeom>
          <a:ln w="3600">
            <a:solidFill>
              <a:srgbClr val="000000"/>
            </a:solidFill>
          </a:ln>
        </p:spPr>
        <p:txBody>
          <a:bodyPr wrap="square" lIns="0" tIns="0" rIns="0" bIns="0" rtlCol="0"/>
          <a:lstStyle/>
          <a:p>
            <a:endParaRPr/>
          </a:p>
        </p:txBody>
      </p:sp>
      <p:sp>
        <p:nvSpPr>
          <p:cNvPr id="1994" name="object 1994"/>
          <p:cNvSpPr/>
          <p:nvPr/>
        </p:nvSpPr>
        <p:spPr>
          <a:xfrm>
            <a:off x="6609611" y="440893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95" name="object 1995"/>
          <p:cNvSpPr/>
          <p:nvPr/>
        </p:nvSpPr>
        <p:spPr>
          <a:xfrm>
            <a:off x="6628593" y="4444196"/>
            <a:ext cx="17895" cy="294715"/>
          </a:xfrm>
          <a:custGeom>
            <a:avLst/>
            <a:gdLst/>
            <a:ahLst/>
            <a:cxnLst/>
            <a:rect l="l" t="t" r="r" b="b"/>
            <a:pathLst>
              <a:path w="19684" h="334010">
                <a:moveTo>
                  <a:pt x="0" y="333717"/>
                </a:moveTo>
                <a:lnTo>
                  <a:pt x="19075" y="0"/>
                </a:lnTo>
              </a:path>
            </a:pathLst>
          </a:custGeom>
          <a:ln w="3600">
            <a:solidFill>
              <a:srgbClr val="000000"/>
            </a:solidFill>
          </a:ln>
        </p:spPr>
        <p:txBody>
          <a:bodyPr wrap="square" lIns="0" tIns="0" rIns="0" bIns="0" rtlCol="0"/>
          <a:lstStyle/>
          <a:p>
            <a:endParaRPr/>
          </a:p>
        </p:txBody>
      </p:sp>
      <p:sp>
        <p:nvSpPr>
          <p:cNvPr id="1996" name="object 1996"/>
          <p:cNvSpPr/>
          <p:nvPr/>
        </p:nvSpPr>
        <p:spPr>
          <a:xfrm>
            <a:off x="6626629" y="437082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97" name="object 1997"/>
          <p:cNvSpPr/>
          <p:nvPr/>
        </p:nvSpPr>
        <p:spPr>
          <a:xfrm>
            <a:off x="6645933" y="4406075"/>
            <a:ext cx="17318" cy="38660"/>
          </a:xfrm>
          <a:custGeom>
            <a:avLst/>
            <a:gdLst/>
            <a:ahLst/>
            <a:cxnLst/>
            <a:rect l="l" t="t" r="r" b="b"/>
            <a:pathLst>
              <a:path w="19050" h="43814">
                <a:moveTo>
                  <a:pt x="0" y="43205"/>
                </a:moveTo>
                <a:lnTo>
                  <a:pt x="18719" y="0"/>
                </a:lnTo>
              </a:path>
            </a:pathLst>
          </a:custGeom>
          <a:ln w="3600">
            <a:solidFill>
              <a:srgbClr val="000000"/>
            </a:solidFill>
          </a:ln>
        </p:spPr>
        <p:txBody>
          <a:bodyPr wrap="square" lIns="0" tIns="0" rIns="0" bIns="0" rtlCol="0"/>
          <a:lstStyle/>
          <a:p>
            <a:endParaRPr/>
          </a:p>
        </p:txBody>
      </p:sp>
      <p:sp>
        <p:nvSpPr>
          <p:cNvPr id="1998" name="object 1998"/>
          <p:cNvSpPr/>
          <p:nvPr/>
        </p:nvSpPr>
        <p:spPr>
          <a:xfrm>
            <a:off x="6643647" y="409288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99" name="object 1999"/>
          <p:cNvSpPr/>
          <p:nvPr/>
        </p:nvSpPr>
        <p:spPr>
          <a:xfrm>
            <a:off x="6662951" y="4128135"/>
            <a:ext cx="17318" cy="278466"/>
          </a:xfrm>
          <a:custGeom>
            <a:avLst/>
            <a:gdLst/>
            <a:ahLst/>
            <a:cxnLst/>
            <a:rect l="l" t="t" r="r" b="b"/>
            <a:pathLst>
              <a:path w="19050" h="315595">
                <a:moveTo>
                  <a:pt x="0" y="314998"/>
                </a:moveTo>
                <a:lnTo>
                  <a:pt x="18719" y="0"/>
                </a:lnTo>
              </a:path>
            </a:pathLst>
          </a:custGeom>
          <a:ln w="3600">
            <a:solidFill>
              <a:srgbClr val="000000"/>
            </a:solidFill>
          </a:ln>
        </p:spPr>
        <p:txBody>
          <a:bodyPr wrap="square" lIns="0" tIns="0" rIns="0" bIns="0" rtlCol="0"/>
          <a:lstStyle/>
          <a:p>
            <a:endParaRPr/>
          </a:p>
        </p:txBody>
      </p:sp>
      <p:sp>
        <p:nvSpPr>
          <p:cNvPr id="2000" name="object 2000"/>
          <p:cNvSpPr/>
          <p:nvPr/>
        </p:nvSpPr>
        <p:spPr>
          <a:xfrm>
            <a:off x="6660987" y="419420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01" name="object 2001"/>
          <p:cNvSpPr/>
          <p:nvPr/>
        </p:nvSpPr>
        <p:spPr>
          <a:xfrm>
            <a:off x="6679970" y="4128135"/>
            <a:ext cx="17895" cy="101413"/>
          </a:xfrm>
          <a:custGeom>
            <a:avLst/>
            <a:gdLst/>
            <a:ahLst/>
            <a:cxnLst/>
            <a:rect l="l" t="t" r="r" b="b"/>
            <a:pathLst>
              <a:path w="19684" h="114935">
                <a:moveTo>
                  <a:pt x="0" y="0"/>
                </a:moveTo>
                <a:lnTo>
                  <a:pt x="19088" y="114846"/>
                </a:lnTo>
              </a:path>
            </a:pathLst>
          </a:custGeom>
          <a:ln w="3600">
            <a:solidFill>
              <a:srgbClr val="000000"/>
            </a:solidFill>
          </a:ln>
        </p:spPr>
        <p:txBody>
          <a:bodyPr wrap="square" lIns="0" tIns="0" rIns="0" bIns="0" rtlCol="0"/>
          <a:lstStyle/>
          <a:p>
            <a:endParaRPr/>
          </a:p>
        </p:txBody>
      </p:sp>
      <p:sp>
        <p:nvSpPr>
          <p:cNvPr id="2002" name="object 2002"/>
          <p:cNvSpPr/>
          <p:nvPr/>
        </p:nvSpPr>
        <p:spPr>
          <a:xfrm>
            <a:off x="6678006" y="410780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03" name="object 2003"/>
          <p:cNvSpPr/>
          <p:nvPr/>
        </p:nvSpPr>
        <p:spPr>
          <a:xfrm>
            <a:off x="6697322" y="4143072"/>
            <a:ext cx="17318" cy="86846"/>
          </a:xfrm>
          <a:custGeom>
            <a:avLst/>
            <a:gdLst/>
            <a:ahLst/>
            <a:cxnLst/>
            <a:rect l="l" t="t" r="r" b="b"/>
            <a:pathLst>
              <a:path w="19050" h="98425">
                <a:moveTo>
                  <a:pt x="0" y="97917"/>
                </a:moveTo>
                <a:lnTo>
                  <a:pt x="18719" y="0"/>
                </a:lnTo>
              </a:path>
            </a:pathLst>
          </a:custGeom>
          <a:ln w="3600">
            <a:solidFill>
              <a:srgbClr val="000000"/>
            </a:solidFill>
          </a:ln>
        </p:spPr>
        <p:txBody>
          <a:bodyPr wrap="square" lIns="0" tIns="0" rIns="0" bIns="0" rtlCol="0"/>
          <a:lstStyle/>
          <a:p>
            <a:endParaRPr/>
          </a:p>
        </p:txBody>
      </p:sp>
      <p:sp>
        <p:nvSpPr>
          <p:cNvPr id="2004" name="object 2004"/>
          <p:cNvSpPr/>
          <p:nvPr/>
        </p:nvSpPr>
        <p:spPr>
          <a:xfrm>
            <a:off x="6695347" y="410907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05" name="object 2005"/>
          <p:cNvSpPr/>
          <p:nvPr/>
        </p:nvSpPr>
        <p:spPr>
          <a:xfrm>
            <a:off x="6714340" y="4143072"/>
            <a:ext cx="17895" cy="1681"/>
          </a:xfrm>
          <a:custGeom>
            <a:avLst/>
            <a:gdLst/>
            <a:ahLst/>
            <a:cxnLst/>
            <a:rect l="l" t="t" r="r" b="b"/>
            <a:pathLst>
              <a:path w="19684" h="1904">
                <a:moveTo>
                  <a:pt x="0" y="0"/>
                </a:moveTo>
                <a:lnTo>
                  <a:pt x="19075" y="1435"/>
                </a:lnTo>
              </a:path>
            </a:pathLst>
          </a:custGeom>
          <a:ln w="3600">
            <a:solidFill>
              <a:srgbClr val="000000"/>
            </a:solidFill>
          </a:ln>
        </p:spPr>
        <p:txBody>
          <a:bodyPr wrap="square" lIns="0" tIns="0" rIns="0" bIns="0" rtlCol="0"/>
          <a:lstStyle/>
          <a:p>
            <a:endParaRPr/>
          </a:p>
        </p:txBody>
      </p:sp>
      <p:sp>
        <p:nvSpPr>
          <p:cNvPr id="2006" name="object 2006"/>
          <p:cNvSpPr/>
          <p:nvPr/>
        </p:nvSpPr>
        <p:spPr>
          <a:xfrm>
            <a:off x="6712377" y="405761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07" name="object 2007"/>
          <p:cNvSpPr/>
          <p:nvPr/>
        </p:nvSpPr>
        <p:spPr>
          <a:xfrm>
            <a:off x="6731681" y="4092881"/>
            <a:ext cx="17318" cy="51546"/>
          </a:xfrm>
          <a:custGeom>
            <a:avLst/>
            <a:gdLst/>
            <a:ahLst/>
            <a:cxnLst/>
            <a:rect l="l" t="t" r="r" b="b"/>
            <a:pathLst>
              <a:path w="19050" h="58420">
                <a:moveTo>
                  <a:pt x="0" y="58318"/>
                </a:moveTo>
                <a:lnTo>
                  <a:pt x="18719" y="0"/>
                </a:lnTo>
              </a:path>
            </a:pathLst>
          </a:custGeom>
          <a:ln w="3600">
            <a:solidFill>
              <a:srgbClr val="000000"/>
            </a:solidFill>
          </a:ln>
        </p:spPr>
        <p:txBody>
          <a:bodyPr wrap="square" lIns="0" tIns="0" rIns="0" bIns="0" rtlCol="0"/>
          <a:lstStyle/>
          <a:p>
            <a:endParaRPr/>
          </a:p>
        </p:txBody>
      </p:sp>
      <p:sp>
        <p:nvSpPr>
          <p:cNvPr id="2008" name="object 2008"/>
          <p:cNvSpPr/>
          <p:nvPr/>
        </p:nvSpPr>
        <p:spPr>
          <a:xfrm>
            <a:off x="6729395" y="469132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09" name="object 2009"/>
          <p:cNvSpPr/>
          <p:nvPr/>
        </p:nvSpPr>
        <p:spPr>
          <a:xfrm>
            <a:off x="6748699" y="4092881"/>
            <a:ext cx="17318" cy="634253"/>
          </a:xfrm>
          <a:custGeom>
            <a:avLst/>
            <a:gdLst/>
            <a:ahLst/>
            <a:cxnLst/>
            <a:rect l="l" t="t" r="r" b="b"/>
            <a:pathLst>
              <a:path w="19050" h="718820">
                <a:moveTo>
                  <a:pt x="0" y="0"/>
                </a:moveTo>
                <a:lnTo>
                  <a:pt x="18719" y="718197"/>
                </a:lnTo>
              </a:path>
            </a:pathLst>
          </a:custGeom>
          <a:ln w="3600">
            <a:solidFill>
              <a:srgbClr val="000000"/>
            </a:solidFill>
          </a:ln>
        </p:spPr>
        <p:txBody>
          <a:bodyPr wrap="square" lIns="0" tIns="0" rIns="0" bIns="0" rtlCol="0"/>
          <a:lstStyle/>
          <a:p>
            <a:endParaRPr/>
          </a:p>
        </p:txBody>
      </p:sp>
      <p:sp>
        <p:nvSpPr>
          <p:cNvPr id="2010" name="object 2010"/>
          <p:cNvSpPr/>
          <p:nvPr/>
        </p:nvSpPr>
        <p:spPr>
          <a:xfrm>
            <a:off x="6746736" y="420341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11" name="object 2011"/>
          <p:cNvSpPr/>
          <p:nvPr/>
        </p:nvSpPr>
        <p:spPr>
          <a:xfrm>
            <a:off x="6765718" y="4238681"/>
            <a:ext cx="17895" cy="488016"/>
          </a:xfrm>
          <a:custGeom>
            <a:avLst/>
            <a:gdLst/>
            <a:ahLst/>
            <a:cxnLst/>
            <a:rect l="l" t="t" r="r" b="b"/>
            <a:pathLst>
              <a:path w="19684" h="553085">
                <a:moveTo>
                  <a:pt x="0" y="552958"/>
                </a:moveTo>
                <a:lnTo>
                  <a:pt x="19075" y="0"/>
                </a:lnTo>
              </a:path>
            </a:pathLst>
          </a:custGeom>
          <a:ln w="3600">
            <a:solidFill>
              <a:srgbClr val="000000"/>
            </a:solidFill>
          </a:ln>
        </p:spPr>
        <p:txBody>
          <a:bodyPr wrap="square" lIns="0" tIns="0" rIns="0" bIns="0" rtlCol="0"/>
          <a:lstStyle/>
          <a:p>
            <a:endParaRPr/>
          </a:p>
        </p:txBody>
      </p:sp>
      <p:sp>
        <p:nvSpPr>
          <p:cNvPr id="2012" name="object 2012"/>
          <p:cNvSpPr/>
          <p:nvPr/>
        </p:nvSpPr>
        <p:spPr>
          <a:xfrm>
            <a:off x="6763754" y="416149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13" name="object 2013"/>
          <p:cNvSpPr/>
          <p:nvPr/>
        </p:nvSpPr>
        <p:spPr>
          <a:xfrm>
            <a:off x="6783057" y="4196749"/>
            <a:ext cx="17318" cy="42022"/>
          </a:xfrm>
          <a:custGeom>
            <a:avLst/>
            <a:gdLst/>
            <a:ahLst/>
            <a:cxnLst/>
            <a:rect l="l" t="t" r="r" b="b"/>
            <a:pathLst>
              <a:path w="19050" h="47625">
                <a:moveTo>
                  <a:pt x="0" y="47523"/>
                </a:moveTo>
                <a:lnTo>
                  <a:pt x="18732" y="0"/>
                </a:lnTo>
              </a:path>
            </a:pathLst>
          </a:custGeom>
          <a:ln w="3600">
            <a:solidFill>
              <a:srgbClr val="000000"/>
            </a:solidFill>
          </a:ln>
        </p:spPr>
        <p:txBody>
          <a:bodyPr wrap="square" lIns="0" tIns="0" rIns="0" bIns="0" rtlCol="0"/>
          <a:lstStyle/>
          <a:p>
            <a:endParaRPr/>
          </a:p>
        </p:txBody>
      </p:sp>
      <p:sp>
        <p:nvSpPr>
          <p:cNvPr id="2014" name="object 2014"/>
          <p:cNvSpPr/>
          <p:nvPr/>
        </p:nvSpPr>
        <p:spPr>
          <a:xfrm>
            <a:off x="6780772" y="401092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15" name="object 2015"/>
          <p:cNvSpPr/>
          <p:nvPr/>
        </p:nvSpPr>
        <p:spPr>
          <a:xfrm>
            <a:off x="6800087" y="4046186"/>
            <a:ext cx="17318" cy="150719"/>
          </a:xfrm>
          <a:custGeom>
            <a:avLst/>
            <a:gdLst/>
            <a:ahLst/>
            <a:cxnLst/>
            <a:rect l="l" t="t" r="r" b="b"/>
            <a:pathLst>
              <a:path w="19050" h="170814">
                <a:moveTo>
                  <a:pt x="0" y="170637"/>
                </a:moveTo>
                <a:lnTo>
                  <a:pt x="18707" y="0"/>
                </a:lnTo>
              </a:path>
            </a:pathLst>
          </a:custGeom>
          <a:ln w="3600">
            <a:solidFill>
              <a:srgbClr val="000000"/>
            </a:solidFill>
          </a:ln>
        </p:spPr>
        <p:txBody>
          <a:bodyPr wrap="square" lIns="0" tIns="0" rIns="0" bIns="0" rtlCol="0"/>
          <a:lstStyle/>
          <a:p>
            <a:endParaRPr/>
          </a:p>
        </p:txBody>
      </p:sp>
      <p:sp>
        <p:nvSpPr>
          <p:cNvPr id="2016" name="object 2016"/>
          <p:cNvSpPr/>
          <p:nvPr/>
        </p:nvSpPr>
        <p:spPr>
          <a:xfrm>
            <a:off x="6798113" y="429299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17" name="object 2017"/>
          <p:cNvSpPr/>
          <p:nvPr/>
        </p:nvSpPr>
        <p:spPr>
          <a:xfrm>
            <a:off x="6817094" y="4046186"/>
            <a:ext cx="17895" cy="282388"/>
          </a:xfrm>
          <a:custGeom>
            <a:avLst/>
            <a:gdLst/>
            <a:ahLst/>
            <a:cxnLst/>
            <a:rect l="l" t="t" r="r" b="b"/>
            <a:pathLst>
              <a:path w="19684" h="320039">
                <a:moveTo>
                  <a:pt x="0" y="0"/>
                </a:moveTo>
                <a:lnTo>
                  <a:pt x="19088" y="319671"/>
                </a:lnTo>
              </a:path>
            </a:pathLst>
          </a:custGeom>
          <a:ln w="3600">
            <a:solidFill>
              <a:srgbClr val="000000"/>
            </a:solidFill>
          </a:ln>
        </p:spPr>
        <p:txBody>
          <a:bodyPr wrap="square" lIns="0" tIns="0" rIns="0" bIns="0" rtlCol="0"/>
          <a:lstStyle/>
          <a:p>
            <a:endParaRPr/>
          </a:p>
        </p:txBody>
      </p:sp>
      <p:sp>
        <p:nvSpPr>
          <p:cNvPr id="2018" name="object 2018"/>
          <p:cNvSpPr/>
          <p:nvPr/>
        </p:nvSpPr>
        <p:spPr>
          <a:xfrm>
            <a:off x="6815143" y="4461666"/>
            <a:ext cx="72736" cy="70597"/>
          </a:xfrm>
          <a:custGeom>
            <a:avLst/>
            <a:gdLst/>
            <a:ahLst/>
            <a:cxnLst/>
            <a:rect l="l" t="t" r="r" b="b"/>
            <a:pathLst>
              <a:path w="80009"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19" name="object 2019"/>
          <p:cNvSpPr/>
          <p:nvPr/>
        </p:nvSpPr>
        <p:spPr>
          <a:xfrm>
            <a:off x="6834447" y="4328249"/>
            <a:ext cx="17318" cy="169209"/>
          </a:xfrm>
          <a:custGeom>
            <a:avLst/>
            <a:gdLst/>
            <a:ahLst/>
            <a:cxnLst/>
            <a:rect l="l" t="t" r="r" b="b"/>
            <a:pathLst>
              <a:path w="19050" h="191770">
                <a:moveTo>
                  <a:pt x="0" y="0"/>
                </a:moveTo>
                <a:lnTo>
                  <a:pt x="18719" y="191160"/>
                </a:lnTo>
              </a:path>
            </a:pathLst>
          </a:custGeom>
          <a:ln w="3600">
            <a:solidFill>
              <a:srgbClr val="000000"/>
            </a:solidFill>
          </a:ln>
        </p:spPr>
        <p:txBody>
          <a:bodyPr wrap="square" lIns="0" tIns="0" rIns="0" bIns="0" rtlCol="0"/>
          <a:lstStyle/>
          <a:p>
            <a:endParaRPr/>
          </a:p>
        </p:txBody>
      </p:sp>
      <p:sp>
        <p:nvSpPr>
          <p:cNvPr id="2020" name="object 2020"/>
          <p:cNvSpPr/>
          <p:nvPr/>
        </p:nvSpPr>
        <p:spPr>
          <a:xfrm>
            <a:off x="6832484" y="427870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21" name="object 2021"/>
          <p:cNvSpPr/>
          <p:nvPr/>
        </p:nvSpPr>
        <p:spPr>
          <a:xfrm>
            <a:off x="6851466" y="4313962"/>
            <a:ext cx="17895" cy="183216"/>
          </a:xfrm>
          <a:custGeom>
            <a:avLst/>
            <a:gdLst/>
            <a:ahLst/>
            <a:cxnLst/>
            <a:rect l="l" t="t" r="r" b="b"/>
            <a:pathLst>
              <a:path w="19684" h="207645">
                <a:moveTo>
                  <a:pt x="0" y="207352"/>
                </a:moveTo>
                <a:lnTo>
                  <a:pt x="19075" y="0"/>
                </a:lnTo>
              </a:path>
            </a:pathLst>
          </a:custGeom>
          <a:ln w="3600">
            <a:solidFill>
              <a:srgbClr val="000000"/>
            </a:solidFill>
          </a:ln>
        </p:spPr>
        <p:txBody>
          <a:bodyPr wrap="square" lIns="0" tIns="0" rIns="0" bIns="0" rtlCol="0"/>
          <a:lstStyle/>
          <a:p>
            <a:endParaRPr/>
          </a:p>
        </p:txBody>
      </p:sp>
      <p:sp>
        <p:nvSpPr>
          <p:cNvPr id="2022" name="object 2022"/>
          <p:cNvSpPr/>
          <p:nvPr/>
        </p:nvSpPr>
        <p:spPr>
          <a:xfrm>
            <a:off x="6849502" y="451693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23" name="object 2023"/>
          <p:cNvSpPr/>
          <p:nvPr/>
        </p:nvSpPr>
        <p:spPr>
          <a:xfrm>
            <a:off x="6868806" y="4313961"/>
            <a:ext cx="17318" cy="238685"/>
          </a:xfrm>
          <a:custGeom>
            <a:avLst/>
            <a:gdLst/>
            <a:ahLst/>
            <a:cxnLst/>
            <a:rect l="l" t="t" r="r" b="b"/>
            <a:pathLst>
              <a:path w="19050" h="270510">
                <a:moveTo>
                  <a:pt x="0" y="0"/>
                </a:moveTo>
                <a:lnTo>
                  <a:pt x="18719" y="270002"/>
                </a:lnTo>
              </a:path>
            </a:pathLst>
          </a:custGeom>
          <a:ln w="3600">
            <a:solidFill>
              <a:srgbClr val="000000"/>
            </a:solidFill>
          </a:ln>
        </p:spPr>
        <p:txBody>
          <a:bodyPr wrap="square" lIns="0" tIns="0" rIns="0" bIns="0" rtlCol="0"/>
          <a:lstStyle/>
          <a:p>
            <a:endParaRPr/>
          </a:p>
        </p:txBody>
      </p:sp>
      <p:sp>
        <p:nvSpPr>
          <p:cNvPr id="2024" name="object 2024"/>
          <p:cNvSpPr/>
          <p:nvPr/>
        </p:nvSpPr>
        <p:spPr>
          <a:xfrm>
            <a:off x="6866520" y="424884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25" name="object 2025"/>
          <p:cNvSpPr/>
          <p:nvPr/>
        </p:nvSpPr>
        <p:spPr>
          <a:xfrm>
            <a:off x="6885824" y="4284098"/>
            <a:ext cx="17318" cy="268381"/>
          </a:xfrm>
          <a:custGeom>
            <a:avLst/>
            <a:gdLst/>
            <a:ahLst/>
            <a:cxnLst/>
            <a:rect l="l" t="t" r="r" b="b"/>
            <a:pathLst>
              <a:path w="19050" h="304164">
                <a:moveTo>
                  <a:pt x="0" y="303847"/>
                </a:moveTo>
                <a:lnTo>
                  <a:pt x="18719" y="0"/>
                </a:lnTo>
              </a:path>
            </a:pathLst>
          </a:custGeom>
          <a:ln w="3600">
            <a:solidFill>
              <a:srgbClr val="000000"/>
            </a:solidFill>
          </a:ln>
        </p:spPr>
        <p:txBody>
          <a:bodyPr wrap="square" lIns="0" tIns="0" rIns="0" bIns="0" rtlCol="0"/>
          <a:lstStyle/>
          <a:p>
            <a:endParaRPr/>
          </a:p>
        </p:txBody>
      </p:sp>
      <p:sp>
        <p:nvSpPr>
          <p:cNvPr id="2026" name="object 2026"/>
          <p:cNvSpPr/>
          <p:nvPr/>
        </p:nvSpPr>
        <p:spPr>
          <a:xfrm>
            <a:off x="6883861" y="432921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27" name="object 2027"/>
          <p:cNvSpPr/>
          <p:nvPr/>
        </p:nvSpPr>
        <p:spPr>
          <a:xfrm>
            <a:off x="6902843" y="4284098"/>
            <a:ext cx="17895" cy="80682"/>
          </a:xfrm>
          <a:custGeom>
            <a:avLst/>
            <a:gdLst/>
            <a:ahLst/>
            <a:cxnLst/>
            <a:rect l="l" t="t" r="r" b="b"/>
            <a:pathLst>
              <a:path w="19684" h="91439">
                <a:moveTo>
                  <a:pt x="0" y="0"/>
                </a:moveTo>
                <a:lnTo>
                  <a:pt x="19088" y="91084"/>
                </a:lnTo>
              </a:path>
            </a:pathLst>
          </a:custGeom>
          <a:ln w="3600">
            <a:solidFill>
              <a:srgbClr val="000000"/>
            </a:solidFill>
          </a:ln>
        </p:spPr>
        <p:txBody>
          <a:bodyPr wrap="square" lIns="0" tIns="0" rIns="0" bIns="0" rtlCol="0"/>
          <a:lstStyle/>
          <a:p>
            <a:endParaRPr/>
          </a:p>
        </p:txBody>
      </p:sp>
      <p:sp>
        <p:nvSpPr>
          <p:cNvPr id="2028" name="object 2028"/>
          <p:cNvSpPr/>
          <p:nvPr/>
        </p:nvSpPr>
        <p:spPr>
          <a:xfrm>
            <a:off x="6900879" y="432381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29" name="object 2029"/>
          <p:cNvSpPr/>
          <p:nvPr/>
        </p:nvSpPr>
        <p:spPr>
          <a:xfrm>
            <a:off x="6920196" y="4359065"/>
            <a:ext cx="17318" cy="5603"/>
          </a:xfrm>
          <a:custGeom>
            <a:avLst/>
            <a:gdLst/>
            <a:ahLst/>
            <a:cxnLst/>
            <a:rect l="l" t="t" r="r" b="b"/>
            <a:pathLst>
              <a:path w="19050" h="6350">
                <a:moveTo>
                  <a:pt x="0" y="6121"/>
                </a:moveTo>
                <a:lnTo>
                  <a:pt x="18719" y="0"/>
                </a:lnTo>
              </a:path>
            </a:pathLst>
          </a:custGeom>
          <a:ln w="3600">
            <a:solidFill>
              <a:srgbClr val="000000"/>
            </a:solidFill>
          </a:ln>
        </p:spPr>
        <p:txBody>
          <a:bodyPr wrap="square" lIns="0" tIns="0" rIns="0" bIns="0" rtlCol="0"/>
          <a:lstStyle/>
          <a:p>
            <a:endParaRPr/>
          </a:p>
        </p:txBody>
      </p:sp>
      <p:sp>
        <p:nvSpPr>
          <p:cNvPr id="2030" name="object 2030"/>
          <p:cNvSpPr/>
          <p:nvPr/>
        </p:nvSpPr>
        <p:spPr>
          <a:xfrm>
            <a:off x="6918221" y="444388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31" name="object 2031"/>
          <p:cNvSpPr/>
          <p:nvPr/>
        </p:nvSpPr>
        <p:spPr>
          <a:xfrm>
            <a:off x="6937213" y="4359066"/>
            <a:ext cx="17895" cy="120463"/>
          </a:xfrm>
          <a:custGeom>
            <a:avLst/>
            <a:gdLst/>
            <a:ahLst/>
            <a:cxnLst/>
            <a:rect l="l" t="t" r="r" b="b"/>
            <a:pathLst>
              <a:path w="19684" h="136525">
                <a:moveTo>
                  <a:pt x="0" y="0"/>
                </a:moveTo>
                <a:lnTo>
                  <a:pt x="19075" y="136080"/>
                </a:lnTo>
              </a:path>
            </a:pathLst>
          </a:custGeom>
          <a:ln w="3600">
            <a:solidFill>
              <a:srgbClr val="000000"/>
            </a:solidFill>
          </a:ln>
        </p:spPr>
        <p:txBody>
          <a:bodyPr wrap="square" lIns="0" tIns="0" rIns="0" bIns="0" rtlCol="0"/>
          <a:lstStyle/>
          <a:p>
            <a:endParaRPr/>
          </a:p>
        </p:txBody>
      </p:sp>
      <p:sp>
        <p:nvSpPr>
          <p:cNvPr id="2032" name="object 2032"/>
          <p:cNvSpPr/>
          <p:nvPr/>
        </p:nvSpPr>
        <p:spPr>
          <a:xfrm>
            <a:off x="6935250" y="399313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33" name="object 2033"/>
          <p:cNvSpPr/>
          <p:nvPr/>
        </p:nvSpPr>
        <p:spPr>
          <a:xfrm>
            <a:off x="6954554" y="4028392"/>
            <a:ext cx="17318" cy="451037"/>
          </a:xfrm>
          <a:custGeom>
            <a:avLst/>
            <a:gdLst/>
            <a:ahLst/>
            <a:cxnLst/>
            <a:rect l="l" t="t" r="r" b="b"/>
            <a:pathLst>
              <a:path w="19050" h="511175">
                <a:moveTo>
                  <a:pt x="0" y="510844"/>
                </a:moveTo>
                <a:lnTo>
                  <a:pt x="18719" y="0"/>
                </a:lnTo>
              </a:path>
            </a:pathLst>
          </a:custGeom>
          <a:ln w="3600">
            <a:solidFill>
              <a:srgbClr val="000000"/>
            </a:solidFill>
          </a:ln>
        </p:spPr>
        <p:txBody>
          <a:bodyPr wrap="square" lIns="0" tIns="0" rIns="0" bIns="0" rtlCol="0"/>
          <a:lstStyle/>
          <a:p>
            <a:endParaRPr/>
          </a:p>
        </p:txBody>
      </p:sp>
      <p:sp>
        <p:nvSpPr>
          <p:cNvPr id="2034" name="object 2034"/>
          <p:cNvSpPr/>
          <p:nvPr/>
        </p:nvSpPr>
        <p:spPr>
          <a:xfrm>
            <a:off x="6952257" y="456045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35" name="object 2035"/>
          <p:cNvSpPr/>
          <p:nvPr/>
        </p:nvSpPr>
        <p:spPr>
          <a:xfrm>
            <a:off x="6971572" y="4028392"/>
            <a:ext cx="17318" cy="567578"/>
          </a:xfrm>
          <a:custGeom>
            <a:avLst/>
            <a:gdLst/>
            <a:ahLst/>
            <a:cxnLst/>
            <a:rect l="l" t="t" r="r" b="b"/>
            <a:pathLst>
              <a:path w="19050" h="643254">
                <a:moveTo>
                  <a:pt x="0" y="0"/>
                </a:moveTo>
                <a:lnTo>
                  <a:pt x="18719" y="642962"/>
                </a:lnTo>
              </a:path>
            </a:pathLst>
          </a:custGeom>
          <a:ln w="3600">
            <a:solidFill>
              <a:srgbClr val="000000"/>
            </a:solidFill>
          </a:ln>
        </p:spPr>
        <p:txBody>
          <a:bodyPr wrap="square" lIns="0" tIns="0" rIns="0" bIns="0" rtlCol="0"/>
          <a:lstStyle/>
          <a:p>
            <a:endParaRPr/>
          </a:p>
        </p:txBody>
      </p:sp>
      <p:sp>
        <p:nvSpPr>
          <p:cNvPr id="2036" name="object 2036"/>
          <p:cNvSpPr/>
          <p:nvPr/>
        </p:nvSpPr>
        <p:spPr>
          <a:xfrm>
            <a:off x="6969609" y="412146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37" name="object 2037"/>
          <p:cNvSpPr/>
          <p:nvPr/>
        </p:nvSpPr>
        <p:spPr>
          <a:xfrm>
            <a:off x="6988591" y="4156720"/>
            <a:ext cx="17895" cy="439271"/>
          </a:xfrm>
          <a:custGeom>
            <a:avLst/>
            <a:gdLst/>
            <a:ahLst/>
            <a:cxnLst/>
            <a:rect l="l" t="t" r="r" b="b"/>
            <a:pathLst>
              <a:path w="19684" h="497839">
                <a:moveTo>
                  <a:pt x="0" y="497522"/>
                </a:moveTo>
                <a:lnTo>
                  <a:pt x="19075" y="0"/>
                </a:lnTo>
              </a:path>
            </a:pathLst>
          </a:custGeom>
          <a:ln w="3600">
            <a:solidFill>
              <a:srgbClr val="000000"/>
            </a:solidFill>
          </a:ln>
        </p:spPr>
        <p:txBody>
          <a:bodyPr wrap="square" lIns="0" tIns="0" rIns="0" bIns="0" rtlCol="0"/>
          <a:lstStyle/>
          <a:p>
            <a:endParaRPr/>
          </a:p>
        </p:txBody>
      </p:sp>
      <p:sp>
        <p:nvSpPr>
          <p:cNvPr id="2038" name="object 2038"/>
          <p:cNvSpPr/>
          <p:nvPr/>
        </p:nvSpPr>
        <p:spPr>
          <a:xfrm>
            <a:off x="6986627" y="393056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39" name="object 2039"/>
          <p:cNvSpPr/>
          <p:nvPr/>
        </p:nvSpPr>
        <p:spPr>
          <a:xfrm>
            <a:off x="7005931" y="3965818"/>
            <a:ext cx="17318" cy="191060"/>
          </a:xfrm>
          <a:custGeom>
            <a:avLst/>
            <a:gdLst/>
            <a:ahLst/>
            <a:cxnLst/>
            <a:rect l="l" t="t" r="r" b="b"/>
            <a:pathLst>
              <a:path w="19050" h="216535">
                <a:moveTo>
                  <a:pt x="0" y="216357"/>
                </a:moveTo>
                <a:lnTo>
                  <a:pt x="18732" y="0"/>
                </a:lnTo>
              </a:path>
            </a:pathLst>
          </a:custGeom>
          <a:ln w="3600">
            <a:solidFill>
              <a:srgbClr val="000000"/>
            </a:solidFill>
          </a:ln>
        </p:spPr>
        <p:txBody>
          <a:bodyPr wrap="square" lIns="0" tIns="0" rIns="0" bIns="0" rtlCol="0"/>
          <a:lstStyle/>
          <a:p>
            <a:endParaRPr/>
          </a:p>
        </p:txBody>
      </p:sp>
      <p:sp>
        <p:nvSpPr>
          <p:cNvPr id="2040" name="object 2040"/>
          <p:cNvSpPr/>
          <p:nvPr/>
        </p:nvSpPr>
        <p:spPr>
          <a:xfrm>
            <a:off x="7003646" y="445880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41" name="object 2041"/>
          <p:cNvSpPr/>
          <p:nvPr/>
        </p:nvSpPr>
        <p:spPr>
          <a:xfrm>
            <a:off x="7022961" y="3965818"/>
            <a:ext cx="17318" cy="528357"/>
          </a:xfrm>
          <a:custGeom>
            <a:avLst/>
            <a:gdLst/>
            <a:ahLst/>
            <a:cxnLst/>
            <a:rect l="l" t="t" r="r" b="b"/>
            <a:pathLst>
              <a:path w="19050" h="598804">
                <a:moveTo>
                  <a:pt x="0" y="0"/>
                </a:moveTo>
                <a:lnTo>
                  <a:pt x="18707" y="598678"/>
                </a:lnTo>
              </a:path>
            </a:pathLst>
          </a:custGeom>
          <a:ln w="3600">
            <a:solidFill>
              <a:srgbClr val="000000"/>
            </a:solidFill>
          </a:ln>
        </p:spPr>
        <p:txBody>
          <a:bodyPr wrap="square" lIns="0" tIns="0" rIns="0" bIns="0" rtlCol="0"/>
          <a:lstStyle/>
          <a:p>
            <a:endParaRPr/>
          </a:p>
        </p:txBody>
      </p:sp>
      <p:sp>
        <p:nvSpPr>
          <p:cNvPr id="2042" name="object 2042"/>
          <p:cNvSpPr/>
          <p:nvPr/>
        </p:nvSpPr>
        <p:spPr>
          <a:xfrm>
            <a:off x="7020987" y="391499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043" name="object 2043"/>
          <p:cNvSpPr/>
          <p:nvPr/>
        </p:nvSpPr>
        <p:spPr>
          <a:xfrm>
            <a:off x="7039968" y="3950253"/>
            <a:ext cx="17895" cy="544046"/>
          </a:xfrm>
          <a:custGeom>
            <a:avLst/>
            <a:gdLst/>
            <a:ahLst/>
            <a:cxnLst/>
            <a:rect l="l" t="t" r="r" b="b"/>
            <a:pathLst>
              <a:path w="19684" h="616585">
                <a:moveTo>
                  <a:pt x="0" y="616318"/>
                </a:moveTo>
                <a:lnTo>
                  <a:pt x="19088" y="0"/>
                </a:lnTo>
              </a:path>
            </a:pathLst>
          </a:custGeom>
          <a:ln w="3600">
            <a:solidFill>
              <a:srgbClr val="000000"/>
            </a:solidFill>
          </a:ln>
        </p:spPr>
        <p:txBody>
          <a:bodyPr wrap="square" lIns="0" tIns="0" rIns="0" bIns="0" rtlCol="0"/>
          <a:lstStyle/>
          <a:p>
            <a:endParaRPr/>
          </a:p>
        </p:txBody>
      </p:sp>
      <p:sp>
        <p:nvSpPr>
          <p:cNvPr id="2044" name="object 2044"/>
          <p:cNvSpPr/>
          <p:nvPr/>
        </p:nvSpPr>
        <p:spPr>
          <a:xfrm>
            <a:off x="7038005" y="409350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45" name="object 2045"/>
          <p:cNvSpPr/>
          <p:nvPr/>
        </p:nvSpPr>
        <p:spPr>
          <a:xfrm>
            <a:off x="7057320" y="3950253"/>
            <a:ext cx="17318" cy="178734"/>
          </a:xfrm>
          <a:custGeom>
            <a:avLst/>
            <a:gdLst/>
            <a:ahLst/>
            <a:cxnLst/>
            <a:rect l="l" t="t" r="r" b="b"/>
            <a:pathLst>
              <a:path w="19050" h="202564">
                <a:moveTo>
                  <a:pt x="0" y="0"/>
                </a:moveTo>
                <a:lnTo>
                  <a:pt x="18719" y="202323"/>
                </a:lnTo>
              </a:path>
            </a:pathLst>
          </a:custGeom>
          <a:ln w="3600">
            <a:solidFill>
              <a:srgbClr val="000000"/>
            </a:solidFill>
          </a:ln>
        </p:spPr>
        <p:txBody>
          <a:bodyPr wrap="square" lIns="0" tIns="0" rIns="0" bIns="0" rtlCol="0"/>
          <a:lstStyle/>
          <a:p>
            <a:endParaRPr/>
          </a:p>
        </p:txBody>
      </p:sp>
      <p:sp>
        <p:nvSpPr>
          <p:cNvPr id="2046" name="object 2046"/>
          <p:cNvSpPr/>
          <p:nvPr/>
        </p:nvSpPr>
        <p:spPr>
          <a:xfrm>
            <a:off x="7055357" y="368819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47" name="object 2047"/>
          <p:cNvSpPr/>
          <p:nvPr/>
        </p:nvSpPr>
        <p:spPr>
          <a:xfrm>
            <a:off x="7074339" y="3723457"/>
            <a:ext cx="17895" cy="405653"/>
          </a:xfrm>
          <a:custGeom>
            <a:avLst/>
            <a:gdLst/>
            <a:ahLst/>
            <a:cxnLst/>
            <a:rect l="l" t="t" r="r" b="b"/>
            <a:pathLst>
              <a:path w="19684" h="459739">
                <a:moveTo>
                  <a:pt x="0" y="459359"/>
                </a:moveTo>
                <a:lnTo>
                  <a:pt x="19075" y="0"/>
                </a:lnTo>
              </a:path>
            </a:pathLst>
          </a:custGeom>
          <a:ln w="3600">
            <a:solidFill>
              <a:srgbClr val="000000"/>
            </a:solidFill>
          </a:ln>
        </p:spPr>
        <p:txBody>
          <a:bodyPr wrap="square" lIns="0" tIns="0" rIns="0" bIns="0" rtlCol="0"/>
          <a:lstStyle/>
          <a:p>
            <a:endParaRPr/>
          </a:p>
        </p:txBody>
      </p:sp>
      <p:sp>
        <p:nvSpPr>
          <p:cNvPr id="2048" name="object 2048"/>
          <p:cNvSpPr/>
          <p:nvPr/>
        </p:nvSpPr>
        <p:spPr>
          <a:xfrm>
            <a:off x="7072376" y="400774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49" name="object 2049"/>
          <p:cNvSpPr/>
          <p:nvPr/>
        </p:nvSpPr>
        <p:spPr>
          <a:xfrm>
            <a:off x="7091679" y="3723457"/>
            <a:ext cx="17318" cy="319928"/>
          </a:xfrm>
          <a:custGeom>
            <a:avLst/>
            <a:gdLst/>
            <a:ahLst/>
            <a:cxnLst/>
            <a:rect l="l" t="t" r="r" b="b"/>
            <a:pathLst>
              <a:path w="19050" h="362585">
                <a:moveTo>
                  <a:pt x="0" y="0"/>
                </a:moveTo>
                <a:lnTo>
                  <a:pt x="18719" y="362153"/>
                </a:lnTo>
              </a:path>
            </a:pathLst>
          </a:custGeom>
          <a:ln w="3600">
            <a:solidFill>
              <a:srgbClr val="000000"/>
            </a:solidFill>
          </a:ln>
        </p:spPr>
        <p:txBody>
          <a:bodyPr wrap="square" lIns="0" tIns="0" rIns="0" bIns="0" rtlCol="0"/>
          <a:lstStyle/>
          <a:p>
            <a:endParaRPr/>
          </a:p>
        </p:txBody>
      </p:sp>
      <p:sp>
        <p:nvSpPr>
          <p:cNvPr id="2050" name="object 2050"/>
          <p:cNvSpPr/>
          <p:nvPr/>
        </p:nvSpPr>
        <p:spPr>
          <a:xfrm>
            <a:off x="7089394" y="419103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51" name="object 2051"/>
          <p:cNvSpPr/>
          <p:nvPr/>
        </p:nvSpPr>
        <p:spPr>
          <a:xfrm>
            <a:off x="7108697" y="4043004"/>
            <a:ext cx="17318" cy="183776"/>
          </a:xfrm>
          <a:custGeom>
            <a:avLst/>
            <a:gdLst/>
            <a:ahLst/>
            <a:cxnLst/>
            <a:rect l="l" t="t" r="r" b="b"/>
            <a:pathLst>
              <a:path w="19050" h="208279">
                <a:moveTo>
                  <a:pt x="0" y="0"/>
                </a:moveTo>
                <a:lnTo>
                  <a:pt x="18719" y="207721"/>
                </a:lnTo>
              </a:path>
            </a:pathLst>
          </a:custGeom>
          <a:ln w="3600">
            <a:solidFill>
              <a:srgbClr val="000000"/>
            </a:solidFill>
          </a:ln>
        </p:spPr>
        <p:txBody>
          <a:bodyPr wrap="square" lIns="0" tIns="0" rIns="0" bIns="0" rtlCol="0"/>
          <a:lstStyle/>
          <a:p>
            <a:endParaRPr/>
          </a:p>
        </p:txBody>
      </p:sp>
      <p:sp>
        <p:nvSpPr>
          <p:cNvPr id="2052" name="object 2052"/>
          <p:cNvSpPr/>
          <p:nvPr/>
        </p:nvSpPr>
        <p:spPr>
          <a:xfrm>
            <a:off x="7106735" y="450581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53" name="object 2053"/>
          <p:cNvSpPr/>
          <p:nvPr/>
        </p:nvSpPr>
        <p:spPr>
          <a:xfrm>
            <a:off x="7125716" y="4226287"/>
            <a:ext cx="17895" cy="314885"/>
          </a:xfrm>
          <a:custGeom>
            <a:avLst/>
            <a:gdLst/>
            <a:ahLst/>
            <a:cxnLst/>
            <a:rect l="l" t="t" r="r" b="b"/>
            <a:pathLst>
              <a:path w="19684" h="356870">
                <a:moveTo>
                  <a:pt x="0" y="0"/>
                </a:moveTo>
                <a:lnTo>
                  <a:pt x="19088" y="356768"/>
                </a:lnTo>
              </a:path>
            </a:pathLst>
          </a:custGeom>
          <a:ln w="3600">
            <a:solidFill>
              <a:srgbClr val="000000"/>
            </a:solidFill>
          </a:ln>
        </p:spPr>
        <p:txBody>
          <a:bodyPr wrap="square" lIns="0" tIns="0" rIns="0" bIns="0" rtlCol="0"/>
          <a:lstStyle/>
          <a:p>
            <a:endParaRPr/>
          </a:p>
        </p:txBody>
      </p:sp>
      <p:sp>
        <p:nvSpPr>
          <p:cNvPr id="2054" name="object 2054"/>
          <p:cNvSpPr/>
          <p:nvPr/>
        </p:nvSpPr>
        <p:spPr>
          <a:xfrm>
            <a:off x="7123753" y="463383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55" name="object 2055"/>
          <p:cNvSpPr/>
          <p:nvPr/>
        </p:nvSpPr>
        <p:spPr>
          <a:xfrm>
            <a:off x="7143068" y="4541083"/>
            <a:ext cx="17318" cy="128307"/>
          </a:xfrm>
          <a:custGeom>
            <a:avLst/>
            <a:gdLst/>
            <a:ahLst/>
            <a:cxnLst/>
            <a:rect l="l" t="t" r="r" b="b"/>
            <a:pathLst>
              <a:path w="19050" h="145414">
                <a:moveTo>
                  <a:pt x="0" y="0"/>
                </a:moveTo>
                <a:lnTo>
                  <a:pt x="18707" y="145072"/>
                </a:lnTo>
              </a:path>
            </a:pathLst>
          </a:custGeom>
          <a:ln w="3600">
            <a:solidFill>
              <a:srgbClr val="000000"/>
            </a:solidFill>
          </a:ln>
        </p:spPr>
        <p:txBody>
          <a:bodyPr wrap="square" lIns="0" tIns="0" rIns="0" bIns="0" rtlCol="0"/>
          <a:lstStyle/>
          <a:p>
            <a:endParaRPr/>
          </a:p>
        </p:txBody>
      </p:sp>
      <p:sp>
        <p:nvSpPr>
          <p:cNvPr id="2056" name="object 2056"/>
          <p:cNvSpPr/>
          <p:nvPr/>
        </p:nvSpPr>
        <p:spPr>
          <a:xfrm>
            <a:off x="7141106" y="465352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57" name="object 2057"/>
          <p:cNvSpPr/>
          <p:nvPr/>
        </p:nvSpPr>
        <p:spPr>
          <a:xfrm>
            <a:off x="7160075" y="4669087"/>
            <a:ext cx="17895" cy="20171"/>
          </a:xfrm>
          <a:custGeom>
            <a:avLst/>
            <a:gdLst/>
            <a:ahLst/>
            <a:cxnLst/>
            <a:rect l="l" t="t" r="r" b="b"/>
            <a:pathLst>
              <a:path w="19684" h="22860">
                <a:moveTo>
                  <a:pt x="0" y="0"/>
                </a:moveTo>
                <a:lnTo>
                  <a:pt x="19088" y="22326"/>
                </a:lnTo>
              </a:path>
            </a:pathLst>
          </a:custGeom>
          <a:ln w="3600">
            <a:solidFill>
              <a:srgbClr val="000000"/>
            </a:solidFill>
          </a:ln>
        </p:spPr>
        <p:txBody>
          <a:bodyPr wrap="square" lIns="0" tIns="0" rIns="0" bIns="0" rtlCol="0"/>
          <a:lstStyle/>
          <a:p>
            <a:endParaRPr/>
          </a:p>
        </p:txBody>
      </p:sp>
      <p:sp>
        <p:nvSpPr>
          <p:cNvPr id="2058" name="object 2058"/>
          <p:cNvSpPr/>
          <p:nvPr/>
        </p:nvSpPr>
        <p:spPr>
          <a:xfrm>
            <a:off x="7158124" y="436415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59" name="object 2059"/>
          <p:cNvSpPr/>
          <p:nvPr/>
        </p:nvSpPr>
        <p:spPr>
          <a:xfrm>
            <a:off x="7177427" y="4399407"/>
            <a:ext cx="17318" cy="289672"/>
          </a:xfrm>
          <a:custGeom>
            <a:avLst/>
            <a:gdLst/>
            <a:ahLst/>
            <a:cxnLst/>
            <a:rect l="l" t="t" r="r" b="b"/>
            <a:pathLst>
              <a:path w="19050" h="328295">
                <a:moveTo>
                  <a:pt x="0" y="327964"/>
                </a:moveTo>
                <a:lnTo>
                  <a:pt x="18719" y="0"/>
                </a:lnTo>
              </a:path>
            </a:pathLst>
          </a:custGeom>
          <a:ln w="3600">
            <a:solidFill>
              <a:srgbClr val="000000"/>
            </a:solidFill>
          </a:ln>
        </p:spPr>
        <p:txBody>
          <a:bodyPr wrap="square" lIns="0" tIns="0" rIns="0" bIns="0" rtlCol="0"/>
          <a:lstStyle/>
          <a:p>
            <a:endParaRPr/>
          </a:p>
        </p:txBody>
      </p:sp>
      <p:sp>
        <p:nvSpPr>
          <p:cNvPr id="2060" name="object 2060"/>
          <p:cNvSpPr/>
          <p:nvPr/>
        </p:nvSpPr>
        <p:spPr>
          <a:xfrm>
            <a:off x="7175142" y="476343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61" name="object 2061"/>
          <p:cNvSpPr/>
          <p:nvPr/>
        </p:nvSpPr>
        <p:spPr>
          <a:xfrm>
            <a:off x="7194446" y="4399407"/>
            <a:ext cx="17318" cy="399490"/>
          </a:xfrm>
          <a:custGeom>
            <a:avLst/>
            <a:gdLst/>
            <a:ahLst/>
            <a:cxnLst/>
            <a:rect l="l" t="t" r="r" b="b"/>
            <a:pathLst>
              <a:path w="19050" h="452754">
                <a:moveTo>
                  <a:pt x="0" y="0"/>
                </a:moveTo>
                <a:lnTo>
                  <a:pt x="18719" y="452526"/>
                </a:lnTo>
              </a:path>
            </a:pathLst>
          </a:custGeom>
          <a:ln w="3600">
            <a:solidFill>
              <a:srgbClr val="000000"/>
            </a:solidFill>
          </a:ln>
        </p:spPr>
        <p:txBody>
          <a:bodyPr wrap="square" lIns="0" tIns="0" rIns="0" bIns="0" rtlCol="0"/>
          <a:lstStyle/>
          <a:p>
            <a:endParaRPr/>
          </a:p>
        </p:txBody>
      </p:sp>
      <p:sp>
        <p:nvSpPr>
          <p:cNvPr id="2062" name="object 2062"/>
          <p:cNvSpPr/>
          <p:nvPr/>
        </p:nvSpPr>
        <p:spPr>
          <a:xfrm>
            <a:off x="7192483" y="435716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63" name="object 2063"/>
          <p:cNvSpPr/>
          <p:nvPr/>
        </p:nvSpPr>
        <p:spPr>
          <a:xfrm>
            <a:off x="7211464" y="4392426"/>
            <a:ext cx="17895" cy="406773"/>
          </a:xfrm>
          <a:custGeom>
            <a:avLst/>
            <a:gdLst/>
            <a:ahLst/>
            <a:cxnLst/>
            <a:rect l="l" t="t" r="r" b="b"/>
            <a:pathLst>
              <a:path w="19684" h="461010">
                <a:moveTo>
                  <a:pt x="0" y="460438"/>
                </a:moveTo>
                <a:lnTo>
                  <a:pt x="19088" y="0"/>
                </a:lnTo>
              </a:path>
            </a:pathLst>
          </a:custGeom>
          <a:ln w="3600">
            <a:solidFill>
              <a:srgbClr val="000000"/>
            </a:solidFill>
          </a:ln>
        </p:spPr>
        <p:txBody>
          <a:bodyPr wrap="square" lIns="0" tIns="0" rIns="0" bIns="0" rtlCol="0"/>
          <a:lstStyle/>
          <a:p>
            <a:endParaRPr/>
          </a:p>
        </p:txBody>
      </p:sp>
      <p:sp>
        <p:nvSpPr>
          <p:cNvPr id="2064" name="object 2064"/>
          <p:cNvSpPr/>
          <p:nvPr/>
        </p:nvSpPr>
        <p:spPr>
          <a:xfrm>
            <a:off x="7209501" y="426091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65" name="object 2065"/>
          <p:cNvSpPr/>
          <p:nvPr/>
        </p:nvSpPr>
        <p:spPr>
          <a:xfrm>
            <a:off x="7228805" y="4296178"/>
            <a:ext cx="17318" cy="96371"/>
          </a:xfrm>
          <a:custGeom>
            <a:avLst/>
            <a:gdLst/>
            <a:ahLst/>
            <a:cxnLst/>
            <a:rect l="l" t="t" r="r" b="b"/>
            <a:pathLst>
              <a:path w="19050" h="109220">
                <a:moveTo>
                  <a:pt x="0" y="109080"/>
                </a:moveTo>
                <a:lnTo>
                  <a:pt x="18719" y="0"/>
                </a:lnTo>
              </a:path>
            </a:pathLst>
          </a:custGeom>
          <a:ln w="3600">
            <a:solidFill>
              <a:srgbClr val="000000"/>
            </a:solidFill>
          </a:ln>
        </p:spPr>
        <p:txBody>
          <a:bodyPr wrap="square" lIns="0" tIns="0" rIns="0" bIns="0" rtlCol="0"/>
          <a:lstStyle/>
          <a:p>
            <a:endParaRPr/>
          </a:p>
        </p:txBody>
      </p:sp>
      <p:sp>
        <p:nvSpPr>
          <p:cNvPr id="2066" name="object 2066"/>
          <p:cNvSpPr/>
          <p:nvPr/>
        </p:nvSpPr>
        <p:spPr>
          <a:xfrm>
            <a:off x="7226519" y="425424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67" name="object 2067"/>
          <p:cNvSpPr/>
          <p:nvPr/>
        </p:nvSpPr>
        <p:spPr>
          <a:xfrm>
            <a:off x="7245823" y="4289499"/>
            <a:ext cx="17318" cy="6724"/>
          </a:xfrm>
          <a:custGeom>
            <a:avLst/>
            <a:gdLst/>
            <a:ahLst/>
            <a:cxnLst/>
            <a:rect l="l" t="t" r="r" b="b"/>
            <a:pathLst>
              <a:path w="19050" h="7620">
                <a:moveTo>
                  <a:pt x="0" y="7569"/>
                </a:moveTo>
                <a:lnTo>
                  <a:pt x="18719" y="0"/>
                </a:lnTo>
              </a:path>
            </a:pathLst>
          </a:custGeom>
          <a:ln w="3600">
            <a:solidFill>
              <a:srgbClr val="000000"/>
            </a:solidFill>
          </a:ln>
        </p:spPr>
        <p:txBody>
          <a:bodyPr wrap="square" lIns="0" tIns="0" rIns="0" bIns="0" rtlCol="0"/>
          <a:lstStyle/>
          <a:p>
            <a:endParaRPr/>
          </a:p>
        </p:txBody>
      </p:sp>
      <p:sp>
        <p:nvSpPr>
          <p:cNvPr id="2068" name="object 2068"/>
          <p:cNvSpPr/>
          <p:nvPr/>
        </p:nvSpPr>
        <p:spPr>
          <a:xfrm>
            <a:off x="7243860" y="414021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69" name="object 2069"/>
          <p:cNvSpPr/>
          <p:nvPr/>
        </p:nvSpPr>
        <p:spPr>
          <a:xfrm>
            <a:off x="7262842" y="4175468"/>
            <a:ext cx="17895" cy="114299"/>
          </a:xfrm>
          <a:custGeom>
            <a:avLst/>
            <a:gdLst/>
            <a:ahLst/>
            <a:cxnLst/>
            <a:rect l="l" t="t" r="r" b="b"/>
            <a:pathLst>
              <a:path w="19684" h="129539">
                <a:moveTo>
                  <a:pt x="0" y="129235"/>
                </a:moveTo>
                <a:lnTo>
                  <a:pt x="19088" y="0"/>
                </a:lnTo>
              </a:path>
            </a:pathLst>
          </a:custGeom>
          <a:ln w="3600">
            <a:solidFill>
              <a:srgbClr val="000000"/>
            </a:solidFill>
          </a:ln>
        </p:spPr>
        <p:txBody>
          <a:bodyPr wrap="square" lIns="0" tIns="0" rIns="0" bIns="0" rtlCol="0"/>
          <a:lstStyle/>
          <a:p>
            <a:endParaRPr/>
          </a:p>
        </p:txBody>
      </p:sp>
      <p:sp>
        <p:nvSpPr>
          <p:cNvPr id="2070" name="object 2070"/>
          <p:cNvSpPr/>
          <p:nvPr/>
        </p:nvSpPr>
        <p:spPr>
          <a:xfrm>
            <a:off x="7260878" y="440766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71" name="object 2071"/>
          <p:cNvSpPr/>
          <p:nvPr/>
        </p:nvSpPr>
        <p:spPr>
          <a:xfrm>
            <a:off x="7280194" y="4175468"/>
            <a:ext cx="17318" cy="267821"/>
          </a:xfrm>
          <a:custGeom>
            <a:avLst/>
            <a:gdLst/>
            <a:ahLst/>
            <a:cxnLst/>
            <a:rect l="l" t="t" r="r" b="b"/>
            <a:pathLst>
              <a:path w="19050" h="303529">
                <a:moveTo>
                  <a:pt x="0" y="0"/>
                </a:moveTo>
                <a:lnTo>
                  <a:pt x="18719" y="303123"/>
                </a:lnTo>
              </a:path>
            </a:pathLst>
          </a:custGeom>
          <a:ln w="3600">
            <a:solidFill>
              <a:srgbClr val="000000"/>
            </a:solidFill>
          </a:ln>
        </p:spPr>
        <p:txBody>
          <a:bodyPr wrap="square" lIns="0" tIns="0" rIns="0" bIns="0" rtlCol="0"/>
          <a:lstStyle/>
          <a:p>
            <a:endParaRPr/>
          </a:p>
        </p:txBody>
      </p:sp>
      <p:sp>
        <p:nvSpPr>
          <p:cNvPr id="2072" name="object 2072"/>
          <p:cNvSpPr/>
          <p:nvPr/>
        </p:nvSpPr>
        <p:spPr>
          <a:xfrm>
            <a:off x="7278231" y="396074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73" name="object 2073"/>
          <p:cNvSpPr/>
          <p:nvPr/>
        </p:nvSpPr>
        <p:spPr>
          <a:xfrm>
            <a:off x="7297213" y="3995995"/>
            <a:ext cx="17895" cy="447115"/>
          </a:xfrm>
          <a:custGeom>
            <a:avLst/>
            <a:gdLst/>
            <a:ahLst/>
            <a:cxnLst/>
            <a:rect l="l" t="t" r="r" b="b"/>
            <a:pathLst>
              <a:path w="19684" h="506729">
                <a:moveTo>
                  <a:pt x="0" y="506526"/>
                </a:moveTo>
                <a:lnTo>
                  <a:pt x="19075" y="0"/>
                </a:lnTo>
              </a:path>
            </a:pathLst>
          </a:custGeom>
          <a:ln w="3600">
            <a:solidFill>
              <a:srgbClr val="000000"/>
            </a:solidFill>
          </a:ln>
        </p:spPr>
        <p:txBody>
          <a:bodyPr wrap="square" lIns="0" tIns="0" rIns="0" bIns="0" rtlCol="0"/>
          <a:lstStyle/>
          <a:p>
            <a:endParaRPr/>
          </a:p>
        </p:txBody>
      </p:sp>
      <p:sp>
        <p:nvSpPr>
          <p:cNvPr id="2074" name="object 2074"/>
          <p:cNvSpPr/>
          <p:nvPr/>
        </p:nvSpPr>
        <p:spPr>
          <a:xfrm>
            <a:off x="7295249" y="416847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75" name="object 2075"/>
          <p:cNvSpPr/>
          <p:nvPr/>
        </p:nvSpPr>
        <p:spPr>
          <a:xfrm>
            <a:off x="7314553" y="3995995"/>
            <a:ext cx="17318" cy="207869"/>
          </a:xfrm>
          <a:custGeom>
            <a:avLst/>
            <a:gdLst/>
            <a:ahLst/>
            <a:cxnLst/>
            <a:rect l="l" t="t" r="r" b="b"/>
            <a:pathLst>
              <a:path w="19050" h="235585">
                <a:moveTo>
                  <a:pt x="0" y="0"/>
                </a:moveTo>
                <a:lnTo>
                  <a:pt x="18719" y="235445"/>
                </a:lnTo>
              </a:path>
            </a:pathLst>
          </a:custGeom>
          <a:ln w="3600">
            <a:solidFill>
              <a:srgbClr val="000000"/>
            </a:solidFill>
          </a:ln>
        </p:spPr>
        <p:txBody>
          <a:bodyPr wrap="square" lIns="0" tIns="0" rIns="0" bIns="0" rtlCol="0"/>
          <a:lstStyle/>
          <a:p>
            <a:endParaRPr/>
          </a:p>
        </p:txBody>
      </p:sp>
      <p:sp>
        <p:nvSpPr>
          <p:cNvPr id="2076" name="object 2076"/>
          <p:cNvSpPr/>
          <p:nvPr/>
        </p:nvSpPr>
        <p:spPr>
          <a:xfrm>
            <a:off x="7312267" y="428759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77" name="object 2077"/>
          <p:cNvSpPr/>
          <p:nvPr/>
        </p:nvSpPr>
        <p:spPr>
          <a:xfrm>
            <a:off x="7331571" y="4203741"/>
            <a:ext cx="17318" cy="119343"/>
          </a:xfrm>
          <a:custGeom>
            <a:avLst/>
            <a:gdLst/>
            <a:ahLst/>
            <a:cxnLst/>
            <a:rect l="l" t="t" r="r" b="b"/>
            <a:pathLst>
              <a:path w="19050" h="135254">
                <a:moveTo>
                  <a:pt x="0" y="0"/>
                </a:moveTo>
                <a:lnTo>
                  <a:pt x="18719" y="135001"/>
                </a:lnTo>
              </a:path>
            </a:pathLst>
          </a:custGeom>
          <a:ln w="3600">
            <a:solidFill>
              <a:srgbClr val="000000"/>
            </a:solidFill>
          </a:ln>
        </p:spPr>
        <p:txBody>
          <a:bodyPr wrap="square" lIns="0" tIns="0" rIns="0" bIns="0" rtlCol="0"/>
          <a:lstStyle/>
          <a:p>
            <a:endParaRPr/>
          </a:p>
        </p:txBody>
      </p:sp>
      <p:sp>
        <p:nvSpPr>
          <p:cNvPr id="2078" name="object 2078"/>
          <p:cNvSpPr/>
          <p:nvPr/>
        </p:nvSpPr>
        <p:spPr>
          <a:xfrm>
            <a:off x="7329608" y="439718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79" name="object 2079"/>
          <p:cNvSpPr/>
          <p:nvPr/>
        </p:nvSpPr>
        <p:spPr>
          <a:xfrm>
            <a:off x="7348590" y="4322859"/>
            <a:ext cx="17895" cy="109818"/>
          </a:xfrm>
          <a:custGeom>
            <a:avLst/>
            <a:gdLst/>
            <a:ahLst/>
            <a:cxnLst/>
            <a:rect l="l" t="t" r="r" b="b"/>
            <a:pathLst>
              <a:path w="19684" h="124460">
                <a:moveTo>
                  <a:pt x="0" y="0"/>
                </a:moveTo>
                <a:lnTo>
                  <a:pt x="19088" y="124193"/>
                </a:lnTo>
              </a:path>
            </a:pathLst>
          </a:custGeom>
          <a:ln w="3600">
            <a:solidFill>
              <a:srgbClr val="000000"/>
            </a:solidFill>
          </a:ln>
        </p:spPr>
        <p:txBody>
          <a:bodyPr wrap="square" lIns="0" tIns="0" rIns="0" bIns="0" rtlCol="0"/>
          <a:lstStyle/>
          <a:p>
            <a:endParaRPr/>
          </a:p>
        </p:txBody>
      </p:sp>
      <p:sp>
        <p:nvSpPr>
          <p:cNvPr id="2080" name="object 2080"/>
          <p:cNvSpPr/>
          <p:nvPr/>
        </p:nvSpPr>
        <p:spPr>
          <a:xfrm>
            <a:off x="7346627" y="442354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81" name="object 2081"/>
          <p:cNvSpPr/>
          <p:nvPr/>
        </p:nvSpPr>
        <p:spPr>
          <a:xfrm>
            <a:off x="7365942" y="4432442"/>
            <a:ext cx="17318" cy="26894"/>
          </a:xfrm>
          <a:custGeom>
            <a:avLst/>
            <a:gdLst/>
            <a:ahLst/>
            <a:cxnLst/>
            <a:rect l="l" t="t" r="r" b="b"/>
            <a:pathLst>
              <a:path w="19050" h="30479">
                <a:moveTo>
                  <a:pt x="0" y="0"/>
                </a:moveTo>
                <a:lnTo>
                  <a:pt x="18719" y="29883"/>
                </a:lnTo>
              </a:path>
            </a:pathLst>
          </a:custGeom>
          <a:ln w="3600">
            <a:solidFill>
              <a:srgbClr val="000000"/>
            </a:solidFill>
          </a:ln>
        </p:spPr>
        <p:txBody>
          <a:bodyPr wrap="square" lIns="0" tIns="0" rIns="0" bIns="0" rtlCol="0"/>
          <a:lstStyle/>
          <a:p>
            <a:endParaRPr/>
          </a:p>
        </p:txBody>
      </p:sp>
      <p:sp>
        <p:nvSpPr>
          <p:cNvPr id="2082" name="object 2082"/>
          <p:cNvSpPr/>
          <p:nvPr/>
        </p:nvSpPr>
        <p:spPr>
          <a:xfrm>
            <a:off x="7363645" y="439528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83" name="object 2083"/>
          <p:cNvSpPr/>
          <p:nvPr/>
        </p:nvSpPr>
        <p:spPr>
          <a:xfrm>
            <a:off x="7382960" y="4430537"/>
            <a:ext cx="17318" cy="28574"/>
          </a:xfrm>
          <a:custGeom>
            <a:avLst/>
            <a:gdLst/>
            <a:ahLst/>
            <a:cxnLst/>
            <a:rect l="l" t="t" r="r" b="b"/>
            <a:pathLst>
              <a:path w="19050" h="32385">
                <a:moveTo>
                  <a:pt x="0" y="32042"/>
                </a:moveTo>
                <a:lnTo>
                  <a:pt x="18719" y="0"/>
                </a:lnTo>
              </a:path>
            </a:pathLst>
          </a:custGeom>
          <a:ln w="3600">
            <a:solidFill>
              <a:srgbClr val="000000"/>
            </a:solidFill>
          </a:ln>
        </p:spPr>
        <p:txBody>
          <a:bodyPr wrap="square" lIns="0" tIns="0" rIns="0" bIns="0" rtlCol="0"/>
          <a:lstStyle/>
          <a:p>
            <a:endParaRPr/>
          </a:p>
        </p:txBody>
      </p:sp>
      <p:sp>
        <p:nvSpPr>
          <p:cNvPr id="2084" name="object 2084"/>
          <p:cNvSpPr/>
          <p:nvPr/>
        </p:nvSpPr>
        <p:spPr>
          <a:xfrm>
            <a:off x="7380986" y="448739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85" name="object 2085"/>
          <p:cNvSpPr/>
          <p:nvPr/>
        </p:nvSpPr>
        <p:spPr>
          <a:xfrm>
            <a:off x="7399979" y="4430537"/>
            <a:ext cx="17895" cy="92449"/>
          </a:xfrm>
          <a:custGeom>
            <a:avLst/>
            <a:gdLst/>
            <a:ahLst/>
            <a:cxnLst/>
            <a:rect l="l" t="t" r="r" b="b"/>
            <a:pathLst>
              <a:path w="19684" h="104775">
                <a:moveTo>
                  <a:pt x="0" y="0"/>
                </a:moveTo>
                <a:lnTo>
                  <a:pt x="19075" y="104394"/>
                </a:lnTo>
              </a:path>
            </a:pathLst>
          </a:custGeom>
          <a:ln w="3600">
            <a:solidFill>
              <a:srgbClr val="000000"/>
            </a:solidFill>
          </a:ln>
        </p:spPr>
        <p:txBody>
          <a:bodyPr wrap="square" lIns="0" tIns="0" rIns="0" bIns="0" rtlCol="0"/>
          <a:lstStyle/>
          <a:p>
            <a:endParaRPr/>
          </a:p>
        </p:txBody>
      </p:sp>
      <p:sp>
        <p:nvSpPr>
          <p:cNvPr id="2086" name="object 2086"/>
          <p:cNvSpPr/>
          <p:nvPr/>
        </p:nvSpPr>
        <p:spPr>
          <a:xfrm>
            <a:off x="7398016" y="410749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87" name="object 2087"/>
          <p:cNvSpPr/>
          <p:nvPr/>
        </p:nvSpPr>
        <p:spPr>
          <a:xfrm>
            <a:off x="7417319" y="4142747"/>
            <a:ext cx="17318" cy="380440"/>
          </a:xfrm>
          <a:custGeom>
            <a:avLst/>
            <a:gdLst/>
            <a:ahLst/>
            <a:cxnLst/>
            <a:rect l="l" t="t" r="r" b="b"/>
            <a:pathLst>
              <a:path w="19050" h="431164">
                <a:moveTo>
                  <a:pt x="0" y="430555"/>
                </a:moveTo>
                <a:lnTo>
                  <a:pt x="18719" y="0"/>
                </a:lnTo>
              </a:path>
            </a:pathLst>
          </a:custGeom>
          <a:ln w="3600">
            <a:solidFill>
              <a:srgbClr val="000000"/>
            </a:solidFill>
          </a:ln>
        </p:spPr>
        <p:txBody>
          <a:bodyPr wrap="square" lIns="0" tIns="0" rIns="0" bIns="0" rtlCol="0"/>
          <a:lstStyle/>
          <a:p>
            <a:endParaRPr/>
          </a:p>
        </p:txBody>
      </p:sp>
      <p:sp>
        <p:nvSpPr>
          <p:cNvPr id="2088" name="object 2088"/>
          <p:cNvSpPr/>
          <p:nvPr/>
        </p:nvSpPr>
        <p:spPr>
          <a:xfrm>
            <a:off x="7415357" y="450232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89" name="object 2089"/>
          <p:cNvSpPr/>
          <p:nvPr/>
        </p:nvSpPr>
        <p:spPr>
          <a:xfrm>
            <a:off x="7434338" y="4142747"/>
            <a:ext cx="17895" cy="395007"/>
          </a:xfrm>
          <a:custGeom>
            <a:avLst/>
            <a:gdLst/>
            <a:ahLst/>
            <a:cxnLst/>
            <a:rect l="l" t="t" r="r" b="b"/>
            <a:pathLst>
              <a:path w="19684" h="447675">
                <a:moveTo>
                  <a:pt x="0" y="0"/>
                </a:moveTo>
                <a:lnTo>
                  <a:pt x="19075" y="447484"/>
                </a:lnTo>
              </a:path>
            </a:pathLst>
          </a:custGeom>
          <a:ln w="3600">
            <a:solidFill>
              <a:srgbClr val="000000"/>
            </a:solidFill>
          </a:ln>
        </p:spPr>
        <p:txBody>
          <a:bodyPr wrap="square" lIns="0" tIns="0" rIns="0" bIns="0" rtlCol="0"/>
          <a:lstStyle/>
          <a:p>
            <a:endParaRPr/>
          </a:p>
        </p:txBody>
      </p:sp>
      <p:sp>
        <p:nvSpPr>
          <p:cNvPr id="2090" name="object 2090"/>
          <p:cNvSpPr/>
          <p:nvPr/>
        </p:nvSpPr>
        <p:spPr>
          <a:xfrm>
            <a:off x="7432375" y="408620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91" name="object 2091"/>
          <p:cNvSpPr/>
          <p:nvPr/>
        </p:nvSpPr>
        <p:spPr>
          <a:xfrm>
            <a:off x="7451678" y="4121467"/>
            <a:ext cx="17318" cy="416299"/>
          </a:xfrm>
          <a:custGeom>
            <a:avLst/>
            <a:gdLst/>
            <a:ahLst/>
            <a:cxnLst/>
            <a:rect l="l" t="t" r="r" b="b"/>
            <a:pathLst>
              <a:path w="19050" h="471804">
                <a:moveTo>
                  <a:pt x="0" y="471601"/>
                </a:moveTo>
                <a:lnTo>
                  <a:pt x="18719" y="0"/>
                </a:lnTo>
              </a:path>
            </a:pathLst>
          </a:custGeom>
          <a:ln w="3600">
            <a:solidFill>
              <a:srgbClr val="000000"/>
            </a:solidFill>
          </a:ln>
        </p:spPr>
        <p:txBody>
          <a:bodyPr wrap="square" lIns="0" tIns="0" rIns="0" bIns="0" rtlCol="0"/>
          <a:lstStyle/>
          <a:p>
            <a:endParaRPr/>
          </a:p>
        </p:txBody>
      </p:sp>
      <p:sp>
        <p:nvSpPr>
          <p:cNvPr id="2092" name="object 2092"/>
          <p:cNvSpPr/>
          <p:nvPr/>
        </p:nvSpPr>
        <p:spPr>
          <a:xfrm>
            <a:off x="7449393" y="431015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93" name="object 2093"/>
          <p:cNvSpPr/>
          <p:nvPr/>
        </p:nvSpPr>
        <p:spPr>
          <a:xfrm>
            <a:off x="7468696" y="4121467"/>
            <a:ext cx="17318" cy="224118"/>
          </a:xfrm>
          <a:custGeom>
            <a:avLst/>
            <a:gdLst/>
            <a:ahLst/>
            <a:cxnLst/>
            <a:rect l="l" t="t" r="r" b="b"/>
            <a:pathLst>
              <a:path w="19050" h="254000">
                <a:moveTo>
                  <a:pt x="0" y="0"/>
                </a:moveTo>
                <a:lnTo>
                  <a:pt x="18732" y="253796"/>
                </a:lnTo>
              </a:path>
            </a:pathLst>
          </a:custGeom>
          <a:ln w="3600">
            <a:solidFill>
              <a:srgbClr val="000000"/>
            </a:solidFill>
          </a:ln>
        </p:spPr>
        <p:txBody>
          <a:bodyPr wrap="square" lIns="0" tIns="0" rIns="0" bIns="0" rtlCol="0"/>
          <a:lstStyle/>
          <a:p>
            <a:endParaRPr/>
          </a:p>
        </p:txBody>
      </p:sp>
      <p:sp>
        <p:nvSpPr>
          <p:cNvPr id="2094" name="object 2094"/>
          <p:cNvSpPr/>
          <p:nvPr/>
        </p:nvSpPr>
        <p:spPr>
          <a:xfrm>
            <a:off x="7466734" y="454648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95" name="object 2095"/>
          <p:cNvSpPr/>
          <p:nvPr/>
        </p:nvSpPr>
        <p:spPr>
          <a:xfrm>
            <a:off x="7485726" y="4345406"/>
            <a:ext cx="17895" cy="236444"/>
          </a:xfrm>
          <a:custGeom>
            <a:avLst/>
            <a:gdLst/>
            <a:ahLst/>
            <a:cxnLst/>
            <a:rect l="l" t="t" r="r" b="b"/>
            <a:pathLst>
              <a:path w="19684" h="267970">
                <a:moveTo>
                  <a:pt x="0" y="0"/>
                </a:moveTo>
                <a:lnTo>
                  <a:pt x="19075" y="267843"/>
                </a:lnTo>
              </a:path>
            </a:pathLst>
          </a:custGeom>
          <a:ln w="3600">
            <a:solidFill>
              <a:srgbClr val="000000"/>
            </a:solidFill>
          </a:ln>
        </p:spPr>
        <p:txBody>
          <a:bodyPr wrap="square" lIns="0" tIns="0" rIns="0" bIns="0" rtlCol="0"/>
          <a:lstStyle/>
          <a:p>
            <a:endParaRPr/>
          </a:p>
        </p:txBody>
      </p:sp>
      <p:sp>
        <p:nvSpPr>
          <p:cNvPr id="2096" name="object 2096"/>
          <p:cNvSpPr/>
          <p:nvPr/>
        </p:nvSpPr>
        <p:spPr>
          <a:xfrm>
            <a:off x="7483751" y="431015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97" name="object 2097"/>
          <p:cNvSpPr/>
          <p:nvPr/>
        </p:nvSpPr>
        <p:spPr>
          <a:xfrm>
            <a:off x="7503067" y="4345406"/>
            <a:ext cx="17318" cy="236444"/>
          </a:xfrm>
          <a:custGeom>
            <a:avLst/>
            <a:gdLst/>
            <a:ahLst/>
            <a:cxnLst/>
            <a:rect l="l" t="t" r="r" b="b"/>
            <a:pathLst>
              <a:path w="19050" h="267970">
                <a:moveTo>
                  <a:pt x="0" y="267843"/>
                </a:moveTo>
                <a:lnTo>
                  <a:pt x="18719" y="0"/>
                </a:lnTo>
              </a:path>
            </a:pathLst>
          </a:custGeom>
          <a:ln w="3600">
            <a:solidFill>
              <a:srgbClr val="000000"/>
            </a:solidFill>
          </a:ln>
        </p:spPr>
        <p:txBody>
          <a:bodyPr wrap="square" lIns="0" tIns="0" rIns="0" bIns="0" rtlCol="0"/>
          <a:lstStyle/>
          <a:p>
            <a:endParaRPr/>
          </a:p>
        </p:txBody>
      </p:sp>
      <p:sp>
        <p:nvSpPr>
          <p:cNvPr id="2098" name="object 2098"/>
          <p:cNvSpPr/>
          <p:nvPr/>
        </p:nvSpPr>
        <p:spPr>
          <a:xfrm>
            <a:off x="7501105" y="406524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99" name="object 2099"/>
          <p:cNvSpPr/>
          <p:nvPr/>
        </p:nvSpPr>
        <p:spPr>
          <a:xfrm>
            <a:off x="7520086" y="4100501"/>
            <a:ext cx="17895" cy="245409"/>
          </a:xfrm>
          <a:custGeom>
            <a:avLst/>
            <a:gdLst/>
            <a:ahLst/>
            <a:cxnLst/>
            <a:rect l="l" t="t" r="r" b="b"/>
            <a:pathLst>
              <a:path w="19684" h="278129">
                <a:moveTo>
                  <a:pt x="0" y="277558"/>
                </a:moveTo>
                <a:lnTo>
                  <a:pt x="19075" y="0"/>
                </a:lnTo>
              </a:path>
            </a:pathLst>
          </a:custGeom>
          <a:ln w="3600">
            <a:solidFill>
              <a:srgbClr val="000000"/>
            </a:solidFill>
          </a:ln>
        </p:spPr>
        <p:txBody>
          <a:bodyPr wrap="square" lIns="0" tIns="0" rIns="0" bIns="0" rtlCol="0"/>
          <a:lstStyle/>
          <a:p>
            <a:endParaRPr/>
          </a:p>
        </p:txBody>
      </p:sp>
      <p:sp>
        <p:nvSpPr>
          <p:cNvPr id="2100" name="object 2100"/>
          <p:cNvSpPr/>
          <p:nvPr/>
        </p:nvSpPr>
        <p:spPr>
          <a:xfrm>
            <a:off x="7518123" y="425678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01" name="object 2101"/>
          <p:cNvSpPr/>
          <p:nvPr/>
        </p:nvSpPr>
        <p:spPr>
          <a:xfrm>
            <a:off x="7537426" y="4100500"/>
            <a:ext cx="17318" cy="191621"/>
          </a:xfrm>
          <a:custGeom>
            <a:avLst/>
            <a:gdLst/>
            <a:ahLst/>
            <a:cxnLst/>
            <a:rect l="l" t="t" r="r" b="b"/>
            <a:pathLst>
              <a:path w="19050" h="217170">
                <a:moveTo>
                  <a:pt x="0" y="0"/>
                </a:moveTo>
                <a:lnTo>
                  <a:pt x="18719" y="217081"/>
                </a:lnTo>
              </a:path>
            </a:pathLst>
          </a:custGeom>
          <a:ln w="3600">
            <a:solidFill>
              <a:srgbClr val="000000"/>
            </a:solidFill>
          </a:ln>
        </p:spPr>
        <p:txBody>
          <a:bodyPr wrap="square" lIns="0" tIns="0" rIns="0" bIns="0" rtlCol="0"/>
          <a:lstStyle/>
          <a:p>
            <a:endParaRPr/>
          </a:p>
        </p:txBody>
      </p:sp>
      <p:sp>
        <p:nvSpPr>
          <p:cNvPr id="2102" name="object 2102"/>
          <p:cNvSpPr/>
          <p:nvPr/>
        </p:nvSpPr>
        <p:spPr>
          <a:xfrm>
            <a:off x="7535141" y="457856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03" name="object 2103"/>
          <p:cNvSpPr/>
          <p:nvPr/>
        </p:nvSpPr>
        <p:spPr>
          <a:xfrm>
            <a:off x="7554445" y="4292043"/>
            <a:ext cx="17318" cy="322169"/>
          </a:xfrm>
          <a:custGeom>
            <a:avLst/>
            <a:gdLst/>
            <a:ahLst/>
            <a:cxnLst/>
            <a:rect l="l" t="t" r="r" b="b"/>
            <a:pathLst>
              <a:path w="19050" h="365125">
                <a:moveTo>
                  <a:pt x="0" y="0"/>
                </a:moveTo>
                <a:lnTo>
                  <a:pt x="18719" y="364680"/>
                </a:lnTo>
              </a:path>
            </a:pathLst>
          </a:custGeom>
          <a:ln w="3600">
            <a:solidFill>
              <a:srgbClr val="000000"/>
            </a:solidFill>
          </a:ln>
        </p:spPr>
        <p:txBody>
          <a:bodyPr wrap="square" lIns="0" tIns="0" rIns="0" bIns="0" rtlCol="0"/>
          <a:lstStyle/>
          <a:p>
            <a:endParaRPr/>
          </a:p>
        </p:txBody>
      </p:sp>
      <p:sp>
        <p:nvSpPr>
          <p:cNvPr id="2104" name="object 2104"/>
          <p:cNvSpPr/>
          <p:nvPr/>
        </p:nvSpPr>
        <p:spPr>
          <a:xfrm>
            <a:off x="7552482" y="460746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05" name="object 2105"/>
          <p:cNvSpPr/>
          <p:nvPr/>
        </p:nvSpPr>
        <p:spPr>
          <a:xfrm>
            <a:off x="7571463" y="4613820"/>
            <a:ext cx="17895" cy="29135"/>
          </a:xfrm>
          <a:custGeom>
            <a:avLst/>
            <a:gdLst/>
            <a:ahLst/>
            <a:cxnLst/>
            <a:rect l="l" t="t" r="r" b="b"/>
            <a:pathLst>
              <a:path w="19684" h="33020">
                <a:moveTo>
                  <a:pt x="0" y="0"/>
                </a:moveTo>
                <a:lnTo>
                  <a:pt x="19075" y="32766"/>
                </a:lnTo>
              </a:path>
            </a:pathLst>
          </a:custGeom>
          <a:ln w="3600">
            <a:solidFill>
              <a:srgbClr val="000000"/>
            </a:solidFill>
          </a:ln>
        </p:spPr>
        <p:txBody>
          <a:bodyPr wrap="square" lIns="0" tIns="0" rIns="0" bIns="0" rtlCol="0"/>
          <a:lstStyle/>
          <a:p>
            <a:endParaRPr/>
          </a:p>
        </p:txBody>
      </p:sp>
      <p:sp>
        <p:nvSpPr>
          <p:cNvPr id="2106" name="object 2106"/>
          <p:cNvSpPr/>
          <p:nvPr/>
        </p:nvSpPr>
        <p:spPr>
          <a:xfrm>
            <a:off x="7569499" y="412337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07" name="object 2107"/>
          <p:cNvSpPr/>
          <p:nvPr/>
        </p:nvSpPr>
        <p:spPr>
          <a:xfrm>
            <a:off x="7588804" y="4158637"/>
            <a:ext cx="17318" cy="484094"/>
          </a:xfrm>
          <a:custGeom>
            <a:avLst/>
            <a:gdLst/>
            <a:ahLst/>
            <a:cxnLst/>
            <a:rect l="l" t="t" r="r" b="b"/>
            <a:pathLst>
              <a:path w="19050" h="548639">
                <a:moveTo>
                  <a:pt x="0" y="548640"/>
                </a:moveTo>
                <a:lnTo>
                  <a:pt x="18732" y="0"/>
                </a:lnTo>
              </a:path>
            </a:pathLst>
          </a:custGeom>
          <a:ln w="3600">
            <a:solidFill>
              <a:srgbClr val="000000"/>
            </a:solidFill>
          </a:ln>
        </p:spPr>
        <p:txBody>
          <a:bodyPr wrap="square" lIns="0" tIns="0" rIns="0" bIns="0" rtlCol="0"/>
          <a:lstStyle/>
          <a:p>
            <a:endParaRPr/>
          </a:p>
        </p:txBody>
      </p:sp>
      <p:sp>
        <p:nvSpPr>
          <p:cNvPr id="2108" name="object 2108"/>
          <p:cNvSpPr/>
          <p:nvPr/>
        </p:nvSpPr>
        <p:spPr>
          <a:xfrm>
            <a:off x="7586517" y="457347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09" name="object 2109"/>
          <p:cNvSpPr/>
          <p:nvPr/>
        </p:nvSpPr>
        <p:spPr>
          <a:xfrm>
            <a:off x="7605834" y="4158626"/>
            <a:ext cx="17318" cy="450476"/>
          </a:xfrm>
          <a:custGeom>
            <a:avLst/>
            <a:gdLst/>
            <a:ahLst/>
            <a:cxnLst/>
            <a:rect l="l" t="t" r="r" b="b"/>
            <a:pathLst>
              <a:path w="19050" h="510539">
                <a:moveTo>
                  <a:pt x="0" y="0"/>
                </a:moveTo>
                <a:lnTo>
                  <a:pt x="18707" y="510133"/>
                </a:lnTo>
              </a:path>
            </a:pathLst>
          </a:custGeom>
          <a:ln w="3600">
            <a:solidFill>
              <a:srgbClr val="000000"/>
            </a:solidFill>
          </a:ln>
        </p:spPr>
        <p:txBody>
          <a:bodyPr wrap="square" lIns="0" tIns="0" rIns="0" bIns="0" rtlCol="0"/>
          <a:lstStyle/>
          <a:p>
            <a:endParaRPr/>
          </a:p>
        </p:txBody>
      </p:sp>
      <p:sp>
        <p:nvSpPr>
          <p:cNvPr id="2110" name="object 2110"/>
          <p:cNvSpPr/>
          <p:nvPr/>
        </p:nvSpPr>
        <p:spPr>
          <a:xfrm>
            <a:off x="7603859" y="473929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11" name="object 2111"/>
          <p:cNvSpPr/>
          <p:nvPr/>
        </p:nvSpPr>
        <p:spPr>
          <a:xfrm>
            <a:off x="7622840" y="4608744"/>
            <a:ext cx="17895" cy="165847"/>
          </a:xfrm>
          <a:custGeom>
            <a:avLst/>
            <a:gdLst/>
            <a:ahLst/>
            <a:cxnLst/>
            <a:rect l="l" t="t" r="r" b="b"/>
            <a:pathLst>
              <a:path w="19684" h="187960">
                <a:moveTo>
                  <a:pt x="0" y="0"/>
                </a:moveTo>
                <a:lnTo>
                  <a:pt x="19088" y="187909"/>
                </a:lnTo>
              </a:path>
            </a:pathLst>
          </a:custGeom>
          <a:ln w="3600">
            <a:solidFill>
              <a:srgbClr val="000000"/>
            </a:solidFill>
          </a:ln>
        </p:spPr>
        <p:txBody>
          <a:bodyPr wrap="square" lIns="0" tIns="0" rIns="0" bIns="0" rtlCol="0"/>
          <a:lstStyle/>
          <a:p>
            <a:endParaRPr/>
          </a:p>
        </p:txBody>
      </p:sp>
      <p:sp>
        <p:nvSpPr>
          <p:cNvPr id="2112" name="object 2112"/>
          <p:cNvSpPr/>
          <p:nvPr/>
        </p:nvSpPr>
        <p:spPr>
          <a:xfrm>
            <a:off x="7620889" y="482124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13" name="object 2113"/>
          <p:cNvSpPr/>
          <p:nvPr/>
        </p:nvSpPr>
        <p:spPr>
          <a:xfrm>
            <a:off x="7640193" y="4774546"/>
            <a:ext cx="17318" cy="82363"/>
          </a:xfrm>
          <a:custGeom>
            <a:avLst/>
            <a:gdLst/>
            <a:ahLst/>
            <a:cxnLst/>
            <a:rect l="l" t="t" r="r" b="b"/>
            <a:pathLst>
              <a:path w="19050" h="93345">
                <a:moveTo>
                  <a:pt x="0" y="0"/>
                </a:moveTo>
                <a:lnTo>
                  <a:pt x="18719" y="92887"/>
                </a:lnTo>
              </a:path>
            </a:pathLst>
          </a:custGeom>
          <a:ln w="3600">
            <a:solidFill>
              <a:srgbClr val="000000"/>
            </a:solidFill>
          </a:ln>
        </p:spPr>
        <p:txBody>
          <a:bodyPr wrap="square" lIns="0" tIns="0" rIns="0" bIns="0" rtlCol="0"/>
          <a:lstStyle/>
          <a:p>
            <a:endParaRPr/>
          </a:p>
        </p:txBody>
      </p:sp>
      <p:sp>
        <p:nvSpPr>
          <p:cNvPr id="2114" name="object 2114"/>
          <p:cNvSpPr/>
          <p:nvPr/>
        </p:nvSpPr>
        <p:spPr>
          <a:xfrm>
            <a:off x="7638230" y="457951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15" name="object 2115"/>
          <p:cNvSpPr/>
          <p:nvPr/>
        </p:nvSpPr>
        <p:spPr>
          <a:xfrm>
            <a:off x="7657212" y="4614772"/>
            <a:ext cx="17895" cy="242047"/>
          </a:xfrm>
          <a:custGeom>
            <a:avLst/>
            <a:gdLst/>
            <a:ahLst/>
            <a:cxnLst/>
            <a:rect l="l" t="t" r="r" b="b"/>
            <a:pathLst>
              <a:path w="19684" h="274320">
                <a:moveTo>
                  <a:pt x="0" y="273964"/>
                </a:moveTo>
                <a:lnTo>
                  <a:pt x="19075" y="0"/>
                </a:lnTo>
              </a:path>
            </a:pathLst>
          </a:custGeom>
          <a:ln w="3600">
            <a:solidFill>
              <a:srgbClr val="000000"/>
            </a:solidFill>
          </a:ln>
        </p:spPr>
        <p:txBody>
          <a:bodyPr wrap="square" lIns="0" tIns="0" rIns="0" bIns="0" rtlCol="0"/>
          <a:lstStyle/>
          <a:p>
            <a:endParaRPr/>
          </a:p>
        </p:txBody>
      </p:sp>
      <p:sp>
        <p:nvSpPr>
          <p:cNvPr id="2116" name="object 2116"/>
          <p:cNvSpPr/>
          <p:nvPr/>
        </p:nvSpPr>
        <p:spPr>
          <a:xfrm>
            <a:off x="7655247" y="446071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17" name="object 2117"/>
          <p:cNvSpPr/>
          <p:nvPr/>
        </p:nvSpPr>
        <p:spPr>
          <a:xfrm>
            <a:off x="7674552" y="4495979"/>
            <a:ext cx="17318" cy="119343"/>
          </a:xfrm>
          <a:custGeom>
            <a:avLst/>
            <a:gdLst/>
            <a:ahLst/>
            <a:cxnLst/>
            <a:rect l="l" t="t" r="r" b="b"/>
            <a:pathLst>
              <a:path w="19050" h="135254">
                <a:moveTo>
                  <a:pt x="0" y="134632"/>
                </a:moveTo>
                <a:lnTo>
                  <a:pt x="18719" y="0"/>
                </a:lnTo>
              </a:path>
            </a:pathLst>
          </a:custGeom>
          <a:ln w="3600">
            <a:solidFill>
              <a:srgbClr val="000000"/>
            </a:solidFill>
          </a:ln>
        </p:spPr>
        <p:txBody>
          <a:bodyPr wrap="square" lIns="0" tIns="0" rIns="0" bIns="0" rtlCol="0"/>
          <a:lstStyle/>
          <a:p>
            <a:endParaRPr/>
          </a:p>
        </p:txBody>
      </p:sp>
      <p:sp>
        <p:nvSpPr>
          <p:cNvPr id="2118" name="object 2118"/>
          <p:cNvSpPr/>
          <p:nvPr/>
        </p:nvSpPr>
        <p:spPr>
          <a:xfrm>
            <a:off x="7672266" y="419579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19" name="object 2119"/>
          <p:cNvSpPr/>
          <p:nvPr/>
        </p:nvSpPr>
        <p:spPr>
          <a:xfrm>
            <a:off x="7691569" y="4231061"/>
            <a:ext cx="17318" cy="265019"/>
          </a:xfrm>
          <a:custGeom>
            <a:avLst/>
            <a:gdLst/>
            <a:ahLst/>
            <a:cxnLst/>
            <a:rect l="l" t="t" r="r" b="b"/>
            <a:pathLst>
              <a:path w="19050" h="300354">
                <a:moveTo>
                  <a:pt x="0" y="300240"/>
                </a:moveTo>
                <a:lnTo>
                  <a:pt x="18719" y="0"/>
                </a:lnTo>
              </a:path>
            </a:pathLst>
          </a:custGeom>
          <a:ln w="3600">
            <a:solidFill>
              <a:srgbClr val="000000"/>
            </a:solidFill>
          </a:ln>
        </p:spPr>
        <p:txBody>
          <a:bodyPr wrap="square" lIns="0" tIns="0" rIns="0" bIns="0" rtlCol="0"/>
          <a:lstStyle/>
          <a:p>
            <a:endParaRPr/>
          </a:p>
        </p:txBody>
      </p:sp>
      <p:sp>
        <p:nvSpPr>
          <p:cNvPr id="2120" name="object 2120"/>
          <p:cNvSpPr/>
          <p:nvPr/>
        </p:nvSpPr>
        <p:spPr>
          <a:xfrm>
            <a:off x="7689607" y="416720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21" name="object 2121"/>
          <p:cNvSpPr/>
          <p:nvPr/>
        </p:nvSpPr>
        <p:spPr>
          <a:xfrm>
            <a:off x="7708588" y="4202464"/>
            <a:ext cx="17895" cy="29135"/>
          </a:xfrm>
          <a:custGeom>
            <a:avLst/>
            <a:gdLst/>
            <a:ahLst/>
            <a:cxnLst/>
            <a:rect l="l" t="t" r="r" b="b"/>
            <a:pathLst>
              <a:path w="19684" h="33020">
                <a:moveTo>
                  <a:pt x="0" y="32410"/>
                </a:moveTo>
                <a:lnTo>
                  <a:pt x="19088" y="0"/>
                </a:lnTo>
              </a:path>
            </a:pathLst>
          </a:custGeom>
          <a:ln w="3600">
            <a:solidFill>
              <a:srgbClr val="000000"/>
            </a:solidFill>
          </a:ln>
        </p:spPr>
        <p:txBody>
          <a:bodyPr wrap="square" lIns="0" tIns="0" rIns="0" bIns="0" rtlCol="0"/>
          <a:lstStyle/>
          <a:p>
            <a:endParaRPr/>
          </a:p>
        </p:txBody>
      </p:sp>
      <p:sp>
        <p:nvSpPr>
          <p:cNvPr id="2122" name="object 2122"/>
          <p:cNvSpPr/>
          <p:nvPr/>
        </p:nvSpPr>
        <p:spPr>
          <a:xfrm>
            <a:off x="7706625" y="4239319"/>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123" name="object 2123"/>
          <p:cNvSpPr/>
          <p:nvPr/>
        </p:nvSpPr>
        <p:spPr>
          <a:xfrm>
            <a:off x="7725941" y="4202464"/>
            <a:ext cx="17318" cy="72278"/>
          </a:xfrm>
          <a:custGeom>
            <a:avLst/>
            <a:gdLst/>
            <a:ahLst/>
            <a:cxnLst/>
            <a:rect l="l" t="t" r="r" b="b"/>
            <a:pathLst>
              <a:path w="19050" h="81914">
                <a:moveTo>
                  <a:pt x="0" y="0"/>
                </a:moveTo>
                <a:lnTo>
                  <a:pt x="18719" y="81724"/>
                </a:lnTo>
              </a:path>
            </a:pathLst>
          </a:custGeom>
          <a:ln w="3600">
            <a:solidFill>
              <a:srgbClr val="000000"/>
            </a:solidFill>
          </a:ln>
        </p:spPr>
        <p:txBody>
          <a:bodyPr wrap="square" lIns="0" tIns="0" rIns="0" bIns="0" rtlCol="0"/>
          <a:lstStyle/>
          <a:p>
            <a:endParaRPr/>
          </a:p>
        </p:txBody>
      </p:sp>
      <p:sp>
        <p:nvSpPr>
          <p:cNvPr id="2124" name="object 2124"/>
          <p:cNvSpPr/>
          <p:nvPr/>
        </p:nvSpPr>
        <p:spPr>
          <a:xfrm>
            <a:off x="7723967" y="431396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25" name="object 2125"/>
          <p:cNvSpPr/>
          <p:nvPr/>
        </p:nvSpPr>
        <p:spPr>
          <a:xfrm>
            <a:off x="7742960" y="4274573"/>
            <a:ext cx="17895" cy="75079"/>
          </a:xfrm>
          <a:custGeom>
            <a:avLst/>
            <a:gdLst/>
            <a:ahLst/>
            <a:cxnLst/>
            <a:rect l="l" t="t" r="r" b="b"/>
            <a:pathLst>
              <a:path w="19684" h="85089">
                <a:moveTo>
                  <a:pt x="0" y="0"/>
                </a:moveTo>
                <a:lnTo>
                  <a:pt x="19075" y="84607"/>
                </a:lnTo>
              </a:path>
            </a:pathLst>
          </a:custGeom>
          <a:ln w="3600">
            <a:solidFill>
              <a:srgbClr val="000000"/>
            </a:solidFill>
          </a:ln>
        </p:spPr>
        <p:txBody>
          <a:bodyPr wrap="square" lIns="0" tIns="0" rIns="0" bIns="0" rtlCol="0"/>
          <a:lstStyle/>
          <a:p>
            <a:endParaRPr/>
          </a:p>
        </p:txBody>
      </p:sp>
      <p:sp>
        <p:nvSpPr>
          <p:cNvPr id="2126" name="object 2126"/>
          <p:cNvSpPr/>
          <p:nvPr/>
        </p:nvSpPr>
        <p:spPr>
          <a:xfrm>
            <a:off x="7740996" y="405380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27" name="object 2127"/>
          <p:cNvSpPr/>
          <p:nvPr/>
        </p:nvSpPr>
        <p:spPr>
          <a:xfrm>
            <a:off x="7760300" y="4089071"/>
            <a:ext cx="17318" cy="260537"/>
          </a:xfrm>
          <a:custGeom>
            <a:avLst/>
            <a:gdLst/>
            <a:ahLst/>
            <a:cxnLst/>
            <a:rect l="l" t="t" r="r" b="b"/>
            <a:pathLst>
              <a:path w="19050" h="295275">
                <a:moveTo>
                  <a:pt x="0" y="294843"/>
                </a:moveTo>
                <a:lnTo>
                  <a:pt x="18719" y="0"/>
                </a:lnTo>
              </a:path>
            </a:pathLst>
          </a:custGeom>
          <a:ln w="3600">
            <a:solidFill>
              <a:srgbClr val="000000"/>
            </a:solidFill>
          </a:ln>
        </p:spPr>
        <p:txBody>
          <a:bodyPr wrap="square" lIns="0" tIns="0" rIns="0" bIns="0" rtlCol="0"/>
          <a:lstStyle/>
          <a:p>
            <a:endParaRPr/>
          </a:p>
        </p:txBody>
      </p:sp>
      <p:sp>
        <p:nvSpPr>
          <p:cNvPr id="2128" name="object 2128"/>
          <p:cNvSpPr/>
          <p:nvPr/>
        </p:nvSpPr>
        <p:spPr>
          <a:xfrm>
            <a:off x="7758014" y="4806001"/>
            <a:ext cx="72736" cy="70597"/>
          </a:xfrm>
          <a:custGeom>
            <a:avLst/>
            <a:gdLst/>
            <a:ahLst/>
            <a:cxnLst/>
            <a:rect l="l" t="t" r="r" b="b"/>
            <a:pathLst>
              <a:path w="80009"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29" name="object 2129"/>
          <p:cNvSpPr/>
          <p:nvPr/>
        </p:nvSpPr>
        <p:spPr>
          <a:xfrm>
            <a:off x="7777317" y="4089071"/>
            <a:ext cx="17318" cy="752475"/>
          </a:xfrm>
          <a:custGeom>
            <a:avLst/>
            <a:gdLst/>
            <a:ahLst/>
            <a:cxnLst/>
            <a:rect l="l" t="t" r="r" b="b"/>
            <a:pathLst>
              <a:path w="19050" h="852804">
                <a:moveTo>
                  <a:pt x="0" y="0"/>
                </a:moveTo>
                <a:lnTo>
                  <a:pt x="18719" y="852474"/>
                </a:lnTo>
              </a:path>
            </a:pathLst>
          </a:custGeom>
          <a:ln w="3600">
            <a:solidFill>
              <a:srgbClr val="000000"/>
            </a:solidFill>
          </a:ln>
        </p:spPr>
        <p:txBody>
          <a:bodyPr wrap="square" lIns="0" tIns="0" rIns="0" bIns="0" rtlCol="0"/>
          <a:lstStyle/>
          <a:p>
            <a:endParaRPr/>
          </a:p>
        </p:txBody>
      </p:sp>
      <p:sp>
        <p:nvSpPr>
          <p:cNvPr id="2130" name="object 2130"/>
          <p:cNvSpPr/>
          <p:nvPr/>
        </p:nvSpPr>
        <p:spPr>
          <a:xfrm>
            <a:off x="7775356" y="442068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31" name="object 2131"/>
          <p:cNvSpPr/>
          <p:nvPr/>
        </p:nvSpPr>
        <p:spPr>
          <a:xfrm>
            <a:off x="7794336" y="4455951"/>
            <a:ext cx="17895" cy="385482"/>
          </a:xfrm>
          <a:custGeom>
            <a:avLst/>
            <a:gdLst/>
            <a:ahLst/>
            <a:cxnLst/>
            <a:rect l="l" t="t" r="r" b="b"/>
            <a:pathLst>
              <a:path w="19684" h="436879">
                <a:moveTo>
                  <a:pt x="0" y="436676"/>
                </a:moveTo>
                <a:lnTo>
                  <a:pt x="19075" y="0"/>
                </a:lnTo>
              </a:path>
            </a:pathLst>
          </a:custGeom>
          <a:ln w="3600">
            <a:solidFill>
              <a:srgbClr val="000000"/>
            </a:solidFill>
          </a:ln>
        </p:spPr>
        <p:txBody>
          <a:bodyPr wrap="square" lIns="0" tIns="0" rIns="0" bIns="0" rtlCol="0"/>
          <a:lstStyle/>
          <a:p>
            <a:endParaRPr/>
          </a:p>
        </p:txBody>
      </p:sp>
      <p:sp>
        <p:nvSpPr>
          <p:cNvPr id="2132" name="object 2132"/>
          <p:cNvSpPr/>
          <p:nvPr/>
        </p:nvSpPr>
        <p:spPr>
          <a:xfrm>
            <a:off x="7792373" y="431841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33" name="object 2133"/>
          <p:cNvSpPr/>
          <p:nvPr/>
        </p:nvSpPr>
        <p:spPr>
          <a:xfrm>
            <a:off x="7811677" y="4353665"/>
            <a:ext cx="17318" cy="102534"/>
          </a:xfrm>
          <a:custGeom>
            <a:avLst/>
            <a:gdLst/>
            <a:ahLst/>
            <a:cxnLst/>
            <a:rect l="l" t="t" r="r" b="b"/>
            <a:pathLst>
              <a:path w="19050" h="116204">
                <a:moveTo>
                  <a:pt x="0" y="115925"/>
                </a:moveTo>
                <a:lnTo>
                  <a:pt x="18732" y="0"/>
                </a:lnTo>
              </a:path>
            </a:pathLst>
          </a:custGeom>
          <a:ln w="3600">
            <a:solidFill>
              <a:srgbClr val="000000"/>
            </a:solidFill>
          </a:ln>
        </p:spPr>
        <p:txBody>
          <a:bodyPr wrap="square" lIns="0" tIns="0" rIns="0" bIns="0" rtlCol="0"/>
          <a:lstStyle/>
          <a:p>
            <a:endParaRPr/>
          </a:p>
        </p:txBody>
      </p:sp>
      <p:sp>
        <p:nvSpPr>
          <p:cNvPr id="2134" name="object 2134"/>
          <p:cNvSpPr/>
          <p:nvPr/>
        </p:nvSpPr>
        <p:spPr>
          <a:xfrm>
            <a:off x="7809391" y="431904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35" name="object 2135"/>
          <p:cNvSpPr/>
          <p:nvPr/>
        </p:nvSpPr>
        <p:spPr>
          <a:xfrm>
            <a:off x="7828707" y="4353664"/>
            <a:ext cx="17318" cy="1121"/>
          </a:xfrm>
          <a:custGeom>
            <a:avLst/>
            <a:gdLst/>
            <a:ahLst/>
            <a:cxnLst/>
            <a:rect l="l" t="t" r="r" b="b"/>
            <a:pathLst>
              <a:path w="19050" h="1270">
                <a:moveTo>
                  <a:pt x="0" y="0"/>
                </a:moveTo>
                <a:lnTo>
                  <a:pt x="18707" y="723"/>
                </a:lnTo>
              </a:path>
            </a:pathLst>
          </a:custGeom>
          <a:ln w="3600">
            <a:solidFill>
              <a:srgbClr val="000000"/>
            </a:solidFill>
          </a:ln>
        </p:spPr>
        <p:txBody>
          <a:bodyPr wrap="square" lIns="0" tIns="0" rIns="0" bIns="0" rtlCol="0"/>
          <a:lstStyle/>
          <a:p>
            <a:endParaRPr/>
          </a:p>
        </p:txBody>
      </p:sp>
      <p:sp>
        <p:nvSpPr>
          <p:cNvPr id="2136" name="object 2136"/>
          <p:cNvSpPr/>
          <p:nvPr/>
        </p:nvSpPr>
        <p:spPr>
          <a:xfrm>
            <a:off x="7826733" y="463478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37" name="object 2137"/>
          <p:cNvSpPr/>
          <p:nvPr/>
        </p:nvSpPr>
        <p:spPr>
          <a:xfrm>
            <a:off x="7845713" y="4354303"/>
            <a:ext cx="17895" cy="316006"/>
          </a:xfrm>
          <a:custGeom>
            <a:avLst/>
            <a:gdLst/>
            <a:ahLst/>
            <a:cxnLst/>
            <a:rect l="l" t="t" r="r" b="b"/>
            <a:pathLst>
              <a:path w="19684" h="358139">
                <a:moveTo>
                  <a:pt x="0" y="0"/>
                </a:moveTo>
                <a:lnTo>
                  <a:pt x="19088" y="357835"/>
                </a:lnTo>
              </a:path>
            </a:pathLst>
          </a:custGeom>
          <a:ln w="3600">
            <a:solidFill>
              <a:srgbClr val="000000"/>
            </a:solidFill>
          </a:ln>
        </p:spPr>
        <p:txBody>
          <a:bodyPr wrap="square" lIns="0" tIns="0" rIns="0" bIns="0" rtlCol="0"/>
          <a:lstStyle/>
          <a:p>
            <a:endParaRPr/>
          </a:p>
        </p:txBody>
      </p:sp>
      <p:sp>
        <p:nvSpPr>
          <p:cNvPr id="2138" name="object 2138"/>
          <p:cNvSpPr/>
          <p:nvPr/>
        </p:nvSpPr>
        <p:spPr>
          <a:xfrm>
            <a:off x="7843751" y="443815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39" name="object 2139"/>
          <p:cNvSpPr/>
          <p:nvPr/>
        </p:nvSpPr>
        <p:spPr>
          <a:xfrm>
            <a:off x="7863066" y="4473422"/>
            <a:ext cx="17318" cy="196663"/>
          </a:xfrm>
          <a:custGeom>
            <a:avLst/>
            <a:gdLst/>
            <a:ahLst/>
            <a:cxnLst/>
            <a:rect l="l" t="t" r="r" b="b"/>
            <a:pathLst>
              <a:path w="19050" h="222885">
                <a:moveTo>
                  <a:pt x="0" y="222834"/>
                </a:moveTo>
                <a:lnTo>
                  <a:pt x="18719" y="0"/>
                </a:lnTo>
              </a:path>
            </a:pathLst>
          </a:custGeom>
          <a:ln w="3600">
            <a:solidFill>
              <a:srgbClr val="000000"/>
            </a:solidFill>
          </a:ln>
        </p:spPr>
        <p:txBody>
          <a:bodyPr wrap="square" lIns="0" tIns="0" rIns="0" bIns="0" rtlCol="0"/>
          <a:lstStyle/>
          <a:p>
            <a:endParaRPr/>
          </a:p>
        </p:txBody>
      </p:sp>
      <p:sp>
        <p:nvSpPr>
          <p:cNvPr id="2140" name="object 2140"/>
          <p:cNvSpPr/>
          <p:nvPr/>
        </p:nvSpPr>
        <p:spPr>
          <a:xfrm>
            <a:off x="7861104" y="461572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41" name="object 2141"/>
          <p:cNvSpPr/>
          <p:nvPr/>
        </p:nvSpPr>
        <p:spPr>
          <a:xfrm>
            <a:off x="7880084" y="4473422"/>
            <a:ext cx="17895" cy="177613"/>
          </a:xfrm>
          <a:custGeom>
            <a:avLst/>
            <a:gdLst/>
            <a:ahLst/>
            <a:cxnLst/>
            <a:rect l="l" t="t" r="r" b="b"/>
            <a:pathLst>
              <a:path w="19684" h="201295">
                <a:moveTo>
                  <a:pt x="0" y="0"/>
                </a:moveTo>
                <a:lnTo>
                  <a:pt x="19075" y="201231"/>
                </a:lnTo>
              </a:path>
            </a:pathLst>
          </a:custGeom>
          <a:ln w="3600">
            <a:solidFill>
              <a:srgbClr val="000000"/>
            </a:solidFill>
          </a:ln>
        </p:spPr>
        <p:txBody>
          <a:bodyPr wrap="square" lIns="0" tIns="0" rIns="0" bIns="0" rtlCol="0"/>
          <a:lstStyle/>
          <a:p>
            <a:endParaRPr/>
          </a:p>
        </p:txBody>
      </p:sp>
      <p:sp>
        <p:nvSpPr>
          <p:cNvPr id="2142" name="object 2142"/>
          <p:cNvSpPr/>
          <p:nvPr/>
        </p:nvSpPr>
        <p:spPr>
          <a:xfrm>
            <a:off x="7878121" y="434318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43" name="object 2143"/>
          <p:cNvSpPr/>
          <p:nvPr/>
        </p:nvSpPr>
        <p:spPr>
          <a:xfrm>
            <a:off x="7897426" y="4378441"/>
            <a:ext cx="17318" cy="272863"/>
          </a:xfrm>
          <a:custGeom>
            <a:avLst/>
            <a:gdLst/>
            <a:ahLst/>
            <a:cxnLst/>
            <a:rect l="l" t="t" r="r" b="b"/>
            <a:pathLst>
              <a:path w="19050" h="309245">
                <a:moveTo>
                  <a:pt x="0" y="308876"/>
                </a:moveTo>
                <a:lnTo>
                  <a:pt x="18719" y="0"/>
                </a:lnTo>
              </a:path>
            </a:pathLst>
          </a:custGeom>
          <a:ln w="3600">
            <a:solidFill>
              <a:srgbClr val="000000"/>
            </a:solidFill>
          </a:ln>
        </p:spPr>
        <p:txBody>
          <a:bodyPr wrap="square" lIns="0" tIns="0" rIns="0" bIns="0" rtlCol="0"/>
          <a:lstStyle/>
          <a:p>
            <a:endParaRPr/>
          </a:p>
        </p:txBody>
      </p:sp>
      <p:sp>
        <p:nvSpPr>
          <p:cNvPr id="2144" name="object 2144"/>
          <p:cNvSpPr/>
          <p:nvPr/>
        </p:nvSpPr>
        <p:spPr>
          <a:xfrm>
            <a:off x="7895139" y="427997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45" name="object 2145"/>
          <p:cNvSpPr/>
          <p:nvPr/>
        </p:nvSpPr>
        <p:spPr>
          <a:xfrm>
            <a:off x="7914443" y="4315229"/>
            <a:ext cx="17318" cy="63313"/>
          </a:xfrm>
          <a:custGeom>
            <a:avLst/>
            <a:gdLst/>
            <a:ahLst/>
            <a:cxnLst/>
            <a:rect l="l" t="t" r="r" b="b"/>
            <a:pathLst>
              <a:path w="19050" h="71754">
                <a:moveTo>
                  <a:pt x="0" y="71640"/>
                </a:moveTo>
                <a:lnTo>
                  <a:pt x="18719" y="0"/>
                </a:lnTo>
              </a:path>
            </a:pathLst>
          </a:custGeom>
          <a:ln w="3600">
            <a:solidFill>
              <a:srgbClr val="000000"/>
            </a:solidFill>
          </a:ln>
        </p:spPr>
        <p:txBody>
          <a:bodyPr wrap="square" lIns="0" tIns="0" rIns="0" bIns="0" rtlCol="0"/>
          <a:lstStyle/>
          <a:p>
            <a:endParaRPr/>
          </a:p>
        </p:txBody>
      </p:sp>
      <p:sp>
        <p:nvSpPr>
          <p:cNvPr id="2146" name="object 2146"/>
          <p:cNvSpPr/>
          <p:nvPr/>
        </p:nvSpPr>
        <p:spPr>
          <a:xfrm>
            <a:off x="7912481" y="404205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47" name="object 2147"/>
          <p:cNvSpPr/>
          <p:nvPr/>
        </p:nvSpPr>
        <p:spPr>
          <a:xfrm>
            <a:off x="7931462" y="4077316"/>
            <a:ext cx="17895" cy="238125"/>
          </a:xfrm>
          <a:custGeom>
            <a:avLst/>
            <a:gdLst/>
            <a:ahLst/>
            <a:cxnLst/>
            <a:rect l="l" t="t" r="r" b="b"/>
            <a:pathLst>
              <a:path w="19684" h="269875">
                <a:moveTo>
                  <a:pt x="0" y="269633"/>
                </a:moveTo>
                <a:lnTo>
                  <a:pt x="19088" y="0"/>
                </a:lnTo>
              </a:path>
            </a:pathLst>
          </a:custGeom>
          <a:ln w="3600">
            <a:solidFill>
              <a:srgbClr val="000000"/>
            </a:solidFill>
          </a:ln>
        </p:spPr>
        <p:txBody>
          <a:bodyPr wrap="square" lIns="0" tIns="0" rIns="0" bIns="0" rtlCol="0"/>
          <a:lstStyle/>
          <a:p>
            <a:endParaRPr/>
          </a:p>
        </p:txBody>
      </p:sp>
      <p:sp>
        <p:nvSpPr>
          <p:cNvPr id="2148" name="object 2148"/>
          <p:cNvSpPr/>
          <p:nvPr/>
        </p:nvSpPr>
        <p:spPr>
          <a:xfrm>
            <a:off x="7929498" y="4029355"/>
            <a:ext cx="72736" cy="70597"/>
          </a:xfrm>
          <a:custGeom>
            <a:avLst/>
            <a:gdLst/>
            <a:ahLst/>
            <a:cxnLst/>
            <a:rect l="l" t="t" r="r" b="b"/>
            <a:pathLst>
              <a:path w="80009" h="80010">
                <a:moveTo>
                  <a:pt x="0" y="39954"/>
                </a:moveTo>
                <a:lnTo>
                  <a:pt x="79926"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49" name="object 2149"/>
          <p:cNvSpPr/>
          <p:nvPr/>
        </p:nvSpPr>
        <p:spPr>
          <a:xfrm>
            <a:off x="7948814" y="4064608"/>
            <a:ext cx="17318" cy="12886"/>
          </a:xfrm>
          <a:custGeom>
            <a:avLst/>
            <a:gdLst/>
            <a:ahLst/>
            <a:cxnLst/>
            <a:rect l="l" t="t" r="r" b="b"/>
            <a:pathLst>
              <a:path w="19050" h="14604">
                <a:moveTo>
                  <a:pt x="0" y="14401"/>
                </a:moveTo>
                <a:lnTo>
                  <a:pt x="18719" y="0"/>
                </a:lnTo>
              </a:path>
            </a:pathLst>
          </a:custGeom>
          <a:ln w="3600">
            <a:solidFill>
              <a:srgbClr val="000000"/>
            </a:solidFill>
          </a:ln>
        </p:spPr>
        <p:txBody>
          <a:bodyPr wrap="square" lIns="0" tIns="0" rIns="0" bIns="0" rtlCol="0"/>
          <a:lstStyle/>
          <a:p>
            <a:endParaRPr/>
          </a:p>
        </p:txBody>
      </p:sp>
      <p:sp>
        <p:nvSpPr>
          <p:cNvPr id="2150" name="object 2150"/>
          <p:cNvSpPr/>
          <p:nvPr/>
        </p:nvSpPr>
        <p:spPr>
          <a:xfrm>
            <a:off x="7946851" y="4414658"/>
            <a:ext cx="72736" cy="70597"/>
          </a:xfrm>
          <a:custGeom>
            <a:avLst/>
            <a:gdLst/>
            <a:ahLst/>
            <a:cxnLst/>
            <a:rect l="l" t="t" r="r" b="b"/>
            <a:pathLst>
              <a:path w="80009" h="80010">
                <a:moveTo>
                  <a:pt x="0" y="39954"/>
                </a:moveTo>
                <a:lnTo>
                  <a:pt x="79917"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51" name="object 2151"/>
          <p:cNvSpPr/>
          <p:nvPr/>
        </p:nvSpPr>
        <p:spPr>
          <a:xfrm>
            <a:off x="7965833" y="4064608"/>
            <a:ext cx="17895" cy="385482"/>
          </a:xfrm>
          <a:custGeom>
            <a:avLst/>
            <a:gdLst/>
            <a:ahLst/>
            <a:cxnLst/>
            <a:rect l="l" t="t" r="r" b="b"/>
            <a:pathLst>
              <a:path w="19684" h="436879">
                <a:moveTo>
                  <a:pt x="0" y="0"/>
                </a:moveTo>
                <a:lnTo>
                  <a:pt x="19075" y="436676"/>
                </a:lnTo>
              </a:path>
            </a:pathLst>
          </a:custGeom>
          <a:ln w="3600">
            <a:solidFill>
              <a:srgbClr val="000000"/>
            </a:solidFill>
          </a:ln>
        </p:spPr>
        <p:txBody>
          <a:bodyPr wrap="square" lIns="0" tIns="0" rIns="0" bIns="0" rtlCol="0"/>
          <a:lstStyle/>
          <a:p>
            <a:endParaRPr/>
          </a:p>
        </p:txBody>
      </p:sp>
      <p:sp>
        <p:nvSpPr>
          <p:cNvPr id="2152" name="object 2152"/>
          <p:cNvSpPr/>
          <p:nvPr/>
        </p:nvSpPr>
        <p:spPr>
          <a:xfrm>
            <a:off x="7963869" y="3917532"/>
            <a:ext cx="72736" cy="70597"/>
          </a:xfrm>
          <a:custGeom>
            <a:avLst/>
            <a:gdLst/>
            <a:ahLst/>
            <a:cxnLst/>
            <a:rect l="l" t="t" r="r" b="b"/>
            <a:pathLst>
              <a:path w="80009" h="80010">
                <a:moveTo>
                  <a:pt x="0" y="39966"/>
                </a:moveTo>
                <a:lnTo>
                  <a:pt x="79916" y="39966"/>
                </a:lnTo>
                <a:lnTo>
                  <a:pt x="39955" y="39966"/>
                </a:lnTo>
                <a:lnTo>
                  <a:pt x="39955" y="0"/>
                </a:lnTo>
                <a:lnTo>
                  <a:pt x="39955" y="79921"/>
                </a:lnTo>
              </a:path>
            </a:pathLst>
          </a:custGeom>
          <a:ln w="3600">
            <a:solidFill>
              <a:srgbClr val="000000"/>
            </a:solidFill>
          </a:ln>
        </p:spPr>
        <p:txBody>
          <a:bodyPr wrap="square" lIns="0" tIns="0" rIns="0" bIns="0" rtlCol="0"/>
          <a:lstStyle/>
          <a:p>
            <a:endParaRPr/>
          </a:p>
        </p:txBody>
      </p:sp>
      <p:sp>
        <p:nvSpPr>
          <p:cNvPr id="2153" name="object 2153"/>
          <p:cNvSpPr/>
          <p:nvPr/>
        </p:nvSpPr>
        <p:spPr>
          <a:xfrm>
            <a:off x="7983174" y="3952796"/>
            <a:ext cx="17318" cy="497541"/>
          </a:xfrm>
          <a:custGeom>
            <a:avLst/>
            <a:gdLst/>
            <a:ahLst/>
            <a:cxnLst/>
            <a:rect l="l" t="t" r="r" b="b"/>
            <a:pathLst>
              <a:path w="19050" h="563879">
                <a:moveTo>
                  <a:pt x="0" y="563397"/>
                </a:moveTo>
                <a:lnTo>
                  <a:pt x="18721" y="0"/>
                </a:lnTo>
              </a:path>
            </a:pathLst>
          </a:custGeom>
          <a:ln w="3600">
            <a:solidFill>
              <a:srgbClr val="000000"/>
            </a:solidFill>
          </a:ln>
        </p:spPr>
        <p:txBody>
          <a:bodyPr wrap="square" lIns="0" tIns="0" rIns="0" bIns="0" rtlCol="0"/>
          <a:lstStyle/>
          <a:p>
            <a:endParaRPr/>
          </a:p>
        </p:txBody>
      </p:sp>
      <p:sp>
        <p:nvSpPr>
          <p:cNvPr id="2154" name="object 2154"/>
          <p:cNvSpPr/>
          <p:nvPr/>
        </p:nvSpPr>
        <p:spPr>
          <a:xfrm>
            <a:off x="7980887" y="4096691"/>
            <a:ext cx="72736" cy="70597"/>
          </a:xfrm>
          <a:custGeom>
            <a:avLst/>
            <a:gdLst/>
            <a:ahLst/>
            <a:cxnLst/>
            <a:rect l="l" t="t" r="r" b="b"/>
            <a:pathLst>
              <a:path w="80009" h="80010">
                <a:moveTo>
                  <a:pt x="0" y="39954"/>
                </a:moveTo>
                <a:lnTo>
                  <a:pt x="79918" y="39954"/>
                </a:lnTo>
                <a:lnTo>
                  <a:pt x="39958" y="39954"/>
                </a:lnTo>
                <a:lnTo>
                  <a:pt x="39958" y="0"/>
                </a:lnTo>
                <a:lnTo>
                  <a:pt x="39958" y="79921"/>
                </a:lnTo>
              </a:path>
            </a:pathLst>
          </a:custGeom>
          <a:ln w="3600">
            <a:solidFill>
              <a:srgbClr val="000000"/>
            </a:solidFill>
          </a:ln>
        </p:spPr>
        <p:txBody>
          <a:bodyPr wrap="square" lIns="0" tIns="0" rIns="0" bIns="0" rtlCol="0"/>
          <a:lstStyle/>
          <a:p>
            <a:endParaRPr/>
          </a:p>
        </p:txBody>
      </p:sp>
      <p:sp>
        <p:nvSpPr>
          <p:cNvPr id="2155" name="object 2155"/>
          <p:cNvSpPr/>
          <p:nvPr/>
        </p:nvSpPr>
        <p:spPr>
          <a:xfrm>
            <a:off x="8000193" y="3952796"/>
            <a:ext cx="17318" cy="179294"/>
          </a:xfrm>
          <a:custGeom>
            <a:avLst/>
            <a:gdLst/>
            <a:ahLst/>
            <a:cxnLst/>
            <a:rect l="l" t="t" r="r" b="b"/>
            <a:pathLst>
              <a:path w="19050" h="203200">
                <a:moveTo>
                  <a:pt x="0" y="0"/>
                </a:moveTo>
                <a:lnTo>
                  <a:pt x="18722" y="203034"/>
                </a:lnTo>
              </a:path>
            </a:pathLst>
          </a:custGeom>
          <a:ln w="3600">
            <a:solidFill>
              <a:srgbClr val="000000"/>
            </a:solidFill>
          </a:ln>
        </p:spPr>
        <p:txBody>
          <a:bodyPr wrap="square" lIns="0" tIns="0" rIns="0" bIns="0" rtlCol="0"/>
          <a:lstStyle/>
          <a:p>
            <a:endParaRPr/>
          </a:p>
        </p:txBody>
      </p:sp>
      <p:sp>
        <p:nvSpPr>
          <p:cNvPr id="2156" name="object 2156"/>
          <p:cNvSpPr/>
          <p:nvPr/>
        </p:nvSpPr>
        <p:spPr>
          <a:xfrm>
            <a:off x="7998231" y="3570664"/>
            <a:ext cx="72736" cy="70597"/>
          </a:xfrm>
          <a:custGeom>
            <a:avLst/>
            <a:gdLst/>
            <a:ahLst/>
            <a:cxnLst/>
            <a:rect l="l" t="t" r="r" b="b"/>
            <a:pathLst>
              <a:path w="80009" h="80010">
                <a:moveTo>
                  <a:pt x="0" y="39966"/>
                </a:moveTo>
                <a:lnTo>
                  <a:pt x="79919" y="39966"/>
                </a:lnTo>
                <a:lnTo>
                  <a:pt x="39959" y="39966"/>
                </a:lnTo>
                <a:lnTo>
                  <a:pt x="39959" y="0"/>
                </a:lnTo>
                <a:lnTo>
                  <a:pt x="39959" y="79921"/>
                </a:lnTo>
              </a:path>
            </a:pathLst>
          </a:custGeom>
          <a:ln w="3600">
            <a:solidFill>
              <a:srgbClr val="000000"/>
            </a:solidFill>
          </a:ln>
        </p:spPr>
        <p:txBody>
          <a:bodyPr wrap="square" lIns="0" tIns="0" rIns="0" bIns="0" rtlCol="0"/>
          <a:lstStyle/>
          <a:p>
            <a:endParaRPr/>
          </a:p>
        </p:txBody>
      </p:sp>
      <p:sp>
        <p:nvSpPr>
          <p:cNvPr id="2157" name="object 2157"/>
          <p:cNvSpPr/>
          <p:nvPr/>
        </p:nvSpPr>
        <p:spPr>
          <a:xfrm>
            <a:off x="8017209" y="3605930"/>
            <a:ext cx="17895" cy="526116"/>
          </a:xfrm>
          <a:custGeom>
            <a:avLst/>
            <a:gdLst/>
            <a:ahLst/>
            <a:cxnLst/>
            <a:rect l="l" t="t" r="r" b="b"/>
            <a:pathLst>
              <a:path w="19684" h="596264">
                <a:moveTo>
                  <a:pt x="0" y="596150"/>
                </a:moveTo>
                <a:lnTo>
                  <a:pt x="19084" y="0"/>
                </a:lnTo>
              </a:path>
            </a:pathLst>
          </a:custGeom>
          <a:ln w="3600">
            <a:solidFill>
              <a:srgbClr val="000000"/>
            </a:solidFill>
          </a:ln>
        </p:spPr>
        <p:txBody>
          <a:bodyPr wrap="square" lIns="0" tIns="0" rIns="0" bIns="0" rtlCol="0"/>
          <a:lstStyle/>
          <a:p>
            <a:endParaRPr/>
          </a:p>
        </p:txBody>
      </p:sp>
      <p:sp>
        <p:nvSpPr>
          <p:cNvPr id="2158" name="object 2158"/>
          <p:cNvSpPr/>
          <p:nvPr/>
        </p:nvSpPr>
        <p:spPr>
          <a:xfrm>
            <a:off x="8015247" y="3862902"/>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2159" name="object 2159"/>
          <p:cNvSpPr/>
          <p:nvPr/>
        </p:nvSpPr>
        <p:spPr>
          <a:xfrm>
            <a:off x="8034558" y="3605929"/>
            <a:ext cx="17318" cy="292474"/>
          </a:xfrm>
          <a:custGeom>
            <a:avLst/>
            <a:gdLst/>
            <a:ahLst/>
            <a:cxnLst/>
            <a:rect l="l" t="t" r="r" b="b"/>
            <a:pathLst>
              <a:path w="19050" h="331470">
                <a:moveTo>
                  <a:pt x="0" y="0"/>
                </a:moveTo>
                <a:lnTo>
                  <a:pt x="18718" y="331203"/>
                </a:lnTo>
              </a:path>
            </a:pathLst>
          </a:custGeom>
          <a:ln w="3600">
            <a:solidFill>
              <a:srgbClr val="000000"/>
            </a:solidFill>
          </a:ln>
        </p:spPr>
        <p:txBody>
          <a:bodyPr wrap="square" lIns="0" tIns="0" rIns="0" bIns="0" rtlCol="0"/>
          <a:lstStyle/>
          <a:p>
            <a:endParaRPr/>
          </a:p>
        </p:txBody>
      </p:sp>
      <p:sp>
        <p:nvSpPr>
          <p:cNvPr id="2160" name="object 2160"/>
          <p:cNvSpPr/>
          <p:nvPr/>
        </p:nvSpPr>
        <p:spPr>
          <a:xfrm>
            <a:off x="8032267" y="4098596"/>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61" name="object 2161"/>
          <p:cNvSpPr/>
          <p:nvPr/>
        </p:nvSpPr>
        <p:spPr>
          <a:xfrm>
            <a:off x="8051575" y="3898168"/>
            <a:ext cx="17318" cy="235884"/>
          </a:xfrm>
          <a:custGeom>
            <a:avLst/>
            <a:gdLst/>
            <a:ahLst/>
            <a:cxnLst/>
            <a:rect l="l" t="t" r="r" b="b"/>
            <a:pathLst>
              <a:path w="19050" h="267335">
                <a:moveTo>
                  <a:pt x="0" y="0"/>
                </a:moveTo>
                <a:lnTo>
                  <a:pt x="18722" y="267106"/>
                </a:lnTo>
              </a:path>
            </a:pathLst>
          </a:custGeom>
          <a:ln w="3600">
            <a:solidFill>
              <a:srgbClr val="000000"/>
            </a:solidFill>
          </a:ln>
        </p:spPr>
        <p:txBody>
          <a:bodyPr wrap="square" lIns="0" tIns="0" rIns="0" bIns="0" rtlCol="0"/>
          <a:lstStyle/>
          <a:p>
            <a:endParaRPr/>
          </a:p>
        </p:txBody>
      </p:sp>
      <p:sp>
        <p:nvSpPr>
          <p:cNvPr id="2162" name="object 2162"/>
          <p:cNvSpPr/>
          <p:nvPr/>
        </p:nvSpPr>
        <p:spPr>
          <a:xfrm>
            <a:off x="8049612" y="4435938"/>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63" name="object 2163"/>
          <p:cNvSpPr/>
          <p:nvPr/>
        </p:nvSpPr>
        <p:spPr>
          <a:xfrm>
            <a:off x="8068595" y="4133850"/>
            <a:ext cx="17895" cy="337857"/>
          </a:xfrm>
          <a:custGeom>
            <a:avLst/>
            <a:gdLst/>
            <a:ahLst/>
            <a:cxnLst/>
            <a:rect l="l" t="t" r="r" b="b"/>
            <a:pathLst>
              <a:path w="19684" h="382904">
                <a:moveTo>
                  <a:pt x="0" y="0"/>
                </a:moveTo>
                <a:lnTo>
                  <a:pt x="19079" y="382320"/>
                </a:lnTo>
              </a:path>
            </a:pathLst>
          </a:custGeom>
          <a:ln w="3600">
            <a:solidFill>
              <a:srgbClr val="000000"/>
            </a:solidFill>
          </a:ln>
        </p:spPr>
        <p:txBody>
          <a:bodyPr wrap="square" lIns="0" tIns="0" rIns="0" bIns="0" rtlCol="0"/>
          <a:lstStyle/>
          <a:p>
            <a:endParaRPr/>
          </a:p>
        </p:txBody>
      </p:sp>
      <p:sp>
        <p:nvSpPr>
          <p:cNvPr id="2164" name="object 2164"/>
          <p:cNvSpPr/>
          <p:nvPr/>
        </p:nvSpPr>
        <p:spPr>
          <a:xfrm>
            <a:off x="8066628" y="4492158"/>
            <a:ext cx="72736" cy="70597"/>
          </a:xfrm>
          <a:custGeom>
            <a:avLst/>
            <a:gdLst/>
            <a:ahLst/>
            <a:cxnLst/>
            <a:rect l="l" t="t" r="r" b="b"/>
            <a:pathLst>
              <a:path w="80009" h="80010">
                <a:moveTo>
                  <a:pt x="0" y="39966"/>
                </a:moveTo>
                <a:lnTo>
                  <a:pt x="79919"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2165" name="object 2165"/>
          <p:cNvSpPr/>
          <p:nvPr/>
        </p:nvSpPr>
        <p:spPr>
          <a:xfrm>
            <a:off x="8085939" y="4471191"/>
            <a:ext cx="17318" cy="56590"/>
          </a:xfrm>
          <a:custGeom>
            <a:avLst/>
            <a:gdLst/>
            <a:ahLst/>
            <a:cxnLst/>
            <a:rect l="l" t="t" r="r" b="b"/>
            <a:pathLst>
              <a:path w="19050" h="64135">
                <a:moveTo>
                  <a:pt x="0" y="0"/>
                </a:moveTo>
                <a:lnTo>
                  <a:pt x="18718" y="63728"/>
                </a:lnTo>
              </a:path>
            </a:pathLst>
          </a:custGeom>
          <a:ln w="3600">
            <a:solidFill>
              <a:srgbClr val="000000"/>
            </a:solidFill>
          </a:ln>
        </p:spPr>
        <p:txBody>
          <a:bodyPr wrap="square" lIns="0" tIns="0" rIns="0" bIns="0" rtlCol="0"/>
          <a:lstStyle/>
          <a:p>
            <a:endParaRPr/>
          </a:p>
        </p:txBody>
      </p:sp>
      <p:sp>
        <p:nvSpPr>
          <p:cNvPr id="2166" name="object 2166"/>
          <p:cNvSpPr/>
          <p:nvPr/>
        </p:nvSpPr>
        <p:spPr>
          <a:xfrm>
            <a:off x="8083974" y="4735482"/>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67" name="object 2167"/>
          <p:cNvSpPr/>
          <p:nvPr/>
        </p:nvSpPr>
        <p:spPr>
          <a:xfrm>
            <a:off x="8102957" y="4527423"/>
            <a:ext cx="17895" cy="243728"/>
          </a:xfrm>
          <a:custGeom>
            <a:avLst/>
            <a:gdLst/>
            <a:ahLst/>
            <a:cxnLst/>
            <a:rect l="l" t="t" r="r" b="b"/>
            <a:pathLst>
              <a:path w="19684" h="276225">
                <a:moveTo>
                  <a:pt x="0" y="0"/>
                </a:moveTo>
                <a:lnTo>
                  <a:pt x="19079" y="275755"/>
                </a:lnTo>
              </a:path>
            </a:pathLst>
          </a:custGeom>
          <a:ln w="3600">
            <a:solidFill>
              <a:srgbClr val="000000"/>
            </a:solidFill>
          </a:ln>
        </p:spPr>
        <p:txBody>
          <a:bodyPr wrap="square" lIns="0" tIns="0" rIns="0" bIns="0" rtlCol="0"/>
          <a:lstStyle/>
          <a:p>
            <a:endParaRPr/>
          </a:p>
        </p:txBody>
      </p:sp>
      <p:sp>
        <p:nvSpPr>
          <p:cNvPr id="2168" name="object 2168"/>
          <p:cNvSpPr/>
          <p:nvPr/>
        </p:nvSpPr>
        <p:spPr>
          <a:xfrm>
            <a:off x="8100994" y="4094472"/>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69" name="object 2169"/>
          <p:cNvSpPr/>
          <p:nvPr/>
        </p:nvSpPr>
        <p:spPr>
          <a:xfrm>
            <a:off x="8120301" y="4129726"/>
            <a:ext cx="17318" cy="641537"/>
          </a:xfrm>
          <a:custGeom>
            <a:avLst/>
            <a:gdLst/>
            <a:ahLst/>
            <a:cxnLst/>
            <a:rect l="l" t="t" r="r" b="b"/>
            <a:pathLst>
              <a:path w="19050" h="727075">
                <a:moveTo>
                  <a:pt x="0" y="726478"/>
                </a:moveTo>
                <a:lnTo>
                  <a:pt x="18722" y="0"/>
                </a:lnTo>
              </a:path>
            </a:pathLst>
          </a:custGeom>
          <a:ln w="3600">
            <a:solidFill>
              <a:srgbClr val="000000"/>
            </a:solidFill>
          </a:ln>
        </p:spPr>
        <p:txBody>
          <a:bodyPr wrap="square" lIns="0" tIns="0" rIns="0" bIns="0" rtlCol="0"/>
          <a:lstStyle/>
          <a:p>
            <a:endParaRPr/>
          </a:p>
        </p:txBody>
      </p:sp>
      <p:sp>
        <p:nvSpPr>
          <p:cNvPr id="2170" name="object 2170"/>
          <p:cNvSpPr/>
          <p:nvPr/>
        </p:nvSpPr>
        <p:spPr>
          <a:xfrm>
            <a:off x="8118011" y="4271402"/>
            <a:ext cx="72736" cy="70597"/>
          </a:xfrm>
          <a:custGeom>
            <a:avLst/>
            <a:gdLst/>
            <a:ahLst/>
            <a:cxnLst/>
            <a:rect l="l" t="t" r="r" b="b"/>
            <a:pathLst>
              <a:path w="80009" h="80010">
                <a:moveTo>
                  <a:pt x="0" y="39954"/>
                </a:moveTo>
                <a:lnTo>
                  <a:pt x="79919"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2171" name="object 2171"/>
          <p:cNvSpPr/>
          <p:nvPr/>
        </p:nvSpPr>
        <p:spPr>
          <a:xfrm>
            <a:off x="8137321" y="4129726"/>
            <a:ext cx="17318" cy="177053"/>
          </a:xfrm>
          <a:custGeom>
            <a:avLst/>
            <a:gdLst/>
            <a:ahLst/>
            <a:cxnLst/>
            <a:rect l="l" t="t" r="r" b="b"/>
            <a:pathLst>
              <a:path w="19050" h="200660">
                <a:moveTo>
                  <a:pt x="0" y="0"/>
                </a:moveTo>
                <a:lnTo>
                  <a:pt x="18717" y="200520"/>
                </a:lnTo>
              </a:path>
            </a:pathLst>
          </a:custGeom>
          <a:ln w="3600">
            <a:solidFill>
              <a:srgbClr val="000000"/>
            </a:solidFill>
          </a:ln>
        </p:spPr>
        <p:txBody>
          <a:bodyPr wrap="square" lIns="0" tIns="0" rIns="0" bIns="0" rtlCol="0"/>
          <a:lstStyle/>
          <a:p>
            <a:endParaRPr/>
          </a:p>
        </p:txBody>
      </p:sp>
      <p:sp>
        <p:nvSpPr>
          <p:cNvPr id="2172" name="object 2172"/>
          <p:cNvSpPr/>
          <p:nvPr/>
        </p:nvSpPr>
        <p:spPr>
          <a:xfrm>
            <a:off x="8135355" y="4104636"/>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73" name="object 2173"/>
          <p:cNvSpPr/>
          <p:nvPr/>
        </p:nvSpPr>
        <p:spPr>
          <a:xfrm>
            <a:off x="8154338" y="4139890"/>
            <a:ext cx="17895" cy="166968"/>
          </a:xfrm>
          <a:custGeom>
            <a:avLst/>
            <a:gdLst/>
            <a:ahLst/>
            <a:cxnLst/>
            <a:rect l="l" t="t" r="r" b="b"/>
            <a:pathLst>
              <a:path w="19684" h="189229">
                <a:moveTo>
                  <a:pt x="0" y="189001"/>
                </a:moveTo>
                <a:lnTo>
                  <a:pt x="19080" y="0"/>
                </a:lnTo>
              </a:path>
            </a:pathLst>
          </a:custGeom>
          <a:ln w="3600">
            <a:solidFill>
              <a:srgbClr val="000000"/>
            </a:solidFill>
          </a:ln>
        </p:spPr>
        <p:txBody>
          <a:bodyPr wrap="square" lIns="0" tIns="0" rIns="0" bIns="0" rtlCol="0"/>
          <a:lstStyle/>
          <a:p>
            <a:endParaRPr/>
          </a:p>
        </p:txBody>
      </p:sp>
      <p:sp>
        <p:nvSpPr>
          <p:cNvPr id="2174" name="object 2174"/>
          <p:cNvSpPr/>
          <p:nvPr/>
        </p:nvSpPr>
        <p:spPr>
          <a:xfrm>
            <a:off x="8152376" y="4058254"/>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75" name="object 2175"/>
          <p:cNvSpPr/>
          <p:nvPr/>
        </p:nvSpPr>
        <p:spPr>
          <a:xfrm>
            <a:off x="8171683" y="4093509"/>
            <a:ext cx="17318" cy="46504"/>
          </a:xfrm>
          <a:custGeom>
            <a:avLst/>
            <a:gdLst/>
            <a:ahLst/>
            <a:cxnLst/>
            <a:rect l="l" t="t" r="r" b="b"/>
            <a:pathLst>
              <a:path w="19050" h="52704">
                <a:moveTo>
                  <a:pt x="0" y="52565"/>
                </a:moveTo>
                <a:lnTo>
                  <a:pt x="18722" y="0"/>
                </a:lnTo>
              </a:path>
            </a:pathLst>
          </a:custGeom>
          <a:ln w="3600">
            <a:solidFill>
              <a:srgbClr val="000000"/>
            </a:solidFill>
          </a:ln>
        </p:spPr>
        <p:txBody>
          <a:bodyPr wrap="square" lIns="0" tIns="0" rIns="0" bIns="0" rtlCol="0"/>
          <a:lstStyle/>
          <a:p>
            <a:endParaRPr/>
          </a:p>
        </p:txBody>
      </p:sp>
      <p:sp>
        <p:nvSpPr>
          <p:cNvPr id="2176" name="object 2176"/>
          <p:cNvSpPr/>
          <p:nvPr/>
        </p:nvSpPr>
        <p:spPr>
          <a:xfrm>
            <a:off x="8169722" y="4011246"/>
            <a:ext cx="72736" cy="70597"/>
          </a:xfrm>
          <a:custGeom>
            <a:avLst/>
            <a:gdLst/>
            <a:ahLst/>
            <a:cxnLst/>
            <a:rect l="l" t="t" r="r" b="b"/>
            <a:pathLst>
              <a:path w="80009" h="80010">
                <a:moveTo>
                  <a:pt x="0" y="39954"/>
                </a:moveTo>
                <a:lnTo>
                  <a:pt x="79919"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77" name="object 2177"/>
          <p:cNvSpPr/>
          <p:nvPr/>
        </p:nvSpPr>
        <p:spPr>
          <a:xfrm>
            <a:off x="8188704" y="4046500"/>
            <a:ext cx="17895" cy="47065"/>
          </a:xfrm>
          <a:custGeom>
            <a:avLst/>
            <a:gdLst/>
            <a:ahLst/>
            <a:cxnLst/>
            <a:rect l="l" t="t" r="r" b="b"/>
            <a:pathLst>
              <a:path w="19684" h="53339">
                <a:moveTo>
                  <a:pt x="0" y="53276"/>
                </a:moveTo>
                <a:lnTo>
                  <a:pt x="19080" y="0"/>
                </a:lnTo>
              </a:path>
            </a:pathLst>
          </a:custGeom>
          <a:ln w="3600">
            <a:solidFill>
              <a:srgbClr val="000000"/>
            </a:solidFill>
          </a:ln>
        </p:spPr>
        <p:txBody>
          <a:bodyPr wrap="square" lIns="0" tIns="0" rIns="0" bIns="0" rtlCol="0"/>
          <a:lstStyle/>
          <a:p>
            <a:endParaRPr/>
          </a:p>
        </p:txBody>
      </p:sp>
      <p:sp>
        <p:nvSpPr>
          <p:cNvPr id="2178" name="object 2178"/>
          <p:cNvSpPr/>
          <p:nvPr/>
        </p:nvSpPr>
        <p:spPr>
          <a:xfrm>
            <a:off x="8186737" y="3975667"/>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79" name="object 2179"/>
          <p:cNvSpPr/>
          <p:nvPr/>
        </p:nvSpPr>
        <p:spPr>
          <a:xfrm>
            <a:off x="8206049" y="4010921"/>
            <a:ext cx="17318" cy="35859"/>
          </a:xfrm>
          <a:custGeom>
            <a:avLst/>
            <a:gdLst/>
            <a:ahLst/>
            <a:cxnLst/>
            <a:rect l="l" t="t" r="r" b="b"/>
            <a:pathLst>
              <a:path w="19050" h="40639">
                <a:moveTo>
                  <a:pt x="0" y="40322"/>
                </a:moveTo>
                <a:lnTo>
                  <a:pt x="18717" y="0"/>
                </a:lnTo>
              </a:path>
            </a:pathLst>
          </a:custGeom>
          <a:ln w="3600">
            <a:solidFill>
              <a:srgbClr val="000000"/>
            </a:solidFill>
          </a:ln>
        </p:spPr>
        <p:txBody>
          <a:bodyPr wrap="square" lIns="0" tIns="0" rIns="0" bIns="0" rtlCol="0"/>
          <a:lstStyle/>
          <a:p>
            <a:endParaRPr/>
          </a:p>
        </p:txBody>
      </p:sp>
      <p:sp>
        <p:nvSpPr>
          <p:cNvPr id="2180" name="object 2180"/>
          <p:cNvSpPr/>
          <p:nvPr/>
        </p:nvSpPr>
        <p:spPr>
          <a:xfrm>
            <a:off x="8203757" y="4099873"/>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81" name="object 2181"/>
          <p:cNvSpPr/>
          <p:nvPr/>
        </p:nvSpPr>
        <p:spPr>
          <a:xfrm>
            <a:off x="8223065" y="4010921"/>
            <a:ext cx="17318" cy="124385"/>
          </a:xfrm>
          <a:custGeom>
            <a:avLst/>
            <a:gdLst/>
            <a:ahLst/>
            <a:cxnLst/>
            <a:rect l="l" t="t" r="r" b="b"/>
            <a:pathLst>
              <a:path w="19050" h="140970">
                <a:moveTo>
                  <a:pt x="0" y="0"/>
                </a:moveTo>
                <a:lnTo>
                  <a:pt x="18722" y="140766"/>
                </a:lnTo>
              </a:path>
            </a:pathLst>
          </a:custGeom>
          <a:ln w="3600">
            <a:solidFill>
              <a:srgbClr val="000000"/>
            </a:solidFill>
          </a:ln>
        </p:spPr>
        <p:txBody>
          <a:bodyPr wrap="square" lIns="0" tIns="0" rIns="0" bIns="0" rtlCol="0"/>
          <a:lstStyle/>
          <a:p>
            <a:endParaRPr/>
          </a:p>
        </p:txBody>
      </p:sp>
      <p:sp>
        <p:nvSpPr>
          <p:cNvPr id="2182" name="object 2182"/>
          <p:cNvSpPr/>
          <p:nvPr/>
        </p:nvSpPr>
        <p:spPr>
          <a:xfrm>
            <a:off x="8221103" y="4503285"/>
            <a:ext cx="72736" cy="70597"/>
          </a:xfrm>
          <a:custGeom>
            <a:avLst/>
            <a:gdLst/>
            <a:ahLst/>
            <a:cxnLst/>
            <a:rect l="l" t="t" r="r" b="b"/>
            <a:pathLst>
              <a:path w="80009" h="80010">
                <a:moveTo>
                  <a:pt x="0" y="39954"/>
                </a:moveTo>
                <a:lnTo>
                  <a:pt x="79919"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2183" name="object 2183"/>
          <p:cNvSpPr/>
          <p:nvPr/>
        </p:nvSpPr>
        <p:spPr>
          <a:xfrm>
            <a:off x="8240086" y="4135127"/>
            <a:ext cx="17895" cy="403412"/>
          </a:xfrm>
          <a:custGeom>
            <a:avLst/>
            <a:gdLst/>
            <a:ahLst/>
            <a:cxnLst/>
            <a:rect l="l" t="t" r="r" b="b"/>
            <a:pathLst>
              <a:path w="19684" h="457200">
                <a:moveTo>
                  <a:pt x="0" y="0"/>
                </a:moveTo>
                <a:lnTo>
                  <a:pt x="19079" y="457200"/>
                </a:lnTo>
              </a:path>
            </a:pathLst>
          </a:custGeom>
          <a:ln w="3600">
            <a:solidFill>
              <a:srgbClr val="000000"/>
            </a:solidFill>
          </a:ln>
        </p:spPr>
        <p:txBody>
          <a:bodyPr wrap="square" lIns="0" tIns="0" rIns="0" bIns="0" rtlCol="0"/>
          <a:lstStyle/>
          <a:p>
            <a:endParaRPr/>
          </a:p>
        </p:txBody>
      </p:sp>
      <p:sp>
        <p:nvSpPr>
          <p:cNvPr id="2184" name="object 2184"/>
          <p:cNvSpPr/>
          <p:nvPr/>
        </p:nvSpPr>
        <p:spPr>
          <a:xfrm>
            <a:off x="8238119" y="4144339"/>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85" name="object 2185"/>
          <p:cNvSpPr/>
          <p:nvPr/>
        </p:nvSpPr>
        <p:spPr>
          <a:xfrm>
            <a:off x="8257430" y="4179592"/>
            <a:ext cx="17318" cy="359148"/>
          </a:xfrm>
          <a:custGeom>
            <a:avLst/>
            <a:gdLst/>
            <a:ahLst/>
            <a:cxnLst/>
            <a:rect l="l" t="t" r="r" b="b"/>
            <a:pathLst>
              <a:path w="19050" h="407035">
                <a:moveTo>
                  <a:pt x="0" y="406806"/>
                </a:moveTo>
                <a:lnTo>
                  <a:pt x="18718" y="0"/>
                </a:lnTo>
              </a:path>
            </a:pathLst>
          </a:custGeom>
          <a:ln w="3600">
            <a:solidFill>
              <a:srgbClr val="000000"/>
            </a:solidFill>
          </a:ln>
        </p:spPr>
        <p:txBody>
          <a:bodyPr wrap="square" lIns="0" tIns="0" rIns="0" bIns="0" rtlCol="0"/>
          <a:lstStyle/>
          <a:p>
            <a:endParaRPr/>
          </a:p>
        </p:txBody>
      </p:sp>
      <p:sp>
        <p:nvSpPr>
          <p:cNvPr id="2186" name="object 2186"/>
          <p:cNvSpPr/>
          <p:nvPr/>
        </p:nvSpPr>
        <p:spPr>
          <a:xfrm>
            <a:off x="8255139" y="4166571"/>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2187" name="object 2187"/>
          <p:cNvSpPr/>
          <p:nvPr/>
        </p:nvSpPr>
        <p:spPr>
          <a:xfrm>
            <a:off x="8274446" y="4179592"/>
            <a:ext cx="17318" cy="22412"/>
          </a:xfrm>
          <a:custGeom>
            <a:avLst/>
            <a:gdLst/>
            <a:ahLst/>
            <a:cxnLst/>
            <a:rect l="l" t="t" r="r" b="b"/>
            <a:pathLst>
              <a:path w="19050" h="25400">
                <a:moveTo>
                  <a:pt x="0" y="0"/>
                </a:moveTo>
                <a:lnTo>
                  <a:pt x="18722" y="25209"/>
                </a:lnTo>
              </a:path>
            </a:pathLst>
          </a:custGeom>
          <a:ln w="3600">
            <a:solidFill>
              <a:srgbClr val="000000"/>
            </a:solidFill>
          </a:ln>
        </p:spPr>
        <p:txBody>
          <a:bodyPr wrap="square" lIns="0" tIns="0" rIns="0" bIns="0" rtlCol="0"/>
          <a:lstStyle/>
          <a:p>
            <a:endParaRPr/>
          </a:p>
        </p:txBody>
      </p:sp>
      <p:sp>
        <p:nvSpPr>
          <p:cNvPr id="2188" name="object 2188"/>
          <p:cNvSpPr/>
          <p:nvPr/>
        </p:nvSpPr>
        <p:spPr>
          <a:xfrm>
            <a:off x="8272486" y="4437529"/>
            <a:ext cx="72736" cy="70597"/>
          </a:xfrm>
          <a:custGeom>
            <a:avLst/>
            <a:gdLst/>
            <a:ahLst/>
            <a:cxnLst/>
            <a:rect l="l" t="t" r="r" b="b"/>
            <a:pathLst>
              <a:path w="80009" h="80010">
                <a:moveTo>
                  <a:pt x="0" y="39954"/>
                </a:moveTo>
                <a:lnTo>
                  <a:pt x="79919"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2189" name="object 2189"/>
          <p:cNvSpPr/>
          <p:nvPr/>
        </p:nvSpPr>
        <p:spPr>
          <a:xfrm>
            <a:off x="8291467" y="4201836"/>
            <a:ext cx="17895" cy="271182"/>
          </a:xfrm>
          <a:custGeom>
            <a:avLst/>
            <a:gdLst/>
            <a:ahLst/>
            <a:cxnLst/>
            <a:rect l="l" t="t" r="r" b="b"/>
            <a:pathLst>
              <a:path w="19684" h="307339">
                <a:moveTo>
                  <a:pt x="0" y="0"/>
                </a:moveTo>
                <a:lnTo>
                  <a:pt x="19079" y="307073"/>
                </a:lnTo>
              </a:path>
            </a:pathLst>
          </a:custGeom>
          <a:ln w="3600">
            <a:solidFill>
              <a:srgbClr val="000000"/>
            </a:solidFill>
          </a:ln>
        </p:spPr>
        <p:txBody>
          <a:bodyPr wrap="square" lIns="0" tIns="0" rIns="0" bIns="0" rtlCol="0"/>
          <a:lstStyle/>
          <a:p>
            <a:endParaRPr/>
          </a:p>
        </p:txBody>
      </p:sp>
      <p:sp>
        <p:nvSpPr>
          <p:cNvPr id="2190" name="object 2190"/>
          <p:cNvSpPr/>
          <p:nvPr/>
        </p:nvSpPr>
        <p:spPr>
          <a:xfrm>
            <a:off x="8289501" y="4536634"/>
            <a:ext cx="72736" cy="70597"/>
          </a:xfrm>
          <a:custGeom>
            <a:avLst/>
            <a:gdLst/>
            <a:ahLst/>
            <a:cxnLst/>
            <a:rect l="l" t="t" r="r" b="b"/>
            <a:pathLst>
              <a:path w="80009" h="80010">
                <a:moveTo>
                  <a:pt x="0" y="39954"/>
                </a:moveTo>
                <a:lnTo>
                  <a:pt x="79919"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91" name="object 2191"/>
          <p:cNvSpPr/>
          <p:nvPr/>
        </p:nvSpPr>
        <p:spPr>
          <a:xfrm>
            <a:off x="8308812" y="4472783"/>
            <a:ext cx="17318" cy="99172"/>
          </a:xfrm>
          <a:custGeom>
            <a:avLst/>
            <a:gdLst/>
            <a:ahLst/>
            <a:cxnLst/>
            <a:rect l="l" t="t" r="r" b="b"/>
            <a:pathLst>
              <a:path w="19050" h="112395">
                <a:moveTo>
                  <a:pt x="0" y="0"/>
                </a:moveTo>
                <a:lnTo>
                  <a:pt x="18718" y="112318"/>
                </a:lnTo>
              </a:path>
            </a:pathLst>
          </a:custGeom>
          <a:ln w="3600">
            <a:solidFill>
              <a:srgbClr val="000000"/>
            </a:solidFill>
          </a:ln>
        </p:spPr>
        <p:txBody>
          <a:bodyPr wrap="square" lIns="0" tIns="0" rIns="0" bIns="0" rtlCol="0"/>
          <a:lstStyle/>
          <a:p>
            <a:endParaRPr/>
          </a:p>
        </p:txBody>
      </p:sp>
      <p:sp>
        <p:nvSpPr>
          <p:cNvPr id="2192" name="object 2192"/>
          <p:cNvSpPr/>
          <p:nvPr/>
        </p:nvSpPr>
        <p:spPr>
          <a:xfrm>
            <a:off x="8306846" y="4423869"/>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93" name="object 2193"/>
          <p:cNvSpPr/>
          <p:nvPr/>
        </p:nvSpPr>
        <p:spPr>
          <a:xfrm>
            <a:off x="8325830" y="4459123"/>
            <a:ext cx="17895" cy="113179"/>
          </a:xfrm>
          <a:custGeom>
            <a:avLst/>
            <a:gdLst/>
            <a:ahLst/>
            <a:cxnLst/>
            <a:rect l="l" t="t" r="r" b="b"/>
            <a:pathLst>
              <a:path w="19684" h="128270">
                <a:moveTo>
                  <a:pt x="0" y="127800"/>
                </a:moveTo>
                <a:lnTo>
                  <a:pt x="19079" y="0"/>
                </a:lnTo>
              </a:path>
            </a:pathLst>
          </a:custGeom>
          <a:ln w="3600">
            <a:solidFill>
              <a:srgbClr val="000000"/>
            </a:solidFill>
          </a:ln>
        </p:spPr>
        <p:txBody>
          <a:bodyPr wrap="square" lIns="0" tIns="0" rIns="0" bIns="0" rtlCol="0"/>
          <a:lstStyle/>
          <a:p>
            <a:endParaRPr/>
          </a:p>
        </p:txBody>
      </p:sp>
      <p:sp>
        <p:nvSpPr>
          <p:cNvPr id="2194" name="object 2194"/>
          <p:cNvSpPr/>
          <p:nvPr/>
        </p:nvSpPr>
        <p:spPr>
          <a:xfrm>
            <a:off x="8323866" y="4431803"/>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2195" name="object 2195"/>
          <p:cNvSpPr/>
          <p:nvPr/>
        </p:nvSpPr>
        <p:spPr>
          <a:xfrm>
            <a:off x="8343173" y="4459123"/>
            <a:ext cx="17318" cy="8404"/>
          </a:xfrm>
          <a:custGeom>
            <a:avLst/>
            <a:gdLst/>
            <a:ahLst/>
            <a:cxnLst/>
            <a:rect l="l" t="t" r="r" b="b"/>
            <a:pathLst>
              <a:path w="19050" h="9525">
                <a:moveTo>
                  <a:pt x="0" y="0"/>
                </a:moveTo>
                <a:lnTo>
                  <a:pt x="18722" y="9004"/>
                </a:lnTo>
              </a:path>
            </a:pathLst>
          </a:custGeom>
          <a:ln w="3600">
            <a:solidFill>
              <a:srgbClr val="000000"/>
            </a:solidFill>
          </a:ln>
        </p:spPr>
        <p:txBody>
          <a:bodyPr wrap="square" lIns="0" tIns="0" rIns="0" bIns="0" rtlCol="0"/>
          <a:lstStyle/>
          <a:p>
            <a:endParaRPr/>
          </a:p>
        </p:txBody>
      </p:sp>
      <p:sp>
        <p:nvSpPr>
          <p:cNvPr id="2196" name="object 2196"/>
          <p:cNvSpPr/>
          <p:nvPr/>
        </p:nvSpPr>
        <p:spPr>
          <a:xfrm>
            <a:off x="8340883" y="4431803"/>
            <a:ext cx="71005" cy="70597"/>
          </a:xfrm>
          <a:custGeom>
            <a:avLst/>
            <a:gdLst/>
            <a:ahLst/>
            <a:cxnLst/>
            <a:rect l="l" t="t" r="r" b="b"/>
            <a:pathLst>
              <a:path w="78104" h="80010">
                <a:moveTo>
                  <a:pt x="0" y="39966"/>
                </a:moveTo>
                <a:lnTo>
                  <a:pt x="77762"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2197" name="object 2197"/>
          <p:cNvSpPr/>
          <p:nvPr/>
        </p:nvSpPr>
        <p:spPr>
          <a:xfrm>
            <a:off x="8360194" y="4467068"/>
            <a:ext cx="17318" cy="0"/>
          </a:xfrm>
          <a:custGeom>
            <a:avLst/>
            <a:gdLst/>
            <a:ahLst/>
            <a:cxnLst/>
            <a:rect l="l" t="t" r="r" b="b"/>
            <a:pathLst>
              <a:path w="19050">
                <a:moveTo>
                  <a:pt x="0" y="0"/>
                </a:moveTo>
                <a:lnTo>
                  <a:pt x="18718" y="0"/>
                </a:lnTo>
              </a:path>
            </a:pathLst>
          </a:custGeom>
          <a:ln w="3600">
            <a:solidFill>
              <a:srgbClr val="000000"/>
            </a:solidFill>
          </a:ln>
        </p:spPr>
        <p:txBody>
          <a:bodyPr wrap="square" lIns="0" tIns="0" rIns="0" bIns="0" rtlCol="0"/>
          <a:lstStyle/>
          <a:p>
            <a:endParaRPr/>
          </a:p>
        </p:txBody>
      </p:sp>
      <p:sp>
        <p:nvSpPr>
          <p:cNvPr id="2198" name="object 2198"/>
          <p:cNvSpPr/>
          <p:nvPr/>
        </p:nvSpPr>
        <p:spPr>
          <a:xfrm>
            <a:off x="8358228" y="4318410"/>
            <a:ext cx="53686" cy="70597"/>
          </a:xfrm>
          <a:custGeom>
            <a:avLst/>
            <a:gdLst/>
            <a:ahLst/>
            <a:cxnLst/>
            <a:rect l="l" t="t" r="r" b="b"/>
            <a:pathLst>
              <a:path w="59054" h="80010">
                <a:moveTo>
                  <a:pt x="0" y="39954"/>
                </a:moveTo>
                <a:lnTo>
                  <a:pt x="58682"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2199" name="object 2199"/>
          <p:cNvSpPr/>
          <p:nvPr/>
        </p:nvSpPr>
        <p:spPr>
          <a:xfrm>
            <a:off x="8377212" y="4353665"/>
            <a:ext cx="17895" cy="113740"/>
          </a:xfrm>
          <a:custGeom>
            <a:avLst/>
            <a:gdLst/>
            <a:ahLst/>
            <a:cxnLst/>
            <a:rect l="l" t="t" r="r" b="b"/>
            <a:pathLst>
              <a:path w="19684" h="128904">
                <a:moveTo>
                  <a:pt x="0" y="128524"/>
                </a:moveTo>
                <a:lnTo>
                  <a:pt x="19079" y="0"/>
                </a:lnTo>
              </a:path>
            </a:pathLst>
          </a:custGeom>
          <a:ln w="3600">
            <a:solidFill>
              <a:srgbClr val="000000"/>
            </a:solidFill>
          </a:ln>
        </p:spPr>
        <p:txBody>
          <a:bodyPr wrap="square" lIns="0" tIns="0" rIns="0" bIns="0" rtlCol="0"/>
          <a:lstStyle/>
          <a:p>
            <a:endParaRPr/>
          </a:p>
        </p:txBody>
      </p:sp>
      <p:sp>
        <p:nvSpPr>
          <p:cNvPr id="2200" name="object 2200"/>
          <p:cNvSpPr/>
          <p:nvPr/>
        </p:nvSpPr>
        <p:spPr>
          <a:xfrm>
            <a:off x="8375249" y="4089071"/>
            <a:ext cx="36368" cy="70597"/>
          </a:xfrm>
          <a:custGeom>
            <a:avLst/>
            <a:gdLst/>
            <a:ahLst/>
            <a:cxnLst/>
            <a:rect l="l" t="t" r="r" b="b"/>
            <a:pathLst>
              <a:path w="40004" h="80010">
                <a:moveTo>
                  <a:pt x="0" y="39954"/>
                </a:moveTo>
                <a:lnTo>
                  <a:pt x="39960" y="39954"/>
                </a:lnTo>
                <a:lnTo>
                  <a:pt x="39960" y="0"/>
                </a:lnTo>
                <a:lnTo>
                  <a:pt x="39960" y="79908"/>
                </a:lnTo>
              </a:path>
            </a:pathLst>
          </a:custGeom>
          <a:ln w="3600">
            <a:solidFill>
              <a:srgbClr val="000000"/>
            </a:solidFill>
          </a:ln>
        </p:spPr>
        <p:txBody>
          <a:bodyPr wrap="square" lIns="0" tIns="0" rIns="0" bIns="0" rtlCol="0"/>
          <a:lstStyle/>
          <a:p>
            <a:endParaRPr/>
          </a:p>
        </p:txBody>
      </p:sp>
      <p:sp>
        <p:nvSpPr>
          <p:cNvPr id="2201" name="object 2201"/>
          <p:cNvSpPr/>
          <p:nvPr/>
        </p:nvSpPr>
        <p:spPr>
          <a:xfrm>
            <a:off x="8394556" y="4124324"/>
            <a:ext cx="17318" cy="229721"/>
          </a:xfrm>
          <a:custGeom>
            <a:avLst/>
            <a:gdLst/>
            <a:ahLst/>
            <a:cxnLst/>
            <a:rect l="l" t="t" r="r" b="b"/>
            <a:pathLst>
              <a:path w="19050" h="260350">
                <a:moveTo>
                  <a:pt x="0" y="259918"/>
                </a:moveTo>
                <a:lnTo>
                  <a:pt x="18722" y="0"/>
                </a:lnTo>
              </a:path>
            </a:pathLst>
          </a:custGeom>
          <a:ln w="3600">
            <a:solidFill>
              <a:srgbClr val="000000"/>
            </a:solidFill>
          </a:ln>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45338" y="593620"/>
            <a:ext cx="2362200" cy="200055"/>
          </a:xfrm>
          <a:prstGeom prst="rect">
            <a:avLst/>
          </a:prstGeom>
        </p:spPr>
        <p:txBody>
          <a:bodyPr vert="horz" wrap="square" lIns="0" tIns="0" rIns="0" bIns="0" rtlCol="0">
            <a:spAutoFit/>
          </a:bodyPr>
          <a:lstStyle/>
          <a:p>
            <a:pPr marL="11397"/>
            <a:r>
              <a:rPr sz="1300" dirty="0">
                <a:latin typeface="Palatino Linotype"/>
                <a:cs typeface="Palatino Linotype"/>
              </a:rPr>
              <a:t>RMSR after removal of 2</a:t>
            </a:r>
            <a:r>
              <a:rPr sz="1300" spc="-90" dirty="0">
                <a:latin typeface="Palatino Linotype"/>
                <a:cs typeface="Palatino Linotype"/>
              </a:rPr>
              <a:t> </a:t>
            </a:r>
            <a:r>
              <a:rPr sz="1300" dirty="0">
                <a:latin typeface="Palatino Linotype"/>
                <a:cs typeface="Palatino Linotype"/>
              </a:rPr>
              <a:t>EOFs</a:t>
            </a:r>
          </a:p>
        </p:txBody>
      </p:sp>
      <p:sp>
        <p:nvSpPr>
          <p:cNvPr id="3" name="object 3"/>
          <p:cNvSpPr/>
          <p:nvPr/>
        </p:nvSpPr>
        <p:spPr>
          <a:xfrm>
            <a:off x="1349998" y="5805636"/>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4" name="object 4"/>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5" name="object 65"/>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6" name="object 66"/>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7" name="object 67"/>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3" name="object 73"/>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4" name="object 74"/>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8" name="object 128"/>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9" name="object 129"/>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30" name="object 130"/>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1" name="object 131"/>
          <p:cNvSpPr txBox="1"/>
          <p:nvPr/>
        </p:nvSpPr>
        <p:spPr>
          <a:xfrm>
            <a:off x="1128949" y="5671166"/>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0.0</a:t>
            </a:r>
          </a:p>
        </p:txBody>
      </p:sp>
      <p:sp>
        <p:nvSpPr>
          <p:cNvPr id="132" name="object 132"/>
          <p:cNvSpPr/>
          <p:nvPr/>
        </p:nvSpPr>
        <p:spPr>
          <a:xfrm>
            <a:off x="1349999" y="497625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3" name="object 133"/>
          <p:cNvSpPr txBox="1"/>
          <p:nvPr/>
        </p:nvSpPr>
        <p:spPr>
          <a:xfrm>
            <a:off x="1128949" y="4886257"/>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0.1</a:t>
            </a:r>
          </a:p>
        </p:txBody>
      </p:sp>
      <p:sp>
        <p:nvSpPr>
          <p:cNvPr id="134" name="object 134"/>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5" name="object 135"/>
          <p:cNvSpPr txBox="1"/>
          <p:nvPr/>
        </p:nvSpPr>
        <p:spPr>
          <a:xfrm>
            <a:off x="1128949" y="4056876"/>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0.2</a:t>
            </a:r>
          </a:p>
        </p:txBody>
      </p:sp>
      <p:sp>
        <p:nvSpPr>
          <p:cNvPr id="136" name="object 136"/>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7" name="object 137"/>
          <p:cNvSpPr txBox="1"/>
          <p:nvPr/>
        </p:nvSpPr>
        <p:spPr>
          <a:xfrm>
            <a:off x="1128949" y="3227496"/>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0.3</a:t>
            </a:r>
          </a:p>
        </p:txBody>
      </p:sp>
      <p:sp>
        <p:nvSpPr>
          <p:cNvPr id="138" name="object 138"/>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9" name="object 139"/>
          <p:cNvSpPr txBox="1"/>
          <p:nvPr/>
        </p:nvSpPr>
        <p:spPr>
          <a:xfrm>
            <a:off x="1128949" y="2397801"/>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0.4</a:t>
            </a:r>
          </a:p>
        </p:txBody>
      </p:sp>
      <p:sp>
        <p:nvSpPr>
          <p:cNvPr id="140" name="object 140"/>
          <p:cNvSpPr/>
          <p:nvPr/>
        </p:nvSpPr>
        <p:spPr>
          <a:xfrm>
            <a:off x="1349999" y="165811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41" name="object 141"/>
          <p:cNvSpPr txBox="1"/>
          <p:nvPr/>
        </p:nvSpPr>
        <p:spPr>
          <a:xfrm>
            <a:off x="1128949" y="1568431"/>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0.5</a:t>
            </a:r>
          </a:p>
        </p:txBody>
      </p:sp>
      <p:sp>
        <p:nvSpPr>
          <p:cNvPr id="142" name="object 142"/>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43" name="object 143"/>
          <p:cNvSpPr txBox="1"/>
          <p:nvPr/>
        </p:nvSpPr>
        <p:spPr>
          <a:xfrm>
            <a:off x="1128949" y="772410"/>
            <a:ext cx="196273" cy="169277"/>
          </a:xfrm>
          <a:prstGeom prst="rect">
            <a:avLst/>
          </a:prstGeom>
        </p:spPr>
        <p:txBody>
          <a:bodyPr vert="horz" wrap="square" lIns="0" tIns="0" rIns="0" bIns="0" rtlCol="0">
            <a:spAutoFit/>
          </a:bodyPr>
          <a:lstStyle/>
          <a:p>
            <a:pPr marL="11397"/>
            <a:r>
              <a:rPr sz="1100" dirty="0">
                <a:latin typeface="Palatino Linotype"/>
                <a:cs typeface="Palatino Linotype"/>
              </a:rPr>
              <a:t>0.6</a:t>
            </a:r>
          </a:p>
        </p:txBody>
      </p:sp>
      <p:sp>
        <p:nvSpPr>
          <p:cNvPr id="144" name="object 144"/>
          <p:cNvSpPr/>
          <p:nvPr/>
        </p:nvSpPr>
        <p:spPr>
          <a:xfrm>
            <a:off x="1349999" y="57227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56398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547369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53907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522497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51420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489302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472722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46443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45614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44785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439559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422946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398075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389784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9" y="37320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7" name="object 167"/>
          <p:cNvSpPr/>
          <p:nvPr/>
        </p:nvSpPr>
        <p:spPr>
          <a:xfrm>
            <a:off x="1349999" y="364880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8" name="object 168"/>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9" name="object 169"/>
          <p:cNvSpPr/>
          <p:nvPr/>
        </p:nvSpPr>
        <p:spPr>
          <a:xfrm>
            <a:off x="1349999" y="34829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0" name="object 170"/>
          <p:cNvSpPr/>
          <p:nvPr/>
        </p:nvSpPr>
        <p:spPr>
          <a:xfrm>
            <a:off x="1349999" y="340008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1" name="object 171"/>
          <p:cNvSpPr/>
          <p:nvPr/>
        </p:nvSpPr>
        <p:spPr>
          <a:xfrm>
            <a:off x="1349999" y="32342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2" name="object 172"/>
          <p:cNvSpPr/>
          <p:nvPr/>
        </p:nvSpPr>
        <p:spPr>
          <a:xfrm>
            <a:off x="1349999" y="31513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3" name="object 173"/>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4" name="object 174"/>
          <p:cNvSpPr/>
          <p:nvPr/>
        </p:nvSpPr>
        <p:spPr>
          <a:xfrm>
            <a:off x="1349999" y="298524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5" name="object 175"/>
          <p:cNvSpPr/>
          <p:nvPr/>
        </p:nvSpPr>
        <p:spPr>
          <a:xfrm>
            <a:off x="1349999" y="29023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6" name="object 176"/>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7" name="object 177"/>
          <p:cNvSpPr/>
          <p:nvPr/>
        </p:nvSpPr>
        <p:spPr>
          <a:xfrm>
            <a:off x="1349999" y="273652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8" name="object 178"/>
          <p:cNvSpPr/>
          <p:nvPr/>
        </p:nvSpPr>
        <p:spPr>
          <a:xfrm>
            <a:off x="1349999" y="26536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9" name="object 179"/>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0" name="object 180"/>
          <p:cNvSpPr/>
          <p:nvPr/>
        </p:nvSpPr>
        <p:spPr>
          <a:xfrm>
            <a:off x="1349999" y="240458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1" name="object 181"/>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2" name="object 182"/>
          <p:cNvSpPr/>
          <p:nvPr/>
        </p:nvSpPr>
        <p:spPr>
          <a:xfrm>
            <a:off x="1349999" y="223876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3" name="object 183"/>
          <p:cNvSpPr/>
          <p:nvPr/>
        </p:nvSpPr>
        <p:spPr>
          <a:xfrm>
            <a:off x="1349999" y="21558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4" name="object 184"/>
          <p:cNvSpPr/>
          <p:nvPr/>
        </p:nvSpPr>
        <p:spPr>
          <a:xfrm>
            <a:off x="1349999" y="20729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5" name="object 185"/>
          <p:cNvSpPr/>
          <p:nvPr/>
        </p:nvSpPr>
        <p:spPr>
          <a:xfrm>
            <a:off x="1349999" y="19900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6" name="object 186"/>
          <p:cNvSpPr/>
          <p:nvPr/>
        </p:nvSpPr>
        <p:spPr>
          <a:xfrm>
            <a:off x="1349999" y="190714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7" name="object 187"/>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8" name="object 188"/>
          <p:cNvSpPr/>
          <p:nvPr/>
        </p:nvSpPr>
        <p:spPr>
          <a:xfrm>
            <a:off x="1349999" y="17410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9" name="object 189"/>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0" name="object 190"/>
          <p:cNvSpPr/>
          <p:nvPr/>
        </p:nvSpPr>
        <p:spPr>
          <a:xfrm>
            <a:off x="1349999" y="14922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1" name="object 191"/>
          <p:cNvSpPr/>
          <p:nvPr/>
        </p:nvSpPr>
        <p:spPr>
          <a:xfrm>
            <a:off x="1349999" y="140939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2" name="object 192"/>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3" name="object 193"/>
          <p:cNvSpPr/>
          <p:nvPr/>
        </p:nvSpPr>
        <p:spPr>
          <a:xfrm>
            <a:off x="1349999" y="12435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4" name="object 194"/>
          <p:cNvSpPr/>
          <p:nvPr/>
        </p:nvSpPr>
        <p:spPr>
          <a:xfrm>
            <a:off x="1349999" y="116035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5" name="object 195"/>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6" name="object 196"/>
          <p:cNvSpPr/>
          <p:nvPr/>
        </p:nvSpPr>
        <p:spPr>
          <a:xfrm>
            <a:off x="1349999" y="9945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7" name="object 197"/>
          <p:cNvSpPr/>
          <p:nvPr/>
        </p:nvSpPr>
        <p:spPr>
          <a:xfrm>
            <a:off x="1349999" y="91164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8" name="object 198"/>
          <p:cNvSpPr txBox="1"/>
          <p:nvPr/>
        </p:nvSpPr>
        <p:spPr>
          <a:xfrm>
            <a:off x="919157" y="2458750"/>
            <a:ext cx="282129" cy="1750919"/>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RMSR, 95AR, AbsMaxR</a:t>
            </a:r>
            <a:r>
              <a:rPr sz="1100" dirty="0">
                <a:latin typeface="Palatino Linotype"/>
                <a:cs typeface="Palatino Linotype"/>
              </a:rPr>
              <a:t> in %</a:t>
            </a:r>
          </a:p>
        </p:txBody>
      </p:sp>
      <p:sp>
        <p:nvSpPr>
          <p:cNvPr id="199" name="object 199"/>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163502" y="497625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163502" y="165811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57227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56398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547369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53907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8233213" y="522497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4" name="object 214"/>
          <p:cNvSpPr/>
          <p:nvPr/>
        </p:nvSpPr>
        <p:spPr>
          <a:xfrm>
            <a:off x="8233213" y="51420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5" name="object 215"/>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6" name="object 216"/>
          <p:cNvSpPr/>
          <p:nvPr/>
        </p:nvSpPr>
        <p:spPr>
          <a:xfrm>
            <a:off x="8233213" y="489302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7" name="object 217"/>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8" name="object 218"/>
          <p:cNvSpPr/>
          <p:nvPr/>
        </p:nvSpPr>
        <p:spPr>
          <a:xfrm>
            <a:off x="8233213" y="472722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9" name="object 219"/>
          <p:cNvSpPr/>
          <p:nvPr/>
        </p:nvSpPr>
        <p:spPr>
          <a:xfrm>
            <a:off x="8233213" y="46443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0" name="object 220"/>
          <p:cNvSpPr/>
          <p:nvPr/>
        </p:nvSpPr>
        <p:spPr>
          <a:xfrm>
            <a:off x="8233213" y="45614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1" name="object 221"/>
          <p:cNvSpPr/>
          <p:nvPr/>
        </p:nvSpPr>
        <p:spPr>
          <a:xfrm>
            <a:off x="8233213" y="44785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2" name="object 222"/>
          <p:cNvSpPr/>
          <p:nvPr/>
        </p:nvSpPr>
        <p:spPr>
          <a:xfrm>
            <a:off x="8233213" y="439559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3" name="object 223"/>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4" name="object 224"/>
          <p:cNvSpPr/>
          <p:nvPr/>
        </p:nvSpPr>
        <p:spPr>
          <a:xfrm>
            <a:off x="8233213" y="422946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5" name="object 225"/>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6" name="object 226"/>
          <p:cNvSpPr/>
          <p:nvPr/>
        </p:nvSpPr>
        <p:spPr>
          <a:xfrm>
            <a:off x="8233213" y="398075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7" name="object 227"/>
          <p:cNvSpPr/>
          <p:nvPr/>
        </p:nvSpPr>
        <p:spPr>
          <a:xfrm>
            <a:off x="8233213" y="389784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8" name="object 228"/>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9" name="object 229"/>
          <p:cNvSpPr/>
          <p:nvPr/>
        </p:nvSpPr>
        <p:spPr>
          <a:xfrm>
            <a:off x="8233213" y="37320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0" name="object 230"/>
          <p:cNvSpPr/>
          <p:nvPr/>
        </p:nvSpPr>
        <p:spPr>
          <a:xfrm>
            <a:off x="8233213" y="364880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1" name="object 231"/>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2" name="object 232"/>
          <p:cNvSpPr/>
          <p:nvPr/>
        </p:nvSpPr>
        <p:spPr>
          <a:xfrm>
            <a:off x="8233213" y="34829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3" name="object 233"/>
          <p:cNvSpPr/>
          <p:nvPr/>
        </p:nvSpPr>
        <p:spPr>
          <a:xfrm>
            <a:off x="8233213" y="340008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4" name="object 234"/>
          <p:cNvSpPr/>
          <p:nvPr/>
        </p:nvSpPr>
        <p:spPr>
          <a:xfrm>
            <a:off x="8233213" y="32342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5" name="object 235"/>
          <p:cNvSpPr/>
          <p:nvPr/>
        </p:nvSpPr>
        <p:spPr>
          <a:xfrm>
            <a:off x="8233213" y="31513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6" name="object 236"/>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7" name="object 237"/>
          <p:cNvSpPr/>
          <p:nvPr/>
        </p:nvSpPr>
        <p:spPr>
          <a:xfrm>
            <a:off x="8233213" y="298524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8" name="object 238"/>
          <p:cNvSpPr/>
          <p:nvPr/>
        </p:nvSpPr>
        <p:spPr>
          <a:xfrm>
            <a:off x="8233213" y="29023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9" name="object 239"/>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0" name="object 240"/>
          <p:cNvSpPr/>
          <p:nvPr/>
        </p:nvSpPr>
        <p:spPr>
          <a:xfrm>
            <a:off x="8233213" y="273652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1" name="object 241"/>
          <p:cNvSpPr/>
          <p:nvPr/>
        </p:nvSpPr>
        <p:spPr>
          <a:xfrm>
            <a:off x="8233213" y="26536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2" name="object 242"/>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3" name="object 243"/>
          <p:cNvSpPr/>
          <p:nvPr/>
        </p:nvSpPr>
        <p:spPr>
          <a:xfrm>
            <a:off x="8233213" y="240458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4" name="object 244"/>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5" name="object 245"/>
          <p:cNvSpPr/>
          <p:nvPr/>
        </p:nvSpPr>
        <p:spPr>
          <a:xfrm>
            <a:off x="8233213" y="223876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6" name="object 246"/>
          <p:cNvSpPr/>
          <p:nvPr/>
        </p:nvSpPr>
        <p:spPr>
          <a:xfrm>
            <a:off x="8233213" y="21558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7" name="object 247"/>
          <p:cNvSpPr/>
          <p:nvPr/>
        </p:nvSpPr>
        <p:spPr>
          <a:xfrm>
            <a:off x="8233213" y="20729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8" name="object 248"/>
          <p:cNvSpPr/>
          <p:nvPr/>
        </p:nvSpPr>
        <p:spPr>
          <a:xfrm>
            <a:off x="8233213" y="19900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9" name="object 249"/>
          <p:cNvSpPr/>
          <p:nvPr/>
        </p:nvSpPr>
        <p:spPr>
          <a:xfrm>
            <a:off x="8233213" y="190714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0" name="object 250"/>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1" name="object 251"/>
          <p:cNvSpPr/>
          <p:nvPr/>
        </p:nvSpPr>
        <p:spPr>
          <a:xfrm>
            <a:off x="8233213" y="17410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2" name="object 252"/>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3" name="object 253"/>
          <p:cNvSpPr/>
          <p:nvPr/>
        </p:nvSpPr>
        <p:spPr>
          <a:xfrm>
            <a:off x="8233213" y="14922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4" name="object 254"/>
          <p:cNvSpPr/>
          <p:nvPr/>
        </p:nvSpPr>
        <p:spPr>
          <a:xfrm>
            <a:off x="8233213" y="140939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5" name="object 255"/>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6" name="object 256"/>
          <p:cNvSpPr/>
          <p:nvPr/>
        </p:nvSpPr>
        <p:spPr>
          <a:xfrm>
            <a:off x="8233213" y="12435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7" name="object 257"/>
          <p:cNvSpPr/>
          <p:nvPr/>
        </p:nvSpPr>
        <p:spPr>
          <a:xfrm>
            <a:off x="8233213" y="116035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8" name="object 258"/>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9" name="object 259"/>
          <p:cNvSpPr/>
          <p:nvPr/>
        </p:nvSpPr>
        <p:spPr>
          <a:xfrm>
            <a:off x="8233213" y="9945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60" name="object 260"/>
          <p:cNvSpPr/>
          <p:nvPr/>
        </p:nvSpPr>
        <p:spPr>
          <a:xfrm>
            <a:off x="8233213" y="91164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61" name="object 261"/>
          <p:cNvSpPr/>
          <p:nvPr/>
        </p:nvSpPr>
        <p:spPr>
          <a:xfrm>
            <a:off x="1349998" y="1260415"/>
            <a:ext cx="6952673" cy="3971925"/>
          </a:xfrm>
          <a:custGeom>
            <a:avLst/>
            <a:gdLst/>
            <a:ahLst/>
            <a:cxnLst/>
            <a:rect l="l" t="t" r="r" b="b"/>
            <a:pathLst>
              <a:path w="7647940" h="4501515">
                <a:moveTo>
                  <a:pt x="0" y="0"/>
                </a:moveTo>
                <a:lnTo>
                  <a:pt x="51117" y="1507680"/>
                </a:lnTo>
                <a:lnTo>
                  <a:pt x="102247" y="2779560"/>
                </a:lnTo>
                <a:lnTo>
                  <a:pt x="153365" y="2626207"/>
                </a:lnTo>
                <a:lnTo>
                  <a:pt x="204482" y="2654287"/>
                </a:lnTo>
                <a:lnTo>
                  <a:pt x="255600" y="3069005"/>
                </a:lnTo>
                <a:lnTo>
                  <a:pt x="306717" y="2603525"/>
                </a:lnTo>
                <a:lnTo>
                  <a:pt x="357835" y="2556002"/>
                </a:lnTo>
                <a:lnTo>
                  <a:pt x="408965" y="2585161"/>
                </a:lnTo>
                <a:lnTo>
                  <a:pt x="460082" y="3089884"/>
                </a:lnTo>
                <a:lnTo>
                  <a:pt x="511568" y="3168726"/>
                </a:lnTo>
                <a:lnTo>
                  <a:pt x="563041" y="3454933"/>
                </a:lnTo>
                <a:lnTo>
                  <a:pt x="614527" y="2993758"/>
                </a:lnTo>
                <a:lnTo>
                  <a:pt x="666000" y="3716642"/>
                </a:lnTo>
                <a:lnTo>
                  <a:pt x="717486" y="3391560"/>
                </a:lnTo>
                <a:lnTo>
                  <a:pt x="769327" y="3431882"/>
                </a:lnTo>
                <a:lnTo>
                  <a:pt x="820801" y="3665524"/>
                </a:lnTo>
                <a:lnTo>
                  <a:pt x="872642" y="3591001"/>
                </a:lnTo>
                <a:lnTo>
                  <a:pt x="924128" y="3389045"/>
                </a:lnTo>
                <a:lnTo>
                  <a:pt x="975969" y="3555733"/>
                </a:lnTo>
                <a:lnTo>
                  <a:pt x="1027811" y="3828605"/>
                </a:lnTo>
                <a:lnTo>
                  <a:pt x="1079284" y="3558603"/>
                </a:lnTo>
                <a:lnTo>
                  <a:pt x="1131125" y="3727081"/>
                </a:lnTo>
                <a:lnTo>
                  <a:pt x="1182966" y="3696487"/>
                </a:lnTo>
                <a:lnTo>
                  <a:pt x="1234808" y="3954246"/>
                </a:lnTo>
                <a:lnTo>
                  <a:pt x="1286637" y="4010406"/>
                </a:lnTo>
                <a:lnTo>
                  <a:pt x="1338122" y="3987012"/>
                </a:lnTo>
                <a:lnTo>
                  <a:pt x="1389964" y="3228848"/>
                </a:lnTo>
                <a:lnTo>
                  <a:pt x="1441805" y="3600729"/>
                </a:lnTo>
                <a:lnTo>
                  <a:pt x="1494002" y="3731044"/>
                </a:lnTo>
                <a:lnTo>
                  <a:pt x="1545844" y="3949204"/>
                </a:lnTo>
                <a:lnTo>
                  <a:pt x="1597685" y="4092130"/>
                </a:lnTo>
                <a:lnTo>
                  <a:pt x="1649526" y="3996004"/>
                </a:lnTo>
                <a:lnTo>
                  <a:pt x="1701368" y="4141089"/>
                </a:lnTo>
                <a:lnTo>
                  <a:pt x="1753565" y="3336124"/>
                </a:lnTo>
                <a:lnTo>
                  <a:pt x="1805406" y="3071164"/>
                </a:lnTo>
                <a:lnTo>
                  <a:pt x="1857248" y="3976560"/>
                </a:lnTo>
                <a:lnTo>
                  <a:pt x="1909445" y="4116971"/>
                </a:lnTo>
                <a:lnTo>
                  <a:pt x="1961286" y="4025531"/>
                </a:lnTo>
                <a:lnTo>
                  <a:pt x="2013127" y="4252328"/>
                </a:lnTo>
                <a:lnTo>
                  <a:pt x="2065324" y="4287253"/>
                </a:lnTo>
                <a:lnTo>
                  <a:pt x="2117166" y="4227487"/>
                </a:lnTo>
                <a:lnTo>
                  <a:pt x="2169363" y="4214520"/>
                </a:lnTo>
                <a:lnTo>
                  <a:pt x="2221560" y="4165206"/>
                </a:lnTo>
                <a:lnTo>
                  <a:pt x="2273769" y="4431969"/>
                </a:lnTo>
                <a:lnTo>
                  <a:pt x="2325966" y="4374730"/>
                </a:lnTo>
                <a:lnTo>
                  <a:pt x="2378163" y="4264571"/>
                </a:lnTo>
                <a:lnTo>
                  <a:pt x="2430360" y="4110482"/>
                </a:lnTo>
                <a:lnTo>
                  <a:pt x="2482570" y="4012565"/>
                </a:lnTo>
                <a:lnTo>
                  <a:pt x="2534767" y="4182846"/>
                </a:lnTo>
                <a:lnTo>
                  <a:pt x="2586964" y="4059008"/>
                </a:lnTo>
                <a:lnTo>
                  <a:pt x="2639174" y="4258449"/>
                </a:lnTo>
                <a:lnTo>
                  <a:pt x="2691371" y="4268889"/>
                </a:lnTo>
                <a:lnTo>
                  <a:pt x="2743568" y="4011129"/>
                </a:lnTo>
                <a:lnTo>
                  <a:pt x="2795765" y="3652202"/>
                </a:lnTo>
                <a:lnTo>
                  <a:pt x="2847975" y="4195813"/>
                </a:lnTo>
                <a:lnTo>
                  <a:pt x="2900527" y="4448886"/>
                </a:lnTo>
                <a:lnTo>
                  <a:pt x="2952724" y="4501095"/>
                </a:lnTo>
                <a:lnTo>
                  <a:pt x="3004934" y="4260608"/>
                </a:lnTo>
                <a:lnTo>
                  <a:pt x="3057486" y="3959999"/>
                </a:lnTo>
                <a:lnTo>
                  <a:pt x="3109683" y="4192574"/>
                </a:lnTo>
                <a:lnTo>
                  <a:pt x="3162249" y="4340161"/>
                </a:lnTo>
                <a:lnTo>
                  <a:pt x="3214446" y="4062958"/>
                </a:lnTo>
                <a:lnTo>
                  <a:pt x="3267011" y="3765600"/>
                </a:lnTo>
                <a:lnTo>
                  <a:pt x="3319208" y="3941292"/>
                </a:lnTo>
                <a:lnTo>
                  <a:pt x="3371773" y="4311002"/>
                </a:lnTo>
                <a:lnTo>
                  <a:pt x="3423970" y="4375086"/>
                </a:lnTo>
                <a:lnTo>
                  <a:pt x="3476523" y="4146486"/>
                </a:lnTo>
                <a:lnTo>
                  <a:pt x="3529088" y="4187164"/>
                </a:lnTo>
                <a:lnTo>
                  <a:pt x="3581641" y="3921848"/>
                </a:lnTo>
                <a:lnTo>
                  <a:pt x="3633851" y="4002125"/>
                </a:lnTo>
                <a:lnTo>
                  <a:pt x="3686403" y="3877932"/>
                </a:lnTo>
                <a:lnTo>
                  <a:pt x="3738968" y="3630968"/>
                </a:lnTo>
                <a:lnTo>
                  <a:pt x="3791534" y="3769931"/>
                </a:lnTo>
                <a:lnTo>
                  <a:pt x="3844086" y="3595687"/>
                </a:lnTo>
                <a:lnTo>
                  <a:pt x="3896652" y="3845166"/>
                </a:lnTo>
                <a:lnTo>
                  <a:pt x="3949204" y="3602164"/>
                </a:lnTo>
                <a:lnTo>
                  <a:pt x="4001770" y="3679202"/>
                </a:lnTo>
                <a:lnTo>
                  <a:pt x="4054335" y="4064050"/>
                </a:lnTo>
                <a:lnTo>
                  <a:pt x="4106887" y="3625570"/>
                </a:lnTo>
                <a:lnTo>
                  <a:pt x="4159453" y="3267367"/>
                </a:lnTo>
                <a:lnTo>
                  <a:pt x="4212374" y="3002762"/>
                </a:lnTo>
                <a:lnTo>
                  <a:pt x="4264926" y="3055683"/>
                </a:lnTo>
                <a:lnTo>
                  <a:pt x="4317492" y="2952724"/>
                </a:lnTo>
                <a:lnTo>
                  <a:pt x="4370044" y="2756166"/>
                </a:lnTo>
                <a:lnTo>
                  <a:pt x="4422965" y="2795041"/>
                </a:lnTo>
                <a:lnTo>
                  <a:pt x="4475530" y="3322447"/>
                </a:lnTo>
                <a:lnTo>
                  <a:pt x="4528451" y="3705847"/>
                </a:lnTo>
                <a:lnTo>
                  <a:pt x="4581004" y="3674160"/>
                </a:lnTo>
                <a:lnTo>
                  <a:pt x="4633925" y="3605758"/>
                </a:lnTo>
                <a:lnTo>
                  <a:pt x="4686490" y="3450971"/>
                </a:lnTo>
                <a:lnTo>
                  <a:pt x="4739411" y="3483000"/>
                </a:lnTo>
                <a:lnTo>
                  <a:pt x="4791976" y="3603967"/>
                </a:lnTo>
                <a:lnTo>
                  <a:pt x="4844884" y="3694684"/>
                </a:lnTo>
                <a:lnTo>
                  <a:pt x="4897805" y="4119841"/>
                </a:lnTo>
                <a:lnTo>
                  <a:pt x="4950726" y="3930840"/>
                </a:lnTo>
                <a:lnTo>
                  <a:pt x="5003292" y="4016527"/>
                </a:lnTo>
                <a:lnTo>
                  <a:pt x="5056212" y="4149369"/>
                </a:lnTo>
                <a:lnTo>
                  <a:pt x="5109133" y="4131005"/>
                </a:lnTo>
                <a:lnTo>
                  <a:pt x="5162054" y="4149369"/>
                </a:lnTo>
                <a:lnTo>
                  <a:pt x="5214975" y="3879011"/>
                </a:lnTo>
                <a:lnTo>
                  <a:pt x="5267883" y="3994924"/>
                </a:lnTo>
                <a:lnTo>
                  <a:pt x="5320817" y="4061523"/>
                </a:lnTo>
                <a:lnTo>
                  <a:pt x="5373725" y="4035602"/>
                </a:lnTo>
                <a:lnTo>
                  <a:pt x="5426646" y="3900970"/>
                </a:lnTo>
                <a:lnTo>
                  <a:pt x="5479567" y="4176369"/>
                </a:lnTo>
                <a:lnTo>
                  <a:pt x="5532488" y="4210926"/>
                </a:lnTo>
                <a:lnTo>
                  <a:pt x="5585409" y="4277525"/>
                </a:lnTo>
                <a:lnTo>
                  <a:pt x="5638330" y="4140365"/>
                </a:lnTo>
                <a:lnTo>
                  <a:pt x="5691619" y="4212729"/>
                </a:lnTo>
                <a:lnTo>
                  <a:pt x="5744527" y="4278972"/>
                </a:lnTo>
                <a:lnTo>
                  <a:pt x="5797448" y="4267085"/>
                </a:lnTo>
                <a:lnTo>
                  <a:pt x="5850369" y="4197604"/>
                </a:lnTo>
                <a:lnTo>
                  <a:pt x="5903658" y="4049293"/>
                </a:lnTo>
                <a:lnTo>
                  <a:pt x="5956566" y="4135691"/>
                </a:lnTo>
                <a:lnTo>
                  <a:pt x="6009487" y="3927246"/>
                </a:lnTo>
                <a:lnTo>
                  <a:pt x="6062408" y="3878287"/>
                </a:lnTo>
                <a:lnTo>
                  <a:pt x="6115329" y="3736441"/>
                </a:lnTo>
                <a:lnTo>
                  <a:pt x="6168605" y="3751199"/>
                </a:lnTo>
                <a:lnTo>
                  <a:pt x="6221526" y="3830764"/>
                </a:lnTo>
                <a:lnTo>
                  <a:pt x="6274447" y="3758768"/>
                </a:lnTo>
                <a:lnTo>
                  <a:pt x="6327368" y="3529088"/>
                </a:lnTo>
                <a:lnTo>
                  <a:pt x="6380289" y="3696487"/>
                </a:lnTo>
                <a:lnTo>
                  <a:pt x="6433210" y="3949573"/>
                </a:lnTo>
                <a:lnTo>
                  <a:pt x="6486131" y="3983774"/>
                </a:lnTo>
                <a:lnTo>
                  <a:pt x="6539052" y="3542042"/>
                </a:lnTo>
                <a:lnTo>
                  <a:pt x="6591973" y="3616566"/>
                </a:lnTo>
                <a:lnTo>
                  <a:pt x="6644538" y="3640683"/>
                </a:lnTo>
                <a:lnTo>
                  <a:pt x="6697459" y="3460686"/>
                </a:lnTo>
                <a:lnTo>
                  <a:pt x="6750367" y="2814116"/>
                </a:lnTo>
                <a:lnTo>
                  <a:pt x="6803288" y="3069361"/>
                </a:lnTo>
                <a:lnTo>
                  <a:pt x="6855853" y="2881439"/>
                </a:lnTo>
                <a:lnTo>
                  <a:pt x="6908774" y="3109683"/>
                </a:lnTo>
                <a:lnTo>
                  <a:pt x="6961695" y="2725928"/>
                </a:lnTo>
                <a:lnTo>
                  <a:pt x="7014972" y="2790367"/>
                </a:lnTo>
                <a:lnTo>
                  <a:pt x="7067893" y="2854452"/>
                </a:lnTo>
                <a:lnTo>
                  <a:pt x="7120813" y="2739961"/>
                </a:lnTo>
                <a:lnTo>
                  <a:pt x="7173734" y="2026081"/>
                </a:lnTo>
                <a:lnTo>
                  <a:pt x="7226655" y="1917001"/>
                </a:lnTo>
                <a:lnTo>
                  <a:pt x="7279932" y="1835645"/>
                </a:lnTo>
                <a:lnTo>
                  <a:pt x="7332854" y="1872361"/>
                </a:lnTo>
                <a:lnTo>
                  <a:pt x="7385772" y="1453680"/>
                </a:lnTo>
                <a:lnTo>
                  <a:pt x="7438696" y="1665363"/>
                </a:lnTo>
                <a:lnTo>
                  <a:pt x="7491614" y="1200607"/>
                </a:lnTo>
                <a:lnTo>
                  <a:pt x="7544176" y="2210396"/>
                </a:lnTo>
                <a:lnTo>
                  <a:pt x="7596732" y="2044801"/>
                </a:lnTo>
                <a:lnTo>
                  <a:pt x="7647855" y="3598202"/>
                </a:lnTo>
              </a:path>
            </a:pathLst>
          </a:custGeom>
          <a:ln w="7200">
            <a:solidFill>
              <a:srgbClr val="000000"/>
            </a:solidFill>
            <a:prstDash val="lgDash"/>
          </a:ln>
        </p:spPr>
        <p:txBody>
          <a:bodyPr wrap="square" lIns="0" tIns="0" rIns="0" bIns="0" rtlCol="0"/>
          <a:lstStyle/>
          <a:p>
            <a:endParaRPr/>
          </a:p>
        </p:txBody>
      </p:sp>
      <p:sp>
        <p:nvSpPr>
          <p:cNvPr id="262" name="object 262"/>
          <p:cNvSpPr/>
          <p:nvPr/>
        </p:nvSpPr>
        <p:spPr>
          <a:xfrm>
            <a:off x="1349998" y="3924211"/>
            <a:ext cx="6952673" cy="1465169"/>
          </a:xfrm>
          <a:custGeom>
            <a:avLst/>
            <a:gdLst/>
            <a:ahLst/>
            <a:cxnLst/>
            <a:rect l="l" t="t" r="r" b="b"/>
            <a:pathLst>
              <a:path w="7647940" h="1660525">
                <a:moveTo>
                  <a:pt x="0" y="214922"/>
                </a:moveTo>
                <a:lnTo>
                  <a:pt x="51117" y="293395"/>
                </a:lnTo>
                <a:lnTo>
                  <a:pt x="102247" y="447484"/>
                </a:lnTo>
                <a:lnTo>
                  <a:pt x="153365" y="418680"/>
                </a:lnTo>
                <a:lnTo>
                  <a:pt x="204482" y="545401"/>
                </a:lnTo>
                <a:lnTo>
                  <a:pt x="255600" y="522719"/>
                </a:lnTo>
                <a:lnTo>
                  <a:pt x="306717" y="493915"/>
                </a:lnTo>
                <a:lnTo>
                  <a:pt x="357835" y="529196"/>
                </a:lnTo>
                <a:lnTo>
                  <a:pt x="408965" y="660958"/>
                </a:lnTo>
                <a:lnTo>
                  <a:pt x="460082" y="885596"/>
                </a:lnTo>
                <a:lnTo>
                  <a:pt x="511568" y="888834"/>
                </a:lnTo>
                <a:lnTo>
                  <a:pt x="563041" y="771474"/>
                </a:lnTo>
                <a:lnTo>
                  <a:pt x="614527" y="1013764"/>
                </a:lnTo>
                <a:lnTo>
                  <a:pt x="666000" y="1047597"/>
                </a:lnTo>
                <a:lnTo>
                  <a:pt x="717486" y="1068120"/>
                </a:lnTo>
                <a:lnTo>
                  <a:pt x="769327" y="1004760"/>
                </a:lnTo>
                <a:lnTo>
                  <a:pt x="820801" y="1215351"/>
                </a:lnTo>
                <a:lnTo>
                  <a:pt x="872642" y="1281595"/>
                </a:lnTo>
                <a:lnTo>
                  <a:pt x="924128" y="1265402"/>
                </a:lnTo>
                <a:lnTo>
                  <a:pt x="975969" y="1423085"/>
                </a:lnTo>
                <a:lnTo>
                  <a:pt x="1027811" y="1394993"/>
                </a:lnTo>
                <a:lnTo>
                  <a:pt x="1079284" y="1396085"/>
                </a:lnTo>
                <a:lnTo>
                  <a:pt x="1131125" y="1386713"/>
                </a:lnTo>
                <a:lnTo>
                  <a:pt x="1182966" y="1294917"/>
                </a:lnTo>
                <a:lnTo>
                  <a:pt x="1234808" y="1257122"/>
                </a:lnTo>
                <a:lnTo>
                  <a:pt x="1286637" y="1187284"/>
                </a:lnTo>
                <a:lnTo>
                  <a:pt x="1338122" y="1286281"/>
                </a:lnTo>
                <a:lnTo>
                  <a:pt x="1389964" y="1171435"/>
                </a:lnTo>
                <a:lnTo>
                  <a:pt x="1441805" y="1179360"/>
                </a:lnTo>
                <a:lnTo>
                  <a:pt x="1494002" y="1218234"/>
                </a:lnTo>
                <a:lnTo>
                  <a:pt x="1545844" y="1214285"/>
                </a:lnTo>
                <a:lnTo>
                  <a:pt x="1597685" y="1273683"/>
                </a:lnTo>
                <a:lnTo>
                  <a:pt x="1649526" y="1352880"/>
                </a:lnTo>
                <a:lnTo>
                  <a:pt x="1701368" y="1371244"/>
                </a:lnTo>
                <a:lnTo>
                  <a:pt x="1753565" y="885240"/>
                </a:lnTo>
                <a:lnTo>
                  <a:pt x="1805406" y="741603"/>
                </a:lnTo>
                <a:lnTo>
                  <a:pt x="1857248" y="1166037"/>
                </a:lnTo>
                <a:lnTo>
                  <a:pt x="1909445" y="1456207"/>
                </a:lnTo>
                <a:lnTo>
                  <a:pt x="1961286" y="1469872"/>
                </a:lnTo>
                <a:lnTo>
                  <a:pt x="2013127" y="1598041"/>
                </a:lnTo>
                <a:lnTo>
                  <a:pt x="2065324" y="1582559"/>
                </a:lnTo>
                <a:lnTo>
                  <a:pt x="2117166" y="1537919"/>
                </a:lnTo>
                <a:lnTo>
                  <a:pt x="2169363" y="1561680"/>
                </a:lnTo>
                <a:lnTo>
                  <a:pt x="2221560" y="1453324"/>
                </a:lnTo>
                <a:lnTo>
                  <a:pt x="2273769" y="1529638"/>
                </a:lnTo>
                <a:lnTo>
                  <a:pt x="2325966" y="1514525"/>
                </a:lnTo>
                <a:lnTo>
                  <a:pt x="2378163" y="1448282"/>
                </a:lnTo>
                <a:lnTo>
                  <a:pt x="2430360" y="1542961"/>
                </a:lnTo>
                <a:lnTo>
                  <a:pt x="2482570" y="1547647"/>
                </a:lnTo>
                <a:lnTo>
                  <a:pt x="2534767" y="1593367"/>
                </a:lnTo>
                <a:lnTo>
                  <a:pt x="2586964" y="1623237"/>
                </a:lnTo>
                <a:lnTo>
                  <a:pt x="2639174" y="1464119"/>
                </a:lnTo>
                <a:lnTo>
                  <a:pt x="2691371" y="1406156"/>
                </a:lnTo>
                <a:lnTo>
                  <a:pt x="2743568" y="1319047"/>
                </a:lnTo>
                <a:lnTo>
                  <a:pt x="2795765" y="1368005"/>
                </a:lnTo>
                <a:lnTo>
                  <a:pt x="2847975" y="1498676"/>
                </a:lnTo>
                <a:lnTo>
                  <a:pt x="2900527" y="1660321"/>
                </a:lnTo>
                <a:lnTo>
                  <a:pt x="2952724" y="1598041"/>
                </a:lnTo>
                <a:lnTo>
                  <a:pt x="3004934" y="1607756"/>
                </a:lnTo>
                <a:lnTo>
                  <a:pt x="3057486" y="1409763"/>
                </a:lnTo>
                <a:lnTo>
                  <a:pt x="3109683" y="1410487"/>
                </a:lnTo>
                <a:lnTo>
                  <a:pt x="3162249" y="1627924"/>
                </a:lnTo>
                <a:lnTo>
                  <a:pt x="3214446" y="1455115"/>
                </a:lnTo>
                <a:lnTo>
                  <a:pt x="3267011" y="1311478"/>
                </a:lnTo>
                <a:lnTo>
                  <a:pt x="3319208" y="1377721"/>
                </a:lnTo>
                <a:lnTo>
                  <a:pt x="3371773" y="1474558"/>
                </a:lnTo>
                <a:lnTo>
                  <a:pt x="3423970" y="1535760"/>
                </a:lnTo>
                <a:lnTo>
                  <a:pt x="3476523" y="1392834"/>
                </a:lnTo>
                <a:lnTo>
                  <a:pt x="3529088" y="1352511"/>
                </a:lnTo>
                <a:lnTo>
                  <a:pt x="3581641" y="1264678"/>
                </a:lnTo>
                <a:lnTo>
                  <a:pt x="3633851" y="1263243"/>
                </a:lnTo>
                <a:lnTo>
                  <a:pt x="3686403" y="1149121"/>
                </a:lnTo>
                <a:lnTo>
                  <a:pt x="3738968" y="1056601"/>
                </a:lnTo>
                <a:lnTo>
                  <a:pt x="3791534" y="1169276"/>
                </a:lnTo>
                <a:lnTo>
                  <a:pt x="3844086" y="1224000"/>
                </a:lnTo>
                <a:lnTo>
                  <a:pt x="3896652" y="1119606"/>
                </a:lnTo>
                <a:lnTo>
                  <a:pt x="3949204" y="1104836"/>
                </a:lnTo>
                <a:lnTo>
                  <a:pt x="4001770" y="1119606"/>
                </a:lnTo>
                <a:lnTo>
                  <a:pt x="4054335" y="1231201"/>
                </a:lnTo>
                <a:lnTo>
                  <a:pt x="4106887" y="1265047"/>
                </a:lnTo>
                <a:lnTo>
                  <a:pt x="4159453" y="1287716"/>
                </a:lnTo>
                <a:lnTo>
                  <a:pt x="4212374" y="1160284"/>
                </a:lnTo>
                <a:lnTo>
                  <a:pt x="4264926" y="1127163"/>
                </a:lnTo>
                <a:lnTo>
                  <a:pt x="4317492" y="1066317"/>
                </a:lnTo>
                <a:lnTo>
                  <a:pt x="4370044" y="876960"/>
                </a:lnTo>
                <a:lnTo>
                  <a:pt x="4422965" y="641883"/>
                </a:lnTo>
                <a:lnTo>
                  <a:pt x="4475530" y="933843"/>
                </a:lnTo>
                <a:lnTo>
                  <a:pt x="4528451" y="1023835"/>
                </a:lnTo>
                <a:lnTo>
                  <a:pt x="4581004" y="1041844"/>
                </a:lnTo>
                <a:lnTo>
                  <a:pt x="4633925" y="1272603"/>
                </a:lnTo>
                <a:lnTo>
                  <a:pt x="4686490" y="1209243"/>
                </a:lnTo>
                <a:lnTo>
                  <a:pt x="4739411" y="1236954"/>
                </a:lnTo>
                <a:lnTo>
                  <a:pt x="4791976" y="1156322"/>
                </a:lnTo>
                <a:lnTo>
                  <a:pt x="4844884" y="1036078"/>
                </a:lnTo>
                <a:lnTo>
                  <a:pt x="4897805" y="1348917"/>
                </a:lnTo>
                <a:lnTo>
                  <a:pt x="4950726" y="1258201"/>
                </a:lnTo>
                <a:lnTo>
                  <a:pt x="5003292" y="1320114"/>
                </a:lnTo>
                <a:lnTo>
                  <a:pt x="5056212" y="1406512"/>
                </a:lnTo>
                <a:lnTo>
                  <a:pt x="5109133" y="1416240"/>
                </a:lnTo>
                <a:lnTo>
                  <a:pt x="5162054" y="1434236"/>
                </a:lnTo>
                <a:lnTo>
                  <a:pt x="5214975" y="1420914"/>
                </a:lnTo>
                <a:lnTo>
                  <a:pt x="5267883" y="1379156"/>
                </a:lnTo>
                <a:lnTo>
                  <a:pt x="5320817" y="1416964"/>
                </a:lnTo>
                <a:lnTo>
                  <a:pt x="5373725" y="1418043"/>
                </a:lnTo>
                <a:lnTo>
                  <a:pt x="5426646" y="1317599"/>
                </a:lnTo>
                <a:lnTo>
                  <a:pt x="5479567" y="1494713"/>
                </a:lnTo>
                <a:lnTo>
                  <a:pt x="5532488" y="1420558"/>
                </a:lnTo>
                <a:lnTo>
                  <a:pt x="5585409" y="1407960"/>
                </a:lnTo>
                <a:lnTo>
                  <a:pt x="5638330" y="1358633"/>
                </a:lnTo>
                <a:lnTo>
                  <a:pt x="5691619" y="1478153"/>
                </a:lnTo>
                <a:lnTo>
                  <a:pt x="5744527" y="1466278"/>
                </a:lnTo>
                <a:lnTo>
                  <a:pt x="5797448" y="1512722"/>
                </a:lnTo>
                <a:lnTo>
                  <a:pt x="5850369" y="1349641"/>
                </a:lnTo>
                <a:lnTo>
                  <a:pt x="5903658" y="1256766"/>
                </a:lnTo>
                <a:lnTo>
                  <a:pt x="5956566" y="1303553"/>
                </a:lnTo>
                <a:lnTo>
                  <a:pt x="6009487" y="1405077"/>
                </a:lnTo>
                <a:lnTo>
                  <a:pt x="6062408" y="1310767"/>
                </a:lnTo>
                <a:lnTo>
                  <a:pt x="6115329" y="1167117"/>
                </a:lnTo>
                <a:lnTo>
                  <a:pt x="6168605" y="1257833"/>
                </a:lnTo>
                <a:lnTo>
                  <a:pt x="6221526" y="1277277"/>
                </a:lnTo>
                <a:lnTo>
                  <a:pt x="6274447" y="1068120"/>
                </a:lnTo>
                <a:lnTo>
                  <a:pt x="6327368" y="960120"/>
                </a:lnTo>
                <a:lnTo>
                  <a:pt x="6380289" y="1131836"/>
                </a:lnTo>
                <a:lnTo>
                  <a:pt x="6433210" y="1233716"/>
                </a:lnTo>
                <a:lnTo>
                  <a:pt x="6486131" y="1157757"/>
                </a:lnTo>
                <a:lnTo>
                  <a:pt x="6539052" y="1075677"/>
                </a:lnTo>
                <a:lnTo>
                  <a:pt x="6591973" y="1092593"/>
                </a:lnTo>
                <a:lnTo>
                  <a:pt x="6644538" y="1062355"/>
                </a:lnTo>
                <a:lnTo>
                  <a:pt x="6697459" y="964806"/>
                </a:lnTo>
                <a:lnTo>
                  <a:pt x="6750367" y="731520"/>
                </a:lnTo>
                <a:lnTo>
                  <a:pt x="6803288" y="695159"/>
                </a:lnTo>
                <a:lnTo>
                  <a:pt x="6855853" y="786231"/>
                </a:lnTo>
                <a:lnTo>
                  <a:pt x="6908774" y="711365"/>
                </a:lnTo>
                <a:lnTo>
                  <a:pt x="6961695" y="694080"/>
                </a:lnTo>
                <a:lnTo>
                  <a:pt x="7014972" y="705954"/>
                </a:lnTo>
                <a:lnTo>
                  <a:pt x="7067893" y="523443"/>
                </a:lnTo>
                <a:lnTo>
                  <a:pt x="7120813" y="344881"/>
                </a:lnTo>
                <a:lnTo>
                  <a:pt x="7173734" y="563397"/>
                </a:lnTo>
                <a:lnTo>
                  <a:pt x="7226655" y="287642"/>
                </a:lnTo>
                <a:lnTo>
                  <a:pt x="7279932" y="362877"/>
                </a:lnTo>
                <a:lnTo>
                  <a:pt x="7332854" y="207365"/>
                </a:lnTo>
                <a:lnTo>
                  <a:pt x="7385772" y="140042"/>
                </a:lnTo>
                <a:lnTo>
                  <a:pt x="7438696" y="182524"/>
                </a:lnTo>
                <a:lnTo>
                  <a:pt x="7491614" y="0"/>
                </a:lnTo>
                <a:lnTo>
                  <a:pt x="7544176" y="262077"/>
                </a:lnTo>
                <a:lnTo>
                  <a:pt x="7596732" y="138963"/>
                </a:lnTo>
                <a:lnTo>
                  <a:pt x="7647855" y="1194117"/>
                </a:lnTo>
              </a:path>
            </a:pathLst>
          </a:custGeom>
          <a:ln w="7200">
            <a:solidFill>
              <a:srgbClr val="000000"/>
            </a:solidFill>
            <a:prstDash val="lgDash"/>
          </a:ln>
        </p:spPr>
        <p:txBody>
          <a:bodyPr wrap="square" lIns="0" tIns="0" rIns="0" bIns="0" rtlCol="0"/>
          <a:lstStyle/>
          <a:p>
            <a:endParaRPr/>
          </a:p>
        </p:txBody>
      </p:sp>
      <p:sp>
        <p:nvSpPr>
          <p:cNvPr id="263" name="object 263"/>
          <p:cNvSpPr/>
          <p:nvPr/>
        </p:nvSpPr>
        <p:spPr>
          <a:xfrm>
            <a:off x="1349998" y="4889855"/>
            <a:ext cx="6952673" cy="702049"/>
          </a:xfrm>
          <a:custGeom>
            <a:avLst/>
            <a:gdLst/>
            <a:ahLst/>
            <a:cxnLst/>
            <a:rect l="l" t="t" r="r" b="b"/>
            <a:pathLst>
              <a:path w="7647940" h="795654">
                <a:moveTo>
                  <a:pt x="0" y="0"/>
                </a:moveTo>
                <a:lnTo>
                  <a:pt x="51117" y="152641"/>
                </a:lnTo>
                <a:lnTo>
                  <a:pt x="102247" y="172085"/>
                </a:lnTo>
                <a:lnTo>
                  <a:pt x="153365" y="245884"/>
                </a:lnTo>
                <a:lnTo>
                  <a:pt x="204482" y="213118"/>
                </a:lnTo>
                <a:lnTo>
                  <a:pt x="255600" y="240487"/>
                </a:lnTo>
                <a:lnTo>
                  <a:pt x="306717" y="222123"/>
                </a:lnTo>
                <a:lnTo>
                  <a:pt x="357835" y="257403"/>
                </a:lnTo>
                <a:lnTo>
                  <a:pt x="408965" y="234365"/>
                </a:lnTo>
                <a:lnTo>
                  <a:pt x="460082" y="402844"/>
                </a:lnTo>
                <a:lnTo>
                  <a:pt x="511568" y="361086"/>
                </a:lnTo>
                <a:lnTo>
                  <a:pt x="563041" y="345960"/>
                </a:lnTo>
                <a:lnTo>
                  <a:pt x="614527" y="443877"/>
                </a:lnTo>
                <a:lnTo>
                  <a:pt x="666000" y="518756"/>
                </a:lnTo>
                <a:lnTo>
                  <a:pt x="717486" y="512279"/>
                </a:lnTo>
                <a:lnTo>
                  <a:pt x="769327" y="463321"/>
                </a:lnTo>
                <a:lnTo>
                  <a:pt x="820801" y="569887"/>
                </a:lnTo>
                <a:lnTo>
                  <a:pt x="872642" y="594728"/>
                </a:lnTo>
                <a:lnTo>
                  <a:pt x="924128" y="582841"/>
                </a:lnTo>
                <a:lnTo>
                  <a:pt x="975969" y="649795"/>
                </a:lnTo>
                <a:lnTo>
                  <a:pt x="1027811" y="683641"/>
                </a:lnTo>
                <a:lnTo>
                  <a:pt x="1079284" y="682929"/>
                </a:lnTo>
                <a:lnTo>
                  <a:pt x="1131125" y="684364"/>
                </a:lnTo>
                <a:lnTo>
                  <a:pt x="1182966" y="651967"/>
                </a:lnTo>
                <a:lnTo>
                  <a:pt x="1234808" y="651243"/>
                </a:lnTo>
                <a:lnTo>
                  <a:pt x="1286637" y="614159"/>
                </a:lnTo>
                <a:lnTo>
                  <a:pt x="1338122" y="624967"/>
                </a:lnTo>
                <a:lnTo>
                  <a:pt x="1389964" y="591121"/>
                </a:lnTo>
                <a:lnTo>
                  <a:pt x="1441805" y="601560"/>
                </a:lnTo>
                <a:lnTo>
                  <a:pt x="1494002" y="579958"/>
                </a:lnTo>
                <a:lnTo>
                  <a:pt x="1545844" y="580326"/>
                </a:lnTo>
                <a:lnTo>
                  <a:pt x="1597685" y="608406"/>
                </a:lnTo>
                <a:lnTo>
                  <a:pt x="1649526" y="617766"/>
                </a:lnTo>
                <a:lnTo>
                  <a:pt x="1701368" y="644766"/>
                </a:lnTo>
                <a:lnTo>
                  <a:pt x="1753565" y="464769"/>
                </a:lnTo>
                <a:lnTo>
                  <a:pt x="1805406" y="442442"/>
                </a:lnTo>
                <a:lnTo>
                  <a:pt x="1857248" y="615962"/>
                </a:lnTo>
                <a:lnTo>
                  <a:pt x="1909445" y="707402"/>
                </a:lnTo>
                <a:lnTo>
                  <a:pt x="1961286" y="705243"/>
                </a:lnTo>
                <a:lnTo>
                  <a:pt x="2013127" y="750608"/>
                </a:lnTo>
                <a:lnTo>
                  <a:pt x="2065324" y="758888"/>
                </a:lnTo>
                <a:lnTo>
                  <a:pt x="2117166" y="746277"/>
                </a:lnTo>
                <a:lnTo>
                  <a:pt x="2169363" y="737997"/>
                </a:lnTo>
                <a:lnTo>
                  <a:pt x="2221560" y="700201"/>
                </a:lnTo>
                <a:lnTo>
                  <a:pt x="2273769" y="737285"/>
                </a:lnTo>
                <a:lnTo>
                  <a:pt x="2325966" y="726478"/>
                </a:lnTo>
                <a:lnTo>
                  <a:pt x="2378163" y="713879"/>
                </a:lnTo>
                <a:lnTo>
                  <a:pt x="2430360" y="763917"/>
                </a:lnTo>
                <a:lnTo>
                  <a:pt x="2482570" y="731888"/>
                </a:lnTo>
                <a:lnTo>
                  <a:pt x="2534767" y="747001"/>
                </a:lnTo>
                <a:lnTo>
                  <a:pt x="2586964" y="749160"/>
                </a:lnTo>
                <a:lnTo>
                  <a:pt x="2639174" y="712444"/>
                </a:lnTo>
                <a:lnTo>
                  <a:pt x="2691371" y="681126"/>
                </a:lnTo>
                <a:lnTo>
                  <a:pt x="2743568" y="643318"/>
                </a:lnTo>
                <a:lnTo>
                  <a:pt x="2795765" y="675005"/>
                </a:lnTo>
                <a:lnTo>
                  <a:pt x="2847975" y="722160"/>
                </a:lnTo>
                <a:lnTo>
                  <a:pt x="2900527" y="795604"/>
                </a:lnTo>
                <a:lnTo>
                  <a:pt x="2952724" y="785164"/>
                </a:lnTo>
                <a:lnTo>
                  <a:pt x="3004934" y="766089"/>
                </a:lnTo>
                <a:lnTo>
                  <a:pt x="3057486" y="676440"/>
                </a:lnTo>
                <a:lnTo>
                  <a:pt x="3109683" y="728281"/>
                </a:lnTo>
                <a:lnTo>
                  <a:pt x="3162249" y="767524"/>
                </a:lnTo>
                <a:lnTo>
                  <a:pt x="3214446" y="675005"/>
                </a:lnTo>
                <a:lnTo>
                  <a:pt x="3267011" y="608050"/>
                </a:lnTo>
                <a:lnTo>
                  <a:pt x="3319208" y="648004"/>
                </a:lnTo>
                <a:lnTo>
                  <a:pt x="3371773" y="707047"/>
                </a:lnTo>
                <a:lnTo>
                  <a:pt x="3423970" y="722160"/>
                </a:lnTo>
                <a:lnTo>
                  <a:pt x="3476523" y="671398"/>
                </a:lnTo>
                <a:lnTo>
                  <a:pt x="3529088" y="664921"/>
                </a:lnTo>
                <a:lnTo>
                  <a:pt x="3581641" y="621360"/>
                </a:lnTo>
                <a:lnTo>
                  <a:pt x="3633851" y="618845"/>
                </a:lnTo>
                <a:lnTo>
                  <a:pt x="3686403" y="587883"/>
                </a:lnTo>
                <a:lnTo>
                  <a:pt x="3738968" y="535317"/>
                </a:lnTo>
                <a:lnTo>
                  <a:pt x="3791534" y="570242"/>
                </a:lnTo>
                <a:lnTo>
                  <a:pt x="3844086" y="599401"/>
                </a:lnTo>
                <a:lnTo>
                  <a:pt x="3896652" y="578523"/>
                </a:lnTo>
                <a:lnTo>
                  <a:pt x="3949204" y="524891"/>
                </a:lnTo>
                <a:lnTo>
                  <a:pt x="4001770" y="503643"/>
                </a:lnTo>
                <a:lnTo>
                  <a:pt x="4054335" y="596163"/>
                </a:lnTo>
                <a:lnTo>
                  <a:pt x="4106887" y="578878"/>
                </a:lnTo>
                <a:lnTo>
                  <a:pt x="4159453" y="569163"/>
                </a:lnTo>
                <a:lnTo>
                  <a:pt x="4212374" y="560527"/>
                </a:lnTo>
                <a:lnTo>
                  <a:pt x="4264926" y="503288"/>
                </a:lnTo>
                <a:lnTo>
                  <a:pt x="4317492" y="519480"/>
                </a:lnTo>
                <a:lnTo>
                  <a:pt x="4370044" y="414007"/>
                </a:lnTo>
                <a:lnTo>
                  <a:pt x="4422965" y="381241"/>
                </a:lnTo>
                <a:lnTo>
                  <a:pt x="4475530" y="469087"/>
                </a:lnTo>
                <a:lnTo>
                  <a:pt x="4528451" y="472325"/>
                </a:lnTo>
                <a:lnTo>
                  <a:pt x="4581004" y="455396"/>
                </a:lnTo>
                <a:lnTo>
                  <a:pt x="4633925" y="578167"/>
                </a:lnTo>
                <a:lnTo>
                  <a:pt x="4686490" y="532803"/>
                </a:lnTo>
                <a:lnTo>
                  <a:pt x="4739411" y="547204"/>
                </a:lnTo>
                <a:lnTo>
                  <a:pt x="4791976" y="522719"/>
                </a:lnTo>
                <a:lnTo>
                  <a:pt x="4844884" y="478078"/>
                </a:lnTo>
                <a:lnTo>
                  <a:pt x="4897805" y="592201"/>
                </a:lnTo>
                <a:lnTo>
                  <a:pt x="4950726" y="546125"/>
                </a:lnTo>
                <a:lnTo>
                  <a:pt x="5003292" y="590410"/>
                </a:lnTo>
                <a:lnTo>
                  <a:pt x="5056212" y="622084"/>
                </a:lnTo>
                <a:lnTo>
                  <a:pt x="5109133" y="636841"/>
                </a:lnTo>
                <a:lnTo>
                  <a:pt x="5162054" y="650887"/>
                </a:lnTo>
                <a:lnTo>
                  <a:pt x="5214975" y="619569"/>
                </a:lnTo>
                <a:lnTo>
                  <a:pt x="5267883" y="623519"/>
                </a:lnTo>
                <a:lnTo>
                  <a:pt x="5320817" y="642239"/>
                </a:lnTo>
                <a:lnTo>
                  <a:pt x="5373725" y="639000"/>
                </a:lnTo>
                <a:lnTo>
                  <a:pt x="5426646" y="625322"/>
                </a:lnTo>
                <a:lnTo>
                  <a:pt x="5479567" y="699122"/>
                </a:lnTo>
                <a:lnTo>
                  <a:pt x="5532488" y="659168"/>
                </a:lnTo>
                <a:lnTo>
                  <a:pt x="5585409" y="676084"/>
                </a:lnTo>
                <a:lnTo>
                  <a:pt x="5638330" y="650163"/>
                </a:lnTo>
                <a:lnTo>
                  <a:pt x="5691619" y="693724"/>
                </a:lnTo>
                <a:lnTo>
                  <a:pt x="5744527" y="713879"/>
                </a:lnTo>
                <a:lnTo>
                  <a:pt x="5797448" y="707402"/>
                </a:lnTo>
                <a:lnTo>
                  <a:pt x="5850369" y="641159"/>
                </a:lnTo>
                <a:lnTo>
                  <a:pt x="5903658" y="593280"/>
                </a:lnTo>
                <a:lnTo>
                  <a:pt x="5956566" y="661682"/>
                </a:lnTo>
                <a:lnTo>
                  <a:pt x="6009487" y="660958"/>
                </a:lnTo>
                <a:lnTo>
                  <a:pt x="6062408" y="627849"/>
                </a:lnTo>
                <a:lnTo>
                  <a:pt x="6115329" y="527761"/>
                </a:lnTo>
                <a:lnTo>
                  <a:pt x="6168605" y="569163"/>
                </a:lnTo>
                <a:lnTo>
                  <a:pt x="6221526" y="650887"/>
                </a:lnTo>
                <a:lnTo>
                  <a:pt x="6274447" y="575640"/>
                </a:lnTo>
                <a:lnTo>
                  <a:pt x="6327368" y="524167"/>
                </a:lnTo>
                <a:lnTo>
                  <a:pt x="6380289" y="564476"/>
                </a:lnTo>
                <a:lnTo>
                  <a:pt x="6433210" y="627481"/>
                </a:lnTo>
                <a:lnTo>
                  <a:pt x="6486131" y="606602"/>
                </a:lnTo>
                <a:lnTo>
                  <a:pt x="6539052" y="505447"/>
                </a:lnTo>
                <a:lnTo>
                  <a:pt x="6591973" y="499681"/>
                </a:lnTo>
                <a:lnTo>
                  <a:pt x="6644538" y="520204"/>
                </a:lnTo>
                <a:lnTo>
                  <a:pt x="6697459" y="506158"/>
                </a:lnTo>
                <a:lnTo>
                  <a:pt x="6750367" y="372605"/>
                </a:lnTo>
                <a:lnTo>
                  <a:pt x="6803288" y="378726"/>
                </a:lnTo>
                <a:lnTo>
                  <a:pt x="6855853" y="381596"/>
                </a:lnTo>
                <a:lnTo>
                  <a:pt x="6908774" y="422998"/>
                </a:lnTo>
                <a:lnTo>
                  <a:pt x="6961695" y="349923"/>
                </a:lnTo>
                <a:lnTo>
                  <a:pt x="7014972" y="290525"/>
                </a:lnTo>
                <a:lnTo>
                  <a:pt x="7067893" y="299885"/>
                </a:lnTo>
                <a:lnTo>
                  <a:pt x="7120813" y="284403"/>
                </a:lnTo>
                <a:lnTo>
                  <a:pt x="7173734" y="277558"/>
                </a:lnTo>
                <a:lnTo>
                  <a:pt x="7226655" y="200164"/>
                </a:lnTo>
                <a:lnTo>
                  <a:pt x="7279932" y="215646"/>
                </a:lnTo>
                <a:lnTo>
                  <a:pt x="7332854" y="141846"/>
                </a:lnTo>
                <a:lnTo>
                  <a:pt x="7385772" y="92163"/>
                </a:lnTo>
                <a:lnTo>
                  <a:pt x="7438696" y="78841"/>
                </a:lnTo>
                <a:lnTo>
                  <a:pt x="7491614" y="29883"/>
                </a:lnTo>
                <a:lnTo>
                  <a:pt x="7544176" y="145084"/>
                </a:lnTo>
                <a:lnTo>
                  <a:pt x="7596732" y="118084"/>
                </a:lnTo>
                <a:lnTo>
                  <a:pt x="7647855" y="574916"/>
                </a:lnTo>
              </a:path>
            </a:pathLst>
          </a:custGeom>
          <a:ln w="7200">
            <a:solidFill>
              <a:srgbClr val="000000"/>
            </a:solidFill>
          </a:ln>
        </p:spPr>
        <p:txBody>
          <a:bodyPr wrap="square" lIns="0" tIns="0" rIns="0" bIns="0" rtlCol="0"/>
          <a:lstStyle/>
          <a:p>
            <a:endParaRPr/>
          </a:p>
        </p:txBody>
      </p:sp>
      <p:sp>
        <p:nvSpPr>
          <p:cNvPr id="264" name="object 264"/>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265" name="object 265"/>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266" name="object 266"/>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267" name="object 267"/>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268" name="object 268"/>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269" name="object 269"/>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270" name="object 270"/>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3344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56516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69720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2924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6127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09331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031"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54636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6596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7283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860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9931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1125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2257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3390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45193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6784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916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9048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3018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1313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24458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35782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4707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8396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81043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9236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4036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1501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26338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3762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8953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60276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7160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9424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50557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1689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28218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9509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5083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621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7348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84803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60745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1877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3006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4139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52714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64036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7536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86684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9800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72065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31947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4326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54593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6591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77241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88564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9988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11212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4" name="object 64"/>
          <p:cNvSpPr/>
          <p:nvPr/>
        </p:nvSpPr>
        <p:spPr>
          <a:xfrm>
            <a:off x="143344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5" name="object 65"/>
          <p:cNvSpPr/>
          <p:nvPr/>
        </p:nvSpPr>
        <p:spPr>
          <a:xfrm>
            <a:off x="256516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369720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482924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596127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709331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8225031"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154636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2" name="object 72"/>
          <p:cNvSpPr/>
          <p:nvPr/>
        </p:nvSpPr>
        <p:spPr>
          <a:xfrm>
            <a:off x="16596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77283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8860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99931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21125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2257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3390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45193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6784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7916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9048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3018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31313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24458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35782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4707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58396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81043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9236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4036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41501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26338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3762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48953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60276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7160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9424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50557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51689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28218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39509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5083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621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7348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84803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60745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61877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3006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4139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52714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64036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7536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86684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9800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72065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731947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4326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54593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6591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77241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88564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9988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811212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6" name="object 126"/>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7" name="object 127"/>
          <p:cNvSpPr/>
          <p:nvPr/>
        </p:nvSpPr>
        <p:spPr>
          <a:xfrm>
            <a:off x="1349999" y="4561410"/>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8" name="object 128"/>
          <p:cNvSpPr txBox="1"/>
          <p:nvPr/>
        </p:nvSpPr>
        <p:spPr>
          <a:xfrm>
            <a:off x="944267" y="4471730"/>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-0.005</a:t>
            </a:r>
          </a:p>
        </p:txBody>
      </p:sp>
      <p:sp>
        <p:nvSpPr>
          <p:cNvPr id="129" name="object 129"/>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90404" y="3227496"/>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1" name="object 131"/>
          <p:cNvSpPr/>
          <p:nvPr/>
        </p:nvSpPr>
        <p:spPr>
          <a:xfrm>
            <a:off x="1349999" y="207295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90404" y="1983273"/>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0.005</a:t>
            </a:r>
          </a:p>
        </p:txBody>
      </p:sp>
      <p:sp>
        <p:nvSpPr>
          <p:cNvPr id="133" name="object 133"/>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0.010</a:t>
            </a:r>
          </a:p>
        </p:txBody>
      </p:sp>
      <p:sp>
        <p:nvSpPr>
          <p:cNvPr id="135" name="object 135"/>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6" name="object 136"/>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7" name="object 137"/>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txBox="1"/>
          <p:nvPr/>
        </p:nvSpPr>
        <p:spPr>
          <a:xfrm>
            <a:off x="734580" y="2409869"/>
            <a:ext cx="282129" cy="1814792"/>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Proportial</a:t>
            </a:r>
            <a:r>
              <a:rPr sz="1100" dirty="0">
                <a:latin typeface="Palatino Linotype"/>
                <a:cs typeface="Palatino Linotype"/>
              </a:rPr>
              <a:t> change per 0.01 nm</a:t>
            </a:r>
          </a:p>
        </p:txBody>
      </p:sp>
      <p:sp>
        <p:nvSpPr>
          <p:cNvPr id="152" name="object 152"/>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53" name="object 153"/>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163502" y="4561410"/>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163502" y="207295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7" name="object 167"/>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8" name="object 168"/>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9" name="object 169"/>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0" name="object 170"/>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1" name="object 171"/>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2" name="object 172"/>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3" name="object 173"/>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74" name="object 174"/>
          <p:cNvSpPr/>
          <p:nvPr/>
        </p:nvSpPr>
        <p:spPr>
          <a:xfrm>
            <a:off x="1349998" y="1832823"/>
            <a:ext cx="6858000" cy="3348878"/>
          </a:xfrm>
          <a:custGeom>
            <a:avLst/>
            <a:gdLst/>
            <a:ahLst/>
            <a:cxnLst/>
            <a:rect l="l" t="t" r="r" b="b"/>
            <a:pathLst>
              <a:path w="7543800" h="3795395">
                <a:moveTo>
                  <a:pt x="0" y="2552039"/>
                </a:moveTo>
                <a:lnTo>
                  <a:pt x="51485" y="2219388"/>
                </a:lnTo>
                <a:lnTo>
                  <a:pt x="102958" y="1642681"/>
                </a:lnTo>
                <a:lnTo>
                  <a:pt x="154444" y="1316507"/>
                </a:lnTo>
                <a:lnTo>
                  <a:pt x="205917" y="1123200"/>
                </a:lnTo>
                <a:lnTo>
                  <a:pt x="257403" y="1016266"/>
                </a:lnTo>
                <a:lnTo>
                  <a:pt x="308876" y="1218958"/>
                </a:lnTo>
                <a:lnTo>
                  <a:pt x="360362" y="1605229"/>
                </a:lnTo>
                <a:lnTo>
                  <a:pt x="411848" y="1995119"/>
                </a:lnTo>
                <a:lnTo>
                  <a:pt x="463321" y="2244598"/>
                </a:lnTo>
                <a:lnTo>
                  <a:pt x="515162" y="2207869"/>
                </a:lnTo>
                <a:lnTo>
                  <a:pt x="567004" y="2099157"/>
                </a:lnTo>
                <a:lnTo>
                  <a:pt x="618845" y="2116429"/>
                </a:lnTo>
                <a:lnTo>
                  <a:pt x="671042" y="2357996"/>
                </a:lnTo>
                <a:lnTo>
                  <a:pt x="722884" y="2539072"/>
                </a:lnTo>
                <a:lnTo>
                  <a:pt x="775081" y="2393276"/>
                </a:lnTo>
                <a:lnTo>
                  <a:pt x="826922" y="2329561"/>
                </a:lnTo>
                <a:lnTo>
                  <a:pt x="879132" y="2506675"/>
                </a:lnTo>
                <a:lnTo>
                  <a:pt x="930960" y="2407310"/>
                </a:lnTo>
                <a:lnTo>
                  <a:pt x="983157" y="2077199"/>
                </a:lnTo>
                <a:lnTo>
                  <a:pt x="1035367" y="1906562"/>
                </a:lnTo>
                <a:lnTo>
                  <a:pt x="1087208" y="1745272"/>
                </a:lnTo>
                <a:lnTo>
                  <a:pt x="1139405" y="1543672"/>
                </a:lnTo>
                <a:lnTo>
                  <a:pt x="1191602" y="1342796"/>
                </a:lnTo>
                <a:lnTo>
                  <a:pt x="1243799" y="1015199"/>
                </a:lnTo>
                <a:lnTo>
                  <a:pt x="1295641" y="956881"/>
                </a:lnTo>
                <a:lnTo>
                  <a:pt x="1347851" y="1276921"/>
                </a:lnTo>
                <a:lnTo>
                  <a:pt x="1400048" y="1429194"/>
                </a:lnTo>
                <a:lnTo>
                  <a:pt x="1452245" y="1686598"/>
                </a:lnTo>
                <a:lnTo>
                  <a:pt x="1504810" y="2173312"/>
                </a:lnTo>
                <a:lnTo>
                  <a:pt x="1557007" y="2238121"/>
                </a:lnTo>
                <a:lnTo>
                  <a:pt x="1609204" y="1901875"/>
                </a:lnTo>
                <a:lnTo>
                  <a:pt x="1661401" y="2103831"/>
                </a:lnTo>
                <a:lnTo>
                  <a:pt x="1713611" y="3290392"/>
                </a:lnTo>
                <a:lnTo>
                  <a:pt x="1766163" y="3688194"/>
                </a:lnTo>
                <a:lnTo>
                  <a:pt x="1818360" y="2930398"/>
                </a:lnTo>
                <a:lnTo>
                  <a:pt x="1870570" y="2057031"/>
                </a:lnTo>
                <a:lnTo>
                  <a:pt x="1923122" y="1745272"/>
                </a:lnTo>
                <a:lnTo>
                  <a:pt x="1975319" y="1909800"/>
                </a:lnTo>
                <a:lnTo>
                  <a:pt x="2027529" y="1855800"/>
                </a:lnTo>
                <a:lnTo>
                  <a:pt x="2080082" y="1603794"/>
                </a:lnTo>
                <a:lnTo>
                  <a:pt x="2132647" y="1559153"/>
                </a:lnTo>
                <a:lnTo>
                  <a:pt x="2185212" y="1690916"/>
                </a:lnTo>
                <a:lnTo>
                  <a:pt x="2237409" y="1725472"/>
                </a:lnTo>
                <a:lnTo>
                  <a:pt x="2289962" y="1647710"/>
                </a:lnTo>
                <a:lnTo>
                  <a:pt x="2342527" y="1591919"/>
                </a:lnTo>
                <a:lnTo>
                  <a:pt x="2395080" y="1564195"/>
                </a:lnTo>
                <a:lnTo>
                  <a:pt x="2447645" y="1607388"/>
                </a:lnTo>
                <a:lnTo>
                  <a:pt x="2500210" y="1828431"/>
                </a:lnTo>
                <a:lnTo>
                  <a:pt x="2552763" y="2010600"/>
                </a:lnTo>
                <a:lnTo>
                  <a:pt x="2605328" y="1867319"/>
                </a:lnTo>
                <a:lnTo>
                  <a:pt x="2657881" y="1528191"/>
                </a:lnTo>
                <a:lnTo>
                  <a:pt x="2710446" y="1176108"/>
                </a:lnTo>
                <a:lnTo>
                  <a:pt x="2763012" y="923391"/>
                </a:lnTo>
                <a:lnTo>
                  <a:pt x="2815920" y="1178991"/>
                </a:lnTo>
                <a:lnTo>
                  <a:pt x="2868485" y="1860842"/>
                </a:lnTo>
                <a:lnTo>
                  <a:pt x="2921050" y="1906562"/>
                </a:lnTo>
                <a:lnTo>
                  <a:pt x="2973971" y="1270076"/>
                </a:lnTo>
                <a:lnTo>
                  <a:pt x="3026524" y="680389"/>
                </a:lnTo>
                <a:lnTo>
                  <a:pt x="3079445" y="719632"/>
                </a:lnTo>
                <a:lnTo>
                  <a:pt x="3132010" y="1424152"/>
                </a:lnTo>
                <a:lnTo>
                  <a:pt x="3184563" y="2257564"/>
                </a:lnTo>
                <a:lnTo>
                  <a:pt x="3237484" y="2716199"/>
                </a:lnTo>
                <a:lnTo>
                  <a:pt x="3290049" y="2711513"/>
                </a:lnTo>
                <a:lnTo>
                  <a:pt x="3342970" y="2381758"/>
                </a:lnTo>
                <a:lnTo>
                  <a:pt x="3395522" y="1989353"/>
                </a:lnTo>
                <a:lnTo>
                  <a:pt x="3448443" y="1592630"/>
                </a:lnTo>
                <a:lnTo>
                  <a:pt x="3501364" y="1119962"/>
                </a:lnTo>
                <a:lnTo>
                  <a:pt x="3553929" y="750227"/>
                </a:lnTo>
                <a:lnTo>
                  <a:pt x="3606850" y="572389"/>
                </a:lnTo>
                <a:lnTo>
                  <a:pt x="3659771" y="284746"/>
                </a:lnTo>
                <a:lnTo>
                  <a:pt x="3712692" y="0"/>
                </a:lnTo>
                <a:lnTo>
                  <a:pt x="3765613" y="431279"/>
                </a:lnTo>
                <a:lnTo>
                  <a:pt x="3818521" y="1863001"/>
                </a:lnTo>
                <a:lnTo>
                  <a:pt x="3871455" y="3329635"/>
                </a:lnTo>
                <a:lnTo>
                  <a:pt x="3924363" y="3795115"/>
                </a:lnTo>
                <a:lnTo>
                  <a:pt x="3977284" y="3504603"/>
                </a:lnTo>
                <a:lnTo>
                  <a:pt x="4030205" y="2993758"/>
                </a:lnTo>
                <a:lnTo>
                  <a:pt x="4083126" y="2539796"/>
                </a:lnTo>
                <a:lnTo>
                  <a:pt x="4136047" y="2208237"/>
                </a:lnTo>
                <a:lnTo>
                  <a:pt x="4188968" y="1929231"/>
                </a:lnTo>
                <a:lnTo>
                  <a:pt x="4242244" y="1650238"/>
                </a:lnTo>
                <a:lnTo>
                  <a:pt x="4295165" y="1265389"/>
                </a:lnTo>
                <a:lnTo>
                  <a:pt x="4348086" y="634669"/>
                </a:lnTo>
                <a:lnTo>
                  <a:pt x="4401362" y="54000"/>
                </a:lnTo>
                <a:lnTo>
                  <a:pt x="4454296" y="805675"/>
                </a:lnTo>
                <a:lnTo>
                  <a:pt x="4507204" y="2950552"/>
                </a:lnTo>
                <a:lnTo>
                  <a:pt x="4560493" y="3427552"/>
                </a:lnTo>
                <a:lnTo>
                  <a:pt x="4613402" y="2815196"/>
                </a:lnTo>
                <a:lnTo>
                  <a:pt x="4666691" y="2191677"/>
                </a:lnTo>
                <a:lnTo>
                  <a:pt x="4719612" y="1613877"/>
                </a:lnTo>
                <a:lnTo>
                  <a:pt x="4772888" y="1254239"/>
                </a:lnTo>
                <a:lnTo>
                  <a:pt x="4826177" y="1681911"/>
                </a:lnTo>
                <a:lnTo>
                  <a:pt x="4879086" y="2437561"/>
                </a:lnTo>
                <a:lnTo>
                  <a:pt x="4932375" y="2674797"/>
                </a:lnTo>
                <a:lnTo>
                  <a:pt x="4985651" y="2682354"/>
                </a:lnTo>
                <a:lnTo>
                  <a:pt x="5038928" y="2536913"/>
                </a:lnTo>
                <a:lnTo>
                  <a:pt x="5092217" y="2166124"/>
                </a:lnTo>
                <a:lnTo>
                  <a:pt x="5145125" y="1793519"/>
                </a:lnTo>
                <a:lnTo>
                  <a:pt x="5198414" y="1584718"/>
                </a:lnTo>
                <a:lnTo>
                  <a:pt x="5251691" y="1463751"/>
                </a:lnTo>
                <a:lnTo>
                  <a:pt x="5304967" y="1373035"/>
                </a:lnTo>
                <a:lnTo>
                  <a:pt x="5358257" y="1461947"/>
                </a:lnTo>
                <a:lnTo>
                  <a:pt x="5411533" y="1722958"/>
                </a:lnTo>
                <a:lnTo>
                  <a:pt x="5464810" y="1729435"/>
                </a:lnTo>
                <a:lnTo>
                  <a:pt x="5518454" y="1548714"/>
                </a:lnTo>
                <a:lnTo>
                  <a:pt x="5571731" y="1553387"/>
                </a:lnTo>
                <a:lnTo>
                  <a:pt x="5625007" y="1680121"/>
                </a:lnTo>
                <a:lnTo>
                  <a:pt x="5678297" y="1844992"/>
                </a:lnTo>
                <a:lnTo>
                  <a:pt x="5731573" y="1942922"/>
                </a:lnTo>
                <a:lnTo>
                  <a:pt x="5784850" y="1724037"/>
                </a:lnTo>
                <a:lnTo>
                  <a:pt x="5838494" y="1274394"/>
                </a:lnTo>
                <a:lnTo>
                  <a:pt x="5891771" y="1195552"/>
                </a:lnTo>
                <a:lnTo>
                  <a:pt x="5945047" y="1815477"/>
                </a:lnTo>
                <a:lnTo>
                  <a:pt x="5998337" y="1973872"/>
                </a:lnTo>
                <a:lnTo>
                  <a:pt x="6051969" y="1427759"/>
                </a:lnTo>
                <a:lnTo>
                  <a:pt x="6105245" y="1326591"/>
                </a:lnTo>
                <a:lnTo>
                  <a:pt x="6158534" y="1850758"/>
                </a:lnTo>
                <a:lnTo>
                  <a:pt x="6211811" y="1795310"/>
                </a:lnTo>
                <a:lnTo>
                  <a:pt x="6265087" y="1314361"/>
                </a:lnTo>
                <a:lnTo>
                  <a:pt x="6318377" y="1254239"/>
                </a:lnTo>
                <a:lnTo>
                  <a:pt x="6371653" y="1784515"/>
                </a:lnTo>
                <a:lnTo>
                  <a:pt x="6424930" y="2035073"/>
                </a:lnTo>
                <a:lnTo>
                  <a:pt x="6478219" y="1685874"/>
                </a:lnTo>
                <a:lnTo>
                  <a:pt x="6531495" y="1576070"/>
                </a:lnTo>
                <a:lnTo>
                  <a:pt x="6584772" y="2286711"/>
                </a:lnTo>
                <a:lnTo>
                  <a:pt x="6638048" y="2701798"/>
                </a:lnTo>
                <a:lnTo>
                  <a:pt x="6690969" y="2295359"/>
                </a:lnTo>
                <a:lnTo>
                  <a:pt x="6744258" y="1735912"/>
                </a:lnTo>
                <a:lnTo>
                  <a:pt x="6797535" y="1580400"/>
                </a:lnTo>
                <a:lnTo>
                  <a:pt x="6850811" y="1789912"/>
                </a:lnTo>
                <a:lnTo>
                  <a:pt x="6904101" y="1838515"/>
                </a:lnTo>
                <a:lnTo>
                  <a:pt x="6957377" y="1535391"/>
                </a:lnTo>
                <a:lnTo>
                  <a:pt x="7010654" y="1332712"/>
                </a:lnTo>
                <a:lnTo>
                  <a:pt x="7063930" y="1596961"/>
                </a:lnTo>
                <a:lnTo>
                  <a:pt x="7117207" y="1917357"/>
                </a:lnTo>
                <a:lnTo>
                  <a:pt x="7170496" y="2017801"/>
                </a:lnTo>
                <a:lnTo>
                  <a:pt x="7224141" y="1915198"/>
                </a:lnTo>
                <a:lnTo>
                  <a:pt x="7277417" y="1782356"/>
                </a:lnTo>
                <a:lnTo>
                  <a:pt x="7330691" y="1641957"/>
                </a:lnTo>
                <a:lnTo>
                  <a:pt x="7383971" y="1324076"/>
                </a:lnTo>
                <a:lnTo>
                  <a:pt x="7437253" y="1109510"/>
                </a:lnTo>
                <a:lnTo>
                  <a:pt x="7490533" y="1427035"/>
                </a:lnTo>
                <a:lnTo>
                  <a:pt x="7543457" y="2295004"/>
                </a:lnTo>
              </a:path>
            </a:pathLst>
          </a:custGeom>
          <a:ln w="7200">
            <a:solidFill>
              <a:srgbClr val="000000"/>
            </a:solidFill>
          </a:ln>
        </p:spPr>
        <p:txBody>
          <a:bodyPr wrap="square" lIns="0" tIns="0" rIns="0" bIns="0" rtlCol="0"/>
          <a:lstStyle/>
          <a:p>
            <a:endParaRPr/>
          </a:p>
        </p:txBody>
      </p:sp>
      <p:sp>
        <p:nvSpPr>
          <p:cNvPr id="175" name="object 175"/>
          <p:cNvSpPr/>
          <p:nvPr/>
        </p:nvSpPr>
        <p:spPr>
          <a:xfrm>
            <a:off x="1349998" y="1700043"/>
            <a:ext cx="6905914" cy="3407709"/>
          </a:xfrm>
          <a:custGeom>
            <a:avLst/>
            <a:gdLst/>
            <a:ahLst/>
            <a:cxnLst/>
            <a:rect l="l" t="t" r="r" b="b"/>
            <a:pathLst>
              <a:path w="7596505" h="3862070">
                <a:moveTo>
                  <a:pt x="0" y="2876042"/>
                </a:moveTo>
                <a:lnTo>
                  <a:pt x="51485" y="2423515"/>
                </a:lnTo>
                <a:lnTo>
                  <a:pt x="102958" y="1694154"/>
                </a:lnTo>
                <a:lnTo>
                  <a:pt x="154444" y="1406512"/>
                </a:lnTo>
                <a:lnTo>
                  <a:pt x="205917" y="1201674"/>
                </a:lnTo>
                <a:lnTo>
                  <a:pt x="257403" y="992149"/>
                </a:lnTo>
                <a:lnTo>
                  <a:pt x="308876" y="1208519"/>
                </a:lnTo>
                <a:lnTo>
                  <a:pt x="360362" y="1591195"/>
                </a:lnTo>
                <a:lnTo>
                  <a:pt x="411848" y="1949399"/>
                </a:lnTo>
                <a:lnTo>
                  <a:pt x="463321" y="2287435"/>
                </a:lnTo>
                <a:lnTo>
                  <a:pt x="515162" y="2192756"/>
                </a:lnTo>
                <a:lnTo>
                  <a:pt x="567004" y="2050923"/>
                </a:lnTo>
                <a:lnTo>
                  <a:pt x="618845" y="2028596"/>
                </a:lnTo>
                <a:lnTo>
                  <a:pt x="671042" y="2297874"/>
                </a:lnTo>
                <a:lnTo>
                  <a:pt x="722884" y="2591638"/>
                </a:lnTo>
                <a:lnTo>
                  <a:pt x="775081" y="2361590"/>
                </a:lnTo>
                <a:lnTo>
                  <a:pt x="826922" y="2178710"/>
                </a:lnTo>
                <a:lnTo>
                  <a:pt x="879132" y="2534043"/>
                </a:lnTo>
                <a:lnTo>
                  <a:pt x="930960" y="2531516"/>
                </a:lnTo>
                <a:lnTo>
                  <a:pt x="983157" y="2010956"/>
                </a:lnTo>
                <a:lnTo>
                  <a:pt x="1035367" y="1932838"/>
                </a:lnTo>
                <a:lnTo>
                  <a:pt x="1087208" y="1809711"/>
                </a:lnTo>
                <a:lnTo>
                  <a:pt x="1139405" y="1525676"/>
                </a:lnTo>
                <a:lnTo>
                  <a:pt x="1191602" y="1472399"/>
                </a:lnTo>
                <a:lnTo>
                  <a:pt x="1243799" y="988199"/>
                </a:lnTo>
                <a:lnTo>
                  <a:pt x="1295641" y="915835"/>
                </a:lnTo>
                <a:lnTo>
                  <a:pt x="1347851" y="1429194"/>
                </a:lnTo>
                <a:lnTo>
                  <a:pt x="1400048" y="1412633"/>
                </a:lnTo>
                <a:lnTo>
                  <a:pt x="1452245" y="1585798"/>
                </a:lnTo>
                <a:lnTo>
                  <a:pt x="1504810" y="2219756"/>
                </a:lnTo>
                <a:lnTo>
                  <a:pt x="1557007" y="2341435"/>
                </a:lnTo>
                <a:lnTo>
                  <a:pt x="1609204" y="1815122"/>
                </a:lnTo>
                <a:lnTo>
                  <a:pt x="1661401" y="1766163"/>
                </a:lnTo>
                <a:lnTo>
                  <a:pt x="1713611" y="3167634"/>
                </a:lnTo>
                <a:lnTo>
                  <a:pt x="1766163" y="3861714"/>
                </a:lnTo>
                <a:lnTo>
                  <a:pt x="1818360" y="3002762"/>
                </a:lnTo>
                <a:lnTo>
                  <a:pt x="1870570" y="1942922"/>
                </a:lnTo>
                <a:lnTo>
                  <a:pt x="1923122" y="1621434"/>
                </a:lnTo>
                <a:lnTo>
                  <a:pt x="1975319" y="1996198"/>
                </a:lnTo>
                <a:lnTo>
                  <a:pt x="2027529" y="1925637"/>
                </a:lnTo>
                <a:lnTo>
                  <a:pt x="2080082" y="1553032"/>
                </a:lnTo>
                <a:lnTo>
                  <a:pt x="2132647" y="1566710"/>
                </a:lnTo>
                <a:lnTo>
                  <a:pt x="2185212" y="1772996"/>
                </a:lnTo>
                <a:lnTo>
                  <a:pt x="2237409" y="1801431"/>
                </a:lnTo>
                <a:lnTo>
                  <a:pt x="2289962" y="1660321"/>
                </a:lnTo>
                <a:lnTo>
                  <a:pt x="2342527" y="1623237"/>
                </a:lnTo>
                <a:lnTo>
                  <a:pt x="2395080" y="1587601"/>
                </a:lnTo>
                <a:lnTo>
                  <a:pt x="2447645" y="1605597"/>
                </a:lnTo>
                <a:lnTo>
                  <a:pt x="2500210" y="1840318"/>
                </a:lnTo>
                <a:lnTo>
                  <a:pt x="2552763" y="2089073"/>
                </a:lnTo>
                <a:lnTo>
                  <a:pt x="2605328" y="1920595"/>
                </a:lnTo>
                <a:lnTo>
                  <a:pt x="2657881" y="1543672"/>
                </a:lnTo>
                <a:lnTo>
                  <a:pt x="2710446" y="1241272"/>
                </a:lnTo>
                <a:lnTo>
                  <a:pt x="2763012" y="911517"/>
                </a:lnTo>
                <a:lnTo>
                  <a:pt x="2815920" y="1170000"/>
                </a:lnTo>
                <a:lnTo>
                  <a:pt x="2868485" y="2055596"/>
                </a:lnTo>
                <a:lnTo>
                  <a:pt x="2921050" y="2109952"/>
                </a:lnTo>
                <a:lnTo>
                  <a:pt x="2973971" y="1283042"/>
                </a:lnTo>
                <a:lnTo>
                  <a:pt x="3026524" y="641883"/>
                </a:lnTo>
                <a:lnTo>
                  <a:pt x="3079445" y="772553"/>
                </a:lnTo>
                <a:lnTo>
                  <a:pt x="3132010" y="1484274"/>
                </a:lnTo>
                <a:lnTo>
                  <a:pt x="3184563" y="2303640"/>
                </a:lnTo>
                <a:lnTo>
                  <a:pt x="3237484" y="2714764"/>
                </a:lnTo>
                <a:lnTo>
                  <a:pt x="3290049" y="2715831"/>
                </a:lnTo>
                <a:lnTo>
                  <a:pt x="3342970" y="2368435"/>
                </a:lnTo>
                <a:lnTo>
                  <a:pt x="3395522" y="1967039"/>
                </a:lnTo>
                <a:lnTo>
                  <a:pt x="3448443" y="1641957"/>
                </a:lnTo>
                <a:lnTo>
                  <a:pt x="3501364" y="1156677"/>
                </a:lnTo>
                <a:lnTo>
                  <a:pt x="3553929" y="781189"/>
                </a:lnTo>
                <a:lnTo>
                  <a:pt x="3606850" y="750595"/>
                </a:lnTo>
                <a:lnTo>
                  <a:pt x="3659771" y="402831"/>
                </a:lnTo>
                <a:lnTo>
                  <a:pt x="3712692" y="0"/>
                </a:lnTo>
                <a:lnTo>
                  <a:pt x="3765613" y="373672"/>
                </a:lnTo>
                <a:lnTo>
                  <a:pt x="3818521" y="1661756"/>
                </a:lnTo>
                <a:lnTo>
                  <a:pt x="3871455" y="3102483"/>
                </a:lnTo>
                <a:lnTo>
                  <a:pt x="3924363" y="3651846"/>
                </a:lnTo>
                <a:lnTo>
                  <a:pt x="3977284" y="3409556"/>
                </a:lnTo>
                <a:lnTo>
                  <a:pt x="4030205" y="2914916"/>
                </a:lnTo>
                <a:lnTo>
                  <a:pt x="4083126" y="2476436"/>
                </a:lnTo>
                <a:lnTo>
                  <a:pt x="4136047" y="2182317"/>
                </a:lnTo>
                <a:lnTo>
                  <a:pt x="4188968" y="1940039"/>
                </a:lnTo>
                <a:lnTo>
                  <a:pt x="4242244" y="1700631"/>
                </a:lnTo>
                <a:lnTo>
                  <a:pt x="4295165" y="1386001"/>
                </a:lnTo>
                <a:lnTo>
                  <a:pt x="4348086" y="747356"/>
                </a:lnTo>
                <a:lnTo>
                  <a:pt x="4401362" y="22669"/>
                </a:lnTo>
                <a:lnTo>
                  <a:pt x="4454296" y="726833"/>
                </a:lnTo>
                <a:lnTo>
                  <a:pt x="4507204" y="3103194"/>
                </a:lnTo>
                <a:lnTo>
                  <a:pt x="4560493" y="3507473"/>
                </a:lnTo>
                <a:lnTo>
                  <a:pt x="4613402" y="2722676"/>
                </a:lnTo>
                <a:lnTo>
                  <a:pt x="4666691" y="2142718"/>
                </a:lnTo>
                <a:lnTo>
                  <a:pt x="4719612" y="1631518"/>
                </a:lnTo>
                <a:lnTo>
                  <a:pt x="4772888" y="1143711"/>
                </a:lnTo>
                <a:lnTo>
                  <a:pt x="4826177" y="1636204"/>
                </a:lnTo>
                <a:lnTo>
                  <a:pt x="4879086" y="2503081"/>
                </a:lnTo>
                <a:lnTo>
                  <a:pt x="4932375" y="2563558"/>
                </a:lnTo>
                <a:lnTo>
                  <a:pt x="4985651" y="2571483"/>
                </a:lnTo>
                <a:lnTo>
                  <a:pt x="5038928" y="2482557"/>
                </a:lnTo>
                <a:lnTo>
                  <a:pt x="5092217" y="2070354"/>
                </a:lnTo>
                <a:lnTo>
                  <a:pt x="5145125" y="1672196"/>
                </a:lnTo>
                <a:lnTo>
                  <a:pt x="5198414" y="1533245"/>
                </a:lnTo>
                <a:lnTo>
                  <a:pt x="5251691" y="1444675"/>
                </a:lnTo>
                <a:lnTo>
                  <a:pt x="5304967" y="1335963"/>
                </a:lnTo>
                <a:lnTo>
                  <a:pt x="5358257" y="1397520"/>
                </a:lnTo>
                <a:lnTo>
                  <a:pt x="5411533" y="1738071"/>
                </a:lnTo>
                <a:lnTo>
                  <a:pt x="5464810" y="1722602"/>
                </a:lnTo>
                <a:lnTo>
                  <a:pt x="5518454" y="1435315"/>
                </a:lnTo>
                <a:lnTo>
                  <a:pt x="5571731" y="1506232"/>
                </a:lnTo>
                <a:lnTo>
                  <a:pt x="5625007" y="1610995"/>
                </a:lnTo>
                <a:lnTo>
                  <a:pt x="5678297" y="1762201"/>
                </a:lnTo>
                <a:lnTo>
                  <a:pt x="5731573" y="1891792"/>
                </a:lnTo>
                <a:lnTo>
                  <a:pt x="5784850" y="1683004"/>
                </a:lnTo>
                <a:lnTo>
                  <a:pt x="5838494" y="1156322"/>
                </a:lnTo>
                <a:lnTo>
                  <a:pt x="5891771" y="1010881"/>
                </a:lnTo>
                <a:lnTo>
                  <a:pt x="5945047" y="1820519"/>
                </a:lnTo>
                <a:lnTo>
                  <a:pt x="5998337" y="2037956"/>
                </a:lnTo>
                <a:lnTo>
                  <a:pt x="6051969" y="1245958"/>
                </a:lnTo>
                <a:lnTo>
                  <a:pt x="6105245" y="1123556"/>
                </a:lnTo>
                <a:lnTo>
                  <a:pt x="6158534" y="1901151"/>
                </a:lnTo>
                <a:lnTo>
                  <a:pt x="6211811" y="1760397"/>
                </a:lnTo>
                <a:lnTo>
                  <a:pt x="6265087" y="1136523"/>
                </a:lnTo>
                <a:lnTo>
                  <a:pt x="6318377" y="1073162"/>
                </a:lnTo>
                <a:lnTo>
                  <a:pt x="6371653" y="1713242"/>
                </a:lnTo>
                <a:lnTo>
                  <a:pt x="6424930" y="1973884"/>
                </a:lnTo>
                <a:lnTo>
                  <a:pt x="6478219" y="1516684"/>
                </a:lnTo>
                <a:lnTo>
                  <a:pt x="6531495" y="1208163"/>
                </a:lnTo>
                <a:lnTo>
                  <a:pt x="6584772" y="2036876"/>
                </a:lnTo>
                <a:lnTo>
                  <a:pt x="6638048" y="2508834"/>
                </a:lnTo>
                <a:lnTo>
                  <a:pt x="6690969" y="2035073"/>
                </a:lnTo>
                <a:lnTo>
                  <a:pt x="6744258" y="1389595"/>
                </a:lnTo>
                <a:lnTo>
                  <a:pt x="6797535" y="1240917"/>
                </a:lnTo>
                <a:lnTo>
                  <a:pt x="6850811" y="1536839"/>
                </a:lnTo>
                <a:lnTo>
                  <a:pt x="6904101" y="1586522"/>
                </a:lnTo>
                <a:lnTo>
                  <a:pt x="6957377" y="1223276"/>
                </a:lnTo>
                <a:lnTo>
                  <a:pt x="7010654" y="908278"/>
                </a:lnTo>
                <a:lnTo>
                  <a:pt x="7063930" y="1257477"/>
                </a:lnTo>
                <a:lnTo>
                  <a:pt x="7117207" y="1513078"/>
                </a:lnTo>
                <a:lnTo>
                  <a:pt x="7170496" y="1582559"/>
                </a:lnTo>
                <a:lnTo>
                  <a:pt x="7224141" y="1450073"/>
                </a:lnTo>
                <a:lnTo>
                  <a:pt x="7277417" y="1297800"/>
                </a:lnTo>
                <a:lnTo>
                  <a:pt x="7330691" y="1181519"/>
                </a:lnTo>
                <a:lnTo>
                  <a:pt x="7383971" y="832675"/>
                </a:lnTo>
                <a:lnTo>
                  <a:pt x="7437253" y="528840"/>
                </a:lnTo>
                <a:lnTo>
                  <a:pt x="7490533" y="779754"/>
                </a:lnTo>
                <a:lnTo>
                  <a:pt x="7543457" y="1438922"/>
                </a:lnTo>
                <a:lnTo>
                  <a:pt x="7596375" y="2177275"/>
                </a:lnTo>
              </a:path>
            </a:pathLst>
          </a:custGeom>
          <a:ln w="7200">
            <a:solidFill>
              <a:srgbClr val="000000"/>
            </a:solidFill>
            <a:prstDash val="lgDash"/>
          </a:ln>
        </p:spPr>
        <p:txBody>
          <a:bodyPr wrap="square" lIns="0" tIns="0" rIns="0" bIns="0" rtlCol="0"/>
          <a:lstStyle/>
          <a:p>
            <a:endParaRPr/>
          </a:p>
        </p:txBody>
      </p:sp>
      <p:sp>
        <p:nvSpPr>
          <p:cNvPr id="176" name="object 176"/>
          <p:cNvSpPr txBox="1"/>
          <p:nvPr/>
        </p:nvSpPr>
        <p:spPr>
          <a:xfrm>
            <a:off x="944267" y="5696536"/>
            <a:ext cx="381000"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-0.010</a:t>
            </a:r>
          </a:p>
        </p:txBody>
      </p:sp>
      <p:sp>
        <p:nvSpPr>
          <p:cNvPr id="177" name="object 177"/>
          <p:cNvSpPr txBox="1"/>
          <p:nvPr/>
        </p:nvSpPr>
        <p:spPr>
          <a:xfrm>
            <a:off x="131799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178" name="object 178"/>
          <p:cNvSpPr txBox="1"/>
          <p:nvPr/>
        </p:nvSpPr>
        <p:spPr>
          <a:xfrm>
            <a:off x="244971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179" name="object 179"/>
          <p:cNvSpPr txBox="1"/>
          <p:nvPr/>
        </p:nvSpPr>
        <p:spPr>
          <a:xfrm>
            <a:off x="358174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180" name="object 180"/>
          <p:cNvSpPr txBox="1"/>
          <p:nvPr/>
        </p:nvSpPr>
        <p:spPr>
          <a:xfrm>
            <a:off x="4307332" y="5864252"/>
            <a:ext cx="1037936" cy="282129"/>
          </a:xfrm>
          <a:prstGeom prst="rect">
            <a:avLst/>
          </a:prstGeom>
        </p:spPr>
        <p:txBody>
          <a:bodyPr vert="horz" wrap="square" lIns="0" tIns="0" rIns="0" bIns="0" rtlCol="0">
            <a:spAutoFit/>
          </a:bodyPr>
          <a:lstStyle/>
          <a:p>
            <a:pPr marL="5698"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181" name="object 181"/>
          <p:cNvSpPr txBox="1"/>
          <p:nvPr/>
        </p:nvSpPr>
        <p:spPr>
          <a:xfrm>
            <a:off x="5845821"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182" name="object 182"/>
          <p:cNvSpPr txBox="1"/>
          <p:nvPr/>
        </p:nvSpPr>
        <p:spPr>
          <a:xfrm>
            <a:off x="697786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183" name="object 183"/>
          <p:cNvSpPr txBox="1"/>
          <p:nvPr/>
        </p:nvSpPr>
        <p:spPr>
          <a:xfrm>
            <a:off x="810957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927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p:nvPr/>
        </p:nvSpPr>
        <p:spPr>
          <a:xfrm>
            <a:off x="260378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4" name="object 4"/>
          <p:cNvSpPr/>
          <p:nvPr/>
        </p:nvSpPr>
        <p:spPr>
          <a:xfrm>
            <a:off x="372796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p:nvPr/>
        </p:nvSpPr>
        <p:spPr>
          <a:xfrm>
            <a:off x="485247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6" name="object 6"/>
          <p:cNvSpPr/>
          <p:nvPr/>
        </p:nvSpPr>
        <p:spPr>
          <a:xfrm>
            <a:off x="597698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710117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p:nvPr/>
        </p:nvSpPr>
        <p:spPr>
          <a:xfrm>
            <a:off x="822568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p:nvPr/>
        </p:nvSpPr>
        <p:spPr>
          <a:xfrm>
            <a:off x="1366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0" name="object 10"/>
          <p:cNvSpPr/>
          <p:nvPr/>
        </p:nvSpPr>
        <p:spPr>
          <a:xfrm>
            <a:off x="15918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1" name="object 11"/>
          <p:cNvSpPr/>
          <p:nvPr/>
        </p:nvSpPr>
        <p:spPr>
          <a:xfrm>
            <a:off x="170410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18166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19289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0415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215378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226637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23789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491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7160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8286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94086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305346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316604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2782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39087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50313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61571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8405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9528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40653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41779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902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28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1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276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7398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0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0773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18990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021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41473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52699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6395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575215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58644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08924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2018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31408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4266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653924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66514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67640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68763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69889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21374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3260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74385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755117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p:nvPr/>
        </p:nvSpPr>
        <p:spPr>
          <a:xfrm>
            <a:off x="766343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0" name="object 60"/>
          <p:cNvSpPr/>
          <p:nvPr/>
        </p:nvSpPr>
        <p:spPr>
          <a:xfrm>
            <a:off x="77760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1" name="object 61"/>
          <p:cNvSpPr/>
          <p:nvPr/>
        </p:nvSpPr>
        <p:spPr>
          <a:xfrm>
            <a:off x="788827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2" name="object 62"/>
          <p:cNvSpPr/>
          <p:nvPr/>
        </p:nvSpPr>
        <p:spPr>
          <a:xfrm>
            <a:off x="800084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3" name="object 63"/>
          <p:cNvSpPr/>
          <p:nvPr/>
        </p:nvSpPr>
        <p:spPr>
          <a:xfrm>
            <a:off x="811310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5" name="object 65"/>
          <p:cNvSpPr/>
          <p:nvPr/>
        </p:nvSpPr>
        <p:spPr>
          <a:xfrm>
            <a:off x="147927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260378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372796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8" name="object 68"/>
          <p:cNvSpPr/>
          <p:nvPr/>
        </p:nvSpPr>
        <p:spPr>
          <a:xfrm>
            <a:off x="485247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9" name="object 69"/>
          <p:cNvSpPr/>
          <p:nvPr/>
        </p:nvSpPr>
        <p:spPr>
          <a:xfrm>
            <a:off x="597698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0" name="object 70"/>
          <p:cNvSpPr/>
          <p:nvPr/>
        </p:nvSpPr>
        <p:spPr>
          <a:xfrm>
            <a:off x="710117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1" name="object 71"/>
          <p:cNvSpPr/>
          <p:nvPr/>
        </p:nvSpPr>
        <p:spPr>
          <a:xfrm>
            <a:off x="822568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72" name="object 72"/>
          <p:cNvSpPr/>
          <p:nvPr/>
        </p:nvSpPr>
        <p:spPr>
          <a:xfrm>
            <a:off x="1366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15918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170410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18166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19289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20415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215378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226637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23789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2491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27160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28286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294086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305346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316604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32782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339087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350313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361571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38405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39528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40653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41779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42902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44028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451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46276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47398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49650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50773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518990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53021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541473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552699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56395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575215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58644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608924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62018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631408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64266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3" name="object 113"/>
          <p:cNvSpPr/>
          <p:nvPr/>
        </p:nvSpPr>
        <p:spPr>
          <a:xfrm>
            <a:off x="653924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4" name="object 114"/>
          <p:cNvSpPr/>
          <p:nvPr/>
        </p:nvSpPr>
        <p:spPr>
          <a:xfrm>
            <a:off x="66514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5" name="object 115"/>
          <p:cNvSpPr/>
          <p:nvPr/>
        </p:nvSpPr>
        <p:spPr>
          <a:xfrm>
            <a:off x="67640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6" name="object 116"/>
          <p:cNvSpPr/>
          <p:nvPr/>
        </p:nvSpPr>
        <p:spPr>
          <a:xfrm>
            <a:off x="68763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7" name="object 117"/>
          <p:cNvSpPr/>
          <p:nvPr/>
        </p:nvSpPr>
        <p:spPr>
          <a:xfrm>
            <a:off x="69889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8" name="object 118"/>
          <p:cNvSpPr/>
          <p:nvPr/>
        </p:nvSpPr>
        <p:spPr>
          <a:xfrm>
            <a:off x="721374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9" name="object 119"/>
          <p:cNvSpPr/>
          <p:nvPr/>
        </p:nvSpPr>
        <p:spPr>
          <a:xfrm>
            <a:off x="73260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0" name="object 120"/>
          <p:cNvSpPr/>
          <p:nvPr/>
        </p:nvSpPr>
        <p:spPr>
          <a:xfrm>
            <a:off x="74385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1" name="object 121"/>
          <p:cNvSpPr/>
          <p:nvPr/>
        </p:nvSpPr>
        <p:spPr>
          <a:xfrm>
            <a:off x="755117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2" name="object 122"/>
          <p:cNvSpPr/>
          <p:nvPr/>
        </p:nvSpPr>
        <p:spPr>
          <a:xfrm>
            <a:off x="766343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3" name="object 123"/>
          <p:cNvSpPr/>
          <p:nvPr/>
        </p:nvSpPr>
        <p:spPr>
          <a:xfrm>
            <a:off x="77760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4" name="object 124"/>
          <p:cNvSpPr/>
          <p:nvPr/>
        </p:nvSpPr>
        <p:spPr>
          <a:xfrm>
            <a:off x="788827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5" name="object 125"/>
          <p:cNvSpPr/>
          <p:nvPr/>
        </p:nvSpPr>
        <p:spPr>
          <a:xfrm>
            <a:off x="800084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6" name="object 126"/>
          <p:cNvSpPr/>
          <p:nvPr/>
        </p:nvSpPr>
        <p:spPr>
          <a:xfrm>
            <a:off x="811310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27" name="object 127"/>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497625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0" name="object 130"/>
          <p:cNvSpPr txBox="1"/>
          <p:nvPr/>
        </p:nvSpPr>
        <p:spPr>
          <a:xfrm>
            <a:off x="944267" y="4886257"/>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-0.003</a:t>
            </a:r>
          </a:p>
        </p:txBody>
      </p:sp>
      <p:sp>
        <p:nvSpPr>
          <p:cNvPr id="131" name="object 131"/>
          <p:cNvSpPr/>
          <p:nvPr/>
        </p:nvSpPr>
        <p:spPr>
          <a:xfrm>
            <a:off x="1349999" y="4146557"/>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2" name="object 132"/>
          <p:cNvSpPr txBox="1"/>
          <p:nvPr/>
        </p:nvSpPr>
        <p:spPr>
          <a:xfrm>
            <a:off x="944267" y="4056876"/>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-0.002</a:t>
            </a:r>
          </a:p>
        </p:txBody>
      </p:sp>
      <p:sp>
        <p:nvSpPr>
          <p:cNvPr id="133" name="object 133"/>
          <p:cNvSpPr/>
          <p:nvPr/>
        </p:nvSpPr>
        <p:spPr>
          <a:xfrm>
            <a:off x="1349999" y="331717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4" name="object 134"/>
          <p:cNvSpPr txBox="1"/>
          <p:nvPr/>
        </p:nvSpPr>
        <p:spPr>
          <a:xfrm>
            <a:off x="944267" y="3227496"/>
            <a:ext cx="381000" cy="169277"/>
          </a:xfrm>
          <a:prstGeom prst="rect">
            <a:avLst/>
          </a:prstGeom>
        </p:spPr>
        <p:txBody>
          <a:bodyPr vert="horz" wrap="square" lIns="0" tIns="0" rIns="0" bIns="0" rtlCol="0">
            <a:spAutoFit/>
          </a:bodyPr>
          <a:lstStyle/>
          <a:p>
            <a:pPr marL="11397"/>
            <a:r>
              <a:rPr sz="1100" dirty="0">
                <a:latin typeface="Palatino Linotype"/>
                <a:cs typeface="Palatino Linotype"/>
              </a:rPr>
              <a:t>-0.001</a:t>
            </a:r>
          </a:p>
        </p:txBody>
      </p:sp>
      <p:sp>
        <p:nvSpPr>
          <p:cNvPr id="135" name="object 135"/>
          <p:cNvSpPr/>
          <p:nvPr/>
        </p:nvSpPr>
        <p:spPr>
          <a:xfrm>
            <a:off x="1349999" y="248780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6" name="object 136"/>
          <p:cNvSpPr txBox="1"/>
          <p:nvPr/>
        </p:nvSpPr>
        <p:spPr>
          <a:xfrm>
            <a:off x="990404" y="239780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0.000</a:t>
            </a:r>
          </a:p>
        </p:txBody>
      </p:sp>
      <p:sp>
        <p:nvSpPr>
          <p:cNvPr id="137" name="object 137"/>
          <p:cNvSpPr/>
          <p:nvPr/>
        </p:nvSpPr>
        <p:spPr>
          <a:xfrm>
            <a:off x="1349999" y="165811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38" name="object 138"/>
          <p:cNvSpPr txBox="1"/>
          <p:nvPr/>
        </p:nvSpPr>
        <p:spPr>
          <a:xfrm>
            <a:off x="990404" y="156843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0.001</a:t>
            </a:r>
          </a:p>
        </p:txBody>
      </p:sp>
      <p:sp>
        <p:nvSpPr>
          <p:cNvPr id="139" name="object 139"/>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40" name="object 140"/>
          <p:cNvSpPr txBox="1"/>
          <p:nvPr/>
        </p:nvSpPr>
        <p:spPr>
          <a:xfrm>
            <a:off x="990404" y="772410"/>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0.002</a:t>
            </a:r>
          </a:p>
        </p:txBody>
      </p:sp>
      <p:sp>
        <p:nvSpPr>
          <p:cNvPr id="141" name="object 141"/>
          <p:cNvSpPr/>
          <p:nvPr/>
        </p:nvSpPr>
        <p:spPr>
          <a:xfrm>
            <a:off x="1349999" y="57227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2" name="object 142"/>
          <p:cNvSpPr/>
          <p:nvPr/>
        </p:nvSpPr>
        <p:spPr>
          <a:xfrm>
            <a:off x="1349999" y="56398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3" name="object 143"/>
          <p:cNvSpPr/>
          <p:nvPr/>
        </p:nvSpPr>
        <p:spPr>
          <a:xfrm>
            <a:off x="1349999" y="555691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4" name="object 144"/>
          <p:cNvSpPr/>
          <p:nvPr/>
        </p:nvSpPr>
        <p:spPr>
          <a:xfrm>
            <a:off x="1349999" y="547369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5" name="object 145"/>
          <p:cNvSpPr/>
          <p:nvPr/>
        </p:nvSpPr>
        <p:spPr>
          <a:xfrm>
            <a:off x="1349999" y="53907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6" name="object 146"/>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7" name="object 147"/>
          <p:cNvSpPr/>
          <p:nvPr/>
        </p:nvSpPr>
        <p:spPr>
          <a:xfrm>
            <a:off x="1349999" y="522497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8" name="object 148"/>
          <p:cNvSpPr/>
          <p:nvPr/>
        </p:nvSpPr>
        <p:spPr>
          <a:xfrm>
            <a:off x="1349999" y="51420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9" name="object 149"/>
          <p:cNvSpPr/>
          <p:nvPr/>
        </p:nvSpPr>
        <p:spPr>
          <a:xfrm>
            <a:off x="1349999" y="505916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0" name="object 150"/>
          <p:cNvSpPr/>
          <p:nvPr/>
        </p:nvSpPr>
        <p:spPr>
          <a:xfrm>
            <a:off x="1349999" y="489302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1" name="object 151"/>
          <p:cNvSpPr/>
          <p:nvPr/>
        </p:nvSpPr>
        <p:spPr>
          <a:xfrm>
            <a:off x="1349999" y="481012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2" name="object 152"/>
          <p:cNvSpPr/>
          <p:nvPr/>
        </p:nvSpPr>
        <p:spPr>
          <a:xfrm>
            <a:off x="1349999" y="472722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3" name="object 153"/>
          <p:cNvSpPr/>
          <p:nvPr/>
        </p:nvSpPr>
        <p:spPr>
          <a:xfrm>
            <a:off x="1349999" y="46443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4" name="object 154"/>
          <p:cNvSpPr/>
          <p:nvPr/>
        </p:nvSpPr>
        <p:spPr>
          <a:xfrm>
            <a:off x="1349999" y="45614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5" name="object 155"/>
          <p:cNvSpPr/>
          <p:nvPr/>
        </p:nvSpPr>
        <p:spPr>
          <a:xfrm>
            <a:off x="1349999" y="44785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6" name="object 156"/>
          <p:cNvSpPr/>
          <p:nvPr/>
        </p:nvSpPr>
        <p:spPr>
          <a:xfrm>
            <a:off x="1349999" y="439559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7" name="object 157"/>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8" name="object 158"/>
          <p:cNvSpPr/>
          <p:nvPr/>
        </p:nvSpPr>
        <p:spPr>
          <a:xfrm>
            <a:off x="1349999" y="422946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59" name="object 159"/>
          <p:cNvSpPr/>
          <p:nvPr/>
        </p:nvSpPr>
        <p:spPr>
          <a:xfrm>
            <a:off x="1349999" y="4063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0" name="object 160"/>
          <p:cNvSpPr/>
          <p:nvPr/>
        </p:nvSpPr>
        <p:spPr>
          <a:xfrm>
            <a:off x="1349999" y="398075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1" name="object 161"/>
          <p:cNvSpPr/>
          <p:nvPr/>
        </p:nvSpPr>
        <p:spPr>
          <a:xfrm>
            <a:off x="1349999" y="389784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2" name="object 162"/>
          <p:cNvSpPr/>
          <p:nvPr/>
        </p:nvSpPr>
        <p:spPr>
          <a:xfrm>
            <a:off x="1349999" y="38149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3" name="object 163"/>
          <p:cNvSpPr/>
          <p:nvPr/>
        </p:nvSpPr>
        <p:spPr>
          <a:xfrm>
            <a:off x="1349999" y="373202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4" name="object 164"/>
          <p:cNvSpPr/>
          <p:nvPr/>
        </p:nvSpPr>
        <p:spPr>
          <a:xfrm>
            <a:off x="1349999" y="364880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5" name="object 165"/>
          <p:cNvSpPr/>
          <p:nvPr/>
        </p:nvSpPr>
        <p:spPr>
          <a:xfrm>
            <a:off x="1349999" y="356590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9" y="34829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7" name="object 167"/>
          <p:cNvSpPr/>
          <p:nvPr/>
        </p:nvSpPr>
        <p:spPr>
          <a:xfrm>
            <a:off x="1349999" y="340008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8" name="object 168"/>
          <p:cNvSpPr/>
          <p:nvPr/>
        </p:nvSpPr>
        <p:spPr>
          <a:xfrm>
            <a:off x="1349999" y="32342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69" name="object 169"/>
          <p:cNvSpPr/>
          <p:nvPr/>
        </p:nvSpPr>
        <p:spPr>
          <a:xfrm>
            <a:off x="1349999" y="31513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0" name="object 170"/>
          <p:cNvSpPr/>
          <p:nvPr/>
        </p:nvSpPr>
        <p:spPr>
          <a:xfrm>
            <a:off x="1349999" y="306846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1" name="object 171"/>
          <p:cNvSpPr/>
          <p:nvPr/>
        </p:nvSpPr>
        <p:spPr>
          <a:xfrm>
            <a:off x="1349999" y="298524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2" name="object 172"/>
          <p:cNvSpPr/>
          <p:nvPr/>
        </p:nvSpPr>
        <p:spPr>
          <a:xfrm>
            <a:off x="1349999" y="29023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3" name="object 173"/>
          <p:cNvSpPr/>
          <p:nvPr/>
        </p:nvSpPr>
        <p:spPr>
          <a:xfrm>
            <a:off x="1349999" y="281943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4" name="object 174"/>
          <p:cNvSpPr/>
          <p:nvPr/>
        </p:nvSpPr>
        <p:spPr>
          <a:xfrm>
            <a:off x="1349999" y="273652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5" name="object 175"/>
          <p:cNvSpPr/>
          <p:nvPr/>
        </p:nvSpPr>
        <p:spPr>
          <a:xfrm>
            <a:off x="1349999" y="265362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6" name="object 176"/>
          <p:cNvSpPr/>
          <p:nvPr/>
        </p:nvSpPr>
        <p:spPr>
          <a:xfrm>
            <a:off x="1349999" y="25707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7" name="object 177"/>
          <p:cNvSpPr/>
          <p:nvPr/>
        </p:nvSpPr>
        <p:spPr>
          <a:xfrm>
            <a:off x="1349999" y="240458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8" name="object 178"/>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79" name="object 179"/>
          <p:cNvSpPr/>
          <p:nvPr/>
        </p:nvSpPr>
        <p:spPr>
          <a:xfrm>
            <a:off x="1349999" y="223876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0" name="object 180"/>
          <p:cNvSpPr/>
          <p:nvPr/>
        </p:nvSpPr>
        <p:spPr>
          <a:xfrm>
            <a:off x="1349999" y="215586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1" name="object 181"/>
          <p:cNvSpPr/>
          <p:nvPr/>
        </p:nvSpPr>
        <p:spPr>
          <a:xfrm>
            <a:off x="1349999" y="207295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2" name="object 182"/>
          <p:cNvSpPr/>
          <p:nvPr/>
        </p:nvSpPr>
        <p:spPr>
          <a:xfrm>
            <a:off x="1349999" y="19900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3" name="object 183"/>
          <p:cNvSpPr/>
          <p:nvPr/>
        </p:nvSpPr>
        <p:spPr>
          <a:xfrm>
            <a:off x="1349999" y="190714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4" name="object 184"/>
          <p:cNvSpPr/>
          <p:nvPr/>
        </p:nvSpPr>
        <p:spPr>
          <a:xfrm>
            <a:off x="1349999" y="182423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5" name="object 185"/>
          <p:cNvSpPr/>
          <p:nvPr/>
        </p:nvSpPr>
        <p:spPr>
          <a:xfrm>
            <a:off x="1349999" y="174101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6" name="object 186"/>
          <p:cNvSpPr/>
          <p:nvPr/>
        </p:nvSpPr>
        <p:spPr>
          <a:xfrm>
            <a:off x="1349999" y="157521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7" name="object 187"/>
          <p:cNvSpPr/>
          <p:nvPr/>
        </p:nvSpPr>
        <p:spPr>
          <a:xfrm>
            <a:off x="1349999" y="14922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8" name="object 188"/>
          <p:cNvSpPr/>
          <p:nvPr/>
        </p:nvSpPr>
        <p:spPr>
          <a:xfrm>
            <a:off x="1349999" y="140939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89" name="object 189"/>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0" name="object 190"/>
          <p:cNvSpPr/>
          <p:nvPr/>
        </p:nvSpPr>
        <p:spPr>
          <a:xfrm>
            <a:off x="1349999" y="12435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1" name="object 191"/>
          <p:cNvSpPr/>
          <p:nvPr/>
        </p:nvSpPr>
        <p:spPr>
          <a:xfrm>
            <a:off x="1349999" y="116035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2" name="object 192"/>
          <p:cNvSpPr/>
          <p:nvPr/>
        </p:nvSpPr>
        <p:spPr>
          <a:xfrm>
            <a:off x="1349999" y="107744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3" name="object 193"/>
          <p:cNvSpPr/>
          <p:nvPr/>
        </p:nvSpPr>
        <p:spPr>
          <a:xfrm>
            <a:off x="1349999" y="99454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4" name="object 194"/>
          <p:cNvSpPr/>
          <p:nvPr/>
        </p:nvSpPr>
        <p:spPr>
          <a:xfrm>
            <a:off x="1349999" y="91164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95" name="object 195"/>
          <p:cNvSpPr txBox="1"/>
          <p:nvPr/>
        </p:nvSpPr>
        <p:spPr>
          <a:xfrm>
            <a:off x="734580" y="2093797"/>
            <a:ext cx="282129" cy="2446804"/>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EOF1(waveshift</a:t>
            </a:r>
            <a:r>
              <a:rPr sz="1100" dirty="0">
                <a:latin typeface="Palatino Linotype"/>
                <a:cs typeface="Palatino Linotype"/>
              </a:rPr>
              <a:t>)-Finite Diff, 1/(0.01 nm)</a:t>
            </a:r>
          </a:p>
        </p:txBody>
      </p:sp>
      <p:sp>
        <p:nvSpPr>
          <p:cNvPr id="196" name="object 196"/>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97" name="object 197"/>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98" name="object 198"/>
          <p:cNvSpPr/>
          <p:nvPr/>
        </p:nvSpPr>
        <p:spPr>
          <a:xfrm>
            <a:off x="8163502" y="497625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99" name="object 199"/>
          <p:cNvSpPr/>
          <p:nvPr/>
        </p:nvSpPr>
        <p:spPr>
          <a:xfrm>
            <a:off x="8163502" y="4146557"/>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0" name="object 200"/>
          <p:cNvSpPr/>
          <p:nvPr/>
        </p:nvSpPr>
        <p:spPr>
          <a:xfrm>
            <a:off x="8163502" y="331717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1" name="object 201"/>
          <p:cNvSpPr/>
          <p:nvPr/>
        </p:nvSpPr>
        <p:spPr>
          <a:xfrm>
            <a:off x="8163502" y="248780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2" name="object 202"/>
          <p:cNvSpPr/>
          <p:nvPr/>
        </p:nvSpPr>
        <p:spPr>
          <a:xfrm>
            <a:off x="8163502" y="165811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3" name="object 203"/>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204" name="object 204"/>
          <p:cNvSpPr/>
          <p:nvPr/>
        </p:nvSpPr>
        <p:spPr>
          <a:xfrm>
            <a:off x="8233213" y="57227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5" name="object 205"/>
          <p:cNvSpPr/>
          <p:nvPr/>
        </p:nvSpPr>
        <p:spPr>
          <a:xfrm>
            <a:off x="8233213" y="56398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6" name="object 206"/>
          <p:cNvSpPr/>
          <p:nvPr/>
        </p:nvSpPr>
        <p:spPr>
          <a:xfrm>
            <a:off x="8233213" y="555691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7" name="object 207"/>
          <p:cNvSpPr/>
          <p:nvPr/>
        </p:nvSpPr>
        <p:spPr>
          <a:xfrm>
            <a:off x="8233213" y="547369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8" name="object 208"/>
          <p:cNvSpPr/>
          <p:nvPr/>
        </p:nvSpPr>
        <p:spPr>
          <a:xfrm>
            <a:off x="8233213" y="53907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09" name="object 209"/>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0" name="object 210"/>
          <p:cNvSpPr/>
          <p:nvPr/>
        </p:nvSpPr>
        <p:spPr>
          <a:xfrm>
            <a:off x="8233213" y="522497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1" name="object 211"/>
          <p:cNvSpPr/>
          <p:nvPr/>
        </p:nvSpPr>
        <p:spPr>
          <a:xfrm>
            <a:off x="8233213" y="51420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2" name="object 212"/>
          <p:cNvSpPr/>
          <p:nvPr/>
        </p:nvSpPr>
        <p:spPr>
          <a:xfrm>
            <a:off x="8233213" y="505916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3" name="object 213"/>
          <p:cNvSpPr/>
          <p:nvPr/>
        </p:nvSpPr>
        <p:spPr>
          <a:xfrm>
            <a:off x="8233213" y="489302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4" name="object 214"/>
          <p:cNvSpPr/>
          <p:nvPr/>
        </p:nvSpPr>
        <p:spPr>
          <a:xfrm>
            <a:off x="8233213" y="481012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5" name="object 215"/>
          <p:cNvSpPr/>
          <p:nvPr/>
        </p:nvSpPr>
        <p:spPr>
          <a:xfrm>
            <a:off x="8233213" y="472722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6" name="object 216"/>
          <p:cNvSpPr/>
          <p:nvPr/>
        </p:nvSpPr>
        <p:spPr>
          <a:xfrm>
            <a:off x="8233213" y="46443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7" name="object 217"/>
          <p:cNvSpPr/>
          <p:nvPr/>
        </p:nvSpPr>
        <p:spPr>
          <a:xfrm>
            <a:off x="8233213" y="45614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8" name="object 218"/>
          <p:cNvSpPr/>
          <p:nvPr/>
        </p:nvSpPr>
        <p:spPr>
          <a:xfrm>
            <a:off x="8233213" y="44785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19" name="object 219"/>
          <p:cNvSpPr/>
          <p:nvPr/>
        </p:nvSpPr>
        <p:spPr>
          <a:xfrm>
            <a:off x="8233213" y="439559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0" name="object 220"/>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1" name="object 221"/>
          <p:cNvSpPr/>
          <p:nvPr/>
        </p:nvSpPr>
        <p:spPr>
          <a:xfrm>
            <a:off x="8233213" y="422946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2" name="object 222"/>
          <p:cNvSpPr/>
          <p:nvPr/>
        </p:nvSpPr>
        <p:spPr>
          <a:xfrm>
            <a:off x="8233213" y="4063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3" name="object 223"/>
          <p:cNvSpPr/>
          <p:nvPr/>
        </p:nvSpPr>
        <p:spPr>
          <a:xfrm>
            <a:off x="8233213" y="398075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4" name="object 224"/>
          <p:cNvSpPr/>
          <p:nvPr/>
        </p:nvSpPr>
        <p:spPr>
          <a:xfrm>
            <a:off x="8233213" y="389784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5" name="object 225"/>
          <p:cNvSpPr/>
          <p:nvPr/>
        </p:nvSpPr>
        <p:spPr>
          <a:xfrm>
            <a:off x="8233213" y="38149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6" name="object 226"/>
          <p:cNvSpPr/>
          <p:nvPr/>
        </p:nvSpPr>
        <p:spPr>
          <a:xfrm>
            <a:off x="8233213" y="373202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7" name="object 227"/>
          <p:cNvSpPr/>
          <p:nvPr/>
        </p:nvSpPr>
        <p:spPr>
          <a:xfrm>
            <a:off x="8233213" y="364880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8" name="object 228"/>
          <p:cNvSpPr/>
          <p:nvPr/>
        </p:nvSpPr>
        <p:spPr>
          <a:xfrm>
            <a:off x="8233213" y="356590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29" name="object 229"/>
          <p:cNvSpPr/>
          <p:nvPr/>
        </p:nvSpPr>
        <p:spPr>
          <a:xfrm>
            <a:off x="8233213" y="34829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0" name="object 230"/>
          <p:cNvSpPr/>
          <p:nvPr/>
        </p:nvSpPr>
        <p:spPr>
          <a:xfrm>
            <a:off x="8233213" y="340008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1" name="object 231"/>
          <p:cNvSpPr/>
          <p:nvPr/>
        </p:nvSpPr>
        <p:spPr>
          <a:xfrm>
            <a:off x="8233213" y="32342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2" name="object 232"/>
          <p:cNvSpPr/>
          <p:nvPr/>
        </p:nvSpPr>
        <p:spPr>
          <a:xfrm>
            <a:off x="8233213" y="31513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3" name="object 233"/>
          <p:cNvSpPr/>
          <p:nvPr/>
        </p:nvSpPr>
        <p:spPr>
          <a:xfrm>
            <a:off x="8233213" y="306846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4" name="object 234"/>
          <p:cNvSpPr/>
          <p:nvPr/>
        </p:nvSpPr>
        <p:spPr>
          <a:xfrm>
            <a:off x="8233213" y="298524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5" name="object 235"/>
          <p:cNvSpPr/>
          <p:nvPr/>
        </p:nvSpPr>
        <p:spPr>
          <a:xfrm>
            <a:off x="8233213" y="29023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6" name="object 236"/>
          <p:cNvSpPr/>
          <p:nvPr/>
        </p:nvSpPr>
        <p:spPr>
          <a:xfrm>
            <a:off x="8233213" y="281943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7" name="object 237"/>
          <p:cNvSpPr/>
          <p:nvPr/>
        </p:nvSpPr>
        <p:spPr>
          <a:xfrm>
            <a:off x="8233213" y="273652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8" name="object 238"/>
          <p:cNvSpPr/>
          <p:nvPr/>
        </p:nvSpPr>
        <p:spPr>
          <a:xfrm>
            <a:off x="8233213" y="265362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39" name="object 239"/>
          <p:cNvSpPr/>
          <p:nvPr/>
        </p:nvSpPr>
        <p:spPr>
          <a:xfrm>
            <a:off x="8233213" y="25707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0" name="object 240"/>
          <p:cNvSpPr/>
          <p:nvPr/>
        </p:nvSpPr>
        <p:spPr>
          <a:xfrm>
            <a:off x="8233213" y="240458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1" name="object 241"/>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2" name="object 242"/>
          <p:cNvSpPr/>
          <p:nvPr/>
        </p:nvSpPr>
        <p:spPr>
          <a:xfrm>
            <a:off x="8233213" y="223876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3" name="object 243"/>
          <p:cNvSpPr/>
          <p:nvPr/>
        </p:nvSpPr>
        <p:spPr>
          <a:xfrm>
            <a:off x="8233213" y="215586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4" name="object 244"/>
          <p:cNvSpPr/>
          <p:nvPr/>
        </p:nvSpPr>
        <p:spPr>
          <a:xfrm>
            <a:off x="8233213" y="207295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5" name="object 245"/>
          <p:cNvSpPr/>
          <p:nvPr/>
        </p:nvSpPr>
        <p:spPr>
          <a:xfrm>
            <a:off x="8233213" y="19900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6" name="object 246"/>
          <p:cNvSpPr/>
          <p:nvPr/>
        </p:nvSpPr>
        <p:spPr>
          <a:xfrm>
            <a:off x="8233213" y="190714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7" name="object 247"/>
          <p:cNvSpPr/>
          <p:nvPr/>
        </p:nvSpPr>
        <p:spPr>
          <a:xfrm>
            <a:off x="8233213" y="182423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8" name="object 248"/>
          <p:cNvSpPr/>
          <p:nvPr/>
        </p:nvSpPr>
        <p:spPr>
          <a:xfrm>
            <a:off x="8233213" y="174101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49" name="object 249"/>
          <p:cNvSpPr/>
          <p:nvPr/>
        </p:nvSpPr>
        <p:spPr>
          <a:xfrm>
            <a:off x="8233213" y="157521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0" name="object 250"/>
          <p:cNvSpPr/>
          <p:nvPr/>
        </p:nvSpPr>
        <p:spPr>
          <a:xfrm>
            <a:off x="8233213" y="14922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1" name="object 251"/>
          <p:cNvSpPr/>
          <p:nvPr/>
        </p:nvSpPr>
        <p:spPr>
          <a:xfrm>
            <a:off x="8233213" y="140939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2" name="object 252"/>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3" name="object 253"/>
          <p:cNvSpPr/>
          <p:nvPr/>
        </p:nvSpPr>
        <p:spPr>
          <a:xfrm>
            <a:off x="8233213" y="12435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4" name="object 254"/>
          <p:cNvSpPr/>
          <p:nvPr/>
        </p:nvSpPr>
        <p:spPr>
          <a:xfrm>
            <a:off x="8233213" y="116035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5" name="object 255"/>
          <p:cNvSpPr/>
          <p:nvPr/>
        </p:nvSpPr>
        <p:spPr>
          <a:xfrm>
            <a:off x="8233213" y="107744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6" name="object 256"/>
          <p:cNvSpPr/>
          <p:nvPr/>
        </p:nvSpPr>
        <p:spPr>
          <a:xfrm>
            <a:off x="8233213" y="99454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7" name="object 257"/>
          <p:cNvSpPr/>
          <p:nvPr/>
        </p:nvSpPr>
        <p:spPr>
          <a:xfrm>
            <a:off x="8233213" y="91164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258" name="object 258"/>
          <p:cNvSpPr/>
          <p:nvPr/>
        </p:nvSpPr>
        <p:spPr>
          <a:xfrm>
            <a:off x="1349999" y="1533278"/>
            <a:ext cx="36368" cy="70597"/>
          </a:xfrm>
          <a:custGeom>
            <a:avLst/>
            <a:gdLst/>
            <a:ahLst/>
            <a:cxnLst/>
            <a:rect l="l" t="t" r="r" b="b"/>
            <a:pathLst>
              <a:path w="40005" h="80010">
                <a:moveTo>
                  <a:pt x="0" y="39954"/>
                </a:moveTo>
                <a:lnTo>
                  <a:pt x="39966" y="39954"/>
                </a:lnTo>
                <a:lnTo>
                  <a:pt x="0" y="39954"/>
                </a:lnTo>
                <a:lnTo>
                  <a:pt x="0" y="0"/>
                </a:lnTo>
                <a:lnTo>
                  <a:pt x="0"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1360147" y="188618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0" name="object 260"/>
          <p:cNvSpPr/>
          <p:nvPr/>
        </p:nvSpPr>
        <p:spPr>
          <a:xfrm>
            <a:off x="1349999" y="1568532"/>
            <a:ext cx="46759" cy="352985"/>
          </a:xfrm>
          <a:custGeom>
            <a:avLst/>
            <a:gdLst/>
            <a:ahLst/>
            <a:cxnLst/>
            <a:rect l="l" t="t" r="r" b="b"/>
            <a:pathLst>
              <a:path w="51434" h="400050">
                <a:moveTo>
                  <a:pt x="0" y="0"/>
                </a:moveTo>
                <a:lnTo>
                  <a:pt x="51117" y="399961"/>
                </a:lnTo>
              </a:path>
            </a:pathLst>
          </a:custGeom>
          <a:ln w="3600">
            <a:solidFill>
              <a:srgbClr val="000000"/>
            </a:solidFill>
            <a:prstDash val="lgDash"/>
          </a:ln>
        </p:spPr>
        <p:txBody>
          <a:bodyPr wrap="square" lIns="0" tIns="0" rIns="0" bIns="0" rtlCol="0"/>
          <a:lstStyle/>
          <a:p>
            <a:endParaRPr/>
          </a:p>
        </p:txBody>
      </p:sp>
      <p:sp>
        <p:nvSpPr>
          <p:cNvPr id="261" name="object 261"/>
          <p:cNvSpPr/>
          <p:nvPr/>
        </p:nvSpPr>
        <p:spPr>
          <a:xfrm>
            <a:off x="1406617" y="233501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2" name="object 262"/>
          <p:cNvSpPr/>
          <p:nvPr/>
        </p:nvSpPr>
        <p:spPr>
          <a:xfrm>
            <a:off x="1396469" y="1921438"/>
            <a:ext cx="46759" cy="449356"/>
          </a:xfrm>
          <a:custGeom>
            <a:avLst/>
            <a:gdLst/>
            <a:ahLst/>
            <a:cxnLst/>
            <a:rect l="l" t="t" r="r" b="b"/>
            <a:pathLst>
              <a:path w="51434" h="509269">
                <a:moveTo>
                  <a:pt x="0" y="0"/>
                </a:moveTo>
                <a:lnTo>
                  <a:pt x="51130" y="508685"/>
                </a:lnTo>
              </a:path>
            </a:pathLst>
          </a:custGeom>
          <a:ln w="3600">
            <a:solidFill>
              <a:srgbClr val="000000"/>
            </a:solidFill>
            <a:prstDash val="lgDash"/>
          </a:ln>
        </p:spPr>
        <p:txBody>
          <a:bodyPr wrap="square" lIns="0" tIns="0" rIns="0" bIns="0" rtlCol="0"/>
          <a:lstStyle/>
          <a:p>
            <a:endParaRPr/>
          </a:p>
        </p:txBody>
      </p:sp>
      <p:sp>
        <p:nvSpPr>
          <p:cNvPr id="263" name="object 263"/>
          <p:cNvSpPr/>
          <p:nvPr/>
        </p:nvSpPr>
        <p:spPr>
          <a:xfrm>
            <a:off x="1453087" y="222162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4" name="object 264"/>
          <p:cNvSpPr/>
          <p:nvPr/>
        </p:nvSpPr>
        <p:spPr>
          <a:xfrm>
            <a:off x="1442951" y="2256876"/>
            <a:ext cx="46759" cy="113740"/>
          </a:xfrm>
          <a:custGeom>
            <a:avLst/>
            <a:gdLst/>
            <a:ahLst/>
            <a:cxnLst/>
            <a:rect l="l" t="t" r="r" b="b"/>
            <a:pathLst>
              <a:path w="51435" h="128905">
                <a:moveTo>
                  <a:pt x="0" y="128524"/>
                </a:moveTo>
                <a:lnTo>
                  <a:pt x="51117" y="0"/>
                </a:lnTo>
              </a:path>
            </a:pathLst>
          </a:custGeom>
          <a:ln w="3600">
            <a:solidFill>
              <a:srgbClr val="000000"/>
            </a:solidFill>
            <a:prstDash val="lgDash"/>
          </a:ln>
        </p:spPr>
        <p:txBody>
          <a:bodyPr wrap="square" lIns="0" tIns="0" rIns="0" bIns="0" rtlCol="0"/>
          <a:lstStyle/>
          <a:p>
            <a:endParaRPr/>
          </a:p>
        </p:txBody>
      </p:sp>
      <p:sp>
        <p:nvSpPr>
          <p:cNvPr id="265" name="object 265"/>
          <p:cNvSpPr/>
          <p:nvPr/>
        </p:nvSpPr>
        <p:spPr>
          <a:xfrm>
            <a:off x="1499569" y="225560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66" name="object 266"/>
          <p:cNvSpPr/>
          <p:nvPr/>
        </p:nvSpPr>
        <p:spPr>
          <a:xfrm>
            <a:off x="1489421" y="2256876"/>
            <a:ext cx="46759" cy="34178"/>
          </a:xfrm>
          <a:custGeom>
            <a:avLst/>
            <a:gdLst/>
            <a:ahLst/>
            <a:cxnLst/>
            <a:rect l="l" t="t" r="r" b="b"/>
            <a:pathLst>
              <a:path w="51435" h="38735">
                <a:moveTo>
                  <a:pt x="0" y="0"/>
                </a:moveTo>
                <a:lnTo>
                  <a:pt x="51117" y="38519"/>
                </a:lnTo>
              </a:path>
            </a:pathLst>
          </a:custGeom>
          <a:ln w="3600">
            <a:solidFill>
              <a:srgbClr val="000000"/>
            </a:solidFill>
            <a:prstDash val="lgDash"/>
          </a:ln>
        </p:spPr>
        <p:txBody>
          <a:bodyPr wrap="square" lIns="0" tIns="0" rIns="0" bIns="0" rtlCol="0"/>
          <a:lstStyle/>
          <a:p>
            <a:endParaRPr/>
          </a:p>
        </p:txBody>
      </p:sp>
      <p:sp>
        <p:nvSpPr>
          <p:cNvPr id="267" name="object 267"/>
          <p:cNvSpPr/>
          <p:nvPr/>
        </p:nvSpPr>
        <p:spPr>
          <a:xfrm>
            <a:off x="1546040" y="255768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8" name="object 268"/>
          <p:cNvSpPr/>
          <p:nvPr/>
        </p:nvSpPr>
        <p:spPr>
          <a:xfrm>
            <a:off x="1535891" y="2290863"/>
            <a:ext cx="46759" cy="302559"/>
          </a:xfrm>
          <a:custGeom>
            <a:avLst/>
            <a:gdLst/>
            <a:ahLst/>
            <a:cxnLst/>
            <a:rect l="l" t="t" r="r" b="b"/>
            <a:pathLst>
              <a:path w="51435" h="342900">
                <a:moveTo>
                  <a:pt x="0" y="0"/>
                </a:moveTo>
                <a:lnTo>
                  <a:pt x="51117" y="342366"/>
                </a:lnTo>
              </a:path>
            </a:pathLst>
          </a:custGeom>
          <a:ln w="3600">
            <a:solidFill>
              <a:srgbClr val="000000"/>
            </a:solidFill>
            <a:prstDash val="lgDash"/>
          </a:ln>
        </p:spPr>
        <p:txBody>
          <a:bodyPr wrap="square" lIns="0" tIns="0" rIns="0" bIns="0" rtlCol="0"/>
          <a:lstStyle/>
          <a:p>
            <a:endParaRPr/>
          </a:p>
        </p:txBody>
      </p:sp>
      <p:sp>
        <p:nvSpPr>
          <p:cNvPr id="269" name="object 269"/>
          <p:cNvSpPr/>
          <p:nvPr/>
        </p:nvSpPr>
        <p:spPr>
          <a:xfrm>
            <a:off x="1592510" y="25170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0" name="object 270"/>
          <p:cNvSpPr/>
          <p:nvPr/>
        </p:nvSpPr>
        <p:spPr>
          <a:xfrm>
            <a:off x="1582362" y="2552286"/>
            <a:ext cx="46759" cy="40901"/>
          </a:xfrm>
          <a:custGeom>
            <a:avLst/>
            <a:gdLst/>
            <a:ahLst/>
            <a:cxnLst/>
            <a:rect l="l" t="t" r="r" b="b"/>
            <a:pathLst>
              <a:path w="51435" h="46355">
                <a:moveTo>
                  <a:pt x="0" y="46088"/>
                </a:moveTo>
                <a:lnTo>
                  <a:pt x="51117" y="0"/>
                </a:lnTo>
              </a:path>
            </a:pathLst>
          </a:custGeom>
          <a:ln w="3600">
            <a:solidFill>
              <a:srgbClr val="000000"/>
            </a:solidFill>
            <a:prstDash val="lgDash"/>
          </a:ln>
        </p:spPr>
        <p:txBody>
          <a:bodyPr wrap="square" lIns="0" tIns="0" rIns="0" bIns="0" rtlCol="0"/>
          <a:lstStyle/>
          <a:p>
            <a:endParaRPr/>
          </a:p>
        </p:txBody>
      </p:sp>
      <p:sp>
        <p:nvSpPr>
          <p:cNvPr id="271" name="object 271"/>
          <p:cNvSpPr/>
          <p:nvPr/>
        </p:nvSpPr>
        <p:spPr>
          <a:xfrm>
            <a:off x="1638981" y="252719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2" name="object 272"/>
          <p:cNvSpPr/>
          <p:nvPr/>
        </p:nvSpPr>
        <p:spPr>
          <a:xfrm>
            <a:off x="1628832" y="2552286"/>
            <a:ext cx="46759" cy="10646"/>
          </a:xfrm>
          <a:custGeom>
            <a:avLst/>
            <a:gdLst/>
            <a:ahLst/>
            <a:cxnLst/>
            <a:rect l="l" t="t" r="r" b="b"/>
            <a:pathLst>
              <a:path w="51435" h="12064">
                <a:moveTo>
                  <a:pt x="0" y="0"/>
                </a:moveTo>
                <a:lnTo>
                  <a:pt x="51117" y="11518"/>
                </a:lnTo>
              </a:path>
            </a:pathLst>
          </a:custGeom>
          <a:ln w="3600">
            <a:solidFill>
              <a:srgbClr val="000000"/>
            </a:solidFill>
            <a:prstDash val="lgDash"/>
          </a:ln>
        </p:spPr>
        <p:txBody>
          <a:bodyPr wrap="square" lIns="0" tIns="0" rIns="0" bIns="0" rtlCol="0"/>
          <a:lstStyle/>
          <a:p>
            <a:endParaRPr/>
          </a:p>
        </p:txBody>
      </p:sp>
      <p:sp>
        <p:nvSpPr>
          <p:cNvPr id="273" name="object 273"/>
          <p:cNvSpPr/>
          <p:nvPr/>
        </p:nvSpPr>
        <p:spPr>
          <a:xfrm>
            <a:off x="1685451" y="262121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4" name="object 274"/>
          <p:cNvSpPr/>
          <p:nvPr/>
        </p:nvSpPr>
        <p:spPr>
          <a:xfrm>
            <a:off x="1675303" y="2562448"/>
            <a:ext cx="46759" cy="94129"/>
          </a:xfrm>
          <a:custGeom>
            <a:avLst/>
            <a:gdLst/>
            <a:ahLst/>
            <a:cxnLst/>
            <a:rect l="l" t="t" r="r" b="b"/>
            <a:pathLst>
              <a:path w="51435" h="106680">
                <a:moveTo>
                  <a:pt x="0" y="0"/>
                </a:moveTo>
                <a:lnTo>
                  <a:pt x="51130" y="106565"/>
                </a:lnTo>
              </a:path>
            </a:pathLst>
          </a:custGeom>
          <a:ln w="3600">
            <a:solidFill>
              <a:srgbClr val="000000"/>
            </a:solidFill>
            <a:prstDash val="lgDash"/>
          </a:ln>
        </p:spPr>
        <p:txBody>
          <a:bodyPr wrap="square" lIns="0" tIns="0" rIns="0" bIns="0" rtlCol="0"/>
          <a:lstStyle/>
          <a:p>
            <a:endParaRPr/>
          </a:p>
        </p:txBody>
      </p:sp>
      <p:sp>
        <p:nvSpPr>
          <p:cNvPr id="275" name="object 275"/>
          <p:cNvSpPr/>
          <p:nvPr/>
        </p:nvSpPr>
        <p:spPr>
          <a:xfrm>
            <a:off x="1731933" y="2360429"/>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6" name="object 276"/>
          <p:cNvSpPr/>
          <p:nvPr/>
        </p:nvSpPr>
        <p:spPr>
          <a:xfrm>
            <a:off x="1721785" y="2395683"/>
            <a:ext cx="46759" cy="261097"/>
          </a:xfrm>
          <a:custGeom>
            <a:avLst/>
            <a:gdLst/>
            <a:ahLst/>
            <a:cxnLst/>
            <a:rect l="l" t="t" r="r" b="b"/>
            <a:pathLst>
              <a:path w="51435" h="295910">
                <a:moveTo>
                  <a:pt x="0" y="295567"/>
                </a:moveTo>
                <a:lnTo>
                  <a:pt x="51117" y="0"/>
                </a:lnTo>
              </a:path>
            </a:pathLst>
          </a:custGeom>
          <a:ln w="3600">
            <a:solidFill>
              <a:srgbClr val="000000"/>
            </a:solidFill>
            <a:prstDash val="lgDash"/>
          </a:ln>
        </p:spPr>
        <p:txBody>
          <a:bodyPr wrap="square" lIns="0" tIns="0" rIns="0" bIns="0" rtlCol="0"/>
          <a:lstStyle/>
          <a:p>
            <a:endParaRPr/>
          </a:p>
        </p:txBody>
      </p:sp>
      <p:sp>
        <p:nvSpPr>
          <p:cNvPr id="277" name="object 277"/>
          <p:cNvSpPr/>
          <p:nvPr/>
        </p:nvSpPr>
        <p:spPr>
          <a:xfrm>
            <a:off x="1778727" y="253100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8" name="object 278"/>
          <p:cNvSpPr/>
          <p:nvPr/>
        </p:nvSpPr>
        <p:spPr>
          <a:xfrm>
            <a:off x="1768256" y="2395683"/>
            <a:ext cx="47335" cy="170890"/>
          </a:xfrm>
          <a:custGeom>
            <a:avLst/>
            <a:gdLst/>
            <a:ahLst/>
            <a:cxnLst/>
            <a:rect l="l" t="t" r="r" b="b"/>
            <a:pathLst>
              <a:path w="52069" h="193675">
                <a:moveTo>
                  <a:pt x="0" y="0"/>
                </a:moveTo>
                <a:lnTo>
                  <a:pt x="51485" y="193332"/>
                </a:lnTo>
              </a:path>
            </a:pathLst>
          </a:custGeom>
          <a:ln w="3600">
            <a:solidFill>
              <a:srgbClr val="000000"/>
            </a:solidFill>
            <a:prstDash val="lgDash"/>
          </a:ln>
        </p:spPr>
        <p:txBody>
          <a:bodyPr wrap="square" lIns="0" tIns="0" rIns="0" bIns="0" rtlCol="0"/>
          <a:lstStyle/>
          <a:p>
            <a:endParaRPr/>
          </a:p>
        </p:txBody>
      </p:sp>
      <p:sp>
        <p:nvSpPr>
          <p:cNvPr id="279" name="object 279"/>
          <p:cNvSpPr/>
          <p:nvPr/>
        </p:nvSpPr>
        <p:spPr>
          <a:xfrm>
            <a:off x="1825532" y="262756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0" name="object 280"/>
          <p:cNvSpPr/>
          <p:nvPr/>
        </p:nvSpPr>
        <p:spPr>
          <a:xfrm>
            <a:off x="1815061" y="2566270"/>
            <a:ext cx="47335" cy="96931"/>
          </a:xfrm>
          <a:custGeom>
            <a:avLst/>
            <a:gdLst/>
            <a:ahLst/>
            <a:cxnLst/>
            <a:rect l="l" t="t" r="r" b="b"/>
            <a:pathLst>
              <a:path w="52069" h="109855">
                <a:moveTo>
                  <a:pt x="0" y="0"/>
                </a:moveTo>
                <a:lnTo>
                  <a:pt x="51473" y="109435"/>
                </a:lnTo>
              </a:path>
            </a:pathLst>
          </a:custGeom>
          <a:ln w="3600">
            <a:solidFill>
              <a:srgbClr val="000000"/>
            </a:solidFill>
            <a:prstDash val="lgDash"/>
          </a:ln>
        </p:spPr>
        <p:txBody>
          <a:bodyPr wrap="square" lIns="0" tIns="0" rIns="0" bIns="0" rtlCol="0"/>
          <a:lstStyle/>
          <a:p>
            <a:endParaRPr/>
          </a:p>
        </p:txBody>
      </p:sp>
      <p:sp>
        <p:nvSpPr>
          <p:cNvPr id="281" name="object 281"/>
          <p:cNvSpPr/>
          <p:nvPr/>
        </p:nvSpPr>
        <p:spPr>
          <a:xfrm>
            <a:off x="1872326" y="274414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2" name="object 282"/>
          <p:cNvSpPr/>
          <p:nvPr/>
        </p:nvSpPr>
        <p:spPr>
          <a:xfrm>
            <a:off x="1861854" y="2662832"/>
            <a:ext cx="47335" cy="117101"/>
          </a:xfrm>
          <a:custGeom>
            <a:avLst/>
            <a:gdLst/>
            <a:ahLst/>
            <a:cxnLst/>
            <a:rect l="l" t="t" r="r" b="b"/>
            <a:pathLst>
              <a:path w="52069" h="132714">
                <a:moveTo>
                  <a:pt x="0" y="0"/>
                </a:moveTo>
                <a:lnTo>
                  <a:pt x="51485" y="132118"/>
                </a:lnTo>
              </a:path>
            </a:pathLst>
          </a:custGeom>
          <a:ln w="3600">
            <a:solidFill>
              <a:srgbClr val="000000"/>
            </a:solidFill>
            <a:prstDash val="lgDash"/>
          </a:ln>
        </p:spPr>
        <p:txBody>
          <a:bodyPr wrap="square" lIns="0" tIns="0" rIns="0" bIns="0" rtlCol="0"/>
          <a:lstStyle/>
          <a:p>
            <a:endParaRPr/>
          </a:p>
        </p:txBody>
      </p:sp>
      <p:sp>
        <p:nvSpPr>
          <p:cNvPr id="283" name="object 283"/>
          <p:cNvSpPr/>
          <p:nvPr/>
        </p:nvSpPr>
        <p:spPr>
          <a:xfrm>
            <a:off x="1919131" y="26628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4" name="object 284"/>
          <p:cNvSpPr/>
          <p:nvPr/>
        </p:nvSpPr>
        <p:spPr>
          <a:xfrm>
            <a:off x="1908660" y="2698084"/>
            <a:ext cx="47335" cy="81803"/>
          </a:xfrm>
          <a:custGeom>
            <a:avLst/>
            <a:gdLst/>
            <a:ahLst/>
            <a:cxnLst/>
            <a:rect l="l" t="t" r="r" b="b"/>
            <a:pathLst>
              <a:path w="52069" h="92710">
                <a:moveTo>
                  <a:pt x="0" y="92163"/>
                </a:moveTo>
                <a:lnTo>
                  <a:pt x="51473" y="0"/>
                </a:lnTo>
              </a:path>
            </a:pathLst>
          </a:custGeom>
          <a:ln w="3600">
            <a:solidFill>
              <a:srgbClr val="000000"/>
            </a:solidFill>
            <a:prstDash val="lgDash"/>
          </a:ln>
        </p:spPr>
        <p:txBody>
          <a:bodyPr wrap="square" lIns="0" tIns="0" rIns="0" bIns="0" rtlCol="0"/>
          <a:lstStyle/>
          <a:p>
            <a:endParaRPr/>
          </a:p>
        </p:txBody>
      </p:sp>
      <p:sp>
        <p:nvSpPr>
          <p:cNvPr id="285" name="object 285"/>
          <p:cNvSpPr/>
          <p:nvPr/>
        </p:nvSpPr>
        <p:spPr>
          <a:xfrm>
            <a:off x="1965925" y="233151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6" name="object 286"/>
          <p:cNvSpPr/>
          <p:nvPr/>
        </p:nvSpPr>
        <p:spPr>
          <a:xfrm>
            <a:off x="1955453" y="2366783"/>
            <a:ext cx="47335" cy="331694"/>
          </a:xfrm>
          <a:custGeom>
            <a:avLst/>
            <a:gdLst/>
            <a:ahLst/>
            <a:cxnLst/>
            <a:rect l="l" t="t" r="r" b="b"/>
            <a:pathLst>
              <a:path w="52069" h="375919">
                <a:moveTo>
                  <a:pt x="0" y="375475"/>
                </a:moveTo>
                <a:lnTo>
                  <a:pt x="51485" y="0"/>
                </a:lnTo>
              </a:path>
            </a:pathLst>
          </a:custGeom>
          <a:ln w="3600">
            <a:solidFill>
              <a:srgbClr val="000000"/>
            </a:solidFill>
            <a:prstDash val="lgDash"/>
          </a:ln>
        </p:spPr>
        <p:txBody>
          <a:bodyPr wrap="square" lIns="0" tIns="0" rIns="0" bIns="0" rtlCol="0"/>
          <a:lstStyle/>
          <a:p>
            <a:endParaRPr/>
          </a:p>
        </p:txBody>
      </p:sp>
      <p:sp>
        <p:nvSpPr>
          <p:cNvPr id="287" name="object 287"/>
          <p:cNvSpPr/>
          <p:nvPr/>
        </p:nvSpPr>
        <p:spPr>
          <a:xfrm>
            <a:off x="2013054" y="257960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8" name="object 288"/>
          <p:cNvSpPr/>
          <p:nvPr/>
        </p:nvSpPr>
        <p:spPr>
          <a:xfrm>
            <a:off x="2002259" y="2366784"/>
            <a:ext cx="47335" cy="248210"/>
          </a:xfrm>
          <a:custGeom>
            <a:avLst/>
            <a:gdLst/>
            <a:ahLst/>
            <a:cxnLst/>
            <a:rect l="l" t="t" r="r" b="b"/>
            <a:pathLst>
              <a:path w="52069" h="281305">
                <a:moveTo>
                  <a:pt x="0" y="0"/>
                </a:moveTo>
                <a:lnTo>
                  <a:pt x="51841" y="281165"/>
                </a:lnTo>
              </a:path>
            </a:pathLst>
          </a:custGeom>
          <a:ln w="3600">
            <a:solidFill>
              <a:srgbClr val="000000"/>
            </a:solidFill>
            <a:prstDash val="lgDash"/>
          </a:ln>
        </p:spPr>
        <p:txBody>
          <a:bodyPr wrap="square" lIns="0" tIns="0" rIns="0" bIns="0" rtlCol="0"/>
          <a:lstStyle/>
          <a:p>
            <a:endParaRPr/>
          </a:p>
        </p:txBody>
      </p:sp>
      <p:sp>
        <p:nvSpPr>
          <p:cNvPr id="289" name="object 289"/>
          <p:cNvSpPr/>
          <p:nvPr/>
        </p:nvSpPr>
        <p:spPr>
          <a:xfrm>
            <a:off x="2059859" y="292965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0" name="object 290"/>
          <p:cNvSpPr/>
          <p:nvPr/>
        </p:nvSpPr>
        <p:spPr>
          <a:xfrm>
            <a:off x="2049388" y="2614870"/>
            <a:ext cx="47335" cy="350184"/>
          </a:xfrm>
          <a:custGeom>
            <a:avLst/>
            <a:gdLst/>
            <a:ahLst/>
            <a:cxnLst/>
            <a:rect l="l" t="t" r="r" b="b"/>
            <a:pathLst>
              <a:path w="52069" h="396875">
                <a:moveTo>
                  <a:pt x="0" y="0"/>
                </a:moveTo>
                <a:lnTo>
                  <a:pt x="51473" y="396722"/>
                </a:lnTo>
              </a:path>
            </a:pathLst>
          </a:custGeom>
          <a:ln w="3600">
            <a:solidFill>
              <a:srgbClr val="000000"/>
            </a:solidFill>
            <a:prstDash val="lgDash"/>
          </a:ln>
        </p:spPr>
        <p:txBody>
          <a:bodyPr wrap="square" lIns="0" tIns="0" rIns="0" bIns="0" rtlCol="0"/>
          <a:lstStyle/>
          <a:p>
            <a:endParaRPr/>
          </a:p>
        </p:txBody>
      </p:sp>
      <p:sp>
        <p:nvSpPr>
          <p:cNvPr id="291" name="object 291"/>
          <p:cNvSpPr/>
          <p:nvPr/>
        </p:nvSpPr>
        <p:spPr>
          <a:xfrm>
            <a:off x="2106987" y="240617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2" name="object 292"/>
          <p:cNvSpPr/>
          <p:nvPr/>
        </p:nvSpPr>
        <p:spPr>
          <a:xfrm>
            <a:off x="2096182" y="2441425"/>
            <a:ext cx="47335" cy="523875"/>
          </a:xfrm>
          <a:custGeom>
            <a:avLst/>
            <a:gdLst/>
            <a:ahLst/>
            <a:cxnLst/>
            <a:rect l="l" t="t" r="r" b="b"/>
            <a:pathLst>
              <a:path w="52069" h="593725">
                <a:moveTo>
                  <a:pt x="0" y="593293"/>
                </a:moveTo>
                <a:lnTo>
                  <a:pt x="51841" y="0"/>
                </a:lnTo>
              </a:path>
            </a:pathLst>
          </a:custGeom>
          <a:ln w="3600">
            <a:solidFill>
              <a:srgbClr val="000000"/>
            </a:solidFill>
            <a:prstDash val="lgDash"/>
          </a:ln>
        </p:spPr>
        <p:txBody>
          <a:bodyPr wrap="square" lIns="0" tIns="0" rIns="0" bIns="0" rtlCol="0"/>
          <a:lstStyle/>
          <a:p>
            <a:endParaRPr/>
          </a:p>
        </p:txBody>
      </p:sp>
      <p:sp>
        <p:nvSpPr>
          <p:cNvPr id="293" name="object 293"/>
          <p:cNvSpPr/>
          <p:nvPr/>
        </p:nvSpPr>
        <p:spPr>
          <a:xfrm>
            <a:off x="2153781" y="212028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4" name="object 294"/>
          <p:cNvSpPr/>
          <p:nvPr/>
        </p:nvSpPr>
        <p:spPr>
          <a:xfrm>
            <a:off x="2143310" y="2155553"/>
            <a:ext cx="47335" cy="286310"/>
          </a:xfrm>
          <a:custGeom>
            <a:avLst/>
            <a:gdLst/>
            <a:ahLst/>
            <a:cxnLst/>
            <a:rect l="l" t="t" r="r" b="b"/>
            <a:pathLst>
              <a:path w="52069" h="324485">
                <a:moveTo>
                  <a:pt x="0" y="323989"/>
                </a:moveTo>
                <a:lnTo>
                  <a:pt x="51485" y="0"/>
                </a:lnTo>
              </a:path>
            </a:pathLst>
          </a:custGeom>
          <a:ln w="3600">
            <a:solidFill>
              <a:srgbClr val="000000"/>
            </a:solidFill>
            <a:prstDash val="lgDash"/>
          </a:ln>
        </p:spPr>
        <p:txBody>
          <a:bodyPr wrap="square" lIns="0" tIns="0" rIns="0" bIns="0" rtlCol="0"/>
          <a:lstStyle/>
          <a:p>
            <a:endParaRPr/>
          </a:p>
        </p:txBody>
      </p:sp>
      <p:sp>
        <p:nvSpPr>
          <p:cNvPr id="295" name="object 295"/>
          <p:cNvSpPr/>
          <p:nvPr/>
        </p:nvSpPr>
        <p:spPr>
          <a:xfrm>
            <a:off x="2200909" y="268125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6" name="object 296"/>
          <p:cNvSpPr/>
          <p:nvPr/>
        </p:nvSpPr>
        <p:spPr>
          <a:xfrm>
            <a:off x="2190115" y="2155552"/>
            <a:ext cx="47335" cy="561415"/>
          </a:xfrm>
          <a:custGeom>
            <a:avLst/>
            <a:gdLst/>
            <a:ahLst/>
            <a:cxnLst/>
            <a:rect l="l" t="t" r="r" b="b"/>
            <a:pathLst>
              <a:path w="52069" h="636269">
                <a:moveTo>
                  <a:pt x="0" y="0"/>
                </a:moveTo>
                <a:lnTo>
                  <a:pt x="51841" y="635749"/>
                </a:lnTo>
              </a:path>
            </a:pathLst>
          </a:custGeom>
          <a:ln w="3600">
            <a:solidFill>
              <a:srgbClr val="000000"/>
            </a:solidFill>
            <a:prstDash val="lgDash"/>
          </a:ln>
        </p:spPr>
        <p:txBody>
          <a:bodyPr wrap="square" lIns="0" tIns="0" rIns="0" bIns="0" rtlCol="0"/>
          <a:lstStyle/>
          <a:p>
            <a:endParaRPr/>
          </a:p>
        </p:txBody>
      </p:sp>
      <p:sp>
        <p:nvSpPr>
          <p:cNvPr id="297" name="object 297"/>
          <p:cNvSpPr/>
          <p:nvPr/>
        </p:nvSpPr>
        <p:spPr>
          <a:xfrm>
            <a:off x="2248038" y="240839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8" name="object 298"/>
          <p:cNvSpPr/>
          <p:nvPr/>
        </p:nvSpPr>
        <p:spPr>
          <a:xfrm>
            <a:off x="2237243" y="2443656"/>
            <a:ext cx="47335" cy="272863"/>
          </a:xfrm>
          <a:custGeom>
            <a:avLst/>
            <a:gdLst/>
            <a:ahLst/>
            <a:cxnLst/>
            <a:rect l="l" t="t" r="r" b="b"/>
            <a:pathLst>
              <a:path w="52069" h="309244">
                <a:moveTo>
                  <a:pt x="0" y="309232"/>
                </a:moveTo>
                <a:lnTo>
                  <a:pt x="51841" y="0"/>
                </a:lnTo>
              </a:path>
            </a:pathLst>
          </a:custGeom>
          <a:ln w="3600">
            <a:solidFill>
              <a:srgbClr val="000000"/>
            </a:solidFill>
            <a:prstDash val="lgDash"/>
          </a:ln>
        </p:spPr>
        <p:txBody>
          <a:bodyPr wrap="square" lIns="0" tIns="0" rIns="0" bIns="0" rtlCol="0"/>
          <a:lstStyle/>
          <a:p>
            <a:endParaRPr/>
          </a:p>
        </p:txBody>
      </p:sp>
      <p:sp>
        <p:nvSpPr>
          <p:cNvPr id="299" name="object 299"/>
          <p:cNvSpPr/>
          <p:nvPr/>
        </p:nvSpPr>
        <p:spPr>
          <a:xfrm>
            <a:off x="2294844" y="229626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0" name="object 300"/>
          <p:cNvSpPr/>
          <p:nvPr/>
        </p:nvSpPr>
        <p:spPr>
          <a:xfrm>
            <a:off x="2284373" y="2331518"/>
            <a:ext cx="47335" cy="112619"/>
          </a:xfrm>
          <a:custGeom>
            <a:avLst/>
            <a:gdLst/>
            <a:ahLst/>
            <a:cxnLst/>
            <a:rect l="l" t="t" r="r" b="b"/>
            <a:pathLst>
              <a:path w="52069" h="127635">
                <a:moveTo>
                  <a:pt x="0" y="127088"/>
                </a:moveTo>
                <a:lnTo>
                  <a:pt x="51473" y="0"/>
                </a:lnTo>
              </a:path>
            </a:pathLst>
          </a:custGeom>
          <a:ln w="3600">
            <a:solidFill>
              <a:srgbClr val="000000"/>
            </a:solidFill>
            <a:prstDash val="lgDash"/>
          </a:ln>
        </p:spPr>
        <p:txBody>
          <a:bodyPr wrap="square" lIns="0" tIns="0" rIns="0" bIns="0" rtlCol="0"/>
          <a:lstStyle/>
          <a:p>
            <a:endParaRPr/>
          </a:p>
        </p:txBody>
      </p:sp>
      <p:sp>
        <p:nvSpPr>
          <p:cNvPr id="301" name="object 301"/>
          <p:cNvSpPr/>
          <p:nvPr/>
        </p:nvSpPr>
        <p:spPr>
          <a:xfrm>
            <a:off x="2341972" y="2538312"/>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2" name="object 302"/>
          <p:cNvSpPr/>
          <p:nvPr/>
        </p:nvSpPr>
        <p:spPr>
          <a:xfrm>
            <a:off x="2331166" y="2331518"/>
            <a:ext cx="47335" cy="242047"/>
          </a:xfrm>
          <a:custGeom>
            <a:avLst/>
            <a:gdLst/>
            <a:ahLst/>
            <a:cxnLst/>
            <a:rect l="l" t="t" r="r" b="b"/>
            <a:pathLst>
              <a:path w="52069" h="274319">
                <a:moveTo>
                  <a:pt x="0" y="0"/>
                </a:moveTo>
                <a:lnTo>
                  <a:pt x="51841" y="274320"/>
                </a:lnTo>
              </a:path>
            </a:pathLst>
          </a:custGeom>
          <a:ln w="3600">
            <a:solidFill>
              <a:srgbClr val="000000"/>
            </a:solidFill>
            <a:prstDash val="lgDash"/>
          </a:ln>
        </p:spPr>
        <p:txBody>
          <a:bodyPr wrap="square" lIns="0" tIns="0" rIns="0" bIns="0" rtlCol="0"/>
          <a:lstStyle/>
          <a:p>
            <a:endParaRPr/>
          </a:p>
        </p:txBody>
      </p:sp>
      <p:sp>
        <p:nvSpPr>
          <p:cNvPr id="303" name="object 303"/>
          <p:cNvSpPr/>
          <p:nvPr/>
        </p:nvSpPr>
        <p:spPr>
          <a:xfrm>
            <a:off x="2389089" y="21056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4" name="object 304"/>
          <p:cNvSpPr/>
          <p:nvPr/>
        </p:nvSpPr>
        <p:spPr>
          <a:xfrm>
            <a:off x="2378294" y="2140940"/>
            <a:ext cx="47335" cy="433107"/>
          </a:xfrm>
          <a:custGeom>
            <a:avLst/>
            <a:gdLst/>
            <a:ahLst/>
            <a:cxnLst/>
            <a:rect l="l" t="t" r="r" b="b"/>
            <a:pathLst>
              <a:path w="52069" h="490855">
                <a:moveTo>
                  <a:pt x="0" y="490308"/>
                </a:moveTo>
                <a:lnTo>
                  <a:pt x="51841" y="0"/>
                </a:lnTo>
              </a:path>
            </a:pathLst>
          </a:custGeom>
          <a:ln w="3600">
            <a:solidFill>
              <a:srgbClr val="000000"/>
            </a:solidFill>
            <a:prstDash val="lgDash"/>
          </a:ln>
        </p:spPr>
        <p:txBody>
          <a:bodyPr wrap="square" lIns="0" tIns="0" rIns="0" bIns="0" rtlCol="0"/>
          <a:lstStyle/>
          <a:p>
            <a:endParaRPr/>
          </a:p>
        </p:txBody>
      </p:sp>
      <p:sp>
        <p:nvSpPr>
          <p:cNvPr id="305" name="object 305"/>
          <p:cNvSpPr/>
          <p:nvPr/>
        </p:nvSpPr>
        <p:spPr>
          <a:xfrm>
            <a:off x="2436217" y="256467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6" name="object 306"/>
          <p:cNvSpPr/>
          <p:nvPr/>
        </p:nvSpPr>
        <p:spPr>
          <a:xfrm>
            <a:off x="2425423" y="2140940"/>
            <a:ext cx="47335" cy="459441"/>
          </a:xfrm>
          <a:custGeom>
            <a:avLst/>
            <a:gdLst/>
            <a:ahLst/>
            <a:cxnLst/>
            <a:rect l="l" t="t" r="r" b="b"/>
            <a:pathLst>
              <a:path w="52069" h="520700">
                <a:moveTo>
                  <a:pt x="0" y="0"/>
                </a:moveTo>
                <a:lnTo>
                  <a:pt x="51841" y="520192"/>
                </a:lnTo>
              </a:path>
            </a:pathLst>
          </a:custGeom>
          <a:ln w="3600">
            <a:solidFill>
              <a:srgbClr val="000000"/>
            </a:solidFill>
            <a:prstDash val="lgDash"/>
          </a:ln>
        </p:spPr>
        <p:txBody>
          <a:bodyPr wrap="square" lIns="0" tIns="0" rIns="0" bIns="0" rtlCol="0"/>
          <a:lstStyle/>
          <a:p>
            <a:endParaRPr/>
          </a:p>
        </p:txBody>
      </p:sp>
      <p:sp>
        <p:nvSpPr>
          <p:cNvPr id="307" name="object 307"/>
          <p:cNvSpPr/>
          <p:nvPr/>
        </p:nvSpPr>
        <p:spPr>
          <a:xfrm>
            <a:off x="2483346" y="260661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8" name="object 308"/>
          <p:cNvSpPr/>
          <p:nvPr/>
        </p:nvSpPr>
        <p:spPr>
          <a:xfrm>
            <a:off x="2472552" y="2599933"/>
            <a:ext cx="47335" cy="42022"/>
          </a:xfrm>
          <a:custGeom>
            <a:avLst/>
            <a:gdLst/>
            <a:ahLst/>
            <a:cxnLst/>
            <a:rect l="l" t="t" r="r" b="b"/>
            <a:pathLst>
              <a:path w="52069" h="47625">
                <a:moveTo>
                  <a:pt x="0" y="0"/>
                </a:moveTo>
                <a:lnTo>
                  <a:pt x="51828" y="47523"/>
                </a:lnTo>
              </a:path>
            </a:pathLst>
          </a:custGeom>
          <a:ln w="3600">
            <a:solidFill>
              <a:srgbClr val="000000"/>
            </a:solidFill>
            <a:prstDash val="lgDash"/>
          </a:ln>
        </p:spPr>
        <p:txBody>
          <a:bodyPr wrap="square" lIns="0" tIns="0" rIns="0" bIns="0" rtlCol="0"/>
          <a:lstStyle/>
          <a:p>
            <a:endParaRPr/>
          </a:p>
        </p:txBody>
      </p:sp>
      <p:sp>
        <p:nvSpPr>
          <p:cNvPr id="309" name="object 309"/>
          <p:cNvSpPr/>
          <p:nvPr/>
        </p:nvSpPr>
        <p:spPr>
          <a:xfrm>
            <a:off x="2530151" y="2038013"/>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0" name="object 310"/>
          <p:cNvSpPr/>
          <p:nvPr/>
        </p:nvSpPr>
        <p:spPr>
          <a:xfrm>
            <a:off x="2519669" y="2073278"/>
            <a:ext cx="47335" cy="568699"/>
          </a:xfrm>
          <a:custGeom>
            <a:avLst/>
            <a:gdLst/>
            <a:ahLst/>
            <a:cxnLst/>
            <a:rect l="l" t="t" r="r" b="b"/>
            <a:pathLst>
              <a:path w="52069" h="644525">
                <a:moveTo>
                  <a:pt x="0" y="644398"/>
                </a:moveTo>
                <a:lnTo>
                  <a:pt x="51485" y="0"/>
                </a:lnTo>
              </a:path>
            </a:pathLst>
          </a:custGeom>
          <a:ln w="3600">
            <a:solidFill>
              <a:srgbClr val="000000"/>
            </a:solidFill>
            <a:prstDash val="lgDash"/>
          </a:ln>
        </p:spPr>
        <p:txBody>
          <a:bodyPr wrap="square" lIns="0" tIns="0" rIns="0" bIns="0" rtlCol="0"/>
          <a:lstStyle/>
          <a:p>
            <a:endParaRPr/>
          </a:p>
        </p:txBody>
      </p:sp>
      <p:sp>
        <p:nvSpPr>
          <p:cNvPr id="311" name="object 311"/>
          <p:cNvSpPr/>
          <p:nvPr/>
        </p:nvSpPr>
        <p:spPr>
          <a:xfrm>
            <a:off x="2577280" y="2534187"/>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2" name="object 312"/>
          <p:cNvSpPr/>
          <p:nvPr/>
        </p:nvSpPr>
        <p:spPr>
          <a:xfrm>
            <a:off x="2566473" y="2073278"/>
            <a:ext cx="47335" cy="496421"/>
          </a:xfrm>
          <a:custGeom>
            <a:avLst/>
            <a:gdLst/>
            <a:ahLst/>
            <a:cxnLst/>
            <a:rect l="l" t="t" r="r" b="b"/>
            <a:pathLst>
              <a:path w="52069" h="562610">
                <a:moveTo>
                  <a:pt x="0" y="0"/>
                </a:moveTo>
                <a:lnTo>
                  <a:pt x="51841" y="562317"/>
                </a:lnTo>
              </a:path>
            </a:pathLst>
          </a:custGeom>
          <a:ln w="3600">
            <a:solidFill>
              <a:srgbClr val="000000"/>
            </a:solidFill>
            <a:prstDash val="lgDash"/>
          </a:ln>
        </p:spPr>
        <p:txBody>
          <a:bodyPr wrap="square" lIns="0" tIns="0" rIns="0" bIns="0" rtlCol="0"/>
          <a:lstStyle/>
          <a:p>
            <a:endParaRPr/>
          </a:p>
        </p:txBody>
      </p:sp>
      <p:sp>
        <p:nvSpPr>
          <p:cNvPr id="313" name="object 313"/>
          <p:cNvSpPr/>
          <p:nvPr/>
        </p:nvSpPr>
        <p:spPr>
          <a:xfrm>
            <a:off x="2624408" y="27819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4" name="object 314"/>
          <p:cNvSpPr/>
          <p:nvPr/>
        </p:nvSpPr>
        <p:spPr>
          <a:xfrm>
            <a:off x="2613603" y="2569441"/>
            <a:ext cx="47335" cy="248210"/>
          </a:xfrm>
          <a:custGeom>
            <a:avLst/>
            <a:gdLst/>
            <a:ahLst/>
            <a:cxnLst/>
            <a:rect l="l" t="t" r="r" b="b"/>
            <a:pathLst>
              <a:path w="52069" h="281305">
                <a:moveTo>
                  <a:pt x="0" y="0"/>
                </a:moveTo>
                <a:lnTo>
                  <a:pt x="51841" y="280797"/>
                </a:lnTo>
              </a:path>
            </a:pathLst>
          </a:custGeom>
          <a:ln w="3600">
            <a:solidFill>
              <a:srgbClr val="000000"/>
            </a:solidFill>
            <a:prstDash val="lgDash"/>
          </a:ln>
        </p:spPr>
        <p:txBody>
          <a:bodyPr wrap="square" lIns="0" tIns="0" rIns="0" bIns="0" rtlCol="0"/>
          <a:lstStyle/>
          <a:p>
            <a:endParaRPr/>
          </a:p>
        </p:txBody>
      </p:sp>
      <p:sp>
        <p:nvSpPr>
          <p:cNvPr id="315" name="object 315"/>
          <p:cNvSpPr/>
          <p:nvPr/>
        </p:nvSpPr>
        <p:spPr>
          <a:xfrm>
            <a:off x="2671860" y="234995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6" name="object 316"/>
          <p:cNvSpPr/>
          <p:nvPr/>
        </p:nvSpPr>
        <p:spPr>
          <a:xfrm>
            <a:off x="2660730" y="2385206"/>
            <a:ext cx="47914" cy="432547"/>
          </a:xfrm>
          <a:custGeom>
            <a:avLst/>
            <a:gdLst/>
            <a:ahLst/>
            <a:cxnLst/>
            <a:rect l="l" t="t" r="r" b="b"/>
            <a:pathLst>
              <a:path w="52705" h="490219">
                <a:moveTo>
                  <a:pt x="0" y="489597"/>
                </a:moveTo>
                <a:lnTo>
                  <a:pt x="52197" y="0"/>
                </a:lnTo>
              </a:path>
            </a:pathLst>
          </a:custGeom>
          <a:ln w="3600">
            <a:solidFill>
              <a:srgbClr val="000000"/>
            </a:solidFill>
            <a:prstDash val="lgDash"/>
          </a:ln>
        </p:spPr>
        <p:txBody>
          <a:bodyPr wrap="square" lIns="0" tIns="0" rIns="0" bIns="0" rtlCol="0"/>
          <a:lstStyle/>
          <a:p>
            <a:endParaRPr/>
          </a:p>
        </p:txBody>
      </p:sp>
      <p:sp>
        <p:nvSpPr>
          <p:cNvPr id="317" name="object 317"/>
          <p:cNvSpPr/>
          <p:nvPr/>
        </p:nvSpPr>
        <p:spPr>
          <a:xfrm>
            <a:off x="2718988" y="218286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8" name="object 318"/>
          <p:cNvSpPr/>
          <p:nvPr/>
        </p:nvSpPr>
        <p:spPr>
          <a:xfrm>
            <a:off x="2708183" y="2218126"/>
            <a:ext cx="47335" cy="167528"/>
          </a:xfrm>
          <a:custGeom>
            <a:avLst/>
            <a:gdLst/>
            <a:ahLst/>
            <a:cxnLst/>
            <a:rect l="l" t="t" r="r" b="b"/>
            <a:pathLst>
              <a:path w="52069" h="189864">
                <a:moveTo>
                  <a:pt x="0" y="189357"/>
                </a:moveTo>
                <a:lnTo>
                  <a:pt x="51841" y="0"/>
                </a:lnTo>
              </a:path>
            </a:pathLst>
          </a:custGeom>
          <a:ln w="3600">
            <a:solidFill>
              <a:srgbClr val="000000"/>
            </a:solidFill>
            <a:prstDash val="lgDash"/>
          </a:ln>
        </p:spPr>
        <p:txBody>
          <a:bodyPr wrap="square" lIns="0" tIns="0" rIns="0" bIns="0" rtlCol="0"/>
          <a:lstStyle/>
          <a:p>
            <a:endParaRPr/>
          </a:p>
        </p:txBody>
      </p:sp>
      <p:sp>
        <p:nvSpPr>
          <p:cNvPr id="319" name="object 319"/>
          <p:cNvSpPr/>
          <p:nvPr/>
        </p:nvSpPr>
        <p:spPr>
          <a:xfrm>
            <a:off x="2766106" y="274096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0" name="object 320"/>
          <p:cNvSpPr/>
          <p:nvPr/>
        </p:nvSpPr>
        <p:spPr>
          <a:xfrm>
            <a:off x="2755312" y="2218126"/>
            <a:ext cx="47335" cy="558613"/>
          </a:xfrm>
          <a:custGeom>
            <a:avLst/>
            <a:gdLst/>
            <a:ahLst/>
            <a:cxnLst/>
            <a:rect l="l" t="t" r="r" b="b"/>
            <a:pathLst>
              <a:path w="52069" h="633094">
                <a:moveTo>
                  <a:pt x="0" y="0"/>
                </a:moveTo>
                <a:lnTo>
                  <a:pt x="51841" y="632523"/>
                </a:lnTo>
              </a:path>
            </a:pathLst>
          </a:custGeom>
          <a:ln w="3600">
            <a:solidFill>
              <a:srgbClr val="000000"/>
            </a:solidFill>
            <a:prstDash val="lgDash"/>
          </a:ln>
        </p:spPr>
        <p:txBody>
          <a:bodyPr wrap="square" lIns="0" tIns="0" rIns="0" bIns="0" rtlCol="0"/>
          <a:lstStyle/>
          <a:p>
            <a:endParaRPr/>
          </a:p>
        </p:txBody>
      </p:sp>
      <p:sp>
        <p:nvSpPr>
          <p:cNvPr id="321" name="object 321"/>
          <p:cNvSpPr/>
          <p:nvPr/>
        </p:nvSpPr>
        <p:spPr>
          <a:xfrm>
            <a:off x="2813235" y="347919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22" name="object 322"/>
          <p:cNvSpPr/>
          <p:nvPr/>
        </p:nvSpPr>
        <p:spPr>
          <a:xfrm>
            <a:off x="2802440" y="2776234"/>
            <a:ext cx="47335" cy="738468"/>
          </a:xfrm>
          <a:custGeom>
            <a:avLst/>
            <a:gdLst/>
            <a:ahLst/>
            <a:cxnLst/>
            <a:rect l="l" t="t" r="r" b="b"/>
            <a:pathLst>
              <a:path w="52069" h="836929">
                <a:moveTo>
                  <a:pt x="0" y="0"/>
                </a:moveTo>
                <a:lnTo>
                  <a:pt x="51841" y="836637"/>
                </a:lnTo>
              </a:path>
            </a:pathLst>
          </a:custGeom>
          <a:ln w="3600">
            <a:solidFill>
              <a:srgbClr val="000000"/>
            </a:solidFill>
            <a:prstDash val="lgDash"/>
          </a:ln>
        </p:spPr>
        <p:txBody>
          <a:bodyPr wrap="square" lIns="0" tIns="0" rIns="0" bIns="0" rtlCol="0"/>
          <a:lstStyle/>
          <a:p>
            <a:endParaRPr/>
          </a:p>
        </p:txBody>
      </p:sp>
      <p:sp>
        <p:nvSpPr>
          <p:cNvPr id="323" name="object 323"/>
          <p:cNvSpPr/>
          <p:nvPr/>
        </p:nvSpPr>
        <p:spPr>
          <a:xfrm>
            <a:off x="2860363" y="284706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4" name="object 324"/>
          <p:cNvSpPr/>
          <p:nvPr/>
        </p:nvSpPr>
        <p:spPr>
          <a:xfrm>
            <a:off x="2849568" y="2882321"/>
            <a:ext cx="47335" cy="632572"/>
          </a:xfrm>
          <a:custGeom>
            <a:avLst/>
            <a:gdLst/>
            <a:ahLst/>
            <a:cxnLst/>
            <a:rect l="l" t="t" r="r" b="b"/>
            <a:pathLst>
              <a:path w="52069" h="716914">
                <a:moveTo>
                  <a:pt x="0" y="716407"/>
                </a:moveTo>
                <a:lnTo>
                  <a:pt x="51841" y="0"/>
                </a:lnTo>
              </a:path>
            </a:pathLst>
          </a:custGeom>
          <a:ln w="3600">
            <a:solidFill>
              <a:srgbClr val="000000"/>
            </a:solidFill>
            <a:prstDash val="lgDash"/>
          </a:ln>
        </p:spPr>
        <p:txBody>
          <a:bodyPr wrap="square" lIns="0" tIns="0" rIns="0" bIns="0" rtlCol="0"/>
          <a:lstStyle/>
          <a:p>
            <a:endParaRPr/>
          </a:p>
        </p:txBody>
      </p:sp>
      <p:sp>
        <p:nvSpPr>
          <p:cNvPr id="325" name="object 325"/>
          <p:cNvSpPr/>
          <p:nvPr/>
        </p:nvSpPr>
        <p:spPr>
          <a:xfrm>
            <a:off x="2907827" y="197575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6" name="object 326"/>
          <p:cNvSpPr/>
          <p:nvPr/>
        </p:nvSpPr>
        <p:spPr>
          <a:xfrm>
            <a:off x="2896697" y="2011018"/>
            <a:ext cx="47914" cy="871818"/>
          </a:xfrm>
          <a:custGeom>
            <a:avLst/>
            <a:gdLst/>
            <a:ahLst/>
            <a:cxnLst/>
            <a:rect l="l" t="t" r="r" b="b"/>
            <a:pathLst>
              <a:path w="52705" h="988060">
                <a:moveTo>
                  <a:pt x="0" y="987475"/>
                </a:moveTo>
                <a:lnTo>
                  <a:pt x="52197" y="0"/>
                </a:lnTo>
              </a:path>
            </a:pathLst>
          </a:custGeom>
          <a:ln w="3600">
            <a:solidFill>
              <a:srgbClr val="000000"/>
            </a:solidFill>
            <a:prstDash val="lgDash"/>
          </a:ln>
        </p:spPr>
        <p:txBody>
          <a:bodyPr wrap="square" lIns="0" tIns="0" rIns="0" bIns="0" rtlCol="0"/>
          <a:lstStyle/>
          <a:p>
            <a:endParaRPr/>
          </a:p>
        </p:txBody>
      </p:sp>
      <p:sp>
        <p:nvSpPr>
          <p:cNvPr id="327" name="object 327"/>
          <p:cNvSpPr/>
          <p:nvPr/>
        </p:nvSpPr>
        <p:spPr>
          <a:xfrm>
            <a:off x="2954955" y="2273393"/>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8" name="object 328"/>
          <p:cNvSpPr/>
          <p:nvPr/>
        </p:nvSpPr>
        <p:spPr>
          <a:xfrm>
            <a:off x="2944149" y="2011018"/>
            <a:ext cx="47335" cy="298076"/>
          </a:xfrm>
          <a:custGeom>
            <a:avLst/>
            <a:gdLst/>
            <a:ahLst/>
            <a:cxnLst/>
            <a:rect l="l" t="t" r="r" b="b"/>
            <a:pathLst>
              <a:path w="52070" h="337819">
                <a:moveTo>
                  <a:pt x="0" y="0"/>
                </a:moveTo>
                <a:lnTo>
                  <a:pt x="51841" y="337312"/>
                </a:lnTo>
              </a:path>
            </a:pathLst>
          </a:custGeom>
          <a:ln w="3600">
            <a:solidFill>
              <a:srgbClr val="000000"/>
            </a:solidFill>
            <a:prstDash val="lgDash"/>
          </a:ln>
        </p:spPr>
        <p:txBody>
          <a:bodyPr wrap="square" lIns="0" tIns="0" rIns="0" bIns="0" rtlCol="0"/>
          <a:lstStyle/>
          <a:p>
            <a:endParaRPr/>
          </a:p>
        </p:txBody>
      </p:sp>
      <p:sp>
        <p:nvSpPr>
          <p:cNvPr id="329" name="object 329"/>
          <p:cNvSpPr/>
          <p:nvPr/>
        </p:nvSpPr>
        <p:spPr>
          <a:xfrm>
            <a:off x="3002072" y="282196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0" name="object 330"/>
          <p:cNvSpPr/>
          <p:nvPr/>
        </p:nvSpPr>
        <p:spPr>
          <a:xfrm>
            <a:off x="2991277" y="2308647"/>
            <a:ext cx="47335" cy="549088"/>
          </a:xfrm>
          <a:custGeom>
            <a:avLst/>
            <a:gdLst/>
            <a:ahLst/>
            <a:cxnLst/>
            <a:rect l="l" t="t" r="r" b="b"/>
            <a:pathLst>
              <a:path w="52070" h="622300">
                <a:moveTo>
                  <a:pt x="0" y="0"/>
                </a:moveTo>
                <a:lnTo>
                  <a:pt x="51841" y="621728"/>
                </a:lnTo>
              </a:path>
            </a:pathLst>
          </a:custGeom>
          <a:ln w="3600">
            <a:solidFill>
              <a:srgbClr val="000000"/>
            </a:solidFill>
            <a:prstDash val="lgDash"/>
          </a:ln>
        </p:spPr>
        <p:txBody>
          <a:bodyPr wrap="square" lIns="0" tIns="0" rIns="0" bIns="0" rtlCol="0"/>
          <a:lstStyle/>
          <a:p>
            <a:endParaRPr/>
          </a:p>
        </p:txBody>
      </p:sp>
      <p:sp>
        <p:nvSpPr>
          <p:cNvPr id="331" name="object 331"/>
          <p:cNvSpPr/>
          <p:nvPr/>
        </p:nvSpPr>
        <p:spPr>
          <a:xfrm>
            <a:off x="3049524" y="285023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2" name="object 332"/>
          <p:cNvSpPr/>
          <p:nvPr/>
        </p:nvSpPr>
        <p:spPr>
          <a:xfrm>
            <a:off x="3038406" y="2857231"/>
            <a:ext cx="47914" cy="28574"/>
          </a:xfrm>
          <a:custGeom>
            <a:avLst/>
            <a:gdLst/>
            <a:ahLst/>
            <a:cxnLst/>
            <a:rect l="l" t="t" r="r" b="b"/>
            <a:pathLst>
              <a:path w="52704" h="32385">
                <a:moveTo>
                  <a:pt x="0" y="0"/>
                </a:moveTo>
                <a:lnTo>
                  <a:pt x="52197" y="32042"/>
                </a:lnTo>
              </a:path>
            </a:pathLst>
          </a:custGeom>
          <a:ln w="3600">
            <a:solidFill>
              <a:srgbClr val="000000"/>
            </a:solidFill>
            <a:prstDash val="lgDash"/>
          </a:ln>
        </p:spPr>
        <p:txBody>
          <a:bodyPr wrap="square" lIns="0" tIns="0" rIns="0" bIns="0" rtlCol="0"/>
          <a:lstStyle/>
          <a:p>
            <a:endParaRPr/>
          </a:p>
        </p:txBody>
      </p:sp>
      <p:sp>
        <p:nvSpPr>
          <p:cNvPr id="333" name="object 333"/>
          <p:cNvSpPr/>
          <p:nvPr/>
        </p:nvSpPr>
        <p:spPr>
          <a:xfrm>
            <a:off x="3096652" y="22314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4" name="object 334"/>
          <p:cNvSpPr/>
          <p:nvPr/>
        </p:nvSpPr>
        <p:spPr>
          <a:xfrm>
            <a:off x="3085858" y="2266725"/>
            <a:ext cx="47335" cy="619125"/>
          </a:xfrm>
          <a:custGeom>
            <a:avLst/>
            <a:gdLst/>
            <a:ahLst/>
            <a:cxnLst/>
            <a:rect l="l" t="t" r="r" b="b"/>
            <a:pathLst>
              <a:path w="52070" h="701675">
                <a:moveTo>
                  <a:pt x="0" y="701281"/>
                </a:moveTo>
                <a:lnTo>
                  <a:pt x="51841" y="0"/>
                </a:lnTo>
              </a:path>
            </a:pathLst>
          </a:custGeom>
          <a:ln w="3600">
            <a:solidFill>
              <a:srgbClr val="000000"/>
            </a:solidFill>
            <a:prstDash val="lgDash"/>
          </a:ln>
        </p:spPr>
        <p:txBody>
          <a:bodyPr wrap="square" lIns="0" tIns="0" rIns="0" bIns="0" rtlCol="0"/>
          <a:lstStyle/>
          <a:p>
            <a:endParaRPr/>
          </a:p>
        </p:txBody>
      </p:sp>
      <p:sp>
        <p:nvSpPr>
          <p:cNvPr id="335" name="object 335"/>
          <p:cNvSpPr/>
          <p:nvPr/>
        </p:nvSpPr>
        <p:spPr>
          <a:xfrm>
            <a:off x="3143781" y="22800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6" name="object 336"/>
          <p:cNvSpPr/>
          <p:nvPr/>
        </p:nvSpPr>
        <p:spPr>
          <a:xfrm>
            <a:off x="3132986" y="2266725"/>
            <a:ext cx="47335" cy="48745"/>
          </a:xfrm>
          <a:custGeom>
            <a:avLst/>
            <a:gdLst/>
            <a:ahLst/>
            <a:cxnLst/>
            <a:rect l="l" t="t" r="r" b="b"/>
            <a:pathLst>
              <a:path w="52070" h="55244">
                <a:moveTo>
                  <a:pt x="0" y="0"/>
                </a:moveTo>
                <a:lnTo>
                  <a:pt x="51841" y="55079"/>
                </a:lnTo>
              </a:path>
            </a:pathLst>
          </a:custGeom>
          <a:ln w="3600">
            <a:solidFill>
              <a:srgbClr val="000000"/>
            </a:solidFill>
            <a:prstDash val="lgDash"/>
          </a:ln>
        </p:spPr>
        <p:txBody>
          <a:bodyPr wrap="square" lIns="0" tIns="0" rIns="0" bIns="0" rtlCol="0"/>
          <a:lstStyle/>
          <a:p>
            <a:endParaRPr/>
          </a:p>
        </p:txBody>
      </p:sp>
      <p:sp>
        <p:nvSpPr>
          <p:cNvPr id="337" name="object 337"/>
          <p:cNvSpPr/>
          <p:nvPr/>
        </p:nvSpPr>
        <p:spPr>
          <a:xfrm>
            <a:off x="3191244" y="263582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38" name="object 338"/>
          <p:cNvSpPr/>
          <p:nvPr/>
        </p:nvSpPr>
        <p:spPr>
          <a:xfrm>
            <a:off x="3180115" y="2315325"/>
            <a:ext cx="47914" cy="355787"/>
          </a:xfrm>
          <a:custGeom>
            <a:avLst/>
            <a:gdLst/>
            <a:ahLst/>
            <a:cxnLst/>
            <a:rect l="l" t="t" r="r" b="b"/>
            <a:pathLst>
              <a:path w="52704" h="403225">
                <a:moveTo>
                  <a:pt x="0" y="0"/>
                </a:moveTo>
                <a:lnTo>
                  <a:pt x="52197" y="403199"/>
                </a:lnTo>
              </a:path>
            </a:pathLst>
          </a:custGeom>
          <a:ln w="3600">
            <a:solidFill>
              <a:srgbClr val="000000"/>
            </a:solidFill>
            <a:prstDash val="lgDash"/>
          </a:ln>
        </p:spPr>
        <p:txBody>
          <a:bodyPr wrap="square" lIns="0" tIns="0" rIns="0" bIns="0" rtlCol="0"/>
          <a:lstStyle/>
          <a:p>
            <a:endParaRPr/>
          </a:p>
        </p:txBody>
      </p:sp>
      <p:sp>
        <p:nvSpPr>
          <p:cNvPr id="339" name="object 339"/>
          <p:cNvSpPr/>
          <p:nvPr/>
        </p:nvSpPr>
        <p:spPr>
          <a:xfrm>
            <a:off x="3238373" y="246429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0" name="object 340"/>
          <p:cNvSpPr/>
          <p:nvPr/>
        </p:nvSpPr>
        <p:spPr>
          <a:xfrm>
            <a:off x="3227566" y="2499562"/>
            <a:ext cx="47335" cy="172010"/>
          </a:xfrm>
          <a:custGeom>
            <a:avLst/>
            <a:gdLst/>
            <a:ahLst/>
            <a:cxnLst/>
            <a:rect l="l" t="t" r="r" b="b"/>
            <a:pathLst>
              <a:path w="52070" h="194944">
                <a:moveTo>
                  <a:pt x="0" y="194398"/>
                </a:moveTo>
                <a:lnTo>
                  <a:pt x="51841" y="0"/>
                </a:lnTo>
              </a:path>
            </a:pathLst>
          </a:custGeom>
          <a:ln w="3600">
            <a:solidFill>
              <a:srgbClr val="000000"/>
            </a:solidFill>
            <a:prstDash val="lgDash"/>
          </a:ln>
        </p:spPr>
        <p:txBody>
          <a:bodyPr wrap="square" lIns="0" tIns="0" rIns="0" bIns="0" rtlCol="0"/>
          <a:lstStyle/>
          <a:p>
            <a:endParaRPr/>
          </a:p>
        </p:txBody>
      </p:sp>
      <p:sp>
        <p:nvSpPr>
          <p:cNvPr id="341" name="object 341"/>
          <p:cNvSpPr/>
          <p:nvPr/>
        </p:nvSpPr>
        <p:spPr>
          <a:xfrm>
            <a:off x="3285825" y="22451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2" name="object 342"/>
          <p:cNvSpPr/>
          <p:nvPr/>
        </p:nvSpPr>
        <p:spPr>
          <a:xfrm>
            <a:off x="3274695" y="2280386"/>
            <a:ext cx="47914" cy="219635"/>
          </a:xfrm>
          <a:custGeom>
            <a:avLst/>
            <a:gdLst/>
            <a:ahLst/>
            <a:cxnLst/>
            <a:rect l="l" t="t" r="r" b="b"/>
            <a:pathLst>
              <a:path w="52704" h="248919">
                <a:moveTo>
                  <a:pt x="0" y="248399"/>
                </a:moveTo>
                <a:lnTo>
                  <a:pt x="52197" y="0"/>
                </a:lnTo>
              </a:path>
            </a:pathLst>
          </a:custGeom>
          <a:ln w="3600">
            <a:solidFill>
              <a:srgbClr val="000000"/>
            </a:solidFill>
            <a:prstDash val="lgDash"/>
          </a:ln>
        </p:spPr>
        <p:txBody>
          <a:bodyPr wrap="square" lIns="0" tIns="0" rIns="0" bIns="0" rtlCol="0"/>
          <a:lstStyle/>
          <a:p>
            <a:endParaRPr/>
          </a:p>
        </p:txBody>
      </p:sp>
      <p:sp>
        <p:nvSpPr>
          <p:cNvPr id="343" name="object 343"/>
          <p:cNvSpPr/>
          <p:nvPr/>
        </p:nvSpPr>
        <p:spPr>
          <a:xfrm>
            <a:off x="3333277" y="226259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4" name="object 344"/>
          <p:cNvSpPr/>
          <p:nvPr/>
        </p:nvSpPr>
        <p:spPr>
          <a:xfrm>
            <a:off x="3322147" y="2280386"/>
            <a:ext cx="47914" cy="17929"/>
          </a:xfrm>
          <a:custGeom>
            <a:avLst/>
            <a:gdLst/>
            <a:ahLst/>
            <a:cxnLst/>
            <a:rect l="l" t="t" r="r" b="b"/>
            <a:pathLst>
              <a:path w="52704" h="20319">
                <a:moveTo>
                  <a:pt x="0" y="0"/>
                </a:moveTo>
                <a:lnTo>
                  <a:pt x="52197" y="19799"/>
                </a:lnTo>
              </a:path>
            </a:pathLst>
          </a:custGeom>
          <a:ln w="3600">
            <a:solidFill>
              <a:srgbClr val="000000"/>
            </a:solidFill>
            <a:prstDash val="lgDash"/>
          </a:ln>
        </p:spPr>
        <p:txBody>
          <a:bodyPr wrap="square" lIns="0" tIns="0" rIns="0" bIns="0" rtlCol="0"/>
          <a:lstStyle/>
          <a:p>
            <a:endParaRPr/>
          </a:p>
        </p:txBody>
      </p:sp>
      <p:sp>
        <p:nvSpPr>
          <p:cNvPr id="345" name="object 345"/>
          <p:cNvSpPr/>
          <p:nvPr/>
        </p:nvSpPr>
        <p:spPr>
          <a:xfrm>
            <a:off x="3380728" y="244905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6" name="object 346"/>
          <p:cNvSpPr/>
          <p:nvPr/>
        </p:nvSpPr>
        <p:spPr>
          <a:xfrm>
            <a:off x="3369598" y="2297855"/>
            <a:ext cx="47914" cy="186577"/>
          </a:xfrm>
          <a:custGeom>
            <a:avLst/>
            <a:gdLst/>
            <a:ahLst/>
            <a:cxnLst/>
            <a:rect l="l" t="t" r="r" b="b"/>
            <a:pathLst>
              <a:path w="52704" h="211455">
                <a:moveTo>
                  <a:pt x="0" y="0"/>
                </a:moveTo>
                <a:lnTo>
                  <a:pt x="52209" y="211315"/>
                </a:lnTo>
              </a:path>
            </a:pathLst>
          </a:custGeom>
          <a:ln w="3600">
            <a:solidFill>
              <a:srgbClr val="000000"/>
            </a:solidFill>
            <a:prstDash val="lgDash"/>
          </a:ln>
        </p:spPr>
        <p:txBody>
          <a:bodyPr wrap="square" lIns="0" tIns="0" rIns="0" bIns="0" rtlCol="0"/>
          <a:lstStyle/>
          <a:p>
            <a:endParaRPr/>
          </a:p>
        </p:txBody>
      </p:sp>
      <p:sp>
        <p:nvSpPr>
          <p:cNvPr id="347" name="object 347"/>
          <p:cNvSpPr/>
          <p:nvPr/>
        </p:nvSpPr>
        <p:spPr>
          <a:xfrm>
            <a:off x="3428180" y="23941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8" name="object 348"/>
          <p:cNvSpPr/>
          <p:nvPr/>
        </p:nvSpPr>
        <p:spPr>
          <a:xfrm>
            <a:off x="3417062" y="2429357"/>
            <a:ext cx="47914" cy="55469"/>
          </a:xfrm>
          <a:custGeom>
            <a:avLst/>
            <a:gdLst/>
            <a:ahLst/>
            <a:cxnLst/>
            <a:rect l="l" t="t" r="r" b="b"/>
            <a:pathLst>
              <a:path w="52704" h="62864">
                <a:moveTo>
                  <a:pt x="0" y="62280"/>
                </a:moveTo>
                <a:lnTo>
                  <a:pt x="52197" y="0"/>
                </a:lnTo>
              </a:path>
            </a:pathLst>
          </a:custGeom>
          <a:ln w="3600">
            <a:solidFill>
              <a:srgbClr val="000000"/>
            </a:solidFill>
            <a:prstDash val="lgDash"/>
          </a:ln>
        </p:spPr>
        <p:txBody>
          <a:bodyPr wrap="square" lIns="0" tIns="0" rIns="0" bIns="0" rtlCol="0"/>
          <a:lstStyle/>
          <a:p>
            <a:endParaRPr/>
          </a:p>
        </p:txBody>
      </p:sp>
      <p:sp>
        <p:nvSpPr>
          <p:cNvPr id="349" name="object 349"/>
          <p:cNvSpPr/>
          <p:nvPr/>
        </p:nvSpPr>
        <p:spPr>
          <a:xfrm>
            <a:off x="3475643" y="241728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0" name="object 350"/>
          <p:cNvSpPr/>
          <p:nvPr/>
        </p:nvSpPr>
        <p:spPr>
          <a:xfrm>
            <a:off x="3464514" y="2429357"/>
            <a:ext cx="47914" cy="23532"/>
          </a:xfrm>
          <a:custGeom>
            <a:avLst/>
            <a:gdLst/>
            <a:ahLst/>
            <a:cxnLst/>
            <a:rect l="l" t="t" r="r" b="b"/>
            <a:pathLst>
              <a:path w="52704" h="26669">
                <a:moveTo>
                  <a:pt x="0" y="0"/>
                </a:moveTo>
                <a:lnTo>
                  <a:pt x="52197" y="26276"/>
                </a:lnTo>
              </a:path>
            </a:pathLst>
          </a:custGeom>
          <a:ln w="3600">
            <a:solidFill>
              <a:srgbClr val="000000"/>
            </a:solidFill>
            <a:prstDash val="lgDash"/>
          </a:ln>
        </p:spPr>
        <p:txBody>
          <a:bodyPr wrap="square" lIns="0" tIns="0" rIns="0" bIns="0" rtlCol="0"/>
          <a:lstStyle/>
          <a:p>
            <a:endParaRPr/>
          </a:p>
        </p:txBody>
      </p:sp>
      <p:sp>
        <p:nvSpPr>
          <p:cNvPr id="351" name="object 351"/>
          <p:cNvSpPr/>
          <p:nvPr/>
        </p:nvSpPr>
        <p:spPr>
          <a:xfrm>
            <a:off x="3523095" y="24913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2" name="object 352"/>
          <p:cNvSpPr/>
          <p:nvPr/>
        </p:nvSpPr>
        <p:spPr>
          <a:xfrm>
            <a:off x="3511966" y="2452542"/>
            <a:ext cx="47914" cy="74519"/>
          </a:xfrm>
          <a:custGeom>
            <a:avLst/>
            <a:gdLst/>
            <a:ahLst/>
            <a:cxnLst/>
            <a:rect l="l" t="t" r="r" b="b"/>
            <a:pathLst>
              <a:path w="52704" h="84455">
                <a:moveTo>
                  <a:pt x="0" y="0"/>
                </a:moveTo>
                <a:lnTo>
                  <a:pt x="52197" y="83883"/>
                </a:lnTo>
              </a:path>
            </a:pathLst>
          </a:custGeom>
          <a:ln w="3600">
            <a:solidFill>
              <a:srgbClr val="000000"/>
            </a:solidFill>
            <a:prstDash val="lgDash"/>
          </a:ln>
        </p:spPr>
        <p:txBody>
          <a:bodyPr wrap="square" lIns="0" tIns="0" rIns="0" bIns="0" rtlCol="0"/>
          <a:lstStyle/>
          <a:p>
            <a:endParaRPr/>
          </a:p>
        </p:txBody>
      </p:sp>
      <p:sp>
        <p:nvSpPr>
          <p:cNvPr id="353" name="object 353"/>
          <p:cNvSpPr/>
          <p:nvPr/>
        </p:nvSpPr>
        <p:spPr>
          <a:xfrm>
            <a:off x="3570547" y="2450648"/>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54" name="object 354"/>
          <p:cNvSpPr/>
          <p:nvPr/>
        </p:nvSpPr>
        <p:spPr>
          <a:xfrm>
            <a:off x="3559418" y="2485902"/>
            <a:ext cx="47914" cy="40901"/>
          </a:xfrm>
          <a:custGeom>
            <a:avLst/>
            <a:gdLst/>
            <a:ahLst/>
            <a:cxnLst/>
            <a:rect l="l" t="t" r="r" b="b"/>
            <a:pathLst>
              <a:path w="52704" h="46355">
                <a:moveTo>
                  <a:pt x="0" y="46075"/>
                </a:moveTo>
                <a:lnTo>
                  <a:pt x="52209" y="0"/>
                </a:lnTo>
              </a:path>
            </a:pathLst>
          </a:custGeom>
          <a:ln w="3600">
            <a:solidFill>
              <a:srgbClr val="000000"/>
            </a:solidFill>
            <a:prstDash val="lgDash"/>
          </a:ln>
        </p:spPr>
        <p:txBody>
          <a:bodyPr wrap="square" lIns="0" tIns="0" rIns="0" bIns="0" rtlCol="0"/>
          <a:lstStyle/>
          <a:p>
            <a:endParaRPr/>
          </a:p>
        </p:txBody>
      </p:sp>
      <p:sp>
        <p:nvSpPr>
          <p:cNvPr id="355" name="object 355"/>
          <p:cNvSpPr/>
          <p:nvPr/>
        </p:nvSpPr>
        <p:spPr>
          <a:xfrm>
            <a:off x="3617998" y="225497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6" name="object 356"/>
          <p:cNvSpPr/>
          <p:nvPr/>
        </p:nvSpPr>
        <p:spPr>
          <a:xfrm>
            <a:off x="3606880" y="2290224"/>
            <a:ext cx="47914" cy="196103"/>
          </a:xfrm>
          <a:custGeom>
            <a:avLst/>
            <a:gdLst/>
            <a:ahLst/>
            <a:cxnLst/>
            <a:rect l="l" t="t" r="r" b="b"/>
            <a:pathLst>
              <a:path w="52704" h="222250">
                <a:moveTo>
                  <a:pt x="0" y="221767"/>
                </a:moveTo>
                <a:lnTo>
                  <a:pt x="52197" y="0"/>
                </a:lnTo>
              </a:path>
            </a:pathLst>
          </a:custGeom>
          <a:ln w="3600">
            <a:solidFill>
              <a:srgbClr val="000000"/>
            </a:solidFill>
            <a:prstDash val="lgDash"/>
          </a:ln>
        </p:spPr>
        <p:txBody>
          <a:bodyPr wrap="square" lIns="0" tIns="0" rIns="0" bIns="0" rtlCol="0"/>
          <a:lstStyle/>
          <a:p>
            <a:endParaRPr/>
          </a:p>
        </p:txBody>
      </p:sp>
      <p:sp>
        <p:nvSpPr>
          <p:cNvPr id="357" name="object 357"/>
          <p:cNvSpPr/>
          <p:nvPr/>
        </p:nvSpPr>
        <p:spPr>
          <a:xfrm>
            <a:off x="3665462" y="232898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8" name="object 358"/>
          <p:cNvSpPr/>
          <p:nvPr/>
        </p:nvSpPr>
        <p:spPr>
          <a:xfrm>
            <a:off x="3654332" y="2290224"/>
            <a:ext cx="47914" cy="74519"/>
          </a:xfrm>
          <a:custGeom>
            <a:avLst/>
            <a:gdLst/>
            <a:ahLst/>
            <a:cxnLst/>
            <a:rect l="l" t="t" r="r" b="b"/>
            <a:pathLst>
              <a:path w="52704" h="84455">
                <a:moveTo>
                  <a:pt x="0" y="0"/>
                </a:moveTo>
                <a:lnTo>
                  <a:pt x="52197" y="83883"/>
                </a:lnTo>
              </a:path>
            </a:pathLst>
          </a:custGeom>
          <a:ln w="3600">
            <a:solidFill>
              <a:srgbClr val="000000"/>
            </a:solidFill>
            <a:prstDash val="lgDash"/>
          </a:ln>
        </p:spPr>
        <p:txBody>
          <a:bodyPr wrap="square" lIns="0" tIns="0" rIns="0" bIns="0" rtlCol="0"/>
          <a:lstStyle/>
          <a:p>
            <a:endParaRPr/>
          </a:p>
        </p:txBody>
      </p:sp>
      <p:sp>
        <p:nvSpPr>
          <p:cNvPr id="359" name="object 359"/>
          <p:cNvSpPr/>
          <p:nvPr/>
        </p:nvSpPr>
        <p:spPr>
          <a:xfrm>
            <a:off x="3712914" y="24407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0" name="object 360"/>
          <p:cNvSpPr/>
          <p:nvPr/>
        </p:nvSpPr>
        <p:spPr>
          <a:xfrm>
            <a:off x="3701784" y="2364239"/>
            <a:ext cx="47914" cy="112059"/>
          </a:xfrm>
          <a:custGeom>
            <a:avLst/>
            <a:gdLst/>
            <a:ahLst/>
            <a:cxnLst/>
            <a:rect l="l" t="t" r="r" b="b"/>
            <a:pathLst>
              <a:path w="52704" h="127000">
                <a:moveTo>
                  <a:pt x="0" y="0"/>
                </a:moveTo>
                <a:lnTo>
                  <a:pt x="52209" y="126720"/>
                </a:lnTo>
              </a:path>
            </a:pathLst>
          </a:custGeom>
          <a:ln w="3600">
            <a:solidFill>
              <a:srgbClr val="000000"/>
            </a:solidFill>
            <a:prstDash val="lgDash"/>
          </a:ln>
        </p:spPr>
        <p:txBody>
          <a:bodyPr wrap="square" lIns="0" tIns="0" rIns="0" bIns="0" rtlCol="0"/>
          <a:lstStyle/>
          <a:p>
            <a:endParaRPr/>
          </a:p>
        </p:txBody>
      </p:sp>
      <p:sp>
        <p:nvSpPr>
          <p:cNvPr id="361" name="object 361"/>
          <p:cNvSpPr/>
          <p:nvPr/>
        </p:nvSpPr>
        <p:spPr>
          <a:xfrm>
            <a:off x="3760366" y="229404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2" name="object 362"/>
          <p:cNvSpPr/>
          <p:nvPr/>
        </p:nvSpPr>
        <p:spPr>
          <a:xfrm>
            <a:off x="3749248" y="2329299"/>
            <a:ext cx="47914" cy="146797"/>
          </a:xfrm>
          <a:custGeom>
            <a:avLst/>
            <a:gdLst/>
            <a:ahLst/>
            <a:cxnLst/>
            <a:rect l="l" t="t" r="r" b="b"/>
            <a:pathLst>
              <a:path w="52704" h="166369">
                <a:moveTo>
                  <a:pt x="0" y="166319"/>
                </a:moveTo>
                <a:lnTo>
                  <a:pt x="52197" y="0"/>
                </a:lnTo>
              </a:path>
            </a:pathLst>
          </a:custGeom>
          <a:ln w="3600">
            <a:solidFill>
              <a:srgbClr val="000000"/>
            </a:solidFill>
            <a:prstDash val="lgDash"/>
          </a:ln>
        </p:spPr>
        <p:txBody>
          <a:bodyPr wrap="square" lIns="0" tIns="0" rIns="0" bIns="0" rtlCol="0"/>
          <a:lstStyle/>
          <a:p>
            <a:endParaRPr/>
          </a:p>
        </p:txBody>
      </p:sp>
      <p:sp>
        <p:nvSpPr>
          <p:cNvPr id="363" name="object 363"/>
          <p:cNvSpPr/>
          <p:nvPr/>
        </p:nvSpPr>
        <p:spPr>
          <a:xfrm>
            <a:off x="3807817" y="252084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64" name="object 364"/>
          <p:cNvSpPr/>
          <p:nvPr/>
        </p:nvSpPr>
        <p:spPr>
          <a:xfrm>
            <a:off x="3796699" y="2329299"/>
            <a:ext cx="47914" cy="226919"/>
          </a:xfrm>
          <a:custGeom>
            <a:avLst/>
            <a:gdLst/>
            <a:ahLst/>
            <a:cxnLst/>
            <a:rect l="l" t="t" r="r" b="b"/>
            <a:pathLst>
              <a:path w="52704" h="257175">
                <a:moveTo>
                  <a:pt x="0" y="0"/>
                </a:moveTo>
                <a:lnTo>
                  <a:pt x="52197" y="257048"/>
                </a:lnTo>
              </a:path>
            </a:pathLst>
          </a:custGeom>
          <a:ln w="3600">
            <a:solidFill>
              <a:srgbClr val="000000"/>
            </a:solidFill>
            <a:prstDash val="lgDash"/>
          </a:ln>
        </p:spPr>
        <p:txBody>
          <a:bodyPr wrap="square" lIns="0" tIns="0" rIns="0" bIns="0" rtlCol="0"/>
          <a:lstStyle/>
          <a:p>
            <a:endParaRPr/>
          </a:p>
        </p:txBody>
      </p:sp>
      <p:sp>
        <p:nvSpPr>
          <p:cNvPr id="365" name="object 365"/>
          <p:cNvSpPr/>
          <p:nvPr/>
        </p:nvSpPr>
        <p:spPr>
          <a:xfrm>
            <a:off x="3855269" y="251258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6" name="object 366"/>
          <p:cNvSpPr/>
          <p:nvPr/>
        </p:nvSpPr>
        <p:spPr>
          <a:xfrm>
            <a:off x="3844151" y="2547837"/>
            <a:ext cx="47914" cy="8404"/>
          </a:xfrm>
          <a:custGeom>
            <a:avLst/>
            <a:gdLst/>
            <a:ahLst/>
            <a:cxnLst/>
            <a:rect l="l" t="t" r="r" b="b"/>
            <a:pathLst>
              <a:path w="52704" h="9525">
                <a:moveTo>
                  <a:pt x="0" y="9372"/>
                </a:moveTo>
                <a:lnTo>
                  <a:pt x="52197" y="0"/>
                </a:lnTo>
              </a:path>
            </a:pathLst>
          </a:custGeom>
          <a:ln w="3600">
            <a:solidFill>
              <a:srgbClr val="000000"/>
            </a:solidFill>
            <a:prstDash val="lgDash"/>
          </a:ln>
        </p:spPr>
        <p:txBody>
          <a:bodyPr wrap="square" lIns="0" tIns="0" rIns="0" bIns="0" rtlCol="0"/>
          <a:lstStyle/>
          <a:p>
            <a:endParaRPr/>
          </a:p>
        </p:txBody>
      </p:sp>
      <p:sp>
        <p:nvSpPr>
          <p:cNvPr id="367" name="object 367"/>
          <p:cNvSpPr/>
          <p:nvPr/>
        </p:nvSpPr>
        <p:spPr>
          <a:xfrm>
            <a:off x="3902733" y="191317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68" name="object 368"/>
          <p:cNvSpPr/>
          <p:nvPr/>
        </p:nvSpPr>
        <p:spPr>
          <a:xfrm>
            <a:off x="3891603" y="1948444"/>
            <a:ext cx="47914" cy="599515"/>
          </a:xfrm>
          <a:custGeom>
            <a:avLst/>
            <a:gdLst/>
            <a:ahLst/>
            <a:cxnLst/>
            <a:rect l="l" t="t" r="r" b="b"/>
            <a:pathLst>
              <a:path w="52704" h="679450">
                <a:moveTo>
                  <a:pt x="0" y="679310"/>
                </a:moveTo>
                <a:lnTo>
                  <a:pt x="52209" y="0"/>
                </a:lnTo>
              </a:path>
            </a:pathLst>
          </a:custGeom>
          <a:ln w="3600">
            <a:solidFill>
              <a:srgbClr val="000000"/>
            </a:solidFill>
            <a:prstDash val="lgDash"/>
          </a:ln>
        </p:spPr>
        <p:txBody>
          <a:bodyPr wrap="square" lIns="0" tIns="0" rIns="0" bIns="0" rtlCol="0"/>
          <a:lstStyle/>
          <a:p>
            <a:endParaRPr/>
          </a:p>
        </p:txBody>
      </p:sp>
      <p:sp>
        <p:nvSpPr>
          <p:cNvPr id="369" name="object 369"/>
          <p:cNvSpPr/>
          <p:nvPr/>
        </p:nvSpPr>
        <p:spPr>
          <a:xfrm>
            <a:off x="3950507" y="188776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70" name="object 370"/>
          <p:cNvSpPr/>
          <p:nvPr/>
        </p:nvSpPr>
        <p:spPr>
          <a:xfrm>
            <a:off x="3939067" y="1923030"/>
            <a:ext cx="47914" cy="25773"/>
          </a:xfrm>
          <a:custGeom>
            <a:avLst/>
            <a:gdLst/>
            <a:ahLst/>
            <a:cxnLst/>
            <a:rect l="l" t="t" r="r" b="b"/>
            <a:pathLst>
              <a:path w="52704" h="29210">
                <a:moveTo>
                  <a:pt x="0" y="28803"/>
                </a:moveTo>
                <a:lnTo>
                  <a:pt x="52552" y="0"/>
                </a:lnTo>
              </a:path>
            </a:pathLst>
          </a:custGeom>
          <a:ln w="3600">
            <a:solidFill>
              <a:srgbClr val="000000"/>
            </a:solidFill>
            <a:prstDash val="lgDash"/>
          </a:ln>
        </p:spPr>
        <p:txBody>
          <a:bodyPr wrap="square" lIns="0" tIns="0" rIns="0" bIns="0" rtlCol="0"/>
          <a:lstStyle/>
          <a:p>
            <a:endParaRPr/>
          </a:p>
        </p:txBody>
      </p:sp>
      <p:sp>
        <p:nvSpPr>
          <p:cNvPr id="371" name="object 371"/>
          <p:cNvSpPr/>
          <p:nvPr/>
        </p:nvSpPr>
        <p:spPr>
          <a:xfrm>
            <a:off x="3997971" y="24484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72" name="object 372"/>
          <p:cNvSpPr/>
          <p:nvPr/>
        </p:nvSpPr>
        <p:spPr>
          <a:xfrm>
            <a:off x="3986841" y="1923031"/>
            <a:ext cx="47914" cy="560854"/>
          </a:xfrm>
          <a:custGeom>
            <a:avLst/>
            <a:gdLst/>
            <a:ahLst/>
            <a:cxnLst/>
            <a:rect l="l" t="t" r="r" b="b"/>
            <a:pathLst>
              <a:path w="52704" h="635635">
                <a:moveTo>
                  <a:pt x="0" y="0"/>
                </a:moveTo>
                <a:lnTo>
                  <a:pt x="52197" y="635406"/>
                </a:lnTo>
              </a:path>
            </a:pathLst>
          </a:custGeom>
          <a:ln w="3600">
            <a:solidFill>
              <a:srgbClr val="000000"/>
            </a:solidFill>
            <a:prstDash val="lgDash"/>
          </a:ln>
        </p:spPr>
        <p:txBody>
          <a:bodyPr wrap="square" lIns="0" tIns="0" rIns="0" bIns="0" rtlCol="0"/>
          <a:lstStyle/>
          <a:p>
            <a:endParaRPr/>
          </a:p>
        </p:txBody>
      </p:sp>
      <p:sp>
        <p:nvSpPr>
          <p:cNvPr id="373" name="object 373"/>
          <p:cNvSpPr/>
          <p:nvPr/>
        </p:nvSpPr>
        <p:spPr>
          <a:xfrm>
            <a:off x="4045423" y="259930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74" name="object 374"/>
          <p:cNvSpPr/>
          <p:nvPr/>
        </p:nvSpPr>
        <p:spPr>
          <a:xfrm>
            <a:off x="4034293" y="2483671"/>
            <a:ext cx="47914" cy="151279"/>
          </a:xfrm>
          <a:custGeom>
            <a:avLst/>
            <a:gdLst/>
            <a:ahLst/>
            <a:cxnLst/>
            <a:rect l="l" t="t" r="r" b="b"/>
            <a:pathLst>
              <a:path w="52704" h="171450">
                <a:moveTo>
                  <a:pt x="0" y="0"/>
                </a:moveTo>
                <a:lnTo>
                  <a:pt x="52209" y="171005"/>
                </a:lnTo>
              </a:path>
            </a:pathLst>
          </a:custGeom>
          <a:ln w="3600">
            <a:solidFill>
              <a:srgbClr val="000000"/>
            </a:solidFill>
            <a:prstDash val="lgDash"/>
          </a:ln>
        </p:spPr>
        <p:txBody>
          <a:bodyPr wrap="square" lIns="0" tIns="0" rIns="0" bIns="0" rtlCol="0"/>
          <a:lstStyle/>
          <a:p>
            <a:endParaRPr/>
          </a:p>
        </p:txBody>
      </p:sp>
      <p:sp>
        <p:nvSpPr>
          <p:cNvPr id="375" name="object 375"/>
          <p:cNvSpPr/>
          <p:nvPr/>
        </p:nvSpPr>
        <p:spPr>
          <a:xfrm>
            <a:off x="4093209" y="232961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6" name="object 376"/>
          <p:cNvSpPr/>
          <p:nvPr/>
        </p:nvSpPr>
        <p:spPr>
          <a:xfrm>
            <a:off x="4081757" y="2364878"/>
            <a:ext cx="47914" cy="270062"/>
          </a:xfrm>
          <a:custGeom>
            <a:avLst/>
            <a:gdLst/>
            <a:ahLst/>
            <a:cxnLst/>
            <a:rect l="l" t="t" r="r" b="b"/>
            <a:pathLst>
              <a:path w="52704" h="306069">
                <a:moveTo>
                  <a:pt x="0" y="305638"/>
                </a:moveTo>
                <a:lnTo>
                  <a:pt x="52552" y="0"/>
                </a:lnTo>
              </a:path>
            </a:pathLst>
          </a:custGeom>
          <a:ln w="3600">
            <a:solidFill>
              <a:srgbClr val="000000"/>
            </a:solidFill>
            <a:prstDash val="lgDash"/>
          </a:ln>
        </p:spPr>
        <p:txBody>
          <a:bodyPr wrap="square" lIns="0" tIns="0" rIns="0" bIns="0" rtlCol="0"/>
          <a:lstStyle/>
          <a:p>
            <a:endParaRPr/>
          </a:p>
        </p:txBody>
      </p:sp>
      <p:sp>
        <p:nvSpPr>
          <p:cNvPr id="377" name="object 377"/>
          <p:cNvSpPr/>
          <p:nvPr/>
        </p:nvSpPr>
        <p:spPr>
          <a:xfrm>
            <a:off x="4140661" y="230864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8" name="object 378"/>
          <p:cNvSpPr/>
          <p:nvPr/>
        </p:nvSpPr>
        <p:spPr>
          <a:xfrm>
            <a:off x="4129532" y="2343912"/>
            <a:ext cx="47914" cy="21291"/>
          </a:xfrm>
          <a:custGeom>
            <a:avLst/>
            <a:gdLst/>
            <a:ahLst/>
            <a:cxnLst/>
            <a:rect l="l" t="t" r="r" b="b"/>
            <a:pathLst>
              <a:path w="52704" h="24130">
                <a:moveTo>
                  <a:pt x="0" y="23761"/>
                </a:moveTo>
                <a:lnTo>
                  <a:pt x="52197" y="0"/>
                </a:lnTo>
              </a:path>
            </a:pathLst>
          </a:custGeom>
          <a:ln w="3600">
            <a:solidFill>
              <a:srgbClr val="000000"/>
            </a:solidFill>
            <a:prstDash val="lgDash"/>
          </a:ln>
        </p:spPr>
        <p:txBody>
          <a:bodyPr wrap="square" lIns="0" tIns="0" rIns="0" bIns="0" rtlCol="0"/>
          <a:lstStyle/>
          <a:p>
            <a:endParaRPr/>
          </a:p>
        </p:txBody>
      </p:sp>
      <p:sp>
        <p:nvSpPr>
          <p:cNvPr id="379" name="object 379"/>
          <p:cNvSpPr/>
          <p:nvPr/>
        </p:nvSpPr>
        <p:spPr>
          <a:xfrm>
            <a:off x="4188448" y="2350893"/>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80" name="object 380"/>
          <p:cNvSpPr/>
          <p:nvPr/>
        </p:nvSpPr>
        <p:spPr>
          <a:xfrm>
            <a:off x="4176983" y="2343912"/>
            <a:ext cx="47914" cy="42582"/>
          </a:xfrm>
          <a:custGeom>
            <a:avLst/>
            <a:gdLst/>
            <a:ahLst/>
            <a:cxnLst/>
            <a:rect l="l" t="t" r="r" b="b"/>
            <a:pathLst>
              <a:path w="52704" h="48260">
                <a:moveTo>
                  <a:pt x="0" y="0"/>
                </a:moveTo>
                <a:lnTo>
                  <a:pt x="52565" y="47879"/>
                </a:lnTo>
              </a:path>
            </a:pathLst>
          </a:custGeom>
          <a:ln w="3600">
            <a:solidFill>
              <a:srgbClr val="000000"/>
            </a:solidFill>
            <a:prstDash val="lgDash"/>
          </a:ln>
        </p:spPr>
        <p:txBody>
          <a:bodyPr wrap="square" lIns="0" tIns="0" rIns="0" bIns="0" rtlCol="0"/>
          <a:lstStyle/>
          <a:p>
            <a:endParaRPr/>
          </a:p>
        </p:txBody>
      </p:sp>
      <p:sp>
        <p:nvSpPr>
          <p:cNvPr id="381" name="object 381"/>
          <p:cNvSpPr/>
          <p:nvPr/>
        </p:nvSpPr>
        <p:spPr>
          <a:xfrm>
            <a:off x="4235900" y="249098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82" name="object 382"/>
          <p:cNvSpPr/>
          <p:nvPr/>
        </p:nvSpPr>
        <p:spPr>
          <a:xfrm>
            <a:off x="4224770" y="2386158"/>
            <a:ext cx="47914" cy="140634"/>
          </a:xfrm>
          <a:custGeom>
            <a:avLst/>
            <a:gdLst/>
            <a:ahLst/>
            <a:cxnLst/>
            <a:rect l="l" t="t" r="r" b="b"/>
            <a:pathLst>
              <a:path w="52704" h="159385">
                <a:moveTo>
                  <a:pt x="0" y="0"/>
                </a:moveTo>
                <a:lnTo>
                  <a:pt x="52197" y="158762"/>
                </a:lnTo>
              </a:path>
            </a:pathLst>
          </a:custGeom>
          <a:ln w="3600">
            <a:solidFill>
              <a:srgbClr val="000000"/>
            </a:solidFill>
            <a:prstDash val="lgDash"/>
          </a:ln>
        </p:spPr>
        <p:txBody>
          <a:bodyPr wrap="square" lIns="0" tIns="0" rIns="0" bIns="0" rtlCol="0"/>
          <a:lstStyle/>
          <a:p>
            <a:endParaRPr/>
          </a:p>
        </p:txBody>
      </p:sp>
      <p:sp>
        <p:nvSpPr>
          <p:cNvPr id="383" name="object 383"/>
          <p:cNvSpPr/>
          <p:nvPr/>
        </p:nvSpPr>
        <p:spPr>
          <a:xfrm>
            <a:off x="4283676" y="247350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84" name="object 384"/>
          <p:cNvSpPr/>
          <p:nvPr/>
        </p:nvSpPr>
        <p:spPr>
          <a:xfrm>
            <a:off x="4272222" y="2508772"/>
            <a:ext cx="47914" cy="17929"/>
          </a:xfrm>
          <a:custGeom>
            <a:avLst/>
            <a:gdLst/>
            <a:ahLst/>
            <a:cxnLst/>
            <a:rect l="l" t="t" r="r" b="b"/>
            <a:pathLst>
              <a:path w="52704" h="20319">
                <a:moveTo>
                  <a:pt x="0" y="19799"/>
                </a:moveTo>
                <a:lnTo>
                  <a:pt x="52565" y="0"/>
                </a:lnTo>
              </a:path>
            </a:pathLst>
          </a:custGeom>
          <a:ln w="3600">
            <a:solidFill>
              <a:srgbClr val="000000"/>
            </a:solidFill>
            <a:prstDash val="lgDash"/>
          </a:ln>
        </p:spPr>
        <p:txBody>
          <a:bodyPr wrap="square" lIns="0" tIns="0" rIns="0" bIns="0" rtlCol="0"/>
          <a:lstStyle/>
          <a:p>
            <a:endParaRPr/>
          </a:p>
        </p:txBody>
      </p:sp>
      <p:sp>
        <p:nvSpPr>
          <p:cNvPr id="385" name="object 385"/>
          <p:cNvSpPr/>
          <p:nvPr/>
        </p:nvSpPr>
        <p:spPr>
          <a:xfrm>
            <a:off x="4331138" y="252529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6" name="object 386"/>
          <p:cNvSpPr/>
          <p:nvPr/>
        </p:nvSpPr>
        <p:spPr>
          <a:xfrm>
            <a:off x="4320008" y="2508773"/>
            <a:ext cx="47914" cy="52107"/>
          </a:xfrm>
          <a:custGeom>
            <a:avLst/>
            <a:gdLst/>
            <a:ahLst/>
            <a:cxnLst/>
            <a:rect l="l" t="t" r="r" b="b"/>
            <a:pathLst>
              <a:path w="52704" h="59055">
                <a:moveTo>
                  <a:pt x="0" y="0"/>
                </a:moveTo>
                <a:lnTo>
                  <a:pt x="52197" y="58674"/>
                </a:lnTo>
              </a:path>
            </a:pathLst>
          </a:custGeom>
          <a:ln w="3600">
            <a:solidFill>
              <a:srgbClr val="000000"/>
            </a:solidFill>
            <a:prstDash val="lgDash"/>
          </a:ln>
        </p:spPr>
        <p:txBody>
          <a:bodyPr wrap="square" lIns="0" tIns="0" rIns="0" bIns="0" rtlCol="0"/>
          <a:lstStyle/>
          <a:p>
            <a:endParaRPr/>
          </a:p>
        </p:txBody>
      </p:sp>
      <p:sp>
        <p:nvSpPr>
          <p:cNvPr id="387" name="object 387"/>
          <p:cNvSpPr/>
          <p:nvPr/>
        </p:nvSpPr>
        <p:spPr>
          <a:xfrm>
            <a:off x="4378914" y="255133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88" name="object 388"/>
          <p:cNvSpPr/>
          <p:nvPr/>
        </p:nvSpPr>
        <p:spPr>
          <a:xfrm>
            <a:off x="4367460" y="2560544"/>
            <a:ext cx="47914" cy="26334"/>
          </a:xfrm>
          <a:custGeom>
            <a:avLst/>
            <a:gdLst/>
            <a:ahLst/>
            <a:cxnLst/>
            <a:rect l="l" t="t" r="r" b="b"/>
            <a:pathLst>
              <a:path w="52704" h="29844">
                <a:moveTo>
                  <a:pt x="0" y="0"/>
                </a:moveTo>
                <a:lnTo>
                  <a:pt x="52565" y="29527"/>
                </a:lnTo>
              </a:path>
            </a:pathLst>
          </a:custGeom>
          <a:ln w="3600">
            <a:solidFill>
              <a:srgbClr val="000000"/>
            </a:solidFill>
            <a:prstDash val="lgDash"/>
          </a:ln>
        </p:spPr>
        <p:txBody>
          <a:bodyPr wrap="square" lIns="0" tIns="0" rIns="0" bIns="0" rtlCol="0"/>
          <a:lstStyle/>
          <a:p>
            <a:endParaRPr/>
          </a:p>
        </p:txBody>
      </p:sp>
      <p:sp>
        <p:nvSpPr>
          <p:cNvPr id="389" name="object 389"/>
          <p:cNvSpPr/>
          <p:nvPr/>
        </p:nvSpPr>
        <p:spPr>
          <a:xfrm>
            <a:off x="4426366" y="234136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90" name="object 390"/>
          <p:cNvSpPr/>
          <p:nvPr/>
        </p:nvSpPr>
        <p:spPr>
          <a:xfrm>
            <a:off x="4415248" y="2376633"/>
            <a:ext cx="47914" cy="210110"/>
          </a:xfrm>
          <a:custGeom>
            <a:avLst/>
            <a:gdLst/>
            <a:ahLst/>
            <a:cxnLst/>
            <a:rect l="l" t="t" r="r" b="b"/>
            <a:pathLst>
              <a:path w="52704" h="238125">
                <a:moveTo>
                  <a:pt x="0" y="237959"/>
                </a:moveTo>
                <a:lnTo>
                  <a:pt x="52197" y="0"/>
                </a:lnTo>
              </a:path>
            </a:pathLst>
          </a:custGeom>
          <a:ln w="3600">
            <a:solidFill>
              <a:srgbClr val="000000"/>
            </a:solidFill>
            <a:prstDash val="lgDash"/>
          </a:ln>
        </p:spPr>
        <p:txBody>
          <a:bodyPr wrap="square" lIns="0" tIns="0" rIns="0" bIns="0" rtlCol="0"/>
          <a:lstStyle/>
          <a:p>
            <a:endParaRPr/>
          </a:p>
        </p:txBody>
      </p:sp>
      <p:sp>
        <p:nvSpPr>
          <p:cNvPr id="391" name="object 391"/>
          <p:cNvSpPr/>
          <p:nvPr/>
        </p:nvSpPr>
        <p:spPr>
          <a:xfrm>
            <a:off x="4474152" y="237853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2" name="object 392"/>
          <p:cNvSpPr/>
          <p:nvPr/>
        </p:nvSpPr>
        <p:spPr>
          <a:xfrm>
            <a:off x="4462698" y="2376633"/>
            <a:ext cx="47914" cy="37540"/>
          </a:xfrm>
          <a:custGeom>
            <a:avLst/>
            <a:gdLst/>
            <a:ahLst/>
            <a:cxnLst/>
            <a:rect l="l" t="t" r="r" b="b"/>
            <a:pathLst>
              <a:path w="52704" h="42544">
                <a:moveTo>
                  <a:pt x="0" y="0"/>
                </a:moveTo>
                <a:lnTo>
                  <a:pt x="52552" y="42113"/>
                </a:lnTo>
              </a:path>
            </a:pathLst>
          </a:custGeom>
          <a:ln w="3600">
            <a:solidFill>
              <a:srgbClr val="000000"/>
            </a:solidFill>
            <a:prstDash val="lgDash"/>
          </a:ln>
        </p:spPr>
        <p:txBody>
          <a:bodyPr wrap="square" lIns="0" tIns="0" rIns="0" bIns="0" rtlCol="0"/>
          <a:lstStyle/>
          <a:p>
            <a:endParaRPr/>
          </a:p>
        </p:txBody>
      </p:sp>
      <p:sp>
        <p:nvSpPr>
          <p:cNvPr id="393" name="object 393"/>
          <p:cNvSpPr/>
          <p:nvPr/>
        </p:nvSpPr>
        <p:spPr>
          <a:xfrm>
            <a:off x="4521938" y="2395055"/>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4" name="object 394"/>
          <p:cNvSpPr/>
          <p:nvPr/>
        </p:nvSpPr>
        <p:spPr>
          <a:xfrm>
            <a:off x="4510474" y="2413791"/>
            <a:ext cx="47914" cy="16809"/>
          </a:xfrm>
          <a:custGeom>
            <a:avLst/>
            <a:gdLst/>
            <a:ahLst/>
            <a:cxnLst/>
            <a:rect l="l" t="t" r="r" b="b"/>
            <a:pathLst>
              <a:path w="52704" h="19050">
                <a:moveTo>
                  <a:pt x="0" y="0"/>
                </a:moveTo>
                <a:lnTo>
                  <a:pt x="52565" y="18719"/>
                </a:lnTo>
              </a:path>
            </a:pathLst>
          </a:custGeom>
          <a:ln w="3600">
            <a:solidFill>
              <a:srgbClr val="000000"/>
            </a:solidFill>
            <a:prstDash val="lgDash"/>
          </a:ln>
        </p:spPr>
        <p:txBody>
          <a:bodyPr wrap="square" lIns="0" tIns="0" rIns="0" bIns="0" rtlCol="0"/>
          <a:lstStyle/>
          <a:p>
            <a:endParaRPr/>
          </a:p>
        </p:txBody>
      </p:sp>
      <p:sp>
        <p:nvSpPr>
          <p:cNvPr id="395" name="object 395"/>
          <p:cNvSpPr/>
          <p:nvPr/>
        </p:nvSpPr>
        <p:spPr>
          <a:xfrm>
            <a:off x="4569714" y="196209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96" name="object 396"/>
          <p:cNvSpPr/>
          <p:nvPr/>
        </p:nvSpPr>
        <p:spPr>
          <a:xfrm>
            <a:off x="4558260" y="1997359"/>
            <a:ext cx="47914" cy="433107"/>
          </a:xfrm>
          <a:custGeom>
            <a:avLst/>
            <a:gdLst/>
            <a:ahLst/>
            <a:cxnLst/>
            <a:rect l="l" t="t" r="r" b="b"/>
            <a:pathLst>
              <a:path w="52704" h="490855">
                <a:moveTo>
                  <a:pt x="0" y="490677"/>
                </a:moveTo>
                <a:lnTo>
                  <a:pt x="52552" y="0"/>
                </a:lnTo>
              </a:path>
            </a:pathLst>
          </a:custGeom>
          <a:ln w="3600">
            <a:solidFill>
              <a:srgbClr val="000000"/>
            </a:solidFill>
            <a:prstDash val="lgDash"/>
          </a:ln>
        </p:spPr>
        <p:txBody>
          <a:bodyPr wrap="square" lIns="0" tIns="0" rIns="0" bIns="0" rtlCol="0"/>
          <a:lstStyle/>
          <a:p>
            <a:endParaRPr/>
          </a:p>
        </p:txBody>
      </p:sp>
      <p:sp>
        <p:nvSpPr>
          <p:cNvPr id="397" name="object 397"/>
          <p:cNvSpPr/>
          <p:nvPr/>
        </p:nvSpPr>
        <p:spPr>
          <a:xfrm>
            <a:off x="4617166" y="213871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98" name="object 398"/>
          <p:cNvSpPr/>
          <p:nvPr/>
        </p:nvSpPr>
        <p:spPr>
          <a:xfrm>
            <a:off x="4606036" y="1997359"/>
            <a:ext cx="47914" cy="177053"/>
          </a:xfrm>
          <a:custGeom>
            <a:avLst/>
            <a:gdLst/>
            <a:ahLst/>
            <a:cxnLst/>
            <a:rect l="l" t="t" r="r" b="b"/>
            <a:pathLst>
              <a:path w="52704" h="200660">
                <a:moveTo>
                  <a:pt x="0" y="0"/>
                </a:moveTo>
                <a:lnTo>
                  <a:pt x="52209" y="200164"/>
                </a:lnTo>
              </a:path>
            </a:pathLst>
          </a:custGeom>
          <a:ln w="3600">
            <a:solidFill>
              <a:srgbClr val="000000"/>
            </a:solidFill>
            <a:prstDash val="lgDash"/>
          </a:ln>
        </p:spPr>
        <p:txBody>
          <a:bodyPr wrap="square" lIns="0" tIns="0" rIns="0" bIns="0" rtlCol="0"/>
          <a:lstStyle/>
          <a:p>
            <a:endParaRPr/>
          </a:p>
        </p:txBody>
      </p:sp>
      <p:sp>
        <p:nvSpPr>
          <p:cNvPr id="399" name="object 399"/>
          <p:cNvSpPr/>
          <p:nvPr/>
        </p:nvSpPr>
        <p:spPr>
          <a:xfrm>
            <a:off x="4664952" y="24859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0" name="object 400"/>
          <p:cNvSpPr/>
          <p:nvPr/>
        </p:nvSpPr>
        <p:spPr>
          <a:xfrm>
            <a:off x="4653499" y="2173974"/>
            <a:ext cx="47914" cy="347382"/>
          </a:xfrm>
          <a:custGeom>
            <a:avLst/>
            <a:gdLst/>
            <a:ahLst/>
            <a:cxnLst/>
            <a:rect l="l" t="t" r="r" b="b"/>
            <a:pathLst>
              <a:path w="52704" h="393700">
                <a:moveTo>
                  <a:pt x="0" y="0"/>
                </a:moveTo>
                <a:lnTo>
                  <a:pt x="52552" y="393471"/>
                </a:lnTo>
              </a:path>
            </a:pathLst>
          </a:custGeom>
          <a:ln w="3600">
            <a:solidFill>
              <a:srgbClr val="000000"/>
            </a:solidFill>
            <a:prstDash val="lgDash"/>
          </a:ln>
        </p:spPr>
        <p:txBody>
          <a:bodyPr wrap="square" lIns="0" tIns="0" rIns="0" bIns="0" rtlCol="0"/>
          <a:lstStyle/>
          <a:p>
            <a:endParaRPr/>
          </a:p>
        </p:txBody>
      </p:sp>
      <p:sp>
        <p:nvSpPr>
          <p:cNvPr id="401" name="object 401"/>
          <p:cNvSpPr/>
          <p:nvPr/>
        </p:nvSpPr>
        <p:spPr>
          <a:xfrm>
            <a:off x="4712727" y="265488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2" name="object 402"/>
          <p:cNvSpPr/>
          <p:nvPr/>
        </p:nvSpPr>
        <p:spPr>
          <a:xfrm>
            <a:off x="4701274" y="2521155"/>
            <a:ext cx="47914" cy="169209"/>
          </a:xfrm>
          <a:custGeom>
            <a:avLst/>
            <a:gdLst/>
            <a:ahLst/>
            <a:cxnLst/>
            <a:rect l="l" t="t" r="r" b="b"/>
            <a:pathLst>
              <a:path w="52704" h="191769">
                <a:moveTo>
                  <a:pt x="0" y="0"/>
                </a:moveTo>
                <a:lnTo>
                  <a:pt x="52565" y="191528"/>
                </a:lnTo>
              </a:path>
            </a:pathLst>
          </a:custGeom>
          <a:ln w="3600">
            <a:solidFill>
              <a:srgbClr val="000000"/>
            </a:solidFill>
            <a:prstDash val="lgDash"/>
          </a:ln>
        </p:spPr>
        <p:txBody>
          <a:bodyPr wrap="square" lIns="0" tIns="0" rIns="0" bIns="0" rtlCol="0"/>
          <a:lstStyle/>
          <a:p>
            <a:endParaRPr/>
          </a:p>
        </p:txBody>
      </p:sp>
      <p:sp>
        <p:nvSpPr>
          <p:cNvPr id="403" name="object 403"/>
          <p:cNvSpPr/>
          <p:nvPr/>
        </p:nvSpPr>
        <p:spPr>
          <a:xfrm>
            <a:off x="4760514" y="30789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04" name="object 404"/>
          <p:cNvSpPr/>
          <p:nvPr/>
        </p:nvSpPr>
        <p:spPr>
          <a:xfrm>
            <a:off x="4749061" y="2690151"/>
            <a:ext cx="47914" cy="424143"/>
          </a:xfrm>
          <a:custGeom>
            <a:avLst/>
            <a:gdLst/>
            <a:ahLst/>
            <a:cxnLst/>
            <a:rect l="l" t="t" r="r" b="b"/>
            <a:pathLst>
              <a:path w="52704" h="480695">
                <a:moveTo>
                  <a:pt x="0" y="0"/>
                </a:moveTo>
                <a:lnTo>
                  <a:pt x="52565" y="480593"/>
                </a:lnTo>
              </a:path>
            </a:pathLst>
          </a:custGeom>
          <a:ln w="3600">
            <a:solidFill>
              <a:srgbClr val="000000"/>
            </a:solidFill>
            <a:prstDash val="lgDash"/>
          </a:ln>
        </p:spPr>
        <p:txBody>
          <a:bodyPr wrap="square" lIns="0" tIns="0" rIns="0" bIns="0" rtlCol="0"/>
          <a:lstStyle/>
          <a:p>
            <a:endParaRPr/>
          </a:p>
        </p:txBody>
      </p:sp>
      <p:sp>
        <p:nvSpPr>
          <p:cNvPr id="405" name="object 405"/>
          <p:cNvSpPr/>
          <p:nvPr/>
        </p:nvSpPr>
        <p:spPr>
          <a:xfrm>
            <a:off x="4808300" y="315487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6" name="object 406"/>
          <p:cNvSpPr/>
          <p:nvPr/>
        </p:nvSpPr>
        <p:spPr>
          <a:xfrm>
            <a:off x="4796848" y="3114204"/>
            <a:ext cx="47914" cy="76200"/>
          </a:xfrm>
          <a:custGeom>
            <a:avLst/>
            <a:gdLst/>
            <a:ahLst/>
            <a:cxnLst/>
            <a:rect l="l" t="t" r="r" b="b"/>
            <a:pathLst>
              <a:path w="52704" h="86360">
                <a:moveTo>
                  <a:pt x="0" y="0"/>
                </a:moveTo>
                <a:lnTo>
                  <a:pt x="52552" y="86042"/>
                </a:lnTo>
              </a:path>
            </a:pathLst>
          </a:custGeom>
          <a:ln w="3600">
            <a:solidFill>
              <a:srgbClr val="000000"/>
            </a:solidFill>
            <a:prstDash val="lgDash"/>
          </a:ln>
        </p:spPr>
        <p:txBody>
          <a:bodyPr wrap="square" lIns="0" tIns="0" rIns="0" bIns="0" rtlCol="0"/>
          <a:lstStyle/>
          <a:p>
            <a:endParaRPr/>
          </a:p>
        </p:txBody>
      </p:sp>
      <p:sp>
        <p:nvSpPr>
          <p:cNvPr id="407" name="object 407"/>
          <p:cNvSpPr/>
          <p:nvPr/>
        </p:nvSpPr>
        <p:spPr>
          <a:xfrm>
            <a:off x="4856076" y="290804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8" name="object 408"/>
          <p:cNvSpPr/>
          <p:nvPr/>
        </p:nvSpPr>
        <p:spPr>
          <a:xfrm>
            <a:off x="4844623" y="2943314"/>
            <a:ext cx="47914" cy="247090"/>
          </a:xfrm>
          <a:custGeom>
            <a:avLst/>
            <a:gdLst/>
            <a:ahLst/>
            <a:cxnLst/>
            <a:rect l="l" t="t" r="r" b="b"/>
            <a:pathLst>
              <a:path w="52704" h="280035">
                <a:moveTo>
                  <a:pt x="0" y="279717"/>
                </a:moveTo>
                <a:lnTo>
                  <a:pt x="52565" y="0"/>
                </a:lnTo>
              </a:path>
            </a:pathLst>
          </a:custGeom>
          <a:ln w="3600">
            <a:solidFill>
              <a:srgbClr val="000000"/>
            </a:solidFill>
            <a:prstDash val="lgDash"/>
          </a:ln>
        </p:spPr>
        <p:txBody>
          <a:bodyPr wrap="square" lIns="0" tIns="0" rIns="0" bIns="0" rtlCol="0"/>
          <a:lstStyle/>
          <a:p>
            <a:endParaRPr/>
          </a:p>
        </p:txBody>
      </p:sp>
      <p:sp>
        <p:nvSpPr>
          <p:cNvPr id="409" name="object 409"/>
          <p:cNvSpPr/>
          <p:nvPr/>
        </p:nvSpPr>
        <p:spPr>
          <a:xfrm>
            <a:off x="4903862" y="276510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10" name="object 410"/>
          <p:cNvSpPr/>
          <p:nvPr/>
        </p:nvSpPr>
        <p:spPr>
          <a:xfrm>
            <a:off x="4892409" y="2800372"/>
            <a:ext cx="47914" cy="143435"/>
          </a:xfrm>
          <a:custGeom>
            <a:avLst/>
            <a:gdLst/>
            <a:ahLst/>
            <a:cxnLst/>
            <a:rect l="l" t="t" r="r" b="b"/>
            <a:pathLst>
              <a:path w="52704" h="162560">
                <a:moveTo>
                  <a:pt x="0" y="162001"/>
                </a:moveTo>
                <a:lnTo>
                  <a:pt x="52552" y="0"/>
                </a:lnTo>
              </a:path>
            </a:pathLst>
          </a:custGeom>
          <a:ln w="3600">
            <a:solidFill>
              <a:srgbClr val="000000"/>
            </a:solidFill>
            <a:prstDash val="lgDash"/>
          </a:ln>
        </p:spPr>
        <p:txBody>
          <a:bodyPr wrap="square" lIns="0" tIns="0" rIns="0" bIns="0" rtlCol="0"/>
          <a:lstStyle/>
          <a:p>
            <a:endParaRPr/>
          </a:p>
        </p:txBody>
      </p:sp>
      <p:sp>
        <p:nvSpPr>
          <p:cNvPr id="411" name="object 411"/>
          <p:cNvSpPr/>
          <p:nvPr/>
        </p:nvSpPr>
        <p:spPr>
          <a:xfrm>
            <a:off x="4951637" y="271747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12" name="object 412"/>
          <p:cNvSpPr/>
          <p:nvPr/>
        </p:nvSpPr>
        <p:spPr>
          <a:xfrm>
            <a:off x="4940184" y="2752724"/>
            <a:ext cx="47914" cy="48185"/>
          </a:xfrm>
          <a:custGeom>
            <a:avLst/>
            <a:gdLst/>
            <a:ahLst/>
            <a:cxnLst/>
            <a:rect l="l" t="t" r="r" b="b"/>
            <a:pathLst>
              <a:path w="52704" h="54610">
                <a:moveTo>
                  <a:pt x="0" y="54000"/>
                </a:moveTo>
                <a:lnTo>
                  <a:pt x="52565" y="0"/>
                </a:lnTo>
              </a:path>
            </a:pathLst>
          </a:custGeom>
          <a:ln w="3600">
            <a:solidFill>
              <a:srgbClr val="000000"/>
            </a:solidFill>
            <a:prstDash val="lgDash"/>
          </a:ln>
        </p:spPr>
        <p:txBody>
          <a:bodyPr wrap="square" lIns="0" tIns="0" rIns="0" bIns="0" rtlCol="0"/>
          <a:lstStyle/>
          <a:p>
            <a:endParaRPr/>
          </a:p>
        </p:txBody>
      </p:sp>
      <p:sp>
        <p:nvSpPr>
          <p:cNvPr id="413" name="object 413"/>
          <p:cNvSpPr/>
          <p:nvPr/>
        </p:nvSpPr>
        <p:spPr>
          <a:xfrm>
            <a:off x="4999424" y="267235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4" name="object 414"/>
          <p:cNvSpPr/>
          <p:nvPr/>
        </p:nvSpPr>
        <p:spPr>
          <a:xfrm>
            <a:off x="4987971" y="2707621"/>
            <a:ext cx="47914" cy="45384"/>
          </a:xfrm>
          <a:custGeom>
            <a:avLst/>
            <a:gdLst/>
            <a:ahLst/>
            <a:cxnLst/>
            <a:rect l="l" t="t" r="r" b="b"/>
            <a:pathLst>
              <a:path w="52704" h="51435">
                <a:moveTo>
                  <a:pt x="0" y="51117"/>
                </a:moveTo>
                <a:lnTo>
                  <a:pt x="52565" y="0"/>
                </a:lnTo>
              </a:path>
            </a:pathLst>
          </a:custGeom>
          <a:ln w="3600">
            <a:solidFill>
              <a:srgbClr val="000000"/>
            </a:solidFill>
            <a:prstDash val="lgDash"/>
          </a:ln>
        </p:spPr>
        <p:txBody>
          <a:bodyPr wrap="square" lIns="0" tIns="0" rIns="0" bIns="0" rtlCol="0"/>
          <a:lstStyle/>
          <a:p>
            <a:endParaRPr/>
          </a:p>
        </p:txBody>
      </p:sp>
      <p:sp>
        <p:nvSpPr>
          <p:cNvPr id="415" name="object 415"/>
          <p:cNvSpPr/>
          <p:nvPr/>
        </p:nvSpPr>
        <p:spPr>
          <a:xfrm>
            <a:off x="5047211" y="25621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6" name="object 416"/>
          <p:cNvSpPr/>
          <p:nvPr/>
        </p:nvSpPr>
        <p:spPr>
          <a:xfrm>
            <a:off x="5035758" y="2597389"/>
            <a:ext cx="47914" cy="110378"/>
          </a:xfrm>
          <a:custGeom>
            <a:avLst/>
            <a:gdLst/>
            <a:ahLst/>
            <a:cxnLst/>
            <a:rect l="l" t="t" r="r" b="b"/>
            <a:pathLst>
              <a:path w="52704" h="125094">
                <a:moveTo>
                  <a:pt x="0" y="124929"/>
                </a:moveTo>
                <a:lnTo>
                  <a:pt x="52552" y="0"/>
                </a:lnTo>
              </a:path>
            </a:pathLst>
          </a:custGeom>
          <a:ln w="3600">
            <a:solidFill>
              <a:srgbClr val="000000"/>
            </a:solidFill>
            <a:prstDash val="lgDash"/>
          </a:ln>
        </p:spPr>
        <p:txBody>
          <a:bodyPr wrap="square" lIns="0" tIns="0" rIns="0" bIns="0" rtlCol="0"/>
          <a:lstStyle/>
          <a:p>
            <a:endParaRPr/>
          </a:p>
        </p:txBody>
      </p:sp>
      <p:sp>
        <p:nvSpPr>
          <p:cNvPr id="417" name="object 417"/>
          <p:cNvSpPr/>
          <p:nvPr/>
        </p:nvSpPr>
        <p:spPr>
          <a:xfrm>
            <a:off x="5094986" y="24544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8" name="object 418"/>
          <p:cNvSpPr/>
          <p:nvPr/>
        </p:nvSpPr>
        <p:spPr>
          <a:xfrm>
            <a:off x="5083533" y="2489712"/>
            <a:ext cx="47914" cy="108137"/>
          </a:xfrm>
          <a:custGeom>
            <a:avLst/>
            <a:gdLst/>
            <a:ahLst/>
            <a:cxnLst/>
            <a:rect l="l" t="t" r="r" b="b"/>
            <a:pathLst>
              <a:path w="52704" h="122555">
                <a:moveTo>
                  <a:pt x="0" y="122034"/>
                </a:moveTo>
                <a:lnTo>
                  <a:pt x="52565" y="0"/>
                </a:lnTo>
              </a:path>
            </a:pathLst>
          </a:custGeom>
          <a:ln w="3600">
            <a:solidFill>
              <a:srgbClr val="000000"/>
            </a:solidFill>
            <a:prstDash val="lgDash"/>
          </a:ln>
        </p:spPr>
        <p:txBody>
          <a:bodyPr wrap="square" lIns="0" tIns="0" rIns="0" bIns="0" rtlCol="0"/>
          <a:lstStyle/>
          <a:p>
            <a:endParaRPr/>
          </a:p>
        </p:txBody>
      </p:sp>
      <p:sp>
        <p:nvSpPr>
          <p:cNvPr id="419" name="object 419"/>
          <p:cNvSpPr/>
          <p:nvPr/>
        </p:nvSpPr>
        <p:spPr>
          <a:xfrm>
            <a:off x="5143096" y="233851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0" name="object 420"/>
          <p:cNvSpPr/>
          <p:nvPr/>
        </p:nvSpPr>
        <p:spPr>
          <a:xfrm>
            <a:off x="5131319" y="2373765"/>
            <a:ext cx="48491" cy="115981"/>
          </a:xfrm>
          <a:custGeom>
            <a:avLst/>
            <a:gdLst/>
            <a:ahLst/>
            <a:cxnLst/>
            <a:rect l="l" t="t" r="r" b="b"/>
            <a:pathLst>
              <a:path w="53339" h="131444">
                <a:moveTo>
                  <a:pt x="0" y="131406"/>
                </a:moveTo>
                <a:lnTo>
                  <a:pt x="52920" y="0"/>
                </a:lnTo>
              </a:path>
            </a:pathLst>
          </a:custGeom>
          <a:ln w="3600">
            <a:solidFill>
              <a:srgbClr val="000000"/>
            </a:solidFill>
            <a:prstDash val="lgDash"/>
          </a:ln>
        </p:spPr>
        <p:txBody>
          <a:bodyPr wrap="square" lIns="0" tIns="0" rIns="0" bIns="0" rtlCol="0"/>
          <a:lstStyle/>
          <a:p>
            <a:endParaRPr/>
          </a:p>
        </p:txBody>
      </p:sp>
      <p:sp>
        <p:nvSpPr>
          <p:cNvPr id="421" name="object 421"/>
          <p:cNvSpPr/>
          <p:nvPr/>
        </p:nvSpPr>
        <p:spPr>
          <a:xfrm>
            <a:off x="5190882" y="2130776"/>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422" name="object 422"/>
          <p:cNvSpPr/>
          <p:nvPr/>
        </p:nvSpPr>
        <p:spPr>
          <a:xfrm>
            <a:off x="5179429" y="2166030"/>
            <a:ext cx="47914" cy="207869"/>
          </a:xfrm>
          <a:custGeom>
            <a:avLst/>
            <a:gdLst/>
            <a:ahLst/>
            <a:cxnLst/>
            <a:rect l="l" t="t" r="r" b="b"/>
            <a:pathLst>
              <a:path w="52704" h="235585">
                <a:moveTo>
                  <a:pt x="0" y="235432"/>
                </a:moveTo>
                <a:lnTo>
                  <a:pt x="52552" y="0"/>
                </a:lnTo>
              </a:path>
            </a:pathLst>
          </a:custGeom>
          <a:ln w="3600">
            <a:solidFill>
              <a:srgbClr val="000000"/>
            </a:solidFill>
            <a:prstDash val="lgDash"/>
          </a:ln>
        </p:spPr>
        <p:txBody>
          <a:bodyPr wrap="square" lIns="0" tIns="0" rIns="0" bIns="0" rtlCol="0"/>
          <a:lstStyle/>
          <a:p>
            <a:endParaRPr/>
          </a:p>
        </p:txBody>
      </p:sp>
      <p:sp>
        <p:nvSpPr>
          <p:cNvPr id="423" name="object 423"/>
          <p:cNvSpPr/>
          <p:nvPr/>
        </p:nvSpPr>
        <p:spPr>
          <a:xfrm>
            <a:off x="5238657" y="215522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24" name="object 424"/>
          <p:cNvSpPr/>
          <p:nvPr/>
        </p:nvSpPr>
        <p:spPr>
          <a:xfrm>
            <a:off x="5227205" y="2166029"/>
            <a:ext cx="47914" cy="24653"/>
          </a:xfrm>
          <a:custGeom>
            <a:avLst/>
            <a:gdLst/>
            <a:ahLst/>
            <a:cxnLst/>
            <a:rect l="l" t="t" r="r" b="b"/>
            <a:pathLst>
              <a:path w="52704" h="27939">
                <a:moveTo>
                  <a:pt x="0" y="0"/>
                </a:moveTo>
                <a:lnTo>
                  <a:pt x="52565" y="27724"/>
                </a:lnTo>
              </a:path>
            </a:pathLst>
          </a:custGeom>
          <a:ln w="3600">
            <a:solidFill>
              <a:srgbClr val="000000"/>
            </a:solidFill>
            <a:prstDash val="lgDash"/>
          </a:ln>
        </p:spPr>
        <p:txBody>
          <a:bodyPr wrap="square" lIns="0" tIns="0" rIns="0" bIns="0" rtlCol="0"/>
          <a:lstStyle/>
          <a:p>
            <a:endParaRPr/>
          </a:p>
        </p:txBody>
      </p:sp>
      <p:sp>
        <p:nvSpPr>
          <p:cNvPr id="425" name="object 425"/>
          <p:cNvSpPr/>
          <p:nvPr/>
        </p:nvSpPr>
        <p:spPr>
          <a:xfrm>
            <a:off x="5286444" y="257738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26" name="object 426"/>
          <p:cNvSpPr/>
          <p:nvPr/>
        </p:nvSpPr>
        <p:spPr>
          <a:xfrm>
            <a:off x="5274991" y="2190491"/>
            <a:ext cx="47914" cy="422462"/>
          </a:xfrm>
          <a:custGeom>
            <a:avLst/>
            <a:gdLst/>
            <a:ahLst/>
            <a:cxnLst/>
            <a:rect l="l" t="t" r="r" b="b"/>
            <a:pathLst>
              <a:path w="52704" h="478789">
                <a:moveTo>
                  <a:pt x="0" y="0"/>
                </a:moveTo>
                <a:lnTo>
                  <a:pt x="52552" y="478434"/>
                </a:lnTo>
              </a:path>
            </a:pathLst>
          </a:custGeom>
          <a:ln w="3600">
            <a:solidFill>
              <a:srgbClr val="000000"/>
            </a:solidFill>
            <a:prstDash val="lgDash"/>
          </a:ln>
        </p:spPr>
        <p:txBody>
          <a:bodyPr wrap="square" lIns="0" tIns="0" rIns="0" bIns="0" rtlCol="0"/>
          <a:lstStyle/>
          <a:p>
            <a:endParaRPr/>
          </a:p>
        </p:txBody>
      </p:sp>
      <p:sp>
        <p:nvSpPr>
          <p:cNvPr id="427" name="object 427"/>
          <p:cNvSpPr/>
          <p:nvPr/>
        </p:nvSpPr>
        <p:spPr>
          <a:xfrm>
            <a:off x="5334554" y="271778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8" name="object 428"/>
          <p:cNvSpPr/>
          <p:nvPr/>
        </p:nvSpPr>
        <p:spPr>
          <a:xfrm>
            <a:off x="5322766" y="2612640"/>
            <a:ext cx="48491" cy="140634"/>
          </a:xfrm>
          <a:custGeom>
            <a:avLst/>
            <a:gdLst/>
            <a:ahLst/>
            <a:cxnLst/>
            <a:rect l="l" t="t" r="r" b="b"/>
            <a:pathLst>
              <a:path w="53339" h="159385">
                <a:moveTo>
                  <a:pt x="0" y="0"/>
                </a:moveTo>
                <a:lnTo>
                  <a:pt x="52920" y="159118"/>
                </a:lnTo>
              </a:path>
            </a:pathLst>
          </a:custGeom>
          <a:ln w="3600">
            <a:solidFill>
              <a:srgbClr val="000000"/>
            </a:solidFill>
            <a:prstDash val="lgDash"/>
          </a:ln>
        </p:spPr>
        <p:txBody>
          <a:bodyPr wrap="square" lIns="0" tIns="0" rIns="0" bIns="0" rtlCol="0"/>
          <a:lstStyle/>
          <a:p>
            <a:endParaRPr/>
          </a:p>
        </p:txBody>
      </p:sp>
      <p:sp>
        <p:nvSpPr>
          <p:cNvPr id="429" name="object 429"/>
          <p:cNvSpPr/>
          <p:nvPr/>
        </p:nvSpPr>
        <p:spPr>
          <a:xfrm>
            <a:off x="5382329" y="20370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30" name="object 430"/>
          <p:cNvSpPr/>
          <p:nvPr/>
        </p:nvSpPr>
        <p:spPr>
          <a:xfrm>
            <a:off x="5370876" y="2072327"/>
            <a:ext cx="47914" cy="680757"/>
          </a:xfrm>
          <a:custGeom>
            <a:avLst/>
            <a:gdLst/>
            <a:ahLst/>
            <a:cxnLst/>
            <a:rect l="l" t="t" r="r" b="b"/>
            <a:pathLst>
              <a:path w="52704" h="771525">
                <a:moveTo>
                  <a:pt x="0" y="771474"/>
                </a:moveTo>
                <a:lnTo>
                  <a:pt x="52565" y="0"/>
                </a:lnTo>
              </a:path>
            </a:pathLst>
          </a:custGeom>
          <a:ln w="3600">
            <a:solidFill>
              <a:srgbClr val="000000"/>
            </a:solidFill>
            <a:prstDash val="lgDash"/>
          </a:ln>
        </p:spPr>
        <p:txBody>
          <a:bodyPr wrap="square" lIns="0" tIns="0" rIns="0" bIns="0" rtlCol="0"/>
          <a:lstStyle/>
          <a:p>
            <a:endParaRPr/>
          </a:p>
        </p:txBody>
      </p:sp>
      <p:sp>
        <p:nvSpPr>
          <p:cNvPr id="431" name="object 431"/>
          <p:cNvSpPr/>
          <p:nvPr/>
        </p:nvSpPr>
        <p:spPr>
          <a:xfrm>
            <a:off x="5430450" y="225083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2" name="object 432"/>
          <p:cNvSpPr/>
          <p:nvPr/>
        </p:nvSpPr>
        <p:spPr>
          <a:xfrm>
            <a:off x="5418663" y="2072326"/>
            <a:ext cx="48491" cy="214032"/>
          </a:xfrm>
          <a:custGeom>
            <a:avLst/>
            <a:gdLst/>
            <a:ahLst/>
            <a:cxnLst/>
            <a:rect l="l" t="t" r="r" b="b"/>
            <a:pathLst>
              <a:path w="53339" h="242569">
                <a:moveTo>
                  <a:pt x="0" y="0"/>
                </a:moveTo>
                <a:lnTo>
                  <a:pt x="52920" y="242277"/>
                </a:lnTo>
              </a:path>
            </a:pathLst>
          </a:custGeom>
          <a:ln w="3600">
            <a:solidFill>
              <a:srgbClr val="000000"/>
            </a:solidFill>
            <a:prstDash val="lgDash"/>
          </a:ln>
        </p:spPr>
        <p:txBody>
          <a:bodyPr wrap="square" lIns="0" tIns="0" rIns="0" bIns="0" rtlCol="0"/>
          <a:lstStyle/>
          <a:p>
            <a:endParaRPr/>
          </a:p>
        </p:txBody>
      </p:sp>
      <p:sp>
        <p:nvSpPr>
          <p:cNvPr id="433" name="object 433"/>
          <p:cNvSpPr/>
          <p:nvPr/>
        </p:nvSpPr>
        <p:spPr>
          <a:xfrm>
            <a:off x="5478226" y="275812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4" name="object 434"/>
          <p:cNvSpPr/>
          <p:nvPr/>
        </p:nvSpPr>
        <p:spPr>
          <a:xfrm>
            <a:off x="5466773" y="2286101"/>
            <a:ext cx="47914" cy="507626"/>
          </a:xfrm>
          <a:custGeom>
            <a:avLst/>
            <a:gdLst/>
            <a:ahLst/>
            <a:cxnLst/>
            <a:rect l="l" t="t" r="r" b="b"/>
            <a:pathLst>
              <a:path w="52704" h="575310">
                <a:moveTo>
                  <a:pt x="0" y="0"/>
                </a:moveTo>
                <a:lnTo>
                  <a:pt x="52552" y="574916"/>
                </a:lnTo>
              </a:path>
            </a:pathLst>
          </a:custGeom>
          <a:ln w="3600">
            <a:solidFill>
              <a:srgbClr val="000000"/>
            </a:solidFill>
            <a:prstDash val="lgDash"/>
          </a:ln>
        </p:spPr>
        <p:txBody>
          <a:bodyPr wrap="square" lIns="0" tIns="0" rIns="0" bIns="0" rtlCol="0"/>
          <a:lstStyle/>
          <a:p>
            <a:endParaRPr/>
          </a:p>
        </p:txBody>
      </p:sp>
      <p:sp>
        <p:nvSpPr>
          <p:cNvPr id="435" name="object 435"/>
          <p:cNvSpPr/>
          <p:nvPr/>
        </p:nvSpPr>
        <p:spPr>
          <a:xfrm>
            <a:off x="5526336" y="263042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6" name="object 436"/>
          <p:cNvSpPr/>
          <p:nvPr/>
        </p:nvSpPr>
        <p:spPr>
          <a:xfrm>
            <a:off x="5514547" y="2665689"/>
            <a:ext cx="48491" cy="127747"/>
          </a:xfrm>
          <a:custGeom>
            <a:avLst/>
            <a:gdLst/>
            <a:ahLst/>
            <a:cxnLst/>
            <a:rect l="l" t="t" r="r" b="b"/>
            <a:pathLst>
              <a:path w="53339" h="144780">
                <a:moveTo>
                  <a:pt x="0" y="144716"/>
                </a:moveTo>
                <a:lnTo>
                  <a:pt x="52920" y="0"/>
                </a:lnTo>
              </a:path>
            </a:pathLst>
          </a:custGeom>
          <a:ln w="3600">
            <a:solidFill>
              <a:srgbClr val="000000"/>
            </a:solidFill>
            <a:prstDash val="lgDash"/>
          </a:ln>
        </p:spPr>
        <p:txBody>
          <a:bodyPr wrap="square" lIns="0" tIns="0" rIns="0" bIns="0" rtlCol="0"/>
          <a:lstStyle/>
          <a:p>
            <a:endParaRPr/>
          </a:p>
        </p:txBody>
      </p:sp>
      <p:sp>
        <p:nvSpPr>
          <p:cNvPr id="437" name="object 437"/>
          <p:cNvSpPr/>
          <p:nvPr/>
        </p:nvSpPr>
        <p:spPr>
          <a:xfrm>
            <a:off x="5574122" y="24344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8" name="object 438"/>
          <p:cNvSpPr/>
          <p:nvPr/>
        </p:nvSpPr>
        <p:spPr>
          <a:xfrm>
            <a:off x="5562658" y="2469697"/>
            <a:ext cx="47914" cy="196103"/>
          </a:xfrm>
          <a:custGeom>
            <a:avLst/>
            <a:gdLst/>
            <a:ahLst/>
            <a:cxnLst/>
            <a:rect l="l" t="t" r="r" b="b"/>
            <a:pathLst>
              <a:path w="52704" h="222250">
                <a:moveTo>
                  <a:pt x="0" y="222123"/>
                </a:moveTo>
                <a:lnTo>
                  <a:pt x="52565" y="0"/>
                </a:lnTo>
              </a:path>
            </a:pathLst>
          </a:custGeom>
          <a:ln w="3600">
            <a:solidFill>
              <a:srgbClr val="000000"/>
            </a:solidFill>
            <a:prstDash val="lgDash"/>
          </a:ln>
        </p:spPr>
        <p:txBody>
          <a:bodyPr wrap="square" lIns="0" tIns="0" rIns="0" bIns="0" rtlCol="0"/>
          <a:lstStyle/>
          <a:p>
            <a:endParaRPr/>
          </a:p>
        </p:txBody>
      </p:sp>
      <p:sp>
        <p:nvSpPr>
          <p:cNvPr id="439" name="object 439"/>
          <p:cNvSpPr/>
          <p:nvPr/>
        </p:nvSpPr>
        <p:spPr>
          <a:xfrm>
            <a:off x="5622220" y="281117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40" name="object 440"/>
          <p:cNvSpPr/>
          <p:nvPr/>
        </p:nvSpPr>
        <p:spPr>
          <a:xfrm>
            <a:off x="5610444" y="2469697"/>
            <a:ext cx="48491" cy="377078"/>
          </a:xfrm>
          <a:custGeom>
            <a:avLst/>
            <a:gdLst/>
            <a:ahLst/>
            <a:cxnLst/>
            <a:rect l="l" t="t" r="r" b="b"/>
            <a:pathLst>
              <a:path w="53339" h="427355">
                <a:moveTo>
                  <a:pt x="0" y="0"/>
                </a:moveTo>
                <a:lnTo>
                  <a:pt x="52920" y="426961"/>
                </a:lnTo>
              </a:path>
            </a:pathLst>
          </a:custGeom>
          <a:ln w="3600">
            <a:solidFill>
              <a:srgbClr val="000000"/>
            </a:solidFill>
            <a:prstDash val="lgDash"/>
          </a:ln>
        </p:spPr>
        <p:txBody>
          <a:bodyPr wrap="square" lIns="0" tIns="0" rIns="0" bIns="0" rtlCol="0"/>
          <a:lstStyle/>
          <a:p>
            <a:endParaRPr/>
          </a:p>
        </p:txBody>
      </p:sp>
      <p:sp>
        <p:nvSpPr>
          <p:cNvPr id="441" name="object 441"/>
          <p:cNvSpPr/>
          <p:nvPr/>
        </p:nvSpPr>
        <p:spPr>
          <a:xfrm>
            <a:off x="5670007" y="262026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42" name="object 442"/>
          <p:cNvSpPr/>
          <p:nvPr/>
        </p:nvSpPr>
        <p:spPr>
          <a:xfrm>
            <a:off x="5658554" y="2655526"/>
            <a:ext cx="47914" cy="191060"/>
          </a:xfrm>
          <a:custGeom>
            <a:avLst/>
            <a:gdLst/>
            <a:ahLst/>
            <a:cxnLst/>
            <a:rect l="l" t="t" r="r" b="b"/>
            <a:pathLst>
              <a:path w="52704" h="216535">
                <a:moveTo>
                  <a:pt x="0" y="216357"/>
                </a:moveTo>
                <a:lnTo>
                  <a:pt x="52565" y="0"/>
                </a:lnTo>
              </a:path>
            </a:pathLst>
          </a:custGeom>
          <a:ln w="3600">
            <a:solidFill>
              <a:srgbClr val="000000"/>
            </a:solidFill>
            <a:prstDash val="lgDash"/>
          </a:ln>
        </p:spPr>
        <p:txBody>
          <a:bodyPr wrap="square" lIns="0" tIns="0" rIns="0" bIns="0" rtlCol="0"/>
          <a:lstStyle/>
          <a:p>
            <a:endParaRPr/>
          </a:p>
        </p:txBody>
      </p:sp>
      <p:sp>
        <p:nvSpPr>
          <p:cNvPr id="443" name="object 443"/>
          <p:cNvSpPr/>
          <p:nvPr/>
        </p:nvSpPr>
        <p:spPr>
          <a:xfrm>
            <a:off x="5718117" y="229372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44" name="object 444"/>
          <p:cNvSpPr/>
          <p:nvPr/>
        </p:nvSpPr>
        <p:spPr>
          <a:xfrm>
            <a:off x="5706341" y="2328986"/>
            <a:ext cx="48491" cy="326651"/>
          </a:xfrm>
          <a:custGeom>
            <a:avLst/>
            <a:gdLst/>
            <a:ahLst/>
            <a:cxnLst/>
            <a:rect l="l" t="t" r="r" b="b"/>
            <a:pathLst>
              <a:path w="53339" h="370205">
                <a:moveTo>
                  <a:pt x="0" y="370078"/>
                </a:moveTo>
                <a:lnTo>
                  <a:pt x="52908" y="0"/>
                </a:lnTo>
              </a:path>
            </a:pathLst>
          </a:custGeom>
          <a:ln w="3600">
            <a:solidFill>
              <a:srgbClr val="000000"/>
            </a:solidFill>
            <a:prstDash val="lgDash"/>
          </a:ln>
        </p:spPr>
        <p:txBody>
          <a:bodyPr wrap="square" lIns="0" tIns="0" rIns="0" bIns="0" rtlCol="0"/>
          <a:lstStyle/>
          <a:p>
            <a:endParaRPr/>
          </a:p>
        </p:txBody>
      </p:sp>
      <p:sp>
        <p:nvSpPr>
          <p:cNvPr id="445" name="object 445"/>
          <p:cNvSpPr/>
          <p:nvPr/>
        </p:nvSpPr>
        <p:spPr>
          <a:xfrm>
            <a:off x="5766227" y="281339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46" name="object 446"/>
          <p:cNvSpPr/>
          <p:nvPr/>
        </p:nvSpPr>
        <p:spPr>
          <a:xfrm>
            <a:off x="5754439" y="2328986"/>
            <a:ext cx="48491" cy="519953"/>
          </a:xfrm>
          <a:custGeom>
            <a:avLst/>
            <a:gdLst/>
            <a:ahLst/>
            <a:cxnLst/>
            <a:rect l="l" t="t" r="r" b="b"/>
            <a:pathLst>
              <a:path w="53339" h="589280">
                <a:moveTo>
                  <a:pt x="0" y="0"/>
                </a:moveTo>
                <a:lnTo>
                  <a:pt x="52920" y="588962"/>
                </a:lnTo>
              </a:path>
            </a:pathLst>
          </a:custGeom>
          <a:ln w="3600">
            <a:solidFill>
              <a:srgbClr val="000000"/>
            </a:solidFill>
            <a:prstDash val="lgDash"/>
          </a:ln>
        </p:spPr>
        <p:txBody>
          <a:bodyPr wrap="square" lIns="0" tIns="0" rIns="0" bIns="0" rtlCol="0"/>
          <a:lstStyle/>
          <a:p>
            <a:endParaRPr/>
          </a:p>
        </p:txBody>
      </p:sp>
      <p:sp>
        <p:nvSpPr>
          <p:cNvPr id="447" name="object 447"/>
          <p:cNvSpPr/>
          <p:nvPr/>
        </p:nvSpPr>
        <p:spPr>
          <a:xfrm>
            <a:off x="5814337" y="281244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48" name="object 448"/>
          <p:cNvSpPr/>
          <p:nvPr/>
        </p:nvSpPr>
        <p:spPr>
          <a:xfrm>
            <a:off x="5802549" y="2847694"/>
            <a:ext cx="48491" cy="1121"/>
          </a:xfrm>
          <a:custGeom>
            <a:avLst/>
            <a:gdLst/>
            <a:ahLst/>
            <a:cxnLst/>
            <a:rect l="l" t="t" r="r" b="b"/>
            <a:pathLst>
              <a:path w="53339" h="1269">
                <a:moveTo>
                  <a:pt x="0" y="1092"/>
                </a:moveTo>
                <a:lnTo>
                  <a:pt x="52920" y="0"/>
                </a:lnTo>
              </a:path>
            </a:pathLst>
          </a:custGeom>
          <a:ln w="3600">
            <a:solidFill>
              <a:srgbClr val="000000"/>
            </a:solidFill>
            <a:prstDash val="lgDash"/>
          </a:ln>
        </p:spPr>
        <p:txBody>
          <a:bodyPr wrap="square" lIns="0" tIns="0" rIns="0" bIns="0" rtlCol="0"/>
          <a:lstStyle/>
          <a:p>
            <a:endParaRPr/>
          </a:p>
        </p:txBody>
      </p:sp>
      <p:sp>
        <p:nvSpPr>
          <p:cNvPr id="449" name="object 449"/>
          <p:cNvSpPr/>
          <p:nvPr/>
        </p:nvSpPr>
        <p:spPr>
          <a:xfrm>
            <a:off x="5862123" y="26453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50" name="object 450"/>
          <p:cNvSpPr/>
          <p:nvPr/>
        </p:nvSpPr>
        <p:spPr>
          <a:xfrm>
            <a:off x="5850659" y="2680615"/>
            <a:ext cx="47914" cy="167528"/>
          </a:xfrm>
          <a:custGeom>
            <a:avLst/>
            <a:gdLst/>
            <a:ahLst/>
            <a:cxnLst/>
            <a:rect l="l" t="t" r="r" b="b"/>
            <a:pathLst>
              <a:path w="52704" h="189864">
                <a:moveTo>
                  <a:pt x="0" y="189357"/>
                </a:moveTo>
                <a:lnTo>
                  <a:pt x="52565" y="0"/>
                </a:lnTo>
              </a:path>
            </a:pathLst>
          </a:custGeom>
          <a:ln w="3600">
            <a:solidFill>
              <a:srgbClr val="000000"/>
            </a:solidFill>
            <a:prstDash val="lgDash"/>
          </a:ln>
        </p:spPr>
        <p:txBody>
          <a:bodyPr wrap="square" lIns="0" tIns="0" rIns="0" bIns="0" rtlCol="0"/>
          <a:lstStyle/>
          <a:p>
            <a:endParaRPr/>
          </a:p>
        </p:txBody>
      </p:sp>
      <p:sp>
        <p:nvSpPr>
          <p:cNvPr id="451" name="object 451"/>
          <p:cNvSpPr/>
          <p:nvPr/>
        </p:nvSpPr>
        <p:spPr>
          <a:xfrm>
            <a:off x="5910222" y="276860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52" name="object 452"/>
          <p:cNvSpPr/>
          <p:nvPr/>
        </p:nvSpPr>
        <p:spPr>
          <a:xfrm>
            <a:off x="5898445" y="2680615"/>
            <a:ext cx="48491" cy="123265"/>
          </a:xfrm>
          <a:custGeom>
            <a:avLst/>
            <a:gdLst/>
            <a:ahLst/>
            <a:cxnLst/>
            <a:rect l="l" t="t" r="r" b="b"/>
            <a:pathLst>
              <a:path w="53340" h="139700">
                <a:moveTo>
                  <a:pt x="0" y="0"/>
                </a:moveTo>
                <a:lnTo>
                  <a:pt x="52920" y="139687"/>
                </a:lnTo>
              </a:path>
            </a:pathLst>
          </a:custGeom>
          <a:ln w="3600">
            <a:solidFill>
              <a:srgbClr val="000000"/>
            </a:solidFill>
            <a:prstDash val="lgDash"/>
          </a:ln>
        </p:spPr>
        <p:txBody>
          <a:bodyPr wrap="square" lIns="0" tIns="0" rIns="0" bIns="0" rtlCol="0"/>
          <a:lstStyle/>
          <a:p>
            <a:endParaRPr/>
          </a:p>
        </p:txBody>
      </p:sp>
      <p:sp>
        <p:nvSpPr>
          <p:cNvPr id="453" name="object 453"/>
          <p:cNvSpPr/>
          <p:nvPr/>
        </p:nvSpPr>
        <p:spPr>
          <a:xfrm>
            <a:off x="5958332" y="2843896"/>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54" name="object 454"/>
          <p:cNvSpPr/>
          <p:nvPr/>
        </p:nvSpPr>
        <p:spPr>
          <a:xfrm>
            <a:off x="5946555" y="2803868"/>
            <a:ext cx="48491" cy="75640"/>
          </a:xfrm>
          <a:custGeom>
            <a:avLst/>
            <a:gdLst/>
            <a:ahLst/>
            <a:cxnLst/>
            <a:rect l="l" t="t" r="r" b="b"/>
            <a:pathLst>
              <a:path w="53340" h="85725">
                <a:moveTo>
                  <a:pt x="0" y="0"/>
                </a:moveTo>
                <a:lnTo>
                  <a:pt x="52920" y="85318"/>
                </a:lnTo>
              </a:path>
            </a:pathLst>
          </a:custGeom>
          <a:ln w="3600">
            <a:solidFill>
              <a:srgbClr val="000000"/>
            </a:solidFill>
            <a:prstDash val="lgDash"/>
          </a:ln>
        </p:spPr>
        <p:txBody>
          <a:bodyPr wrap="square" lIns="0" tIns="0" rIns="0" bIns="0" rtlCol="0"/>
          <a:lstStyle/>
          <a:p>
            <a:endParaRPr/>
          </a:p>
        </p:txBody>
      </p:sp>
      <p:sp>
        <p:nvSpPr>
          <p:cNvPr id="455" name="object 455"/>
          <p:cNvSpPr/>
          <p:nvPr/>
        </p:nvSpPr>
        <p:spPr>
          <a:xfrm>
            <a:off x="6006441" y="263678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56" name="object 456"/>
          <p:cNvSpPr/>
          <p:nvPr/>
        </p:nvSpPr>
        <p:spPr>
          <a:xfrm>
            <a:off x="5994665" y="2672042"/>
            <a:ext cx="48491" cy="207309"/>
          </a:xfrm>
          <a:custGeom>
            <a:avLst/>
            <a:gdLst/>
            <a:ahLst/>
            <a:cxnLst/>
            <a:rect l="l" t="t" r="r" b="b"/>
            <a:pathLst>
              <a:path w="53340" h="234950">
                <a:moveTo>
                  <a:pt x="0" y="234721"/>
                </a:moveTo>
                <a:lnTo>
                  <a:pt x="52920" y="0"/>
                </a:lnTo>
              </a:path>
            </a:pathLst>
          </a:custGeom>
          <a:ln w="3600">
            <a:solidFill>
              <a:srgbClr val="000000"/>
            </a:solidFill>
            <a:prstDash val="lgDash"/>
          </a:ln>
        </p:spPr>
        <p:txBody>
          <a:bodyPr wrap="square" lIns="0" tIns="0" rIns="0" bIns="0" rtlCol="0"/>
          <a:lstStyle/>
          <a:p>
            <a:endParaRPr/>
          </a:p>
        </p:txBody>
      </p:sp>
      <p:sp>
        <p:nvSpPr>
          <p:cNvPr id="457" name="object 457"/>
          <p:cNvSpPr/>
          <p:nvPr/>
        </p:nvSpPr>
        <p:spPr>
          <a:xfrm>
            <a:off x="6054551" y="254212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58" name="object 458"/>
          <p:cNvSpPr/>
          <p:nvPr/>
        </p:nvSpPr>
        <p:spPr>
          <a:xfrm>
            <a:off x="6042775" y="2577386"/>
            <a:ext cx="48491" cy="94689"/>
          </a:xfrm>
          <a:custGeom>
            <a:avLst/>
            <a:gdLst/>
            <a:ahLst/>
            <a:cxnLst/>
            <a:rect l="l" t="t" r="r" b="b"/>
            <a:pathLst>
              <a:path w="53340" h="107314">
                <a:moveTo>
                  <a:pt x="0" y="107276"/>
                </a:moveTo>
                <a:lnTo>
                  <a:pt x="52920" y="0"/>
                </a:lnTo>
              </a:path>
            </a:pathLst>
          </a:custGeom>
          <a:ln w="3600">
            <a:solidFill>
              <a:srgbClr val="000000"/>
            </a:solidFill>
            <a:prstDash val="lgDash"/>
          </a:ln>
        </p:spPr>
        <p:txBody>
          <a:bodyPr wrap="square" lIns="0" tIns="0" rIns="0" bIns="0" rtlCol="0"/>
          <a:lstStyle/>
          <a:p>
            <a:endParaRPr/>
          </a:p>
        </p:txBody>
      </p:sp>
      <p:sp>
        <p:nvSpPr>
          <p:cNvPr id="459" name="object 459"/>
          <p:cNvSpPr/>
          <p:nvPr/>
        </p:nvSpPr>
        <p:spPr>
          <a:xfrm>
            <a:off x="6102662" y="259516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0" name="object 460"/>
          <p:cNvSpPr/>
          <p:nvPr/>
        </p:nvSpPr>
        <p:spPr>
          <a:xfrm>
            <a:off x="6090884" y="2577386"/>
            <a:ext cx="48491" cy="53228"/>
          </a:xfrm>
          <a:custGeom>
            <a:avLst/>
            <a:gdLst/>
            <a:ahLst/>
            <a:cxnLst/>
            <a:rect l="l" t="t" r="r" b="b"/>
            <a:pathLst>
              <a:path w="53340" h="60325">
                <a:moveTo>
                  <a:pt x="0" y="0"/>
                </a:moveTo>
                <a:lnTo>
                  <a:pt x="52908" y="60121"/>
                </a:lnTo>
              </a:path>
            </a:pathLst>
          </a:custGeom>
          <a:ln w="3600">
            <a:solidFill>
              <a:srgbClr val="000000"/>
            </a:solidFill>
            <a:prstDash val="lgDash"/>
          </a:ln>
        </p:spPr>
        <p:txBody>
          <a:bodyPr wrap="square" lIns="0" tIns="0" rIns="0" bIns="0" rtlCol="0"/>
          <a:lstStyle/>
          <a:p>
            <a:endParaRPr/>
          </a:p>
        </p:txBody>
      </p:sp>
      <p:sp>
        <p:nvSpPr>
          <p:cNvPr id="461" name="object 461"/>
          <p:cNvSpPr/>
          <p:nvPr/>
        </p:nvSpPr>
        <p:spPr>
          <a:xfrm>
            <a:off x="6150772" y="267649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62" name="object 462"/>
          <p:cNvSpPr/>
          <p:nvPr/>
        </p:nvSpPr>
        <p:spPr>
          <a:xfrm>
            <a:off x="6138984" y="2630424"/>
            <a:ext cx="48491" cy="81803"/>
          </a:xfrm>
          <a:custGeom>
            <a:avLst/>
            <a:gdLst/>
            <a:ahLst/>
            <a:cxnLst/>
            <a:rect l="l" t="t" r="r" b="b"/>
            <a:pathLst>
              <a:path w="53340" h="92710">
                <a:moveTo>
                  <a:pt x="0" y="0"/>
                </a:moveTo>
                <a:lnTo>
                  <a:pt x="52933" y="92163"/>
                </a:lnTo>
              </a:path>
            </a:pathLst>
          </a:custGeom>
          <a:ln w="3600">
            <a:solidFill>
              <a:srgbClr val="000000"/>
            </a:solidFill>
            <a:prstDash val="lgDash"/>
          </a:ln>
        </p:spPr>
        <p:txBody>
          <a:bodyPr wrap="square" lIns="0" tIns="0" rIns="0" bIns="0" rtlCol="0"/>
          <a:lstStyle/>
          <a:p>
            <a:endParaRPr/>
          </a:p>
        </p:txBody>
      </p:sp>
      <p:sp>
        <p:nvSpPr>
          <p:cNvPr id="463" name="object 463"/>
          <p:cNvSpPr/>
          <p:nvPr/>
        </p:nvSpPr>
        <p:spPr>
          <a:xfrm>
            <a:off x="6198881" y="244142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64" name="object 464"/>
          <p:cNvSpPr/>
          <p:nvPr/>
        </p:nvSpPr>
        <p:spPr>
          <a:xfrm>
            <a:off x="6187105" y="2476689"/>
            <a:ext cx="48491" cy="235324"/>
          </a:xfrm>
          <a:custGeom>
            <a:avLst/>
            <a:gdLst/>
            <a:ahLst/>
            <a:cxnLst/>
            <a:rect l="l" t="t" r="r" b="b"/>
            <a:pathLst>
              <a:path w="53340" h="266700">
                <a:moveTo>
                  <a:pt x="0" y="266395"/>
                </a:moveTo>
                <a:lnTo>
                  <a:pt x="52908" y="0"/>
                </a:lnTo>
              </a:path>
            </a:pathLst>
          </a:custGeom>
          <a:ln w="3600">
            <a:solidFill>
              <a:srgbClr val="000000"/>
            </a:solidFill>
            <a:prstDash val="lgDash"/>
          </a:ln>
        </p:spPr>
        <p:txBody>
          <a:bodyPr wrap="square" lIns="0" tIns="0" rIns="0" bIns="0" rtlCol="0"/>
          <a:lstStyle/>
          <a:p>
            <a:endParaRPr/>
          </a:p>
        </p:txBody>
      </p:sp>
      <p:sp>
        <p:nvSpPr>
          <p:cNvPr id="465" name="object 465"/>
          <p:cNvSpPr/>
          <p:nvPr/>
        </p:nvSpPr>
        <p:spPr>
          <a:xfrm>
            <a:off x="6246991" y="250591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6" name="object 466"/>
          <p:cNvSpPr/>
          <p:nvPr/>
        </p:nvSpPr>
        <p:spPr>
          <a:xfrm>
            <a:off x="6235203" y="2476690"/>
            <a:ext cx="48491" cy="64994"/>
          </a:xfrm>
          <a:custGeom>
            <a:avLst/>
            <a:gdLst/>
            <a:ahLst/>
            <a:cxnLst/>
            <a:rect l="l" t="t" r="r" b="b"/>
            <a:pathLst>
              <a:path w="53340" h="73660">
                <a:moveTo>
                  <a:pt x="0" y="0"/>
                </a:moveTo>
                <a:lnTo>
                  <a:pt x="52920" y="73075"/>
                </a:lnTo>
              </a:path>
            </a:pathLst>
          </a:custGeom>
          <a:ln w="3600">
            <a:solidFill>
              <a:srgbClr val="000000"/>
            </a:solidFill>
            <a:prstDash val="lgDash"/>
          </a:ln>
        </p:spPr>
        <p:txBody>
          <a:bodyPr wrap="square" lIns="0" tIns="0" rIns="0" bIns="0" rtlCol="0"/>
          <a:lstStyle/>
          <a:p>
            <a:endParaRPr/>
          </a:p>
        </p:txBody>
      </p:sp>
      <p:sp>
        <p:nvSpPr>
          <p:cNvPr id="467" name="object 467"/>
          <p:cNvSpPr/>
          <p:nvPr/>
        </p:nvSpPr>
        <p:spPr>
          <a:xfrm>
            <a:off x="6295101" y="282006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68" name="object 468"/>
          <p:cNvSpPr/>
          <p:nvPr/>
        </p:nvSpPr>
        <p:spPr>
          <a:xfrm>
            <a:off x="6283313" y="2541169"/>
            <a:ext cx="48491" cy="314325"/>
          </a:xfrm>
          <a:custGeom>
            <a:avLst/>
            <a:gdLst/>
            <a:ahLst/>
            <a:cxnLst/>
            <a:rect l="l" t="t" r="r" b="b"/>
            <a:pathLst>
              <a:path w="53340" h="356235">
                <a:moveTo>
                  <a:pt x="0" y="0"/>
                </a:moveTo>
                <a:lnTo>
                  <a:pt x="52920" y="356044"/>
                </a:lnTo>
              </a:path>
            </a:pathLst>
          </a:custGeom>
          <a:ln w="3600">
            <a:solidFill>
              <a:srgbClr val="000000"/>
            </a:solidFill>
            <a:prstDash val="lgDash"/>
          </a:ln>
        </p:spPr>
        <p:txBody>
          <a:bodyPr wrap="square" lIns="0" tIns="0" rIns="0" bIns="0" rtlCol="0"/>
          <a:lstStyle/>
          <a:p>
            <a:endParaRPr/>
          </a:p>
        </p:txBody>
      </p:sp>
      <p:sp>
        <p:nvSpPr>
          <p:cNvPr id="469" name="object 469"/>
          <p:cNvSpPr/>
          <p:nvPr/>
        </p:nvSpPr>
        <p:spPr>
          <a:xfrm>
            <a:off x="6343211" y="262503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0" name="object 470"/>
          <p:cNvSpPr/>
          <p:nvPr/>
        </p:nvSpPr>
        <p:spPr>
          <a:xfrm>
            <a:off x="6331423" y="2660287"/>
            <a:ext cx="48491" cy="195543"/>
          </a:xfrm>
          <a:custGeom>
            <a:avLst/>
            <a:gdLst/>
            <a:ahLst/>
            <a:cxnLst/>
            <a:rect l="l" t="t" r="r" b="b"/>
            <a:pathLst>
              <a:path w="53340" h="221614">
                <a:moveTo>
                  <a:pt x="0" y="221043"/>
                </a:moveTo>
                <a:lnTo>
                  <a:pt x="52920" y="0"/>
                </a:lnTo>
              </a:path>
            </a:pathLst>
          </a:custGeom>
          <a:ln w="3600">
            <a:solidFill>
              <a:srgbClr val="000000"/>
            </a:solidFill>
            <a:prstDash val="lgDash"/>
          </a:ln>
        </p:spPr>
        <p:txBody>
          <a:bodyPr wrap="square" lIns="0" tIns="0" rIns="0" bIns="0" rtlCol="0"/>
          <a:lstStyle/>
          <a:p>
            <a:endParaRPr/>
          </a:p>
        </p:txBody>
      </p:sp>
      <p:sp>
        <p:nvSpPr>
          <p:cNvPr id="471" name="object 471"/>
          <p:cNvSpPr/>
          <p:nvPr/>
        </p:nvSpPr>
        <p:spPr>
          <a:xfrm>
            <a:off x="6391321" y="2688874"/>
            <a:ext cx="72736" cy="70597"/>
          </a:xfrm>
          <a:custGeom>
            <a:avLst/>
            <a:gdLst/>
            <a:ahLst/>
            <a:cxnLst/>
            <a:rect l="l" t="t" r="r" b="b"/>
            <a:pathLst>
              <a:path w="80009"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2" name="object 472"/>
          <p:cNvSpPr/>
          <p:nvPr/>
        </p:nvSpPr>
        <p:spPr>
          <a:xfrm>
            <a:off x="6379533" y="2660287"/>
            <a:ext cx="48491" cy="63874"/>
          </a:xfrm>
          <a:custGeom>
            <a:avLst/>
            <a:gdLst/>
            <a:ahLst/>
            <a:cxnLst/>
            <a:rect l="l" t="t" r="r" b="b"/>
            <a:pathLst>
              <a:path w="53340" h="72389">
                <a:moveTo>
                  <a:pt x="0" y="0"/>
                </a:moveTo>
                <a:lnTo>
                  <a:pt x="52920" y="72364"/>
                </a:lnTo>
              </a:path>
            </a:pathLst>
          </a:custGeom>
          <a:ln w="3600">
            <a:solidFill>
              <a:srgbClr val="000000"/>
            </a:solidFill>
            <a:prstDash val="lgDash"/>
          </a:ln>
        </p:spPr>
        <p:txBody>
          <a:bodyPr wrap="square" lIns="0" tIns="0" rIns="0" bIns="0" rtlCol="0"/>
          <a:lstStyle/>
          <a:p>
            <a:endParaRPr/>
          </a:p>
        </p:txBody>
      </p:sp>
      <p:sp>
        <p:nvSpPr>
          <p:cNvPr id="473" name="object 473"/>
          <p:cNvSpPr/>
          <p:nvPr/>
        </p:nvSpPr>
        <p:spPr>
          <a:xfrm>
            <a:off x="6439430" y="272985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4" name="object 474"/>
          <p:cNvSpPr/>
          <p:nvPr/>
        </p:nvSpPr>
        <p:spPr>
          <a:xfrm>
            <a:off x="6427643" y="2724138"/>
            <a:ext cx="48491" cy="41462"/>
          </a:xfrm>
          <a:custGeom>
            <a:avLst/>
            <a:gdLst/>
            <a:ahLst/>
            <a:cxnLst/>
            <a:rect l="l" t="t" r="r" b="b"/>
            <a:pathLst>
              <a:path w="53340" h="46989">
                <a:moveTo>
                  <a:pt x="0" y="0"/>
                </a:moveTo>
                <a:lnTo>
                  <a:pt x="52920" y="46431"/>
                </a:lnTo>
              </a:path>
            </a:pathLst>
          </a:custGeom>
          <a:ln w="3600">
            <a:solidFill>
              <a:srgbClr val="000000"/>
            </a:solidFill>
            <a:prstDash val="lgDash"/>
          </a:ln>
        </p:spPr>
        <p:txBody>
          <a:bodyPr wrap="square" lIns="0" tIns="0" rIns="0" bIns="0" rtlCol="0"/>
          <a:lstStyle/>
          <a:p>
            <a:endParaRPr/>
          </a:p>
        </p:txBody>
      </p:sp>
      <p:sp>
        <p:nvSpPr>
          <p:cNvPr id="475" name="object 475"/>
          <p:cNvSpPr/>
          <p:nvPr/>
        </p:nvSpPr>
        <p:spPr>
          <a:xfrm>
            <a:off x="6487864" y="263678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76" name="object 476"/>
          <p:cNvSpPr/>
          <p:nvPr/>
        </p:nvSpPr>
        <p:spPr>
          <a:xfrm>
            <a:off x="6475752" y="2672042"/>
            <a:ext cx="48491" cy="93569"/>
          </a:xfrm>
          <a:custGeom>
            <a:avLst/>
            <a:gdLst/>
            <a:ahLst/>
            <a:cxnLst/>
            <a:rect l="l" t="t" r="r" b="b"/>
            <a:pathLst>
              <a:path w="53340" h="106044">
                <a:moveTo>
                  <a:pt x="0" y="105473"/>
                </a:moveTo>
                <a:lnTo>
                  <a:pt x="53289" y="0"/>
                </a:lnTo>
              </a:path>
            </a:pathLst>
          </a:custGeom>
          <a:ln w="3600">
            <a:solidFill>
              <a:srgbClr val="000000"/>
            </a:solidFill>
            <a:prstDash val="lgDash"/>
          </a:ln>
        </p:spPr>
        <p:txBody>
          <a:bodyPr wrap="square" lIns="0" tIns="0" rIns="0" bIns="0" rtlCol="0"/>
          <a:lstStyle/>
          <a:p>
            <a:endParaRPr/>
          </a:p>
        </p:txBody>
      </p:sp>
      <p:sp>
        <p:nvSpPr>
          <p:cNvPr id="477" name="object 477"/>
          <p:cNvSpPr/>
          <p:nvPr/>
        </p:nvSpPr>
        <p:spPr>
          <a:xfrm>
            <a:off x="6535974" y="260692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8" name="object 478"/>
          <p:cNvSpPr/>
          <p:nvPr/>
        </p:nvSpPr>
        <p:spPr>
          <a:xfrm>
            <a:off x="6524197" y="2642178"/>
            <a:ext cx="48491" cy="30256"/>
          </a:xfrm>
          <a:custGeom>
            <a:avLst/>
            <a:gdLst/>
            <a:ahLst/>
            <a:cxnLst/>
            <a:rect l="l" t="t" r="r" b="b"/>
            <a:pathLst>
              <a:path w="53340" h="34289">
                <a:moveTo>
                  <a:pt x="0" y="33845"/>
                </a:moveTo>
                <a:lnTo>
                  <a:pt x="52908" y="0"/>
                </a:lnTo>
              </a:path>
            </a:pathLst>
          </a:custGeom>
          <a:ln w="3600">
            <a:solidFill>
              <a:srgbClr val="000000"/>
            </a:solidFill>
            <a:prstDash val="lgDash"/>
          </a:ln>
        </p:spPr>
        <p:txBody>
          <a:bodyPr wrap="square" lIns="0" tIns="0" rIns="0" bIns="0" rtlCol="0"/>
          <a:lstStyle/>
          <a:p>
            <a:endParaRPr/>
          </a:p>
        </p:txBody>
      </p:sp>
      <p:sp>
        <p:nvSpPr>
          <p:cNvPr id="479" name="object 479"/>
          <p:cNvSpPr/>
          <p:nvPr/>
        </p:nvSpPr>
        <p:spPr>
          <a:xfrm>
            <a:off x="6584084" y="283404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0" name="object 480"/>
          <p:cNvSpPr/>
          <p:nvPr/>
        </p:nvSpPr>
        <p:spPr>
          <a:xfrm>
            <a:off x="6572295" y="2642179"/>
            <a:ext cx="48491" cy="227479"/>
          </a:xfrm>
          <a:custGeom>
            <a:avLst/>
            <a:gdLst/>
            <a:ahLst/>
            <a:cxnLst/>
            <a:rect l="l" t="t" r="r" b="b"/>
            <a:pathLst>
              <a:path w="53340" h="257810">
                <a:moveTo>
                  <a:pt x="0" y="0"/>
                </a:moveTo>
                <a:lnTo>
                  <a:pt x="52920" y="257403"/>
                </a:lnTo>
              </a:path>
            </a:pathLst>
          </a:custGeom>
          <a:ln w="3600">
            <a:solidFill>
              <a:srgbClr val="000000"/>
            </a:solidFill>
            <a:prstDash val="lgDash"/>
          </a:ln>
        </p:spPr>
        <p:txBody>
          <a:bodyPr wrap="square" lIns="0" tIns="0" rIns="0" bIns="0" rtlCol="0"/>
          <a:lstStyle/>
          <a:p>
            <a:endParaRPr/>
          </a:p>
        </p:txBody>
      </p:sp>
      <p:sp>
        <p:nvSpPr>
          <p:cNvPr id="481" name="object 481"/>
          <p:cNvSpPr/>
          <p:nvPr/>
        </p:nvSpPr>
        <p:spPr>
          <a:xfrm>
            <a:off x="6632194" y="302971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2" name="object 482"/>
          <p:cNvSpPr/>
          <p:nvPr/>
        </p:nvSpPr>
        <p:spPr>
          <a:xfrm>
            <a:off x="6620405" y="2869300"/>
            <a:ext cx="48491" cy="196103"/>
          </a:xfrm>
          <a:custGeom>
            <a:avLst/>
            <a:gdLst/>
            <a:ahLst/>
            <a:cxnLst/>
            <a:rect l="l" t="t" r="r" b="b"/>
            <a:pathLst>
              <a:path w="53340" h="222250">
                <a:moveTo>
                  <a:pt x="0" y="0"/>
                </a:moveTo>
                <a:lnTo>
                  <a:pt x="52920" y="221754"/>
                </a:lnTo>
              </a:path>
            </a:pathLst>
          </a:custGeom>
          <a:ln w="3600">
            <a:solidFill>
              <a:srgbClr val="000000"/>
            </a:solidFill>
            <a:prstDash val="lgDash"/>
          </a:ln>
        </p:spPr>
        <p:txBody>
          <a:bodyPr wrap="square" lIns="0" tIns="0" rIns="0" bIns="0" rtlCol="0"/>
          <a:lstStyle/>
          <a:p>
            <a:endParaRPr/>
          </a:p>
        </p:txBody>
      </p:sp>
      <p:sp>
        <p:nvSpPr>
          <p:cNvPr id="483" name="object 483"/>
          <p:cNvSpPr/>
          <p:nvPr/>
        </p:nvSpPr>
        <p:spPr>
          <a:xfrm>
            <a:off x="6680627" y="247192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84" name="object 484"/>
          <p:cNvSpPr/>
          <p:nvPr/>
        </p:nvSpPr>
        <p:spPr>
          <a:xfrm>
            <a:off x="6668515" y="2507181"/>
            <a:ext cx="48491" cy="558053"/>
          </a:xfrm>
          <a:custGeom>
            <a:avLst/>
            <a:gdLst/>
            <a:ahLst/>
            <a:cxnLst/>
            <a:rect l="l" t="t" r="r" b="b"/>
            <a:pathLst>
              <a:path w="53340" h="632460">
                <a:moveTo>
                  <a:pt x="0" y="632155"/>
                </a:moveTo>
                <a:lnTo>
                  <a:pt x="53289" y="0"/>
                </a:lnTo>
              </a:path>
            </a:pathLst>
          </a:custGeom>
          <a:ln w="3600">
            <a:solidFill>
              <a:srgbClr val="000000"/>
            </a:solidFill>
            <a:prstDash val="lgDash"/>
          </a:ln>
        </p:spPr>
        <p:txBody>
          <a:bodyPr wrap="square" lIns="0" tIns="0" rIns="0" bIns="0" rtlCol="0"/>
          <a:lstStyle/>
          <a:p>
            <a:endParaRPr/>
          </a:p>
        </p:txBody>
      </p:sp>
      <p:sp>
        <p:nvSpPr>
          <p:cNvPr id="485" name="object 485"/>
          <p:cNvSpPr/>
          <p:nvPr/>
        </p:nvSpPr>
        <p:spPr>
          <a:xfrm>
            <a:off x="6728737" y="229721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6" name="object 486"/>
          <p:cNvSpPr/>
          <p:nvPr/>
        </p:nvSpPr>
        <p:spPr>
          <a:xfrm>
            <a:off x="6716960" y="2332481"/>
            <a:ext cx="48491" cy="174812"/>
          </a:xfrm>
          <a:custGeom>
            <a:avLst/>
            <a:gdLst/>
            <a:ahLst/>
            <a:cxnLst/>
            <a:rect l="l" t="t" r="r" b="b"/>
            <a:pathLst>
              <a:path w="53340" h="198119">
                <a:moveTo>
                  <a:pt x="0" y="197993"/>
                </a:moveTo>
                <a:lnTo>
                  <a:pt x="52908" y="0"/>
                </a:lnTo>
              </a:path>
            </a:pathLst>
          </a:custGeom>
          <a:ln w="3600">
            <a:solidFill>
              <a:srgbClr val="000000"/>
            </a:solidFill>
            <a:prstDash val="lgDash"/>
          </a:ln>
        </p:spPr>
        <p:txBody>
          <a:bodyPr wrap="square" lIns="0" tIns="0" rIns="0" bIns="0" rtlCol="0"/>
          <a:lstStyle/>
          <a:p>
            <a:endParaRPr/>
          </a:p>
        </p:txBody>
      </p:sp>
      <p:sp>
        <p:nvSpPr>
          <p:cNvPr id="487" name="object 487"/>
          <p:cNvSpPr/>
          <p:nvPr/>
        </p:nvSpPr>
        <p:spPr>
          <a:xfrm>
            <a:off x="6776847" y="302145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8" name="object 488"/>
          <p:cNvSpPr/>
          <p:nvPr/>
        </p:nvSpPr>
        <p:spPr>
          <a:xfrm>
            <a:off x="6765059" y="2332482"/>
            <a:ext cx="48491" cy="724460"/>
          </a:xfrm>
          <a:custGeom>
            <a:avLst/>
            <a:gdLst/>
            <a:ahLst/>
            <a:cxnLst/>
            <a:rect l="l" t="t" r="r" b="b"/>
            <a:pathLst>
              <a:path w="53340" h="821054">
                <a:moveTo>
                  <a:pt x="0" y="0"/>
                </a:moveTo>
                <a:lnTo>
                  <a:pt x="52920" y="820788"/>
                </a:lnTo>
              </a:path>
            </a:pathLst>
          </a:custGeom>
          <a:ln w="3600">
            <a:solidFill>
              <a:srgbClr val="000000"/>
            </a:solidFill>
            <a:prstDash val="lgDash"/>
          </a:ln>
        </p:spPr>
        <p:txBody>
          <a:bodyPr wrap="square" lIns="0" tIns="0" rIns="0" bIns="0" rtlCol="0"/>
          <a:lstStyle/>
          <a:p>
            <a:endParaRPr/>
          </a:p>
        </p:txBody>
      </p:sp>
      <p:sp>
        <p:nvSpPr>
          <p:cNvPr id="489" name="object 489"/>
          <p:cNvSpPr/>
          <p:nvPr/>
        </p:nvSpPr>
        <p:spPr>
          <a:xfrm>
            <a:off x="6824957" y="308307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0" name="object 490"/>
          <p:cNvSpPr/>
          <p:nvPr/>
        </p:nvSpPr>
        <p:spPr>
          <a:xfrm>
            <a:off x="6813168" y="3056707"/>
            <a:ext cx="48491" cy="61632"/>
          </a:xfrm>
          <a:custGeom>
            <a:avLst/>
            <a:gdLst/>
            <a:ahLst/>
            <a:cxnLst/>
            <a:rect l="l" t="t" r="r" b="b"/>
            <a:pathLst>
              <a:path w="53340" h="69850">
                <a:moveTo>
                  <a:pt x="0" y="0"/>
                </a:moveTo>
                <a:lnTo>
                  <a:pt x="52920" y="69850"/>
                </a:lnTo>
              </a:path>
            </a:pathLst>
          </a:custGeom>
          <a:ln w="3600">
            <a:solidFill>
              <a:srgbClr val="000000"/>
            </a:solidFill>
            <a:prstDash val="lgDash"/>
          </a:ln>
        </p:spPr>
        <p:txBody>
          <a:bodyPr wrap="square" lIns="0" tIns="0" rIns="0" bIns="0" rtlCol="0"/>
          <a:lstStyle/>
          <a:p>
            <a:endParaRPr/>
          </a:p>
        </p:txBody>
      </p:sp>
      <p:sp>
        <p:nvSpPr>
          <p:cNvPr id="491" name="object 491"/>
          <p:cNvSpPr/>
          <p:nvPr/>
        </p:nvSpPr>
        <p:spPr>
          <a:xfrm>
            <a:off x="6873067" y="233851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92" name="object 492"/>
          <p:cNvSpPr/>
          <p:nvPr/>
        </p:nvSpPr>
        <p:spPr>
          <a:xfrm>
            <a:off x="6861278" y="2373765"/>
            <a:ext cx="48491" cy="744631"/>
          </a:xfrm>
          <a:custGeom>
            <a:avLst/>
            <a:gdLst/>
            <a:ahLst/>
            <a:cxnLst/>
            <a:rect l="l" t="t" r="r" b="b"/>
            <a:pathLst>
              <a:path w="53340" h="843914">
                <a:moveTo>
                  <a:pt x="0" y="843851"/>
                </a:moveTo>
                <a:lnTo>
                  <a:pt x="52920" y="0"/>
                </a:lnTo>
              </a:path>
            </a:pathLst>
          </a:custGeom>
          <a:ln w="3600">
            <a:solidFill>
              <a:srgbClr val="000000"/>
            </a:solidFill>
            <a:prstDash val="lgDash"/>
          </a:ln>
        </p:spPr>
        <p:txBody>
          <a:bodyPr wrap="square" lIns="0" tIns="0" rIns="0" bIns="0" rtlCol="0"/>
          <a:lstStyle/>
          <a:p>
            <a:endParaRPr/>
          </a:p>
        </p:txBody>
      </p:sp>
      <p:sp>
        <p:nvSpPr>
          <p:cNvPr id="493" name="object 493"/>
          <p:cNvSpPr/>
          <p:nvPr/>
        </p:nvSpPr>
        <p:spPr>
          <a:xfrm>
            <a:off x="6921500" y="258945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94" name="object 494"/>
          <p:cNvSpPr/>
          <p:nvPr/>
        </p:nvSpPr>
        <p:spPr>
          <a:xfrm>
            <a:off x="6909388" y="2373764"/>
            <a:ext cx="48491" cy="251012"/>
          </a:xfrm>
          <a:custGeom>
            <a:avLst/>
            <a:gdLst/>
            <a:ahLst/>
            <a:cxnLst/>
            <a:rect l="l" t="t" r="r" b="b"/>
            <a:pathLst>
              <a:path w="53340" h="284480">
                <a:moveTo>
                  <a:pt x="0" y="0"/>
                </a:moveTo>
                <a:lnTo>
                  <a:pt x="53276" y="284403"/>
                </a:lnTo>
              </a:path>
            </a:pathLst>
          </a:custGeom>
          <a:ln w="3600">
            <a:solidFill>
              <a:srgbClr val="000000"/>
            </a:solidFill>
            <a:prstDash val="lgDash"/>
          </a:ln>
        </p:spPr>
        <p:txBody>
          <a:bodyPr wrap="square" lIns="0" tIns="0" rIns="0" bIns="0" rtlCol="0"/>
          <a:lstStyle/>
          <a:p>
            <a:endParaRPr/>
          </a:p>
        </p:txBody>
      </p:sp>
      <p:sp>
        <p:nvSpPr>
          <p:cNvPr id="495" name="object 495"/>
          <p:cNvSpPr/>
          <p:nvPr/>
        </p:nvSpPr>
        <p:spPr>
          <a:xfrm>
            <a:off x="6969609" y="300874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6" name="object 496"/>
          <p:cNvSpPr/>
          <p:nvPr/>
        </p:nvSpPr>
        <p:spPr>
          <a:xfrm>
            <a:off x="6957822" y="2624709"/>
            <a:ext cx="48491" cy="419660"/>
          </a:xfrm>
          <a:custGeom>
            <a:avLst/>
            <a:gdLst/>
            <a:ahLst/>
            <a:cxnLst/>
            <a:rect l="l" t="t" r="r" b="b"/>
            <a:pathLst>
              <a:path w="53340" h="475614">
                <a:moveTo>
                  <a:pt x="0" y="0"/>
                </a:moveTo>
                <a:lnTo>
                  <a:pt x="52920" y="475208"/>
                </a:lnTo>
              </a:path>
            </a:pathLst>
          </a:custGeom>
          <a:ln w="3600">
            <a:solidFill>
              <a:srgbClr val="000000"/>
            </a:solidFill>
            <a:prstDash val="lgDash"/>
          </a:ln>
        </p:spPr>
        <p:txBody>
          <a:bodyPr wrap="square" lIns="0" tIns="0" rIns="0" bIns="0" rtlCol="0"/>
          <a:lstStyle/>
          <a:p>
            <a:endParaRPr/>
          </a:p>
        </p:txBody>
      </p:sp>
      <p:sp>
        <p:nvSpPr>
          <p:cNvPr id="497" name="object 497"/>
          <p:cNvSpPr/>
          <p:nvPr/>
        </p:nvSpPr>
        <p:spPr>
          <a:xfrm>
            <a:off x="7017719" y="301890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8" name="object 498"/>
          <p:cNvSpPr/>
          <p:nvPr/>
        </p:nvSpPr>
        <p:spPr>
          <a:xfrm>
            <a:off x="7005931" y="3044010"/>
            <a:ext cx="48491" cy="10646"/>
          </a:xfrm>
          <a:custGeom>
            <a:avLst/>
            <a:gdLst/>
            <a:ahLst/>
            <a:cxnLst/>
            <a:rect l="l" t="t" r="r" b="b"/>
            <a:pathLst>
              <a:path w="53340" h="12064">
                <a:moveTo>
                  <a:pt x="0" y="0"/>
                </a:moveTo>
                <a:lnTo>
                  <a:pt x="52920" y="11518"/>
                </a:lnTo>
              </a:path>
            </a:pathLst>
          </a:custGeom>
          <a:ln w="3600">
            <a:solidFill>
              <a:srgbClr val="000000"/>
            </a:solidFill>
            <a:prstDash val="lgDash"/>
          </a:ln>
        </p:spPr>
        <p:txBody>
          <a:bodyPr wrap="square" lIns="0" tIns="0" rIns="0" bIns="0" rtlCol="0"/>
          <a:lstStyle/>
          <a:p>
            <a:endParaRPr/>
          </a:p>
        </p:txBody>
      </p:sp>
      <p:sp>
        <p:nvSpPr>
          <p:cNvPr id="499" name="object 499"/>
          <p:cNvSpPr/>
          <p:nvPr/>
        </p:nvSpPr>
        <p:spPr>
          <a:xfrm>
            <a:off x="7065829" y="269617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0" name="object 500"/>
          <p:cNvSpPr/>
          <p:nvPr/>
        </p:nvSpPr>
        <p:spPr>
          <a:xfrm>
            <a:off x="7054041" y="2731445"/>
            <a:ext cx="48491" cy="322729"/>
          </a:xfrm>
          <a:custGeom>
            <a:avLst/>
            <a:gdLst/>
            <a:ahLst/>
            <a:cxnLst/>
            <a:rect l="l" t="t" r="r" b="b"/>
            <a:pathLst>
              <a:path w="53340" h="365760">
                <a:moveTo>
                  <a:pt x="0" y="365760"/>
                </a:moveTo>
                <a:lnTo>
                  <a:pt x="52920" y="0"/>
                </a:lnTo>
              </a:path>
            </a:pathLst>
          </a:custGeom>
          <a:ln w="3600">
            <a:solidFill>
              <a:srgbClr val="000000"/>
            </a:solidFill>
            <a:prstDash val="lgDash"/>
          </a:ln>
        </p:spPr>
        <p:txBody>
          <a:bodyPr wrap="square" lIns="0" tIns="0" rIns="0" bIns="0" rtlCol="0"/>
          <a:lstStyle/>
          <a:p>
            <a:endParaRPr/>
          </a:p>
        </p:txBody>
      </p:sp>
      <p:sp>
        <p:nvSpPr>
          <p:cNvPr id="501" name="object 501"/>
          <p:cNvSpPr/>
          <p:nvPr/>
        </p:nvSpPr>
        <p:spPr>
          <a:xfrm>
            <a:off x="7113939" y="266695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2" name="object 502"/>
          <p:cNvSpPr/>
          <p:nvPr/>
        </p:nvSpPr>
        <p:spPr>
          <a:xfrm>
            <a:off x="7102151" y="2702219"/>
            <a:ext cx="48491" cy="29696"/>
          </a:xfrm>
          <a:custGeom>
            <a:avLst/>
            <a:gdLst/>
            <a:ahLst/>
            <a:cxnLst/>
            <a:rect l="l" t="t" r="r" b="b"/>
            <a:pathLst>
              <a:path w="53340" h="33655">
                <a:moveTo>
                  <a:pt x="0" y="33121"/>
                </a:moveTo>
                <a:lnTo>
                  <a:pt x="52920" y="0"/>
                </a:lnTo>
              </a:path>
            </a:pathLst>
          </a:custGeom>
          <a:ln w="3600">
            <a:solidFill>
              <a:srgbClr val="000000"/>
            </a:solidFill>
            <a:prstDash val="lgDash"/>
          </a:ln>
        </p:spPr>
        <p:txBody>
          <a:bodyPr wrap="square" lIns="0" tIns="0" rIns="0" bIns="0" rtlCol="0"/>
          <a:lstStyle/>
          <a:p>
            <a:endParaRPr/>
          </a:p>
        </p:txBody>
      </p:sp>
      <p:sp>
        <p:nvSpPr>
          <p:cNvPr id="503" name="object 503"/>
          <p:cNvSpPr/>
          <p:nvPr/>
        </p:nvSpPr>
        <p:spPr>
          <a:xfrm>
            <a:off x="7162049" y="298365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04" name="object 504"/>
          <p:cNvSpPr/>
          <p:nvPr/>
        </p:nvSpPr>
        <p:spPr>
          <a:xfrm>
            <a:off x="7150262" y="2702219"/>
            <a:ext cx="48491" cy="317126"/>
          </a:xfrm>
          <a:custGeom>
            <a:avLst/>
            <a:gdLst/>
            <a:ahLst/>
            <a:cxnLst/>
            <a:rect l="l" t="t" r="r" b="b"/>
            <a:pathLst>
              <a:path w="53340" h="359410">
                <a:moveTo>
                  <a:pt x="0" y="0"/>
                </a:moveTo>
                <a:lnTo>
                  <a:pt x="52920" y="358914"/>
                </a:lnTo>
              </a:path>
            </a:pathLst>
          </a:custGeom>
          <a:ln w="3600">
            <a:solidFill>
              <a:srgbClr val="000000"/>
            </a:solidFill>
            <a:prstDash val="lgDash"/>
          </a:ln>
        </p:spPr>
        <p:txBody>
          <a:bodyPr wrap="square" lIns="0" tIns="0" rIns="0" bIns="0" rtlCol="0"/>
          <a:lstStyle/>
          <a:p>
            <a:endParaRPr/>
          </a:p>
        </p:txBody>
      </p:sp>
      <p:sp>
        <p:nvSpPr>
          <p:cNvPr id="505" name="object 505"/>
          <p:cNvSpPr/>
          <p:nvPr/>
        </p:nvSpPr>
        <p:spPr>
          <a:xfrm>
            <a:off x="7210159" y="356812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6" name="object 506"/>
          <p:cNvSpPr/>
          <p:nvPr/>
        </p:nvSpPr>
        <p:spPr>
          <a:xfrm>
            <a:off x="7198371" y="3018909"/>
            <a:ext cx="48491" cy="584947"/>
          </a:xfrm>
          <a:custGeom>
            <a:avLst/>
            <a:gdLst/>
            <a:ahLst/>
            <a:cxnLst/>
            <a:rect l="l" t="t" r="r" b="b"/>
            <a:pathLst>
              <a:path w="53340" h="662939">
                <a:moveTo>
                  <a:pt x="0" y="0"/>
                </a:moveTo>
                <a:lnTo>
                  <a:pt x="52920" y="662406"/>
                </a:lnTo>
              </a:path>
            </a:pathLst>
          </a:custGeom>
          <a:ln w="3600">
            <a:solidFill>
              <a:srgbClr val="000000"/>
            </a:solidFill>
            <a:prstDash val="lgDash"/>
          </a:ln>
        </p:spPr>
        <p:txBody>
          <a:bodyPr wrap="square" lIns="0" tIns="0" rIns="0" bIns="0" rtlCol="0"/>
          <a:lstStyle/>
          <a:p>
            <a:endParaRPr/>
          </a:p>
        </p:txBody>
      </p:sp>
      <p:sp>
        <p:nvSpPr>
          <p:cNvPr id="507" name="object 507"/>
          <p:cNvSpPr/>
          <p:nvPr/>
        </p:nvSpPr>
        <p:spPr>
          <a:xfrm>
            <a:off x="7258269" y="322125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08" name="object 508"/>
          <p:cNvSpPr/>
          <p:nvPr/>
        </p:nvSpPr>
        <p:spPr>
          <a:xfrm>
            <a:off x="7246481" y="3256507"/>
            <a:ext cx="48491" cy="347382"/>
          </a:xfrm>
          <a:custGeom>
            <a:avLst/>
            <a:gdLst/>
            <a:ahLst/>
            <a:cxnLst/>
            <a:rect l="l" t="t" r="r" b="b"/>
            <a:pathLst>
              <a:path w="53340" h="393700">
                <a:moveTo>
                  <a:pt x="0" y="393128"/>
                </a:moveTo>
                <a:lnTo>
                  <a:pt x="52920" y="0"/>
                </a:lnTo>
              </a:path>
            </a:pathLst>
          </a:custGeom>
          <a:ln w="3600">
            <a:solidFill>
              <a:srgbClr val="000000"/>
            </a:solidFill>
            <a:prstDash val="lgDash"/>
          </a:ln>
        </p:spPr>
        <p:txBody>
          <a:bodyPr wrap="square" lIns="0" tIns="0" rIns="0" bIns="0" rtlCol="0"/>
          <a:lstStyle/>
          <a:p>
            <a:endParaRPr/>
          </a:p>
        </p:txBody>
      </p:sp>
      <p:sp>
        <p:nvSpPr>
          <p:cNvPr id="509" name="object 509"/>
          <p:cNvSpPr/>
          <p:nvPr/>
        </p:nvSpPr>
        <p:spPr>
          <a:xfrm>
            <a:off x="7306379" y="305417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0" name="object 510"/>
          <p:cNvSpPr/>
          <p:nvPr/>
        </p:nvSpPr>
        <p:spPr>
          <a:xfrm>
            <a:off x="7294591" y="3089428"/>
            <a:ext cx="48491" cy="167528"/>
          </a:xfrm>
          <a:custGeom>
            <a:avLst/>
            <a:gdLst/>
            <a:ahLst/>
            <a:cxnLst/>
            <a:rect l="l" t="t" r="r" b="b"/>
            <a:pathLst>
              <a:path w="53340" h="189864">
                <a:moveTo>
                  <a:pt x="0" y="189357"/>
                </a:moveTo>
                <a:lnTo>
                  <a:pt x="52920" y="0"/>
                </a:lnTo>
              </a:path>
            </a:pathLst>
          </a:custGeom>
          <a:ln w="3600">
            <a:solidFill>
              <a:srgbClr val="000000"/>
            </a:solidFill>
            <a:prstDash val="lgDash"/>
          </a:ln>
        </p:spPr>
        <p:txBody>
          <a:bodyPr wrap="square" lIns="0" tIns="0" rIns="0" bIns="0" rtlCol="0"/>
          <a:lstStyle/>
          <a:p>
            <a:endParaRPr/>
          </a:p>
        </p:txBody>
      </p:sp>
      <p:sp>
        <p:nvSpPr>
          <p:cNvPr id="511" name="object 511"/>
          <p:cNvSpPr/>
          <p:nvPr/>
        </p:nvSpPr>
        <p:spPr>
          <a:xfrm>
            <a:off x="7354154" y="325207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2" name="object 512"/>
          <p:cNvSpPr/>
          <p:nvPr/>
        </p:nvSpPr>
        <p:spPr>
          <a:xfrm>
            <a:off x="7342701" y="3089427"/>
            <a:ext cx="47914" cy="198344"/>
          </a:xfrm>
          <a:custGeom>
            <a:avLst/>
            <a:gdLst/>
            <a:ahLst/>
            <a:cxnLst/>
            <a:rect l="l" t="t" r="r" b="b"/>
            <a:pathLst>
              <a:path w="52704" h="224789">
                <a:moveTo>
                  <a:pt x="0" y="0"/>
                </a:moveTo>
                <a:lnTo>
                  <a:pt x="52565" y="224282"/>
                </a:lnTo>
              </a:path>
            </a:pathLst>
          </a:custGeom>
          <a:ln w="3600">
            <a:solidFill>
              <a:srgbClr val="000000"/>
            </a:solidFill>
            <a:prstDash val="lgDash"/>
          </a:ln>
        </p:spPr>
        <p:txBody>
          <a:bodyPr wrap="square" lIns="0" tIns="0" rIns="0" bIns="0" rtlCol="0"/>
          <a:lstStyle/>
          <a:p>
            <a:endParaRPr/>
          </a:p>
        </p:txBody>
      </p:sp>
      <p:sp>
        <p:nvSpPr>
          <p:cNvPr id="513" name="object 513"/>
          <p:cNvSpPr/>
          <p:nvPr/>
        </p:nvSpPr>
        <p:spPr>
          <a:xfrm>
            <a:off x="7402264" y="350428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4" name="object 514"/>
          <p:cNvSpPr/>
          <p:nvPr/>
        </p:nvSpPr>
        <p:spPr>
          <a:xfrm>
            <a:off x="7390487" y="3287324"/>
            <a:ext cx="48491" cy="252693"/>
          </a:xfrm>
          <a:custGeom>
            <a:avLst/>
            <a:gdLst/>
            <a:ahLst/>
            <a:cxnLst/>
            <a:rect l="l" t="t" r="r" b="b"/>
            <a:pathLst>
              <a:path w="53340" h="286385">
                <a:moveTo>
                  <a:pt x="0" y="0"/>
                </a:moveTo>
                <a:lnTo>
                  <a:pt x="52920" y="285838"/>
                </a:lnTo>
              </a:path>
            </a:pathLst>
          </a:custGeom>
          <a:ln w="3600">
            <a:solidFill>
              <a:srgbClr val="000000"/>
            </a:solidFill>
            <a:prstDash val="lgDash"/>
          </a:ln>
        </p:spPr>
        <p:txBody>
          <a:bodyPr wrap="square" lIns="0" tIns="0" rIns="0" bIns="0" rtlCol="0"/>
          <a:lstStyle/>
          <a:p>
            <a:endParaRPr/>
          </a:p>
        </p:txBody>
      </p:sp>
      <p:sp>
        <p:nvSpPr>
          <p:cNvPr id="515" name="object 515"/>
          <p:cNvSpPr/>
          <p:nvPr/>
        </p:nvSpPr>
        <p:spPr>
          <a:xfrm>
            <a:off x="7450374" y="348362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6" name="object 516"/>
          <p:cNvSpPr/>
          <p:nvPr/>
        </p:nvSpPr>
        <p:spPr>
          <a:xfrm>
            <a:off x="7438597" y="3518894"/>
            <a:ext cx="48491" cy="20731"/>
          </a:xfrm>
          <a:custGeom>
            <a:avLst/>
            <a:gdLst/>
            <a:ahLst/>
            <a:cxnLst/>
            <a:rect l="l" t="t" r="r" b="b"/>
            <a:pathLst>
              <a:path w="53340" h="23495">
                <a:moveTo>
                  <a:pt x="0" y="23393"/>
                </a:moveTo>
                <a:lnTo>
                  <a:pt x="52908" y="0"/>
                </a:lnTo>
              </a:path>
            </a:pathLst>
          </a:custGeom>
          <a:ln w="3600">
            <a:solidFill>
              <a:srgbClr val="000000"/>
            </a:solidFill>
            <a:prstDash val="lgDash"/>
          </a:ln>
        </p:spPr>
        <p:txBody>
          <a:bodyPr wrap="square" lIns="0" tIns="0" rIns="0" bIns="0" rtlCol="0"/>
          <a:lstStyle/>
          <a:p>
            <a:endParaRPr/>
          </a:p>
        </p:txBody>
      </p:sp>
      <p:sp>
        <p:nvSpPr>
          <p:cNvPr id="517" name="object 517"/>
          <p:cNvSpPr/>
          <p:nvPr/>
        </p:nvSpPr>
        <p:spPr>
          <a:xfrm>
            <a:off x="7498484" y="322982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18" name="object 518"/>
          <p:cNvSpPr/>
          <p:nvPr/>
        </p:nvSpPr>
        <p:spPr>
          <a:xfrm>
            <a:off x="7486695" y="3265091"/>
            <a:ext cx="48491" cy="253813"/>
          </a:xfrm>
          <a:custGeom>
            <a:avLst/>
            <a:gdLst/>
            <a:ahLst/>
            <a:cxnLst/>
            <a:rect l="l" t="t" r="r" b="b"/>
            <a:pathLst>
              <a:path w="53340" h="287654">
                <a:moveTo>
                  <a:pt x="0" y="287629"/>
                </a:moveTo>
                <a:lnTo>
                  <a:pt x="52920" y="0"/>
                </a:lnTo>
              </a:path>
            </a:pathLst>
          </a:custGeom>
          <a:ln w="3600">
            <a:solidFill>
              <a:srgbClr val="000000"/>
            </a:solidFill>
            <a:prstDash val="lgDash"/>
          </a:ln>
        </p:spPr>
        <p:txBody>
          <a:bodyPr wrap="square" lIns="0" tIns="0" rIns="0" bIns="0" rtlCol="0"/>
          <a:lstStyle/>
          <a:p>
            <a:endParaRPr/>
          </a:p>
        </p:txBody>
      </p:sp>
      <p:sp>
        <p:nvSpPr>
          <p:cNvPr id="519" name="object 519"/>
          <p:cNvSpPr/>
          <p:nvPr/>
        </p:nvSpPr>
        <p:spPr>
          <a:xfrm>
            <a:off x="7546270" y="322760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0" name="object 520"/>
          <p:cNvSpPr/>
          <p:nvPr/>
        </p:nvSpPr>
        <p:spPr>
          <a:xfrm>
            <a:off x="7534806" y="3262861"/>
            <a:ext cx="47914" cy="2241"/>
          </a:xfrm>
          <a:custGeom>
            <a:avLst/>
            <a:gdLst/>
            <a:ahLst/>
            <a:cxnLst/>
            <a:rect l="l" t="t" r="r" b="b"/>
            <a:pathLst>
              <a:path w="52704" h="2539">
                <a:moveTo>
                  <a:pt x="0" y="2527"/>
                </a:moveTo>
                <a:lnTo>
                  <a:pt x="52565" y="0"/>
                </a:lnTo>
              </a:path>
            </a:pathLst>
          </a:custGeom>
          <a:ln w="3600">
            <a:solidFill>
              <a:srgbClr val="000000"/>
            </a:solidFill>
            <a:prstDash val="lgDash"/>
          </a:ln>
        </p:spPr>
        <p:txBody>
          <a:bodyPr wrap="square" lIns="0" tIns="0" rIns="0" bIns="0" rtlCol="0"/>
          <a:lstStyle/>
          <a:p>
            <a:endParaRPr/>
          </a:p>
        </p:txBody>
      </p:sp>
      <p:sp>
        <p:nvSpPr>
          <p:cNvPr id="521" name="object 521"/>
          <p:cNvSpPr/>
          <p:nvPr/>
        </p:nvSpPr>
        <p:spPr>
          <a:xfrm>
            <a:off x="7594368" y="3403271"/>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22" name="object 522"/>
          <p:cNvSpPr/>
          <p:nvPr/>
        </p:nvSpPr>
        <p:spPr>
          <a:xfrm>
            <a:off x="7582593" y="3262861"/>
            <a:ext cx="48491" cy="175932"/>
          </a:xfrm>
          <a:custGeom>
            <a:avLst/>
            <a:gdLst/>
            <a:ahLst/>
            <a:cxnLst/>
            <a:rect l="l" t="t" r="r" b="b"/>
            <a:pathLst>
              <a:path w="53340" h="199389">
                <a:moveTo>
                  <a:pt x="0" y="0"/>
                </a:moveTo>
                <a:lnTo>
                  <a:pt x="52920" y="199085"/>
                </a:lnTo>
              </a:path>
            </a:pathLst>
          </a:custGeom>
          <a:ln w="3600">
            <a:solidFill>
              <a:srgbClr val="000000"/>
            </a:solidFill>
            <a:prstDash val="lgDash"/>
          </a:ln>
        </p:spPr>
        <p:txBody>
          <a:bodyPr wrap="square" lIns="0" tIns="0" rIns="0" bIns="0" rtlCol="0"/>
          <a:lstStyle/>
          <a:p>
            <a:endParaRPr/>
          </a:p>
        </p:txBody>
      </p:sp>
      <p:sp>
        <p:nvSpPr>
          <p:cNvPr id="523" name="object 523"/>
          <p:cNvSpPr/>
          <p:nvPr/>
        </p:nvSpPr>
        <p:spPr>
          <a:xfrm>
            <a:off x="7642479" y="373457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24" name="object 524"/>
          <p:cNvSpPr/>
          <p:nvPr/>
        </p:nvSpPr>
        <p:spPr>
          <a:xfrm>
            <a:off x="7630702" y="3438525"/>
            <a:ext cx="48491" cy="331694"/>
          </a:xfrm>
          <a:custGeom>
            <a:avLst/>
            <a:gdLst/>
            <a:ahLst/>
            <a:cxnLst/>
            <a:rect l="l" t="t" r="r" b="b"/>
            <a:pathLst>
              <a:path w="53340" h="375920">
                <a:moveTo>
                  <a:pt x="0" y="0"/>
                </a:moveTo>
                <a:lnTo>
                  <a:pt x="52920" y="375475"/>
                </a:lnTo>
              </a:path>
            </a:pathLst>
          </a:custGeom>
          <a:ln w="3600">
            <a:solidFill>
              <a:srgbClr val="000000"/>
            </a:solidFill>
            <a:prstDash val="lgDash"/>
          </a:ln>
        </p:spPr>
        <p:txBody>
          <a:bodyPr wrap="square" lIns="0" tIns="0" rIns="0" bIns="0" rtlCol="0"/>
          <a:lstStyle/>
          <a:p>
            <a:endParaRPr/>
          </a:p>
        </p:txBody>
      </p:sp>
      <p:sp>
        <p:nvSpPr>
          <p:cNvPr id="525" name="object 525"/>
          <p:cNvSpPr/>
          <p:nvPr/>
        </p:nvSpPr>
        <p:spPr>
          <a:xfrm>
            <a:off x="7690924" y="348490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6" name="object 526"/>
          <p:cNvSpPr/>
          <p:nvPr/>
        </p:nvSpPr>
        <p:spPr>
          <a:xfrm>
            <a:off x="7678812" y="3520160"/>
            <a:ext cx="48491" cy="249891"/>
          </a:xfrm>
          <a:custGeom>
            <a:avLst/>
            <a:gdLst/>
            <a:ahLst/>
            <a:cxnLst/>
            <a:rect l="l" t="t" r="r" b="b"/>
            <a:pathLst>
              <a:path w="53340" h="283210">
                <a:moveTo>
                  <a:pt x="0" y="282956"/>
                </a:moveTo>
                <a:lnTo>
                  <a:pt x="53276" y="0"/>
                </a:lnTo>
              </a:path>
            </a:pathLst>
          </a:custGeom>
          <a:ln w="3600">
            <a:solidFill>
              <a:srgbClr val="000000"/>
            </a:solidFill>
            <a:prstDash val="lgDash"/>
          </a:ln>
        </p:spPr>
        <p:txBody>
          <a:bodyPr wrap="square" lIns="0" tIns="0" rIns="0" bIns="0" rtlCol="0"/>
          <a:lstStyle/>
          <a:p>
            <a:endParaRPr/>
          </a:p>
        </p:txBody>
      </p:sp>
      <p:sp>
        <p:nvSpPr>
          <p:cNvPr id="527" name="object 527"/>
          <p:cNvSpPr/>
          <p:nvPr/>
        </p:nvSpPr>
        <p:spPr>
          <a:xfrm>
            <a:off x="7739033" y="367517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8" name="object 528"/>
          <p:cNvSpPr/>
          <p:nvPr/>
        </p:nvSpPr>
        <p:spPr>
          <a:xfrm>
            <a:off x="7727245" y="3520159"/>
            <a:ext cx="48491" cy="190500"/>
          </a:xfrm>
          <a:custGeom>
            <a:avLst/>
            <a:gdLst/>
            <a:ahLst/>
            <a:cxnLst/>
            <a:rect l="l" t="t" r="r" b="b"/>
            <a:pathLst>
              <a:path w="53340" h="215900">
                <a:moveTo>
                  <a:pt x="0" y="0"/>
                </a:moveTo>
                <a:lnTo>
                  <a:pt x="52920" y="215633"/>
                </a:lnTo>
              </a:path>
            </a:pathLst>
          </a:custGeom>
          <a:ln w="3600">
            <a:solidFill>
              <a:srgbClr val="000000"/>
            </a:solidFill>
            <a:prstDash val="lgDash"/>
          </a:ln>
        </p:spPr>
        <p:txBody>
          <a:bodyPr wrap="square" lIns="0" tIns="0" rIns="0" bIns="0" rtlCol="0"/>
          <a:lstStyle/>
          <a:p>
            <a:endParaRPr/>
          </a:p>
        </p:txBody>
      </p:sp>
      <p:sp>
        <p:nvSpPr>
          <p:cNvPr id="529" name="object 529"/>
          <p:cNvSpPr/>
          <p:nvPr/>
        </p:nvSpPr>
        <p:spPr>
          <a:xfrm>
            <a:off x="7787143" y="376601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30" name="object 530"/>
          <p:cNvSpPr/>
          <p:nvPr/>
        </p:nvSpPr>
        <p:spPr>
          <a:xfrm>
            <a:off x="7775355" y="3710424"/>
            <a:ext cx="48491" cy="91328"/>
          </a:xfrm>
          <a:custGeom>
            <a:avLst/>
            <a:gdLst/>
            <a:ahLst/>
            <a:cxnLst/>
            <a:rect l="l" t="t" r="r" b="b"/>
            <a:pathLst>
              <a:path w="53340" h="103504">
                <a:moveTo>
                  <a:pt x="0" y="0"/>
                </a:moveTo>
                <a:lnTo>
                  <a:pt x="52920" y="102971"/>
                </a:lnTo>
              </a:path>
            </a:pathLst>
          </a:custGeom>
          <a:ln w="3600">
            <a:solidFill>
              <a:srgbClr val="000000"/>
            </a:solidFill>
            <a:prstDash val="lgDash"/>
          </a:ln>
        </p:spPr>
        <p:txBody>
          <a:bodyPr wrap="square" lIns="0" tIns="0" rIns="0" bIns="0" rtlCol="0"/>
          <a:lstStyle/>
          <a:p>
            <a:endParaRPr/>
          </a:p>
        </p:txBody>
      </p:sp>
      <p:sp>
        <p:nvSpPr>
          <p:cNvPr id="531" name="object 531"/>
          <p:cNvSpPr/>
          <p:nvPr/>
        </p:nvSpPr>
        <p:spPr>
          <a:xfrm>
            <a:off x="7835242" y="385431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32" name="object 532"/>
          <p:cNvSpPr/>
          <p:nvPr/>
        </p:nvSpPr>
        <p:spPr>
          <a:xfrm>
            <a:off x="7823465" y="3801282"/>
            <a:ext cx="48491" cy="88526"/>
          </a:xfrm>
          <a:custGeom>
            <a:avLst/>
            <a:gdLst/>
            <a:ahLst/>
            <a:cxnLst/>
            <a:rect l="l" t="t" r="r" b="b"/>
            <a:pathLst>
              <a:path w="53340" h="100329">
                <a:moveTo>
                  <a:pt x="0" y="0"/>
                </a:moveTo>
                <a:lnTo>
                  <a:pt x="52920" y="100076"/>
                </a:lnTo>
              </a:path>
            </a:pathLst>
          </a:custGeom>
          <a:ln w="3600">
            <a:solidFill>
              <a:srgbClr val="000000"/>
            </a:solidFill>
            <a:prstDash val="lgDash"/>
          </a:ln>
        </p:spPr>
        <p:txBody>
          <a:bodyPr wrap="square" lIns="0" tIns="0" rIns="0" bIns="0" rtlCol="0"/>
          <a:lstStyle/>
          <a:p>
            <a:endParaRPr/>
          </a:p>
        </p:txBody>
      </p:sp>
      <p:sp>
        <p:nvSpPr>
          <p:cNvPr id="533" name="object 533"/>
          <p:cNvSpPr/>
          <p:nvPr/>
        </p:nvSpPr>
        <p:spPr>
          <a:xfrm>
            <a:off x="7883363" y="391086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34" name="object 534"/>
          <p:cNvSpPr/>
          <p:nvPr/>
        </p:nvSpPr>
        <p:spPr>
          <a:xfrm>
            <a:off x="7871575" y="3889584"/>
            <a:ext cx="48491" cy="56590"/>
          </a:xfrm>
          <a:custGeom>
            <a:avLst/>
            <a:gdLst/>
            <a:ahLst/>
            <a:cxnLst/>
            <a:rect l="l" t="t" r="r" b="b"/>
            <a:pathLst>
              <a:path w="53340" h="64135">
                <a:moveTo>
                  <a:pt x="0" y="0"/>
                </a:moveTo>
                <a:lnTo>
                  <a:pt x="52920" y="64084"/>
                </a:lnTo>
              </a:path>
            </a:pathLst>
          </a:custGeom>
          <a:ln w="3600">
            <a:solidFill>
              <a:srgbClr val="000000"/>
            </a:solidFill>
            <a:prstDash val="lgDash"/>
          </a:ln>
        </p:spPr>
        <p:txBody>
          <a:bodyPr wrap="square" lIns="0" tIns="0" rIns="0" bIns="0" rtlCol="0"/>
          <a:lstStyle/>
          <a:p>
            <a:endParaRPr/>
          </a:p>
        </p:txBody>
      </p:sp>
      <p:sp>
        <p:nvSpPr>
          <p:cNvPr id="535" name="object 535"/>
          <p:cNvSpPr/>
          <p:nvPr/>
        </p:nvSpPr>
        <p:spPr>
          <a:xfrm>
            <a:off x="7931785" y="3840345"/>
            <a:ext cx="72736" cy="70597"/>
          </a:xfrm>
          <a:custGeom>
            <a:avLst/>
            <a:gdLst/>
            <a:ahLst/>
            <a:cxnLst/>
            <a:rect l="l" t="t" r="r" b="b"/>
            <a:pathLst>
              <a:path w="80009" h="80010">
                <a:moveTo>
                  <a:pt x="0" y="39966"/>
                </a:moveTo>
                <a:lnTo>
                  <a:pt x="79926"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36" name="object 536"/>
          <p:cNvSpPr/>
          <p:nvPr/>
        </p:nvSpPr>
        <p:spPr>
          <a:xfrm>
            <a:off x="7919685" y="3875610"/>
            <a:ext cx="48491" cy="70597"/>
          </a:xfrm>
          <a:custGeom>
            <a:avLst/>
            <a:gdLst/>
            <a:ahLst/>
            <a:cxnLst/>
            <a:rect l="l" t="t" r="r" b="b"/>
            <a:pathLst>
              <a:path w="53340" h="80010">
                <a:moveTo>
                  <a:pt x="0" y="79921"/>
                </a:moveTo>
                <a:lnTo>
                  <a:pt x="53276" y="0"/>
                </a:lnTo>
              </a:path>
            </a:pathLst>
          </a:custGeom>
          <a:ln w="3600">
            <a:solidFill>
              <a:srgbClr val="000000"/>
            </a:solidFill>
            <a:prstDash val="lgDash"/>
          </a:ln>
        </p:spPr>
        <p:txBody>
          <a:bodyPr wrap="square" lIns="0" tIns="0" rIns="0" bIns="0" rtlCol="0"/>
          <a:lstStyle/>
          <a:p>
            <a:endParaRPr/>
          </a:p>
        </p:txBody>
      </p:sp>
      <p:sp>
        <p:nvSpPr>
          <p:cNvPr id="537" name="object 537"/>
          <p:cNvSpPr/>
          <p:nvPr/>
        </p:nvSpPr>
        <p:spPr>
          <a:xfrm>
            <a:off x="7979906" y="3931830"/>
            <a:ext cx="72736" cy="70597"/>
          </a:xfrm>
          <a:custGeom>
            <a:avLst/>
            <a:gdLst/>
            <a:ahLst/>
            <a:cxnLst/>
            <a:rect l="l" t="t" r="r" b="b"/>
            <a:pathLst>
              <a:path w="80009" h="80010">
                <a:moveTo>
                  <a:pt x="0" y="39966"/>
                </a:moveTo>
                <a:lnTo>
                  <a:pt x="79916" y="39966"/>
                </a:lnTo>
                <a:lnTo>
                  <a:pt x="39955" y="39966"/>
                </a:lnTo>
                <a:lnTo>
                  <a:pt x="39955" y="0"/>
                </a:lnTo>
                <a:lnTo>
                  <a:pt x="39955" y="79921"/>
                </a:lnTo>
              </a:path>
            </a:pathLst>
          </a:custGeom>
          <a:ln w="3600">
            <a:solidFill>
              <a:srgbClr val="000000"/>
            </a:solidFill>
          </a:ln>
        </p:spPr>
        <p:txBody>
          <a:bodyPr wrap="square" lIns="0" tIns="0" rIns="0" bIns="0" rtlCol="0"/>
          <a:lstStyle/>
          <a:p>
            <a:endParaRPr/>
          </a:p>
        </p:txBody>
      </p:sp>
      <p:sp>
        <p:nvSpPr>
          <p:cNvPr id="538" name="object 538"/>
          <p:cNvSpPr/>
          <p:nvPr/>
        </p:nvSpPr>
        <p:spPr>
          <a:xfrm>
            <a:off x="7968118" y="3875611"/>
            <a:ext cx="48491" cy="91887"/>
          </a:xfrm>
          <a:custGeom>
            <a:avLst/>
            <a:gdLst/>
            <a:ahLst/>
            <a:cxnLst/>
            <a:rect l="l" t="t" r="r" b="b"/>
            <a:pathLst>
              <a:path w="53340" h="104139">
                <a:moveTo>
                  <a:pt x="0" y="0"/>
                </a:moveTo>
                <a:lnTo>
                  <a:pt x="52922" y="103682"/>
                </a:lnTo>
              </a:path>
            </a:pathLst>
          </a:custGeom>
          <a:ln w="3600">
            <a:solidFill>
              <a:srgbClr val="000000"/>
            </a:solidFill>
            <a:prstDash val="lgDash"/>
          </a:ln>
        </p:spPr>
        <p:txBody>
          <a:bodyPr wrap="square" lIns="0" tIns="0" rIns="0" bIns="0" rtlCol="0"/>
          <a:lstStyle/>
          <a:p>
            <a:endParaRPr/>
          </a:p>
        </p:txBody>
      </p:sp>
      <p:sp>
        <p:nvSpPr>
          <p:cNvPr id="539" name="object 539"/>
          <p:cNvSpPr/>
          <p:nvPr/>
        </p:nvSpPr>
        <p:spPr>
          <a:xfrm>
            <a:off x="8028010" y="4194529"/>
            <a:ext cx="72736" cy="70597"/>
          </a:xfrm>
          <a:custGeom>
            <a:avLst/>
            <a:gdLst/>
            <a:ahLst/>
            <a:cxnLst/>
            <a:rect l="l" t="t" r="r" b="b"/>
            <a:pathLst>
              <a:path w="80009" h="80010">
                <a:moveTo>
                  <a:pt x="0" y="39954"/>
                </a:moveTo>
                <a:lnTo>
                  <a:pt x="79919" y="39954"/>
                </a:lnTo>
                <a:lnTo>
                  <a:pt x="39959" y="39954"/>
                </a:lnTo>
                <a:lnTo>
                  <a:pt x="39959" y="0"/>
                </a:lnTo>
                <a:lnTo>
                  <a:pt x="39959" y="79908"/>
                </a:lnTo>
              </a:path>
            </a:pathLst>
          </a:custGeom>
          <a:ln w="3600">
            <a:solidFill>
              <a:srgbClr val="000000"/>
            </a:solidFill>
          </a:ln>
        </p:spPr>
        <p:txBody>
          <a:bodyPr wrap="square" lIns="0" tIns="0" rIns="0" bIns="0" rtlCol="0"/>
          <a:lstStyle/>
          <a:p>
            <a:endParaRPr/>
          </a:p>
        </p:txBody>
      </p:sp>
      <p:sp>
        <p:nvSpPr>
          <p:cNvPr id="540" name="object 540"/>
          <p:cNvSpPr/>
          <p:nvPr/>
        </p:nvSpPr>
        <p:spPr>
          <a:xfrm>
            <a:off x="8016229" y="3967095"/>
            <a:ext cx="48491" cy="262778"/>
          </a:xfrm>
          <a:custGeom>
            <a:avLst/>
            <a:gdLst/>
            <a:ahLst/>
            <a:cxnLst/>
            <a:rect l="l" t="t" r="r" b="b"/>
            <a:pathLst>
              <a:path w="53340" h="297814">
                <a:moveTo>
                  <a:pt x="0" y="0"/>
                </a:moveTo>
                <a:lnTo>
                  <a:pt x="52918" y="297713"/>
                </a:lnTo>
              </a:path>
            </a:pathLst>
          </a:custGeom>
          <a:ln w="3600">
            <a:solidFill>
              <a:srgbClr val="000000"/>
            </a:solidFill>
            <a:prstDash val="lgDash"/>
          </a:ln>
        </p:spPr>
        <p:txBody>
          <a:bodyPr wrap="square" lIns="0" tIns="0" rIns="0" bIns="0" rtlCol="0"/>
          <a:lstStyle/>
          <a:p>
            <a:endParaRPr/>
          </a:p>
        </p:txBody>
      </p:sp>
      <p:sp>
        <p:nvSpPr>
          <p:cNvPr id="541" name="object 541"/>
          <p:cNvSpPr/>
          <p:nvPr/>
        </p:nvSpPr>
        <p:spPr>
          <a:xfrm>
            <a:off x="8076121" y="4389568"/>
            <a:ext cx="72736" cy="70597"/>
          </a:xfrm>
          <a:custGeom>
            <a:avLst/>
            <a:gdLst/>
            <a:ahLst/>
            <a:cxnLst/>
            <a:rect l="l" t="t" r="r" b="b"/>
            <a:pathLst>
              <a:path w="80009" h="80010">
                <a:moveTo>
                  <a:pt x="0" y="39954"/>
                </a:moveTo>
                <a:lnTo>
                  <a:pt x="79921" y="39954"/>
                </a:lnTo>
                <a:lnTo>
                  <a:pt x="39960" y="39954"/>
                </a:lnTo>
                <a:lnTo>
                  <a:pt x="39960" y="0"/>
                </a:lnTo>
                <a:lnTo>
                  <a:pt x="39960" y="79908"/>
                </a:lnTo>
              </a:path>
            </a:pathLst>
          </a:custGeom>
          <a:ln w="3600">
            <a:solidFill>
              <a:srgbClr val="000000"/>
            </a:solidFill>
          </a:ln>
        </p:spPr>
        <p:txBody>
          <a:bodyPr wrap="square" lIns="0" tIns="0" rIns="0" bIns="0" rtlCol="0"/>
          <a:lstStyle/>
          <a:p>
            <a:endParaRPr/>
          </a:p>
        </p:txBody>
      </p:sp>
      <p:sp>
        <p:nvSpPr>
          <p:cNvPr id="542" name="object 542"/>
          <p:cNvSpPr/>
          <p:nvPr/>
        </p:nvSpPr>
        <p:spPr>
          <a:xfrm>
            <a:off x="8064336" y="4229783"/>
            <a:ext cx="48491" cy="195543"/>
          </a:xfrm>
          <a:custGeom>
            <a:avLst/>
            <a:gdLst/>
            <a:ahLst/>
            <a:cxnLst/>
            <a:rect l="l" t="t" r="r" b="b"/>
            <a:pathLst>
              <a:path w="53340" h="221614">
                <a:moveTo>
                  <a:pt x="0" y="0"/>
                </a:moveTo>
                <a:lnTo>
                  <a:pt x="52923" y="221043"/>
                </a:lnTo>
              </a:path>
            </a:pathLst>
          </a:custGeom>
          <a:ln w="3600">
            <a:solidFill>
              <a:srgbClr val="000000"/>
            </a:solidFill>
            <a:prstDash val="lgDash"/>
          </a:ln>
        </p:spPr>
        <p:txBody>
          <a:bodyPr wrap="square" lIns="0" tIns="0" rIns="0" bIns="0" rtlCol="0"/>
          <a:lstStyle/>
          <a:p>
            <a:endParaRPr/>
          </a:p>
        </p:txBody>
      </p:sp>
      <p:sp>
        <p:nvSpPr>
          <p:cNvPr id="543" name="object 543"/>
          <p:cNvSpPr/>
          <p:nvPr/>
        </p:nvSpPr>
        <p:spPr>
          <a:xfrm>
            <a:off x="8124229" y="5004524"/>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544" name="object 544"/>
          <p:cNvSpPr/>
          <p:nvPr/>
        </p:nvSpPr>
        <p:spPr>
          <a:xfrm>
            <a:off x="8112449" y="4424822"/>
            <a:ext cx="48491" cy="615203"/>
          </a:xfrm>
          <a:custGeom>
            <a:avLst/>
            <a:gdLst/>
            <a:ahLst/>
            <a:cxnLst/>
            <a:rect l="l" t="t" r="r" b="b"/>
            <a:pathLst>
              <a:path w="53340" h="697229">
                <a:moveTo>
                  <a:pt x="0" y="0"/>
                </a:moveTo>
                <a:lnTo>
                  <a:pt x="52918" y="696963"/>
                </a:lnTo>
              </a:path>
            </a:pathLst>
          </a:custGeom>
          <a:ln w="3600">
            <a:solidFill>
              <a:srgbClr val="000000"/>
            </a:solidFill>
            <a:prstDash val="lgDash"/>
          </a:ln>
        </p:spPr>
        <p:txBody>
          <a:bodyPr wrap="square" lIns="0" tIns="0" rIns="0" bIns="0" rtlCol="0"/>
          <a:lstStyle/>
          <a:p>
            <a:endParaRPr/>
          </a:p>
        </p:txBody>
      </p:sp>
      <p:sp>
        <p:nvSpPr>
          <p:cNvPr id="545" name="object 545"/>
          <p:cNvSpPr/>
          <p:nvPr/>
        </p:nvSpPr>
        <p:spPr>
          <a:xfrm>
            <a:off x="1349998" y="1822020"/>
            <a:ext cx="6952673" cy="3221691"/>
          </a:xfrm>
          <a:custGeom>
            <a:avLst/>
            <a:gdLst/>
            <a:ahLst/>
            <a:cxnLst/>
            <a:rect l="l" t="t" r="r" b="b"/>
            <a:pathLst>
              <a:path w="7647940" h="3651250">
                <a:moveTo>
                  <a:pt x="0" y="0"/>
                </a:moveTo>
                <a:lnTo>
                  <a:pt x="51117" y="7556"/>
                </a:lnTo>
                <a:lnTo>
                  <a:pt x="102247" y="162712"/>
                </a:lnTo>
                <a:lnTo>
                  <a:pt x="153365" y="249123"/>
                </a:lnTo>
                <a:lnTo>
                  <a:pt x="204482" y="291960"/>
                </a:lnTo>
                <a:lnTo>
                  <a:pt x="255600" y="361073"/>
                </a:lnTo>
                <a:lnTo>
                  <a:pt x="306717" y="442798"/>
                </a:lnTo>
                <a:lnTo>
                  <a:pt x="357835" y="560882"/>
                </a:lnTo>
                <a:lnTo>
                  <a:pt x="408965" y="586803"/>
                </a:lnTo>
                <a:lnTo>
                  <a:pt x="460082" y="662038"/>
                </a:lnTo>
                <a:lnTo>
                  <a:pt x="511568" y="630720"/>
                </a:lnTo>
                <a:lnTo>
                  <a:pt x="563041" y="670318"/>
                </a:lnTo>
                <a:lnTo>
                  <a:pt x="614527" y="698398"/>
                </a:lnTo>
                <a:lnTo>
                  <a:pt x="666000" y="694436"/>
                </a:lnTo>
                <a:lnTo>
                  <a:pt x="717486" y="677875"/>
                </a:lnTo>
                <a:lnTo>
                  <a:pt x="769327" y="651230"/>
                </a:lnTo>
                <a:lnTo>
                  <a:pt x="820801" y="678243"/>
                </a:lnTo>
                <a:lnTo>
                  <a:pt x="872642" y="671753"/>
                </a:lnTo>
                <a:lnTo>
                  <a:pt x="924128" y="664197"/>
                </a:lnTo>
                <a:lnTo>
                  <a:pt x="975969" y="689394"/>
                </a:lnTo>
                <a:lnTo>
                  <a:pt x="1027811" y="725398"/>
                </a:lnTo>
                <a:lnTo>
                  <a:pt x="1079284" y="776871"/>
                </a:lnTo>
                <a:lnTo>
                  <a:pt x="1131125" y="785152"/>
                </a:lnTo>
                <a:lnTo>
                  <a:pt x="1182966" y="791641"/>
                </a:lnTo>
                <a:lnTo>
                  <a:pt x="1234808" y="789114"/>
                </a:lnTo>
                <a:lnTo>
                  <a:pt x="1286637" y="840232"/>
                </a:lnTo>
                <a:lnTo>
                  <a:pt x="1338122" y="809637"/>
                </a:lnTo>
                <a:lnTo>
                  <a:pt x="1389964" y="797039"/>
                </a:lnTo>
                <a:lnTo>
                  <a:pt x="1441805" y="821880"/>
                </a:lnTo>
                <a:lnTo>
                  <a:pt x="1494002" y="821512"/>
                </a:lnTo>
                <a:lnTo>
                  <a:pt x="1545844" y="767511"/>
                </a:lnTo>
                <a:lnTo>
                  <a:pt x="1597685" y="794880"/>
                </a:lnTo>
                <a:lnTo>
                  <a:pt x="1649526" y="834834"/>
                </a:lnTo>
                <a:lnTo>
                  <a:pt x="1701368" y="770039"/>
                </a:lnTo>
                <a:lnTo>
                  <a:pt x="1753565" y="662393"/>
                </a:lnTo>
                <a:lnTo>
                  <a:pt x="1805406" y="649795"/>
                </a:lnTo>
                <a:lnTo>
                  <a:pt x="1857248" y="762114"/>
                </a:lnTo>
                <a:lnTo>
                  <a:pt x="1909445" y="828713"/>
                </a:lnTo>
                <a:lnTo>
                  <a:pt x="1961286" y="820801"/>
                </a:lnTo>
                <a:lnTo>
                  <a:pt x="2013127" y="807478"/>
                </a:lnTo>
                <a:lnTo>
                  <a:pt x="2065324" y="808558"/>
                </a:lnTo>
                <a:lnTo>
                  <a:pt x="2117166" y="863638"/>
                </a:lnTo>
                <a:lnTo>
                  <a:pt x="2169363" y="858951"/>
                </a:lnTo>
                <a:lnTo>
                  <a:pt x="2221560" y="860399"/>
                </a:lnTo>
                <a:lnTo>
                  <a:pt x="2273769" y="835914"/>
                </a:lnTo>
                <a:lnTo>
                  <a:pt x="2325966" y="845997"/>
                </a:lnTo>
                <a:lnTo>
                  <a:pt x="2378163" y="857885"/>
                </a:lnTo>
                <a:lnTo>
                  <a:pt x="2430360" y="858596"/>
                </a:lnTo>
                <a:lnTo>
                  <a:pt x="2482570" y="875880"/>
                </a:lnTo>
                <a:lnTo>
                  <a:pt x="2534767" y="860031"/>
                </a:lnTo>
                <a:lnTo>
                  <a:pt x="2586964" y="844918"/>
                </a:lnTo>
                <a:lnTo>
                  <a:pt x="2639174" y="876592"/>
                </a:lnTo>
                <a:lnTo>
                  <a:pt x="2691371" y="906475"/>
                </a:lnTo>
                <a:lnTo>
                  <a:pt x="2743568" y="932764"/>
                </a:lnTo>
                <a:lnTo>
                  <a:pt x="2795765" y="975601"/>
                </a:lnTo>
                <a:lnTo>
                  <a:pt x="2847975" y="914755"/>
                </a:lnTo>
                <a:lnTo>
                  <a:pt x="2900527" y="872274"/>
                </a:lnTo>
                <a:lnTo>
                  <a:pt x="2952724" y="911161"/>
                </a:lnTo>
                <a:lnTo>
                  <a:pt x="3004934" y="998283"/>
                </a:lnTo>
                <a:lnTo>
                  <a:pt x="3057486" y="1015555"/>
                </a:lnTo>
                <a:lnTo>
                  <a:pt x="3109683" y="980274"/>
                </a:lnTo>
                <a:lnTo>
                  <a:pt x="3162249" y="934923"/>
                </a:lnTo>
                <a:lnTo>
                  <a:pt x="3214446" y="847801"/>
                </a:lnTo>
                <a:lnTo>
                  <a:pt x="3267011" y="826554"/>
                </a:lnTo>
                <a:lnTo>
                  <a:pt x="3319208" y="820432"/>
                </a:lnTo>
                <a:lnTo>
                  <a:pt x="3371773" y="856792"/>
                </a:lnTo>
                <a:lnTo>
                  <a:pt x="3423970" y="871194"/>
                </a:lnTo>
                <a:lnTo>
                  <a:pt x="3476523" y="894956"/>
                </a:lnTo>
                <a:lnTo>
                  <a:pt x="3529088" y="950760"/>
                </a:lnTo>
                <a:lnTo>
                  <a:pt x="3581641" y="986764"/>
                </a:lnTo>
                <a:lnTo>
                  <a:pt x="3633851" y="1029246"/>
                </a:lnTo>
                <a:lnTo>
                  <a:pt x="3686403" y="1087196"/>
                </a:lnTo>
                <a:lnTo>
                  <a:pt x="3738968" y="1069555"/>
                </a:lnTo>
                <a:lnTo>
                  <a:pt x="3791534" y="953274"/>
                </a:lnTo>
                <a:lnTo>
                  <a:pt x="3844086" y="845629"/>
                </a:lnTo>
                <a:lnTo>
                  <a:pt x="3896652" y="788758"/>
                </a:lnTo>
                <a:lnTo>
                  <a:pt x="3949204" y="810717"/>
                </a:lnTo>
                <a:lnTo>
                  <a:pt x="4001770" y="877684"/>
                </a:lnTo>
                <a:lnTo>
                  <a:pt x="4054335" y="921600"/>
                </a:lnTo>
                <a:lnTo>
                  <a:pt x="4106887" y="944994"/>
                </a:lnTo>
                <a:lnTo>
                  <a:pt x="4159453" y="953274"/>
                </a:lnTo>
                <a:lnTo>
                  <a:pt x="4212374" y="971638"/>
                </a:lnTo>
                <a:lnTo>
                  <a:pt x="4264926" y="990003"/>
                </a:lnTo>
                <a:lnTo>
                  <a:pt x="4317492" y="1034630"/>
                </a:lnTo>
                <a:lnTo>
                  <a:pt x="4370044" y="1100518"/>
                </a:lnTo>
                <a:lnTo>
                  <a:pt x="4422965" y="1123556"/>
                </a:lnTo>
                <a:lnTo>
                  <a:pt x="4475530" y="1036078"/>
                </a:lnTo>
                <a:lnTo>
                  <a:pt x="4528451" y="851750"/>
                </a:lnTo>
                <a:lnTo>
                  <a:pt x="4581004" y="870839"/>
                </a:lnTo>
                <a:lnTo>
                  <a:pt x="4633925" y="954354"/>
                </a:lnTo>
                <a:lnTo>
                  <a:pt x="4686490" y="988555"/>
                </a:lnTo>
                <a:lnTo>
                  <a:pt x="4739411" y="1042911"/>
                </a:lnTo>
                <a:lnTo>
                  <a:pt x="4791976" y="1058392"/>
                </a:lnTo>
                <a:lnTo>
                  <a:pt x="4844884" y="997191"/>
                </a:lnTo>
                <a:lnTo>
                  <a:pt x="4897805" y="950036"/>
                </a:lnTo>
                <a:lnTo>
                  <a:pt x="4950726" y="967676"/>
                </a:lnTo>
                <a:lnTo>
                  <a:pt x="5003292" y="950391"/>
                </a:lnTo>
                <a:lnTo>
                  <a:pt x="5056212" y="956881"/>
                </a:lnTo>
                <a:lnTo>
                  <a:pt x="5109133" y="996480"/>
                </a:lnTo>
                <a:lnTo>
                  <a:pt x="5162054" y="1010513"/>
                </a:lnTo>
                <a:lnTo>
                  <a:pt x="5214975" y="1032840"/>
                </a:lnTo>
                <a:lnTo>
                  <a:pt x="5267883" y="1052639"/>
                </a:lnTo>
                <a:lnTo>
                  <a:pt x="5320817" y="1090079"/>
                </a:lnTo>
                <a:lnTo>
                  <a:pt x="5373725" y="1111313"/>
                </a:lnTo>
                <a:lnTo>
                  <a:pt x="5426646" y="1087551"/>
                </a:lnTo>
                <a:lnTo>
                  <a:pt x="5479567" y="1132560"/>
                </a:lnTo>
                <a:lnTo>
                  <a:pt x="5532488" y="1142631"/>
                </a:lnTo>
                <a:lnTo>
                  <a:pt x="5585409" y="1151280"/>
                </a:lnTo>
                <a:lnTo>
                  <a:pt x="5638330" y="1156677"/>
                </a:lnTo>
                <a:lnTo>
                  <a:pt x="5691619" y="1141552"/>
                </a:lnTo>
                <a:lnTo>
                  <a:pt x="5744527" y="1143000"/>
                </a:lnTo>
                <a:lnTo>
                  <a:pt x="5797448" y="1191234"/>
                </a:lnTo>
                <a:lnTo>
                  <a:pt x="5850369" y="1244879"/>
                </a:lnTo>
                <a:lnTo>
                  <a:pt x="5903658" y="1248117"/>
                </a:lnTo>
                <a:lnTo>
                  <a:pt x="5956566" y="1202397"/>
                </a:lnTo>
                <a:lnTo>
                  <a:pt x="6009487" y="1248117"/>
                </a:lnTo>
                <a:lnTo>
                  <a:pt x="6062408" y="1309319"/>
                </a:lnTo>
                <a:lnTo>
                  <a:pt x="6115329" y="1321193"/>
                </a:lnTo>
                <a:lnTo>
                  <a:pt x="6168605" y="1310754"/>
                </a:lnTo>
                <a:lnTo>
                  <a:pt x="6221526" y="1362951"/>
                </a:lnTo>
                <a:lnTo>
                  <a:pt x="6274447" y="1434960"/>
                </a:lnTo>
                <a:lnTo>
                  <a:pt x="6327368" y="1464119"/>
                </a:lnTo>
                <a:lnTo>
                  <a:pt x="6380289" y="1454759"/>
                </a:lnTo>
                <a:lnTo>
                  <a:pt x="6433210" y="1506232"/>
                </a:lnTo>
                <a:lnTo>
                  <a:pt x="6486131" y="1616392"/>
                </a:lnTo>
                <a:lnTo>
                  <a:pt x="6539052" y="1670392"/>
                </a:lnTo>
                <a:lnTo>
                  <a:pt x="6591973" y="1672920"/>
                </a:lnTo>
                <a:lnTo>
                  <a:pt x="6644538" y="1726920"/>
                </a:lnTo>
                <a:lnTo>
                  <a:pt x="6697459" y="1869122"/>
                </a:lnTo>
                <a:lnTo>
                  <a:pt x="6750367" y="1983232"/>
                </a:lnTo>
                <a:lnTo>
                  <a:pt x="6803288" y="2064956"/>
                </a:lnTo>
                <a:lnTo>
                  <a:pt x="6855853" y="2127961"/>
                </a:lnTo>
                <a:lnTo>
                  <a:pt x="6908774" y="2214003"/>
                </a:lnTo>
                <a:lnTo>
                  <a:pt x="6961695" y="2351163"/>
                </a:lnTo>
                <a:lnTo>
                  <a:pt x="7014972" y="2443683"/>
                </a:lnTo>
                <a:lnTo>
                  <a:pt x="7067893" y="2481846"/>
                </a:lnTo>
                <a:lnTo>
                  <a:pt x="7120813" y="2527198"/>
                </a:lnTo>
                <a:lnTo>
                  <a:pt x="7173734" y="2598839"/>
                </a:lnTo>
                <a:lnTo>
                  <a:pt x="7226655" y="2674797"/>
                </a:lnTo>
                <a:lnTo>
                  <a:pt x="7279932" y="2737078"/>
                </a:lnTo>
                <a:lnTo>
                  <a:pt x="7332854" y="2854794"/>
                </a:lnTo>
                <a:lnTo>
                  <a:pt x="7385772" y="2973959"/>
                </a:lnTo>
                <a:lnTo>
                  <a:pt x="7438696" y="3124441"/>
                </a:lnTo>
                <a:lnTo>
                  <a:pt x="7491614" y="3274199"/>
                </a:lnTo>
                <a:lnTo>
                  <a:pt x="7544176" y="3375355"/>
                </a:lnTo>
                <a:lnTo>
                  <a:pt x="7596732" y="3498837"/>
                </a:lnTo>
                <a:lnTo>
                  <a:pt x="7647855" y="3651123"/>
                </a:lnTo>
              </a:path>
            </a:pathLst>
          </a:custGeom>
          <a:ln w="3600">
            <a:solidFill>
              <a:srgbClr val="000000"/>
            </a:solidFill>
          </a:ln>
        </p:spPr>
        <p:txBody>
          <a:bodyPr wrap="square" lIns="0" tIns="0" rIns="0" bIns="0" rtlCol="0"/>
          <a:lstStyle/>
          <a:p>
            <a:endParaRPr/>
          </a:p>
        </p:txBody>
      </p:sp>
      <p:sp>
        <p:nvSpPr>
          <p:cNvPr id="546" name="object 546"/>
          <p:cNvSpPr/>
          <p:nvPr/>
        </p:nvSpPr>
        <p:spPr>
          <a:xfrm>
            <a:off x="1349998" y="1999903"/>
            <a:ext cx="6906491" cy="3806078"/>
          </a:xfrm>
          <a:custGeom>
            <a:avLst/>
            <a:gdLst/>
            <a:ahLst/>
            <a:cxnLst/>
            <a:rect l="l" t="t" r="r" b="b"/>
            <a:pathLst>
              <a:path w="7597140" h="4313555">
                <a:moveTo>
                  <a:pt x="0" y="49314"/>
                </a:moveTo>
                <a:lnTo>
                  <a:pt x="51117" y="132118"/>
                </a:lnTo>
                <a:lnTo>
                  <a:pt x="102247" y="0"/>
                </a:lnTo>
                <a:lnTo>
                  <a:pt x="153365" y="166674"/>
                </a:lnTo>
                <a:lnTo>
                  <a:pt x="204482" y="45351"/>
                </a:lnTo>
                <a:lnTo>
                  <a:pt x="255600" y="258470"/>
                </a:lnTo>
                <a:lnTo>
                  <a:pt x="306717" y="177114"/>
                </a:lnTo>
                <a:lnTo>
                  <a:pt x="357835" y="473036"/>
                </a:lnTo>
                <a:lnTo>
                  <a:pt x="408965" y="359638"/>
                </a:lnTo>
                <a:lnTo>
                  <a:pt x="460082" y="470877"/>
                </a:lnTo>
                <a:lnTo>
                  <a:pt x="511568" y="550075"/>
                </a:lnTo>
                <a:lnTo>
                  <a:pt x="563041" y="570242"/>
                </a:lnTo>
                <a:lnTo>
                  <a:pt x="614527" y="538556"/>
                </a:lnTo>
                <a:lnTo>
                  <a:pt x="666000" y="556196"/>
                </a:lnTo>
                <a:lnTo>
                  <a:pt x="717486" y="649795"/>
                </a:lnTo>
                <a:lnTo>
                  <a:pt x="769327" y="632510"/>
                </a:lnTo>
                <a:lnTo>
                  <a:pt x="820801" y="534593"/>
                </a:lnTo>
                <a:lnTo>
                  <a:pt x="872642" y="671398"/>
                </a:lnTo>
                <a:lnTo>
                  <a:pt x="924128" y="642239"/>
                </a:lnTo>
                <a:lnTo>
                  <a:pt x="975969" y="669950"/>
                </a:lnTo>
                <a:lnTo>
                  <a:pt x="1027811" y="680034"/>
                </a:lnTo>
                <a:lnTo>
                  <a:pt x="1079284" y="710272"/>
                </a:lnTo>
                <a:lnTo>
                  <a:pt x="1131125" y="617753"/>
                </a:lnTo>
                <a:lnTo>
                  <a:pt x="1182966" y="521639"/>
                </a:lnTo>
                <a:lnTo>
                  <a:pt x="1234808" y="345592"/>
                </a:lnTo>
                <a:lnTo>
                  <a:pt x="1286637" y="456476"/>
                </a:lnTo>
                <a:lnTo>
                  <a:pt x="1338122" y="410032"/>
                </a:lnTo>
                <a:lnTo>
                  <a:pt x="1389964" y="376199"/>
                </a:lnTo>
                <a:lnTo>
                  <a:pt x="1441805" y="511911"/>
                </a:lnTo>
                <a:lnTo>
                  <a:pt x="1494002" y="574192"/>
                </a:lnTo>
                <a:lnTo>
                  <a:pt x="1545844" y="529551"/>
                </a:lnTo>
                <a:lnTo>
                  <a:pt x="1597685" y="584276"/>
                </a:lnTo>
                <a:lnTo>
                  <a:pt x="1649526" y="497878"/>
                </a:lnTo>
                <a:lnTo>
                  <a:pt x="1701368" y="545757"/>
                </a:lnTo>
                <a:lnTo>
                  <a:pt x="1753565" y="693724"/>
                </a:lnTo>
                <a:lnTo>
                  <a:pt x="1805406" y="630720"/>
                </a:lnTo>
                <a:lnTo>
                  <a:pt x="1857248" y="649439"/>
                </a:lnTo>
                <a:lnTo>
                  <a:pt x="1909445" y="519480"/>
                </a:lnTo>
                <a:lnTo>
                  <a:pt x="1961286" y="555117"/>
                </a:lnTo>
                <a:lnTo>
                  <a:pt x="2013127" y="406069"/>
                </a:lnTo>
                <a:lnTo>
                  <a:pt x="2065324" y="406069"/>
                </a:lnTo>
                <a:lnTo>
                  <a:pt x="2117166" y="388073"/>
                </a:lnTo>
                <a:lnTo>
                  <a:pt x="2169363" y="493915"/>
                </a:lnTo>
                <a:lnTo>
                  <a:pt x="2221560" y="542163"/>
                </a:lnTo>
                <a:lnTo>
                  <a:pt x="2273769" y="441350"/>
                </a:lnTo>
                <a:lnTo>
                  <a:pt x="2325966" y="465480"/>
                </a:lnTo>
                <a:lnTo>
                  <a:pt x="2378163" y="524878"/>
                </a:lnTo>
                <a:lnTo>
                  <a:pt x="2430360" y="539280"/>
                </a:lnTo>
                <a:lnTo>
                  <a:pt x="2482570" y="571677"/>
                </a:lnTo>
                <a:lnTo>
                  <a:pt x="2534767" y="581761"/>
                </a:lnTo>
                <a:lnTo>
                  <a:pt x="2586964" y="640080"/>
                </a:lnTo>
                <a:lnTo>
                  <a:pt x="2639174" y="556920"/>
                </a:lnTo>
                <a:lnTo>
                  <a:pt x="2691371" y="604075"/>
                </a:lnTo>
                <a:lnTo>
                  <a:pt x="2743568" y="538924"/>
                </a:lnTo>
                <a:lnTo>
                  <a:pt x="2795765" y="604799"/>
                </a:lnTo>
                <a:lnTo>
                  <a:pt x="2847975" y="633603"/>
                </a:lnTo>
                <a:lnTo>
                  <a:pt x="2900527" y="649795"/>
                </a:lnTo>
                <a:lnTo>
                  <a:pt x="2952724" y="696963"/>
                </a:lnTo>
                <a:lnTo>
                  <a:pt x="3004934" y="695515"/>
                </a:lnTo>
                <a:lnTo>
                  <a:pt x="3057486" y="647636"/>
                </a:lnTo>
                <a:lnTo>
                  <a:pt x="3109683" y="669950"/>
                </a:lnTo>
                <a:lnTo>
                  <a:pt x="3162249" y="708837"/>
                </a:lnTo>
                <a:lnTo>
                  <a:pt x="3214446" y="658075"/>
                </a:lnTo>
                <a:lnTo>
                  <a:pt x="3267011" y="727913"/>
                </a:lnTo>
                <a:lnTo>
                  <a:pt x="3319208" y="739076"/>
                </a:lnTo>
                <a:lnTo>
                  <a:pt x="3371773" y="705954"/>
                </a:lnTo>
                <a:lnTo>
                  <a:pt x="3423970" y="682193"/>
                </a:lnTo>
                <a:lnTo>
                  <a:pt x="3476523" y="627113"/>
                </a:lnTo>
                <a:lnTo>
                  <a:pt x="3529088" y="641883"/>
                </a:lnTo>
                <a:lnTo>
                  <a:pt x="3581641" y="678599"/>
                </a:lnTo>
                <a:lnTo>
                  <a:pt x="3633851" y="631431"/>
                </a:lnTo>
                <a:lnTo>
                  <a:pt x="3686403" y="678230"/>
                </a:lnTo>
                <a:lnTo>
                  <a:pt x="3738968" y="628192"/>
                </a:lnTo>
                <a:lnTo>
                  <a:pt x="3791534" y="645121"/>
                </a:lnTo>
                <a:lnTo>
                  <a:pt x="3844086" y="754202"/>
                </a:lnTo>
                <a:lnTo>
                  <a:pt x="3896652" y="933475"/>
                </a:lnTo>
                <a:lnTo>
                  <a:pt x="3949204" y="981354"/>
                </a:lnTo>
                <a:lnTo>
                  <a:pt x="4001770" y="1058760"/>
                </a:lnTo>
                <a:lnTo>
                  <a:pt x="4054335" y="1046873"/>
                </a:lnTo>
                <a:lnTo>
                  <a:pt x="4106887" y="1056957"/>
                </a:lnTo>
                <a:lnTo>
                  <a:pt x="4159453" y="960120"/>
                </a:lnTo>
                <a:lnTo>
                  <a:pt x="4212374" y="965161"/>
                </a:lnTo>
                <a:lnTo>
                  <a:pt x="4264926" y="885952"/>
                </a:lnTo>
                <a:lnTo>
                  <a:pt x="4317492" y="747001"/>
                </a:lnTo>
                <a:lnTo>
                  <a:pt x="4370044" y="665632"/>
                </a:lnTo>
                <a:lnTo>
                  <a:pt x="4422965" y="608393"/>
                </a:lnTo>
                <a:lnTo>
                  <a:pt x="4475530" y="696239"/>
                </a:lnTo>
                <a:lnTo>
                  <a:pt x="4528451" y="633603"/>
                </a:lnTo>
                <a:lnTo>
                  <a:pt x="4581004" y="548995"/>
                </a:lnTo>
                <a:lnTo>
                  <a:pt x="4633925" y="546112"/>
                </a:lnTo>
                <a:lnTo>
                  <a:pt x="4686490" y="492480"/>
                </a:lnTo>
                <a:lnTo>
                  <a:pt x="4739411" y="394195"/>
                </a:lnTo>
                <a:lnTo>
                  <a:pt x="4791976" y="456120"/>
                </a:lnTo>
                <a:lnTo>
                  <a:pt x="4844884" y="478434"/>
                </a:lnTo>
                <a:lnTo>
                  <a:pt x="4897805" y="586079"/>
                </a:lnTo>
                <a:lnTo>
                  <a:pt x="4950726" y="647636"/>
                </a:lnTo>
                <a:lnTo>
                  <a:pt x="5003292" y="680034"/>
                </a:lnTo>
                <a:lnTo>
                  <a:pt x="5056212" y="681113"/>
                </a:lnTo>
                <a:lnTo>
                  <a:pt x="5109133" y="693724"/>
                </a:lnTo>
                <a:lnTo>
                  <a:pt x="5162054" y="622084"/>
                </a:lnTo>
                <a:lnTo>
                  <a:pt x="5214975" y="686879"/>
                </a:lnTo>
                <a:lnTo>
                  <a:pt x="5267883" y="740156"/>
                </a:lnTo>
                <a:lnTo>
                  <a:pt x="5320817" y="783361"/>
                </a:lnTo>
                <a:lnTo>
                  <a:pt x="5373725" y="818997"/>
                </a:lnTo>
                <a:lnTo>
                  <a:pt x="5426646" y="856437"/>
                </a:lnTo>
                <a:lnTo>
                  <a:pt x="5479567" y="814679"/>
                </a:lnTo>
                <a:lnTo>
                  <a:pt x="5532488" y="828357"/>
                </a:lnTo>
                <a:lnTo>
                  <a:pt x="5585409" y="810717"/>
                </a:lnTo>
                <a:lnTo>
                  <a:pt x="5638330" y="905395"/>
                </a:lnTo>
                <a:lnTo>
                  <a:pt x="5691619" y="901433"/>
                </a:lnTo>
                <a:lnTo>
                  <a:pt x="5744527" y="894232"/>
                </a:lnTo>
                <a:lnTo>
                  <a:pt x="5797448" y="913676"/>
                </a:lnTo>
                <a:lnTo>
                  <a:pt x="5850369" y="879119"/>
                </a:lnTo>
                <a:lnTo>
                  <a:pt x="5903658" y="986751"/>
                </a:lnTo>
                <a:lnTo>
                  <a:pt x="5956566" y="988555"/>
                </a:lnTo>
                <a:lnTo>
                  <a:pt x="6009487" y="938872"/>
                </a:lnTo>
                <a:lnTo>
                  <a:pt x="6062408" y="970559"/>
                </a:lnTo>
                <a:lnTo>
                  <a:pt x="6115329" y="1084313"/>
                </a:lnTo>
                <a:lnTo>
                  <a:pt x="6168605" y="1106995"/>
                </a:lnTo>
                <a:lnTo>
                  <a:pt x="6221526" y="999363"/>
                </a:lnTo>
                <a:lnTo>
                  <a:pt x="6274447" y="1072794"/>
                </a:lnTo>
                <a:lnTo>
                  <a:pt x="6327368" y="1126439"/>
                </a:lnTo>
                <a:lnTo>
                  <a:pt x="6380289" y="1209598"/>
                </a:lnTo>
                <a:lnTo>
                  <a:pt x="6433210" y="1230845"/>
                </a:lnTo>
                <a:lnTo>
                  <a:pt x="6486131" y="1268641"/>
                </a:lnTo>
                <a:lnTo>
                  <a:pt x="6539052" y="1426311"/>
                </a:lnTo>
                <a:lnTo>
                  <a:pt x="6591973" y="1550885"/>
                </a:lnTo>
                <a:lnTo>
                  <a:pt x="6644538" y="1570685"/>
                </a:lnTo>
                <a:lnTo>
                  <a:pt x="6697459" y="1525676"/>
                </a:lnTo>
                <a:lnTo>
                  <a:pt x="6750367" y="1591919"/>
                </a:lnTo>
                <a:lnTo>
                  <a:pt x="6803288" y="1764715"/>
                </a:lnTo>
                <a:lnTo>
                  <a:pt x="6855853" y="1826641"/>
                </a:lnTo>
                <a:lnTo>
                  <a:pt x="6908774" y="1895043"/>
                </a:lnTo>
                <a:lnTo>
                  <a:pt x="6961695" y="1954085"/>
                </a:lnTo>
                <a:lnTo>
                  <a:pt x="7014972" y="2077923"/>
                </a:lnTo>
                <a:lnTo>
                  <a:pt x="7067893" y="2188083"/>
                </a:lnTo>
                <a:lnTo>
                  <a:pt x="7120813" y="2113191"/>
                </a:lnTo>
                <a:lnTo>
                  <a:pt x="7173734" y="2345042"/>
                </a:lnTo>
                <a:lnTo>
                  <a:pt x="7226655" y="2347556"/>
                </a:lnTo>
                <a:lnTo>
                  <a:pt x="7279932" y="2357996"/>
                </a:lnTo>
                <a:lnTo>
                  <a:pt x="7332854" y="2343962"/>
                </a:lnTo>
                <a:lnTo>
                  <a:pt x="7385772" y="2397963"/>
                </a:lnTo>
                <a:lnTo>
                  <a:pt x="7438696" y="2596680"/>
                </a:lnTo>
                <a:lnTo>
                  <a:pt x="7491614" y="2621521"/>
                </a:lnTo>
                <a:lnTo>
                  <a:pt x="7544176" y="2866682"/>
                </a:lnTo>
                <a:lnTo>
                  <a:pt x="7596732" y="3058198"/>
                </a:lnTo>
                <a:lnTo>
                  <a:pt x="7596732" y="4313165"/>
                </a:lnTo>
              </a:path>
            </a:pathLst>
          </a:custGeom>
          <a:ln w="7200">
            <a:solidFill>
              <a:srgbClr val="000000"/>
            </a:solidFill>
            <a:prstDash val="lgDash"/>
          </a:ln>
        </p:spPr>
        <p:txBody>
          <a:bodyPr wrap="square" lIns="0" tIns="0" rIns="0" bIns="0" rtlCol="0"/>
          <a:lstStyle/>
          <a:p>
            <a:endParaRPr/>
          </a:p>
        </p:txBody>
      </p:sp>
      <p:sp>
        <p:nvSpPr>
          <p:cNvPr id="547" name="object 547"/>
          <p:cNvSpPr txBox="1"/>
          <p:nvPr/>
        </p:nvSpPr>
        <p:spPr>
          <a:xfrm>
            <a:off x="944267" y="5696536"/>
            <a:ext cx="381000"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-0.004</a:t>
            </a:r>
          </a:p>
        </p:txBody>
      </p:sp>
      <p:sp>
        <p:nvSpPr>
          <p:cNvPr id="548" name="object 548"/>
          <p:cNvSpPr txBox="1"/>
          <p:nvPr/>
        </p:nvSpPr>
        <p:spPr>
          <a:xfrm>
            <a:off x="1363818"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250</a:t>
            </a:r>
          </a:p>
        </p:txBody>
      </p:sp>
      <p:sp>
        <p:nvSpPr>
          <p:cNvPr id="549" name="object 549"/>
          <p:cNvSpPr txBox="1"/>
          <p:nvPr/>
        </p:nvSpPr>
        <p:spPr>
          <a:xfrm>
            <a:off x="2488334"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260</a:t>
            </a:r>
          </a:p>
        </p:txBody>
      </p:sp>
      <p:sp>
        <p:nvSpPr>
          <p:cNvPr id="550" name="object 550"/>
          <p:cNvSpPr txBox="1"/>
          <p:nvPr/>
        </p:nvSpPr>
        <p:spPr>
          <a:xfrm>
            <a:off x="361251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270</a:t>
            </a:r>
          </a:p>
        </p:txBody>
      </p:sp>
      <p:sp>
        <p:nvSpPr>
          <p:cNvPr id="551" name="object 551"/>
          <p:cNvSpPr txBox="1"/>
          <p:nvPr/>
        </p:nvSpPr>
        <p:spPr>
          <a:xfrm>
            <a:off x="4307332" y="5864252"/>
            <a:ext cx="1037936" cy="282129"/>
          </a:xfrm>
          <a:prstGeom prst="rect">
            <a:avLst/>
          </a:prstGeom>
        </p:spPr>
        <p:txBody>
          <a:bodyPr vert="horz" wrap="square" lIns="0" tIns="0" rIns="0" bIns="0" rtlCol="0">
            <a:spAutoFit/>
          </a:bodyPr>
          <a:lstStyle/>
          <a:p>
            <a:pPr marL="51286" algn="ctr">
              <a:lnSpc>
                <a:spcPts val="1028"/>
              </a:lnSpc>
            </a:pPr>
            <a:r>
              <a:rPr sz="1100" dirty="0">
                <a:latin typeface="Palatino Linotype"/>
                <a:cs typeface="Palatino Linotype"/>
              </a:rPr>
              <a:t>280</a:t>
            </a:r>
          </a:p>
          <a:p>
            <a:pPr algn="ctr">
              <a:lnSpc>
                <a:spcPts val="1229"/>
              </a:lnSpc>
            </a:pPr>
            <a:r>
              <a:rPr sz="1100" dirty="0">
                <a:latin typeface="Palatino Linotype"/>
                <a:cs typeface="Palatino Linotype"/>
              </a:rPr>
              <a:t>Wavelength,</a:t>
            </a:r>
            <a:r>
              <a:rPr sz="1100" spc="-94" dirty="0">
                <a:latin typeface="Palatino Linotype"/>
                <a:cs typeface="Palatino Linotype"/>
              </a:rPr>
              <a:t> </a:t>
            </a:r>
            <a:r>
              <a:rPr sz="1100" dirty="0">
                <a:latin typeface="Palatino Linotype"/>
                <a:cs typeface="Palatino Linotype"/>
              </a:rPr>
              <a:t>nm</a:t>
            </a:r>
          </a:p>
        </p:txBody>
      </p:sp>
      <p:sp>
        <p:nvSpPr>
          <p:cNvPr id="552" name="object 552"/>
          <p:cNvSpPr txBox="1"/>
          <p:nvPr/>
        </p:nvSpPr>
        <p:spPr>
          <a:xfrm>
            <a:off x="5861535"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290</a:t>
            </a:r>
          </a:p>
        </p:txBody>
      </p:sp>
      <p:sp>
        <p:nvSpPr>
          <p:cNvPr id="553" name="object 553"/>
          <p:cNvSpPr txBox="1"/>
          <p:nvPr/>
        </p:nvSpPr>
        <p:spPr>
          <a:xfrm>
            <a:off x="6985716"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300</a:t>
            </a:r>
          </a:p>
        </p:txBody>
      </p:sp>
      <p:sp>
        <p:nvSpPr>
          <p:cNvPr id="554" name="object 554"/>
          <p:cNvSpPr txBox="1"/>
          <p:nvPr/>
        </p:nvSpPr>
        <p:spPr>
          <a:xfrm>
            <a:off x="8110230" y="5864252"/>
            <a:ext cx="230909" cy="143309"/>
          </a:xfrm>
          <a:prstGeom prst="rect">
            <a:avLst/>
          </a:prstGeom>
        </p:spPr>
        <p:txBody>
          <a:bodyPr vert="horz" wrap="square" lIns="0" tIns="0" rIns="0" bIns="0" rtlCol="0">
            <a:spAutoFit/>
          </a:bodyPr>
          <a:lstStyle/>
          <a:p>
            <a:pPr marL="11397">
              <a:lnSpc>
                <a:spcPts val="1090"/>
              </a:lnSpc>
            </a:pPr>
            <a:r>
              <a:rPr sz="1100" dirty="0">
                <a:latin typeface="Palatino Linotype"/>
                <a:cs typeface="Palatino Linotype"/>
              </a:rPr>
              <a:t>310</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txBox="1"/>
          <p:nvPr/>
        </p:nvSpPr>
        <p:spPr>
          <a:xfrm>
            <a:off x="1303816" y="5838882"/>
            <a:ext cx="92364" cy="169277"/>
          </a:xfrm>
          <a:prstGeom prst="rect">
            <a:avLst/>
          </a:prstGeom>
        </p:spPr>
        <p:txBody>
          <a:bodyPr vert="horz" wrap="square" lIns="0" tIns="0" rIns="0" bIns="0" rtlCol="0">
            <a:spAutoFit/>
          </a:bodyPr>
          <a:lstStyle/>
          <a:p>
            <a:pPr marL="11397"/>
            <a:r>
              <a:rPr sz="1100" dirty="0">
                <a:latin typeface="Palatino Linotype"/>
                <a:cs typeface="Palatino Linotype"/>
              </a:rPr>
              <a:t>0</a:t>
            </a:r>
          </a:p>
        </p:txBody>
      </p:sp>
      <p:sp>
        <p:nvSpPr>
          <p:cNvPr id="4" name="object 4"/>
          <p:cNvSpPr/>
          <p:nvPr/>
        </p:nvSpPr>
        <p:spPr>
          <a:xfrm>
            <a:off x="274057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2625125"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100</a:t>
            </a:r>
          </a:p>
        </p:txBody>
      </p:sp>
      <p:sp>
        <p:nvSpPr>
          <p:cNvPr id="6" name="object 6"/>
          <p:cNvSpPr/>
          <p:nvPr/>
        </p:nvSpPr>
        <p:spPr>
          <a:xfrm>
            <a:off x="4131171"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txBox="1"/>
          <p:nvPr/>
        </p:nvSpPr>
        <p:spPr>
          <a:xfrm>
            <a:off x="4015716"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200</a:t>
            </a:r>
          </a:p>
        </p:txBody>
      </p:sp>
      <p:sp>
        <p:nvSpPr>
          <p:cNvPr id="8" name="object 8"/>
          <p:cNvSpPr/>
          <p:nvPr/>
        </p:nvSpPr>
        <p:spPr>
          <a:xfrm>
            <a:off x="5521752"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9" name="object 9"/>
          <p:cNvSpPr txBox="1"/>
          <p:nvPr/>
        </p:nvSpPr>
        <p:spPr>
          <a:xfrm>
            <a:off x="5406297"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300</a:t>
            </a:r>
          </a:p>
        </p:txBody>
      </p:sp>
      <p:sp>
        <p:nvSpPr>
          <p:cNvPr id="10" name="object 10"/>
          <p:cNvSpPr/>
          <p:nvPr/>
        </p:nvSpPr>
        <p:spPr>
          <a:xfrm>
            <a:off x="6912009"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1" name="object 11"/>
          <p:cNvSpPr txBox="1"/>
          <p:nvPr/>
        </p:nvSpPr>
        <p:spPr>
          <a:xfrm>
            <a:off x="6796555"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400</a:t>
            </a:r>
          </a:p>
        </p:txBody>
      </p:sp>
      <p:sp>
        <p:nvSpPr>
          <p:cNvPr id="12" name="object 12"/>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3" name="object 13"/>
          <p:cNvSpPr txBox="1"/>
          <p:nvPr/>
        </p:nvSpPr>
        <p:spPr>
          <a:xfrm>
            <a:off x="8187139"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500</a:t>
            </a:r>
          </a:p>
        </p:txBody>
      </p:sp>
      <p:sp>
        <p:nvSpPr>
          <p:cNvPr id="14" name="object 14"/>
          <p:cNvSpPr/>
          <p:nvPr/>
        </p:nvSpPr>
        <p:spPr>
          <a:xfrm>
            <a:off x="14890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16281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176727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19063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20454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218421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232331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246240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260149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28796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301876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315785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32966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p:nvPr/>
        </p:nvSpPr>
        <p:spPr>
          <a:xfrm>
            <a:off x="34357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8" name="object 28"/>
          <p:cNvSpPr/>
          <p:nvPr/>
        </p:nvSpPr>
        <p:spPr>
          <a:xfrm>
            <a:off x="357480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9" name="object 29"/>
          <p:cNvSpPr/>
          <p:nvPr/>
        </p:nvSpPr>
        <p:spPr>
          <a:xfrm>
            <a:off x="371389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0" name="object 30"/>
          <p:cNvSpPr/>
          <p:nvPr/>
        </p:nvSpPr>
        <p:spPr>
          <a:xfrm>
            <a:off x="385298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1" name="object 31"/>
          <p:cNvSpPr/>
          <p:nvPr/>
        </p:nvSpPr>
        <p:spPr>
          <a:xfrm>
            <a:off x="399208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2" name="object 32"/>
          <p:cNvSpPr/>
          <p:nvPr/>
        </p:nvSpPr>
        <p:spPr>
          <a:xfrm>
            <a:off x="427025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3" name="object 33"/>
          <p:cNvSpPr/>
          <p:nvPr/>
        </p:nvSpPr>
        <p:spPr>
          <a:xfrm>
            <a:off x="440902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4" name="object 34"/>
          <p:cNvSpPr/>
          <p:nvPr/>
        </p:nvSpPr>
        <p:spPr>
          <a:xfrm>
            <a:off x="45481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5" name="object 35"/>
          <p:cNvSpPr/>
          <p:nvPr/>
        </p:nvSpPr>
        <p:spPr>
          <a:xfrm>
            <a:off x="468721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6" name="object 36"/>
          <p:cNvSpPr/>
          <p:nvPr/>
        </p:nvSpPr>
        <p:spPr>
          <a:xfrm>
            <a:off x="482630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7" name="object 37"/>
          <p:cNvSpPr/>
          <p:nvPr/>
        </p:nvSpPr>
        <p:spPr>
          <a:xfrm>
            <a:off x="496538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8" name="object 38"/>
          <p:cNvSpPr/>
          <p:nvPr/>
        </p:nvSpPr>
        <p:spPr>
          <a:xfrm>
            <a:off x="510447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39" name="object 39"/>
          <p:cNvSpPr/>
          <p:nvPr/>
        </p:nvSpPr>
        <p:spPr>
          <a:xfrm>
            <a:off x="524357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0" name="object 40"/>
          <p:cNvSpPr/>
          <p:nvPr/>
        </p:nvSpPr>
        <p:spPr>
          <a:xfrm>
            <a:off x="538266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1" name="object 41"/>
          <p:cNvSpPr/>
          <p:nvPr/>
        </p:nvSpPr>
        <p:spPr>
          <a:xfrm>
            <a:off x="56605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2" name="object 42"/>
          <p:cNvSpPr/>
          <p:nvPr/>
        </p:nvSpPr>
        <p:spPr>
          <a:xfrm>
            <a:off x="579960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3" name="object 43"/>
          <p:cNvSpPr/>
          <p:nvPr/>
        </p:nvSpPr>
        <p:spPr>
          <a:xfrm>
            <a:off x="593869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4" name="object 44"/>
          <p:cNvSpPr/>
          <p:nvPr/>
        </p:nvSpPr>
        <p:spPr>
          <a:xfrm>
            <a:off x="607779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5" name="object 45"/>
          <p:cNvSpPr/>
          <p:nvPr/>
        </p:nvSpPr>
        <p:spPr>
          <a:xfrm>
            <a:off x="6216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6" name="object 46"/>
          <p:cNvSpPr/>
          <p:nvPr/>
        </p:nvSpPr>
        <p:spPr>
          <a:xfrm>
            <a:off x="635596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7" name="object 47"/>
          <p:cNvSpPr/>
          <p:nvPr/>
        </p:nvSpPr>
        <p:spPr>
          <a:xfrm>
            <a:off x="649505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8" name="object 48"/>
          <p:cNvSpPr/>
          <p:nvPr/>
        </p:nvSpPr>
        <p:spPr>
          <a:xfrm>
            <a:off x="663415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49" name="object 49"/>
          <p:cNvSpPr/>
          <p:nvPr/>
        </p:nvSpPr>
        <p:spPr>
          <a:xfrm>
            <a:off x="677292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0" name="object 50"/>
          <p:cNvSpPr/>
          <p:nvPr/>
        </p:nvSpPr>
        <p:spPr>
          <a:xfrm>
            <a:off x="70510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7190197"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2" name="object 52"/>
          <p:cNvSpPr/>
          <p:nvPr/>
        </p:nvSpPr>
        <p:spPr>
          <a:xfrm>
            <a:off x="732928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3" name="object 53"/>
          <p:cNvSpPr/>
          <p:nvPr/>
        </p:nvSpPr>
        <p:spPr>
          <a:xfrm>
            <a:off x="7468373"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4" name="object 54"/>
          <p:cNvSpPr/>
          <p:nvPr/>
        </p:nvSpPr>
        <p:spPr>
          <a:xfrm>
            <a:off x="760746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5" name="object 55"/>
          <p:cNvSpPr/>
          <p:nvPr/>
        </p:nvSpPr>
        <p:spPr>
          <a:xfrm>
            <a:off x="774656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6" name="object 56"/>
          <p:cNvSpPr/>
          <p:nvPr/>
        </p:nvSpPr>
        <p:spPr>
          <a:xfrm>
            <a:off x="7885314"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7" name="object 57"/>
          <p:cNvSpPr/>
          <p:nvPr/>
        </p:nvSpPr>
        <p:spPr>
          <a:xfrm>
            <a:off x="802441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8" name="object 58"/>
          <p:cNvSpPr/>
          <p:nvPr/>
        </p:nvSpPr>
        <p:spPr>
          <a:xfrm>
            <a:off x="816350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59" name="object 59"/>
          <p:cNvSpPr txBox="1"/>
          <p:nvPr/>
        </p:nvSpPr>
        <p:spPr>
          <a:xfrm>
            <a:off x="4140038" y="5984366"/>
            <a:ext cx="1372755" cy="169277"/>
          </a:xfrm>
          <a:prstGeom prst="rect">
            <a:avLst/>
          </a:prstGeom>
        </p:spPr>
        <p:txBody>
          <a:bodyPr vert="horz" wrap="square" lIns="0" tIns="0" rIns="0" bIns="0" rtlCol="0">
            <a:spAutoFit/>
          </a:bodyPr>
          <a:lstStyle/>
          <a:p>
            <a:pPr marL="11397"/>
            <a:r>
              <a:rPr sz="1100" dirty="0">
                <a:latin typeface="Palatino Linotype"/>
                <a:cs typeface="Palatino Linotype"/>
              </a:rPr>
              <a:t>Time, Days since</a:t>
            </a:r>
            <a:r>
              <a:rPr sz="1100" spc="-90" dirty="0">
                <a:latin typeface="Palatino Linotype"/>
                <a:cs typeface="Palatino Linotype"/>
              </a:rPr>
              <a:t> </a:t>
            </a:r>
            <a:r>
              <a:rPr sz="1100" dirty="0">
                <a:latin typeface="Palatino Linotype"/>
                <a:cs typeface="Palatino Linotype"/>
              </a:rPr>
              <a:t>2011</a:t>
            </a:r>
          </a:p>
        </p:txBody>
      </p:sp>
      <p:sp>
        <p:nvSpPr>
          <p:cNvPr id="60" name="object 60"/>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61" name="object 61"/>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2" name="object 62"/>
          <p:cNvSpPr/>
          <p:nvPr/>
        </p:nvSpPr>
        <p:spPr>
          <a:xfrm>
            <a:off x="274057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3" name="object 63"/>
          <p:cNvSpPr/>
          <p:nvPr/>
        </p:nvSpPr>
        <p:spPr>
          <a:xfrm>
            <a:off x="4131171"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4" name="object 64"/>
          <p:cNvSpPr/>
          <p:nvPr/>
        </p:nvSpPr>
        <p:spPr>
          <a:xfrm>
            <a:off x="5521752"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5" name="object 65"/>
          <p:cNvSpPr/>
          <p:nvPr/>
        </p:nvSpPr>
        <p:spPr>
          <a:xfrm>
            <a:off x="6912009"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6" name="object 66"/>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67" name="object 67"/>
          <p:cNvSpPr/>
          <p:nvPr/>
        </p:nvSpPr>
        <p:spPr>
          <a:xfrm>
            <a:off x="14890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8" name="object 68"/>
          <p:cNvSpPr/>
          <p:nvPr/>
        </p:nvSpPr>
        <p:spPr>
          <a:xfrm>
            <a:off x="16281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69" name="object 69"/>
          <p:cNvSpPr/>
          <p:nvPr/>
        </p:nvSpPr>
        <p:spPr>
          <a:xfrm>
            <a:off x="176727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0" name="object 70"/>
          <p:cNvSpPr/>
          <p:nvPr/>
        </p:nvSpPr>
        <p:spPr>
          <a:xfrm>
            <a:off x="19063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1" name="object 71"/>
          <p:cNvSpPr/>
          <p:nvPr/>
        </p:nvSpPr>
        <p:spPr>
          <a:xfrm>
            <a:off x="20454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2" name="object 72"/>
          <p:cNvSpPr/>
          <p:nvPr/>
        </p:nvSpPr>
        <p:spPr>
          <a:xfrm>
            <a:off x="218421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3" name="object 73"/>
          <p:cNvSpPr/>
          <p:nvPr/>
        </p:nvSpPr>
        <p:spPr>
          <a:xfrm>
            <a:off x="232331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4" name="object 74"/>
          <p:cNvSpPr/>
          <p:nvPr/>
        </p:nvSpPr>
        <p:spPr>
          <a:xfrm>
            <a:off x="246240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5" name="object 75"/>
          <p:cNvSpPr/>
          <p:nvPr/>
        </p:nvSpPr>
        <p:spPr>
          <a:xfrm>
            <a:off x="260149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6" name="object 76"/>
          <p:cNvSpPr/>
          <p:nvPr/>
        </p:nvSpPr>
        <p:spPr>
          <a:xfrm>
            <a:off x="28796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7" name="object 77"/>
          <p:cNvSpPr/>
          <p:nvPr/>
        </p:nvSpPr>
        <p:spPr>
          <a:xfrm>
            <a:off x="301876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8" name="object 78"/>
          <p:cNvSpPr/>
          <p:nvPr/>
        </p:nvSpPr>
        <p:spPr>
          <a:xfrm>
            <a:off x="315785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79" name="object 79"/>
          <p:cNvSpPr/>
          <p:nvPr/>
        </p:nvSpPr>
        <p:spPr>
          <a:xfrm>
            <a:off x="32966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0" name="object 80"/>
          <p:cNvSpPr/>
          <p:nvPr/>
        </p:nvSpPr>
        <p:spPr>
          <a:xfrm>
            <a:off x="34357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1" name="object 81"/>
          <p:cNvSpPr/>
          <p:nvPr/>
        </p:nvSpPr>
        <p:spPr>
          <a:xfrm>
            <a:off x="357480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2" name="object 82"/>
          <p:cNvSpPr/>
          <p:nvPr/>
        </p:nvSpPr>
        <p:spPr>
          <a:xfrm>
            <a:off x="371389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3" name="object 83"/>
          <p:cNvSpPr/>
          <p:nvPr/>
        </p:nvSpPr>
        <p:spPr>
          <a:xfrm>
            <a:off x="385298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4" name="object 84"/>
          <p:cNvSpPr/>
          <p:nvPr/>
        </p:nvSpPr>
        <p:spPr>
          <a:xfrm>
            <a:off x="399208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5" name="object 85"/>
          <p:cNvSpPr/>
          <p:nvPr/>
        </p:nvSpPr>
        <p:spPr>
          <a:xfrm>
            <a:off x="427025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6" name="object 86"/>
          <p:cNvSpPr/>
          <p:nvPr/>
        </p:nvSpPr>
        <p:spPr>
          <a:xfrm>
            <a:off x="440902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7" name="object 87"/>
          <p:cNvSpPr/>
          <p:nvPr/>
        </p:nvSpPr>
        <p:spPr>
          <a:xfrm>
            <a:off x="45481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8" name="object 88"/>
          <p:cNvSpPr/>
          <p:nvPr/>
        </p:nvSpPr>
        <p:spPr>
          <a:xfrm>
            <a:off x="468721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89" name="object 89"/>
          <p:cNvSpPr/>
          <p:nvPr/>
        </p:nvSpPr>
        <p:spPr>
          <a:xfrm>
            <a:off x="482630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0" name="object 90"/>
          <p:cNvSpPr/>
          <p:nvPr/>
        </p:nvSpPr>
        <p:spPr>
          <a:xfrm>
            <a:off x="496538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1" name="object 91"/>
          <p:cNvSpPr/>
          <p:nvPr/>
        </p:nvSpPr>
        <p:spPr>
          <a:xfrm>
            <a:off x="510447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2" name="object 92"/>
          <p:cNvSpPr/>
          <p:nvPr/>
        </p:nvSpPr>
        <p:spPr>
          <a:xfrm>
            <a:off x="524357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3" name="object 93"/>
          <p:cNvSpPr/>
          <p:nvPr/>
        </p:nvSpPr>
        <p:spPr>
          <a:xfrm>
            <a:off x="538266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4" name="object 94"/>
          <p:cNvSpPr/>
          <p:nvPr/>
        </p:nvSpPr>
        <p:spPr>
          <a:xfrm>
            <a:off x="56605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5" name="object 95"/>
          <p:cNvSpPr/>
          <p:nvPr/>
        </p:nvSpPr>
        <p:spPr>
          <a:xfrm>
            <a:off x="579960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6" name="object 96"/>
          <p:cNvSpPr/>
          <p:nvPr/>
        </p:nvSpPr>
        <p:spPr>
          <a:xfrm>
            <a:off x="593869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7" name="object 97"/>
          <p:cNvSpPr/>
          <p:nvPr/>
        </p:nvSpPr>
        <p:spPr>
          <a:xfrm>
            <a:off x="607779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8" name="object 98"/>
          <p:cNvSpPr/>
          <p:nvPr/>
        </p:nvSpPr>
        <p:spPr>
          <a:xfrm>
            <a:off x="6216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99" name="object 99"/>
          <p:cNvSpPr/>
          <p:nvPr/>
        </p:nvSpPr>
        <p:spPr>
          <a:xfrm>
            <a:off x="635596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0" name="object 100"/>
          <p:cNvSpPr/>
          <p:nvPr/>
        </p:nvSpPr>
        <p:spPr>
          <a:xfrm>
            <a:off x="649505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1" name="object 101"/>
          <p:cNvSpPr/>
          <p:nvPr/>
        </p:nvSpPr>
        <p:spPr>
          <a:xfrm>
            <a:off x="663415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2" name="object 102"/>
          <p:cNvSpPr/>
          <p:nvPr/>
        </p:nvSpPr>
        <p:spPr>
          <a:xfrm>
            <a:off x="677292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3" name="object 103"/>
          <p:cNvSpPr/>
          <p:nvPr/>
        </p:nvSpPr>
        <p:spPr>
          <a:xfrm>
            <a:off x="70510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4" name="object 104"/>
          <p:cNvSpPr/>
          <p:nvPr/>
        </p:nvSpPr>
        <p:spPr>
          <a:xfrm>
            <a:off x="7190197"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5" name="object 105"/>
          <p:cNvSpPr/>
          <p:nvPr/>
        </p:nvSpPr>
        <p:spPr>
          <a:xfrm>
            <a:off x="732928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6" name="object 106"/>
          <p:cNvSpPr/>
          <p:nvPr/>
        </p:nvSpPr>
        <p:spPr>
          <a:xfrm>
            <a:off x="7468373"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7" name="object 107"/>
          <p:cNvSpPr/>
          <p:nvPr/>
        </p:nvSpPr>
        <p:spPr>
          <a:xfrm>
            <a:off x="760746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8" name="object 108"/>
          <p:cNvSpPr/>
          <p:nvPr/>
        </p:nvSpPr>
        <p:spPr>
          <a:xfrm>
            <a:off x="774656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09" name="object 109"/>
          <p:cNvSpPr/>
          <p:nvPr/>
        </p:nvSpPr>
        <p:spPr>
          <a:xfrm>
            <a:off x="7885314"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0" name="object 110"/>
          <p:cNvSpPr/>
          <p:nvPr/>
        </p:nvSpPr>
        <p:spPr>
          <a:xfrm>
            <a:off x="802441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1" name="object 111"/>
          <p:cNvSpPr/>
          <p:nvPr/>
        </p:nvSpPr>
        <p:spPr>
          <a:xfrm>
            <a:off x="816350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112" name="object 112"/>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13" name="object 113"/>
          <p:cNvSpPr/>
          <p:nvPr/>
        </p:nvSpPr>
        <p:spPr>
          <a:xfrm>
            <a:off x="1349999" y="4981978"/>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14" name="object 114"/>
          <p:cNvSpPr txBox="1"/>
          <p:nvPr/>
        </p:nvSpPr>
        <p:spPr>
          <a:xfrm>
            <a:off x="990404" y="4891973"/>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0.290</a:t>
            </a:r>
          </a:p>
        </p:txBody>
      </p:sp>
      <p:sp>
        <p:nvSpPr>
          <p:cNvPr id="115" name="object 115"/>
          <p:cNvSpPr/>
          <p:nvPr/>
        </p:nvSpPr>
        <p:spPr>
          <a:xfrm>
            <a:off x="1349999" y="4166884"/>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16" name="object 116"/>
          <p:cNvSpPr txBox="1"/>
          <p:nvPr/>
        </p:nvSpPr>
        <p:spPr>
          <a:xfrm>
            <a:off x="990404" y="4077204"/>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0.292</a:t>
            </a:r>
          </a:p>
        </p:txBody>
      </p:sp>
      <p:sp>
        <p:nvSpPr>
          <p:cNvPr id="117" name="object 117"/>
          <p:cNvSpPr/>
          <p:nvPr/>
        </p:nvSpPr>
        <p:spPr>
          <a:xfrm>
            <a:off x="1349999" y="3351802"/>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18" name="object 118"/>
          <p:cNvSpPr txBox="1"/>
          <p:nvPr/>
        </p:nvSpPr>
        <p:spPr>
          <a:xfrm>
            <a:off x="990404" y="3262122"/>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0.294</a:t>
            </a:r>
          </a:p>
        </p:txBody>
      </p:sp>
      <p:sp>
        <p:nvSpPr>
          <p:cNvPr id="119" name="object 119"/>
          <p:cNvSpPr/>
          <p:nvPr/>
        </p:nvSpPr>
        <p:spPr>
          <a:xfrm>
            <a:off x="1349999" y="2537045"/>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0" name="object 120"/>
          <p:cNvSpPr txBox="1"/>
          <p:nvPr/>
        </p:nvSpPr>
        <p:spPr>
          <a:xfrm>
            <a:off x="990404" y="2447039"/>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0.296</a:t>
            </a:r>
          </a:p>
        </p:txBody>
      </p:sp>
      <p:sp>
        <p:nvSpPr>
          <p:cNvPr id="121" name="object 121"/>
          <p:cNvSpPr/>
          <p:nvPr/>
        </p:nvSpPr>
        <p:spPr>
          <a:xfrm>
            <a:off x="1349999" y="1721963"/>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122" name="object 122"/>
          <p:cNvSpPr txBox="1"/>
          <p:nvPr/>
        </p:nvSpPr>
        <p:spPr>
          <a:xfrm>
            <a:off x="990404" y="1632271"/>
            <a:ext cx="334818" cy="169277"/>
          </a:xfrm>
          <a:prstGeom prst="rect">
            <a:avLst/>
          </a:prstGeom>
        </p:spPr>
        <p:txBody>
          <a:bodyPr vert="horz" wrap="square" lIns="0" tIns="0" rIns="0" bIns="0" rtlCol="0">
            <a:spAutoFit/>
          </a:bodyPr>
          <a:lstStyle/>
          <a:p>
            <a:pPr marL="11397"/>
            <a:r>
              <a:rPr sz="1100" dirty="0">
                <a:latin typeface="Palatino Linotype"/>
                <a:cs typeface="Palatino Linotype"/>
              </a:rPr>
              <a:t>0.298</a:t>
            </a:r>
          </a:p>
        </p:txBody>
      </p:sp>
      <p:sp>
        <p:nvSpPr>
          <p:cNvPr id="123" name="object 123"/>
          <p:cNvSpPr/>
          <p:nvPr/>
        </p:nvSpPr>
        <p:spPr>
          <a:xfrm>
            <a:off x="1349999" y="559312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4" name="object 124"/>
          <p:cNvSpPr/>
          <p:nvPr/>
        </p:nvSpPr>
        <p:spPr>
          <a:xfrm>
            <a:off x="1349999" y="538920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5" name="object 125"/>
          <p:cNvSpPr/>
          <p:nvPr/>
        </p:nvSpPr>
        <p:spPr>
          <a:xfrm>
            <a:off x="1349999" y="518558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6" name="object 126"/>
          <p:cNvSpPr/>
          <p:nvPr/>
        </p:nvSpPr>
        <p:spPr>
          <a:xfrm>
            <a:off x="1349999" y="477804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7" name="object 127"/>
          <p:cNvSpPr/>
          <p:nvPr/>
        </p:nvSpPr>
        <p:spPr>
          <a:xfrm>
            <a:off x="1349999" y="45744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8" name="object 128"/>
          <p:cNvSpPr/>
          <p:nvPr/>
        </p:nvSpPr>
        <p:spPr>
          <a:xfrm>
            <a:off x="1349999" y="437050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29" name="object 129"/>
          <p:cNvSpPr/>
          <p:nvPr/>
        </p:nvSpPr>
        <p:spPr>
          <a:xfrm>
            <a:off x="1349999" y="396295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0" name="object 130"/>
          <p:cNvSpPr/>
          <p:nvPr/>
        </p:nvSpPr>
        <p:spPr>
          <a:xfrm>
            <a:off x="1349999" y="375934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1" name="object 131"/>
          <p:cNvSpPr/>
          <p:nvPr/>
        </p:nvSpPr>
        <p:spPr>
          <a:xfrm>
            <a:off x="1349999" y="355573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2" name="object 132"/>
          <p:cNvSpPr/>
          <p:nvPr/>
        </p:nvSpPr>
        <p:spPr>
          <a:xfrm>
            <a:off x="1349999" y="314819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3" name="object 133"/>
          <p:cNvSpPr/>
          <p:nvPr/>
        </p:nvSpPr>
        <p:spPr>
          <a:xfrm>
            <a:off x="1349999" y="294426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4" name="object 134"/>
          <p:cNvSpPr/>
          <p:nvPr/>
        </p:nvSpPr>
        <p:spPr>
          <a:xfrm>
            <a:off x="1349999" y="274065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5" name="object 135"/>
          <p:cNvSpPr/>
          <p:nvPr/>
        </p:nvSpPr>
        <p:spPr>
          <a:xfrm>
            <a:off x="1349999" y="23331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6" name="object 136"/>
          <p:cNvSpPr/>
          <p:nvPr/>
        </p:nvSpPr>
        <p:spPr>
          <a:xfrm>
            <a:off x="1349999" y="21294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7" name="object 137"/>
          <p:cNvSpPr/>
          <p:nvPr/>
        </p:nvSpPr>
        <p:spPr>
          <a:xfrm>
            <a:off x="1349999" y="192557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8" name="object 138"/>
          <p:cNvSpPr/>
          <p:nvPr/>
        </p:nvSpPr>
        <p:spPr>
          <a:xfrm>
            <a:off x="1349999" y="151802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39" name="object 139"/>
          <p:cNvSpPr/>
          <p:nvPr/>
        </p:nvSpPr>
        <p:spPr>
          <a:xfrm>
            <a:off x="1349999" y="131441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0" name="object 140"/>
          <p:cNvSpPr/>
          <p:nvPr/>
        </p:nvSpPr>
        <p:spPr>
          <a:xfrm>
            <a:off x="1349999" y="111080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41" name="object 141"/>
          <p:cNvSpPr txBox="1"/>
          <p:nvPr/>
        </p:nvSpPr>
        <p:spPr>
          <a:xfrm>
            <a:off x="780715" y="2956291"/>
            <a:ext cx="282129" cy="722219"/>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Mg II Index</a:t>
            </a:r>
          </a:p>
        </p:txBody>
      </p:sp>
      <p:sp>
        <p:nvSpPr>
          <p:cNvPr id="142" name="object 142"/>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43" name="object 143"/>
          <p:cNvSpPr/>
          <p:nvPr/>
        </p:nvSpPr>
        <p:spPr>
          <a:xfrm>
            <a:off x="8163502" y="4981978"/>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4" name="object 144"/>
          <p:cNvSpPr/>
          <p:nvPr/>
        </p:nvSpPr>
        <p:spPr>
          <a:xfrm>
            <a:off x="8163502" y="4166884"/>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5" name="object 145"/>
          <p:cNvSpPr/>
          <p:nvPr/>
        </p:nvSpPr>
        <p:spPr>
          <a:xfrm>
            <a:off x="8163502" y="3351802"/>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6" name="object 146"/>
          <p:cNvSpPr/>
          <p:nvPr/>
        </p:nvSpPr>
        <p:spPr>
          <a:xfrm>
            <a:off x="8163502" y="2537045"/>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7" name="object 147"/>
          <p:cNvSpPr/>
          <p:nvPr/>
        </p:nvSpPr>
        <p:spPr>
          <a:xfrm>
            <a:off x="8163502" y="1721963"/>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48" name="object 148"/>
          <p:cNvSpPr/>
          <p:nvPr/>
        </p:nvSpPr>
        <p:spPr>
          <a:xfrm>
            <a:off x="8233213" y="559312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9" name="object 149"/>
          <p:cNvSpPr/>
          <p:nvPr/>
        </p:nvSpPr>
        <p:spPr>
          <a:xfrm>
            <a:off x="8233213" y="538920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0" name="object 150"/>
          <p:cNvSpPr/>
          <p:nvPr/>
        </p:nvSpPr>
        <p:spPr>
          <a:xfrm>
            <a:off x="8233213" y="518558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1" name="object 151"/>
          <p:cNvSpPr/>
          <p:nvPr/>
        </p:nvSpPr>
        <p:spPr>
          <a:xfrm>
            <a:off x="8233213" y="477804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2" name="object 152"/>
          <p:cNvSpPr/>
          <p:nvPr/>
        </p:nvSpPr>
        <p:spPr>
          <a:xfrm>
            <a:off x="8233213" y="45744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3" name="object 153"/>
          <p:cNvSpPr/>
          <p:nvPr/>
        </p:nvSpPr>
        <p:spPr>
          <a:xfrm>
            <a:off x="8233213" y="437050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233213" y="396295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233213" y="375934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233213" y="355573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233213" y="314819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233213" y="294426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233213" y="274065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23331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8233213" y="21294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2" name="object 162"/>
          <p:cNvSpPr/>
          <p:nvPr/>
        </p:nvSpPr>
        <p:spPr>
          <a:xfrm>
            <a:off x="8233213" y="192557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3" name="object 163"/>
          <p:cNvSpPr/>
          <p:nvPr/>
        </p:nvSpPr>
        <p:spPr>
          <a:xfrm>
            <a:off x="8233213" y="151802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4" name="object 164"/>
          <p:cNvSpPr/>
          <p:nvPr/>
        </p:nvSpPr>
        <p:spPr>
          <a:xfrm>
            <a:off x="8233213" y="131441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5" name="object 165"/>
          <p:cNvSpPr/>
          <p:nvPr/>
        </p:nvSpPr>
        <p:spPr>
          <a:xfrm>
            <a:off x="8233213" y="111080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6" name="object 166"/>
          <p:cNvSpPr/>
          <p:nvPr/>
        </p:nvSpPr>
        <p:spPr>
          <a:xfrm>
            <a:off x="1349998" y="2274345"/>
            <a:ext cx="50800" cy="70597"/>
          </a:xfrm>
          <a:custGeom>
            <a:avLst/>
            <a:gdLst/>
            <a:ahLst/>
            <a:cxnLst/>
            <a:rect l="l" t="t" r="r" b="b"/>
            <a:pathLst>
              <a:path w="55880" h="80010">
                <a:moveTo>
                  <a:pt x="0" y="39966"/>
                </a:moveTo>
                <a:lnTo>
                  <a:pt x="55448" y="39966"/>
                </a:lnTo>
                <a:lnTo>
                  <a:pt x="15481" y="39966"/>
                </a:lnTo>
                <a:lnTo>
                  <a:pt x="15481" y="0"/>
                </a:lnTo>
                <a:lnTo>
                  <a:pt x="15481" y="79921"/>
                </a:lnTo>
              </a:path>
            </a:pathLst>
          </a:custGeom>
          <a:ln w="3600">
            <a:solidFill>
              <a:srgbClr val="000000"/>
            </a:solidFill>
          </a:ln>
        </p:spPr>
        <p:txBody>
          <a:bodyPr wrap="square" lIns="0" tIns="0" rIns="0" bIns="0" rtlCol="0"/>
          <a:lstStyle/>
          <a:p>
            <a:endParaRPr/>
          </a:p>
        </p:txBody>
      </p:sp>
      <p:sp>
        <p:nvSpPr>
          <p:cNvPr id="167" name="object 167"/>
          <p:cNvSpPr/>
          <p:nvPr/>
        </p:nvSpPr>
        <p:spPr>
          <a:xfrm>
            <a:off x="1349998" y="1980841"/>
            <a:ext cx="64655" cy="70597"/>
          </a:xfrm>
          <a:custGeom>
            <a:avLst/>
            <a:gdLst/>
            <a:ahLst/>
            <a:cxnLst/>
            <a:rect l="l" t="t" r="r" b="b"/>
            <a:pathLst>
              <a:path w="71119" h="80010">
                <a:moveTo>
                  <a:pt x="0" y="39954"/>
                </a:moveTo>
                <a:lnTo>
                  <a:pt x="70561" y="39954"/>
                </a:lnTo>
                <a:lnTo>
                  <a:pt x="30607" y="39954"/>
                </a:lnTo>
                <a:lnTo>
                  <a:pt x="30607" y="0"/>
                </a:lnTo>
                <a:lnTo>
                  <a:pt x="30607" y="79921"/>
                </a:lnTo>
              </a:path>
            </a:pathLst>
          </a:custGeom>
          <a:ln w="3600">
            <a:solidFill>
              <a:srgbClr val="000000"/>
            </a:solidFill>
          </a:ln>
        </p:spPr>
        <p:txBody>
          <a:bodyPr wrap="square" lIns="0" tIns="0" rIns="0" bIns="0" rtlCol="0"/>
          <a:lstStyle/>
          <a:p>
            <a:endParaRPr/>
          </a:p>
        </p:txBody>
      </p:sp>
      <p:sp>
        <p:nvSpPr>
          <p:cNvPr id="168" name="object 168"/>
          <p:cNvSpPr/>
          <p:nvPr/>
        </p:nvSpPr>
        <p:spPr>
          <a:xfrm>
            <a:off x="1355563" y="205866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69" name="object 169"/>
          <p:cNvSpPr/>
          <p:nvPr/>
        </p:nvSpPr>
        <p:spPr>
          <a:xfrm>
            <a:off x="1369314" y="216379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0" name="object 170"/>
          <p:cNvSpPr/>
          <p:nvPr/>
        </p:nvSpPr>
        <p:spPr>
          <a:xfrm>
            <a:off x="1383387" y="245286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1" name="object 171"/>
          <p:cNvSpPr/>
          <p:nvPr/>
        </p:nvSpPr>
        <p:spPr>
          <a:xfrm>
            <a:off x="1397127" y="261487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2" name="object 172"/>
          <p:cNvSpPr/>
          <p:nvPr/>
        </p:nvSpPr>
        <p:spPr>
          <a:xfrm>
            <a:off x="1411200" y="296014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3" name="object 173"/>
          <p:cNvSpPr/>
          <p:nvPr/>
        </p:nvSpPr>
        <p:spPr>
          <a:xfrm>
            <a:off x="1424951" y="320568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4" name="object 174"/>
          <p:cNvSpPr/>
          <p:nvPr/>
        </p:nvSpPr>
        <p:spPr>
          <a:xfrm>
            <a:off x="1439014" y="344678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5" name="object 175"/>
          <p:cNvSpPr/>
          <p:nvPr/>
        </p:nvSpPr>
        <p:spPr>
          <a:xfrm>
            <a:off x="1452764" y="358527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6" name="object 176"/>
          <p:cNvSpPr/>
          <p:nvPr/>
        </p:nvSpPr>
        <p:spPr>
          <a:xfrm>
            <a:off x="1466515" y="363070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7" name="object 177"/>
          <p:cNvSpPr/>
          <p:nvPr/>
        </p:nvSpPr>
        <p:spPr>
          <a:xfrm>
            <a:off x="1480577" y="367835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8" name="object 178"/>
          <p:cNvSpPr/>
          <p:nvPr/>
        </p:nvSpPr>
        <p:spPr>
          <a:xfrm>
            <a:off x="1494327" y="335974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9" name="object 179"/>
          <p:cNvSpPr/>
          <p:nvPr/>
        </p:nvSpPr>
        <p:spPr>
          <a:xfrm>
            <a:off x="1508402" y="319425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0" name="object 180"/>
          <p:cNvSpPr/>
          <p:nvPr/>
        </p:nvSpPr>
        <p:spPr>
          <a:xfrm>
            <a:off x="1522141" y="284038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1" name="object 181"/>
          <p:cNvSpPr/>
          <p:nvPr/>
        </p:nvSpPr>
        <p:spPr>
          <a:xfrm>
            <a:off x="1536215" y="259993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2" name="object 182"/>
          <p:cNvSpPr/>
          <p:nvPr/>
        </p:nvSpPr>
        <p:spPr>
          <a:xfrm>
            <a:off x="1549966" y="260628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3" name="object 183"/>
          <p:cNvSpPr/>
          <p:nvPr/>
        </p:nvSpPr>
        <p:spPr>
          <a:xfrm>
            <a:off x="1564039" y="269713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4" name="object 184"/>
          <p:cNvSpPr/>
          <p:nvPr/>
        </p:nvSpPr>
        <p:spPr>
          <a:xfrm>
            <a:off x="1577778" y="283308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5" name="object 185"/>
          <p:cNvSpPr/>
          <p:nvPr/>
        </p:nvSpPr>
        <p:spPr>
          <a:xfrm>
            <a:off x="1591852" y="284961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6" name="object 186"/>
          <p:cNvSpPr/>
          <p:nvPr/>
        </p:nvSpPr>
        <p:spPr>
          <a:xfrm>
            <a:off x="1605603" y="285182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7" name="object 187"/>
          <p:cNvSpPr/>
          <p:nvPr/>
        </p:nvSpPr>
        <p:spPr>
          <a:xfrm>
            <a:off x="1619677" y="291535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8" name="object 188"/>
          <p:cNvSpPr/>
          <p:nvPr/>
        </p:nvSpPr>
        <p:spPr>
          <a:xfrm>
            <a:off x="1633416" y="316185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9" name="object 189"/>
          <p:cNvSpPr/>
          <p:nvPr/>
        </p:nvSpPr>
        <p:spPr>
          <a:xfrm>
            <a:off x="1647489" y="32669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0" name="object 190"/>
          <p:cNvSpPr/>
          <p:nvPr/>
        </p:nvSpPr>
        <p:spPr>
          <a:xfrm>
            <a:off x="1661240" y="350300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1" name="object 191"/>
          <p:cNvSpPr/>
          <p:nvPr/>
        </p:nvSpPr>
        <p:spPr>
          <a:xfrm>
            <a:off x="1675303" y="354429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2" name="object 192"/>
          <p:cNvSpPr/>
          <p:nvPr/>
        </p:nvSpPr>
        <p:spPr>
          <a:xfrm>
            <a:off x="1689054" y="343693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3" name="object 193"/>
          <p:cNvSpPr/>
          <p:nvPr/>
        </p:nvSpPr>
        <p:spPr>
          <a:xfrm>
            <a:off x="1703127" y="337181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4" name="object 194"/>
          <p:cNvSpPr/>
          <p:nvPr/>
        </p:nvSpPr>
        <p:spPr>
          <a:xfrm>
            <a:off x="1716867" y="309356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5" name="object 195"/>
          <p:cNvSpPr/>
          <p:nvPr/>
        </p:nvSpPr>
        <p:spPr>
          <a:xfrm>
            <a:off x="1730952" y="295664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6" name="object 196"/>
          <p:cNvSpPr/>
          <p:nvPr/>
        </p:nvSpPr>
        <p:spPr>
          <a:xfrm>
            <a:off x="1744691" y="303130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7" name="object 197"/>
          <p:cNvSpPr/>
          <p:nvPr/>
        </p:nvSpPr>
        <p:spPr>
          <a:xfrm>
            <a:off x="1758765" y="319933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8" name="object 198"/>
          <p:cNvSpPr/>
          <p:nvPr/>
        </p:nvSpPr>
        <p:spPr>
          <a:xfrm>
            <a:off x="1772516" y="353794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9" name="object 199"/>
          <p:cNvSpPr/>
          <p:nvPr/>
        </p:nvSpPr>
        <p:spPr>
          <a:xfrm>
            <a:off x="1786578" y="381684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0" name="object 200"/>
          <p:cNvSpPr/>
          <p:nvPr/>
        </p:nvSpPr>
        <p:spPr>
          <a:xfrm>
            <a:off x="1800328" y="419008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1" name="object 201"/>
          <p:cNvSpPr/>
          <p:nvPr/>
        </p:nvSpPr>
        <p:spPr>
          <a:xfrm>
            <a:off x="1814402" y="448485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2" name="object 202"/>
          <p:cNvSpPr/>
          <p:nvPr/>
        </p:nvSpPr>
        <p:spPr>
          <a:xfrm>
            <a:off x="1828141" y="475136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3" name="object 203"/>
          <p:cNvSpPr/>
          <p:nvPr/>
        </p:nvSpPr>
        <p:spPr>
          <a:xfrm>
            <a:off x="1842216" y="480885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4" name="object 204"/>
          <p:cNvSpPr/>
          <p:nvPr/>
        </p:nvSpPr>
        <p:spPr>
          <a:xfrm>
            <a:off x="1855966" y="480885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5" name="object 205"/>
          <p:cNvSpPr/>
          <p:nvPr/>
        </p:nvSpPr>
        <p:spPr>
          <a:xfrm>
            <a:off x="1870040" y="452011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6" name="object 206"/>
          <p:cNvSpPr/>
          <p:nvPr/>
        </p:nvSpPr>
        <p:spPr>
          <a:xfrm>
            <a:off x="1883779" y="451662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7" name="object 207"/>
          <p:cNvSpPr/>
          <p:nvPr/>
        </p:nvSpPr>
        <p:spPr>
          <a:xfrm>
            <a:off x="1897853" y="427202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8" name="object 208"/>
          <p:cNvSpPr/>
          <p:nvPr/>
        </p:nvSpPr>
        <p:spPr>
          <a:xfrm>
            <a:off x="1911604" y="414370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9" name="object 209"/>
          <p:cNvSpPr/>
          <p:nvPr/>
        </p:nvSpPr>
        <p:spPr>
          <a:xfrm>
            <a:off x="1925677" y="408684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0" name="object 210"/>
          <p:cNvSpPr/>
          <p:nvPr/>
        </p:nvSpPr>
        <p:spPr>
          <a:xfrm>
            <a:off x="1939417" y="4066838"/>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11" name="object 211"/>
          <p:cNvSpPr/>
          <p:nvPr/>
        </p:nvSpPr>
        <p:spPr>
          <a:xfrm>
            <a:off x="1953490" y="42494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2" name="object 212"/>
          <p:cNvSpPr/>
          <p:nvPr/>
        </p:nvSpPr>
        <p:spPr>
          <a:xfrm>
            <a:off x="1967241" y="425201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3" name="object 213"/>
          <p:cNvSpPr/>
          <p:nvPr/>
        </p:nvSpPr>
        <p:spPr>
          <a:xfrm>
            <a:off x="1981315" y="432888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4" name="object 214"/>
          <p:cNvSpPr/>
          <p:nvPr/>
        </p:nvSpPr>
        <p:spPr>
          <a:xfrm>
            <a:off x="1995054" y="431491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5" name="object 215"/>
          <p:cNvSpPr/>
          <p:nvPr/>
        </p:nvSpPr>
        <p:spPr>
          <a:xfrm>
            <a:off x="2009128" y="415545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6" name="object 216"/>
          <p:cNvSpPr/>
          <p:nvPr/>
        </p:nvSpPr>
        <p:spPr>
          <a:xfrm>
            <a:off x="2022878" y="425996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7" name="object 217"/>
          <p:cNvSpPr/>
          <p:nvPr/>
        </p:nvSpPr>
        <p:spPr>
          <a:xfrm>
            <a:off x="2036617" y="431967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8" name="object 218"/>
          <p:cNvSpPr/>
          <p:nvPr/>
        </p:nvSpPr>
        <p:spPr>
          <a:xfrm>
            <a:off x="2050692" y="436446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9" name="object 219"/>
          <p:cNvSpPr/>
          <p:nvPr/>
        </p:nvSpPr>
        <p:spPr>
          <a:xfrm>
            <a:off x="2064442" y="42714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0" name="object 220"/>
          <p:cNvSpPr/>
          <p:nvPr/>
        </p:nvSpPr>
        <p:spPr>
          <a:xfrm>
            <a:off x="2078517" y="3923571"/>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1" name="object 221"/>
          <p:cNvSpPr/>
          <p:nvPr/>
        </p:nvSpPr>
        <p:spPr>
          <a:xfrm>
            <a:off x="2092256" y="37831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2" name="object 222"/>
          <p:cNvSpPr/>
          <p:nvPr/>
        </p:nvSpPr>
        <p:spPr>
          <a:xfrm>
            <a:off x="2106329" y="358082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3" name="object 223"/>
          <p:cNvSpPr/>
          <p:nvPr/>
        </p:nvSpPr>
        <p:spPr>
          <a:xfrm>
            <a:off x="2120080" y="356685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4" name="object 224"/>
          <p:cNvSpPr/>
          <p:nvPr/>
        </p:nvSpPr>
        <p:spPr>
          <a:xfrm>
            <a:off x="2134142" y="349760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5" name="object 225"/>
          <p:cNvSpPr/>
          <p:nvPr/>
        </p:nvSpPr>
        <p:spPr>
          <a:xfrm>
            <a:off x="2147893" y="366500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6" name="object 226"/>
          <p:cNvSpPr/>
          <p:nvPr/>
        </p:nvSpPr>
        <p:spPr>
          <a:xfrm>
            <a:off x="2161967" y="366500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7" name="object 227"/>
          <p:cNvSpPr/>
          <p:nvPr/>
        </p:nvSpPr>
        <p:spPr>
          <a:xfrm>
            <a:off x="2175706" y="40801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8" name="object 228"/>
          <p:cNvSpPr/>
          <p:nvPr/>
        </p:nvSpPr>
        <p:spPr>
          <a:xfrm>
            <a:off x="2189780" y="398424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9" name="object 229"/>
          <p:cNvSpPr/>
          <p:nvPr/>
        </p:nvSpPr>
        <p:spPr>
          <a:xfrm>
            <a:off x="2203530" y="406111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0" name="object 230"/>
          <p:cNvSpPr/>
          <p:nvPr/>
        </p:nvSpPr>
        <p:spPr>
          <a:xfrm>
            <a:off x="2217605" y="39769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1" name="object 231"/>
          <p:cNvSpPr/>
          <p:nvPr/>
        </p:nvSpPr>
        <p:spPr>
          <a:xfrm>
            <a:off x="2231344" y="39867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2" name="object 232"/>
          <p:cNvSpPr/>
          <p:nvPr/>
        </p:nvSpPr>
        <p:spPr>
          <a:xfrm>
            <a:off x="2245417" y="379873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3" name="object 233"/>
          <p:cNvSpPr/>
          <p:nvPr/>
        </p:nvSpPr>
        <p:spPr>
          <a:xfrm>
            <a:off x="2259168" y="366786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4" name="object 234"/>
          <p:cNvSpPr/>
          <p:nvPr/>
        </p:nvSpPr>
        <p:spPr>
          <a:xfrm>
            <a:off x="2273242" y="363006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5" name="object 235"/>
          <p:cNvSpPr/>
          <p:nvPr/>
        </p:nvSpPr>
        <p:spPr>
          <a:xfrm>
            <a:off x="2286981" y="372472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6" name="object 236"/>
          <p:cNvSpPr/>
          <p:nvPr/>
        </p:nvSpPr>
        <p:spPr>
          <a:xfrm>
            <a:off x="2301055" y="387147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7" name="object 237"/>
          <p:cNvSpPr/>
          <p:nvPr/>
        </p:nvSpPr>
        <p:spPr>
          <a:xfrm>
            <a:off x="2314806" y="391404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8" name="object 238"/>
          <p:cNvSpPr/>
          <p:nvPr/>
        </p:nvSpPr>
        <p:spPr>
          <a:xfrm>
            <a:off x="2328879" y="409859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9" name="object 239"/>
          <p:cNvSpPr/>
          <p:nvPr/>
        </p:nvSpPr>
        <p:spPr>
          <a:xfrm>
            <a:off x="2342618" y="416339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0" name="object 240"/>
          <p:cNvSpPr/>
          <p:nvPr/>
        </p:nvSpPr>
        <p:spPr>
          <a:xfrm>
            <a:off x="2356692" y="429807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1" name="object 241"/>
          <p:cNvSpPr/>
          <p:nvPr/>
        </p:nvSpPr>
        <p:spPr>
          <a:xfrm>
            <a:off x="2370443" y="422025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2" name="object 242"/>
          <p:cNvSpPr/>
          <p:nvPr/>
        </p:nvSpPr>
        <p:spPr>
          <a:xfrm>
            <a:off x="2384506" y="429299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3" name="object 243"/>
          <p:cNvSpPr/>
          <p:nvPr/>
        </p:nvSpPr>
        <p:spPr>
          <a:xfrm>
            <a:off x="2398256" y="428887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4" name="object 244"/>
          <p:cNvSpPr/>
          <p:nvPr/>
        </p:nvSpPr>
        <p:spPr>
          <a:xfrm>
            <a:off x="2412330" y="447882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5" name="object 245"/>
          <p:cNvSpPr/>
          <p:nvPr/>
        </p:nvSpPr>
        <p:spPr>
          <a:xfrm>
            <a:off x="2426069" y="449120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6" name="object 246"/>
          <p:cNvSpPr/>
          <p:nvPr/>
        </p:nvSpPr>
        <p:spPr>
          <a:xfrm>
            <a:off x="2440155" y="437018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7" name="object 247"/>
          <p:cNvSpPr/>
          <p:nvPr/>
        </p:nvSpPr>
        <p:spPr>
          <a:xfrm>
            <a:off x="2453894" y="431650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8" name="object 248"/>
          <p:cNvSpPr/>
          <p:nvPr/>
        </p:nvSpPr>
        <p:spPr>
          <a:xfrm>
            <a:off x="2467967" y="404554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9" name="object 249"/>
          <p:cNvSpPr/>
          <p:nvPr/>
        </p:nvSpPr>
        <p:spPr>
          <a:xfrm>
            <a:off x="2481718" y="40144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0" name="object 250"/>
          <p:cNvSpPr/>
          <p:nvPr/>
        </p:nvSpPr>
        <p:spPr>
          <a:xfrm>
            <a:off x="2495780" y="357003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1" name="object 251"/>
          <p:cNvSpPr/>
          <p:nvPr/>
        </p:nvSpPr>
        <p:spPr>
          <a:xfrm>
            <a:off x="2509531" y="357542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2" name="object 252"/>
          <p:cNvSpPr/>
          <p:nvPr/>
        </p:nvSpPr>
        <p:spPr>
          <a:xfrm>
            <a:off x="2523605" y="346075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3" name="object 253"/>
          <p:cNvSpPr/>
          <p:nvPr/>
        </p:nvSpPr>
        <p:spPr>
          <a:xfrm>
            <a:off x="2537344" y="373997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4" name="object 254"/>
          <p:cNvSpPr/>
          <p:nvPr/>
        </p:nvSpPr>
        <p:spPr>
          <a:xfrm>
            <a:off x="2551418" y="364944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5" name="object 255"/>
          <p:cNvSpPr/>
          <p:nvPr/>
        </p:nvSpPr>
        <p:spPr>
          <a:xfrm>
            <a:off x="2565168" y="373806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6" name="object 256"/>
          <p:cNvSpPr/>
          <p:nvPr/>
        </p:nvSpPr>
        <p:spPr>
          <a:xfrm>
            <a:off x="2579243" y="374124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7" name="object 257"/>
          <p:cNvSpPr/>
          <p:nvPr/>
        </p:nvSpPr>
        <p:spPr>
          <a:xfrm>
            <a:off x="2592982" y="370566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8" name="object 258"/>
          <p:cNvSpPr/>
          <p:nvPr/>
        </p:nvSpPr>
        <p:spPr>
          <a:xfrm>
            <a:off x="2607056" y="396232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2620807" y="444833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0" name="object 260"/>
          <p:cNvSpPr/>
          <p:nvPr/>
        </p:nvSpPr>
        <p:spPr>
          <a:xfrm>
            <a:off x="2634546" y="399472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1" name="object 261"/>
          <p:cNvSpPr/>
          <p:nvPr/>
        </p:nvSpPr>
        <p:spPr>
          <a:xfrm>
            <a:off x="2648619" y="474088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2" name="object 262"/>
          <p:cNvSpPr/>
          <p:nvPr/>
        </p:nvSpPr>
        <p:spPr>
          <a:xfrm>
            <a:off x="2662370" y="458269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3" name="object 263"/>
          <p:cNvSpPr/>
          <p:nvPr/>
        </p:nvSpPr>
        <p:spPr>
          <a:xfrm>
            <a:off x="2676444" y="502644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4" name="object 264"/>
          <p:cNvSpPr/>
          <p:nvPr/>
        </p:nvSpPr>
        <p:spPr>
          <a:xfrm>
            <a:off x="2690183" y="526341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5" name="object 265"/>
          <p:cNvSpPr/>
          <p:nvPr/>
        </p:nvSpPr>
        <p:spPr>
          <a:xfrm>
            <a:off x="2704257" y="515763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6" name="object 266"/>
          <p:cNvSpPr/>
          <p:nvPr/>
        </p:nvSpPr>
        <p:spPr>
          <a:xfrm>
            <a:off x="2718007" y="51833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7" name="object 267"/>
          <p:cNvSpPr/>
          <p:nvPr/>
        </p:nvSpPr>
        <p:spPr>
          <a:xfrm>
            <a:off x="2732070" y="504328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8" name="object 268"/>
          <p:cNvSpPr/>
          <p:nvPr/>
        </p:nvSpPr>
        <p:spPr>
          <a:xfrm>
            <a:off x="2745820" y="490097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9" name="object 269"/>
          <p:cNvSpPr/>
          <p:nvPr/>
        </p:nvSpPr>
        <p:spPr>
          <a:xfrm>
            <a:off x="2759895" y="470371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0" name="object 270"/>
          <p:cNvSpPr/>
          <p:nvPr/>
        </p:nvSpPr>
        <p:spPr>
          <a:xfrm>
            <a:off x="2773634" y="44658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1" name="object 271"/>
          <p:cNvSpPr/>
          <p:nvPr/>
        </p:nvSpPr>
        <p:spPr>
          <a:xfrm>
            <a:off x="2787707" y="414370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2" name="object 272"/>
          <p:cNvSpPr/>
          <p:nvPr/>
        </p:nvSpPr>
        <p:spPr>
          <a:xfrm>
            <a:off x="2801458" y="392007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3" name="object 273"/>
          <p:cNvSpPr/>
          <p:nvPr/>
        </p:nvSpPr>
        <p:spPr>
          <a:xfrm>
            <a:off x="2815532" y="363578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4" name="object 274"/>
          <p:cNvSpPr/>
          <p:nvPr/>
        </p:nvSpPr>
        <p:spPr>
          <a:xfrm>
            <a:off x="2829271" y="325269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5" name="object 275"/>
          <p:cNvSpPr/>
          <p:nvPr/>
        </p:nvSpPr>
        <p:spPr>
          <a:xfrm>
            <a:off x="2843345" y="282482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6" name="object 276"/>
          <p:cNvSpPr/>
          <p:nvPr/>
        </p:nvSpPr>
        <p:spPr>
          <a:xfrm>
            <a:off x="2857096" y="266187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7" name="object 277"/>
          <p:cNvSpPr/>
          <p:nvPr/>
        </p:nvSpPr>
        <p:spPr>
          <a:xfrm>
            <a:off x="2871169" y="274796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78" name="object 278"/>
          <p:cNvSpPr/>
          <p:nvPr/>
        </p:nvSpPr>
        <p:spPr>
          <a:xfrm>
            <a:off x="2884908" y="300207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9" name="object 279"/>
          <p:cNvSpPr/>
          <p:nvPr/>
        </p:nvSpPr>
        <p:spPr>
          <a:xfrm>
            <a:off x="2898982" y="323015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0" name="object 280"/>
          <p:cNvSpPr/>
          <p:nvPr/>
        </p:nvSpPr>
        <p:spPr>
          <a:xfrm>
            <a:off x="2912733" y="338865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1" name="object 281"/>
          <p:cNvSpPr/>
          <p:nvPr/>
        </p:nvSpPr>
        <p:spPr>
          <a:xfrm>
            <a:off x="2926807" y="372409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2" name="object 282"/>
          <p:cNvSpPr/>
          <p:nvPr/>
        </p:nvSpPr>
        <p:spPr>
          <a:xfrm>
            <a:off x="2940547" y="371138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3" name="object 283"/>
          <p:cNvSpPr/>
          <p:nvPr/>
        </p:nvSpPr>
        <p:spPr>
          <a:xfrm>
            <a:off x="2954620" y="382732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84" name="object 284"/>
          <p:cNvSpPr/>
          <p:nvPr/>
        </p:nvSpPr>
        <p:spPr>
          <a:xfrm>
            <a:off x="2968371" y="40255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5" name="object 285"/>
          <p:cNvSpPr/>
          <p:nvPr/>
        </p:nvSpPr>
        <p:spPr>
          <a:xfrm>
            <a:off x="2982433" y="412020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6" name="object 286"/>
          <p:cNvSpPr/>
          <p:nvPr/>
        </p:nvSpPr>
        <p:spPr>
          <a:xfrm>
            <a:off x="2996184" y="405413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7" name="object 287"/>
          <p:cNvSpPr/>
          <p:nvPr/>
        </p:nvSpPr>
        <p:spPr>
          <a:xfrm>
            <a:off x="3010257" y="411097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8" name="object 288"/>
          <p:cNvSpPr/>
          <p:nvPr/>
        </p:nvSpPr>
        <p:spPr>
          <a:xfrm>
            <a:off x="3023997" y="391245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9" name="object 289"/>
          <p:cNvSpPr/>
          <p:nvPr/>
        </p:nvSpPr>
        <p:spPr>
          <a:xfrm>
            <a:off x="3038082" y="40547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0" name="object 290"/>
          <p:cNvSpPr/>
          <p:nvPr/>
        </p:nvSpPr>
        <p:spPr>
          <a:xfrm>
            <a:off x="3051821" y="403443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1" name="object 291"/>
          <p:cNvSpPr/>
          <p:nvPr/>
        </p:nvSpPr>
        <p:spPr>
          <a:xfrm>
            <a:off x="3065895" y="410240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2" name="object 292"/>
          <p:cNvSpPr/>
          <p:nvPr/>
        </p:nvSpPr>
        <p:spPr>
          <a:xfrm>
            <a:off x="3079646" y="41799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3" name="object 293"/>
          <p:cNvSpPr/>
          <p:nvPr/>
        </p:nvSpPr>
        <p:spPr>
          <a:xfrm>
            <a:off x="3093708" y="396740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4" name="object 294"/>
          <p:cNvSpPr/>
          <p:nvPr/>
        </p:nvSpPr>
        <p:spPr>
          <a:xfrm>
            <a:off x="3107458" y="390388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95" name="object 295"/>
          <p:cNvSpPr/>
          <p:nvPr/>
        </p:nvSpPr>
        <p:spPr>
          <a:xfrm>
            <a:off x="3121533" y="378348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6" name="object 296"/>
          <p:cNvSpPr/>
          <p:nvPr/>
        </p:nvSpPr>
        <p:spPr>
          <a:xfrm>
            <a:off x="3135272" y="335657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97" name="object 297"/>
          <p:cNvSpPr/>
          <p:nvPr/>
        </p:nvSpPr>
        <p:spPr>
          <a:xfrm>
            <a:off x="3149346" y="332861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98" name="object 298"/>
          <p:cNvSpPr/>
          <p:nvPr/>
        </p:nvSpPr>
        <p:spPr>
          <a:xfrm>
            <a:off x="3163097" y="321490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99" name="object 299"/>
          <p:cNvSpPr/>
          <p:nvPr/>
        </p:nvSpPr>
        <p:spPr>
          <a:xfrm>
            <a:off x="3177170" y="296968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0" name="object 300"/>
          <p:cNvSpPr/>
          <p:nvPr/>
        </p:nvSpPr>
        <p:spPr>
          <a:xfrm>
            <a:off x="3190909" y="289757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1" name="object 301"/>
          <p:cNvSpPr/>
          <p:nvPr/>
        </p:nvSpPr>
        <p:spPr>
          <a:xfrm>
            <a:off x="3204660" y="274477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02" name="object 302"/>
          <p:cNvSpPr/>
          <p:nvPr/>
        </p:nvSpPr>
        <p:spPr>
          <a:xfrm>
            <a:off x="3218734" y="261645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03" name="object 303"/>
          <p:cNvSpPr/>
          <p:nvPr/>
        </p:nvSpPr>
        <p:spPr>
          <a:xfrm>
            <a:off x="3232473" y="254053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4" name="object 304"/>
          <p:cNvSpPr/>
          <p:nvPr/>
        </p:nvSpPr>
        <p:spPr>
          <a:xfrm>
            <a:off x="3246547" y="270729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05" name="object 305"/>
          <p:cNvSpPr/>
          <p:nvPr/>
        </p:nvSpPr>
        <p:spPr>
          <a:xfrm>
            <a:off x="3260297" y="27330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6" name="object 306"/>
          <p:cNvSpPr/>
          <p:nvPr/>
        </p:nvSpPr>
        <p:spPr>
          <a:xfrm>
            <a:off x="3274371" y="28772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07" name="object 307"/>
          <p:cNvSpPr/>
          <p:nvPr/>
        </p:nvSpPr>
        <p:spPr>
          <a:xfrm>
            <a:off x="3288110" y="298556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08" name="object 308"/>
          <p:cNvSpPr/>
          <p:nvPr/>
        </p:nvSpPr>
        <p:spPr>
          <a:xfrm>
            <a:off x="3302185" y="339564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09" name="object 309"/>
          <p:cNvSpPr/>
          <p:nvPr/>
        </p:nvSpPr>
        <p:spPr>
          <a:xfrm>
            <a:off x="3315935" y="374600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0" name="object 310"/>
          <p:cNvSpPr/>
          <p:nvPr/>
        </p:nvSpPr>
        <p:spPr>
          <a:xfrm>
            <a:off x="3329997" y="367993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1" name="object 311"/>
          <p:cNvSpPr/>
          <p:nvPr/>
        </p:nvSpPr>
        <p:spPr>
          <a:xfrm>
            <a:off x="3343748" y="377174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2" name="object 312"/>
          <p:cNvSpPr/>
          <p:nvPr/>
        </p:nvSpPr>
        <p:spPr>
          <a:xfrm>
            <a:off x="3357822" y="369994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3" name="object 313"/>
          <p:cNvSpPr/>
          <p:nvPr/>
        </p:nvSpPr>
        <p:spPr>
          <a:xfrm>
            <a:off x="3371561" y="37923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4" name="object 314"/>
          <p:cNvSpPr/>
          <p:nvPr/>
        </p:nvSpPr>
        <p:spPr>
          <a:xfrm>
            <a:off x="3385647" y="383812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15" name="object 315"/>
          <p:cNvSpPr/>
          <p:nvPr/>
        </p:nvSpPr>
        <p:spPr>
          <a:xfrm>
            <a:off x="3399386" y="398233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6" name="object 316"/>
          <p:cNvSpPr/>
          <p:nvPr/>
        </p:nvSpPr>
        <p:spPr>
          <a:xfrm>
            <a:off x="3413459" y="3905473"/>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17" name="object 317"/>
          <p:cNvSpPr/>
          <p:nvPr/>
        </p:nvSpPr>
        <p:spPr>
          <a:xfrm>
            <a:off x="3427210" y="368152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18" name="object 318"/>
          <p:cNvSpPr/>
          <p:nvPr/>
        </p:nvSpPr>
        <p:spPr>
          <a:xfrm>
            <a:off x="3441272" y="304527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19" name="object 319"/>
          <p:cNvSpPr/>
          <p:nvPr/>
        </p:nvSpPr>
        <p:spPr>
          <a:xfrm>
            <a:off x="3455023" y="273715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0" name="object 320"/>
          <p:cNvSpPr/>
          <p:nvPr/>
        </p:nvSpPr>
        <p:spPr>
          <a:xfrm>
            <a:off x="3469097" y="262756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21" name="object 321"/>
          <p:cNvSpPr/>
          <p:nvPr/>
        </p:nvSpPr>
        <p:spPr>
          <a:xfrm>
            <a:off x="3482837" y="254942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2" name="object 322"/>
          <p:cNvSpPr/>
          <p:nvPr/>
        </p:nvSpPr>
        <p:spPr>
          <a:xfrm>
            <a:off x="3496910" y="23867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3" name="object 323"/>
          <p:cNvSpPr/>
          <p:nvPr/>
        </p:nvSpPr>
        <p:spPr>
          <a:xfrm>
            <a:off x="3510661" y="241983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4" name="object 324"/>
          <p:cNvSpPr/>
          <p:nvPr/>
        </p:nvSpPr>
        <p:spPr>
          <a:xfrm>
            <a:off x="3524735" y="272128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5" name="object 325"/>
          <p:cNvSpPr/>
          <p:nvPr/>
        </p:nvSpPr>
        <p:spPr>
          <a:xfrm>
            <a:off x="3538474" y="261104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26" name="object 326"/>
          <p:cNvSpPr/>
          <p:nvPr/>
        </p:nvSpPr>
        <p:spPr>
          <a:xfrm>
            <a:off x="3552547" y="265457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27" name="object 327"/>
          <p:cNvSpPr/>
          <p:nvPr/>
        </p:nvSpPr>
        <p:spPr>
          <a:xfrm>
            <a:off x="3566298" y="2377272"/>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28" name="object 328"/>
          <p:cNvSpPr/>
          <p:nvPr/>
        </p:nvSpPr>
        <p:spPr>
          <a:xfrm>
            <a:off x="3580372" y="261677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29" name="object 329"/>
          <p:cNvSpPr/>
          <p:nvPr/>
        </p:nvSpPr>
        <p:spPr>
          <a:xfrm>
            <a:off x="3594111" y="255482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30" name="object 330"/>
          <p:cNvSpPr/>
          <p:nvPr/>
        </p:nvSpPr>
        <p:spPr>
          <a:xfrm>
            <a:off x="3608185" y="245350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1" name="object 331"/>
          <p:cNvSpPr/>
          <p:nvPr/>
        </p:nvSpPr>
        <p:spPr>
          <a:xfrm>
            <a:off x="3621936" y="263995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2" name="object 332"/>
          <p:cNvSpPr/>
          <p:nvPr/>
        </p:nvSpPr>
        <p:spPr>
          <a:xfrm>
            <a:off x="3636009" y="303923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33" name="object 333"/>
          <p:cNvSpPr/>
          <p:nvPr/>
        </p:nvSpPr>
        <p:spPr>
          <a:xfrm>
            <a:off x="3649748" y="353381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4" name="object 334"/>
          <p:cNvSpPr/>
          <p:nvPr/>
        </p:nvSpPr>
        <p:spPr>
          <a:xfrm>
            <a:off x="3663823" y="39877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35" name="object 335"/>
          <p:cNvSpPr/>
          <p:nvPr/>
        </p:nvSpPr>
        <p:spPr>
          <a:xfrm>
            <a:off x="3677573" y="449629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6" name="object 336"/>
          <p:cNvSpPr/>
          <p:nvPr/>
        </p:nvSpPr>
        <p:spPr>
          <a:xfrm>
            <a:off x="3691636" y="498737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37" name="object 337"/>
          <p:cNvSpPr/>
          <p:nvPr/>
        </p:nvSpPr>
        <p:spPr>
          <a:xfrm>
            <a:off x="3705387" y="53097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38" name="object 338"/>
          <p:cNvSpPr/>
          <p:nvPr/>
        </p:nvSpPr>
        <p:spPr>
          <a:xfrm>
            <a:off x="3719460" y="529644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39" name="object 339"/>
          <p:cNvSpPr/>
          <p:nvPr/>
        </p:nvSpPr>
        <p:spPr>
          <a:xfrm>
            <a:off x="3733199" y="52335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0" name="object 340"/>
          <p:cNvSpPr/>
          <p:nvPr/>
        </p:nvSpPr>
        <p:spPr>
          <a:xfrm>
            <a:off x="3747273" y="5253250"/>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41" name="object 341"/>
          <p:cNvSpPr/>
          <p:nvPr/>
        </p:nvSpPr>
        <p:spPr>
          <a:xfrm>
            <a:off x="3761024" y="522624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42" name="object 342"/>
          <p:cNvSpPr/>
          <p:nvPr/>
        </p:nvSpPr>
        <p:spPr>
          <a:xfrm>
            <a:off x="3774763" y="499340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3" name="object 343"/>
          <p:cNvSpPr/>
          <p:nvPr/>
        </p:nvSpPr>
        <p:spPr>
          <a:xfrm>
            <a:off x="3788837" y="471768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4" name="object 344"/>
          <p:cNvSpPr/>
          <p:nvPr/>
        </p:nvSpPr>
        <p:spPr>
          <a:xfrm>
            <a:off x="3802587" y="440004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45" name="object 345"/>
          <p:cNvSpPr/>
          <p:nvPr/>
        </p:nvSpPr>
        <p:spPr>
          <a:xfrm>
            <a:off x="3816661" y="37733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6" name="object 346"/>
          <p:cNvSpPr/>
          <p:nvPr/>
        </p:nvSpPr>
        <p:spPr>
          <a:xfrm>
            <a:off x="3830400" y="363642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47" name="object 347"/>
          <p:cNvSpPr/>
          <p:nvPr/>
        </p:nvSpPr>
        <p:spPr>
          <a:xfrm>
            <a:off x="3844475" y="325110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48" name="object 348"/>
          <p:cNvSpPr/>
          <p:nvPr/>
        </p:nvSpPr>
        <p:spPr>
          <a:xfrm>
            <a:off x="3858225" y="312151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49" name="object 349"/>
          <p:cNvSpPr/>
          <p:nvPr/>
        </p:nvSpPr>
        <p:spPr>
          <a:xfrm>
            <a:off x="3872299" y="310467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50" name="object 350"/>
          <p:cNvSpPr/>
          <p:nvPr/>
        </p:nvSpPr>
        <p:spPr>
          <a:xfrm>
            <a:off x="3886038" y="314311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1" name="object 351"/>
          <p:cNvSpPr/>
          <p:nvPr/>
        </p:nvSpPr>
        <p:spPr>
          <a:xfrm>
            <a:off x="3900112" y="315104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52" name="object 352"/>
          <p:cNvSpPr/>
          <p:nvPr/>
        </p:nvSpPr>
        <p:spPr>
          <a:xfrm>
            <a:off x="3913863" y="30856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53" name="object 353"/>
          <p:cNvSpPr/>
          <p:nvPr/>
        </p:nvSpPr>
        <p:spPr>
          <a:xfrm>
            <a:off x="3927925" y="307512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54" name="object 354"/>
          <p:cNvSpPr/>
          <p:nvPr/>
        </p:nvSpPr>
        <p:spPr>
          <a:xfrm>
            <a:off x="3941676" y="276829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5" name="object 355"/>
          <p:cNvSpPr/>
          <p:nvPr/>
        </p:nvSpPr>
        <p:spPr>
          <a:xfrm>
            <a:off x="3955749" y="252624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6" name="object 356"/>
          <p:cNvSpPr/>
          <p:nvPr/>
        </p:nvSpPr>
        <p:spPr>
          <a:xfrm>
            <a:off x="3969488" y="251544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7" name="object 357"/>
          <p:cNvSpPr/>
          <p:nvPr/>
        </p:nvSpPr>
        <p:spPr>
          <a:xfrm>
            <a:off x="3983574" y="239123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58" name="object 358"/>
          <p:cNvSpPr/>
          <p:nvPr/>
        </p:nvSpPr>
        <p:spPr>
          <a:xfrm>
            <a:off x="3997313" y="22473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59" name="object 359"/>
          <p:cNvSpPr/>
          <p:nvPr/>
        </p:nvSpPr>
        <p:spPr>
          <a:xfrm>
            <a:off x="4011387" y="242586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0" name="object 360"/>
          <p:cNvSpPr/>
          <p:nvPr/>
        </p:nvSpPr>
        <p:spPr>
          <a:xfrm>
            <a:off x="4025137" y="297157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1" name="object 361"/>
          <p:cNvSpPr/>
          <p:nvPr/>
        </p:nvSpPr>
        <p:spPr>
          <a:xfrm>
            <a:off x="4039200" y="357066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62" name="object 362"/>
          <p:cNvSpPr/>
          <p:nvPr/>
        </p:nvSpPr>
        <p:spPr>
          <a:xfrm>
            <a:off x="4052951" y="393373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3" name="object 363"/>
          <p:cNvSpPr/>
          <p:nvPr/>
        </p:nvSpPr>
        <p:spPr>
          <a:xfrm>
            <a:off x="4067025" y="466210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64" name="object 364"/>
          <p:cNvSpPr/>
          <p:nvPr/>
        </p:nvSpPr>
        <p:spPr>
          <a:xfrm>
            <a:off x="4080764" y="531010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5" name="object 365"/>
          <p:cNvSpPr/>
          <p:nvPr/>
        </p:nvSpPr>
        <p:spPr>
          <a:xfrm>
            <a:off x="4094837" y="561949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6" name="object 366"/>
          <p:cNvSpPr/>
          <p:nvPr/>
        </p:nvSpPr>
        <p:spPr>
          <a:xfrm>
            <a:off x="4108588" y="565188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7" name="object 367"/>
          <p:cNvSpPr/>
          <p:nvPr/>
        </p:nvSpPr>
        <p:spPr>
          <a:xfrm>
            <a:off x="4122662" y="564331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68" name="object 368"/>
          <p:cNvSpPr/>
          <p:nvPr/>
        </p:nvSpPr>
        <p:spPr>
          <a:xfrm>
            <a:off x="4136401" y="557915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69" name="object 369"/>
          <p:cNvSpPr/>
          <p:nvPr/>
        </p:nvSpPr>
        <p:spPr>
          <a:xfrm>
            <a:off x="4150475" y="53621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70" name="object 370"/>
          <p:cNvSpPr/>
          <p:nvPr/>
        </p:nvSpPr>
        <p:spPr>
          <a:xfrm>
            <a:off x="4164226" y="493591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1" name="object 371"/>
          <p:cNvSpPr/>
          <p:nvPr/>
        </p:nvSpPr>
        <p:spPr>
          <a:xfrm>
            <a:off x="4178299" y="45906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72" name="object 372"/>
          <p:cNvSpPr/>
          <p:nvPr/>
        </p:nvSpPr>
        <p:spPr>
          <a:xfrm>
            <a:off x="4192038" y="408462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73" name="object 373"/>
          <p:cNvSpPr/>
          <p:nvPr/>
        </p:nvSpPr>
        <p:spPr>
          <a:xfrm>
            <a:off x="4206113" y="327811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4" name="object 374"/>
          <p:cNvSpPr/>
          <p:nvPr/>
        </p:nvSpPr>
        <p:spPr>
          <a:xfrm>
            <a:off x="4219864" y="306369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5" name="object 375"/>
          <p:cNvSpPr/>
          <p:nvPr/>
        </p:nvSpPr>
        <p:spPr>
          <a:xfrm>
            <a:off x="4233937" y="277083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76" name="object 376"/>
          <p:cNvSpPr/>
          <p:nvPr/>
        </p:nvSpPr>
        <p:spPr>
          <a:xfrm>
            <a:off x="4247677" y="259357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7" name="object 377"/>
          <p:cNvSpPr/>
          <p:nvPr/>
        </p:nvSpPr>
        <p:spPr>
          <a:xfrm>
            <a:off x="4261750" y="243221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78" name="object 378"/>
          <p:cNvSpPr/>
          <p:nvPr/>
        </p:nvSpPr>
        <p:spPr>
          <a:xfrm>
            <a:off x="4275501" y="2566897"/>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79" name="object 379"/>
          <p:cNvSpPr/>
          <p:nvPr/>
        </p:nvSpPr>
        <p:spPr>
          <a:xfrm>
            <a:off x="4289575" y="229181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80" name="object 380"/>
          <p:cNvSpPr/>
          <p:nvPr/>
        </p:nvSpPr>
        <p:spPr>
          <a:xfrm>
            <a:off x="4303314" y="235788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81" name="object 381"/>
          <p:cNvSpPr/>
          <p:nvPr/>
        </p:nvSpPr>
        <p:spPr>
          <a:xfrm>
            <a:off x="4317387" y="211393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2" name="object 382"/>
          <p:cNvSpPr/>
          <p:nvPr/>
        </p:nvSpPr>
        <p:spPr>
          <a:xfrm>
            <a:off x="4331138" y="235471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3" name="object 383"/>
          <p:cNvSpPr/>
          <p:nvPr/>
        </p:nvSpPr>
        <p:spPr>
          <a:xfrm>
            <a:off x="4345201" y="260787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84" name="object 384"/>
          <p:cNvSpPr/>
          <p:nvPr/>
        </p:nvSpPr>
        <p:spPr>
          <a:xfrm>
            <a:off x="4358951" y="258373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385" name="object 385"/>
          <p:cNvSpPr/>
          <p:nvPr/>
        </p:nvSpPr>
        <p:spPr>
          <a:xfrm>
            <a:off x="4372702" y="2695227"/>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86" name="object 386"/>
          <p:cNvSpPr/>
          <p:nvPr/>
        </p:nvSpPr>
        <p:spPr>
          <a:xfrm>
            <a:off x="4386765" y="258659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87" name="object 387"/>
          <p:cNvSpPr/>
          <p:nvPr/>
        </p:nvSpPr>
        <p:spPr>
          <a:xfrm>
            <a:off x="4400515" y="294934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88" name="object 388"/>
          <p:cNvSpPr/>
          <p:nvPr/>
        </p:nvSpPr>
        <p:spPr>
          <a:xfrm>
            <a:off x="4414589" y="317996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89" name="object 389"/>
          <p:cNvSpPr/>
          <p:nvPr/>
        </p:nvSpPr>
        <p:spPr>
          <a:xfrm>
            <a:off x="4428328" y="360338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90" name="object 390"/>
          <p:cNvSpPr/>
          <p:nvPr/>
        </p:nvSpPr>
        <p:spPr>
          <a:xfrm>
            <a:off x="4442402" y="41821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91" name="object 391"/>
          <p:cNvSpPr/>
          <p:nvPr/>
        </p:nvSpPr>
        <p:spPr>
          <a:xfrm>
            <a:off x="4456153" y="445690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2" name="object 392"/>
          <p:cNvSpPr/>
          <p:nvPr/>
        </p:nvSpPr>
        <p:spPr>
          <a:xfrm>
            <a:off x="4470227" y="4882234"/>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393" name="object 393"/>
          <p:cNvSpPr/>
          <p:nvPr/>
        </p:nvSpPr>
        <p:spPr>
          <a:xfrm>
            <a:off x="4483966" y="507885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394" name="object 394"/>
          <p:cNvSpPr/>
          <p:nvPr/>
        </p:nvSpPr>
        <p:spPr>
          <a:xfrm>
            <a:off x="4498039" y="535902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95" name="object 395"/>
          <p:cNvSpPr/>
          <p:nvPr/>
        </p:nvSpPr>
        <p:spPr>
          <a:xfrm>
            <a:off x="4511790" y="525864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96" name="object 396"/>
          <p:cNvSpPr/>
          <p:nvPr/>
        </p:nvSpPr>
        <p:spPr>
          <a:xfrm>
            <a:off x="4525864" y="5218938"/>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397" name="object 397"/>
          <p:cNvSpPr/>
          <p:nvPr/>
        </p:nvSpPr>
        <p:spPr>
          <a:xfrm>
            <a:off x="4539603" y="5033121"/>
            <a:ext cx="72736" cy="70597"/>
          </a:xfrm>
          <a:custGeom>
            <a:avLst/>
            <a:gdLst/>
            <a:ahLst/>
            <a:cxnLst/>
            <a:rect l="l" t="t" r="r" b="b"/>
            <a:pathLst>
              <a:path w="80010"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398" name="object 398"/>
          <p:cNvSpPr/>
          <p:nvPr/>
        </p:nvSpPr>
        <p:spPr>
          <a:xfrm>
            <a:off x="4553677" y="478312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399" name="object 399"/>
          <p:cNvSpPr/>
          <p:nvPr/>
        </p:nvSpPr>
        <p:spPr>
          <a:xfrm>
            <a:off x="4567427" y="4619860"/>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0" name="object 400"/>
          <p:cNvSpPr/>
          <p:nvPr/>
        </p:nvSpPr>
        <p:spPr>
          <a:xfrm>
            <a:off x="4581502" y="438320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01" name="object 401"/>
          <p:cNvSpPr/>
          <p:nvPr/>
        </p:nvSpPr>
        <p:spPr>
          <a:xfrm>
            <a:off x="4595241" y="39588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02" name="object 402"/>
          <p:cNvSpPr/>
          <p:nvPr/>
        </p:nvSpPr>
        <p:spPr>
          <a:xfrm>
            <a:off x="4609315" y="3683429"/>
            <a:ext cx="72736" cy="70597"/>
          </a:xfrm>
          <a:custGeom>
            <a:avLst/>
            <a:gdLst/>
            <a:ahLst/>
            <a:cxnLst/>
            <a:rect l="l" t="t" r="r" b="b"/>
            <a:pathLst>
              <a:path w="80010" h="80010">
                <a:moveTo>
                  <a:pt x="0" y="39598"/>
                </a:moveTo>
                <a:lnTo>
                  <a:pt x="79921" y="39598"/>
                </a:lnTo>
                <a:lnTo>
                  <a:pt x="39966" y="39598"/>
                </a:lnTo>
                <a:lnTo>
                  <a:pt x="39966" y="0"/>
                </a:lnTo>
                <a:lnTo>
                  <a:pt x="39966" y="79565"/>
                </a:lnTo>
              </a:path>
            </a:pathLst>
          </a:custGeom>
          <a:ln w="3600">
            <a:solidFill>
              <a:srgbClr val="000000"/>
            </a:solidFill>
          </a:ln>
        </p:spPr>
        <p:txBody>
          <a:bodyPr wrap="square" lIns="0" tIns="0" rIns="0" bIns="0" rtlCol="0"/>
          <a:lstStyle/>
          <a:p>
            <a:endParaRPr/>
          </a:p>
        </p:txBody>
      </p:sp>
      <p:sp>
        <p:nvSpPr>
          <p:cNvPr id="403" name="object 403"/>
          <p:cNvSpPr/>
          <p:nvPr/>
        </p:nvSpPr>
        <p:spPr>
          <a:xfrm>
            <a:off x="4623066" y="342422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04" name="object 404"/>
          <p:cNvSpPr/>
          <p:nvPr/>
        </p:nvSpPr>
        <p:spPr>
          <a:xfrm>
            <a:off x="4637127" y="329272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5" name="object 405"/>
          <p:cNvSpPr/>
          <p:nvPr/>
        </p:nvSpPr>
        <p:spPr>
          <a:xfrm>
            <a:off x="4650878" y="327144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06" name="object 406"/>
          <p:cNvSpPr/>
          <p:nvPr/>
        </p:nvSpPr>
        <p:spPr>
          <a:xfrm>
            <a:off x="4664952" y="315327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07" name="object 407"/>
          <p:cNvSpPr/>
          <p:nvPr/>
        </p:nvSpPr>
        <p:spPr>
          <a:xfrm>
            <a:off x="4678691" y="277305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08" name="object 408"/>
          <p:cNvSpPr/>
          <p:nvPr/>
        </p:nvSpPr>
        <p:spPr>
          <a:xfrm>
            <a:off x="4692777" y="2523060"/>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09" name="object 409"/>
          <p:cNvSpPr/>
          <p:nvPr/>
        </p:nvSpPr>
        <p:spPr>
          <a:xfrm>
            <a:off x="4706516" y="217238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0" name="object 410"/>
          <p:cNvSpPr/>
          <p:nvPr/>
        </p:nvSpPr>
        <p:spPr>
          <a:xfrm>
            <a:off x="4720589" y="199005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1" name="object 411"/>
          <p:cNvSpPr/>
          <p:nvPr/>
        </p:nvSpPr>
        <p:spPr>
          <a:xfrm>
            <a:off x="4734340" y="1800102"/>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2" name="object 412"/>
          <p:cNvSpPr/>
          <p:nvPr/>
        </p:nvSpPr>
        <p:spPr>
          <a:xfrm>
            <a:off x="4748403" y="175912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3" name="object 413"/>
          <p:cNvSpPr/>
          <p:nvPr/>
        </p:nvSpPr>
        <p:spPr>
          <a:xfrm>
            <a:off x="4762154" y="20971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4" name="object 414"/>
          <p:cNvSpPr/>
          <p:nvPr/>
        </p:nvSpPr>
        <p:spPr>
          <a:xfrm>
            <a:off x="4776227" y="199672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15" name="object 415"/>
          <p:cNvSpPr/>
          <p:nvPr/>
        </p:nvSpPr>
        <p:spPr>
          <a:xfrm>
            <a:off x="4789967" y="28105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16" name="object 416"/>
          <p:cNvSpPr/>
          <p:nvPr/>
        </p:nvSpPr>
        <p:spPr>
          <a:xfrm>
            <a:off x="4804040" y="332035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17" name="object 417"/>
          <p:cNvSpPr/>
          <p:nvPr/>
        </p:nvSpPr>
        <p:spPr>
          <a:xfrm>
            <a:off x="4817791" y="378253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18" name="object 418"/>
          <p:cNvSpPr/>
          <p:nvPr/>
        </p:nvSpPr>
        <p:spPr>
          <a:xfrm>
            <a:off x="4831865" y="4141795"/>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19" name="object 419"/>
          <p:cNvSpPr/>
          <p:nvPr/>
        </p:nvSpPr>
        <p:spPr>
          <a:xfrm>
            <a:off x="4845604" y="446325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0" name="object 420"/>
          <p:cNvSpPr/>
          <p:nvPr/>
        </p:nvSpPr>
        <p:spPr>
          <a:xfrm>
            <a:off x="4859677" y="47904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1" name="object 421"/>
          <p:cNvSpPr/>
          <p:nvPr/>
        </p:nvSpPr>
        <p:spPr>
          <a:xfrm>
            <a:off x="4873428" y="4913364"/>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22" name="object 422"/>
          <p:cNvSpPr/>
          <p:nvPr/>
        </p:nvSpPr>
        <p:spPr>
          <a:xfrm>
            <a:off x="4887502" y="490478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23" name="object 423"/>
          <p:cNvSpPr/>
          <p:nvPr/>
        </p:nvSpPr>
        <p:spPr>
          <a:xfrm>
            <a:off x="4901241" y="483617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24" name="object 424"/>
          <p:cNvSpPr/>
          <p:nvPr/>
        </p:nvSpPr>
        <p:spPr>
          <a:xfrm>
            <a:off x="4915316" y="4651617"/>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25" name="object 425"/>
          <p:cNvSpPr/>
          <p:nvPr/>
        </p:nvSpPr>
        <p:spPr>
          <a:xfrm>
            <a:off x="4929066" y="460746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26" name="object 426"/>
          <p:cNvSpPr/>
          <p:nvPr/>
        </p:nvSpPr>
        <p:spPr>
          <a:xfrm>
            <a:off x="4942805" y="434000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27" name="object 427"/>
          <p:cNvSpPr/>
          <p:nvPr/>
        </p:nvSpPr>
        <p:spPr>
          <a:xfrm>
            <a:off x="4956879" y="401410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28" name="object 428"/>
          <p:cNvSpPr/>
          <p:nvPr/>
        </p:nvSpPr>
        <p:spPr>
          <a:xfrm>
            <a:off x="4970630" y="368469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29" name="object 429"/>
          <p:cNvSpPr/>
          <p:nvPr/>
        </p:nvSpPr>
        <p:spPr>
          <a:xfrm>
            <a:off x="4984692" y="309578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30" name="object 430"/>
          <p:cNvSpPr/>
          <p:nvPr/>
        </p:nvSpPr>
        <p:spPr>
          <a:xfrm>
            <a:off x="4998443" y="256213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31" name="object 431"/>
          <p:cNvSpPr/>
          <p:nvPr/>
        </p:nvSpPr>
        <p:spPr>
          <a:xfrm>
            <a:off x="5012517" y="236011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32" name="object 432"/>
          <p:cNvSpPr/>
          <p:nvPr/>
        </p:nvSpPr>
        <p:spPr>
          <a:xfrm>
            <a:off x="5026256" y="191794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33" name="object 433"/>
          <p:cNvSpPr/>
          <p:nvPr/>
        </p:nvSpPr>
        <p:spPr>
          <a:xfrm>
            <a:off x="5040329" y="138747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34" name="object 434"/>
          <p:cNvSpPr/>
          <p:nvPr/>
        </p:nvSpPr>
        <p:spPr>
          <a:xfrm>
            <a:off x="5054080" y="1237869"/>
            <a:ext cx="72736" cy="70597"/>
          </a:xfrm>
          <a:custGeom>
            <a:avLst/>
            <a:gdLst/>
            <a:ahLst/>
            <a:cxnLst/>
            <a:rect l="l" t="t" r="r" b="b"/>
            <a:pathLst>
              <a:path w="80010" h="80009">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35" name="object 435"/>
          <p:cNvSpPr/>
          <p:nvPr/>
        </p:nvSpPr>
        <p:spPr>
          <a:xfrm>
            <a:off x="5068154" y="1283599"/>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6" name="object 436"/>
          <p:cNvSpPr/>
          <p:nvPr/>
        </p:nvSpPr>
        <p:spPr>
          <a:xfrm>
            <a:off x="5081893" y="14827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37" name="object 437"/>
          <p:cNvSpPr/>
          <p:nvPr/>
        </p:nvSpPr>
        <p:spPr>
          <a:xfrm>
            <a:off x="5095967" y="187633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38" name="object 438"/>
          <p:cNvSpPr/>
          <p:nvPr/>
        </p:nvSpPr>
        <p:spPr>
          <a:xfrm>
            <a:off x="5109717" y="202880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39" name="object 439"/>
          <p:cNvSpPr/>
          <p:nvPr/>
        </p:nvSpPr>
        <p:spPr>
          <a:xfrm>
            <a:off x="5123792" y="265266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40" name="object 440"/>
          <p:cNvSpPr/>
          <p:nvPr/>
        </p:nvSpPr>
        <p:spPr>
          <a:xfrm>
            <a:off x="5137531" y="300969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41" name="object 441"/>
          <p:cNvSpPr/>
          <p:nvPr/>
        </p:nvSpPr>
        <p:spPr>
          <a:xfrm>
            <a:off x="5151605" y="338675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42" name="object 442"/>
          <p:cNvSpPr/>
          <p:nvPr/>
        </p:nvSpPr>
        <p:spPr>
          <a:xfrm>
            <a:off x="5165356" y="330511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43" name="object 443"/>
          <p:cNvSpPr/>
          <p:nvPr/>
        </p:nvSpPr>
        <p:spPr>
          <a:xfrm>
            <a:off x="5179429" y="388989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44" name="object 444"/>
          <p:cNvSpPr/>
          <p:nvPr/>
        </p:nvSpPr>
        <p:spPr>
          <a:xfrm>
            <a:off x="5193168" y="442958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45" name="object 445"/>
          <p:cNvSpPr/>
          <p:nvPr/>
        </p:nvSpPr>
        <p:spPr>
          <a:xfrm>
            <a:off x="5207242" y="488128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46" name="object 446"/>
          <p:cNvSpPr/>
          <p:nvPr/>
        </p:nvSpPr>
        <p:spPr>
          <a:xfrm>
            <a:off x="5220993" y="504200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47" name="object 447"/>
          <p:cNvSpPr/>
          <p:nvPr/>
        </p:nvSpPr>
        <p:spPr>
          <a:xfrm>
            <a:off x="5235055" y="481171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48" name="object 448"/>
          <p:cNvSpPr/>
          <p:nvPr/>
        </p:nvSpPr>
        <p:spPr>
          <a:xfrm>
            <a:off x="5248806" y="476947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49" name="object 449"/>
          <p:cNvSpPr/>
          <p:nvPr/>
        </p:nvSpPr>
        <p:spPr>
          <a:xfrm>
            <a:off x="5262879" y="467957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50" name="object 450"/>
          <p:cNvSpPr/>
          <p:nvPr/>
        </p:nvSpPr>
        <p:spPr>
          <a:xfrm>
            <a:off x="5276618" y="432062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51" name="object 451"/>
          <p:cNvSpPr/>
          <p:nvPr/>
        </p:nvSpPr>
        <p:spPr>
          <a:xfrm>
            <a:off x="5290705" y="3895299"/>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52" name="object 452"/>
          <p:cNvSpPr/>
          <p:nvPr/>
        </p:nvSpPr>
        <p:spPr>
          <a:xfrm>
            <a:off x="5304444" y="360084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53" name="object 453"/>
          <p:cNvSpPr/>
          <p:nvPr/>
        </p:nvSpPr>
        <p:spPr>
          <a:xfrm>
            <a:off x="5318517" y="289121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54" name="object 454"/>
          <p:cNvSpPr/>
          <p:nvPr/>
        </p:nvSpPr>
        <p:spPr>
          <a:xfrm>
            <a:off x="5332268" y="2172383"/>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55" name="object 455"/>
          <p:cNvSpPr/>
          <p:nvPr/>
        </p:nvSpPr>
        <p:spPr>
          <a:xfrm>
            <a:off x="5346330" y="185441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56" name="object 456"/>
          <p:cNvSpPr/>
          <p:nvPr/>
        </p:nvSpPr>
        <p:spPr>
          <a:xfrm>
            <a:off x="5360081" y="174546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57" name="object 457"/>
          <p:cNvSpPr/>
          <p:nvPr/>
        </p:nvSpPr>
        <p:spPr>
          <a:xfrm>
            <a:off x="5374155" y="1092057"/>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58" name="object 458"/>
          <p:cNvSpPr/>
          <p:nvPr/>
        </p:nvSpPr>
        <p:spPr>
          <a:xfrm>
            <a:off x="5387894" y="1026627"/>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59" name="object 459"/>
          <p:cNvSpPr/>
          <p:nvPr/>
        </p:nvSpPr>
        <p:spPr>
          <a:xfrm>
            <a:off x="5401967" y="1166073"/>
            <a:ext cx="72736" cy="70597"/>
          </a:xfrm>
          <a:custGeom>
            <a:avLst/>
            <a:gdLst/>
            <a:ahLst/>
            <a:cxnLst/>
            <a:rect l="l" t="t" r="r" b="b"/>
            <a:pathLst>
              <a:path w="80010"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60" name="object 460"/>
          <p:cNvSpPr/>
          <p:nvPr/>
        </p:nvSpPr>
        <p:spPr>
          <a:xfrm>
            <a:off x="5415718" y="1349995"/>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1" name="object 461"/>
          <p:cNvSpPr/>
          <p:nvPr/>
        </p:nvSpPr>
        <p:spPr>
          <a:xfrm>
            <a:off x="5429781" y="140113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62" name="object 462"/>
          <p:cNvSpPr/>
          <p:nvPr/>
        </p:nvSpPr>
        <p:spPr>
          <a:xfrm>
            <a:off x="5443531" y="165683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63" name="object 463"/>
          <p:cNvSpPr/>
          <p:nvPr/>
        </p:nvSpPr>
        <p:spPr>
          <a:xfrm>
            <a:off x="5457606" y="21488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64" name="object 464"/>
          <p:cNvSpPr/>
          <p:nvPr/>
        </p:nvSpPr>
        <p:spPr>
          <a:xfrm>
            <a:off x="5471345" y="209868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65" name="object 465"/>
          <p:cNvSpPr/>
          <p:nvPr/>
        </p:nvSpPr>
        <p:spPr>
          <a:xfrm>
            <a:off x="5485430" y="290138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6" name="object 466"/>
          <p:cNvSpPr/>
          <p:nvPr/>
        </p:nvSpPr>
        <p:spPr>
          <a:xfrm>
            <a:off x="5499169" y="326731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67" name="object 467"/>
          <p:cNvSpPr/>
          <p:nvPr/>
        </p:nvSpPr>
        <p:spPr>
          <a:xfrm>
            <a:off x="5512920" y="3472198"/>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68" name="object 468"/>
          <p:cNvSpPr/>
          <p:nvPr/>
        </p:nvSpPr>
        <p:spPr>
          <a:xfrm>
            <a:off x="5526994" y="374918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69" name="object 469"/>
          <p:cNvSpPr/>
          <p:nvPr/>
        </p:nvSpPr>
        <p:spPr>
          <a:xfrm>
            <a:off x="5540733" y="41090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70" name="object 470"/>
          <p:cNvSpPr/>
          <p:nvPr/>
        </p:nvSpPr>
        <p:spPr>
          <a:xfrm>
            <a:off x="5554807" y="404300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1" name="object 471"/>
          <p:cNvSpPr/>
          <p:nvPr/>
        </p:nvSpPr>
        <p:spPr>
          <a:xfrm>
            <a:off x="5568557" y="436415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2" name="object 472"/>
          <p:cNvSpPr/>
          <p:nvPr/>
        </p:nvSpPr>
        <p:spPr>
          <a:xfrm>
            <a:off x="5582619" y="445595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73" name="object 473"/>
          <p:cNvSpPr/>
          <p:nvPr/>
        </p:nvSpPr>
        <p:spPr>
          <a:xfrm>
            <a:off x="5596370" y="453949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74" name="object 474"/>
          <p:cNvSpPr/>
          <p:nvPr/>
        </p:nvSpPr>
        <p:spPr>
          <a:xfrm>
            <a:off x="5610444" y="439845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5" name="object 475"/>
          <p:cNvSpPr/>
          <p:nvPr/>
        </p:nvSpPr>
        <p:spPr>
          <a:xfrm>
            <a:off x="5624183" y="44333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76" name="object 476"/>
          <p:cNvSpPr/>
          <p:nvPr/>
        </p:nvSpPr>
        <p:spPr>
          <a:xfrm>
            <a:off x="5638268" y="4361284"/>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7" name="object 477"/>
          <p:cNvSpPr/>
          <p:nvPr/>
        </p:nvSpPr>
        <p:spPr>
          <a:xfrm>
            <a:off x="5652007" y="414370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8" name="object 478"/>
          <p:cNvSpPr/>
          <p:nvPr/>
        </p:nvSpPr>
        <p:spPr>
          <a:xfrm>
            <a:off x="5666082" y="390895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79" name="object 479"/>
          <p:cNvSpPr/>
          <p:nvPr/>
        </p:nvSpPr>
        <p:spPr>
          <a:xfrm>
            <a:off x="5679832" y="3522064"/>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0" name="object 480"/>
          <p:cNvSpPr/>
          <p:nvPr/>
        </p:nvSpPr>
        <p:spPr>
          <a:xfrm>
            <a:off x="5693895" y="310944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81" name="object 481"/>
          <p:cNvSpPr/>
          <p:nvPr/>
        </p:nvSpPr>
        <p:spPr>
          <a:xfrm>
            <a:off x="5707646" y="24913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2" name="object 482"/>
          <p:cNvSpPr/>
          <p:nvPr/>
        </p:nvSpPr>
        <p:spPr>
          <a:xfrm>
            <a:off x="5721719" y="196209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3" name="object 483"/>
          <p:cNvSpPr/>
          <p:nvPr/>
        </p:nvSpPr>
        <p:spPr>
          <a:xfrm>
            <a:off x="5735458" y="157329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84" name="object 484"/>
          <p:cNvSpPr/>
          <p:nvPr/>
        </p:nvSpPr>
        <p:spPr>
          <a:xfrm>
            <a:off x="5749532" y="1177189"/>
            <a:ext cx="72736" cy="70597"/>
          </a:xfrm>
          <a:custGeom>
            <a:avLst/>
            <a:gdLst/>
            <a:ahLst/>
            <a:cxnLst/>
            <a:rect l="l" t="t" r="r" b="b"/>
            <a:pathLst>
              <a:path w="80010"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85" name="object 485"/>
          <p:cNvSpPr/>
          <p:nvPr/>
        </p:nvSpPr>
        <p:spPr>
          <a:xfrm>
            <a:off x="5763283" y="968177"/>
            <a:ext cx="72736" cy="70597"/>
          </a:xfrm>
          <a:custGeom>
            <a:avLst/>
            <a:gdLst/>
            <a:ahLst/>
            <a:cxnLst/>
            <a:rect l="l" t="t" r="r" b="b"/>
            <a:pathLst>
              <a:path w="80010" h="80009">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86" name="object 486"/>
          <p:cNvSpPr/>
          <p:nvPr/>
        </p:nvSpPr>
        <p:spPr>
          <a:xfrm>
            <a:off x="5777357" y="1000584"/>
            <a:ext cx="72736" cy="70597"/>
          </a:xfrm>
          <a:custGeom>
            <a:avLst/>
            <a:gdLst/>
            <a:ahLst/>
            <a:cxnLst/>
            <a:rect l="l" t="t" r="r" b="b"/>
            <a:pathLst>
              <a:path w="80010" h="80009">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87" name="object 487"/>
          <p:cNvSpPr/>
          <p:nvPr/>
        </p:nvSpPr>
        <p:spPr>
          <a:xfrm>
            <a:off x="5791096" y="911957"/>
            <a:ext cx="72736" cy="70597"/>
          </a:xfrm>
          <a:custGeom>
            <a:avLst/>
            <a:gdLst/>
            <a:ahLst/>
            <a:cxnLst/>
            <a:rect l="l" t="t" r="r" b="b"/>
            <a:pathLst>
              <a:path w="80010"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88" name="object 488"/>
          <p:cNvSpPr/>
          <p:nvPr/>
        </p:nvSpPr>
        <p:spPr>
          <a:xfrm>
            <a:off x="5805169" y="1221340"/>
            <a:ext cx="72736" cy="70597"/>
          </a:xfrm>
          <a:custGeom>
            <a:avLst/>
            <a:gdLst/>
            <a:ahLst/>
            <a:cxnLst/>
            <a:rect l="l" t="t" r="r" b="b"/>
            <a:pathLst>
              <a:path w="80010" h="80009">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89" name="object 489"/>
          <p:cNvSpPr/>
          <p:nvPr/>
        </p:nvSpPr>
        <p:spPr>
          <a:xfrm>
            <a:off x="5818920" y="1311244"/>
            <a:ext cx="72736" cy="70597"/>
          </a:xfrm>
          <a:custGeom>
            <a:avLst/>
            <a:gdLst/>
            <a:ahLst/>
            <a:cxnLst/>
            <a:rect l="l" t="t" r="r" b="b"/>
            <a:pathLst>
              <a:path w="80010" h="80009">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490" name="object 490"/>
          <p:cNvSpPr/>
          <p:nvPr/>
        </p:nvSpPr>
        <p:spPr>
          <a:xfrm>
            <a:off x="5832995" y="1454815"/>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1" name="object 491"/>
          <p:cNvSpPr/>
          <p:nvPr/>
        </p:nvSpPr>
        <p:spPr>
          <a:xfrm>
            <a:off x="5846734" y="202625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92" name="object 492"/>
          <p:cNvSpPr/>
          <p:nvPr/>
        </p:nvSpPr>
        <p:spPr>
          <a:xfrm>
            <a:off x="5860807" y="272731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3" name="object 493"/>
          <p:cNvSpPr/>
          <p:nvPr/>
        </p:nvSpPr>
        <p:spPr>
          <a:xfrm>
            <a:off x="5874558" y="3197430"/>
            <a:ext cx="72736" cy="70597"/>
          </a:xfrm>
          <a:custGeom>
            <a:avLst/>
            <a:gdLst/>
            <a:ahLst/>
            <a:cxnLst/>
            <a:rect l="l" t="t" r="r" b="b"/>
            <a:pathLst>
              <a:path w="80009"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494" name="object 494"/>
          <p:cNvSpPr/>
          <p:nvPr/>
        </p:nvSpPr>
        <p:spPr>
          <a:xfrm>
            <a:off x="5888620" y="332321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95" name="object 495"/>
          <p:cNvSpPr/>
          <p:nvPr/>
        </p:nvSpPr>
        <p:spPr>
          <a:xfrm>
            <a:off x="5902371" y="3592908"/>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496" name="object 496"/>
          <p:cNvSpPr/>
          <p:nvPr/>
        </p:nvSpPr>
        <p:spPr>
          <a:xfrm>
            <a:off x="5916445" y="3801282"/>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497" name="object 497"/>
          <p:cNvSpPr/>
          <p:nvPr/>
        </p:nvSpPr>
        <p:spPr>
          <a:xfrm>
            <a:off x="5930184" y="406715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498" name="object 498"/>
          <p:cNvSpPr/>
          <p:nvPr/>
        </p:nvSpPr>
        <p:spPr>
          <a:xfrm>
            <a:off x="5944257" y="403728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499" name="object 499"/>
          <p:cNvSpPr/>
          <p:nvPr/>
        </p:nvSpPr>
        <p:spPr>
          <a:xfrm>
            <a:off x="5958008" y="424915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00" name="object 500"/>
          <p:cNvSpPr/>
          <p:nvPr/>
        </p:nvSpPr>
        <p:spPr>
          <a:xfrm>
            <a:off x="5972082" y="432921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01" name="object 501"/>
          <p:cNvSpPr/>
          <p:nvPr/>
        </p:nvSpPr>
        <p:spPr>
          <a:xfrm>
            <a:off x="5985821" y="438098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02" name="object 502"/>
          <p:cNvSpPr/>
          <p:nvPr/>
        </p:nvSpPr>
        <p:spPr>
          <a:xfrm>
            <a:off x="5999896" y="433461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03" name="object 503"/>
          <p:cNvSpPr/>
          <p:nvPr/>
        </p:nvSpPr>
        <p:spPr>
          <a:xfrm>
            <a:off x="6013646" y="4343825"/>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504" name="object 504"/>
          <p:cNvSpPr/>
          <p:nvPr/>
        </p:nvSpPr>
        <p:spPr>
          <a:xfrm>
            <a:off x="6027720" y="447818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5" name="object 505"/>
          <p:cNvSpPr/>
          <p:nvPr/>
        </p:nvSpPr>
        <p:spPr>
          <a:xfrm>
            <a:off x="6041459" y="442386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06" name="object 506"/>
          <p:cNvSpPr/>
          <p:nvPr/>
        </p:nvSpPr>
        <p:spPr>
          <a:xfrm>
            <a:off x="6055533" y="440258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07" name="object 507"/>
          <p:cNvSpPr/>
          <p:nvPr/>
        </p:nvSpPr>
        <p:spPr>
          <a:xfrm>
            <a:off x="6069283" y="426567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8" name="object 508"/>
          <p:cNvSpPr/>
          <p:nvPr/>
        </p:nvSpPr>
        <p:spPr>
          <a:xfrm>
            <a:off x="6083357" y="396232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09" name="object 509"/>
          <p:cNvSpPr/>
          <p:nvPr/>
        </p:nvSpPr>
        <p:spPr>
          <a:xfrm>
            <a:off x="6097097" y="381684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0" name="object 510"/>
          <p:cNvSpPr/>
          <p:nvPr/>
        </p:nvSpPr>
        <p:spPr>
          <a:xfrm>
            <a:off x="6110847" y="345758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11" name="object 511"/>
          <p:cNvSpPr/>
          <p:nvPr/>
        </p:nvSpPr>
        <p:spPr>
          <a:xfrm>
            <a:off x="6124921" y="307926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12" name="object 512"/>
          <p:cNvSpPr/>
          <p:nvPr/>
        </p:nvSpPr>
        <p:spPr>
          <a:xfrm>
            <a:off x="6138660" y="301954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3" name="object 513"/>
          <p:cNvSpPr/>
          <p:nvPr/>
        </p:nvSpPr>
        <p:spPr>
          <a:xfrm>
            <a:off x="6152734" y="282514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4" name="object 514"/>
          <p:cNvSpPr/>
          <p:nvPr/>
        </p:nvSpPr>
        <p:spPr>
          <a:xfrm>
            <a:off x="6166485" y="270920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15" name="object 515"/>
          <p:cNvSpPr/>
          <p:nvPr/>
        </p:nvSpPr>
        <p:spPr>
          <a:xfrm>
            <a:off x="6180547" y="296871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16" name="object 516"/>
          <p:cNvSpPr/>
          <p:nvPr/>
        </p:nvSpPr>
        <p:spPr>
          <a:xfrm>
            <a:off x="6194297" y="3056079"/>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17" name="object 517"/>
          <p:cNvSpPr/>
          <p:nvPr/>
        </p:nvSpPr>
        <p:spPr>
          <a:xfrm>
            <a:off x="6208371" y="320664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18" name="object 518"/>
          <p:cNvSpPr/>
          <p:nvPr/>
        </p:nvSpPr>
        <p:spPr>
          <a:xfrm>
            <a:off x="6222110" y="330574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19" name="object 519"/>
          <p:cNvSpPr/>
          <p:nvPr/>
        </p:nvSpPr>
        <p:spPr>
          <a:xfrm>
            <a:off x="6236197" y="334831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0" name="object 520"/>
          <p:cNvSpPr/>
          <p:nvPr/>
        </p:nvSpPr>
        <p:spPr>
          <a:xfrm>
            <a:off x="6249936" y="340708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1" name="object 521"/>
          <p:cNvSpPr/>
          <p:nvPr/>
        </p:nvSpPr>
        <p:spPr>
          <a:xfrm>
            <a:off x="6264009" y="351030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22" name="object 522"/>
          <p:cNvSpPr/>
          <p:nvPr/>
        </p:nvSpPr>
        <p:spPr>
          <a:xfrm>
            <a:off x="6277759" y="372250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3" name="object 523"/>
          <p:cNvSpPr/>
          <p:nvPr/>
        </p:nvSpPr>
        <p:spPr>
          <a:xfrm>
            <a:off x="6291822" y="391245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24" name="object 524"/>
          <p:cNvSpPr/>
          <p:nvPr/>
        </p:nvSpPr>
        <p:spPr>
          <a:xfrm>
            <a:off x="6305573" y="38711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25" name="object 525"/>
          <p:cNvSpPr/>
          <p:nvPr/>
        </p:nvSpPr>
        <p:spPr>
          <a:xfrm>
            <a:off x="6319647" y="379650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26" name="object 526"/>
          <p:cNvSpPr/>
          <p:nvPr/>
        </p:nvSpPr>
        <p:spPr>
          <a:xfrm>
            <a:off x="6333386" y="3808263"/>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27" name="object 527"/>
          <p:cNvSpPr/>
          <p:nvPr/>
        </p:nvSpPr>
        <p:spPr>
          <a:xfrm>
            <a:off x="6347459" y="406111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28" name="object 528"/>
          <p:cNvSpPr/>
          <p:nvPr/>
        </p:nvSpPr>
        <p:spPr>
          <a:xfrm>
            <a:off x="6361210" y="408684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29" name="object 529"/>
          <p:cNvSpPr/>
          <p:nvPr/>
        </p:nvSpPr>
        <p:spPr>
          <a:xfrm>
            <a:off x="6375285" y="400298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0" name="object 530"/>
          <p:cNvSpPr/>
          <p:nvPr/>
        </p:nvSpPr>
        <p:spPr>
          <a:xfrm>
            <a:off x="6389024" y="388513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31" name="object 531"/>
          <p:cNvSpPr/>
          <p:nvPr/>
        </p:nvSpPr>
        <p:spPr>
          <a:xfrm>
            <a:off x="6403097" y="343026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32" name="object 532"/>
          <p:cNvSpPr/>
          <p:nvPr/>
        </p:nvSpPr>
        <p:spPr>
          <a:xfrm>
            <a:off x="6416847" y="331178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3" name="object 533"/>
          <p:cNvSpPr/>
          <p:nvPr/>
        </p:nvSpPr>
        <p:spPr>
          <a:xfrm>
            <a:off x="6430921" y="296523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4" name="object 534"/>
          <p:cNvSpPr/>
          <p:nvPr/>
        </p:nvSpPr>
        <p:spPr>
          <a:xfrm>
            <a:off x="6444660" y="268030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35" name="object 535"/>
          <p:cNvSpPr/>
          <p:nvPr/>
        </p:nvSpPr>
        <p:spPr>
          <a:xfrm>
            <a:off x="6458735" y="260152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36" name="object 536"/>
          <p:cNvSpPr/>
          <p:nvPr/>
        </p:nvSpPr>
        <p:spPr>
          <a:xfrm>
            <a:off x="6472486" y="244810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7" name="object 537"/>
          <p:cNvSpPr/>
          <p:nvPr/>
        </p:nvSpPr>
        <p:spPr>
          <a:xfrm>
            <a:off x="6486548" y="230071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38" name="object 538"/>
          <p:cNvSpPr/>
          <p:nvPr/>
        </p:nvSpPr>
        <p:spPr>
          <a:xfrm>
            <a:off x="6500298" y="213490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39" name="object 539"/>
          <p:cNvSpPr/>
          <p:nvPr/>
        </p:nvSpPr>
        <p:spPr>
          <a:xfrm>
            <a:off x="6514372" y="182837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40" name="object 540"/>
          <p:cNvSpPr/>
          <p:nvPr/>
        </p:nvSpPr>
        <p:spPr>
          <a:xfrm>
            <a:off x="6528111" y="171814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41" name="object 541"/>
          <p:cNvSpPr/>
          <p:nvPr/>
        </p:nvSpPr>
        <p:spPr>
          <a:xfrm>
            <a:off x="6542186" y="1246755"/>
            <a:ext cx="72736" cy="70597"/>
          </a:xfrm>
          <a:custGeom>
            <a:avLst/>
            <a:gdLst/>
            <a:ahLst/>
            <a:cxnLst/>
            <a:rect l="l" t="t" r="r" b="b"/>
            <a:pathLst>
              <a:path w="80009" h="80009">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42" name="object 542"/>
          <p:cNvSpPr/>
          <p:nvPr/>
        </p:nvSpPr>
        <p:spPr>
          <a:xfrm>
            <a:off x="6555936" y="138874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43" name="object 543"/>
          <p:cNvSpPr/>
          <p:nvPr/>
        </p:nvSpPr>
        <p:spPr>
          <a:xfrm>
            <a:off x="6570009" y="1614274"/>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44" name="object 544"/>
          <p:cNvSpPr/>
          <p:nvPr/>
        </p:nvSpPr>
        <p:spPr>
          <a:xfrm>
            <a:off x="6583748" y="171687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45" name="object 545"/>
          <p:cNvSpPr/>
          <p:nvPr/>
        </p:nvSpPr>
        <p:spPr>
          <a:xfrm>
            <a:off x="6597823" y="205676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46" name="object 546"/>
          <p:cNvSpPr/>
          <p:nvPr/>
        </p:nvSpPr>
        <p:spPr>
          <a:xfrm>
            <a:off x="6611574" y="233851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47" name="object 547"/>
          <p:cNvSpPr/>
          <p:nvPr/>
        </p:nvSpPr>
        <p:spPr>
          <a:xfrm>
            <a:off x="6625647" y="275239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48" name="object 548"/>
          <p:cNvSpPr/>
          <p:nvPr/>
        </p:nvSpPr>
        <p:spPr>
          <a:xfrm>
            <a:off x="6639387" y="350650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49" name="object 549"/>
          <p:cNvSpPr/>
          <p:nvPr/>
        </p:nvSpPr>
        <p:spPr>
          <a:xfrm>
            <a:off x="6653460" y="383050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50" name="object 550"/>
          <p:cNvSpPr/>
          <p:nvPr/>
        </p:nvSpPr>
        <p:spPr>
          <a:xfrm>
            <a:off x="6667211" y="407032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51" name="object 551"/>
          <p:cNvSpPr/>
          <p:nvPr/>
        </p:nvSpPr>
        <p:spPr>
          <a:xfrm>
            <a:off x="6680950" y="422723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52" name="object 552"/>
          <p:cNvSpPr/>
          <p:nvPr/>
        </p:nvSpPr>
        <p:spPr>
          <a:xfrm>
            <a:off x="6695024" y="423264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53" name="object 553"/>
          <p:cNvSpPr/>
          <p:nvPr/>
        </p:nvSpPr>
        <p:spPr>
          <a:xfrm>
            <a:off x="6708775" y="4426413"/>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554" name="object 554"/>
          <p:cNvSpPr/>
          <p:nvPr/>
        </p:nvSpPr>
        <p:spPr>
          <a:xfrm>
            <a:off x="6722848" y="435461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55" name="object 555"/>
          <p:cNvSpPr/>
          <p:nvPr/>
        </p:nvSpPr>
        <p:spPr>
          <a:xfrm>
            <a:off x="6736587" y="487588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56" name="object 556"/>
          <p:cNvSpPr/>
          <p:nvPr/>
        </p:nvSpPr>
        <p:spPr>
          <a:xfrm>
            <a:off x="6750662" y="480726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57" name="object 557"/>
          <p:cNvSpPr/>
          <p:nvPr/>
        </p:nvSpPr>
        <p:spPr>
          <a:xfrm>
            <a:off x="6764412" y="471133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58" name="object 558"/>
          <p:cNvSpPr/>
          <p:nvPr/>
        </p:nvSpPr>
        <p:spPr>
          <a:xfrm>
            <a:off x="6778475" y="450614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59" name="object 559"/>
          <p:cNvSpPr/>
          <p:nvPr/>
        </p:nvSpPr>
        <p:spPr>
          <a:xfrm>
            <a:off x="6792225" y="459666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60" name="object 560"/>
          <p:cNvSpPr/>
          <p:nvPr/>
        </p:nvSpPr>
        <p:spPr>
          <a:xfrm>
            <a:off x="6806299" y="458904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61" name="object 561"/>
          <p:cNvSpPr/>
          <p:nvPr/>
        </p:nvSpPr>
        <p:spPr>
          <a:xfrm>
            <a:off x="6820038" y="4518850"/>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62" name="object 562"/>
          <p:cNvSpPr/>
          <p:nvPr/>
        </p:nvSpPr>
        <p:spPr>
          <a:xfrm>
            <a:off x="6834124" y="473293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63" name="object 563"/>
          <p:cNvSpPr/>
          <p:nvPr/>
        </p:nvSpPr>
        <p:spPr>
          <a:xfrm>
            <a:off x="6847863" y="46055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64" name="object 564"/>
          <p:cNvSpPr/>
          <p:nvPr/>
        </p:nvSpPr>
        <p:spPr>
          <a:xfrm>
            <a:off x="6861937" y="447183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65" name="object 565"/>
          <p:cNvSpPr/>
          <p:nvPr/>
        </p:nvSpPr>
        <p:spPr>
          <a:xfrm>
            <a:off x="6875687" y="433969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66" name="object 566"/>
          <p:cNvSpPr/>
          <p:nvPr/>
        </p:nvSpPr>
        <p:spPr>
          <a:xfrm>
            <a:off x="6889750" y="410685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67" name="object 567"/>
          <p:cNvSpPr/>
          <p:nvPr/>
        </p:nvSpPr>
        <p:spPr>
          <a:xfrm>
            <a:off x="6903500" y="402141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68" name="object 568"/>
          <p:cNvSpPr/>
          <p:nvPr/>
        </p:nvSpPr>
        <p:spPr>
          <a:xfrm>
            <a:off x="6917574" y="356273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69" name="object 569"/>
          <p:cNvSpPr/>
          <p:nvPr/>
        </p:nvSpPr>
        <p:spPr>
          <a:xfrm>
            <a:off x="6931313" y="357193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70" name="object 570"/>
          <p:cNvSpPr/>
          <p:nvPr/>
        </p:nvSpPr>
        <p:spPr>
          <a:xfrm>
            <a:off x="6945387" y="356590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71" name="object 571"/>
          <p:cNvSpPr/>
          <p:nvPr/>
        </p:nvSpPr>
        <p:spPr>
          <a:xfrm>
            <a:off x="6959138" y="367580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72" name="object 572"/>
          <p:cNvSpPr/>
          <p:nvPr/>
        </p:nvSpPr>
        <p:spPr>
          <a:xfrm>
            <a:off x="6973212" y="355097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73" name="object 573"/>
          <p:cNvSpPr/>
          <p:nvPr/>
        </p:nvSpPr>
        <p:spPr>
          <a:xfrm>
            <a:off x="6986951" y="3869570"/>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74" name="object 574"/>
          <p:cNvSpPr/>
          <p:nvPr/>
        </p:nvSpPr>
        <p:spPr>
          <a:xfrm>
            <a:off x="7001025" y="412813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75" name="object 575"/>
          <p:cNvSpPr/>
          <p:nvPr/>
        </p:nvSpPr>
        <p:spPr>
          <a:xfrm>
            <a:off x="7014776" y="4419095"/>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76" name="object 576"/>
          <p:cNvSpPr/>
          <p:nvPr/>
        </p:nvSpPr>
        <p:spPr>
          <a:xfrm>
            <a:off x="7028849" y="4774871"/>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577" name="object 577"/>
          <p:cNvSpPr/>
          <p:nvPr/>
        </p:nvSpPr>
        <p:spPr>
          <a:xfrm>
            <a:off x="7042588" y="478948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78" name="object 578"/>
          <p:cNvSpPr/>
          <p:nvPr/>
        </p:nvSpPr>
        <p:spPr>
          <a:xfrm>
            <a:off x="7056662" y="477836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79" name="object 579"/>
          <p:cNvSpPr/>
          <p:nvPr/>
        </p:nvSpPr>
        <p:spPr>
          <a:xfrm>
            <a:off x="7070413" y="476566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80" name="object 580"/>
          <p:cNvSpPr/>
          <p:nvPr/>
        </p:nvSpPr>
        <p:spPr>
          <a:xfrm>
            <a:off x="7084476" y="453949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81" name="object 581"/>
          <p:cNvSpPr/>
          <p:nvPr/>
        </p:nvSpPr>
        <p:spPr>
          <a:xfrm>
            <a:off x="7098226" y="447882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82" name="object 582"/>
          <p:cNvSpPr/>
          <p:nvPr/>
        </p:nvSpPr>
        <p:spPr>
          <a:xfrm>
            <a:off x="7112300" y="4164665"/>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83" name="object 583"/>
          <p:cNvSpPr/>
          <p:nvPr/>
        </p:nvSpPr>
        <p:spPr>
          <a:xfrm>
            <a:off x="7126039" y="432158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84" name="object 584"/>
          <p:cNvSpPr/>
          <p:nvPr/>
        </p:nvSpPr>
        <p:spPr>
          <a:xfrm>
            <a:off x="7140124" y="4644636"/>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85" name="object 585"/>
          <p:cNvSpPr/>
          <p:nvPr/>
        </p:nvSpPr>
        <p:spPr>
          <a:xfrm>
            <a:off x="7153863" y="480981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86" name="object 586"/>
          <p:cNvSpPr/>
          <p:nvPr/>
        </p:nvSpPr>
        <p:spPr>
          <a:xfrm>
            <a:off x="7167937" y="4698626"/>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87" name="object 587"/>
          <p:cNvSpPr/>
          <p:nvPr/>
        </p:nvSpPr>
        <p:spPr>
          <a:xfrm>
            <a:off x="7181688" y="474818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88" name="object 588"/>
          <p:cNvSpPr/>
          <p:nvPr/>
        </p:nvSpPr>
        <p:spPr>
          <a:xfrm>
            <a:off x="7195750" y="4713250"/>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89" name="object 589"/>
          <p:cNvSpPr/>
          <p:nvPr/>
        </p:nvSpPr>
        <p:spPr>
          <a:xfrm>
            <a:off x="7209501" y="453218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90" name="object 590"/>
          <p:cNvSpPr/>
          <p:nvPr/>
        </p:nvSpPr>
        <p:spPr>
          <a:xfrm>
            <a:off x="7223575" y="452075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91" name="object 591"/>
          <p:cNvSpPr/>
          <p:nvPr/>
        </p:nvSpPr>
        <p:spPr>
          <a:xfrm>
            <a:off x="7237314" y="438193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92" name="object 592"/>
          <p:cNvSpPr/>
          <p:nvPr/>
        </p:nvSpPr>
        <p:spPr>
          <a:xfrm>
            <a:off x="7251065" y="381397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93" name="object 593"/>
          <p:cNvSpPr/>
          <p:nvPr/>
        </p:nvSpPr>
        <p:spPr>
          <a:xfrm>
            <a:off x="7265138" y="326890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94" name="object 594"/>
          <p:cNvSpPr/>
          <p:nvPr/>
        </p:nvSpPr>
        <p:spPr>
          <a:xfrm>
            <a:off x="7278877" y="2959518"/>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595" name="object 595"/>
          <p:cNvSpPr/>
          <p:nvPr/>
        </p:nvSpPr>
        <p:spPr>
          <a:xfrm>
            <a:off x="7292951" y="2758439"/>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596" name="object 596"/>
          <p:cNvSpPr/>
          <p:nvPr/>
        </p:nvSpPr>
        <p:spPr>
          <a:xfrm>
            <a:off x="7306702" y="260374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597" name="object 597"/>
          <p:cNvSpPr/>
          <p:nvPr/>
        </p:nvSpPr>
        <p:spPr>
          <a:xfrm>
            <a:off x="7320777" y="254880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598" name="object 598"/>
          <p:cNvSpPr/>
          <p:nvPr/>
        </p:nvSpPr>
        <p:spPr>
          <a:xfrm>
            <a:off x="7334516" y="258914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599" name="object 599"/>
          <p:cNvSpPr/>
          <p:nvPr/>
        </p:nvSpPr>
        <p:spPr>
          <a:xfrm>
            <a:off x="7348589" y="2654572"/>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00" name="object 600"/>
          <p:cNvSpPr/>
          <p:nvPr/>
        </p:nvSpPr>
        <p:spPr>
          <a:xfrm>
            <a:off x="7362339" y="259453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1" name="object 601"/>
          <p:cNvSpPr/>
          <p:nvPr/>
        </p:nvSpPr>
        <p:spPr>
          <a:xfrm>
            <a:off x="7376414" y="231437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02" name="object 602"/>
          <p:cNvSpPr/>
          <p:nvPr/>
        </p:nvSpPr>
        <p:spPr>
          <a:xfrm>
            <a:off x="7390153" y="252084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03" name="object 603"/>
          <p:cNvSpPr/>
          <p:nvPr/>
        </p:nvSpPr>
        <p:spPr>
          <a:xfrm>
            <a:off x="7404227" y="284738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4" name="object 604"/>
          <p:cNvSpPr/>
          <p:nvPr/>
        </p:nvSpPr>
        <p:spPr>
          <a:xfrm>
            <a:off x="7417977" y="3152954"/>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5" name="object 605"/>
          <p:cNvSpPr/>
          <p:nvPr/>
        </p:nvSpPr>
        <p:spPr>
          <a:xfrm>
            <a:off x="7432051" y="319583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6" name="object 606"/>
          <p:cNvSpPr/>
          <p:nvPr/>
        </p:nvSpPr>
        <p:spPr>
          <a:xfrm>
            <a:off x="7445790" y="347696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7" name="object 607"/>
          <p:cNvSpPr/>
          <p:nvPr/>
        </p:nvSpPr>
        <p:spPr>
          <a:xfrm>
            <a:off x="7459865" y="383558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08" name="object 608"/>
          <p:cNvSpPr/>
          <p:nvPr/>
        </p:nvSpPr>
        <p:spPr>
          <a:xfrm>
            <a:off x="7473615" y="407763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09" name="object 609"/>
          <p:cNvSpPr/>
          <p:nvPr/>
        </p:nvSpPr>
        <p:spPr>
          <a:xfrm>
            <a:off x="7487677" y="455346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10" name="object 610"/>
          <p:cNvSpPr/>
          <p:nvPr/>
        </p:nvSpPr>
        <p:spPr>
          <a:xfrm>
            <a:off x="7501427" y="484252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11" name="object 611"/>
          <p:cNvSpPr/>
          <p:nvPr/>
        </p:nvSpPr>
        <p:spPr>
          <a:xfrm>
            <a:off x="7515501" y="5029625"/>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612" name="object 612"/>
          <p:cNvSpPr/>
          <p:nvPr/>
        </p:nvSpPr>
        <p:spPr>
          <a:xfrm>
            <a:off x="7529241" y="5098553"/>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13" name="object 613"/>
          <p:cNvSpPr/>
          <p:nvPr/>
        </p:nvSpPr>
        <p:spPr>
          <a:xfrm>
            <a:off x="7543315" y="506551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14" name="object 614"/>
          <p:cNvSpPr/>
          <p:nvPr/>
        </p:nvSpPr>
        <p:spPr>
          <a:xfrm>
            <a:off x="7557066" y="4859363"/>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15" name="object 615"/>
          <p:cNvSpPr/>
          <p:nvPr/>
        </p:nvSpPr>
        <p:spPr>
          <a:xfrm>
            <a:off x="7571139" y="4948943"/>
            <a:ext cx="72736" cy="70597"/>
          </a:xfrm>
          <a:custGeom>
            <a:avLst/>
            <a:gdLst/>
            <a:ahLst/>
            <a:cxnLst/>
            <a:rect l="l" t="t" r="r" b="b"/>
            <a:pathLst>
              <a:path w="80009"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616" name="object 616"/>
          <p:cNvSpPr/>
          <p:nvPr/>
        </p:nvSpPr>
        <p:spPr>
          <a:xfrm>
            <a:off x="7584878" y="488064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17" name="object 617"/>
          <p:cNvSpPr/>
          <p:nvPr/>
        </p:nvSpPr>
        <p:spPr>
          <a:xfrm>
            <a:off x="7598952" y="451821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18" name="object 618"/>
          <p:cNvSpPr/>
          <p:nvPr/>
        </p:nvSpPr>
        <p:spPr>
          <a:xfrm>
            <a:off x="7612703" y="4392739"/>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19" name="object 619"/>
          <p:cNvSpPr/>
          <p:nvPr/>
        </p:nvSpPr>
        <p:spPr>
          <a:xfrm>
            <a:off x="7626777" y="421802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20" name="object 620"/>
          <p:cNvSpPr/>
          <p:nvPr/>
        </p:nvSpPr>
        <p:spPr>
          <a:xfrm>
            <a:off x="7640516" y="390451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21" name="object 621"/>
          <p:cNvSpPr/>
          <p:nvPr/>
        </p:nvSpPr>
        <p:spPr>
          <a:xfrm>
            <a:off x="7654589" y="330733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22" name="object 622"/>
          <p:cNvSpPr/>
          <p:nvPr/>
        </p:nvSpPr>
        <p:spPr>
          <a:xfrm>
            <a:off x="7668341" y="312374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23" name="object 623"/>
          <p:cNvSpPr/>
          <p:nvPr/>
        </p:nvSpPr>
        <p:spPr>
          <a:xfrm>
            <a:off x="7682403" y="290900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24" name="object 624"/>
          <p:cNvSpPr/>
          <p:nvPr/>
        </p:nvSpPr>
        <p:spPr>
          <a:xfrm>
            <a:off x="7696154" y="256182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25" name="object 625"/>
          <p:cNvSpPr/>
          <p:nvPr/>
        </p:nvSpPr>
        <p:spPr>
          <a:xfrm>
            <a:off x="7710227" y="234962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26" name="object 626"/>
          <p:cNvSpPr/>
          <p:nvPr/>
        </p:nvSpPr>
        <p:spPr>
          <a:xfrm>
            <a:off x="7723967" y="2223840"/>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27" name="object 627"/>
          <p:cNvSpPr/>
          <p:nvPr/>
        </p:nvSpPr>
        <p:spPr>
          <a:xfrm>
            <a:off x="7738052" y="206533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28" name="object 628"/>
          <p:cNvSpPr/>
          <p:nvPr/>
        </p:nvSpPr>
        <p:spPr>
          <a:xfrm>
            <a:off x="7751791" y="1971316"/>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29" name="object 629"/>
          <p:cNvSpPr/>
          <p:nvPr/>
        </p:nvSpPr>
        <p:spPr>
          <a:xfrm>
            <a:off x="7765865" y="213045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30" name="object 630"/>
          <p:cNvSpPr/>
          <p:nvPr/>
        </p:nvSpPr>
        <p:spPr>
          <a:xfrm>
            <a:off x="7779616" y="2376947"/>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31" name="object 631"/>
          <p:cNvSpPr/>
          <p:nvPr/>
        </p:nvSpPr>
        <p:spPr>
          <a:xfrm>
            <a:off x="7793677" y="2822291"/>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32" name="object 632"/>
          <p:cNvSpPr/>
          <p:nvPr/>
        </p:nvSpPr>
        <p:spPr>
          <a:xfrm>
            <a:off x="7807428" y="3179322"/>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33" name="object 633"/>
          <p:cNvSpPr/>
          <p:nvPr/>
        </p:nvSpPr>
        <p:spPr>
          <a:xfrm>
            <a:off x="7821503" y="367930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34" name="object 634"/>
          <p:cNvSpPr/>
          <p:nvPr/>
        </p:nvSpPr>
        <p:spPr>
          <a:xfrm>
            <a:off x="7835242" y="395089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35" name="object 635"/>
          <p:cNvSpPr/>
          <p:nvPr/>
        </p:nvSpPr>
        <p:spPr>
          <a:xfrm>
            <a:off x="7848992" y="4162761"/>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36" name="object 636"/>
          <p:cNvSpPr/>
          <p:nvPr/>
        </p:nvSpPr>
        <p:spPr>
          <a:xfrm>
            <a:off x="7863066" y="4409895"/>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37" name="object 637"/>
          <p:cNvSpPr/>
          <p:nvPr/>
        </p:nvSpPr>
        <p:spPr>
          <a:xfrm>
            <a:off x="7876805" y="4501055"/>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38" name="object 638"/>
          <p:cNvSpPr/>
          <p:nvPr/>
        </p:nvSpPr>
        <p:spPr>
          <a:xfrm>
            <a:off x="7890879" y="483045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639" name="object 639"/>
          <p:cNvSpPr/>
          <p:nvPr/>
        </p:nvSpPr>
        <p:spPr>
          <a:xfrm>
            <a:off x="7904630" y="496546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640" name="object 640"/>
          <p:cNvSpPr/>
          <p:nvPr/>
        </p:nvSpPr>
        <p:spPr>
          <a:xfrm>
            <a:off x="7918704" y="4931787"/>
            <a:ext cx="72736" cy="70597"/>
          </a:xfrm>
          <a:custGeom>
            <a:avLst/>
            <a:gdLst/>
            <a:ahLst/>
            <a:cxnLst/>
            <a:rect l="l" t="t" r="r" b="b"/>
            <a:pathLst>
              <a:path w="80009" h="80010">
                <a:moveTo>
                  <a:pt x="0" y="39966"/>
                </a:moveTo>
                <a:lnTo>
                  <a:pt x="7991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641" name="object 641"/>
          <p:cNvSpPr/>
          <p:nvPr/>
        </p:nvSpPr>
        <p:spPr>
          <a:xfrm>
            <a:off x="7932443" y="4648760"/>
            <a:ext cx="72736" cy="70597"/>
          </a:xfrm>
          <a:custGeom>
            <a:avLst/>
            <a:gdLst/>
            <a:ahLst/>
            <a:cxnLst/>
            <a:rect l="l" t="t" r="r" b="b"/>
            <a:pathLst>
              <a:path w="80009" h="80010">
                <a:moveTo>
                  <a:pt x="0" y="39954"/>
                </a:moveTo>
                <a:lnTo>
                  <a:pt x="79927"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42" name="object 642"/>
          <p:cNvSpPr/>
          <p:nvPr/>
        </p:nvSpPr>
        <p:spPr>
          <a:xfrm>
            <a:off x="7946517" y="4662106"/>
            <a:ext cx="72736" cy="70597"/>
          </a:xfrm>
          <a:custGeom>
            <a:avLst/>
            <a:gdLst/>
            <a:ahLst/>
            <a:cxnLst/>
            <a:rect l="l" t="t" r="r" b="b"/>
            <a:pathLst>
              <a:path w="80009" h="80010">
                <a:moveTo>
                  <a:pt x="0" y="39954"/>
                </a:moveTo>
                <a:lnTo>
                  <a:pt x="79923"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643" name="object 643"/>
          <p:cNvSpPr/>
          <p:nvPr/>
        </p:nvSpPr>
        <p:spPr>
          <a:xfrm>
            <a:off x="7960267" y="4458495"/>
            <a:ext cx="72736" cy="70597"/>
          </a:xfrm>
          <a:custGeom>
            <a:avLst/>
            <a:gdLst/>
            <a:ahLst/>
            <a:cxnLst/>
            <a:rect l="l" t="t" r="r" b="b"/>
            <a:pathLst>
              <a:path w="80009" h="80010">
                <a:moveTo>
                  <a:pt x="0" y="39954"/>
                </a:moveTo>
                <a:lnTo>
                  <a:pt x="79918"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644" name="object 644"/>
          <p:cNvSpPr/>
          <p:nvPr/>
        </p:nvSpPr>
        <p:spPr>
          <a:xfrm>
            <a:off x="7974341" y="4289824"/>
            <a:ext cx="72736" cy="70597"/>
          </a:xfrm>
          <a:custGeom>
            <a:avLst/>
            <a:gdLst/>
            <a:ahLst/>
            <a:cxnLst/>
            <a:rect l="l" t="t" r="r" b="b"/>
            <a:pathLst>
              <a:path w="80009" h="80010">
                <a:moveTo>
                  <a:pt x="0" y="39954"/>
                </a:moveTo>
                <a:lnTo>
                  <a:pt x="79916" y="39954"/>
                </a:lnTo>
                <a:lnTo>
                  <a:pt x="39955" y="39954"/>
                </a:lnTo>
                <a:lnTo>
                  <a:pt x="39955" y="0"/>
                </a:lnTo>
                <a:lnTo>
                  <a:pt x="39955" y="79921"/>
                </a:lnTo>
              </a:path>
            </a:pathLst>
          </a:custGeom>
          <a:ln w="3600">
            <a:solidFill>
              <a:srgbClr val="000000"/>
            </a:solidFill>
          </a:ln>
        </p:spPr>
        <p:txBody>
          <a:bodyPr wrap="square" lIns="0" tIns="0" rIns="0" bIns="0" rtlCol="0"/>
          <a:lstStyle/>
          <a:p>
            <a:endParaRPr/>
          </a:p>
        </p:txBody>
      </p:sp>
      <p:sp>
        <p:nvSpPr>
          <p:cNvPr id="645" name="object 645"/>
          <p:cNvSpPr/>
          <p:nvPr/>
        </p:nvSpPr>
        <p:spPr>
          <a:xfrm>
            <a:off x="7988080" y="3949939"/>
            <a:ext cx="72736" cy="70597"/>
          </a:xfrm>
          <a:custGeom>
            <a:avLst/>
            <a:gdLst/>
            <a:ahLst/>
            <a:cxnLst/>
            <a:rect l="l" t="t" r="r" b="b"/>
            <a:pathLst>
              <a:path w="80009" h="80010">
                <a:moveTo>
                  <a:pt x="0" y="39954"/>
                </a:moveTo>
                <a:lnTo>
                  <a:pt x="79923" y="39954"/>
                </a:lnTo>
                <a:lnTo>
                  <a:pt x="39963" y="39954"/>
                </a:lnTo>
                <a:lnTo>
                  <a:pt x="39963" y="0"/>
                </a:lnTo>
                <a:lnTo>
                  <a:pt x="39963" y="79921"/>
                </a:lnTo>
              </a:path>
            </a:pathLst>
          </a:custGeom>
          <a:ln w="3600">
            <a:solidFill>
              <a:srgbClr val="000000"/>
            </a:solidFill>
          </a:ln>
        </p:spPr>
        <p:txBody>
          <a:bodyPr wrap="square" lIns="0" tIns="0" rIns="0" bIns="0" rtlCol="0"/>
          <a:lstStyle/>
          <a:p>
            <a:endParaRPr/>
          </a:p>
        </p:txBody>
      </p:sp>
      <p:sp>
        <p:nvSpPr>
          <p:cNvPr id="646" name="object 646"/>
          <p:cNvSpPr/>
          <p:nvPr/>
        </p:nvSpPr>
        <p:spPr>
          <a:xfrm>
            <a:off x="8002154" y="3702491"/>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47" name="object 647"/>
          <p:cNvSpPr/>
          <p:nvPr/>
        </p:nvSpPr>
        <p:spPr>
          <a:xfrm>
            <a:off x="8015900" y="3321625"/>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648" name="object 648"/>
          <p:cNvSpPr/>
          <p:nvPr/>
        </p:nvSpPr>
        <p:spPr>
          <a:xfrm>
            <a:off x="8029977" y="2736835"/>
            <a:ext cx="72736" cy="70597"/>
          </a:xfrm>
          <a:custGeom>
            <a:avLst/>
            <a:gdLst/>
            <a:ahLst/>
            <a:cxnLst/>
            <a:rect l="l" t="t" r="r" b="b"/>
            <a:pathLst>
              <a:path w="80009" h="80010">
                <a:moveTo>
                  <a:pt x="0" y="39966"/>
                </a:moveTo>
                <a:lnTo>
                  <a:pt x="79919" y="39966"/>
                </a:lnTo>
                <a:lnTo>
                  <a:pt x="39959" y="39966"/>
                </a:lnTo>
                <a:lnTo>
                  <a:pt x="39959" y="0"/>
                </a:lnTo>
                <a:lnTo>
                  <a:pt x="39959" y="79921"/>
                </a:lnTo>
              </a:path>
            </a:pathLst>
          </a:custGeom>
          <a:ln w="3600">
            <a:solidFill>
              <a:srgbClr val="000000"/>
            </a:solidFill>
          </a:ln>
        </p:spPr>
        <p:txBody>
          <a:bodyPr wrap="square" lIns="0" tIns="0" rIns="0" bIns="0" rtlCol="0"/>
          <a:lstStyle/>
          <a:p>
            <a:endParaRPr/>
          </a:p>
        </p:txBody>
      </p:sp>
      <p:sp>
        <p:nvSpPr>
          <p:cNvPr id="649" name="object 649"/>
          <p:cNvSpPr/>
          <p:nvPr/>
        </p:nvSpPr>
        <p:spPr>
          <a:xfrm>
            <a:off x="8043718" y="2072326"/>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50" name="object 650"/>
          <p:cNvSpPr/>
          <p:nvPr/>
        </p:nvSpPr>
        <p:spPr>
          <a:xfrm>
            <a:off x="8057793" y="1867123"/>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51" name="object 651"/>
          <p:cNvSpPr/>
          <p:nvPr/>
        </p:nvSpPr>
        <p:spPr>
          <a:xfrm>
            <a:off x="8071540" y="1477058"/>
            <a:ext cx="72736" cy="70597"/>
          </a:xfrm>
          <a:custGeom>
            <a:avLst/>
            <a:gdLst/>
            <a:ahLst/>
            <a:cxnLst/>
            <a:rect l="l" t="t" r="r" b="b"/>
            <a:pathLst>
              <a:path w="80009" h="80010">
                <a:moveTo>
                  <a:pt x="0" y="39954"/>
                </a:moveTo>
                <a:lnTo>
                  <a:pt x="79919" y="39954"/>
                </a:lnTo>
                <a:lnTo>
                  <a:pt x="39959" y="39954"/>
                </a:lnTo>
                <a:lnTo>
                  <a:pt x="39959" y="0"/>
                </a:lnTo>
                <a:lnTo>
                  <a:pt x="39959" y="79908"/>
                </a:lnTo>
              </a:path>
            </a:pathLst>
          </a:custGeom>
          <a:ln w="3600">
            <a:solidFill>
              <a:srgbClr val="000000"/>
            </a:solidFill>
          </a:ln>
        </p:spPr>
        <p:txBody>
          <a:bodyPr wrap="square" lIns="0" tIns="0" rIns="0" bIns="0" rtlCol="0"/>
          <a:lstStyle/>
          <a:p>
            <a:endParaRPr/>
          </a:p>
        </p:txBody>
      </p:sp>
      <p:sp>
        <p:nvSpPr>
          <p:cNvPr id="652" name="object 652"/>
          <p:cNvSpPr/>
          <p:nvPr/>
        </p:nvSpPr>
        <p:spPr>
          <a:xfrm>
            <a:off x="8085610" y="1579020"/>
            <a:ext cx="72736" cy="70597"/>
          </a:xfrm>
          <a:custGeom>
            <a:avLst/>
            <a:gdLst/>
            <a:ahLst/>
            <a:cxnLst/>
            <a:rect l="l" t="t" r="r" b="b"/>
            <a:pathLst>
              <a:path w="80009" h="80010">
                <a:moveTo>
                  <a:pt x="0" y="39954"/>
                </a:moveTo>
                <a:lnTo>
                  <a:pt x="79921" y="39954"/>
                </a:lnTo>
                <a:lnTo>
                  <a:pt x="39960" y="39954"/>
                </a:lnTo>
                <a:lnTo>
                  <a:pt x="39960" y="0"/>
                </a:lnTo>
                <a:lnTo>
                  <a:pt x="39960" y="79908"/>
                </a:lnTo>
              </a:path>
            </a:pathLst>
          </a:custGeom>
          <a:ln w="3600">
            <a:solidFill>
              <a:srgbClr val="000000"/>
            </a:solidFill>
          </a:ln>
        </p:spPr>
        <p:txBody>
          <a:bodyPr wrap="square" lIns="0" tIns="0" rIns="0" bIns="0" rtlCol="0"/>
          <a:lstStyle/>
          <a:p>
            <a:endParaRPr/>
          </a:p>
        </p:txBody>
      </p:sp>
      <p:sp>
        <p:nvSpPr>
          <p:cNvPr id="653" name="object 653"/>
          <p:cNvSpPr/>
          <p:nvPr/>
        </p:nvSpPr>
        <p:spPr>
          <a:xfrm>
            <a:off x="8099357" y="1701949"/>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54" name="object 654"/>
          <p:cNvSpPr/>
          <p:nvPr/>
        </p:nvSpPr>
        <p:spPr>
          <a:xfrm>
            <a:off x="8113428" y="1760712"/>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55" name="object 655"/>
          <p:cNvSpPr/>
          <p:nvPr/>
        </p:nvSpPr>
        <p:spPr>
          <a:xfrm>
            <a:off x="8127175" y="2017999"/>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656" name="object 656"/>
          <p:cNvSpPr/>
          <p:nvPr/>
        </p:nvSpPr>
        <p:spPr>
          <a:xfrm>
            <a:off x="8141246" y="2168573"/>
            <a:ext cx="72736" cy="70597"/>
          </a:xfrm>
          <a:custGeom>
            <a:avLst/>
            <a:gdLst/>
            <a:ahLst/>
            <a:cxnLst/>
            <a:rect l="l" t="t" r="r" b="b"/>
            <a:pathLst>
              <a:path w="80009" h="80010">
                <a:moveTo>
                  <a:pt x="0" y="39954"/>
                </a:moveTo>
                <a:lnTo>
                  <a:pt x="79919"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57" name="object 657"/>
          <p:cNvSpPr/>
          <p:nvPr/>
        </p:nvSpPr>
        <p:spPr>
          <a:xfrm>
            <a:off x="8154992" y="2403942"/>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658" name="object 658"/>
          <p:cNvSpPr/>
          <p:nvPr/>
        </p:nvSpPr>
        <p:spPr>
          <a:xfrm>
            <a:off x="8169067" y="2764154"/>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659" name="object 659"/>
          <p:cNvSpPr/>
          <p:nvPr/>
        </p:nvSpPr>
        <p:spPr>
          <a:xfrm>
            <a:off x="8182809" y="2998895"/>
            <a:ext cx="72736" cy="70597"/>
          </a:xfrm>
          <a:custGeom>
            <a:avLst/>
            <a:gdLst/>
            <a:ahLst/>
            <a:cxnLst/>
            <a:rect l="l" t="t" r="r" b="b"/>
            <a:pathLst>
              <a:path w="80009" h="80010">
                <a:moveTo>
                  <a:pt x="0" y="39966"/>
                </a:moveTo>
                <a:lnTo>
                  <a:pt x="79919"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660" name="object 660"/>
          <p:cNvSpPr/>
          <p:nvPr/>
        </p:nvSpPr>
        <p:spPr>
          <a:xfrm>
            <a:off x="8196884" y="3807949"/>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61" name="object 661"/>
          <p:cNvSpPr/>
          <p:nvPr/>
        </p:nvSpPr>
        <p:spPr>
          <a:xfrm>
            <a:off x="8210630" y="3458539"/>
            <a:ext cx="72736" cy="70597"/>
          </a:xfrm>
          <a:custGeom>
            <a:avLst/>
            <a:gdLst/>
            <a:ahLst/>
            <a:cxnLst/>
            <a:rect l="l" t="t" r="r" b="b"/>
            <a:pathLst>
              <a:path w="80009" h="80010">
                <a:moveTo>
                  <a:pt x="0" y="39954"/>
                </a:moveTo>
                <a:lnTo>
                  <a:pt x="79921"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62" name="object 662"/>
          <p:cNvSpPr/>
          <p:nvPr/>
        </p:nvSpPr>
        <p:spPr>
          <a:xfrm>
            <a:off x="8224702" y="2921709"/>
            <a:ext cx="72736" cy="70597"/>
          </a:xfrm>
          <a:custGeom>
            <a:avLst/>
            <a:gdLst/>
            <a:ahLst/>
            <a:cxnLst/>
            <a:rect l="l" t="t" r="r" b="b"/>
            <a:pathLst>
              <a:path w="80009" h="80010">
                <a:moveTo>
                  <a:pt x="0" y="39966"/>
                </a:moveTo>
                <a:lnTo>
                  <a:pt x="79921" y="39966"/>
                </a:lnTo>
                <a:lnTo>
                  <a:pt x="39960" y="39966"/>
                </a:lnTo>
                <a:lnTo>
                  <a:pt x="39960" y="0"/>
                </a:lnTo>
                <a:lnTo>
                  <a:pt x="39960" y="79921"/>
                </a:lnTo>
              </a:path>
            </a:pathLst>
          </a:custGeom>
          <a:ln w="3600">
            <a:solidFill>
              <a:srgbClr val="000000"/>
            </a:solidFill>
          </a:ln>
        </p:spPr>
        <p:txBody>
          <a:bodyPr wrap="square" lIns="0" tIns="0" rIns="0" bIns="0" rtlCol="0"/>
          <a:lstStyle/>
          <a:p>
            <a:endParaRPr/>
          </a:p>
        </p:txBody>
      </p:sp>
      <p:sp>
        <p:nvSpPr>
          <p:cNvPr id="663" name="object 663"/>
          <p:cNvSpPr/>
          <p:nvPr/>
        </p:nvSpPr>
        <p:spPr>
          <a:xfrm>
            <a:off x="8238448" y="2658382"/>
            <a:ext cx="64655" cy="70597"/>
          </a:xfrm>
          <a:custGeom>
            <a:avLst/>
            <a:gdLst/>
            <a:ahLst/>
            <a:cxnLst/>
            <a:rect l="l" t="t" r="r" b="b"/>
            <a:pathLst>
              <a:path w="71120" h="80010">
                <a:moveTo>
                  <a:pt x="0" y="39954"/>
                </a:moveTo>
                <a:lnTo>
                  <a:pt x="70559" y="39954"/>
                </a:ln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64" name="object 664"/>
          <p:cNvSpPr/>
          <p:nvPr/>
        </p:nvSpPr>
        <p:spPr>
          <a:xfrm>
            <a:off x="8252520" y="2266412"/>
            <a:ext cx="50222" cy="70597"/>
          </a:xfrm>
          <a:custGeom>
            <a:avLst/>
            <a:gdLst/>
            <a:ahLst/>
            <a:cxnLst/>
            <a:rect l="l" t="t" r="r" b="b"/>
            <a:pathLst>
              <a:path w="55245" h="80010">
                <a:moveTo>
                  <a:pt x="0" y="39954"/>
                </a:moveTo>
                <a:lnTo>
                  <a:pt x="55081" y="39954"/>
                </a:lnTo>
                <a:lnTo>
                  <a:pt x="39959" y="39954"/>
                </a:lnTo>
                <a:lnTo>
                  <a:pt x="39959" y="0"/>
                </a:lnTo>
                <a:lnTo>
                  <a:pt x="39959" y="79921"/>
                </a:lnTo>
              </a:path>
            </a:pathLst>
          </a:custGeom>
          <a:ln w="3600">
            <a:solidFill>
              <a:srgbClr val="000000"/>
            </a:solidFill>
          </a:ln>
        </p:spPr>
        <p:txBody>
          <a:bodyPr wrap="square" lIns="0" tIns="0" rIns="0" bIns="0" rtlCol="0"/>
          <a:lstStyle/>
          <a:p>
            <a:endParaRPr/>
          </a:p>
        </p:txBody>
      </p:sp>
      <p:sp>
        <p:nvSpPr>
          <p:cNvPr id="665" name="object 665"/>
          <p:cNvSpPr/>
          <p:nvPr/>
        </p:nvSpPr>
        <p:spPr>
          <a:xfrm>
            <a:off x="8266266" y="1935738"/>
            <a:ext cx="36368" cy="70597"/>
          </a:xfrm>
          <a:custGeom>
            <a:avLst/>
            <a:gdLst/>
            <a:ahLst/>
            <a:cxnLst/>
            <a:rect l="l" t="t" r="r" b="b"/>
            <a:pathLst>
              <a:path w="40004" h="80010">
                <a:moveTo>
                  <a:pt x="0" y="39954"/>
                </a:moveTo>
                <a:lnTo>
                  <a:pt x="39960" y="39954"/>
                </a:lnTo>
                <a:lnTo>
                  <a:pt x="39960" y="0"/>
                </a:lnTo>
                <a:lnTo>
                  <a:pt x="39960" y="79921"/>
                </a:lnTo>
              </a:path>
            </a:pathLst>
          </a:custGeom>
          <a:ln w="3600">
            <a:solidFill>
              <a:srgbClr val="000000"/>
            </a:solidFill>
          </a:ln>
        </p:spPr>
        <p:txBody>
          <a:bodyPr wrap="square" lIns="0" tIns="0" rIns="0" bIns="0" rtlCol="0"/>
          <a:lstStyle/>
          <a:p>
            <a:endParaRPr/>
          </a:p>
        </p:txBody>
      </p:sp>
      <p:sp>
        <p:nvSpPr>
          <p:cNvPr id="666" name="object 666"/>
          <p:cNvSpPr/>
          <p:nvPr/>
        </p:nvSpPr>
        <p:spPr>
          <a:xfrm>
            <a:off x="1703127" y="3371816"/>
            <a:ext cx="72736" cy="70597"/>
          </a:xfrm>
          <a:custGeom>
            <a:avLst/>
            <a:gdLst/>
            <a:ahLst/>
            <a:cxnLst/>
            <a:rect l="l" t="t" r="r" b="b"/>
            <a:pathLst>
              <a:path w="80010"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667" name="object 667"/>
          <p:cNvSpPr/>
          <p:nvPr/>
        </p:nvSpPr>
        <p:spPr>
          <a:xfrm>
            <a:off x="1703127" y="3436933"/>
            <a:ext cx="72736" cy="70597"/>
          </a:xfrm>
          <a:custGeom>
            <a:avLst/>
            <a:gdLst/>
            <a:ahLst/>
            <a:cxnLst/>
            <a:rect l="l" t="t" r="r" b="b"/>
            <a:pathLst>
              <a:path w="80010"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668" name="object 668"/>
          <p:cNvSpPr/>
          <p:nvPr/>
        </p:nvSpPr>
        <p:spPr>
          <a:xfrm>
            <a:off x="2245417" y="3798738"/>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69" name="object 669"/>
          <p:cNvSpPr/>
          <p:nvPr/>
        </p:nvSpPr>
        <p:spPr>
          <a:xfrm>
            <a:off x="2634546" y="3994729"/>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70" name="object 670"/>
          <p:cNvSpPr/>
          <p:nvPr/>
        </p:nvSpPr>
        <p:spPr>
          <a:xfrm>
            <a:off x="2829271" y="3252697"/>
            <a:ext cx="72736" cy="70597"/>
          </a:xfrm>
          <a:custGeom>
            <a:avLst/>
            <a:gdLst/>
            <a:ahLst/>
            <a:cxnLst/>
            <a:rect l="l" t="t" r="r" b="b"/>
            <a:pathLst>
              <a:path w="80010"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671" name="object 671"/>
          <p:cNvSpPr/>
          <p:nvPr/>
        </p:nvSpPr>
        <p:spPr>
          <a:xfrm>
            <a:off x="3218734" y="2616450"/>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72" name="object 672"/>
          <p:cNvSpPr/>
          <p:nvPr/>
        </p:nvSpPr>
        <p:spPr>
          <a:xfrm>
            <a:off x="3413459" y="3905473"/>
            <a:ext cx="72736" cy="70597"/>
          </a:xfrm>
          <a:custGeom>
            <a:avLst/>
            <a:gdLst/>
            <a:ahLst/>
            <a:cxnLst/>
            <a:rect l="l" t="t" r="r" b="b"/>
            <a:pathLst>
              <a:path w="80010" h="80010">
                <a:moveTo>
                  <a:pt x="0" y="39954"/>
                </a:moveTo>
                <a:lnTo>
                  <a:pt x="79921" y="39954"/>
                </a:lnTo>
                <a:lnTo>
                  <a:pt x="39954" y="39954"/>
                </a:lnTo>
                <a:lnTo>
                  <a:pt x="39954" y="0"/>
                </a:lnTo>
                <a:lnTo>
                  <a:pt x="39954" y="79908"/>
                </a:lnTo>
                <a:lnTo>
                  <a:pt x="39954" y="39954"/>
                </a:lnTo>
                <a:lnTo>
                  <a:pt x="79921" y="0"/>
                </a:lnTo>
                <a:lnTo>
                  <a:pt x="0" y="79908"/>
                </a:lnTo>
                <a:lnTo>
                  <a:pt x="39954" y="39954"/>
                </a:lnTo>
                <a:lnTo>
                  <a:pt x="0" y="0"/>
                </a:lnTo>
                <a:lnTo>
                  <a:pt x="79921" y="79908"/>
                </a:lnTo>
              </a:path>
            </a:pathLst>
          </a:custGeom>
          <a:ln w="3600">
            <a:solidFill>
              <a:srgbClr val="000000"/>
            </a:solidFill>
          </a:ln>
        </p:spPr>
        <p:txBody>
          <a:bodyPr wrap="square" lIns="0" tIns="0" rIns="0" bIns="0" rtlCol="0"/>
          <a:lstStyle/>
          <a:p>
            <a:endParaRPr/>
          </a:p>
        </p:txBody>
      </p:sp>
      <p:sp>
        <p:nvSpPr>
          <p:cNvPr id="673" name="object 673"/>
          <p:cNvSpPr/>
          <p:nvPr/>
        </p:nvSpPr>
        <p:spPr>
          <a:xfrm>
            <a:off x="3608185" y="2453505"/>
            <a:ext cx="72736" cy="70597"/>
          </a:xfrm>
          <a:custGeom>
            <a:avLst/>
            <a:gdLst/>
            <a:ahLst/>
            <a:cxnLst/>
            <a:rect l="l" t="t" r="r" b="b"/>
            <a:pathLst>
              <a:path w="80010"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74" name="object 674"/>
          <p:cNvSpPr/>
          <p:nvPr/>
        </p:nvSpPr>
        <p:spPr>
          <a:xfrm>
            <a:off x="3802587" y="4400045"/>
            <a:ext cx="72736" cy="70597"/>
          </a:xfrm>
          <a:custGeom>
            <a:avLst/>
            <a:gdLst/>
            <a:ahLst/>
            <a:cxnLst/>
            <a:rect l="l" t="t" r="r" b="b"/>
            <a:pathLst>
              <a:path w="80010"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75" name="object 675"/>
          <p:cNvSpPr/>
          <p:nvPr/>
        </p:nvSpPr>
        <p:spPr>
          <a:xfrm>
            <a:off x="3997313" y="2247350"/>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76" name="object 676"/>
          <p:cNvSpPr/>
          <p:nvPr/>
        </p:nvSpPr>
        <p:spPr>
          <a:xfrm>
            <a:off x="4192038" y="4084622"/>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77" name="object 677"/>
          <p:cNvSpPr/>
          <p:nvPr/>
        </p:nvSpPr>
        <p:spPr>
          <a:xfrm>
            <a:off x="4386765" y="2586597"/>
            <a:ext cx="72736" cy="70597"/>
          </a:xfrm>
          <a:custGeom>
            <a:avLst/>
            <a:gdLst/>
            <a:ahLst/>
            <a:cxnLst/>
            <a:rect l="l" t="t" r="r" b="b"/>
            <a:pathLst>
              <a:path w="80010"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78" name="object 678"/>
          <p:cNvSpPr/>
          <p:nvPr/>
        </p:nvSpPr>
        <p:spPr>
          <a:xfrm>
            <a:off x="4581502" y="4383203"/>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79" name="object 679"/>
          <p:cNvSpPr/>
          <p:nvPr/>
        </p:nvSpPr>
        <p:spPr>
          <a:xfrm>
            <a:off x="4706516" y="2172383"/>
            <a:ext cx="72736" cy="70597"/>
          </a:xfrm>
          <a:custGeom>
            <a:avLst/>
            <a:gdLst/>
            <a:ahLst/>
            <a:cxnLst/>
            <a:rect l="l" t="t" r="r" b="b"/>
            <a:pathLst>
              <a:path w="80010"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80" name="object 680"/>
          <p:cNvSpPr/>
          <p:nvPr/>
        </p:nvSpPr>
        <p:spPr>
          <a:xfrm>
            <a:off x="4776227" y="1996720"/>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81" name="object 681"/>
          <p:cNvSpPr/>
          <p:nvPr/>
        </p:nvSpPr>
        <p:spPr>
          <a:xfrm>
            <a:off x="4970630" y="3684695"/>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82" name="object 682"/>
          <p:cNvSpPr/>
          <p:nvPr/>
        </p:nvSpPr>
        <p:spPr>
          <a:xfrm>
            <a:off x="5165356" y="3305119"/>
            <a:ext cx="72736" cy="70597"/>
          </a:xfrm>
          <a:custGeom>
            <a:avLst/>
            <a:gdLst/>
            <a:ahLst/>
            <a:cxnLst/>
            <a:rect l="l" t="t" r="r" b="b"/>
            <a:pathLst>
              <a:path w="80010"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83" name="object 683"/>
          <p:cNvSpPr/>
          <p:nvPr/>
        </p:nvSpPr>
        <p:spPr>
          <a:xfrm>
            <a:off x="5360081" y="1745462"/>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84" name="object 684"/>
          <p:cNvSpPr/>
          <p:nvPr/>
        </p:nvSpPr>
        <p:spPr>
          <a:xfrm>
            <a:off x="5554807" y="4043004"/>
            <a:ext cx="72736" cy="70597"/>
          </a:xfrm>
          <a:custGeom>
            <a:avLst/>
            <a:gdLst/>
            <a:ahLst/>
            <a:cxnLst/>
            <a:rect l="l" t="t" r="r" b="b"/>
            <a:pathLst>
              <a:path w="80010"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85" name="object 685"/>
          <p:cNvSpPr/>
          <p:nvPr/>
        </p:nvSpPr>
        <p:spPr>
          <a:xfrm>
            <a:off x="5944257" y="4037288"/>
            <a:ext cx="72736" cy="70597"/>
          </a:xfrm>
          <a:custGeom>
            <a:avLst/>
            <a:gdLst/>
            <a:ahLst/>
            <a:cxnLst/>
            <a:rect l="l" t="t" r="r" b="b"/>
            <a:pathLst>
              <a:path w="80009"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686" name="object 686"/>
          <p:cNvSpPr/>
          <p:nvPr/>
        </p:nvSpPr>
        <p:spPr>
          <a:xfrm>
            <a:off x="6138660" y="3019548"/>
            <a:ext cx="72736" cy="70597"/>
          </a:xfrm>
          <a:custGeom>
            <a:avLst/>
            <a:gdLst/>
            <a:ahLst/>
            <a:cxnLst/>
            <a:rect l="l" t="t" r="r" b="b"/>
            <a:pathLst>
              <a:path w="80009"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87" name="object 687"/>
          <p:cNvSpPr/>
          <p:nvPr/>
        </p:nvSpPr>
        <p:spPr>
          <a:xfrm>
            <a:off x="6333386" y="3808263"/>
            <a:ext cx="72736" cy="70597"/>
          </a:xfrm>
          <a:custGeom>
            <a:avLst/>
            <a:gdLst/>
            <a:ahLst/>
            <a:cxnLst/>
            <a:rect l="l" t="t" r="r" b="b"/>
            <a:pathLst>
              <a:path w="80009"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688" name="object 688"/>
          <p:cNvSpPr/>
          <p:nvPr/>
        </p:nvSpPr>
        <p:spPr>
          <a:xfrm>
            <a:off x="6528111" y="1718142"/>
            <a:ext cx="72736" cy="70597"/>
          </a:xfrm>
          <a:custGeom>
            <a:avLst/>
            <a:gdLst/>
            <a:ahLst/>
            <a:cxnLst/>
            <a:rect l="l" t="t" r="r" b="b"/>
            <a:pathLst>
              <a:path w="80009" h="80010">
                <a:moveTo>
                  <a:pt x="0" y="39966"/>
                </a:moveTo>
                <a:lnTo>
                  <a:pt x="79921" y="39966"/>
                </a:lnTo>
                <a:lnTo>
                  <a:pt x="39966" y="39966"/>
                </a:lnTo>
                <a:lnTo>
                  <a:pt x="39966" y="0"/>
                </a:lnTo>
                <a:lnTo>
                  <a:pt x="39966" y="79921"/>
                </a:lnTo>
                <a:lnTo>
                  <a:pt x="39966" y="39966"/>
                </a:lnTo>
                <a:lnTo>
                  <a:pt x="79921" y="0"/>
                </a:lnTo>
                <a:lnTo>
                  <a:pt x="0" y="79921"/>
                </a:lnTo>
                <a:lnTo>
                  <a:pt x="39966" y="39966"/>
                </a:lnTo>
                <a:lnTo>
                  <a:pt x="0" y="0"/>
                </a:lnTo>
                <a:lnTo>
                  <a:pt x="79921" y="79921"/>
                </a:lnTo>
              </a:path>
            </a:pathLst>
          </a:custGeom>
          <a:ln w="3600">
            <a:solidFill>
              <a:srgbClr val="000000"/>
            </a:solidFill>
          </a:ln>
        </p:spPr>
        <p:txBody>
          <a:bodyPr wrap="square" lIns="0" tIns="0" rIns="0" bIns="0" rtlCol="0"/>
          <a:lstStyle/>
          <a:p>
            <a:endParaRPr/>
          </a:p>
        </p:txBody>
      </p:sp>
      <p:sp>
        <p:nvSpPr>
          <p:cNvPr id="689" name="object 689"/>
          <p:cNvSpPr/>
          <p:nvPr/>
        </p:nvSpPr>
        <p:spPr>
          <a:xfrm>
            <a:off x="6722848" y="4354617"/>
            <a:ext cx="72736" cy="70597"/>
          </a:xfrm>
          <a:custGeom>
            <a:avLst/>
            <a:gdLst/>
            <a:ahLst/>
            <a:cxnLst/>
            <a:rect l="l" t="t" r="r" b="b"/>
            <a:pathLst>
              <a:path w="80009"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90" name="object 690"/>
          <p:cNvSpPr/>
          <p:nvPr/>
        </p:nvSpPr>
        <p:spPr>
          <a:xfrm>
            <a:off x="6917574" y="3562730"/>
            <a:ext cx="72736" cy="70597"/>
          </a:xfrm>
          <a:custGeom>
            <a:avLst/>
            <a:gdLst/>
            <a:ahLst/>
            <a:cxnLst/>
            <a:rect l="l" t="t" r="r" b="b"/>
            <a:pathLst>
              <a:path w="80009"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91" name="object 691"/>
          <p:cNvSpPr/>
          <p:nvPr/>
        </p:nvSpPr>
        <p:spPr>
          <a:xfrm>
            <a:off x="7112300" y="4164665"/>
            <a:ext cx="72736" cy="70597"/>
          </a:xfrm>
          <a:custGeom>
            <a:avLst/>
            <a:gdLst/>
            <a:ahLst/>
            <a:cxnLst/>
            <a:rect l="l" t="t" r="r" b="b"/>
            <a:pathLst>
              <a:path w="80009"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92" name="object 692"/>
          <p:cNvSpPr/>
          <p:nvPr/>
        </p:nvSpPr>
        <p:spPr>
          <a:xfrm>
            <a:off x="7362339" y="2594531"/>
            <a:ext cx="72736" cy="70597"/>
          </a:xfrm>
          <a:custGeom>
            <a:avLst/>
            <a:gdLst/>
            <a:ahLst/>
            <a:cxnLst/>
            <a:rect l="l" t="t" r="r" b="b"/>
            <a:pathLst>
              <a:path w="80009" h="80010">
                <a:moveTo>
                  <a:pt x="0" y="39966"/>
                </a:moveTo>
                <a:lnTo>
                  <a:pt x="79921" y="39966"/>
                </a:lnTo>
                <a:lnTo>
                  <a:pt x="39954" y="39966"/>
                </a:lnTo>
                <a:lnTo>
                  <a:pt x="39954" y="0"/>
                </a:lnTo>
                <a:lnTo>
                  <a:pt x="39954" y="79921"/>
                </a:lnTo>
                <a:lnTo>
                  <a:pt x="39954" y="39966"/>
                </a:lnTo>
                <a:lnTo>
                  <a:pt x="79921" y="0"/>
                </a:lnTo>
                <a:lnTo>
                  <a:pt x="0" y="79921"/>
                </a:lnTo>
                <a:lnTo>
                  <a:pt x="39954" y="39966"/>
                </a:lnTo>
                <a:lnTo>
                  <a:pt x="0" y="0"/>
                </a:lnTo>
                <a:lnTo>
                  <a:pt x="79921" y="79921"/>
                </a:lnTo>
              </a:path>
            </a:pathLst>
          </a:custGeom>
          <a:ln w="3600">
            <a:solidFill>
              <a:srgbClr val="000000"/>
            </a:solidFill>
          </a:ln>
        </p:spPr>
        <p:txBody>
          <a:bodyPr wrap="square" lIns="0" tIns="0" rIns="0" bIns="0" rtlCol="0"/>
          <a:lstStyle/>
          <a:p>
            <a:endParaRPr/>
          </a:p>
        </p:txBody>
      </p:sp>
      <p:sp>
        <p:nvSpPr>
          <p:cNvPr id="693" name="object 693"/>
          <p:cNvSpPr/>
          <p:nvPr/>
        </p:nvSpPr>
        <p:spPr>
          <a:xfrm>
            <a:off x="7557066" y="4859363"/>
            <a:ext cx="72736" cy="70597"/>
          </a:xfrm>
          <a:custGeom>
            <a:avLst/>
            <a:gdLst/>
            <a:ahLst/>
            <a:cxnLst/>
            <a:rect l="l" t="t" r="r" b="b"/>
            <a:pathLst>
              <a:path w="80009"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94" name="object 694"/>
          <p:cNvSpPr/>
          <p:nvPr/>
        </p:nvSpPr>
        <p:spPr>
          <a:xfrm>
            <a:off x="7668341" y="3123740"/>
            <a:ext cx="72736" cy="70597"/>
          </a:xfrm>
          <a:custGeom>
            <a:avLst/>
            <a:gdLst/>
            <a:ahLst/>
            <a:cxnLst/>
            <a:rect l="l" t="t" r="r" b="b"/>
            <a:pathLst>
              <a:path w="80009" h="80010">
                <a:moveTo>
                  <a:pt x="0" y="39954"/>
                </a:moveTo>
                <a:lnTo>
                  <a:pt x="79921" y="39954"/>
                </a:lnTo>
                <a:lnTo>
                  <a:pt x="39954" y="39954"/>
                </a:lnTo>
                <a:lnTo>
                  <a:pt x="39954" y="0"/>
                </a:lnTo>
                <a:lnTo>
                  <a:pt x="39954" y="79921"/>
                </a:lnTo>
                <a:lnTo>
                  <a:pt x="39954" y="39954"/>
                </a:lnTo>
                <a:lnTo>
                  <a:pt x="79921" y="0"/>
                </a:lnTo>
                <a:lnTo>
                  <a:pt x="0" y="79921"/>
                </a:lnTo>
                <a:lnTo>
                  <a:pt x="39954" y="39954"/>
                </a:lnTo>
                <a:lnTo>
                  <a:pt x="0" y="0"/>
                </a:lnTo>
                <a:lnTo>
                  <a:pt x="79921" y="79921"/>
                </a:lnTo>
              </a:path>
            </a:pathLst>
          </a:custGeom>
          <a:ln w="3600">
            <a:solidFill>
              <a:srgbClr val="000000"/>
            </a:solidFill>
          </a:ln>
        </p:spPr>
        <p:txBody>
          <a:bodyPr wrap="square" lIns="0" tIns="0" rIns="0" bIns="0" rtlCol="0"/>
          <a:lstStyle/>
          <a:p>
            <a:endParaRPr/>
          </a:p>
        </p:txBody>
      </p:sp>
      <p:sp>
        <p:nvSpPr>
          <p:cNvPr id="695" name="object 695"/>
          <p:cNvSpPr/>
          <p:nvPr/>
        </p:nvSpPr>
        <p:spPr>
          <a:xfrm>
            <a:off x="7751791" y="1971316"/>
            <a:ext cx="72736" cy="70597"/>
          </a:xfrm>
          <a:custGeom>
            <a:avLst/>
            <a:gdLst/>
            <a:ahLst/>
            <a:cxnLst/>
            <a:rect l="l" t="t" r="r" b="b"/>
            <a:pathLst>
              <a:path w="80009" h="80010">
                <a:moveTo>
                  <a:pt x="0" y="39954"/>
                </a:moveTo>
                <a:lnTo>
                  <a:pt x="79921" y="39954"/>
                </a:lnTo>
                <a:lnTo>
                  <a:pt x="39966" y="39954"/>
                </a:lnTo>
                <a:lnTo>
                  <a:pt x="39966" y="0"/>
                </a:lnTo>
                <a:lnTo>
                  <a:pt x="39966" y="79921"/>
                </a:lnTo>
                <a:lnTo>
                  <a:pt x="39966" y="39954"/>
                </a:lnTo>
                <a:lnTo>
                  <a:pt x="79921" y="0"/>
                </a:lnTo>
                <a:lnTo>
                  <a:pt x="0" y="79921"/>
                </a:lnTo>
                <a:lnTo>
                  <a:pt x="39966" y="39954"/>
                </a:lnTo>
                <a:lnTo>
                  <a:pt x="0" y="0"/>
                </a:lnTo>
                <a:lnTo>
                  <a:pt x="79921" y="79921"/>
                </a:lnTo>
              </a:path>
            </a:pathLst>
          </a:custGeom>
          <a:ln w="3600">
            <a:solidFill>
              <a:srgbClr val="000000"/>
            </a:solidFill>
          </a:ln>
        </p:spPr>
        <p:txBody>
          <a:bodyPr wrap="square" lIns="0" tIns="0" rIns="0" bIns="0" rtlCol="0"/>
          <a:lstStyle/>
          <a:p>
            <a:endParaRPr/>
          </a:p>
        </p:txBody>
      </p:sp>
      <p:sp>
        <p:nvSpPr>
          <p:cNvPr id="696" name="object 696"/>
          <p:cNvSpPr/>
          <p:nvPr/>
        </p:nvSpPr>
        <p:spPr>
          <a:xfrm>
            <a:off x="7946517" y="4662106"/>
            <a:ext cx="72736" cy="70597"/>
          </a:xfrm>
          <a:custGeom>
            <a:avLst/>
            <a:gdLst/>
            <a:ahLst/>
            <a:cxnLst/>
            <a:rect l="l" t="t" r="r" b="b"/>
            <a:pathLst>
              <a:path w="80009" h="80010">
                <a:moveTo>
                  <a:pt x="0" y="39954"/>
                </a:moveTo>
                <a:lnTo>
                  <a:pt x="79923" y="39954"/>
                </a:lnTo>
                <a:lnTo>
                  <a:pt x="39966" y="39954"/>
                </a:lnTo>
                <a:lnTo>
                  <a:pt x="39966" y="0"/>
                </a:lnTo>
                <a:lnTo>
                  <a:pt x="39966" y="79921"/>
                </a:lnTo>
                <a:lnTo>
                  <a:pt x="39966" y="39954"/>
                </a:lnTo>
                <a:lnTo>
                  <a:pt x="79923" y="0"/>
                </a:lnTo>
                <a:lnTo>
                  <a:pt x="0" y="79921"/>
                </a:lnTo>
                <a:lnTo>
                  <a:pt x="39966" y="39954"/>
                </a:lnTo>
                <a:lnTo>
                  <a:pt x="0" y="0"/>
                </a:lnTo>
                <a:lnTo>
                  <a:pt x="79923" y="79921"/>
                </a:lnTo>
              </a:path>
            </a:pathLst>
          </a:custGeom>
          <a:ln w="3600">
            <a:solidFill>
              <a:srgbClr val="000000"/>
            </a:solidFill>
          </a:ln>
        </p:spPr>
        <p:txBody>
          <a:bodyPr wrap="square" lIns="0" tIns="0" rIns="0" bIns="0" rtlCol="0"/>
          <a:lstStyle/>
          <a:p>
            <a:endParaRPr/>
          </a:p>
        </p:txBody>
      </p:sp>
      <p:sp>
        <p:nvSpPr>
          <p:cNvPr id="697" name="object 697"/>
          <p:cNvSpPr/>
          <p:nvPr/>
        </p:nvSpPr>
        <p:spPr>
          <a:xfrm>
            <a:off x="8141246" y="2168573"/>
            <a:ext cx="72736" cy="70597"/>
          </a:xfrm>
          <a:custGeom>
            <a:avLst/>
            <a:gdLst/>
            <a:ahLst/>
            <a:cxnLst/>
            <a:rect l="l" t="t" r="r" b="b"/>
            <a:pathLst>
              <a:path w="80009" h="80010">
                <a:moveTo>
                  <a:pt x="0" y="39954"/>
                </a:moveTo>
                <a:lnTo>
                  <a:pt x="79919" y="39954"/>
                </a:lnTo>
                <a:lnTo>
                  <a:pt x="39960" y="39954"/>
                </a:lnTo>
                <a:lnTo>
                  <a:pt x="39960" y="0"/>
                </a:lnTo>
                <a:lnTo>
                  <a:pt x="39960" y="79921"/>
                </a:lnTo>
                <a:lnTo>
                  <a:pt x="39960" y="39954"/>
                </a:lnTo>
                <a:lnTo>
                  <a:pt x="79919" y="0"/>
                </a:lnTo>
                <a:lnTo>
                  <a:pt x="0" y="79921"/>
                </a:lnTo>
                <a:lnTo>
                  <a:pt x="39960" y="39954"/>
                </a:lnTo>
                <a:lnTo>
                  <a:pt x="0" y="0"/>
                </a:lnTo>
                <a:lnTo>
                  <a:pt x="79919" y="79921"/>
                </a:lnTo>
              </a:path>
            </a:pathLst>
          </a:custGeom>
          <a:ln w="3600">
            <a:solidFill>
              <a:srgbClr val="000000"/>
            </a:solidFill>
          </a:ln>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49998"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3" name="object 3"/>
          <p:cNvSpPr txBox="1"/>
          <p:nvPr/>
        </p:nvSpPr>
        <p:spPr>
          <a:xfrm>
            <a:off x="1303816" y="5838882"/>
            <a:ext cx="92364" cy="169277"/>
          </a:xfrm>
          <a:prstGeom prst="rect">
            <a:avLst/>
          </a:prstGeom>
        </p:spPr>
        <p:txBody>
          <a:bodyPr vert="horz" wrap="square" lIns="0" tIns="0" rIns="0" bIns="0" rtlCol="0">
            <a:spAutoFit/>
          </a:bodyPr>
          <a:lstStyle/>
          <a:p>
            <a:pPr marL="11397"/>
            <a:r>
              <a:rPr sz="1100" dirty="0">
                <a:latin typeface="Palatino Linotype"/>
                <a:cs typeface="Palatino Linotype"/>
              </a:rPr>
              <a:t>0</a:t>
            </a:r>
          </a:p>
        </p:txBody>
      </p:sp>
      <p:sp>
        <p:nvSpPr>
          <p:cNvPr id="4" name="object 4"/>
          <p:cNvSpPr/>
          <p:nvPr/>
        </p:nvSpPr>
        <p:spPr>
          <a:xfrm>
            <a:off x="3088143"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5" name="object 5"/>
          <p:cNvSpPr txBox="1"/>
          <p:nvPr/>
        </p:nvSpPr>
        <p:spPr>
          <a:xfrm>
            <a:off x="2972688" y="5838882"/>
            <a:ext cx="230909" cy="169277"/>
          </a:xfrm>
          <a:prstGeom prst="rect">
            <a:avLst/>
          </a:prstGeom>
        </p:spPr>
        <p:txBody>
          <a:bodyPr vert="horz" wrap="square" lIns="0" tIns="0" rIns="0" bIns="0" rtlCol="0">
            <a:spAutoFit/>
          </a:bodyPr>
          <a:lstStyle/>
          <a:p>
            <a:pPr marL="11397"/>
            <a:r>
              <a:rPr sz="1100" dirty="0">
                <a:latin typeface="Palatino Linotype"/>
                <a:cs typeface="Palatino Linotype"/>
              </a:rPr>
              <a:t>500</a:t>
            </a:r>
          </a:p>
        </p:txBody>
      </p:sp>
      <p:sp>
        <p:nvSpPr>
          <p:cNvPr id="6" name="object 6"/>
          <p:cNvSpPr/>
          <p:nvPr/>
        </p:nvSpPr>
        <p:spPr>
          <a:xfrm>
            <a:off x="4826300"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7" name="object 7"/>
          <p:cNvSpPr/>
          <p:nvPr/>
        </p:nvSpPr>
        <p:spPr>
          <a:xfrm>
            <a:off x="6564445"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8" name="object 8"/>
          <p:cNvSpPr txBox="1"/>
          <p:nvPr/>
        </p:nvSpPr>
        <p:spPr>
          <a:xfrm>
            <a:off x="6414354" y="5838882"/>
            <a:ext cx="300182" cy="169277"/>
          </a:xfrm>
          <a:prstGeom prst="rect">
            <a:avLst/>
          </a:prstGeom>
        </p:spPr>
        <p:txBody>
          <a:bodyPr vert="horz" wrap="square" lIns="0" tIns="0" rIns="0" bIns="0" rtlCol="0">
            <a:spAutoFit/>
          </a:bodyPr>
          <a:lstStyle/>
          <a:p>
            <a:pPr marL="11397"/>
            <a:r>
              <a:rPr sz="1100" dirty="0">
                <a:latin typeface="Palatino Linotype"/>
                <a:cs typeface="Palatino Linotype"/>
              </a:rPr>
              <a:t>1500</a:t>
            </a:r>
          </a:p>
        </p:txBody>
      </p:sp>
      <p:sp>
        <p:nvSpPr>
          <p:cNvPr id="9" name="object 9"/>
          <p:cNvSpPr/>
          <p:nvPr/>
        </p:nvSpPr>
        <p:spPr>
          <a:xfrm>
            <a:off x="8302594" y="5706215"/>
            <a:ext cx="0" cy="99732"/>
          </a:xfrm>
          <a:custGeom>
            <a:avLst/>
            <a:gdLst/>
            <a:ahLst/>
            <a:cxnLst/>
            <a:rect l="l" t="t" r="r" b="b"/>
            <a:pathLst>
              <a:path h="113029">
                <a:moveTo>
                  <a:pt x="0" y="112678"/>
                </a:moveTo>
                <a:lnTo>
                  <a:pt x="0" y="0"/>
                </a:lnTo>
              </a:path>
            </a:pathLst>
          </a:custGeom>
          <a:ln w="3600">
            <a:solidFill>
              <a:srgbClr val="000000"/>
            </a:solidFill>
          </a:ln>
        </p:spPr>
        <p:txBody>
          <a:bodyPr wrap="square" lIns="0" tIns="0" rIns="0" bIns="0" rtlCol="0"/>
          <a:lstStyle/>
          <a:p>
            <a:endParaRPr/>
          </a:p>
        </p:txBody>
      </p:sp>
      <p:sp>
        <p:nvSpPr>
          <p:cNvPr id="10" name="object 10"/>
          <p:cNvSpPr txBox="1"/>
          <p:nvPr/>
        </p:nvSpPr>
        <p:spPr>
          <a:xfrm>
            <a:off x="8152503" y="5838882"/>
            <a:ext cx="300182" cy="169277"/>
          </a:xfrm>
          <a:prstGeom prst="rect">
            <a:avLst/>
          </a:prstGeom>
        </p:spPr>
        <p:txBody>
          <a:bodyPr vert="horz" wrap="square" lIns="0" tIns="0" rIns="0" bIns="0" rtlCol="0">
            <a:spAutoFit/>
          </a:bodyPr>
          <a:lstStyle/>
          <a:p>
            <a:pPr marL="11397"/>
            <a:r>
              <a:rPr sz="1100" dirty="0">
                <a:latin typeface="Palatino Linotype"/>
                <a:cs typeface="Palatino Linotype"/>
              </a:rPr>
              <a:t>2000</a:t>
            </a:r>
          </a:p>
        </p:txBody>
      </p:sp>
      <p:sp>
        <p:nvSpPr>
          <p:cNvPr id="11" name="object 11"/>
          <p:cNvSpPr/>
          <p:nvPr/>
        </p:nvSpPr>
        <p:spPr>
          <a:xfrm>
            <a:off x="16975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2" name="object 12"/>
          <p:cNvSpPr/>
          <p:nvPr/>
        </p:nvSpPr>
        <p:spPr>
          <a:xfrm>
            <a:off x="204546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3" name="object 13"/>
          <p:cNvSpPr/>
          <p:nvPr/>
        </p:nvSpPr>
        <p:spPr>
          <a:xfrm>
            <a:off x="2393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4" name="object 14"/>
          <p:cNvSpPr/>
          <p:nvPr/>
        </p:nvSpPr>
        <p:spPr>
          <a:xfrm>
            <a:off x="2740578"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5" name="object 15"/>
          <p:cNvSpPr/>
          <p:nvPr/>
        </p:nvSpPr>
        <p:spPr>
          <a:xfrm>
            <a:off x="343571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6" name="object 16"/>
          <p:cNvSpPr/>
          <p:nvPr/>
        </p:nvSpPr>
        <p:spPr>
          <a:xfrm>
            <a:off x="378360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7" name="object 17"/>
          <p:cNvSpPr/>
          <p:nvPr/>
        </p:nvSpPr>
        <p:spPr>
          <a:xfrm>
            <a:off x="413117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8" name="object 18"/>
          <p:cNvSpPr/>
          <p:nvPr/>
        </p:nvSpPr>
        <p:spPr>
          <a:xfrm>
            <a:off x="447873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19" name="object 19"/>
          <p:cNvSpPr/>
          <p:nvPr/>
        </p:nvSpPr>
        <p:spPr>
          <a:xfrm>
            <a:off x="517386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0" name="object 20"/>
          <p:cNvSpPr/>
          <p:nvPr/>
        </p:nvSpPr>
        <p:spPr>
          <a:xfrm>
            <a:off x="5521752"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1" name="object 21"/>
          <p:cNvSpPr/>
          <p:nvPr/>
        </p:nvSpPr>
        <p:spPr>
          <a:xfrm>
            <a:off x="586931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2" name="object 22"/>
          <p:cNvSpPr/>
          <p:nvPr/>
        </p:nvSpPr>
        <p:spPr>
          <a:xfrm>
            <a:off x="6216880"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3" name="object 23"/>
          <p:cNvSpPr/>
          <p:nvPr/>
        </p:nvSpPr>
        <p:spPr>
          <a:xfrm>
            <a:off x="6912009"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4" name="object 24"/>
          <p:cNvSpPr/>
          <p:nvPr/>
        </p:nvSpPr>
        <p:spPr>
          <a:xfrm>
            <a:off x="7259896"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5" name="object 25"/>
          <p:cNvSpPr/>
          <p:nvPr/>
        </p:nvSpPr>
        <p:spPr>
          <a:xfrm>
            <a:off x="7607461"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6" name="object 26"/>
          <p:cNvSpPr/>
          <p:nvPr/>
        </p:nvSpPr>
        <p:spPr>
          <a:xfrm>
            <a:off x="7955025" y="5755766"/>
            <a:ext cx="0" cy="49866"/>
          </a:xfrm>
          <a:custGeom>
            <a:avLst/>
            <a:gdLst/>
            <a:ahLst/>
            <a:cxnLst/>
            <a:rect l="l" t="t" r="r" b="b"/>
            <a:pathLst>
              <a:path h="56515">
                <a:moveTo>
                  <a:pt x="0" y="56520"/>
                </a:moveTo>
                <a:lnTo>
                  <a:pt x="0" y="0"/>
                </a:lnTo>
              </a:path>
            </a:pathLst>
          </a:custGeom>
          <a:ln w="3600">
            <a:solidFill>
              <a:srgbClr val="000000"/>
            </a:solidFill>
          </a:ln>
        </p:spPr>
        <p:txBody>
          <a:bodyPr wrap="square" lIns="0" tIns="0" rIns="0" bIns="0" rtlCol="0"/>
          <a:lstStyle/>
          <a:p>
            <a:endParaRPr/>
          </a:p>
        </p:txBody>
      </p:sp>
      <p:sp>
        <p:nvSpPr>
          <p:cNvPr id="27" name="object 27"/>
          <p:cNvSpPr txBox="1"/>
          <p:nvPr/>
        </p:nvSpPr>
        <p:spPr>
          <a:xfrm>
            <a:off x="4331647" y="5838881"/>
            <a:ext cx="989445" cy="307777"/>
          </a:xfrm>
          <a:prstGeom prst="rect">
            <a:avLst/>
          </a:prstGeom>
        </p:spPr>
        <p:txBody>
          <a:bodyPr vert="horz" wrap="square" lIns="0" tIns="0" rIns="0" bIns="0" rtlCol="0">
            <a:spAutoFit/>
          </a:bodyPr>
          <a:lstStyle/>
          <a:p>
            <a:pPr algn="ctr">
              <a:lnSpc>
                <a:spcPts val="1229"/>
              </a:lnSpc>
            </a:pPr>
            <a:r>
              <a:rPr sz="1100" dirty="0">
                <a:latin typeface="Palatino Linotype"/>
                <a:cs typeface="Palatino Linotype"/>
              </a:rPr>
              <a:t>1000</a:t>
            </a:r>
          </a:p>
          <a:p>
            <a:pPr algn="ctr">
              <a:lnSpc>
                <a:spcPts val="1229"/>
              </a:lnSpc>
            </a:pPr>
            <a:r>
              <a:rPr sz="1100" dirty="0">
                <a:latin typeface="Palatino Linotype"/>
                <a:cs typeface="Palatino Linotype"/>
              </a:rPr>
              <a:t>Days since</a:t>
            </a:r>
            <a:r>
              <a:rPr sz="1100" spc="-90" dirty="0">
                <a:latin typeface="Palatino Linotype"/>
                <a:cs typeface="Palatino Linotype"/>
              </a:rPr>
              <a:t> </a:t>
            </a:r>
            <a:r>
              <a:rPr sz="1100" dirty="0">
                <a:latin typeface="Palatino Linotype"/>
                <a:cs typeface="Palatino Linotype"/>
              </a:rPr>
              <a:t>2011</a:t>
            </a:r>
          </a:p>
        </p:txBody>
      </p:sp>
      <p:sp>
        <p:nvSpPr>
          <p:cNvPr id="28" name="object 28"/>
          <p:cNvSpPr/>
          <p:nvPr/>
        </p:nvSpPr>
        <p:spPr>
          <a:xfrm>
            <a:off x="1349998" y="828731"/>
            <a:ext cx="6952673" cy="0"/>
          </a:xfrm>
          <a:custGeom>
            <a:avLst/>
            <a:gdLst/>
            <a:ahLst/>
            <a:cxnLst/>
            <a:rect l="l" t="t" r="r" b="b"/>
            <a:pathLst>
              <a:path w="7647940">
                <a:moveTo>
                  <a:pt x="0" y="0"/>
                </a:moveTo>
                <a:lnTo>
                  <a:pt x="7647855" y="0"/>
                </a:lnTo>
              </a:path>
            </a:pathLst>
          </a:custGeom>
          <a:ln w="3600">
            <a:solidFill>
              <a:srgbClr val="000000"/>
            </a:solidFill>
          </a:ln>
        </p:spPr>
        <p:txBody>
          <a:bodyPr wrap="square" lIns="0" tIns="0" rIns="0" bIns="0" rtlCol="0"/>
          <a:lstStyle/>
          <a:p>
            <a:endParaRPr/>
          </a:p>
        </p:txBody>
      </p:sp>
      <p:sp>
        <p:nvSpPr>
          <p:cNvPr id="29" name="object 29"/>
          <p:cNvSpPr/>
          <p:nvPr/>
        </p:nvSpPr>
        <p:spPr>
          <a:xfrm>
            <a:off x="1349998"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0" name="object 30"/>
          <p:cNvSpPr/>
          <p:nvPr/>
        </p:nvSpPr>
        <p:spPr>
          <a:xfrm>
            <a:off x="3088143"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1" name="object 31"/>
          <p:cNvSpPr/>
          <p:nvPr/>
        </p:nvSpPr>
        <p:spPr>
          <a:xfrm>
            <a:off x="4826300"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2" name="object 32"/>
          <p:cNvSpPr/>
          <p:nvPr/>
        </p:nvSpPr>
        <p:spPr>
          <a:xfrm>
            <a:off x="6564445"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3" name="object 33"/>
          <p:cNvSpPr/>
          <p:nvPr/>
        </p:nvSpPr>
        <p:spPr>
          <a:xfrm>
            <a:off x="8302594" y="828731"/>
            <a:ext cx="0" cy="99732"/>
          </a:xfrm>
          <a:custGeom>
            <a:avLst/>
            <a:gdLst/>
            <a:ahLst/>
            <a:cxnLst/>
            <a:rect l="l" t="t" r="r" b="b"/>
            <a:pathLst>
              <a:path h="113030">
                <a:moveTo>
                  <a:pt x="0" y="0"/>
                </a:moveTo>
                <a:lnTo>
                  <a:pt x="0" y="112687"/>
                </a:lnTo>
              </a:path>
            </a:pathLst>
          </a:custGeom>
          <a:ln w="3600">
            <a:solidFill>
              <a:srgbClr val="000000"/>
            </a:solidFill>
          </a:ln>
        </p:spPr>
        <p:txBody>
          <a:bodyPr wrap="square" lIns="0" tIns="0" rIns="0" bIns="0" rtlCol="0"/>
          <a:lstStyle/>
          <a:p>
            <a:endParaRPr/>
          </a:p>
        </p:txBody>
      </p:sp>
      <p:sp>
        <p:nvSpPr>
          <p:cNvPr id="34" name="object 34"/>
          <p:cNvSpPr/>
          <p:nvPr/>
        </p:nvSpPr>
        <p:spPr>
          <a:xfrm>
            <a:off x="16975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5" name="object 35"/>
          <p:cNvSpPr/>
          <p:nvPr/>
        </p:nvSpPr>
        <p:spPr>
          <a:xfrm>
            <a:off x="204546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6" name="object 36"/>
          <p:cNvSpPr/>
          <p:nvPr/>
        </p:nvSpPr>
        <p:spPr>
          <a:xfrm>
            <a:off x="2393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7" name="object 37"/>
          <p:cNvSpPr/>
          <p:nvPr/>
        </p:nvSpPr>
        <p:spPr>
          <a:xfrm>
            <a:off x="2740578"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8" name="object 38"/>
          <p:cNvSpPr/>
          <p:nvPr/>
        </p:nvSpPr>
        <p:spPr>
          <a:xfrm>
            <a:off x="343571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39" name="object 39"/>
          <p:cNvSpPr/>
          <p:nvPr/>
        </p:nvSpPr>
        <p:spPr>
          <a:xfrm>
            <a:off x="378360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0" name="object 40"/>
          <p:cNvSpPr/>
          <p:nvPr/>
        </p:nvSpPr>
        <p:spPr>
          <a:xfrm>
            <a:off x="413117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1" name="object 41"/>
          <p:cNvSpPr/>
          <p:nvPr/>
        </p:nvSpPr>
        <p:spPr>
          <a:xfrm>
            <a:off x="447873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2" name="object 42"/>
          <p:cNvSpPr/>
          <p:nvPr/>
        </p:nvSpPr>
        <p:spPr>
          <a:xfrm>
            <a:off x="517386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3" name="object 43"/>
          <p:cNvSpPr/>
          <p:nvPr/>
        </p:nvSpPr>
        <p:spPr>
          <a:xfrm>
            <a:off x="5521752"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4" name="object 44"/>
          <p:cNvSpPr/>
          <p:nvPr/>
        </p:nvSpPr>
        <p:spPr>
          <a:xfrm>
            <a:off x="586931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5" name="object 45"/>
          <p:cNvSpPr/>
          <p:nvPr/>
        </p:nvSpPr>
        <p:spPr>
          <a:xfrm>
            <a:off x="6216880"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6" name="object 46"/>
          <p:cNvSpPr/>
          <p:nvPr/>
        </p:nvSpPr>
        <p:spPr>
          <a:xfrm>
            <a:off x="6912009"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7" name="object 47"/>
          <p:cNvSpPr/>
          <p:nvPr/>
        </p:nvSpPr>
        <p:spPr>
          <a:xfrm>
            <a:off x="7259896"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8" name="object 48"/>
          <p:cNvSpPr/>
          <p:nvPr/>
        </p:nvSpPr>
        <p:spPr>
          <a:xfrm>
            <a:off x="7607461"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49" name="object 49"/>
          <p:cNvSpPr/>
          <p:nvPr/>
        </p:nvSpPr>
        <p:spPr>
          <a:xfrm>
            <a:off x="7955025" y="828731"/>
            <a:ext cx="0" cy="49866"/>
          </a:xfrm>
          <a:custGeom>
            <a:avLst/>
            <a:gdLst/>
            <a:ahLst/>
            <a:cxnLst/>
            <a:rect l="l" t="t" r="r" b="b"/>
            <a:pathLst>
              <a:path h="56515">
                <a:moveTo>
                  <a:pt x="0" y="0"/>
                </a:moveTo>
                <a:lnTo>
                  <a:pt x="0" y="56515"/>
                </a:lnTo>
              </a:path>
            </a:pathLst>
          </a:custGeom>
          <a:ln w="3600">
            <a:solidFill>
              <a:srgbClr val="000000"/>
            </a:solidFill>
          </a:ln>
        </p:spPr>
        <p:txBody>
          <a:bodyPr wrap="square" lIns="0" tIns="0" rIns="0" bIns="0" rtlCol="0"/>
          <a:lstStyle/>
          <a:p>
            <a:endParaRPr/>
          </a:p>
        </p:txBody>
      </p:sp>
      <p:sp>
        <p:nvSpPr>
          <p:cNvPr id="50" name="object 50"/>
          <p:cNvSpPr/>
          <p:nvPr/>
        </p:nvSpPr>
        <p:spPr>
          <a:xfrm>
            <a:off x="1349998"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51" name="object 51"/>
          <p:cNvSpPr/>
          <p:nvPr/>
        </p:nvSpPr>
        <p:spPr>
          <a:xfrm>
            <a:off x="1349999" y="5805636"/>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2" name="object 52"/>
          <p:cNvSpPr txBox="1"/>
          <p:nvPr/>
        </p:nvSpPr>
        <p:spPr>
          <a:xfrm>
            <a:off x="1013540" y="5671166"/>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53" name="object 53"/>
          <p:cNvSpPr/>
          <p:nvPr/>
        </p:nvSpPr>
        <p:spPr>
          <a:xfrm>
            <a:off x="1349999" y="4810125"/>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4" name="object 54"/>
          <p:cNvSpPr txBox="1"/>
          <p:nvPr/>
        </p:nvSpPr>
        <p:spPr>
          <a:xfrm>
            <a:off x="1013540" y="4720445"/>
            <a:ext cx="311727"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55" name="object 55"/>
          <p:cNvSpPr/>
          <p:nvPr/>
        </p:nvSpPr>
        <p:spPr>
          <a:xfrm>
            <a:off x="1349999" y="381494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6" name="object 56"/>
          <p:cNvSpPr txBox="1"/>
          <p:nvPr/>
        </p:nvSpPr>
        <p:spPr>
          <a:xfrm>
            <a:off x="1059677" y="3725261"/>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0.00</a:t>
            </a:r>
          </a:p>
        </p:txBody>
      </p:sp>
      <p:sp>
        <p:nvSpPr>
          <p:cNvPr id="57" name="object 57"/>
          <p:cNvSpPr/>
          <p:nvPr/>
        </p:nvSpPr>
        <p:spPr>
          <a:xfrm>
            <a:off x="1349999" y="2819434"/>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58" name="object 58"/>
          <p:cNvSpPr txBox="1"/>
          <p:nvPr/>
        </p:nvSpPr>
        <p:spPr>
          <a:xfrm>
            <a:off x="1059677" y="2729753"/>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0.01</a:t>
            </a:r>
          </a:p>
        </p:txBody>
      </p:sp>
      <p:sp>
        <p:nvSpPr>
          <p:cNvPr id="59" name="object 59"/>
          <p:cNvSpPr/>
          <p:nvPr/>
        </p:nvSpPr>
        <p:spPr>
          <a:xfrm>
            <a:off x="1349999" y="1824239"/>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0" name="object 60"/>
          <p:cNvSpPr txBox="1"/>
          <p:nvPr/>
        </p:nvSpPr>
        <p:spPr>
          <a:xfrm>
            <a:off x="1059677" y="1734245"/>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0.02</a:t>
            </a:r>
          </a:p>
        </p:txBody>
      </p:sp>
      <p:sp>
        <p:nvSpPr>
          <p:cNvPr id="61" name="object 61"/>
          <p:cNvSpPr/>
          <p:nvPr/>
        </p:nvSpPr>
        <p:spPr>
          <a:xfrm>
            <a:off x="1349999" y="828731"/>
            <a:ext cx="139123" cy="0"/>
          </a:xfrm>
          <a:custGeom>
            <a:avLst/>
            <a:gdLst/>
            <a:ahLst/>
            <a:cxnLst/>
            <a:rect l="l" t="t" r="r" b="b"/>
            <a:pathLst>
              <a:path w="153035">
                <a:moveTo>
                  <a:pt x="0" y="0"/>
                </a:moveTo>
                <a:lnTo>
                  <a:pt x="153009" y="0"/>
                </a:lnTo>
              </a:path>
            </a:pathLst>
          </a:custGeom>
          <a:ln w="3600">
            <a:solidFill>
              <a:srgbClr val="000000"/>
            </a:solidFill>
          </a:ln>
        </p:spPr>
        <p:txBody>
          <a:bodyPr wrap="square" lIns="0" tIns="0" rIns="0" bIns="0" rtlCol="0"/>
          <a:lstStyle/>
          <a:p>
            <a:endParaRPr/>
          </a:p>
        </p:txBody>
      </p:sp>
      <p:sp>
        <p:nvSpPr>
          <p:cNvPr id="62" name="object 62"/>
          <p:cNvSpPr txBox="1"/>
          <p:nvPr/>
        </p:nvSpPr>
        <p:spPr>
          <a:xfrm>
            <a:off x="1059677" y="772410"/>
            <a:ext cx="265545" cy="169277"/>
          </a:xfrm>
          <a:prstGeom prst="rect">
            <a:avLst/>
          </a:prstGeom>
        </p:spPr>
        <p:txBody>
          <a:bodyPr vert="horz" wrap="square" lIns="0" tIns="0" rIns="0" bIns="0" rtlCol="0">
            <a:spAutoFit/>
          </a:bodyPr>
          <a:lstStyle/>
          <a:p>
            <a:pPr marL="11397"/>
            <a:r>
              <a:rPr sz="1100" dirty="0">
                <a:latin typeface="Palatino Linotype"/>
                <a:cs typeface="Palatino Linotype"/>
              </a:rPr>
              <a:t>0.03</a:t>
            </a:r>
          </a:p>
        </p:txBody>
      </p:sp>
      <p:sp>
        <p:nvSpPr>
          <p:cNvPr id="63" name="object 63"/>
          <p:cNvSpPr/>
          <p:nvPr/>
        </p:nvSpPr>
        <p:spPr>
          <a:xfrm>
            <a:off x="1349999" y="570621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4" name="object 64"/>
          <p:cNvSpPr/>
          <p:nvPr/>
        </p:nvSpPr>
        <p:spPr>
          <a:xfrm>
            <a:off x="1349999" y="560647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5" name="object 65"/>
          <p:cNvSpPr/>
          <p:nvPr/>
        </p:nvSpPr>
        <p:spPr>
          <a:xfrm>
            <a:off x="1349999" y="55070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6" name="object 66"/>
          <p:cNvSpPr/>
          <p:nvPr/>
        </p:nvSpPr>
        <p:spPr>
          <a:xfrm>
            <a:off x="1349999" y="540730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7" name="object 67"/>
          <p:cNvSpPr/>
          <p:nvPr/>
        </p:nvSpPr>
        <p:spPr>
          <a:xfrm>
            <a:off x="1349999" y="53078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8" name="object 68"/>
          <p:cNvSpPr/>
          <p:nvPr/>
        </p:nvSpPr>
        <p:spPr>
          <a:xfrm>
            <a:off x="1349999" y="520846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69" name="object 69"/>
          <p:cNvSpPr/>
          <p:nvPr/>
        </p:nvSpPr>
        <p:spPr>
          <a:xfrm>
            <a:off x="1349999" y="510871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0" name="object 70"/>
          <p:cNvSpPr/>
          <p:nvPr/>
        </p:nvSpPr>
        <p:spPr>
          <a:xfrm>
            <a:off x="1349999" y="500928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1" name="object 71"/>
          <p:cNvSpPr/>
          <p:nvPr/>
        </p:nvSpPr>
        <p:spPr>
          <a:xfrm>
            <a:off x="1349999" y="490986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2" name="object 72"/>
          <p:cNvSpPr/>
          <p:nvPr/>
        </p:nvSpPr>
        <p:spPr>
          <a:xfrm>
            <a:off x="1349999" y="471070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3" name="object 73"/>
          <p:cNvSpPr/>
          <p:nvPr/>
        </p:nvSpPr>
        <p:spPr>
          <a:xfrm>
            <a:off x="1349999" y="46112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4" name="object 74"/>
          <p:cNvSpPr/>
          <p:nvPr/>
        </p:nvSpPr>
        <p:spPr>
          <a:xfrm>
            <a:off x="1349999" y="451153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5" name="object 75"/>
          <p:cNvSpPr/>
          <p:nvPr/>
        </p:nvSpPr>
        <p:spPr>
          <a:xfrm>
            <a:off x="1349999" y="441211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6" name="object 76"/>
          <p:cNvSpPr/>
          <p:nvPr/>
        </p:nvSpPr>
        <p:spPr>
          <a:xfrm>
            <a:off x="1349999" y="43126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7" name="object 77"/>
          <p:cNvSpPr/>
          <p:nvPr/>
        </p:nvSpPr>
        <p:spPr>
          <a:xfrm>
            <a:off x="1349999" y="42129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8" name="object 78"/>
          <p:cNvSpPr/>
          <p:nvPr/>
        </p:nvSpPr>
        <p:spPr>
          <a:xfrm>
            <a:off x="1349999" y="411352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79" name="object 79"/>
          <p:cNvSpPr/>
          <p:nvPr/>
        </p:nvSpPr>
        <p:spPr>
          <a:xfrm>
            <a:off x="1349999" y="401379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0" name="object 80"/>
          <p:cNvSpPr/>
          <p:nvPr/>
        </p:nvSpPr>
        <p:spPr>
          <a:xfrm>
            <a:off x="1349999" y="391435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1" name="object 81"/>
          <p:cNvSpPr/>
          <p:nvPr/>
        </p:nvSpPr>
        <p:spPr>
          <a:xfrm>
            <a:off x="1349999" y="371519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2" name="object 82"/>
          <p:cNvSpPr/>
          <p:nvPr/>
        </p:nvSpPr>
        <p:spPr>
          <a:xfrm>
            <a:off x="1349999" y="361576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3" name="object 83"/>
          <p:cNvSpPr/>
          <p:nvPr/>
        </p:nvSpPr>
        <p:spPr>
          <a:xfrm>
            <a:off x="1349999" y="351634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4" name="object 84"/>
          <p:cNvSpPr/>
          <p:nvPr/>
        </p:nvSpPr>
        <p:spPr>
          <a:xfrm>
            <a:off x="1349999" y="341660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5" name="object 85"/>
          <p:cNvSpPr/>
          <p:nvPr/>
        </p:nvSpPr>
        <p:spPr>
          <a:xfrm>
            <a:off x="1349999" y="33171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6" name="object 86"/>
          <p:cNvSpPr/>
          <p:nvPr/>
        </p:nvSpPr>
        <p:spPr>
          <a:xfrm>
            <a:off x="1349999" y="3217758"/>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7" name="object 87"/>
          <p:cNvSpPr/>
          <p:nvPr/>
        </p:nvSpPr>
        <p:spPr>
          <a:xfrm>
            <a:off x="1349999" y="311801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8" name="object 88"/>
          <p:cNvSpPr/>
          <p:nvPr/>
        </p:nvSpPr>
        <p:spPr>
          <a:xfrm>
            <a:off x="1349999" y="301859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89" name="object 89"/>
          <p:cNvSpPr/>
          <p:nvPr/>
        </p:nvSpPr>
        <p:spPr>
          <a:xfrm>
            <a:off x="1349999" y="291885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0" name="object 90"/>
          <p:cNvSpPr/>
          <p:nvPr/>
        </p:nvSpPr>
        <p:spPr>
          <a:xfrm>
            <a:off x="1349999" y="272000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1" name="object 91"/>
          <p:cNvSpPr/>
          <p:nvPr/>
        </p:nvSpPr>
        <p:spPr>
          <a:xfrm>
            <a:off x="1349999" y="262026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2" name="object 92"/>
          <p:cNvSpPr/>
          <p:nvPr/>
        </p:nvSpPr>
        <p:spPr>
          <a:xfrm>
            <a:off x="1349999" y="25208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3" name="object 93"/>
          <p:cNvSpPr/>
          <p:nvPr/>
        </p:nvSpPr>
        <p:spPr>
          <a:xfrm>
            <a:off x="1349999" y="242141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4" name="object 94"/>
          <p:cNvSpPr/>
          <p:nvPr/>
        </p:nvSpPr>
        <p:spPr>
          <a:xfrm>
            <a:off x="1349999" y="232167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5" name="object 95"/>
          <p:cNvSpPr/>
          <p:nvPr/>
        </p:nvSpPr>
        <p:spPr>
          <a:xfrm>
            <a:off x="1349999" y="222224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6" name="object 96"/>
          <p:cNvSpPr/>
          <p:nvPr/>
        </p:nvSpPr>
        <p:spPr>
          <a:xfrm>
            <a:off x="1349999" y="212283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7" name="object 97"/>
          <p:cNvSpPr/>
          <p:nvPr/>
        </p:nvSpPr>
        <p:spPr>
          <a:xfrm>
            <a:off x="1349999" y="2023087"/>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8" name="object 98"/>
          <p:cNvSpPr/>
          <p:nvPr/>
        </p:nvSpPr>
        <p:spPr>
          <a:xfrm>
            <a:off x="1349999" y="1923669"/>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99" name="object 99"/>
          <p:cNvSpPr/>
          <p:nvPr/>
        </p:nvSpPr>
        <p:spPr>
          <a:xfrm>
            <a:off x="1349999" y="1724495"/>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0" name="object 100"/>
          <p:cNvSpPr/>
          <p:nvPr/>
        </p:nvSpPr>
        <p:spPr>
          <a:xfrm>
            <a:off x="1349999" y="1625076"/>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1" name="object 101"/>
          <p:cNvSpPr/>
          <p:nvPr/>
        </p:nvSpPr>
        <p:spPr>
          <a:xfrm>
            <a:off x="1349999" y="1525333"/>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2" name="object 102"/>
          <p:cNvSpPr/>
          <p:nvPr/>
        </p:nvSpPr>
        <p:spPr>
          <a:xfrm>
            <a:off x="1349999" y="142590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3" name="object 103"/>
          <p:cNvSpPr/>
          <p:nvPr/>
        </p:nvSpPr>
        <p:spPr>
          <a:xfrm>
            <a:off x="1349999" y="132648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4" name="object 104"/>
          <p:cNvSpPr/>
          <p:nvPr/>
        </p:nvSpPr>
        <p:spPr>
          <a:xfrm>
            <a:off x="1349999" y="1226741"/>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5" name="object 105"/>
          <p:cNvSpPr/>
          <p:nvPr/>
        </p:nvSpPr>
        <p:spPr>
          <a:xfrm>
            <a:off x="1349999" y="1127322"/>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6" name="object 106"/>
          <p:cNvSpPr/>
          <p:nvPr/>
        </p:nvSpPr>
        <p:spPr>
          <a:xfrm>
            <a:off x="1349999" y="1027904"/>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7" name="object 107"/>
          <p:cNvSpPr/>
          <p:nvPr/>
        </p:nvSpPr>
        <p:spPr>
          <a:xfrm>
            <a:off x="1349999" y="928160"/>
            <a:ext cx="69850" cy="0"/>
          </a:xfrm>
          <a:custGeom>
            <a:avLst/>
            <a:gdLst/>
            <a:ahLst/>
            <a:cxnLst/>
            <a:rect l="l" t="t" r="r" b="b"/>
            <a:pathLst>
              <a:path w="76834">
                <a:moveTo>
                  <a:pt x="0" y="0"/>
                </a:moveTo>
                <a:lnTo>
                  <a:pt x="76682" y="0"/>
                </a:lnTo>
              </a:path>
            </a:pathLst>
          </a:custGeom>
          <a:ln w="3600">
            <a:solidFill>
              <a:srgbClr val="000000"/>
            </a:solidFill>
          </a:ln>
        </p:spPr>
        <p:txBody>
          <a:bodyPr wrap="square" lIns="0" tIns="0" rIns="0" bIns="0" rtlCol="0"/>
          <a:lstStyle/>
          <a:p>
            <a:endParaRPr/>
          </a:p>
        </p:txBody>
      </p:sp>
      <p:sp>
        <p:nvSpPr>
          <p:cNvPr id="108" name="object 108"/>
          <p:cNvSpPr txBox="1"/>
          <p:nvPr/>
        </p:nvSpPr>
        <p:spPr>
          <a:xfrm>
            <a:off x="803956" y="2658370"/>
            <a:ext cx="282129" cy="1317812"/>
          </a:xfrm>
          <a:prstGeom prst="rect">
            <a:avLst/>
          </a:prstGeom>
        </p:spPr>
        <p:txBody>
          <a:bodyPr vert="vert270" wrap="square" lIns="0" tIns="0" rIns="0" bIns="0" rtlCol="0">
            <a:spAutoFit/>
          </a:bodyPr>
          <a:lstStyle/>
          <a:p>
            <a:pPr marL="11397">
              <a:lnSpc>
                <a:spcPts val="1090"/>
              </a:lnSpc>
            </a:pPr>
            <a:r>
              <a:rPr sz="1100" dirty="0">
                <a:latin typeface="Palatino Linotype"/>
                <a:cs typeface="Palatino Linotype"/>
              </a:rPr>
              <a:t>Wavelength Shift, nm</a:t>
            </a:r>
          </a:p>
        </p:txBody>
      </p:sp>
      <p:sp>
        <p:nvSpPr>
          <p:cNvPr id="109" name="object 109"/>
          <p:cNvSpPr/>
          <p:nvPr/>
        </p:nvSpPr>
        <p:spPr>
          <a:xfrm>
            <a:off x="8302594" y="828731"/>
            <a:ext cx="0" cy="4977093"/>
          </a:xfrm>
          <a:custGeom>
            <a:avLst/>
            <a:gdLst/>
            <a:ahLst/>
            <a:cxnLst/>
            <a:rect l="l" t="t" r="r" b="b"/>
            <a:pathLst>
              <a:path h="5640705">
                <a:moveTo>
                  <a:pt x="0" y="5640492"/>
                </a:moveTo>
                <a:lnTo>
                  <a:pt x="0" y="0"/>
                </a:lnTo>
              </a:path>
            </a:pathLst>
          </a:custGeom>
          <a:ln w="3600">
            <a:solidFill>
              <a:srgbClr val="000000"/>
            </a:solidFill>
          </a:ln>
        </p:spPr>
        <p:txBody>
          <a:bodyPr wrap="square" lIns="0" tIns="0" rIns="0" bIns="0" rtlCol="0"/>
          <a:lstStyle/>
          <a:p>
            <a:endParaRPr/>
          </a:p>
        </p:txBody>
      </p:sp>
      <p:sp>
        <p:nvSpPr>
          <p:cNvPr id="110" name="object 110"/>
          <p:cNvSpPr/>
          <p:nvPr/>
        </p:nvSpPr>
        <p:spPr>
          <a:xfrm>
            <a:off x="8163502" y="5805636"/>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1" name="object 111"/>
          <p:cNvSpPr/>
          <p:nvPr/>
        </p:nvSpPr>
        <p:spPr>
          <a:xfrm>
            <a:off x="8163502" y="4810125"/>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2" name="object 112"/>
          <p:cNvSpPr/>
          <p:nvPr/>
        </p:nvSpPr>
        <p:spPr>
          <a:xfrm>
            <a:off x="8163502" y="381494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3" name="object 113"/>
          <p:cNvSpPr/>
          <p:nvPr/>
        </p:nvSpPr>
        <p:spPr>
          <a:xfrm>
            <a:off x="8163502" y="2819434"/>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4" name="object 114"/>
          <p:cNvSpPr/>
          <p:nvPr/>
        </p:nvSpPr>
        <p:spPr>
          <a:xfrm>
            <a:off x="8163502" y="1824239"/>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5" name="object 115"/>
          <p:cNvSpPr/>
          <p:nvPr/>
        </p:nvSpPr>
        <p:spPr>
          <a:xfrm>
            <a:off x="8163502" y="828731"/>
            <a:ext cx="139123" cy="0"/>
          </a:xfrm>
          <a:custGeom>
            <a:avLst/>
            <a:gdLst/>
            <a:ahLst/>
            <a:cxnLst/>
            <a:rect l="l" t="t" r="r" b="b"/>
            <a:pathLst>
              <a:path w="153034">
                <a:moveTo>
                  <a:pt x="153000" y="0"/>
                </a:moveTo>
                <a:lnTo>
                  <a:pt x="0" y="0"/>
                </a:lnTo>
              </a:path>
            </a:pathLst>
          </a:custGeom>
          <a:ln w="3600">
            <a:solidFill>
              <a:srgbClr val="000000"/>
            </a:solidFill>
          </a:ln>
        </p:spPr>
        <p:txBody>
          <a:bodyPr wrap="square" lIns="0" tIns="0" rIns="0" bIns="0" rtlCol="0"/>
          <a:lstStyle/>
          <a:p>
            <a:endParaRPr/>
          </a:p>
        </p:txBody>
      </p:sp>
      <p:sp>
        <p:nvSpPr>
          <p:cNvPr id="116" name="object 116"/>
          <p:cNvSpPr/>
          <p:nvPr/>
        </p:nvSpPr>
        <p:spPr>
          <a:xfrm>
            <a:off x="8233213" y="570621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7" name="object 117"/>
          <p:cNvSpPr/>
          <p:nvPr/>
        </p:nvSpPr>
        <p:spPr>
          <a:xfrm>
            <a:off x="8233213" y="560647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8" name="object 118"/>
          <p:cNvSpPr/>
          <p:nvPr/>
        </p:nvSpPr>
        <p:spPr>
          <a:xfrm>
            <a:off x="8233213" y="55070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19" name="object 119"/>
          <p:cNvSpPr/>
          <p:nvPr/>
        </p:nvSpPr>
        <p:spPr>
          <a:xfrm>
            <a:off x="8233213" y="540730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0" name="object 120"/>
          <p:cNvSpPr/>
          <p:nvPr/>
        </p:nvSpPr>
        <p:spPr>
          <a:xfrm>
            <a:off x="8233213" y="53078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1" name="object 121"/>
          <p:cNvSpPr/>
          <p:nvPr/>
        </p:nvSpPr>
        <p:spPr>
          <a:xfrm>
            <a:off x="8233213" y="520846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2" name="object 122"/>
          <p:cNvSpPr/>
          <p:nvPr/>
        </p:nvSpPr>
        <p:spPr>
          <a:xfrm>
            <a:off x="8233213" y="510871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3" name="object 123"/>
          <p:cNvSpPr/>
          <p:nvPr/>
        </p:nvSpPr>
        <p:spPr>
          <a:xfrm>
            <a:off x="8233213" y="500928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4" name="object 124"/>
          <p:cNvSpPr/>
          <p:nvPr/>
        </p:nvSpPr>
        <p:spPr>
          <a:xfrm>
            <a:off x="8233213" y="490986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5" name="object 125"/>
          <p:cNvSpPr/>
          <p:nvPr/>
        </p:nvSpPr>
        <p:spPr>
          <a:xfrm>
            <a:off x="8233213" y="471070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6" name="object 126"/>
          <p:cNvSpPr/>
          <p:nvPr/>
        </p:nvSpPr>
        <p:spPr>
          <a:xfrm>
            <a:off x="8233213" y="46112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7" name="object 127"/>
          <p:cNvSpPr/>
          <p:nvPr/>
        </p:nvSpPr>
        <p:spPr>
          <a:xfrm>
            <a:off x="8233213" y="451153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8" name="object 128"/>
          <p:cNvSpPr/>
          <p:nvPr/>
        </p:nvSpPr>
        <p:spPr>
          <a:xfrm>
            <a:off x="8233213" y="441211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29" name="object 129"/>
          <p:cNvSpPr/>
          <p:nvPr/>
        </p:nvSpPr>
        <p:spPr>
          <a:xfrm>
            <a:off x="8233213" y="43126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0" name="object 130"/>
          <p:cNvSpPr/>
          <p:nvPr/>
        </p:nvSpPr>
        <p:spPr>
          <a:xfrm>
            <a:off x="8233213" y="42129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1" name="object 131"/>
          <p:cNvSpPr/>
          <p:nvPr/>
        </p:nvSpPr>
        <p:spPr>
          <a:xfrm>
            <a:off x="8233213" y="411352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2" name="object 132"/>
          <p:cNvSpPr/>
          <p:nvPr/>
        </p:nvSpPr>
        <p:spPr>
          <a:xfrm>
            <a:off x="8233213" y="401379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3" name="object 133"/>
          <p:cNvSpPr/>
          <p:nvPr/>
        </p:nvSpPr>
        <p:spPr>
          <a:xfrm>
            <a:off x="8233213" y="391435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4" name="object 134"/>
          <p:cNvSpPr/>
          <p:nvPr/>
        </p:nvSpPr>
        <p:spPr>
          <a:xfrm>
            <a:off x="8233213" y="371519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5" name="object 135"/>
          <p:cNvSpPr/>
          <p:nvPr/>
        </p:nvSpPr>
        <p:spPr>
          <a:xfrm>
            <a:off x="8233213" y="361576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6" name="object 136"/>
          <p:cNvSpPr/>
          <p:nvPr/>
        </p:nvSpPr>
        <p:spPr>
          <a:xfrm>
            <a:off x="8233213" y="351634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7" name="object 137"/>
          <p:cNvSpPr/>
          <p:nvPr/>
        </p:nvSpPr>
        <p:spPr>
          <a:xfrm>
            <a:off x="8233213" y="341660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8" name="object 138"/>
          <p:cNvSpPr/>
          <p:nvPr/>
        </p:nvSpPr>
        <p:spPr>
          <a:xfrm>
            <a:off x="8233213" y="33171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39" name="object 139"/>
          <p:cNvSpPr/>
          <p:nvPr/>
        </p:nvSpPr>
        <p:spPr>
          <a:xfrm>
            <a:off x="8233213" y="3217758"/>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0" name="object 140"/>
          <p:cNvSpPr/>
          <p:nvPr/>
        </p:nvSpPr>
        <p:spPr>
          <a:xfrm>
            <a:off x="8233213" y="311801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1" name="object 141"/>
          <p:cNvSpPr/>
          <p:nvPr/>
        </p:nvSpPr>
        <p:spPr>
          <a:xfrm>
            <a:off x="8233213" y="301859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2" name="object 142"/>
          <p:cNvSpPr/>
          <p:nvPr/>
        </p:nvSpPr>
        <p:spPr>
          <a:xfrm>
            <a:off x="8233213" y="291885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3" name="object 143"/>
          <p:cNvSpPr/>
          <p:nvPr/>
        </p:nvSpPr>
        <p:spPr>
          <a:xfrm>
            <a:off x="8233213" y="272000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4" name="object 144"/>
          <p:cNvSpPr/>
          <p:nvPr/>
        </p:nvSpPr>
        <p:spPr>
          <a:xfrm>
            <a:off x="8233213" y="262026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5" name="object 145"/>
          <p:cNvSpPr/>
          <p:nvPr/>
        </p:nvSpPr>
        <p:spPr>
          <a:xfrm>
            <a:off x="8233213" y="25208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6" name="object 146"/>
          <p:cNvSpPr/>
          <p:nvPr/>
        </p:nvSpPr>
        <p:spPr>
          <a:xfrm>
            <a:off x="8233213" y="242141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7" name="object 147"/>
          <p:cNvSpPr/>
          <p:nvPr/>
        </p:nvSpPr>
        <p:spPr>
          <a:xfrm>
            <a:off x="8233213" y="232167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8" name="object 148"/>
          <p:cNvSpPr/>
          <p:nvPr/>
        </p:nvSpPr>
        <p:spPr>
          <a:xfrm>
            <a:off x="8233213" y="222224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49" name="object 149"/>
          <p:cNvSpPr/>
          <p:nvPr/>
        </p:nvSpPr>
        <p:spPr>
          <a:xfrm>
            <a:off x="8233213" y="212283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0" name="object 150"/>
          <p:cNvSpPr/>
          <p:nvPr/>
        </p:nvSpPr>
        <p:spPr>
          <a:xfrm>
            <a:off x="8233213" y="2023087"/>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1" name="object 151"/>
          <p:cNvSpPr/>
          <p:nvPr/>
        </p:nvSpPr>
        <p:spPr>
          <a:xfrm>
            <a:off x="8233213" y="1923669"/>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2" name="object 152"/>
          <p:cNvSpPr/>
          <p:nvPr/>
        </p:nvSpPr>
        <p:spPr>
          <a:xfrm>
            <a:off x="8233213" y="1724495"/>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3" name="object 153"/>
          <p:cNvSpPr/>
          <p:nvPr/>
        </p:nvSpPr>
        <p:spPr>
          <a:xfrm>
            <a:off x="8233213" y="1625076"/>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4" name="object 154"/>
          <p:cNvSpPr/>
          <p:nvPr/>
        </p:nvSpPr>
        <p:spPr>
          <a:xfrm>
            <a:off x="8233213" y="1525333"/>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5" name="object 155"/>
          <p:cNvSpPr/>
          <p:nvPr/>
        </p:nvSpPr>
        <p:spPr>
          <a:xfrm>
            <a:off x="8233213" y="142590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6" name="object 156"/>
          <p:cNvSpPr/>
          <p:nvPr/>
        </p:nvSpPr>
        <p:spPr>
          <a:xfrm>
            <a:off x="8233213" y="132648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7" name="object 157"/>
          <p:cNvSpPr/>
          <p:nvPr/>
        </p:nvSpPr>
        <p:spPr>
          <a:xfrm>
            <a:off x="8233213" y="1226741"/>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8" name="object 158"/>
          <p:cNvSpPr/>
          <p:nvPr/>
        </p:nvSpPr>
        <p:spPr>
          <a:xfrm>
            <a:off x="8233213" y="1127322"/>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59" name="object 159"/>
          <p:cNvSpPr/>
          <p:nvPr/>
        </p:nvSpPr>
        <p:spPr>
          <a:xfrm>
            <a:off x="8233213" y="1027904"/>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0" name="object 160"/>
          <p:cNvSpPr/>
          <p:nvPr/>
        </p:nvSpPr>
        <p:spPr>
          <a:xfrm>
            <a:off x="8233213" y="928160"/>
            <a:ext cx="69850" cy="0"/>
          </a:xfrm>
          <a:custGeom>
            <a:avLst/>
            <a:gdLst/>
            <a:ahLst/>
            <a:cxnLst/>
            <a:rect l="l" t="t" r="r" b="b"/>
            <a:pathLst>
              <a:path w="76834">
                <a:moveTo>
                  <a:pt x="76319" y="0"/>
                </a:moveTo>
                <a:lnTo>
                  <a:pt x="0" y="0"/>
                </a:lnTo>
              </a:path>
            </a:pathLst>
          </a:custGeom>
          <a:ln w="3600">
            <a:solidFill>
              <a:srgbClr val="000000"/>
            </a:solidFill>
          </a:ln>
        </p:spPr>
        <p:txBody>
          <a:bodyPr wrap="square" lIns="0" tIns="0" rIns="0" bIns="0" rtlCol="0"/>
          <a:lstStyle/>
          <a:p>
            <a:endParaRPr/>
          </a:p>
        </p:txBody>
      </p:sp>
      <p:sp>
        <p:nvSpPr>
          <p:cNvPr id="161" name="object 161"/>
          <p:cNvSpPr/>
          <p:nvPr/>
        </p:nvSpPr>
        <p:spPr>
          <a:xfrm>
            <a:off x="1353600" y="1705121"/>
            <a:ext cx="2607541" cy="3679451"/>
          </a:xfrm>
          <a:custGeom>
            <a:avLst/>
            <a:gdLst/>
            <a:ahLst/>
            <a:cxnLst/>
            <a:rect l="l" t="t" r="r" b="b"/>
            <a:pathLst>
              <a:path w="2868295" h="4170045">
                <a:moveTo>
                  <a:pt x="0" y="3930853"/>
                </a:moveTo>
                <a:lnTo>
                  <a:pt x="3606" y="3895928"/>
                </a:lnTo>
                <a:lnTo>
                  <a:pt x="7556" y="3860647"/>
                </a:lnTo>
                <a:lnTo>
                  <a:pt x="11518" y="3825735"/>
                </a:lnTo>
                <a:lnTo>
                  <a:pt x="15125" y="3790442"/>
                </a:lnTo>
                <a:lnTo>
                  <a:pt x="19075" y="3755529"/>
                </a:lnTo>
                <a:lnTo>
                  <a:pt x="22682" y="3720249"/>
                </a:lnTo>
                <a:lnTo>
                  <a:pt x="26644" y="3685324"/>
                </a:lnTo>
                <a:lnTo>
                  <a:pt x="30594" y="3650043"/>
                </a:lnTo>
                <a:lnTo>
                  <a:pt x="34201" y="3615131"/>
                </a:lnTo>
                <a:lnTo>
                  <a:pt x="38163" y="3579850"/>
                </a:lnTo>
                <a:lnTo>
                  <a:pt x="42113" y="3544925"/>
                </a:lnTo>
                <a:lnTo>
                  <a:pt x="45720" y="3509645"/>
                </a:lnTo>
                <a:lnTo>
                  <a:pt x="49682" y="3474732"/>
                </a:lnTo>
                <a:lnTo>
                  <a:pt x="53276" y="3439452"/>
                </a:lnTo>
                <a:lnTo>
                  <a:pt x="57238" y="3404527"/>
                </a:lnTo>
                <a:lnTo>
                  <a:pt x="61201" y="3369246"/>
                </a:lnTo>
                <a:lnTo>
                  <a:pt x="64795" y="3334334"/>
                </a:lnTo>
                <a:lnTo>
                  <a:pt x="68757" y="3299040"/>
                </a:lnTo>
                <a:lnTo>
                  <a:pt x="72720" y="3264128"/>
                </a:lnTo>
                <a:lnTo>
                  <a:pt x="76314" y="3228848"/>
                </a:lnTo>
                <a:lnTo>
                  <a:pt x="80276" y="3193923"/>
                </a:lnTo>
                <a:lnTo>
                  <a:pt x="83883" y="3158642"/>
                </a:lnTo>
                <a:lnTo>
                  <a:pt x="87833" y="3123730"/>
                </a:lnTo>
                <a:lnTo>
                  <a:pt x="91808" y="3088449"/>
                </a:lnTo>
                <a:lnTo>
                  <a:pt x="95402" y="3053524"/>
                </a:lnTo>
                <a:lnTo>
                  <a:pt x="99364" y="3018243"/>
                </a:lnTo>
                <a:lnTo>
                  <a:pt x="103327" y="3018967"/>
                </a:lnTo>
                <a:lnTo>
                  <a:pt x="106921" y="2998089"/>
                </a:lnTo>
                <a:lnTo>
                  <a:pt x="110883" y="2977565"/>
                </a:lnTo>
                <a:lnTo>
                  <a:pt x="114477" y="2956687"/>
                </a:lnTo>
                <a:lnTo>
                  <a:pt x="118440" y="2935808"/>
                </a:lnTo>
                <a:lnTo>
                  <a:pt x="122402" y="2915285"/>
                </a:lnTo>
                <a:lnTo>
                  <a:pt x="125996" y="2894406"/>
                </a:lnTo>
                <a:lnTo>
                  <a:pt x="129959" y="2873883"/>
                </a:lnTo>
                <a:lnTo>
                  <a:pt x="133921" y="2853004"/>
                </a:lnTo>
                <a:lnTo>
                  <a:pt x="137528" y="2832125"/>
                </a:lnTo>
                <a:lnTo>
                  <a:pt x="141478" y="2811602"/>
                </a:lnTo>
                <a:lnTo>
                  <a:pt x="145084" y="2790723"/>
                </a:lnTo>
                <a:lnTo>
                  <a:pt x="149047" y="2769844"/>
                </a:lnTo>
                <a:lnTo>
                  <a:pt x="152996" y="2749321"/>
                </a:lnTo>
                <a:lnTo>
                  <a:pt x="156603" y="2728442"/>
                </a:lnTo>
                <a:lnTo>
                  <a:pt x="160566" y="2707932"/>
                </a:lnTo>
                <a:lnTo>
                  <a:pt x="164160" y="2687040"/>
                </a:lnTo>
                <a:lnTo>
                  <a:pt x="168122" y="2666161"/>
                </a:lnTo>
                <a:lnTo>
                  <a:pt x="172085" y="2645651"/>
                </a:lnTo>
                <a:lnTo>
                  <a:pt x="175679" y="2624772"/>
                </a:lnTo>
                <a:lnTo>
                  <a:pt x="179641" y="2603881"/>
                </a:lnTo>
                <a:lnTo>
                  <a:pt x="183603" y="2583370"/>
                </a:lnTo>
                <a:lnTo>
                  <a:pt x="187198" y="2562491"/>
                </a:lnTo>
                <a:lnTo>
                  <a:pt x="191160" y="2541968"/>
                </a:lnTo>
                <a:lnTo>
                  <a:pt x="194767" y="2521089"/>
                </a:lnTo>
                <a:lnTo>
                  <a:pt x="198716" y="2500210"/>
                </a:lnTo>
                <a:lnTo>
                  <a:pt x="202679" y="2479687"/>
                </a:lnTo>
                <a:lnTo>
                  <a:pt x="206286" y="2458808"/>
                </a:lnTo>
                <a:lnTo>
                  <a:pt x="210235" y="2437930"/>
                </a:lnTo>
                <a:lnTo>
                  <a:pt x="214198" y="2417406"/>
                </a:lnTo>
                <a:lnTo>
                  <a:pt x="217805" y="2396528"/>
                </a:lnTo>
                <a:lnTo>
                  <a:pt x="221754" y="2375649"/>
                </a:lnTo>
                <a:lnTo>
                  <a:pt x="225361" y="2355126"/>
                </a:lnTo>
                <a:lnTo>
                  <a:pt x="229323" y="2334247"/>
                </a:lnTo>
                <a:lnTo>
                  <a:pt x="233286" y="2313724"/>
                </a:lnTo>
                <a:lnTo>
                  <a:pt x="236880" y="2292845"/>
                </a:lnTo>
                <a:lnTo>
                  <a:pt x="240842" y="2271966"/>
                </a:lnTo>
                <a:lnTo>
                  <a:pt x="244805" y="2251443"/>
                </a:lnTo>
                <a:lnTo>
                  <a:pt x="248399" y="2230564"/>
                </a:lnTo>
                <a:lnTo>
                  <a:pt x="252361" y="2209685"/>
                </a:lnTo>
                <a:lnTo>
                  <a:pt x="255955" y="2199970"/>
                </a:lnTo>
                <a:lnTo>
                  <a:pt x="259918" y="2190610"/>
                </a:lnTo>
                <a:lnTo>
                  <a:pt x="263880" y="2180882"/>
                </a:lnTo>
                <a:lnTo>
                  <a:pt x="267474" y="2171166"/>
                </a:lnTo>
                <a:lnTo>
                  <a:pt x="271437" y="2161438"/>
                </a:lnTo>
                <a:lnTo>
                  <a:pt x="275399" y="2151722"/>
                </a:lnTo>
                <a:lnTo>
                  <a:pt x="279006" y="2142007"/>
                </a:lnTo>
                <a:lnTo>
                  <a:pt x="282956" y="2132279"/>
                </a:lnTo>
                <a:lnTo>
                  <a:pt x="286562" y="2122563"/>
                </a:lnTo>
                <a:lnTo>
                  <a:pt x="290525" y="2112848"/>
                </a:lnTo>
                <a:lnTo>
                  <a:pt x="294487" y="2103120"/>
                </a:lnTo>
                <a:lnTo>
                  <a:pt x="298081" y="2093404"/>
                </a:lnTo>
                <a:lnTo>
                  <a:pt x="302044" y="2083689"/>
                </a:lnTo>
                <a:lnTo>
                  <a:pt x="306006" y="2073960"/>
                </a:lnTo>
                <a:lnTo>
                  <a:pt x="309600" y="2064600"/>
                </a:lnTo>
                <a:lnTo>
                  <a:pt x="313563" y="2054885"/>
                </a:lnTo>
                <a:lnTo>
                  <a:pt x="317157" y="2045169"/>
                </a:lnTo>
                <a:lnTo>
                  <a:pt x="321119" y="2035441"/>
                </a:lnTo>
                <a:lnTo>
                  <a:pt x="325081" y="2025726"/>
                </a:lnTo>
                <a:lnTo>
                  <a:pt x="328676" y="2016010"/>
                </a:lnTo>
                <a:lnTo>
                  <a:pt x="332638" y="2006282"/>
                </a:lnTo>
                <a:lnTo>
                  <a:pt x="336245" y="1996567"/>
                </a:lnTo>
                <a:lnTo>
                  <a:pt x="340207" y="1986838"/>
                </a:lnTo>
                <a:lnTo>
                  <a:pt x="344157" y="1977123"/>
                </a:lnTo>
                <a:lnTo>
                  <a:pt x="347764" y="1967407"/>
                </a:lnTo>
                <a:lnTo>
                  <a:pt x="351726" y="1957679"/>
                </a:lnTo>
                <a:lnTo>
                  <a:pt x="355676" y="1947964"/>
                </a:lnTo>
                <a:lnTo>
                  <a:pt x="359283" y="1938248"/>
                </a:lnTo>
                <a:lnTo>
                  <a:pt x="363245" y="1939328"/>
                </a:lnTo>
                <a:lnTo>
                  <a:pt x="366839" y="1940039"/>
                </a:lnTo>
                <a:lnTo>
                  <a:pt x="370801" y="1940763"/>
                </a:lnTo>
                <a:lnTo>
                  <a:pt x="374764" y="1941487"/>
                </a:lnTo>
                <a:lnTo>
                  <a:pt x="378358" y="1942211"/>
                </a:lnTo>
                <a:lnTo>
                  <a:pt x="382320" y="1942922"/>
                </a:lnTo>
                <a:lnTo>
                  <a:pt x="386283" y="1943646"/>
                </a:lnTo>
                <a:lnTo>
                  <a:pt x="389877" y="1944357"/>
                </a:lnTo>
                <a:lnTo>
                  <a:pt x="393839" y="1945081"/>
                </a:lnTo>
                <a:lnTo>
                  <a:pt x="397446" y="1945805"/>
                </a:lnTo>
                <a:lnTo>
                  <a:pt x="401396" y="1946529"/>
                </a:lnTo>
                <a:lnTo>
                  <a:pt x="405358" y="1947240"/>
                </a:lnTo>
                <a:lnTo>
                  <a:pt x="408965" y="1947964"/>
                </a:lnTo>
                <a:lnTo>
                  <a:pt x="412915" y="1948688"/>
                </a:lnTo>
                <a:lnTo>
                  <a:pt x="416877" y="1937169"/>
                </a:lnTo>
                <a:lnTo>
                  <a:pt x="420484" y="1925650"/>
                </a:lnTo>
                <a:lnTo>
                  <a:pt x="424446" y="1913763"/>
                </a:lnTo>
                <a:lnTo>
                  <a:pt x="428040" y="1902244"/>
                </a:lnTo>
                <a:lnTo>
                  <a:pt x="432003" y="1890725"/>
                </a:lnTo>
                <a:lnTo>
                  <a:pt x="435965" y="1879206"/>
                </a:lnTo>
                <a:lnTo>
                  <a:pt x="439559" y="1867319"/>
                </a:lnTo>
                <a:lnTo>
                  <a:pt x="443522" y="1855800"/>
                </a:lnTo>
                <a:lnTo>
                  <a:pt x="447484" y="1844281"/>
                </a:lnTo>
                <a:lnTo>
                  <a:pt x="451078" y="1832762"/>
                </a:lnTo>
                <a:lnTo>
                  <a:pt x="455041" y="1820887"/>
                </a:lnTo>
                <a:lnTo>
                  <a:pt x="458635" y="1809369"/>
                </a:lnTo>
                <a:lnTo>
                  <a:pt x="462597" y="1797837"/>
                </a:lnTo>
                <a:lnTo>
                  <a:pt x="466559" y="1786318"/>
                </a:lnTo>
                <a:lnTo>
                  <a:pt x="470166" y="1774444"/>
                </a:lnTo>
                <a:lnTo>
                  <a:pt x="474116" y="1762925"/>
                </a:lnTo>
                <a:lnTo>
                  <a:pt x="477723" y="1751406"/>
                </a:lnTo>
                <a:lnTo>
                  <a:pt x="481685" y="1739887"/>
                </a:lnTo>
                <a:lnTo>
                  <a:pt x="485635" y="1728000"/>
                </a:lnTo>
                <a:lnTo>
                  <a:pt x="489242" y="1716481"/>
                </a:lnTo>
                <a:lnTo>
                  <a:pt x="493204" y="1704962"/>
                </a:lnTo>
                <a:lnTo>
                  <a:pt x="497166" y="1693443"/>
                </a:lnTo>
                <a:lnTo>
                  <a:pt x="500761" y="1681568"/>
                </a:lnTo>
                <a:lnTo>
                  <a:pt x="504723" y="1670037"/>
                </a:lnTo>
                <a:lnTo>
                  <a:pt x="508317" y="1658518"/>
                </a:lnTo>
                <a:lnTo>
                  <a:pt x="512279" y="1646999"/>
                </a:lnTo>
                <a:lnTo>
                  <a:pt x="516242" y="1635125"/>
                </a:lnTo>
                <a:lnTo>
                  <a:pt x="519836" y="1623606"/>
                </a:lnTo>
                <a:lnTo>
                  <a:pt x="523798" y="1616405"/>
                </a:lnTo>
                <a:lnTo>
                  <a:pt x="527761" y="1609204"/>
                </a:lnTo>
                <a:lnTo>
                  <a:pt x="531355" y="1602003"/>
                </a:lnTo>
                <a:lnTo>
                  <a:pt x="535317" y="1594802"/>
                </a:lnTo>
                <a:lnTo>
                  <a:pt x="538924" y="1587601"/>
                </a:lnTo>
                <a:lnTo>
                  <a:pt x="542886" y="1580400"/>
                </a:lnTo>
                <a:lnTo>
                  <a:pt x="546836" y="1573212"/>
                </a:lnTo>
                <a:lnTo>
                  <a:pt x="550443" y="1565998"/>
                </a:lnTo>
                <a:lnTo>
                  <a:pt x="554405" y="1558810"/>
                </a:lnTo>
                <a:lnTo>
                  <a:pt x="558368" y="1551609"/>
                </a:lnTo>
                <a:lnTo>
                  <a:pt x="561962" y="1544408"/>
                </a:lnTo>
                <a:lnTo>
                  <a:pt x="565924" y="1537208"/>
                </a:lnTo>
                <a:lnTo>
                  <a:pt x="569518" y="1530007"/>
                </a:lnTo>
                <a:lnTo>
                  <a:pt x="573481" y="1522806"/>
                </a:lnTo>
                <a:lnTo>
                  <a:pt x="577443" y="1509839"/>
                </a:lnTo>
                <a:lnTo>
                  <a:pt x="581037" y="1497241"/>
                </a:lnTo>
                <a:lnTo>
                  <a:pt x="585000" y="1484287"/>
                </a:lnTo>
                <a:lnTo>
                  <a:pt x="588962" y="1471320"/>
                </a:lnTo>
                <a:lnTo>
                  <a:pt x="592556" y="1458366"/>
                </a:lnTo>
                <a:lnTo>
                  <a:pt x="596519" y="1445399"/>
                </a:lnTo>
                <a:lnTo>
                  <a:pt x="600125" y="1432801"/>
                </a:lnTo>
                <a:lnTo>
                  <a:pt x="604088" y="1419847"/>
                </a:lnTo>
                <a:lnTo>
                  <a:pt x="608037" y="1406880"/>
                </a:lnTo>
                <a:lnTo>
                  <a:pt x="611644" y="1393926"/>
                </a:lnTo>
                <a:lnTo>
                  <a:pt x="615607" y="1380959"/>
                </a:lnTo>
                <a:lnTo>
                  <a:pt x="619556" y="1368361"/>
                </a:lnTo>
                <a:lnTo>
                  <a:pt x="623163" y="1355407"/>
                </a:lnTo>
                <a:lnTo>
                  <a:pt x="627126" y="1342440"/>
                </a:lnTo>
                <a:lnTo>
                  <a:pt x="630720" y="1339926"/>
                </a:lnTo>
                <a:lnTo>
                  <a:pt x="634682" y="1337043"/>
                </a:lnTo>
                <a:lnTo>
                  <a:pt x="638644" y="1334528"/>
                </a:lnTo>
                <a:lnTo>
                  <a:pt x="642239" y="1332001"/>
                </a:lnTo>
                <a:lnTo>
                  <a:pt x="646201" y="1329118"/>
                </a:lnTo>
                <a:lnTo>
                  <a:pt x="649808" y="1326603"/>
                </a:lnTo>
                <a:lnTo>
                  <a:pt x="653757" y="1324076"/>
                </a:lnTo>
                <a:lnTo>
                  <a:pt x="657720" y="1321206"/>
                </a:lnTo>
                <a:lnTo>
                  <a:pt x="661327" y="1318679"/>
                </a:lnTo>
                <a:lnTo>
                  <a:pt x="665276" y="1316164"/>
                </a:lnTo>
                <a:lnTo>
                  <a:pt x="669239" y="1313649"/>
                </a:lnTo>
                <a:lnTo>
                  <a:pt x="672846" y="1310767"/>
                </a:lnTo>
                <a:lnTo>
                  <a:pt x="676795" y="1308239"/>
                </a:lnTo>
                <a:lnTo>
                  <a:pt x="680402" y="1305725"/>
                </a:lnTo>
                <a:lnTo>
                  <a:pt x="684364" y="1292047"/>
                </a:lnTo>
                <a:lnTo>
                  <a:pt x="688314" y="1278724"/>
                </a:lnTo>
                <a:lnTo>
                  <a:pt x="691921" y="1265047"/>
                </a:lnTo>
                <a:lnTo>
                  <a:pt x="695883" y="1251724"/>
                </a:lnTo>
                <a:lnTo>
                  <a:pt x="699833" y="1238046"/>
                </a:lnTo>
                <a:lnTo>
                  <a:pt x="703440" y="1224724"/>
                </a:lnTo>
                <a:lnTo>
                  <a:pt x="707402" y="1211046"/>
                </a:lnTo>
                <a:lnTo>
                  <a:pt x="710996" y="1197724"/>
                </a:lnTo>
                <a:lnTo>
                  <a:pt x="714959" y="1184046"/>
                </a:lnTo>
                <a:lnTo>
                  <a:pt x="718921" y="1170724"/>
                </a:lnTo>
                <a:lnTo>
                  <a:pt x="722515" y="1157401"/>
                </a:lnTo>
                <a:lnTo>
                  <a:pt x="726478" y="1143723"/>
                </a:lnTo>
                <a:lnTo>
                  <a:pt x="730440" y="1130401"/>
                </a:lnTo>
                <a:lnTo>
                  <a:pt x="734034" y="1116723"/>
                </a:lnTo>
                <a:lnTo>
                  <a:pt x="737997" y="1121041"/>
                </a:lnTo>
                <a:lnTo>
                  <a:pt x="741603" y="1125004"/>
                </a:lnTo>
                <a:lnTo>
                  <a:pt x="745553" y="1128966"/>
                </a:lnTo>
                <a:lnTo>
                  <a:pt x="749528" y="1133284"/>
                </a:lnTo>
                <a:lnTo>
                  <a:pt x="753122" y="1137246"/>
                </a:lnTo>
                <a:lnTo>
                  <a:pt x="757085" y="1141564"/>
                </a:lnTo>
                <a:lnTo>
                  <a:pt x="761047" y="1145527"/>
                </a:lnTo>
                <a:lnTo>
                  <a:pt x="764641" y="1149845"/>
                </a:lnTo>
                <a:lnTo>
                  <a:pt x="768604" y="1153807"/>
                </a:lnTo>
                <a:lnTo>
                  <a:pt x="772198" y="1157757"/>
                </a:lnTo>
                <a:lnTo>
                  <a:pt x="776160" y="1162088"/>
                </a:lnTo>
                <a:lnTo>
                  <a:pt x="780122" y="1166037"/>
                </a:lnTo>
                <a:lnTo>
                  <a:pt x="783729" y="1170368"/>
                </a:lnTo>
                <a:lnTo>
                  <a:pt x="787679" y="1174318"/>
                </a:lnTo>
                <a:lnTo>
                  <a:pt x="791273" y="1183322"/>
                </a:lnTo>
                <a:lnTo>
                  <a:pt x="795248" y="1192682"/>
                </a:lnTo>
                <a:lnTo>
                  <a:pt x="799198" y="1201686"/>
                </a:lnTo>
                <a:lnTo>
                  <a:pt x="802805" y="1210691"/>
                </a:lnTo>
                <a:lnTo>
                  <a:pt x="806767" y="1219682"/>
                </a:lnTo>
                <a:lnTo>
                  <a:pt x="810717" y="1229042"/>
                </a:lnTo>
                <a:lnTo>
                  <a:pt x="814324" y="1238046"/>
                </a:lnTo>
                <a:lnTo>
                  <a:pt x="818286" y="1247038"/>
                </a:lnTo>
                <a:lnTo>
                  <a:pt x="821880" y="1256411"/>
                </a:lnTo>
                <a:lnTo>
                  <a:pt x="825842" y="1265402"/>
                </a:lnTo>
                <a:lnTo>
                  <a:pt x="829805" y="1274406"/>
                </a:lnTo>
                <a:lnTo>
                  <a:pt x="833399" y="1283398"/>
                </a:lnTo>
                <a:lnTo>
                  <a:pt x="837361" y="1292758"/>
                </a:lnTo>
                <a:lnTo>
                  <a:pt x="841324" y="1301762"/>
                </a:lnTo>
                <a:lnTo>
                  <a:pt x="844918" y="1316164"/>
                </a:lnTo>
                <a:lnTo>
                  <a:pt x="848880" y="1330921"/>
                </a:lnTo>
                <a:lnTo>
                  <a:pt x="852487" y="1345323"/>
                </a:lnTo>
                <a:lnTo>
                  <a:pt x="856437" y="1359725"/>
                </a:lnTo>
                <a:lnTo>
                  <a:pt x="860399" y="1374482"/>
                </a:lnTo>
                <a:lnTo>
                  <a:pt x="864006" y="1388884"/>
                </a:lnTo>
                <a:lnTo>
                  <a:pt x="867956" y="1403286"/>
                </a:lnTo>
                <a:lnTo>
                  <a:pt x="871918" y="1418043"/>
                </a:lnTo>
                <a:lnTo>
                  <a:pt x="875525" y="1432445"/>
                </a:lnTo>
                <a:lnTo>
                  <a:pt x="879475" y="1446847"/>
                </a:lnTo>
                <a:lnTo>
                  <a:pt x="883081" y="1461604"/>
                </a:lnTo>
                <a:lnTo>
                  <a:pt x="887044" y="1476006"/>
                </a:lnTo>
                <a:lnTo>
                  <a:pt x="890993" y="1490408"/>
                </a:lnTo>
                <a:lnTo>
                  <a:pt x="894600" y="1505165"/>
                </a:lnTo>
                <a:lnTo>
                  <a:pt x="898563" y="1532877"/>
                </a:lnTo>
                <a:lnTo>
                  <a:pt x="902525" y="1560601"/>
                </a:lnTo>
                <a:lnTo>
                  <a:pt x="906119" y="1588325"/>
                </a:lnTo>
                <a:lnTo>
                  <a:pt x="910082" y="1616049"/>
                </a:lnTo>
                <a:lnTo>
                  <a:pt x="913676" y="1643761"/>
                </a:lnTo>
                <a:lnTo>
                  <a:pt x="917638" y="1671485"/>
                </a:lnTo>
                <a:lnTo>
                  <a:pt x="921600" y="1699209"/>
                </a:lnTo>
                <a:lnTo>
                  <a:pt x="925195" y="1726920"/>
                </a:lnTo>
                <a:lnTo>
                  <a:pt x="929170" y="1754644"/>
                </a:lnTo>
                <a:lnTo>
                  <a:pt x="933119" y="1770481"/>
                </a:lnTo>
                <a:lnTo>
                  <a:pt x="936713" y="1786318"/>
                </a:lnTo>
                <a:lnTo>
                  <a:pt x="940689" y="1801812"/>
                </a:lnTo>
                <a:lnTo>
                  <a:pt x="944283" y="1817649"/>
                </a:lnTo>
                <a:lnTo>
                  <a:pt x="948245" y="1833486"/>
                </a:lnTo>
                <a:lnTo>
                  <a:pt x="952207" y="1868766"/>
                </a:lnTo>
                <a:lnTo>
                  <a:pt x="955802" y="1903679"/>
                </a:lnTo>
                <a:lnTo>
                  <a:pt x="959764" y="1938972"/>
                </a:lnTo>
                <a:lnTo>
                  <a:pt x="963358" y="1973884"/>
                </a:lnTo>
                <a:lnTo>
                  <a:pt x="967320" y="2008809"/>
                </a:lnTo>
                <a:lnTo>
                  <a:pt x="971283" y="2044077"/>
                </a:lnTo>
                <a:lnTo>
                  <a:pt x="974890" y="2079002"/>
                </a:lnTo>
                <a:lnTo>
                  <a:pt x="978839" y="2113927"/>
                </a:lnTo>
                <a:lnTo>
                  <a:pt x="982802" y="2149208"/>
                </a:lnTo>
                <a:lnTo>
                  <a:pt x="986409" y="2184120"/>
                </a:lnTo>
                <a:lnTo>
                  <a:pt x="990358" y="2219045"/>
                </a:lnTo>
                <a:lnTo>
                  <a:pt x="993965" y="2254326"/>
                </a:lnTo>
                <a:lnTo>
                  <a:pt x="997927" y="2289251"/>
                </a:lnTo>
                <a:lnTo>
                  <a:pt x="1001877" y="2324163"/>
                </a:lnTo>
                <a:lnTo>
                  <a:pt x="1005484" y="2364841"/>
                </a:lnTo>
                <a:lnTo>
                  <a:pt x="1009446" y="2405164"/>
                </a:lnTo>
                <a:lnTo>
                  <a:pt x="1013396" y="2445486"/>
                </a:lnTo>
                <a:lnTo>
                  <a:pt x="1017003" y="2486164"/>
                </a:lnTo>
                <a:lnTo>
                  <a:pt x="1020965" y="2526487"/>
                </a:lnTo>
                <a:lnTo>
                  <a:pt x="1024559" y="2566809"/>
                </a:lnTo>
                <a:lnTo>
                  <a:pt x="1028522" y="2607487"/>
                </a:lnTo>
                <a:lnTo>
                  <a:pt x="1032484" y="2647810"/>
                </a:lnTo>
                <a:lnTo>
                  <a:pt x="1036078" y="2688132"/>
                </a:lnTo>
                <a:lnTo>
                  <a:pt x="1040041" y="2728810"/>
                </a:lnTo>
                <a:lnTo>
                  <a:pt x="1044003" y="2769120"/>
                </a:lnTo>
                <a:lnTo>
                  <a:pt x="1047597" y="2809443"/>
                </a:lnTo>
                <a:lnTo>
                  <a:pt x="1051560" y="2850121"/>
                </a:lnTo>
                <a:lnTo>
                  <a:pt x="1055166" y="2890443"/>
                </a:lnTo>
                <a:lnTo>
                  <a:pt x="1059116" y="2904845"/>
                </a:lnTo>
                <a:lnTo>
                  <a:pt x="1063078" y="2919247"/>
                </a:lnTo>
                <a:lnTo>
                  <a:pt x="1066685" y="2933649"/>
                </a:lnTo>
                <a:lnTo>
                  <a:pt x="1070635" y="2948051"/>
                </a:lnTo>
                <a:lnTo>
                  <a:pt x="1074597" y="2962808"/>
                </a:lnTo>
                <a:lnTo>
                  <a:pt x="1078204" y="2977210"/>
                </a:lnTo>
                <a:lnTo>
                  <a:pt x="1082167" y="2991612"/>
                </a:lnTo>
                <a:lnTo>
                  <a:pt x="1085761" y="3006001"/>
                </a:lnTo>
                <a:lnTo>
                  <a:pt x="1089723" y="3020402"/>
                </a:lnTo>
                <a:lnTo>
                  <a:pt x="1093685" y="3034804"/>
                </a:lnTo>
                <a:lnTo>
                  <a:pt x="1097280" y="3049206"/>
                </a:lnTo>
                <a:lnTo>
                  <a:pt x="1108798" y="3092411"/>
                </a:lnTo>
                <a:lnTo>
                  <a:pt x="1112761" y="3138487"/>
                </a:lnTo>
                <a:lnTo>
                  <a:pt x="1116355" y="3184563"/>
                </a:lnTo>
                <a:lnTo>
                  <a:pt x="1120317" y="3230651"/>
                </a:lnTo>
                <a:lnTo>
                  <a:pt x="1124280" y="3276727"/>
                </a:lnTo>
                <a:lnTo>
                  <a:pt x="1127887" y="3322802"/>
                </a:lnTo>
                <a:lnTo>
                  <a:pt x="1131836" y="3368890"/>
                </a:lnTo>
                <a:lnTo>
                  <a:pt x="1135443" y="3414966"/>
                </a:lnTo>
                <a:lnTo>
                  <a:pt x="1139405" y="3461042"/>
                </a:lnTo>
                <a:lnTo>
                  <a:pt x="1143368" y="3507130"/>
                </a:lnTo>
                <a:lnTo>
                  <a:pt x="1146962" y="3553206"/>
                </a:lnTo>
                <a:lnTo>
                  <a:pt x="1150924" y="3599281"/>
                </a:lnTo>
                <a:lnTo>
                  <a:pt x="1154887" y="3645369"/>
                </a:lnTo>
                <a:lnTo>
                  <a:pt x="1158481" y="3691445"/>
                </a:lnTo>
                <a:lnTo>
                  <a:pt x="1162443" y="3737533"/>
                </a:lnTo>
                <a:lnTo>
                  <a:pt x="1173962" y="3747973"/>
                </a:lnTo>
                <a:lnTo>
                  <a:pt x="1177556" y="3751567"/>
                </a:lnTo>
                <a:lnTo>
                  <a:pt x="1181519" y="3755161"/>
                </a:lnTo>
                <a:lnTo>
                  <a:pt x="1185481" y="3758768"/>
                </a:lnTo>
                <a:lnTo>
                  <a:pt x="1189088" y="3762362"/>
                </a:lnTo>
                <a:lnTo>
                  <a:pt x="1193038" y="3765613"/>
                </a:lnTo>
                <a:lnTo>
                  <a:pt x="1196644" y="3769207"/>
                </a:lnTo>
                <a:lnTo>
                  <a:pt x="1200607" y="3772801"/>
                </a:lnTo>
                <a:lnTo>
                  <a:pt x="1204556" y="3776408"/>
                </a:lnTo>
                <a:lnTo>
                  <a:pt x="1208163" y="3780015"/>
                </a:lnTo>
                <a:lnTo>
                  <a:pt x="1212126" y="3783253"/>
                </a:lnTo>
                <a:lnTo>
                  <a:pt x="1216088" y="3786847"/>
                </a:lnTo>
                <a:lnTo>
                  <a:pt x="1219682" y="3790442"/>
                </a:lnTo>
                <a:lnTo>
                  <a:pt x="1223645" y="3794048"/>
                </a:lnTo>
                <a:lnTo>
                  <a:pt x="1227239" y="3797642"/>
                </a:lnTo>
                <a:lnTo>
                  <a:pt x="1231201" y="3800894"/>
                </a:lnTo>
                <a:lnTo>
                  <a:pt x="1235163" y="3804488"/>
                </a:lnTo>
                <a:lnTo>
                  <a:pt x="1238758" y="3808082"/>
                </a:lnTo>
                <a:lnTo>
                  <a:pt x="1242720" y="3811689"/>
                </a:lnTo>
                <a:lnTo>
                  <a:pt x="1246682" y="3815283"/>
                </a:lnTo>
                <a:lnTo>
                  <a:pt x="1250276" y="3818521"/>
                </a:lnTo>
                <a:lnTo>
                  <a:pt x="1254239" y="3822128"/>
                </a:lnTo>
                <a:lnTo>
                  <a:pt x="1257846" y="3825735"/>
                </a:lnTo>
                <a:lnTo>
                  <a:pt x="1261808" y="3829329"/>
                </a:lnTo>
                <a:lnTo>
                  <a:pt x="1265758" y="3832923"/>
                </a:lnTo>
                <a:lnTo>
                  <a:pt x="1269365" y="3836162"/>
                </a:lnTo>
                <a:lnTo>
                  <a:pt x="1273327" y="3840492"/>
                </a:lnTo>
                <a:lnTo>
                  <a:pt x="1276921" y="3844810"/>
                </a:lnTo>
                <a:lnTo>
                  <a:pt x="1280883" y="3849128"/>
                </a:lnTo>
                <a:lnTo>
                  <a:pt x="1284846" y="3853446"/>
                </a:lnTo>
                <a:lnTo>
                  <a:pt x="1288440" y="3857764"/>
                </a:lnTo>
                <a:lnTo>
                  <a:pt x="1292402" y="3862082"/>
                </a:lnTo>
                <a:lnTo>
                  <a:pt x="1296365" y="3866413"/>
                </a:lnTo>
                <a:lnTo>
                  <a:pt x="1299959" y="3870731"/>
                </a:lnTo>
                <a:lnTo>
                  <a:pt x="1303921" y="3875049"/>
                </a:lnTo>
                <a:lnTo>
                  <a:pt x="1307528" y="3879367"/>
                </a:lnTo>
                <a:lnTo>
                  <a:pt x="1311478" y="3883685"/>
                </a:lnTo>
                <a:lnTo>
                  <a:pt x="1315440" y="3888003"/>
                </a:lnTo>
                <a:lnTo>
                  <a:pt x="1319047" y="3892334"/>
                </a:lnTo>
                <a:lnTo>
                  <a:pt x="1322997" y="3896652"/>
                </a:lnTo>
                <a:lnTo>
                  <a:pt x="1326959" y="3876484"/>
                </a:lnTo>
                <a:lnTo>
                  <a:pt x="1330566" y="3856329"/>
                </a:lnTo>
                <a:lnTo>
                  <a:pt x="1334516" y="3835806"/>
                </a:lnTo>
                <a:lnTo>
                  <a:pt x="1338122" y="3815651"/>
                </a:lnTo>
                <a:lnTo>
                  <a:pt x="1342085" y="3795128"/>
                </a:lnTo>
                <a:lnTo>
                  <a:pt x="1346047" y="3774973"/>
                </a:lnTo>
                <a:lnTo>
                  <a:pt x="1349641" y="3754450"/>
                </a:lnTo>
                <a:lnTo>
                  <a:pt x="1353604" y="3734295"/>
                </a:lnTo>
                <a:lnTo>
                  <a:pt x="1357566" y="3713772"/>
                </a:lnTo>
                <a:lnTo>
                  <a:pt x="1361160" y="3693604"/>
                </a:lnTo>
                <a:lnTo>
                  <a:pt x="1365123" y="3673081"/>
                </a:lnTo>
                <a:lnTo>
                  <a:pt x="1368717" y="3652926"/>
                </a:lnTo>
                <a:lnTo>
                  <a:pt x="1372679" y="3632403"/>
                </a:lnTo>
                <a:lnTo>
                  <a:pt x="1376641" y="3612248"/>
                </a:lnTo>
                <a:lnTo>
                  <a:pt x="1380236" y="3629533"/>
                </a:lnTo>
                <a:lnTo>
                  <a:pt x="1384198" y="3646805"/>
                </a:lnTo>
                <a:lnTo>
                  <a:pt x="1388160" y="3664089"/>
                </a:lnTo>
                <a:lnTo>
                  <a:pt x="1391767" y="3681361"/>
                </a:lnTo>
                <a:lnTo>
                  <a:pt x="1395717" y="3698646"/>
                </a:lnTo>
                <a:lnTo>
                  <a:pt x="1399324" y="3715931"/>
                </a:lnTo>
                <a:lnTo>
                  <a:pt x="1403286" y="3733203"/>
                </a:lnTo>
                <a:lnTo>
                  <a:pt x="1407248" y="3750487"/>
                </a:lnTo>
                <a:lnTo>
                  <a:pt x="1410843" y="3767772"/>
                </a:lnTo>
                <a:lnTo>
                  <a:pt x="1414805" y="3785044"/>
                </a:lnTo>
                <a:lnTo>
                  <a:pt x="1418767" y="3802329"/>
                </a:lnTo>
                <a:lnTo>
                  <a:pt x="1422361" y="3819613"/>
                </a:lnTo>
                <a:lnTo>
                  <a:pt x="1426324" y="3836885"/>
                </a:lnTo>
                <a:lnTo>
                  <a:pt x="1429918" y="3854526"/>
                </a:lnTo>
                <a:lnTo>
                  <a:pt x="1433880" y="3790086"/>
                </a:lnTo>
                <a:lnTo>
                  <a:pt x="1437843" y="3726014"/>
                </a:lnTo>
                <a:lnTo>
                  <a:pt x="1441437" y="3661562"/>
                </a:lnTo>
                <a:lnTo>
                  <a:pt x="1445399" y="3597490"/>
                </a:lnTo>
                <a:lnTo>
                  <a:pt x="1449006" y="3533051"/>
                </a:lnTo>
                <a:lnTo>
                  <a:pt x="1452968" y="3468966"/>
                </a:lnTo>
                <a:lnTo>
                  <a:pt x="1456918" y="3404527"/>
                </a:lnTo>
                <a:lnTo>
                  <a:pt x="1460525" y="3340442"/>
                </a:lnTo>
                <a:lnTo>
                  <a:pt x="1464487" y="3276003"/>
                </a:lnTo>
                <a:lnTo>
                  <a:pt x="1468437" y="3211931"/>
                </a:lnTo>
                <a:lnTo>
                  <a:pt x="1472044" y="3147479"/>
                </a:lnTo>
                <a:lnTo>
                  <a:pt x="1476006" y="3083407"/>
                </a:lnTo>
                <a:lnTo>
                  <a:pt x="1479600" y="3018967"/>
                </a:lnTo>
                <a:lnTo>
                  <a:pt x="1483563" y="2954883"/>
                </a:lnTo>
                <a:lnTo>
                  <a:pt x="1487525" y="2937243"/>
                </a:lnTo>
                <a:lnTo>
                  <a:pt x="1491119" y="2919971"/>
                </a:lnTo>
                <a:lnTo>
                  <a:pt x="1495082" y="2902686"/>
                </a:lnTo>
                <a:lnTo>
                  <a:pt x="1499044" y="2885046"/>
                </a:lnTo>
                <a:lnTo>
                  <a:pt x="1502638" y="2867761"/>
                </a:lnTo>
                <a:lnTo>
                  <a:pt x="1506601" y="2850121"/>
                </a:lnTo>
                <a:lnTo>
                  <a:pt x="1510207" y="2832849"/>
                </a:lnTo>
                <a:lnTo>
                  <a:pt x="1514157" y="2815209"/>
                </a:lnTo>
                <a:lnTo>
                  <a:pt x="1518119" y="2797924"/>
                </a:lnTo>
                <a:lnTo>
                  <a:pt x="1521726" y="2780652"/>
                </a:lnTo>
                <a:lnTo>
                  <a:pt x="1525676" y="2763012"/>
                </a:lnTo>
                <a:lnTo>
                  <a:pt x="1529638" y="2745727"/>
                </a:lnTo>
                <a:lnTo>
                  <a:pt x="1533245" y="2728087"/>
                </a:lnTo>
                <a:lnTo>
                  <a:pt x="1537195" y="2710802"/>
                </a:lnTo>
                <a:lnTo>
                  <a:pt x="1540802" y="2661119"/>
                </a:lnTo>
                <a:lnTo>
                  <a:pt x="1544764" y="2611450"/>
                </a:lnTo>
                <a:lnTo>
                  <a:pt x="1548726" y="2561767"/>
                </a:lnTo>
                <a:lnTo>
                  <a:pt x="1552321" y="2512441"/>
                </a:lnTo>
                <a:lnTo>
                  <a:pt x="1556283" y="2462771"/>
                </a:lnTo>
                <a:lnTo>
                  <a:pt x="1560245" y="2413088"/>
                </a:lnTo>
                <a:lnTo>
                  <a:pt x="1563839" y="2363406"/>
                </a:lnTo>
                <a:lnTo>
                  <a:pt x="1567802" y="2314092"/>
                </a:lnTo>
                <a:lnTo>
                  <a:pt x="1571396" y="2264397"/>
                </a:lnTo>
                <a:lnTo>
                  <a:pt x="1575358" y="2214727"/>
                </a:lnTo>
                <a:lnTo>
                  <a:pt x="1579321" y="2165045"/>
                </a:lnTo>
                <a:lnTo>
                  <a:pt x="1582915" y="2115362"/>
                </a:lnTo>
                <a:lnTo>
                  <a:pt x="1586890" y="2066048"/>
                </a:lnTo>
                <a:lnTo>
                  <a:pt x="1590484" y="2016366"/>
                </a:lnTo>
                <a:lnTo>
                  <a:pt x="1594446" y="1987931"/>
                </a:lnTo>
                <a:lnTo>
                  <a:pt x="1598409" y="1959483"/>
                </a:lnTo>
                <a:lnTo>
                  <a:pt x="1602003" y="1930692"/>
                </a:lnTo>
                <a:lnTo>
                  <a:pt x="1605965" y="1902244"/>
                </a:lnTo>
                <a:lnTo>
                  <a:pt x="1609928" y="1873808"/>
                </a:lnTo>
                <a:lnTo>
                  <a:pt x="1613522" y="1845360"/>
                </a:lnTo>
                <a:lnTo>
                  <a:pt x="1617484" y="1816925"/>
                </a:lnTo>
                <a:lnTo>
                  <a:pt x="1621078" y="1788121"/>
                </a:lnTo>
                <a:lnTo>
                  <a:pt x="1625041" y="1759686"/>
                </a:lnTo>
                <a:lnTo>
                  <a:pt x="1629003" y="1731251"/>
                </a:lnTo>
                <a:lnTo>
                  <a:pt x="1632610" y="1702803"/>
                </a:lnTo>
                <a:lnTo>
                  <a:pt x="1636560" y="1674368"/>
                </a:lnTo>
                <a:lnTo>
                  <a:pt x="1640522" y="1645564"/>
                </a:lnTo>
                <a:lnTo>
                  <a:pt x="1644129" y="1617129"/>
                </a:lnTo>
                <a:lnTo>
                  <a:pt x="1648079" y="1588681"/>
                </a:lnTo>
                <a:lnTo>
                  <a:pt x="1651685" y="1560245"/>
                </a:lnTo>
                <a:lnTo>
                  <a:pt x="1655648" y="1531797"/>
                </a:lnTo>
                <a:lnTo>
                  <a:pt x="1659597" y="1503362"/>
                </a:lnTo>
                <a:lnTo>
                  <a:pt x="1663204" y="1486446"/>
                </a:lnTo>
                <a:lnTo>
                  <a:pt x="1667167" y="1469517"/>
                </a:lnTo>
                <a:lnTo>
                  <a:pt x="1671116" y="1452968"/>
                </a:lnTo>
                <a:lnTo>
                  <a:pt x="1674723" y="1436052"/>
                </a:lnTo>
                <a:lnTo>
                  <a:pt x="1678686" y="1419491"/>
                </a:lnTo>
                <a:lnTo>
                  <a:pt x="1682280" y="1402562"/>
                </a:lnTo>
                <a:lnTo>
                  <a:pt x="1686242" y="1385646"/>
                </a:lnTo>
                <a:lnTo>
                  <a:pt x="1690204" y="1369085"/>
                </a:lnTo>
                <a:lnTo>
                  <a:pt x="1693799" y="1352156"/>
                </a:lnTo>
                <a:lnTo>
                  <a:pt x="1697761" y="1335608"/>
                </a:lnTo>
                <a:lnTo>
                  <a:pt x="1701723" y="1318679"/>
                </a:lnTo>
                <a:lnTo>
                  <a:pt x="1705317" y="1302131"/>
                </a:lnTo>
                <a:lnTo>
                  <a:pt x="1709280" y="1285201"/>
                </a:lnTo>
                <a:lnTo>
                  <a:pt x="1712887" y="1268285"/>
                </a:lnTo>
                <a:lnTo>
                  <a:pt x="1716836" y="1270088"/>
                </a:lnTo>
                <a:lnTo>
                  <a:pt x="1720811" y="1271524"/>
                </a:lnTo>
                <a:lnTo>
                  <a:pt x="1724406" y="1272959"/>
                </a:lnTo>
                <a:lnTo>
                  <a:pt x="1728355" y="1274406"/>
                </a:lnTo>
                <a:lnTo>
                  <a:pt x="1732330" y="1275842"/>
                </a:lnTo>
                <a:lnTo>
                  <a:pt x="1735924" y="1277289"/>
                </a:lnTo>
                <a:lnTo>
                  <a:pt x="1739887" y="1278724"/>
                </a:lnTo>
                <a:lnTo>
                  <a:pt x="1743481" y="1280528"/>
                </a:lnTo>
                <a:lnTo>
                  <a:pt x="1747443" y="1269009"/>
                </a:lnTo>
                <a:lnTo>
                  <a:pt x="1751406" y="1257846"/>
                </a:lnTo>
                <a:lnTo>
                  <a:pt x="1755000" y="1246682"/>
                </a:lnTo>
                <a:lnTo>
                  <a:pt x="1758962" y="1235519"/>
                </a:lnTo>
                <a:lnTo>
                  <a:pt x="1762556" y="1224000"/>
                </a:lnTo>
                <a:lnTo>
                  <a:pt x="1766531" y="1212837"/>
                </a:lnTo>
                <a:lnTo>
                  <a:pt x="1770481" y="1196289"/>
                </a:lnTo>
                <a:lnTo>
                  <a:pt x="1774075" y="1179728"/>
                </a:lnTo>
                <a:lnTo>
                  <a:pt x="1778050" y="1163167"/>
                </a:lnTo>
                <a:lnTo>
                  <a:pt x="1782000" y="1146606"/>
                </a:lnTo>
                <a:lnTo>
                  <a:pt x="1785607" y="1129677"/>
                </a:lnTo>
                <a:lnTo>
                  <a:pt x="1789569" y="1113129"/>
                </a:lnTo>
                <a:lnTo>
                  <a:pt x="1793163" y="1096568"/>
                </a:lnTo>
                <a:lnTo>
                  <a:pt x="1797126" y="1080008"/>
                </a:lnTo>
                <a:lnTo>
                  <a:pt x="1801088" y="1063447"/>
                </a:lnTo>
                <a:lnTo>
                  <a:pt x="1804682" y="1046886"/>
                </a:lnTo>
                <a:lnTo>
                  <a:pt x="1808645" y="1030325"/>
                </a:lnTo>
                <a:lnTo>
                  <a:pt x="1812607" y="1013409"/>
                </a:lnTo>
                <a:lnTo>
                  <a:pt x="1816201" y="996848"/>
                </a:lnTo>
                <a:lnTo>
                  <a:pt x="1820164" y="980287"/>
                </a:lnTo>
                <a:lnTo>
                  <a:pt x="1823770" y="975601"/>
                </a:lnTo>
                <a:lnTo>
                  <a:pt x="1827720" y="970559"/>
                </a:lnTo>
                <a:lnTo>
                  <a:pt x="1831682" y="965885"/>
                </a:lnTo>
                <a:lnTo>
                  <a:pt x="1835289" y="961199"/>
                </a:lnTo>
                <a:lnTo>
                  <a:pt x="1839239" y="956170"/>
                </a:lnTo>
                <a:lnTo>
                  <a:pt x="1843201" y="951484"/>
                </a:lnTo>
                <a:lnTo>
                  <a:pt x="1846808" y="946442"/>
                </a:lnTo>
                <a:lnTo>
                  <a:pt x="1850758" y="941768"/>
                </a:lnTo>
                <a:lnTo>
                  <a:pt x="1854365" y="936726"/>
                </a:lnTo>
                <a:lnTo>
                  <a:pt x="1858327" y="932040"/>
                </a:lnTo>
                <a:lnTo>
                  <a:pt x="1862277" y="927366"/>
                </a:lnTo>
                <a:lnTo>
                  <a:pt x="1865884" y="922324"/>
                </a:lnTo>
                <a:lnTo>
                  <a:pt x="1869846" y="917638"/>
                </a:lnTo>
                <a:lnTo>
                  <a:pt x="1873808" y="912596"/>
                </a:lnTo>
                <a:lnTo>
                  <a:pt x="1877402" y="917638"/>
                </a:lnTo>
                <a:lnTo>
                  <a:pt x="1881365" y="922680"/>
                </a:lnTo>
                <a:lnTo>
                  <a:pt x="1884959" y="927722"/>
                </a:lnTo>
                <a:lnTo>
                  <a:pt x="1888921" y="932395"/>
                </a:lnTo>
                <a:lnTo>
                  <a:pt x="1892884" y="937437"/>
                </a:lnTo>
                <a:lnTo>
                  <a:pt x="1896478" y="942479"/>
                </a:lnTo>
                <a:lnTo>
                  <a:pt x="1900440" y="947521"/>
                </a:lnTo>
                <a:lnTo>
                  <a:pt x="1904047" y="952207"/>
                </a:lnTo>
                <a:lnTo>
                  <a:pt x="1907997" y="957237"/>
                </a:lnTo>
                <a:lnTo>
                  <a:pt x="1911959" y="962279"/>
                </a:lnTo>
                <a:lnTo>
                  <a:pt x="1915566" y="967320"/>
                </a:lnTo>
                <a:lnTo>
                  <a:pt x="1919528" y="972007"/>
                </a:lnTo>
                <a:lnTo>
                  <a:pt x="1923478" y="977049"/>
                </a:lnTo>
                <a:lnTo>
                  <a:pt x="1927085" y="982091"/>
                </a:lnTo>
                <a:lnTo>
                  <a:pt x="1931047" y="972362"/>
                </a:lnTo>
                <a:lnTo>
                  <a:pt x="1934641" y="962647"/>
                </a:lnTo>
                <a:lnTo>
                  <a:pt x="1938604" y="952563"/>
                </a:lnTo>
                <a:lnTo>
                  <a:pt x="1942566" y="942848"/>
                </a:lnTo>
                <a:lnTo>
                  <a:pt x="1946160" y="933119"/>
                </a:lnTo>
                <a:lnTo>
                  <a:pt x="1950123" y="923404"/>
                </a:lnTo>
                <a:lnTo>
                  <a:pt x="1954085" y="913688"/>
                </a:lnTo>
                <a:lnTo>
                  <a:pt x="1957679" y="903960"/>
                </a:lnTo>
                <a:lnTo>
                  <a:pt x="1961642" y="893889"/>
                </a:lnTo>
                <a:lnTo>
                  <a:pt x="1965248" y="884161"/>
                </a:lnTo>
                <a:lnTo>
                  <a:pt x="1969198" y="874445"/>
                </a:lnTo>
                <a:lnTo>
                  <a:pt x="1973160" y="864730"/>
                </a:lnTo>
                <a:lnTo>
                  <a:pt x="1976767" y="855002"/>
                </a:lnTo>
                <a:lnTo>
                  <a:pt x="1980730" y="845286"/>
                </a:lnTo>
                <a:lnTo>
                  <a:pt x="1984679" y="821524"/>
                </a:lnTo>
                <a:lnTo>
                  <a:pt x="1988286" y="798118"/>
                </a:lnTo>
                <a:lnTo>
                  <a:pt x="1992249" y="774357"/>
                </a:lnTo>
                <a:lnTo>
                  <a:pt x="1995843" y="750963"/>
                </a:lnTo>
                <a:lnTo>
                  <a:pt x="1999805" y="727570"/>
                </a:lnTo>
                <a:lnTo>
                  <a:pt x="2003767" y="703795"/>
                </a:lnTo>
                <a:lnTo>
                  <a:pt x="2007362" y="680402"/>
                </a:lnTo>
                <a:lnTo>
                  <a:pt x="2011324" y="656640"/>
                </a:lnTo>
                <a:lnTo>
                  <a:pt x="2015286" y="633247"/>
                </a:lnTo>
                <a:lnTo>
                  <a:pt x="2018880" y="609841"/>
                </a:lnTo>
                <a:lnTo>
                  <a:pt x="2022843" y="586079"/>
                </a:lnTo>
                <a:lnTo>
                  <a:pt x="2026450" y="562686"/>
                </a:lnTo>
                <a:lnTo>
                  <a:pt x="2030399" y="538924"/>
                </a:lnTo>
                <a:lnTo>
                  <a:pt x="2034362" y="515518"/>
                </a:lnTo>
                <a:lnTo>
                  <a:pt x="2037969" y="502920"/>
                </a:lnTo>
                <a:lnTo>
                  <a:pt x="2041918" y="490689"/>
                </a:lnTo>
                <a:lnTo>
                  <a:pt x="2045881" y="478078"/>
                </a:lnTo>
                <a:lnTo>
                  <a:pt x="2049487" y="465480"/>
                </a:lnTo>
                <a:lnTo>
                  <a:pt x="2053437" y="453250"/>
                </a:lnTo>
                <a:lnTo>
                  <a:pt x="2057044" y="440639"/>
                </a:lnTo>
                <a:lnTo>
                  <a:pt x="2061006" y="428040"/>
                </a:lnTo>
                <a:lnTo>
                  <a:pt x="2064969" y="415810"/>
                </a:lnTo>
                <a:lnTo>
                  <a:pt x="2068563" y="403199"/>
                </a:lnTo>
                <a:lnTo>
                  <a:pt x="2072525" y="390601"/>
                </a:lnTo>
                <a:lnTo>
                  <a:pt x="2076119" y="378358"/>
                </a:lnTo>
                <a:lnTo>
                  <a:pt x="2080082" y="365760"/>
                </a:lnTo>
                <a:lnTo>
                  <a:pt x="2091601" y="316445"/>
                </a:lnTo>
                <a:lnTo>
                  <a:pt x="2099157" y="267843"/>
                </a:lnTo>
                <a:lnTo>
                  <a:pt x="2103120" y="243357"/>
                </a:lnTo>
                <a:lnTo>
                  <a:pt x="2106726" y="219240"/>
                </a:lnTo>
                <a:lnTo>
                  <a:pt x="2110689" y="194754"/>
                </a:lnTo>
                <a:lnTo>
                  <a:pt x="2114638" y="170281"/>
                </a:lnTo>
                <a:lnTo>
                  <a:pt x="2118245" y="146164"/>
                </a:lnTo>
                <a:lnTo>
                  <a:pt x="2122208" y="121678"/>
                </a:lnTo>
                <a:lnTo>
                  <a:pt x="2126157" y="97205"/>
                </a:lnTo>
                <a:lnTo>
                  <a:pt x="2129764" y="73088"/>
                </a:lnTo>
                <a:lnTo>
                  <a:pt x="2133727" y="48602"/>
                </a:lnTo>
                <a:lnTo>
                  <a:pt x="2137321" y="24485"/>
                </a:lnTo>
                <a:lnTo>
                  <a:pt x="2141283" y="0"/>
                </a:lnTo>
                <a:lnTo>
                  <a:pt x="2145245" y="18364"/>
                </a:lnTo>
                <a:lnTo>
                  <a:pt x="2148840" y="36360"/>
                </a:lnTo>
                <a:lnTo>
                  <a:pt x="2152802" y="54724"/>
                </a:lnTo>
                <a:lnTo>
                  <a:pt x="2156764" y="73088"/>
                </a:lnTo>
                <a:lnTo>
                  <a:pt x="2160358" y="91084"/>
                </a:lnTo>
                <a:lnTo>
                  <a:pt x="2164321" y="109435"/>
                </a:lnTo>
                <a:lnTo>
                  <a:pt x="2167928" y="127800"/>
                </a:lnTo>
                <a:lnTo>
                  <a:pt x="2171877" y="146164"/>
                </a:lnTo>
                <a:lnTo>
                  <a:pt x="2175840" y="164160"/>
                </a:lnTo>
                <a:lnTo>
                  <a:pt x="2179447" y="182524"/>
                </a:lnTo>
                <a:lnTo>
                  <a:pt x="2183396" y="200875"/>
                </a:lnTo>
                <a:lnTo>
                  <a:pt x="2187359" y="218884"/>
                </a:lnTo>
                <a:lnTo>
                  <a:pt x="2190965" y="237236"/>
                </a:lnTo>
                <a:lnTo>
                  <a:pt x="2194928" y="255600"/>
                </a:lnTo>
                <a:lnTo>
                  <a:pt x="2198522" y="287997"/>
                </a:lnTo>
                <a:lnTo>
                  <a:pt x="2202484" y="320395"/>
                </a:lnTo>
                <a:lnTo>
                  <a:pt x="2206447" y="352806"/>
                </a:lnTo>
                <a:lnTo>
                  <a:pt x="2210041" y="385203"/>
                </a:lnTo>
                <a:lnTo>
                  <a:pt x="2214003" y="417245"/>
                </a:lnTo>
                <a:lnTo>
                  <a:pt x="2217966" y="449643"/>
                </a:lnTo>
                <a:lnTo>
                  <a:pt x="2221560" y="482041"/>
                </a:lnTo>
                <a:lnTo>
                  <a:pt x="2225522" y="514438"/>
                </a:lnTo>
                <a:lnTo>
                  <a:pt x="2229116" y="546836"/>
                </a:lnTo>
                <a:lnTo>
                  <a:pt x="2233079" y="579247"/>
                </a:lnTo>
                <a:lnTo>
                  <a:pt x="2237041" y="611644"/>
                </a:lnTo>
                <a:lnTo>
                  <a:pt x="2240648" y="644042"/>
                </a:lnTo>
                <a:lnTo>
                  <a:pt x="2244610" y="676440"/>
                </a:lnTo>
                <a:lnTo>
                  <a:pt x="2248204" y="708837"/>
                </a:lnTo>
                <a:lnTo>
                  <a:pt x="2252167" y="734758"/>
                </a:lnTo>
                <a:lnTo>
                  <a:pt x="2256129" y="761047"/>
                </a:lnTo>
                <a:lnTo>
                  <a:pt x="2259723" y="786968"/>
                </a:lnTo>
                <a:lnTo>
                  <a:pt x="2263686" y="812888"/>
                </a:lnTo>
                <a:lnTo>
                  <a:pt x="2267648" y="839165"/>
                </a:lnTo>
                <a:lnTo>
                  <a:pt x="2271242" y="865085"/>
                </a:lnTo>
                <a:lnTo>
                  <a:pt x="2275205" y="891362"/>
                </a:lnTo>
                <a:lnTo>
                  <a:pt x="2278799" y="917282"/>
                </a:lnTo>
                <a:lnTo>
                  <a:pt x="2282761" y="943203"/>
                </a:lnTo>
                <a:lnTo>
                  <a:pt x="2286723" y="969479"/>
                </a:lnTo>
                <a:lnTo>
                  <a:pt x="2290330" y="995400"/>
                </a:lnTo>
                <a:lnTo>
                  <a:pt x="2294280" y="1021321"/>
                </a:lnTo>
                <a:lnTo>
                  <a:pt x="2298242" y="1047610"/>
                </a:lnTo>
                <a:lnTo>
                  <a:pt x="2301849" y="1073531"/>
                </a:lnTo>
                <a:lnTo>
                  <a:pt x="2305799" y="1182243"/>
                </a:lnTo>
                <a:lnTo>
                  <a:pt x="2309406" y="1290967"/>
                </a:lnTo>
                <a:lnTo>
                  <a:pt x="2313368" y="1400048"/>
                </a:lnTo>
                <a:lnTo>
                  <a:pt x="2317318" y="1409039"/>
                </a:lnTo>
                <a:lnTo>
                  <a:pt x="2320925" y="1418043"/>
                </a:lnTo>
                <a:lnTo>
                  <a:pt x="2324887" y="1427048"/>
                </a:lnTo>
                <a:lnTo>
                  <a:pt x="2328837" y="1436408"/>
                </a:lnTo>
                <a:lnTo>
                  <a:pt x="2332443" y="1445399"/>
                </a:lnTo>
                <a:lnTo>
                  <a:pt x="2336406" y="1454404"/>
                </a:lnTo>
                <a:lnTo>
                  <a:pt x="2340000" y="1463408"/>
                </a:lnTo>
                <a:lnTo>
                  <a:pt x="2343962" y="1472399"/>
                </a:lnTo>
                <a:lnTo>
                  <a:pt x="2347925" y="1481772"/>
                </a:lnTo>
                <a:lnTo>
                  <a:pt x="2351519" y="1490764"/>
                </a:lnTo>
                <a:lnTo>
                  <a:pt x="2355481" y="1499768"/>
                </a:lnTo>
                <a:lnTo>
                  <a:pt x="2359444" y="1556651"/>
                </a:lnTo>
                <a:lnTo>
                  <a:pt x="2363038" y="1613522"/>
                </a:lnTo>
                <a:lnTo>
                  <a:pt x="2367000" y="1670037"/>
                </a:lnTo>
                <a:lnTo>
                  <a:pt x="2370607" y="1726920"/>
                </a:lnTo>
                <a:lnTo>
                  <a:pt x="2374557" y="1783803"/>
                </a:lnTo>
                <a:lnTo>
                  <a:pt x="2378519" y="1840318"/>
                </a:lnTo>
                <a:lnTo>
                  <a:pt x="2382126" y="1897202"/>
                </a:lnTo>
                <a:lnTo>
                  <a:pt x="2386076" y="1954085"/>
                </a:lnTo>
                <a:lnTo>
                  <a:pt x="2389682" y="2010613"/>
                </a:lnTo>
                <a:lnTo>
                  <a:pt x="2393645" y="2067483"/>
                </a:lnTo>
                <a:lnTo>
                  <a:pt x="2397607" y="2124367"/>
                </a:lnTo>
                <a:lnTo>
                  <a:pt x="2401201" y="2181237"/>
                </a:lnTo>
                <a:lnTo>
                  <a:pt x="2405164" y="2237765"/>
                </a:lnTo>
                <a:lnTo>
                  <a:pt x="2409126" y="2294648"/>
                </a:lnTo>
                <a:lnTo>
                  <a:pt x="2412720" y="2332443"/>
                </a:lnTo>
                <a:lnTo>
                  <a:pt x="2416683" y="2370239"/>
                </a:lnTo>
                <a:lnTo>
                  <a:pt x="2420277" y="2408047"/>
                </a:lnTo>
                <a:lnTo>
                  <a:pt x="2424252" y="2446210"/>
                </a:lnTo>
                <a:lnTo>
                  <a:pt x="2428201" y="2484005"/>
                </a:lnTo>
                <a:lnTo>
                  <a:pt x="2431796" y="2521800"/>
                </a:lnTo>
                <a:lnTo>
                  <a:pt x="2435771" y="2559608"/>
                </a:lnTo>
                <a:lnTo>
                  <a:pt x="2439720" y="2597404"/>
                </a:lnTo>
                <a:lnTo>
                  <a:pt x="2443327" y="2635199"/>
                </a:lnTo>
                <a:lnTo>
                  <a:pt x="2447290" y="2673007"/>
                </a:lnTo>
                <a:lnTo>
                  <a:pt x="2450884" y="2710802"/>
                </a:lnTo>
                <a:lnTo>
                  <a:pt x="2454846" y="2748610"/>
                </a:lnTo>
                <a:lnTo>
                  <a:pt x="2458808" y="2786761"/>
                </a:lnTo>
                <a:lnTo>
                  <a:pt x="2462403" y="2824568"/>
                </a:lnTo>
                <a:lnTo>
                  <a:pt x="2466365" y="2873527"/>
                </a:lnTo>
                <a:lnTo>
                  <a:pt x="2470327" y="2922841"/>
                </a:lnTo>
                <a:lnTo>
                  <a:pt x="2473921" y="2971812"/>
                </a:lnTo>
                <a:lnTo>
                  <a:pt x="2477884" y="3021126"/>
                </a:lnTo>
                <a:lnTo>
                  <a:pt x="2481491" y="3070440"/>
                </a:lnTo>
                <a:lnTo>
                  <a:pt x="2485440" y="3119412"/>
                </a:lnTo>
                <a:lnTo>
                  <a:pt x="2489403" y="3168726"/>
                </a:lnTo>
                <a:lnTo>
                  <a:pt x="2493010" y="3217684"/>
                </a:lnTo>
                <a:lnTo>
                  <a:pt x="2496959" y="3267011"/>
                </a:lnTo>
                <a:lnTo>
                  <a:pt x="2500922" y="3315970"/>
                </a:lnTo>
                <a:lnTo>
                  <a:pt x="2504528" y="3365284"/>
                </a:lnTo>
                <a:lnTo>
                  <a:pt x="2508478" y="3414610"/>
                </a:lnTo>
                <a:lnTo>
                  <a:pt x="2512085" y="3463569"/>
                </a:lnTo>
                <a:lnTo>
                  <a:pt x="2516047" y="3512883"/>
                </a:lnTo>
                <a:lnTo>
                  <a:pt x="2519997" y="3516845"/>
                </a:lnTo>
                <a:lnTo>
                  <a:pt x="2523604" y="3521163"/>
                </a:lnTo>
                <a:lnTo>
                  <a:pt x="2527566" y="3525126"/>
                </a:lnTo>
                <a:lnTo>
                  <a:pt x="2531516" y="3529444"/>
                </a:lnTo>
                <a:lnTo>
                  <a:pt x="2535123" y="3533406"/>
                </a:lnTo>
                <a:lnTo>
                  <a:pt x="2539085" y="3537724"/>
                </a:lnTo>
                <a:lnTo>
                  <a:pt x="2542679" y="3541687"/>
                </a:lnTo>
                <a:lnTo>
                  <a:pt x="2546642" y="3546005"/>
                </a:lnTo>
                <a:lnTo>
                  <a:pt x="2550604" y="3549967"/>
                </a:lnTo>
                <a:lnTo>
                  <a:pt x="2554198" y="3554285"/>
                </a:lnTo>
                <a:lnTo>
                  <a:pt x="2558161" y="3558247"/>
                </a:lnTo>
                <a:lnTo>
                  <a:pt x="2561767" y="3562565"/>
                </a:lnTo>
                <a:lnTo>
                  <a:pt x="2565717" y="3566528"/>
                </a:lnTo>
                <a:lnTo>
                  <a:pt x="2569692" y="3570846"/>
                </a:lnTo>
                <a:lnTo>
                  <a:pt x="2573286" y="3613327"/>
                </a:lnTo>
                <a:lnTo>
                  <a:pt x="2577236" y="3656164"/>
                </a:lnTo>
                <a:lnTo>
                  <a:pt x="2581211" y="3699002"/>
                </a:lnTo>
                <a:lnTo>
                  <a:pt x="2584805" y="3741851"/>
                </a:lnTo>
                <a:lnTo>
                  <a:pt x="2588768" y="3784688"/>
                </a:lnTo>
                <a:lnTo>
                  <a:pt x="2592362" y="3827526"/>
                </a:lnTo>
                <a:lnTo>
                  <a:pt x="2596324" y="3870007"/>
                </a:lnTo>
                <a:lnTo>
                  <a:pt x="2600286" y="3912844"/>
                </a:lnTo>
                <a:lnTo>
                  <a:pt x="2603881" y="3955681"/>
                </a:lnTo>
                <a:lnTo>
                  <a:pt x="2607843" y="3998531"/>
                </a:lnTo>
                <a:lnTo>
                  <a:pt x="2611805" y="4041368"/>
                </a:lnTo>
                <a:lnTo>
                  <a:pt x="2615412" y="4084205"/>
                </a:lnTo>
                <a:lnTo>
                  <a:pt x="2619362" y="4127042"/>
                </a:lnTo>
                <a:lnTo>
                  <a:pt x="2622969" y="4169524"/>
                </a:lnTo>
                <a:lnTo>
                  <a:pt x="2626931" y="4158729"/>
                </a:lnTo>
                <a:lnTo>
                  <a:pt x="2630881" y="4147921"/>
                </a:lnTo>
                <a:lnTo>
                  <a:pt x="2634488" y="4136771"/>
                </a:lnTo>
                <a:lnTo>
                  <a:pt x="2638450" y="4125976"/>
                </a:lnTo>
                <a:lnTo>
                  <a:pt x="2642400" y="4115168"/>
                </a:lnTo>
                <a:lnTo>
                  <a:pt x="2646006" y="4104005"/>
                </a:lnTo>
                <a:lnTo>
                  <a:pt x="2649969" y="4093210"/>
                </a:lnTo>
                <a:lnTo>
                  <a:pt x="2653563" y="4082402"/>
                </a:lnTo>
                <a:lnTo>
                  <a:pt x="2657525" y="4071251"/>
                </a:lnTo>
                <a:lnTo>
                  <a:pt x="2661488" y="4060444"/>
                </a:lnTo>
                <a:lnTo>
                  <a:pt x="2665082" y="4049649"/>
                </a:lnTo>
                <a:lnTo>
                  <a:pt x="2669044" y="4038485"/>
                </a:lnTo>
                <a:lnTo>
                  <a:pt x="2673007" y="4027690"/>
                </a:lnTo>
                <a:lnTo>
                  <a:pt x="2676601" y="4016527"/>
                </a:lnTo>
                <a:lnTo>
                  <a:pt x="2680563" y="4017251"/>
                </a:lnTo>
                <a:lnTo>
                  <a:pt x="2684170" y="4017606"/>
                </a:lnTo>
                <a:lnTo>
                  <a:pt x="2688120" y="4017962"/>
                </a:lnTo>
                <a:lnTo>
                  <a:pt x="2692082" y="4018330"/>
                </a:lnTo>
                <a:lnTo>
                  <a:pt x="2695689" y="4018686"/>
                </a:lnTo>
                <a:lnTo>
                  <a:pt x="2699639" y="4019410"/>
                </a:lnTo>
                <a:lnTo>
                  <a:pt x="2703245" y="4019765"/>
                </a:lnTo>
                <a:lnTo>
                  <a:pt x="2707208" y="4020134"/>
                </a:lnTo>
                <a:lnTo>
                  <a:pt x="2711157" y="4020489"/>
                </a:lnTo>
                <a:lnTo>
                  <a:pt x="2714764" y="4020845"/>
                </a:lnTo>
                <a:lnTo>
                  <a:pt x="2718727" y="4021569"/>
                </a:lnTo>
                <a:lnTo>
                  <a:pt x="2722689" y="4021924"/>
                </a:lnTo>
                <a:lnTo>
                  <a:pt x="2726283" y="4022293"/>
                </a:lnTo>
                <a:lnTo>
                  <a:pt x="2730246" y="4022648"/>
                </a:lnTo>
                <a:lnTo>
                  <a:pt x="2733840" y="3989171"/>
                </a:lnTo>
                <a:lnTo>
                  <a:pt x="2737802" y="3956050"/>
                </a:lnTo>
                <a:lnTo>
                  <a:pt x="2741764" y="3922572"/>
                </a:lnTo>
                <a:lnTo>
                  <a:pt x="2745359" y="3889082"/>
                </a:lnTo>
                <a:lnTo>
                  <a:pt x="2749321" y="3855605"/>
                </a:lnTo>
                <a:lnTo>
                  <a:pt x="2753283" y="3822484"/>
                </a:lnTo>
                <a:lnTo>
                  <a:pt x="2756877" y="3789006"/>
                </a:lnTo>
                <a:lnTo>
                  <a:pt x="2760840" y="3755529"/>
                </a:lnTo>
                <a:lnTo>
                  <a:pt x="2764447" y="3722052"/>
                </a:lnTo>
                <a:lnTo>
                  <a:pt x="2768409" y="3688575"/>
                </a:lnTo>
                <a:lnTo>
                  <a:pt x="2772371" y="3655441"/>
                </a:lnTo>
                <a:lnTo>
                  <a:pt x="2775966" y="3621963"/>
                </a:lnTo>
                <a:lnTo>
                  <a:pt x="2779928" y="3588486"/>
                </a:lnTo>
                <a:lnTo>
                  <a:pt x="2783890" y="3555009"/>
                </a:lnTo>
                <a:lnTo>
                  <a:pt x="2787484" y="3554285"/>
                </a:lnTo>
                <a:lnTo>
                  <a:pt x="2791447" y="3553206"/>
                </a:lnTo>
                <a:lnTo>
                  <a:pt x="2795041" y="3552482"/>
                </a:lnTo>
                <a:lnTo>
                  <a:pt x="2799003" y="3551415"/>
                </a:lnTo>
                <a:lnTo>
                  <a:pt x="2802966" y="3550691"/>
                </a:lnTo>
                <a:lnTo>
                  <a:pt x="2806560" y="3549611"/>
                </a:lnTo>
                <a:lnTo>
                  <a:pt x="2810522" y="3548888"/>
                </a:lnTo>
                <a:lnTo>
                  <a:pt x="2814485" y="3547808"/>
                </a:lnTo>
                <a:lnTo>
                  <a:pt x="2818091" y="3546729"/>
                </a:lnTo>
                <a:lnTo>
                  <a:pt x="2822041" y="3546005"/>
                </a:lnTo>
                <a:lnTo>
                  <a:pt x="2825648" y="3544925"/>
                </a:lnTo>
                <a:lnTo>
                  <a:pt x="2829610" y="3544201"/>
                </a:lnTo>
                <a:lnTo>
                  <a:pt x="2833560" y="3543134"/>
                </a:lnTo>
                <a:lnTo>
                  <a:pt x="2837167" y="3542411"/>
                </a:lnTo>
                <a:lnTo>
                  <a:pt x="2841129" y="3511804"/>
                </a:lnTo>
                <a:lnTo>
                  <a:pt x="2845079" y="3481565"/>
                </a:lnTo>
                <a:lnTo>
                  <a:pt x="2848686" y="3450971"/>
                </a:lnTo>
                <a:lnTo>
                  <a:pt x="2852648" y="3420364"/>
                </a:lnTo>
                <a:lnTo>
                  <a:pt x="2856242" y="3390125"/>
                </a:lnTo>
                <a:lnTo>
                  <a:pt x="2860205" y="3359531"/>
                </a:lnTo>
                <a:lnTo>
                  <a:pt x="2864167" y="3329292"/>
                </a:lnTo>
                <a:lnTo>
                  <a:pt x="2867761" y="3298685"/>
                </a:lnTo>
              </a:path>
            </a:pathLst>
          </a:custGeom>
          <a:ln w="3600">
            <a:solidFill>
              <a:srgbClr val="000000"/>
            </a:solidFill>
          </a:ln>
        </p:spPr>
        <p:txBody>
          <a:bodyPr wrap="square" lIns="0" tIns="0" rIns="0" bIns="0" rtlCol="0"/>
          <a:lstStyle/>
          <a:p>
            <a:endParaRPr/>
          </a:p>
        </p:txBody>
      </p:sp>
      <p:sp>
        <p:nvSpPr>
          <p:cNvPr id="162" name="object 162"/>
          <p:cNvSpPr/>
          <p:nvPr/>
        </p:nvSpPr>
        <p:spPr>
          <a:xfrm>
            <a:off x="3960657" y="2091700"/>
            <a:ext cx="2607541" cy="3653118"/>
          </a:xfrm>
          <a:custGeom>
            <a:avLst/>
            <a:gdLst/>
            <a:ahLst/>
            <a:cxnLst/>
            <a:rect l="l" t="t" r="r" b="b"/>
            <a:pathLst>
              <a:path w="2868295" h="4140200">
                <a:moveTo>
                  <a:pt x="0" y="2860560"/>
                </a:moveTo>
                <a:lnTo>
                  <a:pt x="3962" y="2829966"/>
                </a:lnTo>
                <a:lnTo>
                  <a:pt x="7569" y="2799727"/>
                </a:lnTo>
                <a:lnTo>
                  <a:pt x="11518" y="2769120"/>
                </a:lnTo>
                <a:lnTo>
                  <a:pt x="15481" y="2738882"/>
                </a:lnTo>
                <a:lnTo>
                  <a:pt x="19088" y="2708287"/>
                </a:lnTo>
                <a:lnTo>
                  <a:pt x="23037" y="2677680"/>
                </a:lnTo>
                <a:lnTo>
                  <a:pt x="27000" y="2647442"/>
                </a:lnTo>
                <a:lnTo>
                  <a:pt x="30607" y="2616847"/>
                </a:lnTo>
                <a:lnTo>
                  <a:pt x="34569" y="2586240"/>
                </a:lnTo>
                <a:lnTo>
                  <a:pt x="38163" y="2556002"/>
                </a:lnTo>
                <a:lnTo>
                  <a:pt x="42125" y="2525407"/>
                </a:lnTo>
                <a:lnTo>
                  <a:pt x="46088" y="2495156"/>
                </a:lnTo>
                <a:lnTo>
                  <a:pt x="49682" y="2464562"/>
                </a:lnTo>
                <a:lnTo>
                  <a:pt x="53644" y="2433967"/>
                </a:lnTo>
                <a:lnTo>
                  <a:pt x="57607" y="2403716"/>
                </a:lnTo>
                <a:lnTo>
                  <a:pt x="61201" y="2373122"/>
                </a:lnTo>
                <a:lnTo>
                  <a:pt x="65163" y="2342883"/>
                </a:lnTo>
                <a:lnTo>
                  <a:pt x="68757" y="2312276"/>
                </a:lnTo>
                <a:lnTo>
                  <a:pt x="72720" y="2281682"/>
                </a:lnTo>
                <a:lnTo>
                  <a:pt x="76682" y="2251443"/>
                </a:lnTo>
                <a:lnTo>
                  <a:pt x="80289" y="2230208"/>
                </a:lnTo>
                <a:lnTo>
                  <a:pt x="84239" y="2209317"/>
                </a:lnTo>
                <a:lnTo>
                  <a:pt x="88201" y="2188083"/>
                </a:lnTo>
                <a:lnTo>
                  <a:pt x="91808" y="2167204"/>
                </a:lnTo>
                <a:lnTo>
                  <a:pt x="95758" y="2145957"/>
                </a:lnTo>
                <a:lnTo>
                  <a:pt x="99364" y="2124722"/>
                </a:lnTo>
                <a:lnTo>
                  <a:pt x="103327" y="2103843"/>
                </a:lnTo>
                <a:lnTo>
                  <a:pt x="107276" y="2082596"/>
                </a:lnTo>
                <a:lnTo>
                  <a:pt x="110883" y="2061718"/>
                </a:lnTo>
                <a:lnTo>
                  <a:pt x="114846" y="2040483"/>
                </a:lnTo>
                <a:lnTo>
                  <a:pt x="118808" y="2019604"/>
                </a:lnTo>
                <a:lnTo>
                  <a:pt x="122402" y="1998357"/>
                </a:lnTo>
                <a:lnTo>
                  <a:pt x="126365" y="1977123"/>
                </a:lnTo>
                <a:lnTo>
                  <a:pt x="129959" y="1956244"/>
                </a:lnTo>
                <a:lnTo>
                  <a:pt x="133921" y="1934997"/>
                </a:lnTo>
                <a:lnTo>
                  <a:pt x="137883" y="1914118"/>
                </a:lnTo>
                <a:lnTo>
                  <a:pt x="141478" y="1892884"/>
                </a:lnTo>
                <a:lnTo>
                  <a:pt x="145440" y="1871992"/>
                </a:lnTo>
                <a:lnTo>
                  <a:pt x="149402" y="1850758"/>
                </a:lnTo>
                <a:lnTo>
                  <a:pt x="152996" y="1829523"/>
                </a:lnTo>
                <a:lnTo>
                  <a:pt x="156959" y="1808645"/>
                </a:lnTo>
                <a:lnTo>
                  <a:pt x="160566" y="1787398"/>
                </a:lnTo>
                <a:lnTo>
                  <a:pt x="164528" y="1766519"/>
                </a:lnTo>
                <a:lnTo>
                  <a:pt x="168478" y="1698117"/>
                </a:lnTo>
                <a:lnTo>
                  <a:pt x="172085" y="1629727"/>
                </a:lnTo>
                <a:lnTo>
                  <a:pt x="176047" y="1561325"/>
                </a:lnTo>
                <a:lnTo>
                  <a:pt x="179641" y="1492923"/>
                </a:lnTo>
                <a:lnTo>
                  <a:pt x="183603" y="1424520"/>
                </a:lnTo>
                <a:lnTo>
                  <a:pt x="187566" y="1407960"/>
                </a:lnTo>
                <a:lnTo>
                  <a:pt x="191160" y="1391043"/>
                </a:lnTo>
                <a:lnTo>
                  <a:pt x="195122" y="1374482"/>
                </a:lnTo>
                <a:lnTo>
                  <a:pt x="199085" y="1357922"/>
                </a:lnTo>
                <a:lnTo>
                  <a:pt x="202679" y="1341361"/>
                </a:lnTo>
                <a:lnTo>
                  <a:pt x="206641" y="1324800"/>
                </a:lnTo>
                <a:lnTo>
                  <a:pt x="210248" y="1307884"/>
                </a:lnTo>
                <a:lnTo>
                  <a:pt x="214210" y="1291323"/>
                </a:lnTo>
                <a:lnTo>
                  <a:pt x="218160" y="1274762"/>
                </a:lnTo>
                <a:lnTo>
                  <a:pt x="221767" y="1258201"/>
                </a:lnTo>
                <a:lnTo>
                  <a:pt x="225729" y="1241640"/>
                </a:lnTo>
                <a:lnTo>
                  <a:pt x="229679" y="1224724"/>
                </a:lnTo>
                <a:lnTo>
                  <a:pt x="233286" y="1208163"/>
                </a:lnTo>
                <a:lnTo>
                  <a:pt x="237248" y="1191602"/>
                </a:lnTo>
                <a:lnTo>
                  <a:pt x="240842" y="1167485"/>
                </a:lnTo>
                <a:lnTo>
                  <a:pt x="244805" y="1143723"/>
                </a:lnTo>
                <a:lnTo>
                  <a:pt x="248767" y="1119593"/>
                </a:lnTo>
                <a:lnTo>
                  <a:pt x="252361" y="1095476"/>
                </a:lnTo>
                <a:lnTo>
                  <a:pt x="256324" y="1071359"/>
                </a:lnTo>
                <a:lnTo>
                  <a:pt x="260286" y="1047597"/>
                </a:lnTo>
                <a:lnTo>
                  <a:pt x="263880" y="1023480"/>
                </a:lnTo>
                <a:lnTo>
                  <a:pt x="267843" y="999363"/>
                </a:lnTo>
                <a:lnTo>
                  <a:pt x="271449" y="975601"/>
                </a:lnTo>
                <a:lnTo>
                  <a:pt x="275399" y="951471"/>
                </a:lnTo>
                <a:lnTo>
                  <a:pt x="279361" y="927354"/>
                </a:lnTo>
                <a:lnTo>
                  <a:pt x="282968" y="903605"/>
                </a:lnTo>
                <a:lnTo>
                  <a:pt x="286918" y="879475"/>
                </a:lnTo>
                <a:lnTo>
                  <a:pt x="290880" y="855357"/>
                </a:lnTo>
                <a:lnTo>
                  <a:pt x="294487" y="853198"/>
                </a:lnTo>
                <a:lnTo>
                  <a:pt x="298437" y="851039"/>
                </a:lnTo>
                <a:lnTo>
                  <a:pt x="302044" y="848880"/>
                </a:lnTo>
                <a:lnTo>
                  <a:pt x="306006" y="846366"/>
                </a:lnTo>
                <a:lnTo>
                  <a:pt x="309956" y="844194"/>
                </a:lnTo>
                <a:lnTo>
                  <a:pt x="313563" y="842035"/>
                </a:lnTo>
                <a:lnTo>
                  <a:pt x="317525" y="839876"/>
                </a:lnTo>
                <a:lnTo>
                  <a:pt x="321119" y="837717"/>
                </a:lnTo>
                <a:lnTo>
                  <a:pt x="325081" y="835202"/>
                </a:lnTo>
                <a:lnTo>
                  <a:pt x="329044" y="833043"/>
                </a:lnTo>
                <a:lnTo>
                  <a:pt x="332638" y="830884"/>
                </a:lnTo>
                <a:lnTo>
                  <a:pt x="336600" y="828713"/>
                </a:lnTo>
                <a:lnTo>
                  <a:pt x="340563" y="826566"/>
                </a:lnTo>
                <a:lnTo>
                  <a:pt x="344157" y="824039"/>
                </a:lnTo>
                <a:lnTo>
                  <a:pt x="348119" y="825474"/>
                </a:lnTo>
                <a:lnTo>
                  <a:pt x="351726" y="826566"/>
                </a:lnTo>
                <a:lnTo>
                  <a:pt x="355676" y="828001"/>
                </a:lnTo>
                <a:lnTo>
                  <a:pt x="359651" y="829081"/>
                </a:lnTo>
                <a:lnTo>
                  <a:pt x="363245" y="830516"/>
                </a:lnTo>
                <a:lnTo>
                  <a:pt x="367207" y="831596"/>
                </a:lnTo>
                <a:lnTo>
                  <a:pt x="371170" y="832675"/>
                </a:lnTo>
                <a:lnTo>
                  <a:pt x="374764" y="834123"/>
                </a:lnTo>
                <a:lnTo>
                  <a:pt x="378726" y="835202"/>
                </a:lnTo>
                <a:lnTo>
                  <a:pt x="382320" y="836637"/>
                </a:lnTo>
                <a:lnTo>
                  <a:pt x="386283" y="837717"/>
                </a:lnTo>
                <a:lnTo>
                  <a:pt x="390245" y="838796"/>
                </a:lnTo>
                <a:lnTo>
                  <a:pt x="393839" y="840232"/>
                </a:lnTo>
                <a:lnTo>
                  <a:pt x="397802" y="841324"/>
                </a:lnTo>
                <a:lnTo>
                  <a:pt x="401764" y="803516"/>
                </a:lnTo>
                <a:lnTo>
                  <a:pt x="405371" y="765721"/>
                </a:lnTo>
                <a:lnTo>
                  <a:pt x="409321" y="727913"/>
                </a:lnTo>
                <a:lnTo>
                  <a:pt x="412927" y="690118"/>
                </a:lnTo>
                <a:lnTo>
                  <a:pt x="416890" y="652322"/>
                </a:lnTo>
                <a:lnTo>
                  <a:pt x="420839" y="614514"/>
                </a:lnTo>
                <a:lnTo>
                  <a:pt x="424446" y="576719"/>
                </a:lnTo>
                <a:lnTo>
                  <a:pt x="428409" y="538924"/>
                </a:lnTo>
                <a:lnTo>
                  <a:pt x="432358" y="501116"/>
                </a:lnTo>
                <a:lnTo>
                  <a:pt x="435965" y="462953"/>
                </a:lnTo>
                <a:lnTo>
                  <a:pt x="439928" y="425157"/>
                </a:lnTo>
                <a:lnTo>
                  <a:pt x="443522" y="387362"/>
                </a:lnTo>
                <a:lnTo>
                  <a:pt x="447484" y="349554"/>
                </a:lnTo>
                <a:lnTo>
                  <a:pt x="451446" y="311759"/>
                </a:lnTo>
                <a:lnTo>
                  <a:pt x="455041" y="319316"/>
                </a:lnTo>
                <a:lnTo>
                  <a:pt x="459003" y="326517"/>
                </a:lnTo>
                <a:lnTo>
                  <a:pt x="462965" y="334073"/>
                </a:lnTo>
                <a:lnTo>
                  <a:pt x="466559" y="341274"/>
                </a:lnTo>
                <a:lnTo>
                  <a:pt x="470522" y="348843"/>
                </a:lnTo>
                <a:lnTo>
                  <a:pt x="474129" y="356044"/>
                </a:lnTo>
                <a:lnTo>
                  <a:pt x="478078" y="363601"/>
                </a:lnTo>
                <a:lnTo>
                  <a:pt x="482041" y="370801"/>
                </a:lnTo>
                <a:lnTo>
                  <a:pt x="485648" y="378358"/>
                </a:lnTo>
                <a:lnTo>
                  <a:pt x="489597" y="385559"/>
                </a:lnTo>
                <a:lnTo>
                  <a:pt x="493204" y="393115"/>
                </a:lnTo>
                <a:lnTo>
                  <a:pt x="497166" y="400685"/>
                </a:lnTo>
                <a:lnTo>
                  <a:pt x="501116" y="407873"/>
                </a:lnTo>
                <a:lnTo>
                  <a:pt x="504723" y="415442"/>
                </a:lnTo>
                <a:lnTo>
                  <a:pt x="508685" y="389166"/>
                </a:lnTo>
                <a:lnTo>
                  <a:pt x="512648" y="362877"/>
                </a:lnTo>
                <a:lnTo>
                  <a:pt x="516242" y="336956"/>
                </a:lnTo>
                <a:lnTo>
                  <a:pt x="520204" y="310680"/>
                </a:lnTo>
                <a:lnTo>
                  <a:pt x="523798" y="284759"/>
                </a:lnTo>
                <a:lnTo>
                  <a:pt x="527761" y="258483"/>
                </a:lnTo>
                <a:lnTo>
                  <a:pt x="531723" y="232206"/>
                </a:lnTo>
                <a:lnTo>
                  <a:pt x="535317" y="206286"/>
                </a:lnTo>
                <a:lnTo>
                  <a:pt x="539280" y="179997"/>
                </a:lnTo>
                <a:lnTo>
                  <a:pt x="543242" y="154076"/>
                </a:lnTo>
                <a:lnTo>
                  <a:pt x="546836" y="127800"/>
                </a:lnTo>
                <a:lnTo>
                  <a:pt x="550811" y="101879"/>
                </a:lnTo>
                <a:lnTo>
                  <a:pt x="554405" y="75603"/>
                </a:lnTo>
                <a:lnTo>
                  <a:pt x="558368" y="49314"/>
                </a:lnTo>
                <a:lnTo>
                  <a:pt x="562330" y="46799"/>
                </a:lnTo>
                <a:lnTo>
                  <a:pt x="565924" y="44284"/>
                </a:lnTo>
                <a:lnTo>
                  <a:pt x="569887" y="41402"/>
                </a:lnTo>
                <a:lnTo>
                  <a:pt x="573849" y="38874"/>
                </a:lnTo>
                <a:lnTo>
                  <a:pt x="577443" y="35991"/>
                </a:lnTo>
                <a:lnTo>
                  <a:pt x="581406" y="33477"/>
                </a:lnTo>
                <a:lnTo>
                  <a:pt x="585000" y="30962"/>
                </a:lnTo>
                <a:lnTo>
                  <a:pt x="588962" y="28079"/>
                </a:lnTo>
                <a:lnTo>
                  <a:pt x="592924" y="25552"/>
                </a:lnTo>
                <a:lnTo>
                  <a:pt x="596531" y="22669"/>
                </a:lnTo>
                <a:lnTo>
                  <a:pt x="600481" y="20154"/>
                </a:lnTo>
                <a:lnTo>
                  <a:pt x="604443" y="17640"/>
                </a:lnTo>
                <a:lnTo>
                  <a:pt x="608050" y="14757"/>
                </a:lnTo>
                <a:lnTo>
                  <a:pt x="612000" y="12242"/>
                </a:lnTo>
                <a:lnTo>
                  <a:pt x="615607" y="11150"/>
                </a:lnTo>
                <a:lnTo>
                  <a:pt x="619569" y="10439"/>
                </a:lnTo>
                <a:lnTo>
                  <a:pt x="623519" y="9715"/>
                </a:lnTo>
                <a:lnTo>
                  <a:pt x="627126" y="8636"/>
                </a:lnTo>
                <a:lnTo>
                  <a:pt x="631088" y="7912"/>
                </a:lnTo>
                <a:lnTo>
                  <a:pt x="634682" y="6845"/>
                </a:lnTo>
                <a:lnTo>
                  <a:pt x="638644" y="6121"/>
                </a:lnTo>
                <a:lnTo>
                  <a:pt x="642607" y="5397"/>
                </a:lnTo>
                <a:lnTo>
                  <a:pt x="646201" y="4318"/>
                </a:lnTo>
                <a:lnTo>
                  <a:pt x="650163" y="3594"/>
                </a:lnTo>
                <a:lnTo>
                  <a:pt x="654126" y="2514"/>
                </a:lnTo>
                <a:lnTo>
                  <a:pt x="657720" y="1803"/>
                </a:lnTo>
                <a:lnTo>
                  <a:pt x="661682" y="1079"/>
                </a:lnTo>
                <a:lnTo>
                  <a:pt x="665289" y="0"/>
                </a:lnTo>
                <a:lnTo>
                  <a:pt x="669239" y="21234"/>
                </a:lnTo>
                <a:lnTo>
                  <a:pt x="673201" y="42481"/>
                </a:lnTo>
                <a:lnTo>
                  <a:pt x="676808" y="63715"/>
                </a:lnTo>
                <a:lnTo>
                  <a:pt x="680758" y="84963"/>
                </a:lnTo>
                <a:lnTo>
                  <a:pt x="684720" y="106197"/>
                </a:lnTo>
                <a:lnTo>
                  <a:pt x="688327" y="127444"/>
                </a:lnTo>
                <a:lnTo>
                  <a:pt x="692289" y="148678"/>
                </a:lnTo>
                <a:lnTo>
                  <a:pt x="695883" y="169913"/>
                </a:lnTo>
                <a:lnTo>
                  <a:pt x="699846" y="191160"/>
                </a:lnTo>
                <a:lnTo>
                  <a:pt x="703808" y="212394"/>
                </a:lnTo>
                <a:lnTo>
                  <a:pt x="707402" y="233641"/>
                </a:lnTo>
                <a:lnTo>
                  <a:pt x="711365" y="254876"/>
                </a:lnTo>
                <a:lnTo>
                  <a:pt x="715327" y="276123"/>
                </a:lnTo>
                <a:lnTo>
                  <a:pt x="718921" y="297726"/>
                </a:lnTo>
                <a:lnTo>
                  <a:pt x="722884" y="314642"/>
                </a:lnTo>
                <a:lnTo>
                  <a:pt x="726478" y="331914"/>
                </a:lnTo>
                <a:lnTo>
                  <a:pt x="730440" y="348843"/>
                </a:lnTo>
                <a:lnTo>
                  <a:pt x="734402" y="366115"/>
                </a:lnTo>
                <a:lnTo>
                  <a:pt x="738009" y="383032"/>
                </a:lnTo>
                <a:lnTo>
                  <a:pt x="741959" y="400316"/>
                </a:lnTo>
                <a:lnTo>
                  <a:pt x="745921" y="417233"/>
                </a:lnTo>
                <a:lnTo>
                  <a:pt x="749528" y="434517"/>
                </a:lnTo>
                <a:lnTo>
                  <a:pt x="753491" y="451434"/>
                </a:lnTo>
                <a:lnTo>
                  <a:pt x="757085" y="468718"/>
                </a:lnTo>
                <a:lnTo>
                  <a:pt x="761047" y="485635"/>
                </a:lnTo>
                <a:lnTo>
                  <a:pt x="765009" y="502920"/>
                </a:lnTo>
                <a:lnTo>
                  <a:pt x="768604" y="519836"/>
                </a:lnTo>
                <a:lnTo>
                  <a:pt x="772566" y="537121"/>
                </a:lnTo>
                <a:lnTo>
                  <a:pt x="776528" y="529564"/>
                </a:lnTo>
                <a:lnTo>
                  <a:pt x="780122" y="521639"/>
                </a:lnTo>
                <a:lnTo>
                  <a:pt x="784085" y="514083"/>
                </a:lnTo>
                <a:lnTo>
                  <a:pt x="787679" y="506526"/>
                </a:lnTo>
                <a:lnTo>
                  <a:pt x="791641" y="498602"/>
                </a:lnTo>
                <a:lnTo>
                  <a:pt x="795604" y="491032"/>
                </a:lnTo>
                <a:lnTo>
                  <a:pt x="799211" y="547916"/>
                </a:lnTo>
                <a:lnTo>
                  <a:pt x="803160" y="604443"/>
                </a:lnTo>
                <a:lnTo>
                  <a:pt x="806767" y="661314"/>
                </a:lnTo>
                <a:lnTo>
                  <a:pt x="810729" y="717842"/>
                </a:lnTo>
                <a:lnTo>
                  <a:pt x="814679" y="774712"/>
                </a:lnTo>
                <a:lnTo>
                  <a:pt x="818286" y="831240"/>
                </a:lnTo>
                <a:lnTo>
                  <a:pt x="822248" y="888123"/>
                </a:lnTo>
                <a:lnTo>
                  <a:pt x="826198" y="944638"/>
                </a:lnTo>
                <a:lnTo>
                  <a:pt x="829805" y="989279"/>
                </a:lnTo>
                <a:lnTo>
                  <a:pt x="833767" y="1033919"/>
                </a:lnTo>
                <a:lnTo>
                  <a:pt x="837361" y="1078560"/>
                </a:lnTo>
                <a:lnTo>
                  <a:pt x="841324" y="1122832"/>
                </a:lnTo>
                <a:lnTo>
                  <a:pt x="845286" y="1167485"/>
                </a:lnTo>
                <a:lnTo>
                  <a:pt x="848880" y="1212126"/>
                </a:lnTo>
                <a:lnTo>
                  <a:pt x="852843" y="1256753"/>
                </a:lnTo>
                <a:lnTo>
                  <a:pt x="856805" y="1301038"/>
                </a:lnTo>
                <a:lnTo>
                  <a:pt x="860399" y="1345679"/>
                </a:lnTo>
                <a:lnTo>
                  <a:pt x="864362" y="1390319"/>
                </a:lnTo>
                <a:lnTo>
                  <a:pt x="867968" y="1434960"/>
                </a:lnTo>
                <a:lnTo>
                  <a:pt x="871918" y="1479245"/>
                </a:lnTo>
                <a:lnTo>
                  <a:pt x="875880" y="1523885"/>
                </a:lnTo>
                <a:lnTo>
                  <a:pt x="879487" y="1568513"/>
                </a:lnTo>
                <a:lnTo>
                  <a:pt x="883450" y="1603438"/>
                </a:lnTo>
                <a:lnTo>
                  <a:pt x="887399" y="1638363"/>
                </a:lnTo>
                <a:lnTo>
                  <a:pt x="891006" y="1673644"/>
                </a:lnTo>
                <a:lnTo>
                  <a:pt x="894969" y="1708556"/>
                </a:lnTo>
                <a:lnTo>
                  <a:pt x="898563" y="1743481"/>
                </a:lnTo>
                <a:lnTo>
                  <a:pt x="902525" y="1778406"/>
                </a:lnTo>
                <a:lnTo>
                  <a:pt x="906487" y="1813687"/>
                </a:lnTo>
                <a:lnTo>
                  <a:pt x="910082" y="1848599"/>
                </a:lnTo>
                <a:lnTo>
                  <a:pt x="914044" y="1883524"/>
                </a:lnTo>
                <a:lnTo>
                  <a:pt x="918006" y="1918449"/>
                </a:lnTo>
                <a:lnTo>
                  <a:pt x="921600" y="1953717"/>
                </a:lnTo>
                <a:lnTo>
                  <a:pt x="925563" y="1988642"/>
                </a:lnTo>
                <a:lnTo>
                  <a:pt x="929170" y="2023554"/>
                </a:lnTo>
                <a:lnTo>
                  <a:pt x="933119" y="2058479"/>
                </a:lnTo>
                <a:lnTo>
                  <a:pt x="937082" y="2106002"/>
                </a:lnTo>
                <a:lnTo>
                  <a:pt x="940689" y="2153158"/>
                </a:lnTo>
                <a:lnTo>
                  <a:pt x="944638" y="2200681"/>
                </a:lnTo>
                <a:lnTo>
                  <a:pt x="948245" y="2248204"/>
                </a:lnTo>
                <a:lnTo>
                  <a:pt x="952207" y="2295359"/>
                </a:lnTo>
                <a:lnTo>
                  <a:pt x="956170" y="2342883"/>
                </a:lnTo>
                <a:lnTo>
                  <a:pt x="959764" y="2390038"/>
                </a:lnTo>
                <a:lnTo>
                  <a:pt x="963726" y="2437561"/>
                </a:lnTo>
                <a:lnTo>
                  <a:pt x="967689" y="2484716"/>
                </a:lnTo>
                <a:lnTo>
                  <a:pt x="971283" y="2532240"/>
                </a:lnTo>
                <a:lnTo>
                  <a:pt x="975245" y="2579408"/>
                </a:lnTo>
                <a:lnTo>
                  <a:pt x="978839" y="2626918"/>
                </a:lnTo>
                <a:lnTo>
                  <a:pt x="982802" y="2674442"/>
                </a:lnTo>
                <a:lnTo>
                  <a:pt x="986764" y="2721610"/>
                </a:lnTo>
                <a:lnTo>
                  <a:pt x="994321" y="2787129"/>
                </a:lnTo>
                <a:lnTo>
                  <a:pt x="998283" y="2819882"/>
                </a:lnTo>
                <a:lnTo>
                  <a:pt x="1001890" y="2852280"/>
                </a:lnTo>
                <a:lnTo>
                  <a:pt x="1005840" y="2885046"/>
                </a:lnTo>
                <a:lnTo>
                  <a:pt x="1009446" y="2917799"/>
                </a:lnTo>
                <a:lnTo>
                  <a:pt x="1013409" y="2950565"/>
                </a:lnTo>
                <a:lnTo>
                  <a:pt x="1017371" y="2983318"/>
                </a:lnTo>
                <a:lnTo>
                  <a:pt x="1020965" y="3016084"/>
                </a:lnTo>
                <a:lnTo>
                  <a:pt x="1024928" y="3048482"/>
                </a:lnTo>
                <a:lnTo>
                  <a:pt x="1028890" y="3081248"/>
                </a:lnTo>
                <a:lnTo>
                  <a:pt x="1032484" y="3114001"/>
                </a:lnTo>
                <a:lnTo>
                  <a:pt x="1036447" y="3146767"/>
                </a:lnTo>
                <a:lnTo>
                  <a:pt x="1040041" y="3179521"/>
                </a:lnTo>
                <a:lnTo>
                  <a:pt x="1044003" y="3202559"/>
                </a:lnTo>
                <a:lnTo>
                  <a:pt x="1047965" y="3225596"/>
                </a:lnTo>
                <a:lnTo>
                  <a:pt x="1051560" y="3248647"/>
                </a:lnTo>
                <a:lnTo>
                  <a:pt x="1055522" y="3272040"/>
                </a:lnTo>
                <a:lnTo>
                  <a:pt x="1059484" y="3295078"/>
                </a:lnTo>
                <a:lnTo>
                  <a:pt x="1063091" y="3318116"/>
                </a:lnTo>
                <a:lnTo>
                  <a:pt x="1067041" y="3341166"/>
                </a:lnTo>
                <a:lnTo>
                  <a:pt x="1070648" y="3364204"/>
                </a:lnTo>
                <a:lnTo>
                  <a:pt x="1074610" y="3387610"/>
                </a:lnTo>
                <a:lnTo>
                  <a:pt x="1078560" y="3410648"/>
                </a:lnTo>
                <a:lnTo>
                  <a:pt x="1082167" y="3433686"/>
                </a:lnTo>
                <a:lnTo>
                  <a:pt x="1086129" y="3456724"/>
                </a:lnTo>
                <a:lnTo>
                  <a:pt x="1090079" y="3479761"/>
                </a:lnTo>
                <a:lnTo>
                  <a:pt x="1093685" y="3503168"/>
                </a:lnTo>
                <a:lnTo>
                  <a:pt x="1097648" y="3542042"/>
                </a:lnTo>
                <a:lnTo>
                  <a:pt x="1101242" y="3580561"/>
                </a:lnTo>
                <a:lnTo>
                  <a:pt x="1105204" y="3619449"/>
                </a:lnTo>
                <a:lnTo>
                  <a:pt x="1109167" y="3658323"/>
                </a:lnTo>
                <a:lnTo>
                  <a:pt x="1112761" y="3697198"/>
                </a:lnTo>
                <a:lnTo>
                  <a:pt x="1116723" y="3736086"/>
                </a:lnTo>
                <a:lnTo>
                  <a:pt x="1120330" y="3774960"/>
                </a:lnTo>
                <a:lnTo>
                  <a:pt x="1124280" y="3813848"/>
                </a:lnTo>
                <a:lnTo>
                  <a:pt x="1128242" y="3852722"/>
                </a:lnTo>
                <a:lnTo>
                  <a:pt x="1131849" y="3891597"/>
                </a:lnTo>
                <a:lnTo>
                  <a:pt x="1135799" y="3930484"/>
                </a:lnTo>
                <a:lnTo>
                  <a:pt x="1139761" y="3969359"/>
                </a:lnTo>
                <a:lnTo>
                  <a:pt x="1143368" y="4007891"/>
                </a:lnTo>
                <a:lnTo>
                  <a:pt x="1147318" y="4046766"/>
                </a:lnTo>
                <a:lnTo>
                  <a:pt x="1150924" y="4053611"/>
                </a:lnTo>
                <a:lnTo>
                  <a:pt x="1154887" y="4060088"/>
                </a:lnTo>
                <a:lnTo>
                  <a:pt x="1158836" y="4066921"/>
                </a:lnTo>
                <a:lnTo>
                  <a:pt x="1162443" y="4073410"/>
                </a:lnTo>
                <a:lnTo>
                  <a:pt x="1166406" y="4079887"/>
                </a:lnTo>
                <a:lnTo>
                  <a:pt x="1170368" y="4086720"/>
                </a:lnTo>
                <a:lnTo>
                  <a:pt x="1173962" y="4093210"/>
                </a:lnTo>
                <a:lnTo>
                  <a:pt x="1177925" y="4099687"/>
                </a:lnTo>
                <a:lnTo>
                  <a:pt x="1181519" y="4106519"/>
                </a:lnTo>
                <a:lnTo>
                  <a:pt x="1185481" y="4113009"/>
                </a:lnTo>
                <a:lnTo>
                  <a:pt x="1189443" y="4119841"/>
                </a:lnTo>
                <a:lnTo>
                  <a:pt x="1193038" y="4126318"/>
                </a:lnTo>
                <a:lnTo>
                  <a:pt x="1197013" y="4132802"/>
                </a:lnTo>
                <a:lnTo>
                  <a:pt x="1200962" y="4139643"/>
                </a:lnTo>
                <a:lnTo>
                  <a:pt x="1204556" y="4120210"/>
                </a:lnTo>
                <a:lnTo>
                  <a:pt x="1208532" y="4101122"/>
                </a:lnTo>
                <a:lnTo>
                  <a:pt x="1212126" y="4081691"/>
                </a:lnTo>
                <a:lnTo>
                  <a:pt x="1216088" y="4062603"/>
                </a:lnTo>
                <a:lnTo>
                  <a:pt x="1220050" y="4043159"/>
                </a:lnTo>
                <a:lnTo>
                  <a:pt x="1223645" y="4024083"/>
                </a:lnTo>
                <a:lnTo>
                  <a:pt x="1227607" y="4005008"/>
                </a:lnTo>
                <a:lnTo>
                  <a:pt x="1231569" y="3985564"/>
                </a:lnTo>
                <a:lnTo>
                  <a:pt x="1235163" y="3966476"/>
                </a:lnTo>
                <a:lnTo>
                  <a:pt x="1239126" y="3947045"/>
                </a:lnTo>
                <a:lnTo>
                  <a:pt x="1242733" y="3927970"/>
                </a:lnTo>
                <a:lnTo>
                  <a:pt x="1246682" y="3908526"/>
                </a:lnTo>
                <a:lnTo>
                  <a:pt x="1250645" y="3889438"/>
                </a:lnTo>
                <a:lnTo>
                  <a:pt x="1254252" y="3870007"/>
                </a:lnTo>
                <a:lnTo>
                  <a:pt x="1258201" y="3837965"/>
                </a:lnTo>
                <a:lnTo>
                  <a:pt x="1262164" y="3805567"/>
                </a:lnTo>
                <a:lnTo>
                  <a:pt x="1265770" y="3773170"/>
                </a:lnTo>
                <a:lnTo>
                  <a:pt x="1269720" y="3740759"/>
                </a:lnTo>
                <a:lnTo>
                  <a:pt x="1273327" y="3708717"/>
                </a:lnTo>
                <a:lnTo>
                  <a:pt x="1277289" y="3676319"/>
                </a:lnTo>
                <a:lnTo>
                  <a:pt x="1281239" y="3643922"/>
                </a:lnTo>
                <a:lnTo>
                  <a:pt x="1284846" y="3611880"/>
                </a:lnTo>
                <a:lnTo>
                  <a:pt x="1288808" y="3579482"/>
                </a:lnTo>
                <a:lnTo>
                  <a:pt x="1292402" y="3547084"/>
                </a:lnTo>
                <a:lnTo>
                  <a:pt x="1296365" y="3514686"/>
                </a:lnTo>
                <a:lnTo>
                  <a:pt x="1300327" y="3482644"/>
                </a:lnTo>
                <a:lnTo>
                  <a:pt x="1303921" y="3450247"/>
                </a:lnTo>
                <a:lnTo>
                  <a:pt x="1307884" y="3417836"/>
                </a:lnTo>
                <a:lnTo>
                  <a:pt x="1311846" y="3407765"/>
                </a:lnTo>
                <a:lnTo>
                  <a:pt x="1315440" y="3397681"/>
                </a:lnTo>
                <a:lnTo>
                  <a:pt x="1319403" y="3387242"/>
                </a:lnTo>
                <a:lnTo>
                  <a:pt x="1323009" y="3377158"/>
                </a:lnTo>
                <a:lnTo>
                  <a:pt x="1326959" y="3367087"/>
                </a:lnTo>
                <a:lnTo>
                  <a:pt x="1330921" y="3357003"/>
                </a:lnTo>
                <a:lnTo>
                  <a:pt x="1334528" y="3346564"/>
                </a:lnTo>
                <a:lnTo>
                  <a:pt x="1338478" y="3336480"/>
                </a:lnTo>
                <a:lnTo>
                  <a:pt x="1342453" y="3326396"/>
                </a:lnTo>
                <a:lnTo>
                  <a:pt x="1346047" y="3316325"/>
                </a:lnTo>
                <a:lnTo>
                  <a:pt x="1350010" y="3305886"/>
                </a:lnTo>
                <a:lnTo>
                  <a:pt x="1353604" y="3295802"/>
                </a:lnTo>
                <a:lnTo>
                  <a:pt x="1357566" y="3285718"/>
                </a:lnTo>
                <a:lnTo>
                  <a:pt x="1361528" y="3275647"/>
                </a:lnTo>
                <a:lnTo>
                  <a:pt x="1365123" y="3228479"/>
                </a:lnTo>
                <a:lnTo>
                  <a:pt x="1369085" y="3181324"/>
                </a:lnTo>
                <a:lnTo>
                  <a:pt x="1373047" y="3134156"/>
                </a:lnTo>
                <a:lnTo>
                  <a:pt x="1376641" y="3087001"/>
                </a:lnTo>
                <a:lnTo>
                  <a:pt x="1380604" y="3040202"/>
                </a:lnTo>
                <a:lnTo>
                  <a:pt x="1384198" y="2993047"/>
                </a:lnTo>
                <a:lnTo>
                  <a:pt x="1388173" y="2945879"/>
                </a:lnTo>
                <a:lnTo>
                  <a:pt x="1392123" y="2898724"/>
                </a:lnTo>
                <a:lnTo>
                  <a:pt x="1395730" y="2851556"/>
                </a:lnTo>
                <a:lnTo>
                  <a:pt x="1399692" y="2804401"/>
                </a:lnTo>
                <a:lnTo>
                  <a:pt x="1403642" y="2757601"/>
                </a:lnTo>
                <a:lnTo>
                  <a:pt x="1407248" y="2710446"/>
                </a:lnTo>
                <a:lnTo>
                  <a:pt x="1411211" y="2663278"/>
                </a:lnTo>
                <a:lnTo>
                  <a:pt x="1414805" y="2616123"/>
                </a:lnTo>
                <a:lnTo>
                  <a:pt x="1418767" y="2606763"/>
                </a:lnTo>
                <a:lnTo>
                  <a:pt x="1422730" y="2597035"/>
                </a:lnTo>
                <a:lnTo>
                  <a:pt x="1426324" y="2587320"/>
                </a:lnTo>
                <a:lnTo>
                  <a:pt x="1430286" y="2577960"/>
                </a:lnTo>
                <a:lnTo>
                  <a:pt x="1433893" y="2568244"/>
                </a:lnTo>
                <a:lnTo>
                  <a:pt x="1437843" y="2558529"/>
                </a:lnTo>
                <a:lnTo>
                  <a:pt x="1441805" y="2549156"/>
                </a:lnTo>
                <a:lnTo>
                  <a:pt x="1445412" y="2539441"/>
                </a:lnTo>
                <a:lnTo>
                  <a:pt x="1449362" y="2530081"/>
                </a:lnTo>
                <a:lnTo>
                  <a:pt x="1453324" y="2520365"/>
                </a:lnTo>
                <a:lnTo>
                  <a:pt x="1456931" y="2510637"/>
                </a:lnTo>
                <a:lnTo>
                  <a:pt x="1460881" y="2501277"/>
                </a:lnTo>
                <a:lnTo>
                  <a:pt x="1464487" y="2491562"/>
                </a:lnTo>
                <a:lnTo>
                  <a:pt x="1468450" y="2481846"/>
                </a:lnTo>
                <a:lnTo>
                  <a:pt x="1472399" y="2441168"/>
                </a:lnTo>
                <a:lnTo>
                  <a:pt x="1476006" y="2400477"/>
                </a:lnTo>
                <a:lnTo>
                  <a:pt x="1479969" y="2359799"/>
                </a:lnTo>
                <a:lnTo>
                  <a:pt x="1483918" y="2319121"/>
                </a:lnTo>
                <a:lnTo>
                  <a:pt x="1487525" y="2278443"/>
                </a:lnTo>
                <a:lnTo>
                  <a:pt x="1491488" y="2237752"/>
                </a:lnTo>
                <a:lnTo>
                  <a:pt x="1495082" y="2197074"/>
                </a:lnTo>
                <a:lnTo>
                  <a:pt x="1499044" y="2156396"/>
                </a:lnTo>
                <a:lnTo>
                  <a:pt x="1503006" y="2115718"/>
                </a:lnTo>
                <a:lnTo>
                  <a:pt x="1506601" y="2075040"/>
                </a:lnTo>
                <a:lnTo>
                  <a:pt x="1510563" y="2034362"/>
                </a:lnTo>
                <a:lnTo>
                  <a:pt x="1514525" y="1993684"/>
                </a:lnTo>
                <a:lnTo>
                  <a:pt x="1518119" y="1953006"/>
                </a:lnTo>
                <a:lnTo>
                  <a:pt x="1522082" y="1912327"/>
                </a:lnTo>
                <a:lnTo>
                  <a:pt x="1525689" y="1891804"/>
                </a:lnTo>
                <a:lnTo>
                  <a:pt x="1529638" y="1870925"/>
                </a:lnTo>
                <a:lnTo>
                  <a:pt x="1533601" y="1850402"/>
                </a:lnTo>
                <a:lnTo>
                  <a:pt x="1537208" y="1829523"/>
                </a:lnTo>
                <a:lnTo>
                  <a:pt x="1541170" y="1809000"/>
                </a:lnTo>
                <a:lnTo>
                  <a:pt x="1545120" y="1788121"/>
                </a:lnTo>
                <a:lnTo>
                  <a:pt x="1548726" y="1767243"/>
                </a:lnTo>
                <a:lnTo>
                  <a:pt x="1552689" y="1746719"/>
                </a:lnTo>
                <a:lnTo>
                  <a:pt x="1556283" y="1725841"/>
                </a:lnTo>
                <a:lnTo>
                  <a:pt x="1560245" y="1705317"/>
                </a:lnTo>
                <a:lnTo>
                  <a:pt x="1564208" y="1684439"/>
                </a:lnTo>
                <a:lnTo>
                  <a:pt x="1567802" y="1663928"/>
                </a:lnTo>
                <a:lnTo>
                  <a:pt x="1571764" y="1643037"/>
                </a:lnTo>
                <a:lnTo>
                  <a:pt x="1575727" y="1622158"/>
                </a:lnTo>
                <a:lnTo>
                  <a:pt x="1579321" y="1601647"/>
                </a:lnTo>
                <a:lnTo>
                  <a:pt x="1583283" y="1580756"/>
                </a:lnTo>
                <a:lnTo>
                  <a:pt x="1586890" y="1560233"/>
                </a:lnTo>
                <a:lnTo>
                  <a:pt x="1590840" y="1539354"/>
                </a:lnTo>
                <a:lnTo>
                  <a:pt x="1594802" y="1518488"/>
                </a:lnTo>
                <a:lnTo>
                  <a:pt x="1598409" y="1497965"/>
                </a:lnTo>
                <a:lnTo>
                  <a:pt x="1602371" y="1477073"/>
                </a:lnTo>
                <a:lnTo>
                  <a:pt x="1605965" y="1456563"/>
                </a:lnTo>
                <a:lnTo>
                  <a:pt x="1609928" y="1435684"/>
                </a:lnTo>
                <a:lnTo>
                  <a:pt x="1613890" y="1415161"/>
                </a:lnTo>
                <a:lnTo>
                  <a:pt x="1617484" y="1394282"/>
                </a:lnTo>
                <a:lnTo>
                  <a:pt x="1621447" y="1373403"/>
                </a:lnTo>
                <a:lnTo>
                  <a:pt x="1625409" y="1352880"/>
                </a:lnTo>
                <a:lnTo>
                  <a:pt x="1629003" y="1332001"/>
                </a:lnTo>
                <a:lnTo>
                  <a:pt x="1632966" y="1327683"/>
                </a:lnTo>
                <a:lnTo>
                  <a:pt x="1636560" y="1323352"/>
                </a:lnTo>
                <a:lnTo>
                  <a:pt x="1640522" y="1318679"/>
                </a:lnTo>
                <a:lnTo>
                  <a:pt x="1644484" y="1314361"/>
                </a:lnTo>
                <a:lnTo>
                  <a:pt x="1648091" y="1310043"/>
                </a:lnTo>
                <a:lnTo>
                  <a:pt x="1652041" y="1305356"/>
                </a:lnTo>
                <a:lnTo>
                  <a:pt x="1656003" y="1301038"/>
                </a:lnTo>
                <a:lnTo>
                  <a:pt x="1659610" y="1296720"/>
                </a:lnTo>
                <a:lnTo>
                  <a:pt x="1663560" y="1292402"/>
                </a:lnTo>
                <a:lnTo>
                  <a:pt x="1667167" y="1287716"/>
                </a:lnTo>
                <a:lnTo>
                  <a:pt x="1671129" y="1283398"/>
                </a:lnTo>
                <a:lnTo>
                  <a:pt x="1675091" y="1279080"/>
                </a:lnTo>
                <a:lnTo>
                  <a:pt x="1678686" y="1274394"/>
                </a:lnTo>
                <a:lnTo>
                  <a:pt x="1682648" y="1270076"/>
                </a:lnTo>
                <a:lnTo>
                  <a:pt x="1686610" y="1251356"/>
                </a:lnTo>
                <a:lnTo>
                  <a:pt x="1690204" y="1232636"/>
                </a:lnTo>
                <a:lnTo>
                  <a:pt x="1694167" y="1214272"/>
                </a:lnTo>
                <a:lnTo>
                  <a:pt x="1697761" y="1195565"/>
                </a:lnTo>
                <a:lnTo>
                  <a:pt x="1701723" y="1176832"/>
                </a:lnTo>
                <a:lnTo>
                  <a:pt x="1705686" y="1158125"/>
                </a:lnTo>
                <a:lnTo>
                  <a:pt x="1709280" y="1139393"/>
                </a:lnTo>
                <a:lnTo>
                  <a:pt x="1713242" y="1120686"/>
                </a:lnTo>
                <a:lnTo>
                  <a:pt x="1717205" y="1101953"/>
                </a:lnTo>
                <a:lnTo>
                  <a:pt x="1720811" y="1083602"/>
                </a:lnTo>
                <a:lnTo>
                  <a:pt x="1724761" y="1064882"/>
                </a:lnTo>
                <a:lnTo>
                  <a:pt x="1728368" y="1046162"/>
                </a:lnTo>
                <a:lnTo>
                  <a:pt x="1732330" y="1027442"/>
                </a:lnTo>
                <a:lnTo>
                  <a:pt x="1736280" y="1008722"/>
                </a:lnTo>
                <a:lnTo>
                  <a:pt x="1739887" y="1003681"/>
                </a:lnTo>
                <a:lnTo>
                  <a:pt x="1743849" y="998283"/>
                </a:lnTo>
                <a:lnTo>
                  <a:pt x="1747443" y="993241"/>
                </a:lnTo>
                <a:lnTo>
                  <a:pt x="1751406" y="987844"/>
                </a:lnTo>
                <a:lnTo>
                  <a:pt x="1755368" y="982802"/>
                </a:lnTo>
                <a:lnTo>
                  <a:pt x="1758962" y="977392"/>
                </a:lnTo>
                <a:lnTo>
                  <a:pt x="1762925" y="972362"/>
                </a:lnTo>
                <a:lnTo>
                  <a:pt x="1766887" y="966965"/>
                </a:lnTo>
                <a:lnTo>
                  <a:pt x="1770481" y="961555"/>
                </a:lnTo>
                <a:lnTo>
                  <a:pt x="1774444" y="956513"/>
                </a:lnTo>
                <a:lnTo>
                  <a:pt x="1778050" y="951115"/>
                </a:lnTo>
                <a:lnTo>
                  <a:pt x="1782000" y="946073"/>
                </a:lnTo>
                <a:lnTo>
                  <a:pt x="1785962" y="940676"/>
                </a:lnTo>
                <a:lnTo>
                  <a:pt x="1789569" y="935647"/>
                </a:lnTo>
                <a:lnTo>
                  <a:pt x="1793519" y="940320"/>
                </a:lnTo>
                <a:lnTo>
                  <a:pt x="1797481" y="944994"/>
                </a:lnTo>
                <a:lnTo>
                  <a:pt x="1801088" y="949325"/>
                </a:lnTo>
                <a:lnTo>
                  <a:pt x="1805051" y="953998"/>
                </a:lnTo>
                <a:lnTo>
                  <a:pt x="1808645" y="958684"/>
                </a:lnTo>
                <a:lnTo>
                  <a:pt x="1812607" y="963358"/>
                </a:lnTo>
                <a:lnTo>
                  <a:pt x="1816569" y="968044"/>
                </a:lnTo>
                <a:lnTo>
                  <a:pt x="1820164" y="972718"/>
                </a:lnTo>
                <a:lnTo>
                  <a:pt x="1824126" y="977392"/>
                </a:lnTo>
                <a:lnTo>
                  <a:pt x="1828088" y="982078"/>
                </a:lnTo>
                <a:lnTo>
                  <a:pt x="1831682" y="986764"/>
                </a:lnTo>
                <a:lnTo>
                  <a:pt x="1835645" y="885952"/>
                </a:lnTo>
                <a:lnTo>
                  <a:pt x="1839239" y="785520"/>
                </a:lnTo>
                <a:lnTo>
                  <a:pt x="1843201" y="685076"/>
                </a:lnTo>
                <a:lnTo>
                  <a:pt x="1847164" y="680402"/>
                </a:lnTo>
                <a:lnTo>
                  <a:pt x="1850771" y="676084"/>
                </a:lnTo>
                <a:lnTo>
                  <a:pt x="1854733" y="671398"/>
                </a:lnTo>
                <a:lnTo>
                  <a:pt x="1858683" y="667080"/>
                </a:lnTo>
                <a:lnTo>
                  <a:pt x="1862289" y="662393"/>
                </a:lnTo>
                <a:lnTo>
                  <a:pt x="1866252" y="658075"/>
                </a:lnTo>
                <a:lnTo>
                  <a:pt x="1869846" y="653402"/>
                </a:lnTo>
                <a:lnTo>
                  <a:pt x="1873808" y="649084"/>
                </a:lnTo>
                <a:lnTo>
                  <a:pt x="1877771" y="644398"/>
                </a:lnTo>
                <a:lnTo>
                  <a:pt x="1881365" y="640080"/>
                </a:lnTo>
                <a:lnTo>
                  <a:pt x="1885327" y="635406"/>
                </a:lnTo>
                <a:lnTo>
                  <a:pt x="1889290" y="631075"/>
                </a:lnTo>
                <a:lnTo>
                  <a:pt x="1892884" y="626402"/>
                </a:lnTo>
                <a:lnTo>
                  <a:pt x="1896846" y="621715"/>
                </a:lnTo>
                <a:lnTo>
                  <a:pt x="1900453" y="604799"/>
                </a:lnTo>
                <a:lnTo>
                  <a:pt x="1904403" y="587883"/>
                </a:lnTo>
                <a:lnTo>
                  <a:pt x="1908365" y="570598"/>
                </a:lnTo>
                <a:lnTo>
                  <a:pt x="1911972" y="553681"/>
                </a:lnTo>
                <a:lnTo>
                  <a:pt x="1915922" y="536397"/>
                </a:lnTo>
                <a:lnTo>
                  <a:pt x="1919528" y="519480"/>
                </a:lnTo>
                <a:lnTo>
                  <a:pt x="1923491" y="502196"/>
                </a:lnTo>
                <a:lnTo>
                  <a:pt x="1927440" y="485279"/>
                </a:lnTo>
                <a:lnTo>
                  <a:pt x="1931047" y="468350"/>
                </a:lnTo>
                <a:lnTo>
                  <a:pt x="1935010" y="451078"/>
                </a:lnTo>
                <a:lnTo>
                  <a:pt x="1938959" y="434162"/>
                </a:lnTo>
                <a:lnTo>
                  <a:pt x="1942566" y="416877"/>
                </a:lnTo>
                <a:lnTo>
                  <a:pt x="1946529" y="399961"/>
                </a:lnTo>
                <a:lnTo>
                  <a:pt x="1950123" y="382676"/>
                </a:lnTo>
                <a:lnTo>
                  <a:pt x="1954085" y="373672"/>
                </a:lnTo>
                <a:lnTo>
                  <a:pt x="1958047" y="364680"/>
                </a:lnTo>
                <a:lnTo>
                  <a:pt x="1961642" y="355676"/>
                </a:lnTo>
                <a:lnTo>
                  <a:pt x="1965604" y="346684"/>
                </a:lnTo>
                <a:lnTo>
                  <a:pt x="1969566" y="337680"/>
                </a:lnTo>
                <a:lnTo>
                  <a:pt x="1973160" y="328676"/>
                </a:lnTo>
                <a:lnTo>
                  <a:pt x="1977123" y="319316"/>
                </a:lnTo>
                <a:lnTo>
                  <a:pt x="1980730" y="310324"/>
                </a:lnTo>
                <a:lnTo>
                  <a:pt x="1984679" y="301320"/>
                </a:lnTo>
                <a:lnTo>
                  <a:pt x="1988642" y="292315"/>
                </a:lnTo>
                <a:lnTo>
                  <a:pt x="1992249" y="283324"/>
                </a:lnTo>
                <a:lnTo>
                  <a:pt x="1996198" y="274320"/>
                </a:lnTo>
                <a:lnTo>
                  <a:pt x="2000173" y="265315"/>
                </a:lnTo>
                <a:lnTo>
                  <a:pt x="2003767" y="256324"/>
                </a:lnTo>
                <a:lnTo>
                  <a:pt x="2007730" y="247319"/>
                </a:lnTo>
                <a:lnTo>
                  <a:pt x="2011324" y="238683"/>
                </a:lnTo>
                <a:lnTo>
                  <a:pt x="2015286" y="230035"/>
                </a:lnTo>
                <a:lnTo>
                  <a:pt x="2019249" y="221399"/>
                </a:lnTo>
                <a:lnTo>
                  <a:pt x="2022843" y="212394"/>
                </a:lnTo>
                <a:lnTo>
                  <a:pt x="2026805" y="203758"/>
                </a:lnTo>
                <a:lnTo>
                  <a:pt x="2030768" y="195122"/>
                </a:lnTo>
                <a:lnTo>
                  <a:pt x="2034362" y="186474"/>
                </a:lnTo>
                <a:lnTo>
                  <a:pt x="2038324" y="177482"/>
                </a:lnTo>
                <a:lnTo>
                  <a:pt x="2041918" y="168833"/>
                </a:lnTo>
                <a:lnTo>
                  <a:pt x="2045893" y="160197"/>
                </a:lnTo>
                <a:lnTo>
                  <a:pt x="2049843" y="151561"/>
                </a:lnTo>
                <a:lnTo>
                  <a:pt x="2053450" y="142913"/>
                </a:lnTo>
                <a:lnTo>
                  <a:pt x="2057412" y="133921"/>
                </a:lnTo>
                <a:lnTo>
                  <a:pt x="2061006" y="129959"/>
                </a:lnTo>
                <a:lnTo>
                  <a:pt x="2064969" y="125996"/>
                </a:lnTo>
                <a:lnTo>
                  <a:pt x="2068931" y="121678"/>
                </a:lnTo>
                <a:lnTo>
                  <a:pt x="2072525" y="117716"/>
                </a:lnTo>
                <a:lnTo>
                  <a:pt x="2076488" y="113398"/>
                </a:lnTo>
                <a:lnTo>
                  <a:pt x="2080450" y="109435"/>
                </a:lnTo>
                <a:lnTo>
                  <a:pt x="2084044" y="105117"/>
                </a:lnTo>
                <a:lnTo>
                  <a:pt x="2088007" y="101155"/>
                </a:lnTo>
                <a:lnTo>
                  <a:pt x="2091613" y="97193"/>
                </a:lnTo>
                <a:lnTo>
                  <a:pt x="2095563" y="92875"/>
                </a:lnTo>
                <a:lnTo>
                  <a:pt x="2099525" y="88912"/>
                </a:lnTo>
                <a:lnTo>
                  <a:pt x="2103132" y="84594"/>
                </a:lnTo>
                <a:lnTo>
                  <a:pt x="2107082" y="80645"/>
                </a:lnTo>
                <a:lnTo>
                  <a:pt x="2111044" y="76682"/>
                </a:lnTo>
                <a:lnTo>
                  <a:pt x="2114651" y="99352"/>
                </a:lnTo>
                <a:lnTo>
                  <a:pt x="2118601" y="122402"/>
                </a:lnTo>
                <a:lnTo>
                  <a:pt x="2122208" y="145072"/>
                </a:lnTo>
                <a:lnTo>
                  <a:pt x="2126170" y="168122"/>
                </a:lnTo>
                <a:lnTo>
                  <a:pt x="2130120" y="191160"/>
                </a:lnTo>
                <a:lnTo>
                  <a:pt x="2133727" y="213842"/>
                </a:lnTo>
                <a:lnTo>
                  <a:pt x="2137689" y="236880"/>
                </a:lnTo>
                <a:lnTo>
                  <a:pt x="2141639" y="259562"/>
                </a:lnTo>
                <a:lnTo>
                  <a:pt x="2145245" y="282600"/>
                </a:lnTo>
                <a:lnTo>
                  <a:pt x="2149208" y="305638"/>
                </a:lnTo>
                <a:lnTo>
                  <a:pt x="2152802" y="328320"/>
                </a:lnTo>
                <a:lnTo>
                  <a:pt x="2156764" y="351358"/>
                </a:lnTo>
                <a:lnTo>
                  <a:pt x="2160727" y="374040"/>
                </a:lnTo>
                <a:lnTo>
                  <a:pt x="2164321" y="397078"/>
                </a:lnTo>
                <a:lnTo>
                  <a:pt x="2168283" y="403555"/>
                </a:lnTo>
                <a:lnTo>
                  <a:pt x="2172246" y="410044"/>
                </a:lnTo>
                <a:lnTo>
                  <a:pt x="2175840" y="416521"/>
                </a:lnTo>
                <a:lnTo>
                  <a:pt x="2179815" y="422998"/>
                </a:lnTo>
                <a:lnTo>
                  <a:pt x="2183409" y="429475"/>
                </a:lnTo>
                <a:lnTo>
                  <a:pt x="2187359" y="435952"/>
                </a:lnTo>
                <a:lnTo>
                  <a:pt x="2191334" y="442442"/>
                </a:lnTo>
                <a:lnTo>
                  <a:pt x="2194928" y="448919"/>
                </a:lnTo>
                <a:lnTo>
                  <a:pt x="2198890" y="455396"/>
                </a:lnTo>
                <a:lnTo>
                  <a:pt x="2202853" y="461873"/>
                </a:lnTo>
                <a:lnTo>
                  <a:pt x="2206447" y="468350"/>
                </a:lnTo>
                <a:lnTo>
                  <a:pt x="2210409" y="474840"/>
                </a:lnTo>
                <a:lnTo>
                  <a:pt x="2214003" y="481317"/>
                </a:lnTo>
                <a:lnTo>
                  <a:pt x="2217966" y="488162"/>
                </a:lnTo>
                <a:lnTo>
                  <a:pt x="2221928" y="519112"/>
                </a:lnTo>
                <a:lnTo>
                  <a:pt x="2225535" y="550443"/>
                </a:lnTo>
                <a:lnTo>
                  <a:pt x="2229485" y="581761"/>
                </a:lnTo>
                <a:lnTo>
                  <a:pt x="2233079" y="612724"/>
                </a:lnTo>
                <a:lnTo>
                  <a:pt x="2237054" y="644042"/>
                </a:lnTo>
                <a:lnTo>
                  <a:pt x="2241003" y="675360"/>
                </a:lnTo>
                <a:lnTo>
                  <a:pt x="2244610" y="706323"/>
                </a:lnTo>
                <a:lnTo>
                  <a:pt x="2248573" y="737641"/>
                </a:lnTo>
                <a:lnTo>
                  <a:pt x="2252522" y="768959"/>
                </a:lnTo>
                <a:lnTo>
                  <a:pt x="2256129" y="799922"/>
                </a:lnTo>
                <a:lnTo>
                  <a:pt x="2260092" y="831240"/>
                </a:lnTo>
                <a:lnTo>
                  <a:pt x="2263686" y="862203"/>
                </a:lnTo>
                <a:lnTo>
                  <a:pt x="2267648" y="893521"/>
                </a:lnTo>
                <a:lnTo>
                  <a:pt x="2271610" y="924839"/>
                </a:lnTo>
                <a:lnTo>
                  <a:pt x="2275205" y="968400"/>
                </a:lnTo>
                <a:lnTo>
                  <a:pt x="2279167" y="1011961"/>
                </a:lnTo>
                <a:lnTo>
                  <a:pt x="2283129" y="1055522"/>
                </a:lnTo>
                <a:lnTo>
                  <a:pt x="2286723" y="1099083"/>
                </a:lnTo>
                <a:lnTo>
                  <a:pt x="2290686" y="1142644"/>
                </a:lnTo>
                <a:lnTo>
                  <a:pt x="2294293" y="1186192"/>
                </a:lnTo>
                <a:lnTo>
                  <a:pt x="2298242" y="1229766"/>
                </a:lnTo>
                <a:lnTo>
                  <a:pt x="2302205" y="1273314"/>
                </a:lnTo>
                <a:lnTo>
                  <a:pt x="2305812" y="1316875"/>
                </a:lnTo>
                <a:lnTo>
                  <a:pt x="2309761" y="1360436"/>
                </a:lnTo>
                <a:lnTo>
                  <a:pt x="2313724" y="1403997"/>
                </a:lnTo>
                <a:lnTo>
                  <a:pt x="2317330" y="1447558"/>
                </a:lnTo>
                <a:lnTo>
                  <a:pt x="2321280" y="1491119"/>
                </a:lnTo>
                <a:lnTo>
                  <a:pt x="2324887" y="1534680"/>
                </a:lnTo>
                <a:lnTo>
                  <a:pt x="2328849" y="1578241"/>
                </a:lnTo>
                <a:lnTo>
                  <a:pt x="2332812" y="1621447"/>
                </a:lnTo>
                <a:lnTo>
                  <a:pt x="2336406" y="1664639"/>
                </a:lnTo>
                <a:lnTo>
                  <a:pt x="2340368" y="1708200"/>
                </a:lnTo>
                <a:lnTo>
                  <a:pt x="2344331" y="1751393"/>
                </a:lnTo>
                <a:lnTo>
                  <a:pt x="2347925" y="1794598"/>
                </a:lnTo>
                <a:lnTo>
                  <a:pt x="2351887" y="1838159"/>
                </a:lnTo>
                <a:lnTo>
                  <a:pt x="2355481" y="1881365"/>
                </a:lnTo>
                <a:lnTo>
                  <a:pt x="2359444" y="1924926"/>
                </a:lnTo>
                <a:lnTo>
                  <a:pt x="2363406" y="1968119"/>
                </a:lnTo>
                <a:lnTo>
                  <a:pt x="2367000" y="2011324"/>
                </a:lnTo>
                <a:lnTo>
                  <a:pt x="2370963" y="2054872"/>
                </a:lnTo>
                <a:lnTo>
                  <a:pt x="2374925" y="2098078"/>
                </a:lnTo>
                <a:lnTo>
                  <a:pt x="2378532" y="2141283"/>
                </a:lnTo>
                <a:lnTo>
                  <a:pt x="2382481" y="2199246"/>
                </a:lnTo>
                <a:lnTo>
                  <a:pt x="2386088" y="2256840"/>
                </a:lnTo>
                <a:lnTo>
                  <a:pt x="2390051" y="2314803"/>
                </a:lnTo>
                <a:lnTo>
                  <a:pt x="2394013" y="2372766"/>
                </a:lnTo>
                <a:lnTo>
                  <a:pt x="2397607" y="2430360"/>
                </a:lnTo>
                <a:lnTo>
                  <a:pt x="2401570" y="2488323"/>
                </a:lnTo>
                <a:lnTo>
                  <a:pt x="2405164" y="2545918"/>
                </a:lnTo>
                <a:lnTo>
                  <a:pt x="2409126" y="2603881"/>
                </a:lnTo>
                <a:lnTo>
                  <a:pt x="2413088" y="2661843"/>
                </a:lnTo>
                <a:lnTo>
                  <a:pt x="2416683" y="2719438"/>
                </a:lnTo>
                <a:lnTo>
                  <a:pt x="2420645" y="2777401"/>
                </a:lnTo>
                <a:lnTo>
                  <a:pt x="2424607" y="2834995"/>
                </a:lnTo>
                <a:lnTo>
                  <a:pt x="2428201" y="2892971"/>
                </a:lnTo>
                <a:lnTo>
                  <a:pt x="2432164" y="2950921"/>
                </a:lnTo>
                <a:lnTo>
                  <a:pt x="2435771" y="2980436"/>
                </a:lnTo>
                <a:lnTo>
                  <a:pt x="2439733" y="3010319"/>
                </a:lnTo>
                <a:lnTo>
                  <a:pt x="2443683" y="3040202"/>
                </a:lnTo>
                <a:lnTo>
                  <a:pt x="2447290" y="3069717"/>
                </a:lnTo>
                <a:lnTo>
                  <a:pt x="2451252" y="3099600"/>
                </a:lnTo>
                <a:lnTo>
                  <a:pt x="2455202" y="3129483"/>
                </a:lnTo>
                <a:lnTo>
                  <a:pt x="2458808" y="3159010"/>
                </a:lnTo>
                <a:lnTo>
                  <a:pt x="2462771" y="3188881"/>
                </a:lnTo>
                <a:lnTo>
                  <a:pt x="2466365" y="3218408"/>
                </a:lnTo>
                <a:lnTo>
                  <a:pt x="2470327" y="3248279"/>
                </a:lnTo>
                <a:lnTo>
                  <a:pt x="2474290" y="3278162"/>
                </a:lnTo>
                <a:lnTo>
                  <a:pt x="2477884" y="3307689"/>
                </a:lnTo>
                <a:lnTo>
                  <a:pt x="2481846" y="3337560"/>
                </a:lnTo>
                <a:lnTo>
                  <a:pt x="2485809" y="3367443"/>
                </a:lnTo>
                <a:lnTo>
                  <a:pt x="2489403" y="3395167"/>
                </a:lnTo>
                <a:lnTo>
                  <a:pt x="2493365" y="3423246"/>
                </a:lnTo>
                <a:lnTo>
                  <a:pt x="2496972" y="3451326"/>
                </a:lnTo>
                <a:lnTo>
                  <a:pt x="2500922" y="3479050"/>
                </a:lnTo>
                <a:lnTo>
                  <a:pt x="2504884" y="3507117"/>
                </a:lnTo>
                <a:lnTo>
                  <a:pt x="2508491" y="3535197"/>
                </a:lnTo>
                <a:lnTo>
                  <a:pt x="2512441" y="3562921"/>
                </a:lnTo>
                <a:lnTo>
                  <a:pt x="2516403" y="3591001"/>
                </a:lnTo>
                <a:lnTo>
                  <a:pt x="2520010" y="3619080"/>
                </a:lnTo>
                <a:lnTo>
                  <a:pt x="2523972" y="3646805"/>
                </a:lnTo>
                <a:lnTo>
                  <a:pt x="2527566" y="3674884"/>
                </a:lnTo>
                <a:lnTo>
                  <a:pt x="2531529" y="3702608"/>
                </a:lnTo>
                <a:lnTo>
                  <a:pt x="2535491" y="3730688"/>
                </a:lnTo>
                <a:lnTo>
                  <a:pt x="2539085" y="3758768"/>
                </a:lnTo>
                <a:lnTo>
                  <a:pt x="2543048" y="3763086"/>
                </a:lnTo>
                <a:lnTo>
                  <a:pt x="2546642" y="3767759"/>
                </a:lnTo>
                <a:lnTo>
                  <a:pt x="2550604" y="3772446"/>
                </a:lnTo>
                <a:lnTo>
                  <a:pt x="2554566" y="3776764"/>
                </a:lnTo>
                <a:lnTo>
                  <a:pt x="2558173" y="3781437"/>
                </a:lnTo>
                <a:lnTo>
                  <a:pt x="2562123" y="3785768"/>
                </a:lnTo>
                <a:lnTo>
                  <a:pt x="2566085" y="3790442"/>
                </a:lnTo>
                <a:lnTo>
                  <a:pt x="2569692" y="3795128"/>
                </a:lnTo>
                <a:lnTo>
                  <a:pt x="2573642" y="3799446"/>
                </a:lnTo>
                <a:lnTo>
                  <a:pt x="2577249" y="3804119"/>
                </a:lnTo>
                <a:lnTo>
                  <a:pt x="2581211" y="3808806"/>
                </a:lnTo>
                <a:lnTo>
                  <a:pt x="2585161" y="3813124"/>
                </a:lnTo>
                <a:lnTo>
                  <a:pt x="2588768" y="3817797"/>
                </a:lnTo>
                <a:lnTo>
                  <a:pt x="2592730" y="3822128"/>
                </a:lnTo>
                <a:lnTo>
                  <a:pt x="2596680" y="3814203"/>
                </a:lnTo>
                <a:lnTo>
                  <a:pt x="2600286" y="3805923"/>
                </a:lnTo>
                <a:lnTo>
                  <a:pt x="2604249" y="3797998"/>
                </a:lnTo>
                <a:lnTo>
                  <a:pt x="2607843" y="3789718"/>
                </a:lnTo>
                <a:lnTo>
                  <a:pt x="2611805" y="3781806"/>
                </a:lnTo>
                <a:lnTo>
                  <a:pt x="2615768" y="3773525"/>
                </a:lnTo>
                <a:lnTo>
                  <a:pt x="2619362" y="3765245"/>
                </a:lnTo>
                <a:lnTo>
                  <a:pt x="2623324" y="3757320"/>
                </a:lnTo>
                <a:lnTo>
                  <a:pt x="2627287" y="3749040"/>
                </a:lnTo>
                <a:lnTo>
                  <a:pt x="2630881" y="3741127"/>
                </a:lnTo>
                <a:lnTo>
                  <a:pt x="2634843" y="3732847"/>
                </a:lnTo>
                <a:lnTo>
                  <a:pt x="2638450" y="3724922"/>
                </a:lnTo>
                <a:lnTo>
                  <a:pt x="2642400" y="3716642"/>
                </a:lnTo>
                <a:lnTo>
                  <a:pt x="2646362" y="3708361"/>
                </a:lnTo>
                <a:lnTo>
                  <a:pt x="2649969" y="3681006"/>
                </a:lnTo>
                <a:lnTo>
                  <a:pt x="2653931" y="3654005"/>
                </a:lnTo>
                <a:lnTo>
                  <a:pt x="2657894" y="3626637"/>
                </a:lnTo>
                <a:lnTo>
                  <a:pt x="2661488" y="3599281"/>
                </a:lnTo>
                <a:lnTo>
                  <a:pt x="2665450" y="3571925"/>
                </a:lnTo>
                <a:lnTo>
                  <a:pt x="2669044" y="3544570"/>
                </a:lnTo>
                <a:lnTo>
                  <a:pt x="2673007" y="3517201"/>
                </a:lnTo>
                <a:lnTo>
                  <a:pt x="2676969" y="3489845"/>
                </a:lnTo>
                <a:lnTo>
                  <a:pt x="2680563" y="3462489"/>
                </a:lnTo>
                <a:lnTo>
                  <a:pt x="2684526" y="3435121"/>
                </a:lnTo>
                <a:lnTo>
                  <a:pt x="2688488" y="3407765"/>
                </a:lnTo>
                <a:lnTo>
                  <a:pt x="2692082" y="3380397"/>
                </a:lnTo>
                <a:lnTo>
                  <a:pt x="2696044" y="3353041"/>
                </a:lnTo>
                <a:lnTo>
                  <a:pt x="2699651" y="3325685"/>
                </a:lnTo>
                <a:lnTo>
                  <a:pt x="2703614" y="3323158"/>
                </a:lnTo>
                <a:lnTo>
                  <a:pt x="2707563" y="3320643"/>
                </a:lnTo>
                <a:lnTo>
                  <a:pt x="2711170" y="3318484"/>
                </a:lnTo>
                <a:lnTo>
                  <a:pt x="2715133" y="3315970"/>
                </a:lnTo>
                <a:lnTo>
                  <a:pt x="2718727" y="3313442"/>
                </a:lnTo>
                <a:lnTo>
                  <a:pt x="2722689" y="3310928"/>
                </a:lnTo>
                <a:lnTo>
                  <a:pt x="2726651" y="3308400"/>
                </a:lnTo>
                <a:lnTo>
                  <a:pt x="2730246" y="3305886"/>
                </a:lnTo>
                <a:lnTo>
                  <a:pt x="2734208" y="3303358"/>
                </a:lnTo>
                <a:lnTo>
                  <a:pt x="2738170" y="3301199"/>
                </a:lnTo>
                <a:lnTo>
                  <a:pt x="2741764" y="3298685"/>
                </a:lnTo>
                <a:lnTo>
                  <a:pt x="2745727" y="3296170"/>
                </a:lnTo>
                <a:lnTo>
                  <a:pt x="2749334" y="3293643"/>
                </a:lnTo>
                <a:lnTo>
                  <a:pt x="2753283" y="3291128"/>
                </a:lnTo>
                <a:lnTo>
                  <a:pt x="2757246" y="3241446"/>
                </a:lnTo>
                <a:lnTo>
                  <a:pt x="2760853" y="3191408"/>
                </a:lnTo>
                <a:lnTo>
                  <a:pt x="2764802" y="3141726"/>
                </a:lnTo>
                <a:lnTo>
                  <a:pt x="2768765" y="3092043"/>
                </a:lnTo>
                <a:lnTo>
                  <a:pt x="2772371" y="3042005"/>
                </a:lnTo>
                <a:lnTo>
                  <a:pt x="2776321" y="2992323"/>
                </a:lnTo>
                <a:lnTo>
                  <a:pt x="2779928" y="2942285"/>
                </a:lnTo>
                <a:lnTo>
                  <a:pt x="2783890" y="2892602"/>
                </a:lnTo>
                <a:lnTo>
                  <a:pt x="2787840" y="2842564"/>
                </a:lnTo>
                <a:lnTo>
                  <a:pt x="2791447" y="2792882"/>
                </a:lnTo>
                <a:lnTo>
                  <a:pt x="2795409" y="2742844"/>
                </a:lnTo>
                <a:lnTo>
                  <a:pt x="2799359" y="2693162"/>
                </a:lnTo>
                <a:lnTo>
                  <a:pt x="2802966" y="2643479"/>
                </a:lnTo>
                <a:lnTo>
                  <a:pt x="2806928" y="2593441"/>
                </a:lnTo>
                <a:lnTo>
                  <a:pt x="2810522" y="2576169"/>
                </a:lnTo>
                <a:lnTo>
                  <a:pt x="2814485" y="2559240"/>
                </a:lnTo>
                <a:lnTo>
                  <a:pt x="2818447" y="2541968"/>
                </a:lnTo>
                <a:lnTo>
                  <a:pt x="2822041" y="2524683"/>
                </a:lnTo>
                <a:lnTo>
                  <a:pt x="2826004" y="2507767"/>
                </a:lnTo>
                <a:lnTo>
                  <a:pt x="2829966" y="2490482"/>
                </a:lnTo>
                <a:lnTo>
                  <a:pt x="2833560" y="2473198"/>
                </a:lnTo>
                <a:lnTo>
                  <a:pt x="2837535" y="2456281"/>
                </a:lnTo>
                <a:lnTo>
                  <a:pt x="2841129" y="2438996"/>
                </a:lnTo>
                <a:lnTo>
                  <a:pt x="2845079" y="2421724"/>
                </a:lnTo>
                <a:lnTo>
                  <a:pt x="2849054" y="2404808"/>
                </a:lnTo>
                <a:lnTo>
                  <a:pt x="2852648" y="2387523"/>
                </a:lnTo>
                <a:lnTo>
                  <a:pt x="2856611" y="2370239"/>
                </a:lnTo>
                <a:lnTo>
                  <a:pt x="2860205" y="2352967"/>
                </a:lnTo>
                <a:lnTo>
                  <a:pt x="2864167" y="2320201"/>
                </a:lnTo>
                <a:lnTo>
                  <a:pt x="2868129" y="2287079"/>
                </a:lnTo>
              </a:path>
            </a:pathLst>
          </a:custGeom>
          <a:ln w="3600">
            <a:solidFill>
              <a:srgbClr val="000000"/>
            </a:solidFill>
          </a:ln>
        </p:spPr>
        <p:txBody>
          <a:bodyPr wrap="square" lIns="0" tIns="0" rIns="0" bIns="0" rtlCol="0"/>
          <a:lstStyle/>
          <a:p>
            <a:endParaRPr/>
          </a:p>
        </p:txBody>
      </p:sp>
      <p:sp>
        <p:nvSpPr>
          <p:cNvPr id="163" name="object 163"/>
          <p:cNvSpPr/>
          <p:nvPr/>
        </p:nvSpPr>
        <p:spPr>
          <a:xfrm>
            <a:off x="6568047" y="2075183"/>
            <a:ext cx="674255" cy="2034988"/>
          </a:xfrm>
          <a:custGeom>
            <a:avLst/>
            <a:gdLst/>
            <a:ahLst/>
            <a:cxnLst/>
            <a:rect l="l" t="t" r="r" b="b"/>
            <a:pathLst>
              <a:path w="741679" h="2306320">
                <a:moveTo>
                  <a:pt x="0" y="2305799"/>
                </a:moveTo>
                <a:lnTo>
                  <a:pt x="3594" y="2272677"/>
                </a:lnTo>
                <a:lnTo>
                  <a:pt x="7556" y="2239924"/>
                </a:lnTo>
                <a:lnTo>
                  <a:pt x="11518" y="2206802"/>
                </a:lnTo>
                <a:lnTo>
                  <a:pt x="15125" y="2173681"/>
                </a:lnTo>
                <a:lnTo>
                  <a:pt x="19075" y="2140915"/>
                </a:lnTo>
                <a:lnTo>
                  <a:pt x="22669" y="2107793"/>
                </a:lnTo>
                <a:lnTo>
                  <a:pt x="26644" y="2074684"/>
                </a:lnTo>
                <a:lnTo>
                  <a:pt x="30594" y="2041918"/>
                </a:lnTo>
                <a:lnTo>
                  <a:pt x="34201" y="2008797"/>
                </a:lnTo>
                <a:lnTo>
                  <a:pt x="38163" y="1975675"/>
                </a:lnTo>
                <a:lnTo>
                  <a:pt x="42113" y="1942566"/>
                </a:lnTo>
                <a:lnTo>
                  <a:pt x="45720" y="1909800"/>
                </a:lnTo>
                <a:lnTo>
                  <a:pt x="49682" y="1890356"/>
                </a:lnTo>
                <a:lnTo>
                  <a:pt x="53276" y="1871281"/>
                </a:lnTo>
                <a:lnTo>
                  <a:pt x="57238" y="1852206"/>
                </a:lnTo>
                <a:lnTo>
                  <a:pt x="61201" y="1832762"/>
                </a:lnTo>
                <a:lnTo>
                  <a:pt x="64795" y="1813674"/>
                </a:lnTo>
                <a:lnTo>
                  <a:pt x="68757" y="1794243"/>
                </a:lnTo>
                <a:lnTo>
                  <a:pt x="72720" y="1775155"/>
                </a:lnTo>
                <a:lnTo>
                  <a:pt x="76314" y="1756079"/>
                </a:lnTo>
                <a:lnTo>
                  <a:pt x="80276" y="1736636"/>
                </a:lnTo>
                <a:lnTo>
                  <a:pt x="83883" y="1717560"/>
                </a:lnTo>
                <a:lnTo>
                  <a:pt x="87833" y="1698117"/>
                </a:lnTo>
                <a:lnTo>
                  <a:pt x="91795" y="1679041"/>
                </a:lnTo>
                <a:lnTo>
                  <a:pt x="95402" y="1659597"/>
                </a:lnTo>
                <a:lnTo>
                  <a:pt x="99352" y="1640522"/>
                </a:lnTo>
                <a:lnTo>
                  <a:pt x="103314" y="1617116"/>
                </a:lnTo>
                <a:lnTo>
                  <a:pt x="106921" y="1593723"/>
                </a:lnTo>
                <a:lnTo>
                  <a:pt x="110871" y="1569961"/>
                </a:lnTo>
                <a:lnTo>
                  <a:pt x="114477" y="1546555"/>
                </a:lnTo>
                <a:lnTo>
                  <a:pt x="118440" y="1523161"/>
                </a:lnTo>
                <a:lnTo>
                  <a:pt x="122402" y="1499768"/>
                </a:lnTo>
                <a:lnTo>
                  <a:pt x="125996" y="1476362"/>
                </a:lnTo>
                <a:lnTo>
                  <a:pt x="129959" y="1452600"/>
                </a:lnTo>
                <a:lnTo>
                  <a:pt x="133921" y="1429194"/>
                </a:lnTo>
                <a:lnTo>
                  <a:pt x="137515" y="1405801"/>
                </a:lnTo>
                <a:lnTo>
                  <a:pt x="141478" y="1382407"/>
                </a:lnTo>
                <a:lnTo>
                  <a:pt x="145072" y="1358633"/>
                </a:lnTo>
                <a:lnTo>
                  <a:pt x="149034" y="1335239"/>
                </a:lnTo>
                <a:lnTo>
                  <a:pt x="152996" y="1311846"/>
                </a:lnTo>
                <a:lnTo>
                  <a:pt x="156591" y="1301394"/>
                </a:lnTo>
                <a:lnTo>
                  <a:pt x="160566" y="1290967"/>
                </a:lnTo>
                <a:lnTo>
                  <a:pt x="164160" y="1280515"/>
                </a:lnTo>
                <a:lnTo>
                  <a:pt x="168122" y="1270076"/>
                </a:lnTo>
                <a:lnTo>
                  <a:pt x="172085" y="1259636"/>
                </a:lnTo>
                <a:lnTo>
                  <a:pt x="175679" y="1249197"/>
                </a:lnTo>
                <a:lnTo>
                  <a:pt x="179641" y="1238758"/>
                </a:lnTo>
                <a:lnTo>
                  <a:pt x="183603" y="1228318"/>
                </a:lnTo>
                <a:lnTo>
                  <a:pt x="187198" y="1217879"/>
                </a:lnTo>
                <a:lnTo>
                  <a:pt x="191160" y="1207439"/>
                </a:lnTo>
                <a:lnTo>
                  <a:pt x="194754" y="1197000"/>
                </a:lnTo>
                <a:lnTo>
                  <a:pt x="198716" y="1186561"/>
                </a:lnTo>
                <a:lnTo>
                  <a:pt x="202679" y="1176121"/>
                </a:lnTo>
                <a:lnTo>
                  <a:pt x="206286" y="1165682"/>
                </a:lnTo>
                <a:lnTo>
                  <a:pt x="210235" y="1146962"/>
                </a:lnTo>
                <a:lnTo>
                  <a:pt x="214198" y="1128242"/>
                </a:lnTo>
                <a:lnTo>
                  <a:pt x="217805" y="1109522"/>
                </a:lnTo>
                <a:lnTo>
                  <a:pt x="221754" y="1090434"/>
                </a:lnTo>
                <a:lnTo>
                  <a:pt x="225361" y="1071714"/>
                </a:lnTo>
                <a:lnTo>
                  <a:pt x="229323" y="1052995"/>
                </a:lnTo>
                <a:lnTo>
                  <a:pt x="233273" y="1034275"/>
                </a:lnTo>
                <a:lnTo>
                  <a:pt x="236880" y="1015199"/>
                </a:lnTo>
                <a:lnTo>
                  <a:pt x="240842" y="996480"/>
                </a:lnTo>
                <a:lnTo>
                  <a:pt x="244792" y="977760"/>
                </a:lnTo>
                <a:lnTo>
                  <a:pt x="248399" y="958672"/>
                </a:lnTo>
                <a:lnTo>
                  <a:pt x="252361" y="939965"/>
                </a:lnTo>
                <a:lnTo>
                  <a:pt x="255955" y="921232"/>
                </a:lnTo>
                <a:lnTo>
                  <a:pt x="259918" y="902525"/>
                </a:lnTo>
                <a:lnTo>
                  <a:pt x="263880" y="915123"/>
                </a:lnTo>
                <a:lnTo>
                  <a:pt x="267474" y="927722"/>
                </a:lnTo>
                <a:lnTo>
                  <a:pt x="271437" y="940320"/>
                </a:lnTo>
                <a:lnTo>
                  <a:pt x="275399" y="953274"/>
                </a:lnTo>
                <a:lnTo>
                  <a:pt x="278993" y="965885"/>
                </a:lnTo>
                <a:lnTo>
                  <a:pt x="282956" y="978484"/>
                </a:lnTo>
                <a:lnTo>
                  <a:pt x="286562" y="991438"/>
                </a:lnTo>
                <a:lnTo>
                  <a:pt x="290512" y="1004036"/>
                </a:lnTo>
                <a:lnTo>
                  <a:pt x="294474" y="1016647"/>
                </a:lnTo>
                <a:lnTo>
                  <a:pt x="298081" y="1029233"/>
                </a:lnTo>
                <a:lnTo>
                  <a:pt x="302031" y="1015555"/>
                </a:lnTo>
                <a:lnTo>
                  <a:pt x="305993" y="1001522"/>
                </a:lnTo>
                <a:lnTo>
                  <a:pt x="309600" y="987475"/>
                </a:lnTo>
                <a:lnTo>
                  <a:pt x="313563" y="973442"/>
                </a:lnTo>
                <a:lnTo>
                  <a:pt x="317157" y="962647"/>
                </a:lnTo>
                <a:lnTo>
                  <a:pt x="321119" y="951839"/>
                </a:lnTo>
                <a:lnTo>
                  <a:pt x="325081" y="941400"/>
                </a:lnTo>
                <a:lnTo>
                  <a:pt x="328676" y="930592"/>
                </a:lnTo>
                <a:lnTo>
                  <a:pt x="332638" y="919797"/>
                </a:lnTo>
                <a:lnTo>
                  <a:pt x="336232" y="909002"/>
                </a:lnTo>
                <a:lnTo>
                  <a:pt x="340194" y="898194"/>
                </a:lnTo>
                <a:lnTo>
                  <a:pt x="344157" y="887399"/>
                </a:lnTo>
                <a:lnTo>
                  <a:pt x="347764" y="876604"/>
                </a:lnTo>
                <a:lnTo>
                  <a:pt x="351713" y="865797"/>
                </a:lnTo>
                <a:lnTo>
                  <a:pt x="355676" y="855002"/>
                </a:lnTo>
                <a:lnTo>
                  <a:pt x="359283" y="844562"/>
                </a:lnTo>
                <a:lnTo>
                  <a:pt x="363245" y="833767"/>
                </a:lnTo>
                <a:lnTo>
                  <a:pt x="366839" y="822960"/>
                </a:lnTo>
                <a:lnTo>
                  <a:pt x="370801" y="812165"/>
                </a:lnTo>
                <a:lnTo>
                  <a:pt x="374764" y="801357"/>
                </a:lnTo>
                <a:lnTo>
                  <a:pt x="378358" y="790562"/>
                </a:lnTo>
                <a:lnTo>
                  <a:pt x="382320" y="779767"/>
                </a:lnTo>
                <a:lnTo>
                  <a:pt x="386283" y="768959"/>
                </a:lnTo>
                <a:lnTo>
                  <a:pt x="389877" y="758151"/>
                </a:lnTo>
                <a:lnTo>
                  <a:pt x="393839" y="747712"/>
                </a:lnTo>
                <a:lnTo>
                  <a:pt x="397433" y="736917"/>
                </a:lnTo>
                <a:lnTo>
                  <a:pt x="401396" y="726122"/>
                </a:lnTo>
                <a:lnTo>
                  <a:pt x="405358" y="715314"/>
                </a:lnTo>
                <a:lnTo>
                  <a:pt x="408965" y="704519"/>
                </a:lnTo>
                <a:lnTo>
                  <a:pt x="412915" y="693724"/>
                </a:lnTo>
                <a:lnTo>
                  <a:pt x="416877" y="682917"/>
                </a:lnTo>
                <a:lnTo>
                  <a:pt x="420484" y="672122"/>
                </a:lnTo>
                <a:lnTo>
                  <a:pt x="424434" y="667080"/>
                </a:lnTo>
                <a:lnTo>
                  <a:pt x="428040" y="662038"/>
                </a:lnTo>
                <a:lnTo>
                  <a:pt x="432003" y="656640"/>
                </a:lnTo>
                <a:lnTo>
                  <a:pt x="435952" y="651598"/>
                </a:lnTo>
                <a:lnTo>
                  <a:pt x="439559" y="646201"/>
                </a:lnTo>
                <a:lnTo>
                  <a:pt x="443522" y="641159"/>
                </a:lnTo>
                <a:lnTo>
                  <a:pt x="447484" y="636117"/>
                </a:lnTo>
                <a:lnTo>
                  <a:pt x="451078" y="630720"/>
                </a:lnTo>
                <a:lnTo>
                  <a:pt x="455041" y="625678"/>
                </a:lnTo>
                <a:lnTo>
                  <a:pt x="458635" y="620636"/>
                </a:lnTo>
                <a:lnTo>
                  <a:pt x="462597" y="615238"/>
                </a:lnTo>
                <a:lnTo>
                  <a:pt x="466559" y="610196"/>
                </a:lnTo>
                <a:lnTo>
                  <a:pt x="470154" y="604799"/>
                </a:lnTo>
                <a:lnTo>
                  <a:pt x="474116" y="599757"/>
                </a:lnTo>
                <a:lnTo>
                  <a:pt x="477723" y="573112"/>
                </a:lnTo>
                <a:lnTo>
                  <a:pt x="481672" y="546836"/>
                </a:lnTo>
                <a:lnTo>
                  <a:pt x="485635" y="520204"/>
                </a:lnTo>
                <a:lnTo>
                  <a:pt x="489242" y="493560"/>
                </a:lnTo>
                <a:lnTo>
                  <a:pt x="493204" y="466915"/>
                </a:lnTo>
                <a:lnTo>
                  <a:pt x="497154" y="440639"/>
                </a:lnTo>
                <a:lnTo>
                  <a:pt x="500761" y="413994"/>
                </a:lnTo>
                <a:lnTo>
                  <a:pt x="504723" y="387362"/>
                </a:lnTo>
                <a:lnTo>
                  <a:pt x="508317" y="361073"/>
                </a:lnTo>
                <a:lnTo>
                  <a:pt x="512279" y="334441"/>
                </a:lnTo>
                <a:lnTo>
                  <a:pt x="516242" y="307797"/>
                </a:lnTo>
                <a:lnTo>
                  <a:pt x="519836" y="281152"/>
                </a:lnTo>
                <a:lnTo>
                  <a:pt x="523798" y="254876"/>
                </a:lnTo>
                <a:lnTo>
                  <a:pt x="527761" y="228244"/>
                </a:lnTo>
                <a:lnTo>
                  <a:pt x="531355" y="212039"/>
                </a:lnTo>
                <a:lnTo>
                  <a:pt x="535317" y="195478"/>
                </a:lnTo>
                <a:lnTo>
                  <a:pt x="538924" y="179285"/>
                </a:lnTo>
                <a:lnTo>
                  <a:pt x="542874" y="163080"/>
                </a:lnTo>
                <a:lnTo>
                  <a:pt x="546836" y="146519"/>
                </a:lnTo>
                <a:lnTo>
                  <a:pt x="550443" y="130314"/>
                </a:lnTo>
                <a:lnTo>
                  <a:pt x="554393" y="114122"/>
                </a:lnTo>
                <a:lnTo>
                  <a:pt x="558355" y="97561"/>
                </a:lnTo>
                <a:lnTo>
                  <a:pt x="561962" y="81356"/>
                </a:lnTo>
                <a:lnTo>
                  <a:pt x="565912" y="65163"/>
                </a:lnTo>
                <a:lnTo>
                  <a:pt x="569518" y="48602"/>
                </a:lnTo>
                <a:lnTo>
                  <a:pt x="573481" y="32397"/>
                </a:lnTo>
                <a:lnTo>
                  <a:pt x="577443" y="16192"/>
                </a:lnTo>
                <a:lnTo>
                  <a:pt x="581037" y="0"/>
                </a:lnTo>
                <a:lnTo>
                  <a:pt x="585000" y="21602"/>
                </a:lnTo>
                <a:lnTo>
                  <a:pt x="588962" y="43561"/>
                </a:lnTo>
                <a:lnTo>
                  <a:pt x="592556" y="65519"/>
                </a:lnTo>
                <a:lnTo>
                  <a:pt x="596519" y="87477"/>
                </a:lnTo>
                <a:lnTo>
                  <a:pt x="600113" y="109080"/>
                </a:lnTo>
                <a:lnTo>
                  <a:pt x="604075" y="131038"/>
                </a:lnTo>
                <a:lnTo>
                  <a:pt x="608037" y="152996"/>
                </a:lnTo>
                <a:lnTo>
                  <a:pt x="611632" y="174599"/>
                </a:lnTo>
                <a:lnTo>
                  <a:pt x="615594" y="196557"/>
                </a:lnTo>
                <a:lnTo>
                  <a:pt x="619556" y="218516"/>
                </a:lnTo>
                <a:lnTo>
                  <a:pt x="623163" y="240474"/>
                </a:lnTo>
                <a:lnTo>
                  <a:pt x="627126" y="262077"/>
                </a:lnTo>
                <a:lnTo>
                  <a:pt x="630720" y="284035"/>
                </a:lnTo>
                <a:lnTo>
                  <a:pt x="634682" y="305993"/>
                </a:lnTo>
                <a:lnTo>
                  <a:pt x="638644" y="291604"/>
                </a:lnTo>
                <a:lnTo>
                  <a:pt x="642239" y="277202"/>
                </a:lnTo>
                <a:lnTo>
                  <a:pt x="646201" y="262801"/>
                </a:lnTo>
                <a:lnTo>
                  <a:pt x="649795" y="248399"/>
                </a:lnTo>
                <a:lnTo>
                  <a:pt x="653757" y="233997"/>
                </a:lnTo>
                <a:lnTo>
                  <a:pt x="657720" y="219595"/>
                </a:lnTo>
                <a:lnTo>
                  <a:pt x="661314" y="205206"/>
                </a:lnTo>
                <a:lnTo>
                  <a:pt x="665276" y="190804"/>
                </a:lnTo>
                <a:lnTo>
                  <a:pt x="669239" y="176403"/>
                </a:lnTo>
                <a:lnTo>
                  <a:pt x="672846" y="162001"/>
                </a:lnTo>
                <a:lnTo>
                  <a:pt x="676795" y="147599"/>
                </a:lnTo>
                <a:lnTo>
                  <a:pt x="680402" y="133197"/>
                </a:lnTo>
                <a:lnTo>
                  <a:pt x="684364" y="118795"/>
                </a:lnTo>
                <a:lnTo>
                  <a:pt x="688314" y="104394"/>
                </a:lnTo>
                <a:lnTo>
                  <a:pt x="691921" y="148323"/>
                </a:lnTo>
                <a:lnTo>
                  <a:pt x="695883" y="191884"/>
                </a:lnTo>
                <a:lnTo>
                  <a:pt x="699833" y="235800"/>
                </a:lnTo>
                <a:lnTo>
                  <a:pt x="703440" y="279361"/>
                </a:lnTo>
                <a:lnTo>
                  <a:pt x="707402" y="323278"/>
                </a:lnTo>
                <a:lnTo>
                  <a:pt x="710996" y="366839"/>
                </a:lnTo>
                <a:lnTo>
                  <a:pt x="714959" y="410756"/>
                </a:lnTo>
                <a:lnTo>
                  <a:pt x="718921" y="454317"/>
                </a:lnTo>
                <a:lnTo>
                  <a:pt x="722515" y="498233"/>
                </a:lnTo>
                <a:lnTo>
                  <a:pt x="726478" y="541794"/>
                </a:lnTo>
                <a:lnTo>
                  <a:pt x="730440" y="585724"/>
                </a:lnTo>
                <a:lnTo>
                  <a:pt x="734034" y="629272"/>
                </a:lnTo>
                <a:lnTo>
                  <a:pt x="737997" y="673201"/>
                </a:lnTo>
                <a:lnTo>
                  <a:pt x="741603" y="716762"/>
                </a:lnTo>
              </a:path>
            </a:pathLst>
          </a:custGeom>
          <a:ln w="3600">
            <a:solidFill>
              <a:srgbClr val="000000"/>
            </a:solidFill>
          </a:ln>
        </p:spPr>
        <p:txBody>
          <a:bodyPr wrap="square" lIns="0" tIns="0" rIns="0" bIns="0" rtlCol="0"/>
          <a:lstStyle/>
          <a:p>
            <a:endParaRPr/>
          </a:p>
        </p:txBody>
      </p:sp>
      <p:sp>
        <p:nvSpPr>
          <p:cNvPr id="164" name="object 164"/>
          <p:cNvSpPr/>
          <p:nvPr/>
        </p:nvSpPr>
        <p:spPr>
          <a:xfrm>
            <a:off x="1411200" y="408557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65" name="object 165"/>
          <p:cNvSpPr/>
          <p:nvPr/>
        </p:nvSpPr>
        <p:spPr>
          <a:xfrm>
            <a:off x="1411200" y="433365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6" name="object 166"/>
          <p:cNvSpPr/>
          <p:nvPr/>
        </p:nvSpPr>
        <p:spPr>
          <a:xfrm>
            <a:off x="1546698" y="361957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7" name="object 167"/>
          <p:cNvSpPr/>
          <p:nvPr/>
        </p:nvSpPr>
        <p:spPr>
          <a:xfrm>
            <a:off x="1643887" y="3380074"/>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68" name="object 168"/>
          <p:cNvSpPr/>
          <p:nvPr/>
        </p:nvSpPr>
        <p:spPr>
          <a:xfrm>
            <a:off x="1692656" y="3389286"/>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69" name="object 169"/>
          <p:cNvSpPr/>
          <p:nvPr/>
        </p:nvSpPr>
        <p:spPr>
          <a:xfrm>
            <a:off x="1789857" y="3102449"/>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0" name="object 170"/>
          <p:cNvSpPr/>
          <p:nvPr/>
        </p:nvSpPr>
        <p:spPr>
          <a:xfrm>
            <a:off x="1838613" y="301350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1" name="object 171"/>
          <p:cNvSpPr/>
          <p:nvPr/>
        </p:nvSpPr>
        <p:spPr>
          <a:xfrm>
            <a:off x="1887381" y="285437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2" name="object 172"/>
          <p:cNvSpPr/>
          <p:nvPr/>
        </p:nvSpPr>
        <p:spPr>
          <a:xfrm>
            <a:off x="1935826" y="282196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73" name="object 173"/>
          <p:cNvSpPr/>
          <p:nvPr/>
        </p:nvSpPr>
        <p:spPr>
          <a:xfrm>
            <a:off x="1984582" y="265521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4" name="object 174"/>
          <p:cNvSpPr/>
          <p:nvPr/>
        </p:nvSpPr>
        <p:spPr>
          <a:xfrm>
            <a:off x="2033350" y="270603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75" name="object 175"/>
          <p:cNvSpPr/>
          <p:nvPr/>
        </p:nvSpPr>
        <p:spPr>
          <a:xfrm>
            <a:off x="2082107" y="2818481"/>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6" name="object 176"/>
          <p:cNvSpPr/>
          <p:nvPr/>
        </p:nvSpPr>
        <p:spPr>
          <a:xfrm>
            <a:off x="2130552" y="2997954"/>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77" name="object 177"/>
          <p:cNvSpPr/>
          <p:nvPr/>
        </p:nvSpPr>
        <p:spPr>
          <a:xfrm>
            <a:off x="2161967" y="321807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78" name="object 178"/>
          <p:cNvSpPr/>
          <p:nvPr/>
        </p:nvSpPr>
        <p:spPr>
          <a:xfrm>
            <a:off x="2179308" y="328764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79" name="object 179"/>
          <p:cNvSpPr/>
          <p:nvPr/>
        </p:nvSpPr>
        <p:spPr>
          <a:xfrm>
            <a:off x="2228076" y="3720599"/>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180" name="object 180"/>
          <p:cNvSpPr/>
          <p:nvPr/>
        </p:nvSpPr>
        <p:spPr>
          <a:xfrm>
            <a:off x="2276509" y="4220258"/>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1" name="object 181"/>
          <p:cNvSpPr/>
          <p:nvPr/>
        </p:nvSpPr>
        <p:spPr>
          <a:xfrm>
            <a:off x="2325277" y="439845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2" name="object 182"/>
          <p:cNvSpPr/>
          <p:nvPr/>
        </p:nvSpPr>
        <p:spPr>
          <a:xfrm>
            <a:off x="2374034" y="496767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3" name="object 183"/>
          <p:cNvSpPr/>
          <p:nvPr/>
        </p:nvSpPr>
        <p:spPr>
          <a:xfrm>
            <a:off x="2471235" y="5054715"/>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84" name="object 184"/>
          <p:cNvSpPr/>
          <p:nvPr/>
        </p:nvSpPr>
        <p:spPr>
          <a:xfrm>
            <a:off x="2520003" y="510807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85" name="object 185"/>
          <p:cNvSpPr/>
          <p:nvPr/>
        </p:nvSpPr>
        <p:spPr>
          <a:xfrm>
            <a:off x="2568759" y="485713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86" name="object 186"/>
          <p:cNvSpPr/>
          <p:nvPr/>
        </p:nvSpPr>
        <p:spPr>
          <a:xfrm>
            <a:off x="2617204" y="5070919"/>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7" name="object 187"/>
          <p:cNvSpPr/>
          <p:nvPr/>
        </p:nvSpPr>
        <p:spPr>
          <a:xfrm>
            <a:off x="2665972" y="427711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8" name="object 188"/>
          <p:cNvSpPr/>
          <p:nvPr/>
        </p:nvSpPr>
        <p:spPr>
          <a:xfrm>
            <a:off x="2714728" y="4061751"/>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89" name="object 189"/>
          <p:cNvSpPr/>
          <p:nvPr/>
        </p:nvSpPr>
        <p:spPr>
          <a:xfrm>
            <a:off x="2763162" y="3449013"/>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0" name="object 190"/>
          <p:cNvSpPr/>
          <p:nvPr/>
        </p:nvSpPr>
        <p:spPr>
          <a:xfrm>
            <a:off x="2826004" y="299636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191" name="object 191"/>
          <p:cNvSpPr/>
          <p:nvPr/>
        </p:nvSpPr>
        <p:spPr>
          <a:xfrm>
            <a:off x="2874437" y="278893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2" name="object 192"/>
          <p:cNvSpPr/>
          <p:nvPr/>
        </p:nvSpPr>
        <p:spPr>
          <a:xfrm>
            <a:off x="2902261" y="279973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193" name="object 193"/>
          <p:cNvSpPr/>
          <p:nvPr/>
        </p:nvSpPr>
        <p:spPr>
          <a:xfrm>
            <a:off x="2923205" y="274001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4" name="object 194"/>
          <p:cNvSpPr/>
          <p:nvPr/>
        </p:nvSpPr>
        <p:spPr>
          <a:xfrm>
            <a:off x="2971961" y="253481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5" name="object 195"/>
          <p:cNvSpPr/>
          <p:nvPr/>
        </p:nvSpPr>
        <p:spPr>
          <a:xfrm>
            <a:off x="3020729" y="247509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6" name="object 196"/>
          <p:cNvSpPr/>
          <p:nvPr/>
        </p:nvSpPr>
        <p:spPr>
          <a:xfrm>
            <a:off x="3069162" y="2536407"/>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7" name="object 197"/>
          <p:cNvSpPr/>
          <p:nvPr/>
        </p:nvSpPr>
        <p:spPr>
          <a:xfrm>
            <a:off x="3117930" y="241569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198" name="object 198"/>
          <p:cNvSpPr/>
          <p:nvPr/>
        </p:nvSpPr>
        <p:spPr>
          <a:xfrm>
            <a:off x="3166687" y="212473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199" name="object 199"/>
          <p:cNvSpPr/>
          <p:nvPr/>
        </p:nvSpPr>
        <p:spPr>
          <a:xfrm>
            <a:off x="3215131" y="197067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0" name="object 200"/>
          <p:cNvSpPr/>
          <p:nvPr/>
        </p:nvSpPr>
        <p:spPr>
          <a:xfrm>
            <a:off x="3263899" y="166986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01" name="object 201"/>
          <p:cNvSpPr/>
          <p:nvPr/>
        </p:nvSpPr>
        <p:spPr>
          <a:xfrm>
            <a:off x="3312657" y="1895396"/>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2" name="object 202"/>
          <p:cNvSpPr/>
          <p:nvPr/>
        </p:nvSpPr>
        <p:spPr>
          <a:xfrm>
            <a:off x="3361089" y="229531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3" name="object 203"/>
          <p:cNvSpPr/>
          <p:nvPr/>
        </p:nvSpPr>
        <p:spPr>
          <a:xfrm>
            <a:off x="3409857" y="261708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4" name="object 204"/>
          <p:cNvSpPr/>
          <p:nvPr/>
        </p:nvSpPr>
        <p:spPr>
          <a:xfrm>
            <a:off x="3420329" y="290519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5" name="object 205"/>
          <p:cNvSpPr/>
          <p:nvPr/>
        </p:nvSpPr>
        <p:spPr>
          <a:xfrm>
            <a:off x="3458625" y="299318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6" name="object 206"/>
          <p:cNvSpPr/>
          <p:nvPr/>
        </p:nvSpPr>
        <p:spPr>
          <a:xfrm>
            <a:off x="3507382" y="3694545"/>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07" name="object 207"/>
          <p:cNvSpPr/>
          <p:nvPr/>
        </p:nvSpPr>
        <p:spPr>
          <a:xfrm>
            <a:off x="3555827" y="416212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08" name="object 208"/>
          <p:cNvSpPr/>
          <p:nvPr/>
        </p:nvSpPr>
        <p:spPr>
          <a:xfrm>
            <a:off x="3604583" y="476947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09" name="object 209"/>
          <p:cNvSpPr/>
          <p:nvPr/>
        </p:nvSpPr>
        <p:spPr>
          <a:xfrm>
            <a:off x="3653351" y="482061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0" name="object 210"/>
          <p:cNvSpPr/>
          <p:nvPr/>
        </p:nvSpPr>
        <p:spPr>
          <a:xfrm>
            <a:off x="3701784" y="534885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1" name="object 211"/>
          <p:cNvSpPr/>
          <p:nvPr/>
        </p:nvSpPr>
        <p:spPr>
          <a:xfrm>
            <a:off x="3750552" y="5213862"/>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12" name="object 212"/>
          <p:cNvSpPr/>
          <p:nvPr/>
        </p:nvSpPr>
        <p:spPr>
          <a:xfrm>
            <a:off x="3799320" y="5219262"/>
            <a:ext cx="72736" cy="70597"/>
          </a:xfrm>
          <a:custGeom>
            <a:avLst/>
            <a:gdLst/>
            <a:ahLst/>
            <a:cxnLst/>
            <a:rect l="l" t="t" r="r" b="b"/>
            <a:pathLst>
              <a:path w="80010" h="80010">
                <a:moveTo>
                  <a:pt x="0" y="39954"/>
                </a:moveTo>
                <a:lnTo>
                  <a:pt x="79908"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13" name="object 213"/>
          <p:cNvSpPr/>
          <p:nvPr/>
        </p:nvSpPr>
        <p:spPr>
          <a:xfrm>
            <a:off x="3848077" y="480662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4" name="object 214"/>
          <p:cNvSpPr/>
          <p:nvPr/>
        </p:nvSpPr>
        <p:spPr>
          <a:xfrm>
            <a:off x="3896509" y="479551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5" name="object 215"/>
          <p:cNvSpPr/>
          <p:nvPr/>
        </p:nvSpPr>
        <p:spPr>
          <a:xfrm>
            <a:off x="3994046" y="404300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16" name="object 216"/>
          <p:cNvSpPr/>
          <p:nvPr/>
        </p:nvSpPr>
        <p:spPr>
          <a:xfrm>
            <a:off x="4073894" y="3615140"/>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7" name="object 217"/>
          <p:cNvSpPr/>
          <p:nvPr/>
        </p:nvSpPr>
        <p:spPr>
          <a:xfrm>
            <a:off x="4091236" y="331337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18" name="object 218"/>
          <p:cNvSpPr/>
          <p:nvPr/>
        </p:nvSpPr>
        <p:spPr>
          <a:xfrm>
            <a:off x="4140004" y="3107850"/>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19" name="object 219"/>
          <p:cNvSpPr/>
          <p:nvPr/>
        </p:nvSpPr>
        <p:spPr>
          <a:xfrm>
            <a:off x="4188771" y="2811175"/>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0" name="object 220"/>
          <p:cNvSpPr/>
          <p:nvPr/>
        </p:nvSpPr>
        <p:spPr>
          <a:xfrm>
            <a:off x="4237205" y="278354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21" name="object 221"/>
          <p:cNvSpPr/>
          <p:nvPr/>
        </p:nvSpPr>
        <p:spPr>
          <a:xfrm>
            <a:off x="4285972" y="2798780"/>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2" name="object 222"/>
          <p:cNvSpPr/>
          <p:nvPr/>
        </p:nvSpPr>
        <p:spPr>
          <a:xfrm>
            <a:off x="4334729" y="2331518"/>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3" name="object 223"/>
          <p:cNvSpPr/>
          <p:nvPr/>
        </p:nvSpPr>
        <p:spPr>
          <a:xfrm>
            <a:off x="4383174" y="2423003"/>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4" name="object 224"/>
          <p:cNvSpPr/>
          <p:nvPr/>
        </p:nvSpPr>
        <p:spPr>
          <a:xfrm>
            <a:off x="4431930" y="209995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25" name="object 225"/>
          <p:cNvSpPr/>
          <p:nvPr/>
        </p:nvSpPr>
        <p:spPr>
          <a:xfrm>
            <a:off x="4480698" y="2067238"/>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6" name="object 226"/>
          <p:cNvSpPr/>
          <p:nvPr/>
        </p:nvSpPr>
        <p:spPr>
          <a:xfrm>
            <a:off x="4529131" y="205643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7" name="object 227"/>
          <p:cNvSpPr/>
          <p:nvPr/>
        </p:nvSpPr>
        <p:spPr>
          <a:xfrm>
            <a:off x="4577899" y="231913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28" name="object 228"/>
          <p:cNvSpPr/>
          <p:nvPr/>
        </p:nvSpPr>
        <p:spPr>
          <a:xfrm>
            <a:off x="4626656" y="253036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29" name="object 229"/>
          <p:cNvSpPr/>
          <p:nvPr/>
        </p:nvSpPr>
        <p:spPr>
          <a:xfrm>
            <a:off x="4647599" y="248971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0" name="object 230"/>
          <p:cNvSpPr/>
          <p:nvPr/>
        </p:nvSpPr>
        <p:spPr>
          <a:xfrm>
            <a:off x="4675424" y="288995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1" name="object 231"/>
          <p:cNvSpPr/>
          <p:nvPr/>
        </p:nvSpPr>
        <p:spPr>
          <a:xfrm>
            <a:off x="4723857" y="3440429"/>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32" name="object 232"/>
          <p:cNvSpPr/>
          <p:nvPr/>
        </p:nvSpPr>
        <p:spPr>
          <a:xfrm>
            <a:off x="4772625" y="3872753"/>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3" name="object 233"/>
          <p:cNvSpPr/>
          <p:nvPr/>
        </p:nvSpPr>
        <p:spPr>
          <a:xfrm>
            <a:off x="4821382" y="4457856"/>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4" name="object 234"/>
          <p:cNvSpPr/>
          <p:nvPr/>
        </p:nvSpPr>
        <p:spPr>
          <a:xfrm>
            <a:off x="4869827" y="4861907"/>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35" name="object 235"/>
          <p:cNvSpPr/>
          <p:nvPr/>
        </p:nvSpPr>
        <p:spPr>
          <a:xfrm>
            <a:off x="4918594" y="5147466"/>
            <a:ext cx="72736" cy="70597"/>
          </a:xfrm>
          <a:custGeom>
            <a:avLst/>
            <a:gdLst/>
            <a:ahLst/>
            <a:cxnLst/>
            <a:rect l="l" t="t" r="r" b="b"/>
            <a:pathLst>
              <a:path w="80010" h="80010">
                <a:moveTo>
                  <a:pt x="0" y="39966"/>
                </a:moveTo>
                <a:lnTo>
                  <a:pt x="79908"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6" name="object 236"/>
          <p:cNvSpPr/>
          <p:nvPr/>
        </p:nvSpPr>
        <p:spPr>
          <a:xfrm>
            <a:off x="4967350" y="562711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37" name="object 237"/>
          <p:cNvSpPr/>
          <p:nvPr/>
        </p:nvSpPr>
        <p:spPr>
          <a:xfrm>
            <a:off x="5016118" y="5709072"/>
            <a:ext cx="72736" cy="70597"/>
          </a:xfrm>
          <a:custGeom>
            <a:avLst/>
            <a:gdLst/>
            <a:ahLst/>
            <a:cxnLst/>
            <a:rect l="l" t="t" r="r" b="b"/>
            <a:pathLst>
              <a:path w="80010" h="80009">
                <a:moveTo>
                  <a:pt x="0" y="39956"/>
                </a:moveTo>
                <a:lnTo>
                  <a:pt x="79921" y="39956"/>
                </a:lnTo>
                <a:lnTo>
                  <a:pt x="39954" y="39956"/>
                </a:lnTo>
                <a:lnTo>
                  <a:pt x="39954" y="0"/>
                </a:lnTo>
                <a:lnTo>
                  <a:pt x="39954" y="79917"/>
                </a:lnTo>
              </a:path>
            </a:pathLst>
          </a:custGeom>
          <a:ln w="3600">
            <a:solidFill>
              <a:srgbClr val="000000"/>
            </a:solidFill>
          </a:ln>
        </p:spPr>
        <p:txBody>
          <a:bodyPr wrap="square" lIns="0" tIns="0" rIns="0" bIns="0" rtlCol="0"/>
          <a:lstStyle/>
          <a:p>
            <a:endParaRPr/>
          </a:p>
        </p:txBody>
      </p:sp>
      <p:sp>
        <p:nvSpPr>
          <p:cNvPr id="238" name="object 238"/>
          <p:cNvSpPr/>
          <p:nvPr/>
        </p:nvSpPr>
        <p:spPr>
          <a:xfrm>
            <a:off x="5064552" y="5471149"/>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39" name="object 239"/>
          <p:cNvSpPr/>
          <p:nvPr/>
        </p:nvSpPr>
        <p:spPr>
          <a:xfrm>
            <a:off x="5113320" y="507218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40" name="object 240"/>
          <p:cNvSpPr/>
          <p:nvPr/>
        </p:nvSpPr>
        <p:spPr>
          <a:xfrm>
            <a:off x="5162077" y="4946713"/>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1" name="object 241"/>
          <p:cNvSpPr/>
          <p:nvPr/>
        </p:nvSpPr>
        <p:spPr>
          <a:xfrm>
            <a:off x="5210521" y="4364792"/>
            <a:ext cx="72736" cy="70597"/>
          </a:xfrm>
          <a:custGeom>
            <a:avLst/>
            <a:gdLst/>
            <a:ahLst/>
            <a:cxnLst/>
            <a:rect l="l" t="t" r="r" b="b"/>
            <a:pathLst>
              <a:path w="80010" h="80010">
                <a:moveTo>
                  <a:pt x="0" y="39954"/>
                </a:moveTo>
                <a:lnTo>
                  <a:pt x="79921" y="39954"/>
                </a:lnTo>
                <a:lnTo>
                  <a:pt x="39954" y="39954"/>
                </a:lnTo>
                <a:lnTo>
                  <a:pt x="39954" y="0"/>
                </a:lnTo>
                <a:lnTo>
                  <a:pt x="39954" y="79908"/>
                </a:lnTo>
              </a:path>
            </a:pathLst>
          </a:custGeom>
          <a:ln w="3600">
            <a:solidFill>
              <a:srgbClr val="000000"/>
            </a:solidFill>
          </a:ln>
        </p:spPr>
        <p:txBody>
          <a:bodyPr wrap="square" lIns="0" tIns="0" rIns="0" bIns="0" rtlCol="0"/>
          <a:lstStyle/>
          <a:p>
            <a:endParaRPr/>
          </a:p>
        </p:txBody>
      </p:sp>
      <p:sp>
        <p:nvSpPr>
          <p:cNvPr id="242" name="object 242"/>
          <p:cNvSpPr/>
          <p:nvPr/>
        </p:nvSpPr>
        <p:spPr>
          <a:xfrm>
            <a:off x="5259277" y="4246301"/>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43" name="object 243"/>
          <p:cNvSpPr/>
          <p:nvPr/>
        </p:nvSpPr>
        <p:spPr>
          <a:xfrm>
            <a:off x="5308046" y="3743784"/>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4" name="object 244"/>
          <p:cNvSpPr/>
          <p:nvPr/>
        </p:nvSpPr>
        <p:spPr>
          <a:xfrm>
            <a:off x="5405247" y="3231732"/>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5" name="object 245"/>
          <p:cNvSpPr/>
          <p:nvPr/>
        </p:nvSpPr>
        <p:spPr>
          <a:xfrm>
            <a:off x="5454003" y="3177102"/>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6" name="object 246"/>
          <p:cNvSpPr/>
          <p:nvPr/>
        </p:nvSpPr>
        <p:spPr>
          <a:xfrm>
            <a:off x="5502771" y="2946485"/>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7" name="object 247"/>
          <p:cNvSpPr/>
          <p:nvPr/>
        </p:nvSpPr>
        <p:spPr>
          <a:xfrm>
            <a:off x="5551204" y="2882007"/>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48" name="object 248"/>
          <p:cNvSpPr/>
          <p:nvPr/>
        </p:nvSpPr>
        <p:spPr>
          <a:xfrm>
            <a:off x="5589501" y="2927111"/>
            <a:ext cx="72736" cy="70597"/>
          </a:xfrm>
          <a:custGeom>
            <a:avLst/>
            <a:gdLst/>
            <a:ahLst/>
            <a:cxnLst/>
            <a:rect l="l" t="t" r="r" b="b"/>
            <a:pathLst>
              <a:path w="80010"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49" name="object 249"/>
          <p:cNvSpPr/>
          <p:nvPr/>
        </p:nvSpPr>
        <p:spPr>
          <a:xfrm>
            <a:off x="5599972" y="2660926"/>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0" name="object 250"/>
          <p:cNvSpPr/>
          <p:nvPr/>
        </p:nvSpPr>
        <p:spPr>
          <a:xfrm>
            <a:off x="5648740" y="2605020"/>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1" name="object 251"/>
          <p:cNvSpPr/>
          <p:nvPr/>
        </p:nvSpPr>
        <p:spPr>
          <a:xfrm>
            <a:off x="5697174" y="2394102"/>
            <a:ext cx="72736" cy="70597"/>
          </a:xfrm>
          <a:custGeom>
            <a:avLst/>
            <a:gdLst/>
            <a:ahLst/>
            <a:cxnLst/>
            <a:rect l="l" t="t" r="r" b="b"/>
            <a:pathLst>
              <a:path w="80010"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52" name="object 252"/>
          <p:cNvSpPr/>
          <p:nvPr/>
        </p:nvSpPr>
        <p:spPr>
          <a:xfrm>
            <a:off x="5745930" y="2282604"/>
            <a:ext cx="72736" cy="70597"/>
          </a:xfrm>
          <a:custGeom>
            <a:avLst/>
            <a:gdLst/>
            <a:ahLst/>
            <a:cxnLst/>
            <a:rect l="l" t="t" r="r" b="b"/>
            <a:pathLst>
              <a:path w="80010"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53" name="object 253"/>
          <p:cNvSpPr/>
          <p:nvPr/>
        </p:nvSpPr>
        <p:spPr>
          <a:xfrm>
            <a:off x="5794697" y="2174602"/>
            <a:ext cx="72736" cy="70597"/>
          </a:xfrm>
          <a:custGeom>
            <a:avLst/>
            <a:gdLst/>
            <a:ahLst/>
            <a:cxnLst/>
            <a:rect l="l" t="t" r="r" b="b"/>
            <a:pathLst>
              <a:path w="80010"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4" name="object 254"/>
          <p:cNvSpPr/>
          <p:nvPr/>
        </p:nvSpPr>
        <p:spPr>
          <a:xfrm>
            <a:off x="5843466" y="2124097"/>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5" name="object 255"/>
          <p:cNvSpPr/>
          <p:nvPr/>
        </p:nvSpPr>
        <p:spPr>
          <a:xfrm>
            <a:off x="5891899" y="2406799"/>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6" name="object 256"/>
          <p:cNvSpPr/>
          <p:nvPr/>
        </p:nvSpPr>
        <p:spPr>
          <a:xfrm>
            <a:off x="5940667" y="248716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57" name="object 257"/>
          <p:cNvSpPr/>
          <p:nvPr/>
        </p:nvSpPr>
        <p:spPr>
          <a:xfrm>
            <a:off x="5989424" y="2872482"/>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58" name="object 258"/>
          <p:cNvSpPr/>
          <p:nvPr/>
        </p:nvSpPr>
        <p:spPr>
          <a:xfrm>
            <a:off x="6037857" y="341056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59" name="object 259"/>
          <p:cNvSpPr/>
          <p:nvPr/>
        </p:nvSpPr>
        <p:spPr>
          <a:xfrm>
            <a:off x="6086625" y="3945814"/>
            <a:ext cx="72736" cy="70597"/>
          </a:xfrm>
          <a:custGeom>
            <a:avLst/>
            <a:gdLst/>
            <a:ahLst/>
            <a:cxnLst/>
            <a:rect l="l" t="t" r="r" b="b"/>
            <a:pathLst>
              <a:path w="80009" h="80010">
                <a:moveTo>
                  <a:pt x="0" y="39954"/>
                </a:moveTo>
                <a:lnTo>
                  <a:pt x="79921" y="39954"/>
                </a:lnTo>
                <a:lnTo>
                  <a:pt x="39966" y="39954"/>
                </a:lnTo>
                <a:lnTo>
                  <a:pt x="39966" y="0"/>
                </a:lnTo>
                <a:lnTo>
                  <a:pt x="39966" y="79908"/>
                </a:lnTo>
              </a:path>
            </a:pathLst>
          </a:custGeom>
          <a:ln w="3600">
            <a:solidFill>
              <a:srgbClr val="000000"/>
            </a:solidFill>
          </a:ln>
        </p:spPr>
        <p:txBody>
          <a:bodyPr wrap="square" lIns="0" tIns="0" rIns="0" bIns="0" rtlCol="0"/>
          <a:lstStyle/>
          <a:p>
            <a:endParaRPr/>
          </a:p>
        </p:txBody>
      </p:sp>
      <p:sp>
        <p:nvSpPr>
          <p:cNvPr id="260" name="object 260"/>
          <p:cNvSpPr/>
          <p:nvPr/>
        </p:nvSpPr>
        <p:spPr>
          <a:xfrm>
            <a:off x="6135393" y="466020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1" name="object 261"/>
          <p:cNvSpPr/>
          <p:nvPr/>
        </p:nvSpPr>
        <p:spPr>
          <a:xfrm>
            <a:off x="6184161" y="5027720"/>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2" name="object 262"/>
          <p:cNvSpPr/>
          <p:nvPr/>
        </p:nvSpPr>
        <p:spPr>
          <a:xfrm>
            <a:off x="6232583" y="537299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3" name="object 263"/>
          <p:cNvSpPr/>
          <p:nvPr/>
        </p:nvSpPr>
        <p:spPr>
          <a:xfrm>
            <a:off x="6281351" y="542890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4" name="object 264"/>
          <p:cNvSpPr/>
          <p:nvPr/>
        </p:nvSpPr>
        <p:spPr>
          <a:xfrm>
            <a:off x="6330118" y="5328531"/>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65" name="object 265"/>
          <p:cNvSpPr/>
          <p:nvPr/>
        </p:nvSpPr>
        <p:spPr>
          <a:xfrm>
            <a:off x="6378552" y="499086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66" name="object 266"/>
          <p:cNvSpPr/>
          <p:nvPr/>
        </p:nvSpPr>
        <p:spPr>
          <a:xfrm>
            <a:off x="6427320" y="496037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7" name="object 267"/>
          <p:cNvSpPr/>
          <p:nvPr/>
        </p:nvSpPr>
        <p:spPr>
          <a:xfrm>
            <a:off x="6476076" y="434477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68" name="object 268"/>
          <p:cNvSpPr/>
          <p:nvPr/>
        </p:nvSpPr>
        <p:spPr>
          <a:xfrm>
            <a:off x="6524520" y="4132583"/>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69" name="object 269"/>
          <p:cNvSpPr/>
          <p:nvPr/>
        </p:nvSpPr>
        <p:spPr>
          <a:xfrm>
            <a:off x="6573277" y="3725037"/>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0" name="object 270"/>
          <p:cNvSpPr/>
          <p:nvPr/>
        </p:nvSpPr>
        <p:spPr>
          <a:xfrm>
            <a:off x="6622045" y="348743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1" name="object 271"/>
          <p:cNvSpPr/>
          <p:nvPr/>
        </p:nvSpPr>
        <p:spPr>
          <a:xfrm>
            <a:off x="6670813" y="3197430"/>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72" name="object 272"/>
          <p:cNvSpPr/>
          <p:nvPr/>
        </p:nvSpPr>
        <p:spPr>
          <a:xfrm>
            <a:off x="6719247" y="3068462"/>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3" name="object 273"/>
          <p:cNvSpPr/>
          <p:nvPr/>
        </p:nvSpPr>
        <p:spPr>
          <a:xfrm>
            <a:off x="6768003" y="2836264"/>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4" name="object 274"/>
          <p:cNvSpPr/>
          <p:nvPr/>
        </p:nvSpPr>
        <p:spPr>
          <a:xfrm>
            <a:off x="6802697" y="2948077"/>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5" name="object 275"/>
          <p:cNvSpPr/>
          <p:nvPr/>
        </p:nvSpPr>
        <p:spPr>
          <a:xfrm>
            <a:off x="6816771" y="289883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6" name="object 276"/>
          <p:cNvSpPr/>
          <p:nvPr/>
        </p:nvSpPr>
        <p:spPr>
          <a:xfrm>
            <a:off x="6913972" y="2632968"/>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7" name="object 277"/>
          <p:cNvSpPr/>
          <p:nvPr/>
        </p:nvSpPr>
        <p:spPr>
          <a:xfrm>
            <a:off x="6962728" y="2569128"/>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78" name="object 278"/>
          <p:cNvSpPr/>
          <p:nvPr/>
        </p:nvSpPr>
        <p:spPr>
          <a:xfrm>
            <a:off x="7011497" y="2241311"/>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
        <p:nvSpPr>
          <p:cNvPr id="279" name="object 279"/>
          <p:cNvSpPr/>
          <p:nvPr/>
        </p:nvSpPr>
        <p:spPr>
          <a:xfrm>
            <a:off x="7059941" y="2039918"/>
            <a:ext cx="72736" cy="70597"/>
          </a:xfrm>
          <a:custGeom>
            <a:avLst/>
            <a:gdLst/>
            <a:ahLst/>
            <a:cxnLst/>
            <a:rect l="l" t="t" r="r" b="b"/>
            <a:pathLst>
              <a:path w="80009" h="80010">
                <a:moveTo>
                  <a:pt x="0" y="39966"/>
                </a:moveTo>
                <a:lnTo>
                  <a:pt x="79921" y="39966"/>
                </a:lnTo>
                <a:lnTo>
                  <a:pt x="39954" y="39966"/>
                </a:lnTo>
                <a:lnTo>
                  <a:pt x="39954" y="0"/>
                </a:lnTo>
                <a:lnTo>
                  <a:pt x="39954" y="79921"/>
                </a:lnTo>
              </a:path>
            </a:pathLst>
          </a:custGeom>
          <a:ln w="3600">
            <a:solidFill>
              <a:srgbClr val="000000"/>
            </a:solidFill>
          </a:ln>
        </p:spPr>
        <p:txBody>
          <a:bodyPr wrap="square" lIns="0" tIns="0" rIns="0" bIns="0" rtlCol="0"/>
          <a:lstStyle/>
          <a:p>
            <a:endParaRPr/>
          </a:p>
        </p:txBody>
      </p:sp>
      <p:sp>
        <p:nvSpPr>
          <p:cNvPr id="280" name="object 280"/>
          <p:cNvSpPr/>
          <p:nvPr/>
        </p:nvSpPr>
        <p:spPr>
          <a:xfrm>
            <a:off x="7108697" y="2309924"/>
            <a:ext cx="72736" cy="70597"/>
          </a:xfrm>
          <a:custGeom>
            <a:avLst/>
            <a:gdLst/>
            <a:ahLst/>
            <a:cxnLst/>
            <a:rect l="l" t="t" r="r" b="b"/>
            <a:pathLst>
              <a:path w="80009" h="80010">
                <a:moveTo>
                  <a:pt x="0" y="39954"/>
                </a:moveTo>
                <a:lnTo>
                  <a:pt x="79921" y="39954"/>
                </a:lnTo>
                <a:lnTo>
                  <a:pt x="39966" y="39954"/>
                </a:lnTo>
                <a:lnTo>
                  <a:pt x="39966" y="0"/>
                </a:lnTo>
                <a:lnTo>
                  <a:pt x="39966" y="79921"/>
                </a:lnTo>
              </a:path>
            </a:pathLst>
          </a:custGeom>
          <a:ln w="3600">
            <a:solidFill>
              <a:srgbClr val="000000"/>
            </a:solidFill>
          </a:ln>
        </p:spPr>
        <p:txBody>
          <a:bodyPr wrap="square" lIns="0" tIns="0" rIns="0" bIns="0" rtlCol="0"/>
          <a:lstStyle/>
          <a:p>
            <a:endParaRPr/>
          </a:p>
        </p:txBody>
      </p:sp>
      <p:sp>
        <p:nvSpPr>
          <p:cNvPr id="281" name="object 281"/>
          <p:cNvSpPr/>
          <p:nvPr/>
        </p:nvSpPr>
        <p:spPr>
          <a:xfrm>
            <a:off x="7157466" y="2132042"/>
            <a:ext cx="72736" cy="70597"/>
          </a:xfrm>
          <a:custGeom>
            <a:avLst/>
            <a:gdLst/>
            <a:ahLst/>
            <a:cxnLst/>
            <a:rect l="l" t="t" r="r" b="b"/>
            <a:pathLst>
              <a:path w="80009" h="80010">
                <a:moveTo>
                  <a:pt x="0" y="39954"/>
                </a:moveTo>
                <a:lnTo>
                  <a:pt x="79921" y="39954"/>
                </a:lnTo>
                <a:lnTo>
                  <a:pt x="39954" y="39954"/>
                </a:lnTo>
                <a:lnTo>
                  <a:pt x="39954" y="0"/>
                </a:lnTo>
                <a:lnTo>
                  <a:pt x="39954" y="79921"/>
                </a:lnTo>
              </a:path>
            </a:pathLst>
          </a:custGeom>
          <a:ln w="3600">
            <a:solidFill>
              <a:srgbClr val="000000"/>
            </a:solidFill>
          </a:ln>
        </p:spPr>
        <p:txBody>
          <a:bodyPr wrap="square" lIns="0" tIns="0" rIns="0" bIns="0" rtlCol="0"/>
          <a:lstStyle/>
          <a:p>
            <a:endParaRPr/>
          </a:p>
        </p:txBody>
      </p:sp>
      <p:sp>
        <p:nvSpPr>
          <p:cNvPr id="282" name="object 282"/>
          <p:cNvSpPr/>
          <p:nvPr/>
        </p:nvSpPr>
        <p:spPr>
          <a:xfrm>
            <a:off x="7205899" y="2672356"/>
            <a:ext cx="72736" cy="70597"/>
          </a:xfrm>
          <a:custGeom>
            <a:avLst/>
            <a:gdLst/>
            <a:ahLst/>
            <a:cxnLst/>
            <a:rect l="l" t="t" r="r" b="b"/>
            <a:pathLst>
              <a:path w="80009" h="80010">
                <a:moveTo>
                  <a:pt x="0" y="39966"/>
                </a:moveTo>
                <a:lnTo>
                  <a:pt x="79921" y="39966"/>
                </a:lnTo>
                <a:lnTo>
                  <a:pt x="39966" y="39966"/>
                </a:lnTo>
                <a:lnTo>
                  <a:pt x="39966" y="0"/>
                </a:lnTo>
                <a:lnTo>
                  <a:pt x="39966" y="79921"/>
                </a:lnTo>
              </a:path>
            </a:pathLst>
          </a:custGeom>
          <a:ln w="3600">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5183"/>
            <a:ext cx="8229600" cy="538609"/>
          </a:xfrm>
          <a:prstGeom prst="rect">
            <a:avLst/>
          </a:prstGeom>
        </p:spPr>
        <p:txBody>
          <a:bodyPr vert="horz" wrap="square" lIns="0" tIns="0" rIns="0" bIns="0" rtlCol="0">
            <a:spAutoFit/>
          </a:bodyPr>
          <a:lstStyle/>
          <a:p>
            <a:pPr>
              <a:lnSpc>
                <a:spcPts val="4220"/>
              </a:lnSpc>
            </a:pPr>
            <a:r>
              <a:rPr dirty="0">
                <a:latin typeface="Verdana"/>
                <a:cs typeface="Verdana"/>
              </a:rPr>
              <a:t>R</a:t>
            </a:r>
            <a:r>
              <a:rPr spc="-5" dirty="0">
                <a:latin typeface="Verdana"/>
                <a:cs typeface="Verdana"/>
              </a:rPr>
              <a:t>e</a:t>
            </a:r>
            <a:r>
              <a:rPr dirty="0">
                <a:latin typeface="Verdana"/>
                <a:cs typeface="Verdana"/>
              </a:rPr>
              <a:t>s</a:t>
            </a:r>
            <a:r>
              <a:rPr spc="-5" dirty="0">
                <a:latin typeface="Verdana"/>
                <a:cs typeface="Verdana"/>
              </a:rPr>
              <a:t>o</a:t>
            </a:r>
            <a:r>
              <a:rPr dirty="0">
                <a:latin typeface="Verdana"/>
                <a:cs typeface="Verdana"/>
              </a:rPr>
              <a:t>luti</a:t>
            </a:r>
            <a:r>
              <a:rPr spc="-5" dirty="0">
                <a:latin typeface="Verdana"/>
                <a:cs typeface="Verdana"/>
              </a:rPr>
              <a:t>o</a:t>
            </a:r>
            <a:r>
              <a:rPr dirty="0">
                <a:latin typeface="Verdana"/>
                <a:cs typeface="Verdana"/>
              </a:rPr>
              <a:t>n</a:t>
            </a:r>
            <a:r>
              <a:rPr spc="-40" dirty="0">
                <a:latin typeface="Verdana"/>
                <a:cs typeface="Verdana"/>
              </a:rPr>
              <a:t> </a:t>
            </a:r>
            <a:r>
              <a:rPr spc="-5" dirty="0">
                <a:latin typeface="Verdana"/>
                <a:cs typeface="Verdana"/>
              </a:rPr>
              <a:t>a</a:t>
            </a:r>
            <a:r>
              <a:rPr dirty="0">
                <a:latin typeface="Verdana"/>
                <a:cs typeface="Verdana"/>
              </a:rPr>
              <a:t>nd</a:t>
            </a:r>
            <a:r>
              <a:rPr spc="-20" dirty="0">
                <a:latin typeface="Verdana"/>
                <a:cs typeface="Verdana"/>
              </a:rPr>
              <a:t> </a:t>
            </a:r>
            <a:r>
              <a:rPr dirty="0">
                <a:latin typeface="Verdana"/>
                <a:cs typeface="Verdana"/>
              </a:rPr>
              <a:t>S</a:t>
            </a:r>
            <a:r>
              <a:rPr spc="-5" dirty="0">
                <a:latin typeface="Verdana"/>
                <a:cs typeface="Verdana"/>
              </a:rPr>
              <a:t>am</a:t>
            </a:r>
            <a:r>
              <a:rPr dirty="0">
                <a:latin typeface="Verdana"/>
                <a:cs typeface="Verdana"/>
              </a:rPr>
              <a:t>pling</a:t>
            </a:r>
          </a:p>
        </p:txBody>
      </p:sp>
      <p:sp>
        <p:nvSpPr>
          <p:cNvPr id="3" name="object 3"/>
          <p:cNvSpPr txBox="1"/>
          <p:nvPr/>
        </p:nvSpPr>
        <p:spPr>
          <a:xfrm>
            <a:off x="535942" y="806826"/>
            <a:ext cx="3237512" cy="6138091"/>
          </a:xfrm>
          <a:prstGeom prst="rect">
            <a:avLst/>
          </a:prstGeom>
        </p:spPr>
        <p:txBody>
          <a:bodyPr vert="horz" wrap="square" lIns="0" tIns="0" rIns="0" bIns="0" rtlCol="0">
            <a:spAutoFit/>
          </a:bodyPr>
          <a:lstStyle/>
          <a:p>
            <a:pPr marL="355600" marR="58419" indent="-342900">
              <a:lnSpc>
                <a:spcPct val="80000"/>
              </a:lnSpc>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a</a:t>
            </a:r>
            <a:r>
              <a:rPr sz="2400" spc="-20" dirty="0">
                <a:solidFill>
                  <a:schemeClr val="tx1"/>
                </a:solidFill>
                <a:latin typeface="Times New Roman"/>
                <a:cs typeface="Times New Roman"/>
              </a:rPr>
              <a:t>m</a:t>
            </a:r>
            <a:r>
              <a:rPr sz="2400" dirty="0">
                <a:solidFill>
                  <a:schemeClr val="tx1"/>
                </a:solidFill>
                <a:latin typeface="Times New Roman"/>
                <a:cs typeface="Times New Roman"/>
              </a:rPr>
              <a:t>e</a:t>
            </a:r>
            <a:r>
              <a:rPr sz="2400" spc="10" dirty="0">
                <a:solidFill>
                  <a:schemeClr val="tx1"/>
                </a:solidFill>
                <a:latin typeface="Times New Roman"/>
                <a:cs typeface="Times New Roman"/>
              </a:rPr>
              <a:t> </a:t>
            </a:r>
            <a:r>
              <a:rPr sz="2400" dirty="0">
                <a:solidFill>
                  <a:schemeClr val="tx1"/>
                </a:solidFill>
                <a:latin typeface="Times New Roman"/>
                <a:cs typeface="Times New Roman"/>
              </a:rPr>
              <a:t>spectral</a:t>
            </a:r>
            <a:r>
              <a:rPr sz="2400" spc="-35" dirty="0">
                <a:solidFill>
                  <a:schemeClr val="tx1"/>
                </a:solidFill>
                <a:latin typeface="Times New Roman"/>
                <a:cs typeface="Times New Roman"/>
              </a:rPr>
              <a:t> </a:t>
            </a:r>
            <a:r>
              <a:rPr sz="2400" dirty="0">
                <a:solidFill>
                  <a:schemeClr val="tx1"/>
                </a:solidFill>
                <a:latin typeface="Times New Roman"/>
                <a:cs typeface="Times New Roman"/>
              </a:rPr>
              <a:t>region (300-320</a:t>
            </a:r>
            <a:r>
              <a:rPr sz="2400" spc="-15" dirty="0">
                <a:solidFill>
                  <a:schemeClr val="tx1"/>
                </a:solidFill>
                <a:latin typeface="Times New Roman"/>
                <a:cs typeface="Times New Roman"/>
              </a:rPr>
              <a:t> </a:t>
            </a:r>
            <a:r>
              <a:rPr sz="2400" dirty="0">
                <a:solidFill>
                  <a:schemeClr val="tx1"/>
                </a:solidFill>
                <a:latin typeface="Times New Roman"/>
                <a:cs typeface="Times New Roman"/>
              </a:rPr>
              <a:t>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r>
              <a:rPr sz="2400" spc="15" dirty="0">
                <a:solidFill>
                  <a:schemeClr val="tx1"/>
                </a:solidFill>
                <a:latin typeface="Times New Roman"/>
                <a:cs typeface="Times New Roman"/>
              </a:rPr>
              <a:t> </a:t>
            </a:r>
            <a:r>
              <a:rPr sz="2400" dirty="0">
                <a:solidFill>
                  <a:schemeClr val="tx1"/>
                </a:solidFill>
                <a:latin typeface="Times New Roman"/>
                <a:cs typeface="Times New Roman"/>
              </a:rPr>
              <a:t>and absolute</a:t>
            </a:r>
            <a:r>
              <a:rPr sz="2400" spc="-25" dirty="0">
                <a:solidFill>
                  <a:schemeClr val="tx1"/>
                </a:solidFill>
                <a:latin typeface="Times New Roman"/>
                <a:cs typeface="Times New Roman"/>
              </a:rPr>
              <a:t> </a:t>
            </a:r>
            <a:r>
              <a:rPr sz="2400" dirty="0">
                <a:solidFill>
                  <a:schemeClr val="tx1"/>
                </a:solidFill>
                <a:latin typeface="Times New Roman"/>
                <a:cs typeface="Times New Roman"/>
              </a:rPr>
              <a:t>scale</a:t>
            </a:r>
            <a:r>
              <a:rPr sz="2400" spc="-25" dirty="0">
                <a:solidFill>
                  <a:schemeClr val="tx1"/>
                </a:solidFill>
                <a:latin typeface="Times New Roman"/>
                <a:cs typeface="Times New Roman"/>
              </a:rPr>
              <a:t> </a:t>
            </a:r>
            <a:r>
              <a:rPr sz="2400" dirty="0">
                <a:solidFill>
                  <a:schemeClr val="tx1"/>
                </a:solidFill>
                <a:latin typeface="Times New Roman"/>
                <a:cs typeface="Times New Roman"/>
              </a:rPr>
              <a:t>used</a:t>
            </a:r>
            <a:r>
              <a:rPr sz="2400" spc="-15" dirty="0">
                <a:solidFill>
                  <a:schemeClr val="tx1"/>
                </a:solidFill>
                <a:latin typeface="Times New Roman"/>
                <a:cs typeface="Times New Roman"/>
              </a:rPr>
              <a:t> </a:t>
            </a:r>
            <a:r>
              <a:rPr sz="2400" spc="-10" dirty="0">
                <a:solidFill>
                  <a:schemeClr val="tx1"/>
                </a:solidFill>
                <a:latin typeface="Times New Roman"/>
                <a:cs typeface="Times New Roman"/>
              </a:rPr>
              <a:t>f</a:t>
            </a:r>
            <a:r>
              <a:rPr sz="2400" spc="-5" dirty="0">
                <a:solidFill>
                  <a:schemeClr val="tx1"/>
                </a:solidFill>
                <a:latin typeface="Times New Roman"/>
                <a:cs typeface="Times New Roman"/>
              </a:rPr>
              <a:t>o</a:t>
            </a:r>
            <a:r>
              <a:rPr sz="2400" dirty="0">
                <a:solidFill>
                  <a:schemeClr val="tx1"/>
                </a:solidFill>
                <a:latin typeface="Times New Roman"/>
                <a:cs typeface="Times New Roman"/>
              </a:rPr>
              <a:t>r</a:t>
            </a:r>
            <a:r>
              <a:rPr sz="2400" spc="15" dirty="0">
                <a:solidFill>
                  <a:schemeClr val="tx1"/>
                </a:solidFill>
                <a:latin typeface="Times New Roman"/>
                <a:cs typeface="Times New Roman"/>
              </a:rPr>
              <a:t> </a:t>
            </a:r>
            <a:r>
              <a:rPr sz="2400" dirty="0">
                <a:solidFill>
                  <a:schemeClr val="tx1"/>
                </a:solidFill>
                <a:latin typeface="Times New Roman"/>
                <a:cs typeface="Times New Roman"/>
              </a:rPr>
              <a:t>all panels</a:t>
            </a:r>
            <a:r>
              <a:rPr sz="2400" spc="-25" dirty="0">
                <a:solidFill>
                  <a:schemeClr val="tx1"/>
                </a:solidFill>
                <a:latin typeface="Times New Roman"/>
                <a:cs typeface="Times New Roman"/>
              </a:rPr>
              <a:t> </a:t>
            </a:r>
            <a:r>
              <a:rPr sz="2400" dirty="0">
                <a:solidFill>
                  <a:schemeClr val="tx1"/>
                </a:solidFill>
                <a:latin typeface="Times New Roman"/>
                <a:cs typeface="Times New Roman"/>
              </a:rPr>
              <a:t>in this</a:t>
            </a:r>
            <a:r>
              <a:rPr sz="2400" spc="-25" dirty="0">
                <a:solidFill>
                  <a:schemeClr val="tx1"/>
                </a:solidFill>
                <a:latin typeface="Times New Roman"/>
                <a:cs typeface="Times New Roman"/>
              </a:rPr>
              <a:t> </a:t>
            </a:r>
            <a:r>
              <a:rPr sz="2400" spc="-10" dirty="0">
                <a:solidFill>
                  <a:schemeClr val="tx1"/>
                </a:solidFill>
                <a:latin typeface="Times New Roman"/>
                <a:cs typeface="Times New Roman"/>
              </a:rPr>
              <a:t>f</a:t>
            </a:r>
            <a:r>
              <a:rPr sz="2400" dirty="0">
                <a:solidFill>
                  <a:schemeClr val="tx1"/>
                </a:solidFill>
                <a:latin typeface="Times New Roman"/>
                <a:cs typeface="Times New Roman"/>
              </a:rPr>
              <a:t>igure.</a:t>
            </a:r>
          </a:p>
          <a:p>
            <a:pPr marL="355600" marR="5080" indent="-342900">
              <a:lnSpc>
                <a:spcPct val="80000"/>
              </a:lnSpc>
              <a:spcBef>
                <a:spcPts val="575"/>
              </a:spcBef>
              <a:buFont typeface="Arial"/>
              <a:buChar char="•"/>
              <a:tabLst>
                <a:tab pos="355600" algn="l"/>
              </a:tabLst>
            </a:pPr>
            <a:r>
              <a:rPr sz="2400" spc="-5" dirty="0">
                <a:solidFill>
                  <a:schemeClr val="tx1"/>
                </a:solidFill>
                <a:latin typeface="Times New Roman"/>
                <a:cs typeface="Times New Roman"/>
              </a:rPr>
              <a:t>E</a:t>
            </a:r>
            <a:r>
              <a:rPr sz="2400" spc="-60" dirty="0">
                <a:solidFill>
                  <a:schemeClr val="tx1"/>
                </a:solidFill>
                <a:latin typeface="Times New Roman"/>
                <a:cs typeface="Times New Roman"/>
              </a:rPr>
              <a:t>f</a:t>
            </a:r>
            <a:r>
              <a:rPr sz="2400" spc="-10" dirty="0">
                <a:solidFill>
                  <a:schemeClr val="tx1"/>
                </a:solidFill>
                <a:latin typeface="Times New Roman"/>
                <a:cs typeface="Times New Roman"/>
              </a:rPr>
              <a:t>f</a:t>
            </a:r>
            <a:r>
              <a:rPr sz="2400" dirty="0">
                <a:solidFill>
                  <a:schemeClr val="tx1"/>
                </a:solidFill>
                <a:latin typeface="Times New Roman"/>
                <a:cs typeface="Times New Roman"/>
              </a:rPr>
              <a:t>ect of bandpass</a:t>
            </a:r>
            <a:r>
              <a:rPr sz="2400" spc="-10" dirty="0">
                <a:solidFill>
                  <a:schemeClr val="tx1"/>
                </a:solidFill>
                <a:latin typeface="Times New Roman"/>
                <a:cs typeface="Times New Roman"/>
              </a:rPr>
              <a:t> </a:t>
            </a:r>
            <a:r>
              <a:rPr sz="2400" dirty="0">
                <a:solidFill>
                  <a:schemeClr val="tx1"/>
                </a:solidFill>
                <a:latin typeface="Times New Roman"/>
                <a:cs typeface="Times New Roman"/>
              </a:rPr>
              <a:t>change bet</a:t>
            </a:r>
            <a:r>
              <a:rPr sz="2400" spc="-5" dirty="0">
                <a:solidFill>
                  <a:schemeClr val="tx1"/>
                </a:solidFill>
                <a:latin typeface="Times New Roman"/>
                <a:cs typeface="Times New Roman"/>
              </a:rPr>
              <a:t>w</a:t>
            </a:r>
            <a:r>
              <a:rPr sz="2400" dirty="0">
                <a:solidFill>
                  <a:schemeClr val="tx1"/>
                </a:solidFill>
                <a:latin typeface="Times New Roman"/>
                <a:cs typeface="Times New Roman"/>
              </a:rPr>
              <a:t>een</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KN</a:t>
            </a:r>
            <a:r>
              <a:rPr sz="2400" dirty="0">
                <a:solidFill>
                  <a:schemeClr val="tx1"/>
                </a:solidFill>
                <a:latin typeface="Times New Roman"/>
                <a:cs typeface="Times New Roman"/>
              </a:rPr>
              <a:t>MI</a:t>
            </a:r>
            <a:r>
              <a:rPr sz="2400" spc="15" dirty="0">
                <a:solidFill>
                  <a:schemeClr val="tx1"/>
                </a:solidFill>
                <a:latin typeface="Times New Roman"/>
                <a:cs typeface="Times New Roman"/>
              </a:rPr>
              <a:t> </a:t>
            </a:r>
            <a:r>
              <a:rPr sz="2400" dirty="0">
                <a:solidFill>
                  <a:schemeClr val="tx1"/>
                </a:solidFill>
                <a:latin typeface="Times New Roman"/>
                <a:cs typeface="Times New Roman"/>
              </a:rPr>
              <a:t>and </a:t>
            </a:r>
            <a:r>
              <a:rPr sz="2400" spc="-5" dirty="0">
                <a:solidFill>
                  <a:schemeClr val="tx1"/>
                </a:solidFill>
                <a:latin typeface="Times New Roman"/>
                <a:cs typeface="Times New Roman"/>
              </a:rPr>
              <a:t>SAO </a:t>
            </a:r>
            <a:r>
              <a:rPr sz="2400" dirty="0">
                <a:solidFill>
                  <a:schemeClr val="tx1"/>
                </a:solidFill>
                <a:latin typeface="Times New Roman"/>
                <a:cs typeface="Times New Roman"/>
              </a:rPr>
              <a:t>is</a:t>
            </a:r>
            <a:r>
              <a:rPr sz="2400" spc="-10" dirty="0">
                <a:solidFill>
                  <a:schemeClr val="tx1"/>
                </a:solidFill>
                <a:latin typeface="Times New Roman"/>
                <a:cs typeface="Times New Roman"/>
              </a:rPr>
              <a:t> </a:t>
            </a:r>
            <a:r>
              <a:rPr sz="2400" dirty="0">
                <a:solidFill>
                  <a:schemeClr val="tx1"/>
                </a:solidFill>
                <a:latin typeface="Times New Roman"/>
                <a:cs typeface="Times New Roman"/>
              </a:rPr>
              <a:t>apparent,</a:t>
            </a:r>
            <a:r>
              <a:rPr sz="2400" spc="-25" dirty="0">
                <a:solidFill>
                  <a:schemeClr val="tx1"/>
                </a:solidFill>
                <a:latin typeface="Times New Roman"/>
                <a:cs typeface="Times New Roman"/>
              </a:rPr>
              <a:t> </a:t>
            </a:r>
            <a:r>
              <a:rPr sz="2400" dirty="0">
                <a:solidFill>
                  <a:schemeClr val="tx1"/>
                </a:solidFill>
                <a:latin typeface="Times New Roman"/>
                <a:cs typeface="Times New Roman"/>
              </a:rPr>
              <a:t>even</a:t>
            </a:r>
            <a:r>
              <a:rPr sz="2400" spc="-15" dirty="0">
                <a:solidFill>
                  <a:schemeClr val="tx1"/>
                </a:solidFill>
                <a:latin typeface="Times New Roman"/>
                <a:cs typeface="Times New Roman"/>
              </a:rPr>
              <a:t> </a:t>
            </a:r>
            <a:r>
              <a:rPr sz="2400" spc="-5" dirty="0">
                <a:solidFill>
                  <a:schemeClr val="tx1"/>
                </a:solidFill>
                <a:latin typeface="Times New Roman"/>
                <a:cs typeface="Times New Roman"/>
              </a:rPr>
              <a:t>w</a:t>
            </a:r>
            <a:r>
              <a:rPr sz="2400" dirty="0">
                <a:solidFill>
                  <a:schemeClr val="tx1"/>
                </a:solidFill>
                <a:latin typeface="Times New Roman"/>
                <a:cs typeface="Times New Roman"/>
              </a:rPr>
              <a:t>ith sa</a:t>
            </a:r>
            <a:r>
              <a:rPr sz="2400" spc="-20" dirty="0">
                <a:solidFill>
                  <a:schemeClr val="tx1"/>
                </a:solidFill>
                <a:latin typeface="Times New Roman"/>
                <a:cs typeface="Times New Roman"/>
              </a:rPr>
              <a:t>m</a:t>
            </a:r>
            <a:r>
              <a:rPr sz="2400" dirty="0">
                <a:solidFill>
                  <a:schemeClr val="tx1"/>
                </a:solidFill>
                <a:latin typeface="Times New Roman"/>
                <a:cs typeface="Times New Roman"/>
              </a:rPr>
              <a:t>e in</a:t>
            </a:r>
            <a:r>
              <a:rPr sz="2400" spc="-5" dirty="0">
                <a:solidFill>
                  <a:schemeClr val="tx1"/>
                </a:solidFill>
                <a:latin typeface="Times New Roman"/>
                <a:cs typeface="Times New Roman"/>
              </a:rPr>
              <a:t>p</a:t>
            </a:r>
            <a:r>
              <a:rPr sz="2400" dirty="0">
                <a:solidFill>
                  <a:schemeClr val="tx1"/>
                </a:solidFill>
                <a:latin typeface="Times New Roman"/>
                <a:cs typeface="Times New Roman"/>
              </a:rPr>
              <a:t>ut</a:t>
            </a:r>
            <a:r>
              <a:rPr sz="2400" spc="-10" dirty="0">
                <a:solidFill>
                  <a:schemeClr val="tx1"/>
                </a:solidFill>
                <a:latin typeface="Times New Roman"/>
                <a:cs typeface="Times New Roman"/>
              </a:rPr>
              <a:t> </a:t>
            </a:r>
            <a:r>
              <a:rPr sz="2400" dirty="0">
                <a:solidFill>
                  <a:schemeClr val="tx1"/>
                </a:solidFill>
                <a:latin typeface="Times New Roman"/>
                <a:cs typeface="Times New Roman"/>
              </a:rPr>
              <a:t>data</a:t>
            </a:r>
            <a:r>
              <a:rPr sz="2400" spc="-25" dirty="0">
                <a:solidFill>
                  <a:schemeClr val="tx1"/>
                </a:solidFill>
                <a:latin typeface="Times New Roman"/>
                <a:cs typeface="Times New Roman"/>
              </a:rPr>
              <a:t> </a:t>
            </a:r>
            <a:r>
              <a:rPr sz="2400" dirty="0">
                <a:solidFill>
                  <a:schemeClr val="tx1"/>
                </a:solidFill>
                <a:latin typeface="Times New Roman"/>
                <a:cs typeface="Times New Roman"/>
              </a:rPr>
              <a:t>set.</a:t>
            </a:r>
          </a:p>
          <a:p>
            <a:pPr marL="355600" marR="102235" indent="-342900">
              <a:lnSpc>
                <a:spcPts val="2300"/>
              </a:lnSpc>
              <a:spcBef>
                <a:spcPts val="560"/>
              </a:spcBef>
              <a:buFont typeface="Arial"/>
              <a:buChar char="•"/>
              <a:tabLst>
                <a:tab pos="355600" algn="l"/>
              </a:tabLst>
            </a:pPr>
            <a:r>
              <a:rPr sz="2400" spc="-5" dirty="0">
                <a:solidFill>
                  <a:schemeClr val="tx1"/>
                </a:solidFill>
                <a:latin typeface="Times New Roman"/>
                <a:cs typeface="Times New Roman"/>
              </a:rPr>
              <a:t>S</a:t>
            </a:r>
            <a:r>
              <a:rPr sz="2400" dirty="0">
                <a:solidFill>
                  <a:schemeClr val="tx1"/>
                </a:solidFill>
                <a:latin typeface="Times New Roman"/>
                <a:cs typeface="Times New Roman"/>
              </a:rPr>
              <a:t>atell</a:t>
            </a:r>
            <a:r>
              <a:rPr sz="2400" spc="-10" dirty="0">
                <a:solidFill>
                  <a:schemeClr val="tx1"/>
                </a:solidFill>
                <a:latin typeface="Times New Roman"/>
                <a:cs typeface="Times New Roman"/>
              </a:rPr>
              <a:t>i</a:t>
            </a:r>
            <a:r>
              <a:rPr sz="2400" dirty="0">
                <a:solidFill>
                  <a:schemeClr val="tx1"/>
                </a:solidFill>
                <a:latin typeface="Times New Roman"/>
                <a:cs typeface="Times New Roman"/>
              </a:rPr>
              <a:t>te</a:t>
            </a:r>
            <a:r>
              <a:rPr sz="2400" spc="-50" dirty="0">
                <a:solidFill>
                  <a:schemeClr val="tx1"/>
                </a:solidFill>
                <a:latin typeface="Times New Roman"/>
                <a:cs typeface="Times New Roman"/>
              </a:rPr>
              <a:t> </a:t>
            </a:r>
            <a:r>
              <a:rPr sz="2400" spc="-20" dirty="0">
                <a:solidFill>
                  <a:schemeClr val="tx1"/>
                </a:solidFill>
                <a:latin typeface="Times New Roman"/>
                <a:cs typeface="Times New Roman"/>
              </a:rPr>
              <a:t>m</a:t>
            </a:r>
            <a:r>
              <a:rPr sz="2400" dirty="0">
                <a:solidFill>
                  <a:schemeClr val="tx1"/>
                </a:solidFill>
                <a:latin typeface="Times New Roman"/>
                <a:cs typeface="Times New Roman"/>
              </a:rPr>
              <a:t>easure</a:t>
            </a:r>
            <a:r>
              <a:rPr sz="2400" spc="-20" dirty="0">
                <a:solidFill>
                  <a:schemeClr val="tx1"/>
                </a:solidFill>
                <a:latin typeface="Times New Roman"/>
                <a:cs typeface="Times New Roman"/>
              </a:rPr>
              <a:t>m</a:t>
            </a:r>
            <a:r>
              <a:rPr sz="2400" dirty="0">
                <a:solidFill>
                  <a:schemeClr val="tx1"/>
                </a:solidFill>
                <a:latin typeface="Times New Roman"/>
                <a:cs typeface="Times New Roman"/>
              </a:rPr>
              <a:t>ents (bottom</a:t>
            </a:r>
            <a:r>
              <a:rPr sz="2400" spc="-35" dirty="0">
                <a:solidFill>
                  <a:schemeClr val="tx1"/>
                </a:solidFill>
                <a:latin typeface="Times New Roman"/>
                <a:cs typeface="Times New Roman"/>
              </a:rPr>
              <a:t> </a:t>
            </a:r>
            <a:r>
              <a:rPr sz="2400" dirty="0">
                <a:solidFill>
                  <a:schemeClr val="tx1"/>
                </a:solidFill>
                <a:latin typeface="Times New Roman"/>
                <a:cs typeface="Times New Roman"/>
              </a:rPr>
              <a:t>t</a:t>
            </a:r>
            <a:r>
              <a:rPr sz="2400" spc="-5" dirty="0">
                <a:solidFill>
                  <a:schemeClr val="tx1"/>
                </a:solidFill>
                <a:latin typeface="Times New Roman"/>
                <a:cs typeface="Times New Roman"/>
              </a:rPr>
              <a:t>w</a:t>
            </a:r>
            <a:r>
              <a:rPr sz="2400" dirty="0">
                <a:solidFill>
                  <a:schemeClr val="tx1"/>
                </a:solidFill>
                <a:latin typeface="Times New Roman"/>
                <a:cs typeface="Times New Roman"/>
              </a:rPr>
              <a:t>o panels)</a:t>
            </a:r>
            <a:r>
              <a:rPr sz="2400" spc="-20" dirty="0">
                <a:solidFill>
                  <a:schemeClr val="tx1"/>
                </a:solidFill>
                <a:latin typeface="Times New Roman"/>
                <a:cs typeface="Times New Roman"/>
              </a:rPr>
              <a:t> </a:t>
            </a:r>
            <a:r>
              <a:rPr sz="2400" dirty="0">
                <a:solidFill>
                  <a:schemeClr val="tx1"/>
                </a:solidFill>
                <a:latin typeface="Times New Roman"/>
                <a:cs typeface="Times New Roman"/>
              </a:rPr>
              <a:t>have lo</a:t>
            </a:r>
            <a:r>
              <a:rPr sz="2400" spc="-5" dirty="0">
                <a:solidFill>
                  <a:schemeClr val="tx1"/>
                </a:solidFill>
                <a:latin typeface="Times New Roman"/>
                <a:cs typeface="Times New Roman"/>
              </a:rPr>
              <a:t>w</a:t>
            </a:r>
            <a:r>
              <a:rPr sz="2400" dirty="0">
                <a:solidFill>
                  <a:schemeClr val="tx1"/>
                </a:solidFill>
                <a:latin typeface="Times New Roman"/>
                <a:cs typeface="Times New Roman"/>
              </a:rPr>
              <a:t>er</a:t>
            </a:r>
            <a:r>
              <a:rPr sz="2400" spc="-10" dirty="0">
                <a:solidFill>
                  <a:schemeClr val="tx1"/>
                </a:solidFill>
                <a:latin typeface="Times New Roman"/>
                <a:cs typeface="Times New Roman"/>
              </a:rPr>
              <a:t> </a:t>
            </a:r>
            <a:r>
              <a:rPr sz="2400" dirty="0">
                <a:solidFill>
                  <a:schemeClr val="tx1"/>
                </a:solidFill>
                <a:latin typeface="Times New Roman"/>
                <a:cs typeface="Times New Roman"/>
              </a:rPr>
              <a:t>resolution.</a:t>
            </a:r>
          </a:p>
          <a:p>
            <a:pPr marL="355600" marR="294640" indent="-342900">
              <a:lnSpc>
                <a:spcPct val="80000"/>
              </a:lnSpc>
              <a:spcBef>
                <a:spcPts val="595"/>
              </a:spcBef>
              <a:buFont typeface="Arial"/>
              <a:buChar char="•"/>
              <a:tabLst>
                <a:tab pos="355600" algn="l"/>
              </a:tabLst>
            </a:pPr>
            <a:r>
              <a:rPr sz="2400" spc="-25" dirty="0">
                <a:solidFill>
                  <a:schemeClr val="tx1"/>
                </a:solidFill>
                <a:latin typeface="Times New Roman"/>
                <a:cs typeface="Times New Roman"/>
              </a:rPr>
              <a:t>W</a:t>
            </a:r>
            <a:r>
              <a:rPr sz="2400" spc="-5" dirty="0">
                <a:solidFill>
                  <a:schemeClr val="tx1"/>
                </a:solidFill>
                <a:latin typeface="Times New Roman"/>
                <a:cs typeface="Times New Roman"/>
              </a:rPr>
              <a:t>H</a:t>
            </a:r>
            <a:r>
              <a:rPr sz="2400" dirty="0">
                <a:solidFill>
                  <a:schemeClr val="tx1"/>
                </a:solidFill>
                <a:latin typeface="Times New Roman"/>
                <a:cs typeface="Times New Roman"/>
              </a:rPr>
              <a:t>I</a:t>
            </a:r>
            <a:r>
              <a:rPr sz="2400" spc="25" dirty="0">
                <a:solidFill>
                  <a:schemeClr val="tx1"/>
                </a:solidFill>
                <a:latin typeface="Times New Roman"/>
                <a:cs typeface="Times New Roman"/>
              </a:rPr>
              <a:t> </a:t>
            </a:r>
            <a:r>
              <a:rPr sz="2400" dirty="0">
                <a:solidFill>
                  <a:schemeClr val="tx1"/>
                </a:solidFill>
                <a:latin typeface="Times New Roman"/>
                <a:cs typeface="Times New Roman"/>
              </a:rPr>
              <a:t>spectrum</a:t>
            </a:r>
            <a:r>
              <a:rPr sz="2400" spc="-35" dirty="0">
                <a:solidFill>
                  <a:schemeClr val="tx1"/>
                </a:solidFill>
                <a:latin typeface="Times New Roman"/>
                <a:cs typeface="Times New Roman"/>
              </a:rPr>
              <a:t> </a:t>
            </a:r>
            <a:r>
              <a:rPr sz="2400" dirty="0">
                <a:solidFill>
                  <a:schemeClr val="tx1"/>
                </a:solidFill>
                <a:latin typeface="Times New Roman"/>
                <a:cs typeface="Times New Roman"/>
              </a:rPr>
              <a:t>sho</a:t>
            </a:r>
            <a:r>
              <a:rPr sz="2400" spc="-5" dirty="0">
                <a:solidFill>
                  <a:schemeClr val="tx1"/>
                </a:solidFill>
                <a:latin typeface="Times New Roman"/>
                <a:cs typeface="Times New Roman"/>
              </a:rPr>
              <a:t>w</a:t>
            </a:r>
            <a:r>
              <a:rPr sz="2400" dirty="0">
                <a:solidFill>
                  <a:schemeClr val="tx1"/>
                </a:solidFill>
                <a:latin typeface="Times New Roman"/>
                <a:cs typeface="Times New Roman"/>
              </a:rPr>
              <a:t>s change</a:t>
            </a:r>
            <a:r>
              <a:rPr sz="2400" spc="-10" dirty="0">
                <a:solidFill>
                  <a:schemeClr val="tx1"/>
                </a:solidFill>
                <a:latin typeface="Times New Roman"/>
                <a:cs typeface="Times New Roman"/>
              </a:rPr>
              <a:t> </a:t>
            </a:r>
            <a:r>
              <a:rPr sz="2400" dirty="0">
                <a:solidFill>
                  <a:schemeClr val="tx1"/>
                </a:solidFill>
                <a:latin typeface="Times New Roman"/>
                <a:cs typeface="Times New Roman"/>
              </a:rPr>
              <a:t>in</a:t>
            </a:r>
            <a:r>
              <a:rPr sz="2400" spc="-15" dirty="0">
                <a:solidFill>
                  <a:schemeClr val="tx1"/>
                </a:solidFill>
                <a:latin typeface="Times New Roman"/>
                <a:cs typeface="Times New Roman"/>
              </a:rPr>
              <a:t> </a:t>
            </a:r>
            <a:r>
              <a:rPr sz="2400" dirty="0">
                <a:solidFill>
                  <a:schemeClr val="tx1"/>
                </a:solidFill>
                <a:latin typeface="Times New Roman"/>
                <a:cs typeface="Times New Roman"/>
              </a:rPr>
              <a:t>original instru</a:t>
            </a:r>
            <a:r>
              <a:rPr sz="2400" spc="-20" dirty="0">
                <a:solidFill>
                  <a:schemeClr val="tx1"/>
                </a:solidFill>
                <a:latin typeface="Times New Roman"/>
                <a:cs typeface="Times New Roman"/>
              </a:rPr>
              <a:t>m</a:t>
            </a:r>
            <a:r>
              <a:rPr sz="2400" dirty="0">
                <a:solidFill>
                  <a:schemeClr val="tx1"/>
                </a:solidFill>
                <a:latin typeface="Times New Roman"/>
                <a:cs typeface="Times New Roman"/>
              </a:rPr>
              <a:t>ent</a:t>
            </a:r>
            <a:r>
              <a:rPr sz="2400" spc="-20" dirty="0">
                <a:solidFill>
                  <a:schemeClr val="tx1"/>
                </a:solidFill>
                <a:latin typeface="Times New Roman"/>
                <a:cs typeface="Times New Roman"/>
              </a:rPr>
              <a:t> </a:t>
            </a:r>
            <a:r>
              <a:rPr sz="2400" dirty="0">
                <a:solidFill>
                  <a:schemeClr val="tx1"/>
                </a:solidFill>
                <a:latin typeface="Times New Roman"/>
                <a:cs typeface="Times New Roman"/>
              </a:rPr>
              <a:t>resolution </a:t>
            </a:r>
            <a:r>
              <a:rPr sz="2400" spc="-5" dirty="0">
                <a:solidFill>
                  <a:schemeClr val="tx1"/>
                </a:solidFill>
                <a:latin typeface="Times New Roman"/>
                <a:cs typeface="Times New Roman"/>
              </a:rPr>
              <a:t>w</a:t>
            </a:r>
            <a:r>
              <a:rPr sz="2400" dirty="0">
                <a:solidFill>
                  <a:schemeClr val="tx1"/>
                </a:solidFill>
                <a:latin typeface="Times New Roman"/>
                <a:cs typeface="Times New Roman"/>
              </a:rPr>
              <a:t>hen </a:t>
            </a:r>
            <a:r>
              <a:rPr sz="2400" spc="-5" dirty="0">
                <a:solidFill>
                  <a:schemeClr val="tx1"/>
                </a:solidFill>
                <a:latin typeface="Times New Roman"/>
                <a:cs typeface="Times New Roman"/>
              </a:rPr>
              <a:t>S</a:t>
            </a:r>
            <a:r>
              <a:rPr sz="2400" dirty="0">
                <a:solidFill>
                  <a:schemeClr val="tx1"/>
                </a:solidFill>
                <a:latin typeface="Times New Roman"/>
                <a:cs typeface="Times New Roman"/>
              </a:rPr>
              <a:t>IM</a:t>
            </a:r>
            <a:r>
              <a:rPr sz="2400" spc="10" dirty="0">
                <a:solidFill>
                  <a:schemeClr val="tx1"/>
                </a:solidFill>
                <a:latin typeface="Times New Roman"/>
                <a:cs typeface="Times New Roman"/>
              </a:rPr>
              <a:t> </a:t>
            </a:r>
            <a:r>
              <a:rPr sz="2400" dirty="0">
                <a:solidFill>
                  <a:schemeClr val="tx1"/>
                </a:solidFill>
                <a:latin typeface="Times New Roman"/>
                <a:cs typeface="Times New Roman"/>
              </a:rPr>
              <a:t>data</a:t>
            </a:r>
            <a:r>
              <a:rPr sz="2400" spc="-25" dirty="0">
                <a:solidFill>
                  <a:schemeClr val="tx1"/>
                </a:solidFill>
                <a:latin typeface="Times New Roman"/>
                <a:cs typeface="Times New Roman"/>
              </a:rPr>
              <a:t> </a:t>
            </a:r>
            <a:r>
              <a:rPr sz="2400" dirty="0">
                <a:solidFill>
                  <a:schemeClr val="tx1"/>
                </a:solidFill>
                <a:latin typeface="Times New Roman"/>
                <a:cs typeface="Times New Roman"/>
              </a:rPr>
              <a:t>begin</a:t>
            </a:r>
            <a:r>
              <a:rPr sz="2400" spc="-15" dirty="0">
                <a:solidFill>
                  <a:schemeClr val="tx1"/>
                </a:solidFill>
                <a:latin typeface="Times New Roman"/>
                <a:cs typeface="Times New Roman"/>
              </a:rPr>
              <a:t> </a:t>
            </a:r>
            <a:r>
              <a:rPr sz="2400" dirty="0">
                <a:solidFill>
                  <a:schemeClr val="tx1"/>
                </a:solidFill>
                <a:latin typeface="Times New Roman"/>
                <a:cs typeface="Times New Roman"/>
              </a:rPr>
              <a:t>at 310 n</a:t>
            </a:r>
            <a:r>
              <a:rPr sz="2400" spc="-20" dirty="0">
                <a:solidFill>
                  <a:schemeClr val="tx1"/>
                </a:solidFill>
                <a:latin typeface="Times New Roman"/>
                <a:cs typeface="Times New Roman"/>
              </a:rPr>
              <a:t>m</a:t>
            </a:r>
            <a:r>
              <a:rPr sz="2400" dirty="0">
                <a:solidFill>
                  <a:schemeClr val="tx1"/>
                </a:solidFill>
                <a:latin typeface="Times New Roman"/>
                <a:cs typeface="Times New Roman"/>
              </a:rPr>
              <a:t>.</a:t>
            </a:r>
          </a:p>
        </p:txBody>
      </p:sp>
      <p:sp>
        <p:nvSpPr>
          <p:cNvPr id="4" name="object 4"/>
          <p:cNvSpPr/>
          <p:nvPr/>
        </p:nvSpPr>
        <p:spPr>
          <a:xfrm>
            <a:off x="3674150" y="551329"/>
            <a:ext cx="5143928" cy="6003009"/>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5" name="Rectangle 4"/>
          <p:cNvSpPr/>
          <p:nvPr/>
        </p:nvSpPr>
        <p:spPr>
          <a:xfrm>
            <a:off x="4572000" y="6550223"/>
            <a:ext cx="4572000" cy="307777"/>
          </a:xfrm>
          <a:prstGeom prst="rect">
            <a:avLst/>
          </a:prstGeom>
        </p:spPr>
        <p:txBody>
          <a:bodyPr>
            <a:spAutoFit/>
          </a:bodyPr>
          <a:lstStyle/>
          <a:p>
            <a:r>
              <a:rPr lang="en-US" sz="1400" b="1" spc="60" dirty="0" smtClean="0">
                <a:solidFill>
                  <a:srgbClr val="7030A0"/>
                </a:solidFill>
                <a:latin typeface="Georgia"/>
                <a:cs typeface="Georgia"/>
              </a:rPr>
              <a:t>From a Talk by M</a:t>
            </a:r>
            <a:r>
              <a:rPr lang="en-US" sz="1400" b="1" spc="-40" dirty="0" smtClean="0">
                <a:solidFill>
                  <a:srgbClr val="7030A0"/>
                </a:solidFill>
                <a:latin typeface="Georgia"/>
                <a:cs typeface="Georgia"/>
              </a:rPr>
              <a:t>a</a:t>
            </a:r>
            <a:r>
              <a:rPr lang="en-US" sz="1400" b="1" spc="-175" dirty="0" smtClean="0">
                <a:solidFill>
                  <a:srgbClr val="7030A0"/>
                </a:solidFill>
                <a:latin typeface="Georgia"/>
                <a:cs typeface="Georgia"/>
              </a:rPr>
              <a:t>t</a:t>
            </a:r>
            <a:r>
              <a:rPr lang="en-US" sz="1400" b="1" spc="-170" dirty="0" smtClean="0">
                <a:solidFill>
                  <a:srgbClr val="7030A0"/>
                </a:solidFill>
                <a:latin typeface="Georgia"/>
                <a:cs typeface="Georgia"/>
              </a:rPr>
              <a:t>t</a:t>
            </a:r>
            <a:r>
              <a:rPr lang="en-US" sz="1400" b="1" spc="-95" dirty="0" smtClean="0">
                <a:solidFill>
                  <a:srgbClr val="7030A0"/>
                </a:solidFill>
                <a:latin typeface="Georgia"/>
                <a:cs typeface="Georgia"/>
              </a:rPr>
              <a:t>h</a:t>
            </a:r>
            <a:r>
              <a:rPr lang="en-US" sz="1400" b="1" spc="-130" dirty="0" smtClean="0">
                <a:solidFill>
                  <a:srgbClr val="7030A0"/>
                </a:solidFill>
                <a:latin typeface="Georgia"/>
                <a:cs typeface="Georgia"/>
              </a:rPr>
              <a:t>e</a:t>
            </a:r>
            <a:r>
              <a:rPr lang="en-US" sz="1400" b="1" spc="-160" dirty="0" smtClean="0">
                <a:solidFill>
                  <a:srgbClr val="7030A0"/>
                </a:solidFill>
                <a:latin typeface="Georgia"/>
                <a:cs typeface="Georgia"/>
              </a:rPr>
              <a:t>w</a:t>
            </a:r>
            <a:r>
              <a:rPr lang="en-US" sz="1400" b="1" spc="-35" dirty="0" smtClean="0">
                <a:solidFill>
                  <a:srgbClr val="7030A0"/>
                </a:solidFill>
                <a:latin typeface="Georgia"/>
                <a:cs typeface="Georgia"/>
              </a:rPr>
              <a:t> </a:t>
            </a:r>
            <a:r>
              <a:rPr lang="en-US" sz="1400" b="1" spc="-105" dirty="0" err="1" smtClean="0">
                <a:solidFill>
                  <a:srgbClr val="7030A0"/>
                </a:solidFill>
                <a:latin typeface="Georgia"/>
                <a:cs typeface="Georgia"/>
              </a:rPr>
              <a:t>D</a:t>
            </a:r>
            <a:r>
              <a:rPr lang="en-US" sz="1400" b="1" spc="-60" dirty="0" err="1" smtClean="0">
                <a:solidFill>
                  <a:srgbClr val="7030A0"/>
                </a:solidFill>
                <a:latin typeface="Georgia"/>
                <a:cs typeface="Georgia"/>
              </a:rPr>
              <a:t>e</a:t>
            </a:r>
            <a:r>
              <a:rPr lang="en-US" sz="1400" b="1" spc="-75" dirty="0" err="1" smtClean="0">
                <a:solidFill>
                  <a:srgbClr val="7030A0"/>
                </a:solidFill>
                <a:latin typeface="Georgia"/>
                <a:cs typeface="Georgia"/>
              </a:rPr>
              <a:t>L</a:t>
            </a:r>
            <a:r>
              <a:rPr lang="en-US" sz="1400" b="1" spc="-40" dirty="0" err="1" smtClean="0">
                <a:solidFill>
                  <a:srgbClr val="7030A0"/>
                </a:solidFill>
                <a:latin typeface="Georgia"/>
                <a:cs typeface="Georgia"/>
              </a:rPr>
              <a:t>a</a:t>
            </a:r>
            <a:r>
              <a:rPr lang="en-US" sz="1400" b="1" spc="-165" dirty="0" err="1" smtClean="0">
                <a:solidFill>
                  <a:srgbClr val="7030A0"/>
                </a:solidFill>
                <a:latin typeface="Georgia"/>
                <a:cs typeface="Georgia"/>
              </a:rPr>
              <a:t>nd</a:t>
            </a:r>
            <a:r>
              <a:rPr lang="en-US" sz="1400" b="1" spc="-165" dirty="0" smtClean="0">
                <a:solidFill>
                  <a:srgbClr val="7030A0"/>
                </a:solidFill>
                <a:latin typeface="Georgia"/>
                <a:cs typeface="Georgia"/>
              </a:rPr>
              <a:t>   NASA/GSFC/SSAI</a:t>
            </a:r>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8629"/>
            <a:ext cx="8229600" cy="538609"/>
          </a:xfrm>
          <a:prstGeom prst="rect">
            <a:avLst/>
          </a:prstGeom>
        </p:spPr>
        <p:txBody>
          <a:bodyPr vert="horz" wrap="square" lIns="0" tIns="0" rIns="0" bIns="0" rtlCol="0">
            <a:spAutoFit/>
          </a:bodyPr>
          <a:lstStyle/>
          <a:p>
            <a:pPr marL="1027430">
              <a:lnSpc>
                <a:spcPts val="4220"/>
              </a:lnSpc>
            </a:pPr>
            <a:r>
              <a:rPr dirty="0">
                <a:latin typeface="Verdana"/>
                <a:cs typeface="Verdana"/>
              </a:rPr>
              <a:t>Abs</a:t>
            </a:r>
            <a:r>
              <a:rPr spc="-5" dirty="0">
                <a:latin typeface="Verdana"/>
                <a:cs typeface="Verdana"/>
              </a:rPr>
              <a:t>o</a:t>
            </a:r>
            <a:r>
              <a:rPr dirty="0">
                <a:latin typeface="Verdana"/>
                <a:cs typeface="Verdana"/>
              </a:rPr>
              <a:t>lute</a:t>
            </a:r>
            <a:r>
              <a:rPr spc="-35" dirty="0">
                <a:latin typeface="Verdana"/>
                <a:cs typeface="Verdana"/>
              </a:rPr>
              <a:t> </a:t>
            </a:r>
            <a:r>
              <a:rPr dirty="0" smtClean="0">
                <a:latin typeface="Verdana"/>
                <a:cs typeface="Verdana"/>
              </a:rPr>
              <a:t>Diff</a:t>
            </a:r>
            <a:r>
              <a:rPr spc="-5" dirty="0" smtClean="0">
                <a:latin typeface="Verdana"/>
                <a:cs typeface="Verdana"/>
              </a:rPr>
              <a:t>ere</a:t>
            </a:r>
            <a:r>
              <a:rPr dirty="0" smtClean="0">
                <a:latin typeface="Verdana"/>
                <a:cs typeface="Verdana"/>
              </a:rPr>
              <a:t>n</a:t>
            </a:r>
            <a:r>
              <a:rPr spc="5" dirty="0" smtClean="0">
                <a:latin typeface="Verdana"/>
                <a:cs typeface="Verdana"/>
              </a:rPr>
              <a:t>c</a:t>
            </a:r>
            <a:r>
              <a:rPr dirty="0" smtClean="0">
                <a:latin typeface="Verdana"/>
                <a:cs typeface="Verdana"/>
              </a:rPr>
              <a:t>e</a:t>
            </a:r>
            <a:endParaRPr dirty="0">
              <a:latin typeface="Verdana"/>
              <a:cs typeface="Verdana"/>
            </a:endParaRPr>
          </a:p>
        </p:txBody>
      </p:sp>
      <p:sp>
        <p:nvSpPr>
          <p:cNvPr id="3" name="object 3"/>
          <p:cNvSpPr txBox="1">
            <a:spLocks noGrp="1"/>
          </p:cNvSpPr>
          <p:nvPr>
            <p:ph sz="half" idx="2"/>
          </p:nvPr>
        </p:nvSpPr>
        <p:spPr>
          <a:xfrm>
            <a:off x="5029202" y="1600208"/>
            <a:ext cx="3666392" cy="3911327"/>
          </a:xfrm>
          <a:prstGeom prst="rect">
            <a:avLst/>
          </a:prstGeom>
        </p:spPr>
        <p:txBody>
          <a:bodyPr vert="horz" wrap="square" lIns="0" tIns="0" rIns="0" bIns="0" rtlCol="0">
            <a:spAutoFit/>
          </a:bodyPr>
          <a:lstStyle/>
          <a:p>
            <a:pPr marL="355600" marR="5080" indent="-342900">
              <a:lnSpc>
                <a:spcPts val="2300"/>
              </a:lnSpc>
              <a:buFont typeface="Arial"/>
              <a:buChar char="•"/>
              <a:tabLst>
                <a:tab pos="355600" algn="l"/>
              </a:tabLst>
            </a:pPr>
            <a:r>
              <a:rPr spc="-5" dirty="0"/>
              <a:t>C</a:t>
            </a:r>
            <a:r>
              <a:rPr dirty="0"/>
              <a:t>o</a:t>
            </a:r>
            <a:r>
              <a:rPr spc="-20" dirty="0"/>
              <a:t>m</a:t>
            </a:r>
            <a:r>
              <a:rPr dirty="0"/>
              <a:t>parisons at higher</a:t>
            </a:r>
            <a:r>
              <a:rPr spc="-20" dirty="0"/>
              <a:t> </a:t>
            </a:r>
            <a:r>
              <a:rPr dirty="0"/>
              <a:t>resolution are</a:t>
            </a:r>
            <a:r>
              <a:rPr spc="-10" dirty="0"/>
              <a:t> </a:t>
            </a:r>
            <a:r>
              <a:rPr dirty="0"/>
              <a:t>very</a:t>
            </a:r>
            <a:r>
              <a:rPr spc="-15" dirty="0"/>
              <a:t> </a:t>
            </a:r>
            <a:r>
              <a:rPr dirty="0"/>
              <a:t>sensitive</a:t>
            </a:r>
            <a:r>
              <a:rPr spc="-35" dirty="0"/>
              <a:t> </a:t>
            </a:r>
            <a:r>
              <a:rPr dirty="0"/>
              <a:t>to convolution </a:t>
            </a:r>
            <a:r>
              <a:rPr spc="-20" dirty="0"/>
              <a:t>m</a:t>
            </a:r>
            <a:r>
              <a:rPr dirty="0"/>
              <a:t>ethod, intensi</a:t>
            </a:r>
            <a:r>
              <a:rPr spc="-10" dirty="0"/>
              <a:t>t</a:t>
            </a:r>
            <a:r>
              <a:rPr dirty="0"/>
              <a:t>y</a:t>
            </a:r>
            <a:r>
              <a:rPr spc="-40" dirty="0"/>
              <a:t> </a:t>
            </a:r>
            <a:r>
              <a:rPr dirty="0"/>
              <a:t>at peaks</a:t>
            </a:r>
            <a:r>
              <a:rPr spc="-10" dirty="0"/>
              <a:t> </a:t>
            </a:r>
            <a:r>
              <a:rPr spc="-5" dirty="0"/>
              <a:t>o</a:t>
            </a:r>
            <a:r>
              <a:rPr dirty="0"/>
              <a:t>f spectral </a:t>
            </a:r>
            <a:r>
              <a:rPr spc="-10" dirty="0"/>
              <a:t>f</a:t>
            </a:r>
            <a:r>
              <a:rPr dirty="0"/>
              <a:t>eatures,</a:t>
            </a:r>
            <a:r>
              <a:rPr spc="-25" dirty="0"/>
              <a:t> </a:t>
            </a:r>
            <a:r>
              <a:rPr dirty="0"/>
              <a:t>accuracy of </a:t>
            </a:r>
            <a:r>
              <a:rPr spc="-5" dirty="0"/>
              <a:t>w</a:t>
            </a:r>
            <a:r>
              <a:rPr dirty="0"/>
              <a:t>avelength scales.</a:t>
            </a:r>
          </a:p>
          <a:p>
            <a:pPr marL="355600" marR="29845" indent="-342900">
              <a:lnSpc>
                <a:spcPts val="2300"/>
              </a:lnSpc>
              <a:spcBef>
                <a:spcPts val="580"/>
              </a:spcBef>
              <a:buFont typeface="Arial"/>
              <a:buChar char="•"/>
              <a:tabLst>
                <a:tab pos="355600" algn="l"/>
              </a:tabLst>
            </a:pPr>
            <a:r>
              <a:rPr spc="-5" dirty="0"/>
              <a:t>S</a:t>
            </a:r>
            <a:r>
              <a:rPr spc="-20" dirty="0"/>
              <a:t>m</a:t>
            </a:r>
            <a:r>
              <a:rPr dirty="0"/>
              <a:t>oothing to</a:t>
            </a:r>
            <a:r>
              <a:rPr spc="-15" dirty="0"/>
              <a:t> </a:t>
            </a:r>
            <a:r>
              <a:rPr dirty="0"/>
              <a:t>lo</a:t>
            </a:r>
            <a:r>
              <a:rPr spc="-5" dirty="0"/>
              <a:t>w</a:t>
            </a:r>
            <a:r>
              <a:rPr dirty="0"/>
              <a:t>er resolution necessary</a:t>
            </a:r>
            <a:r>
              <a:rPr spc="-25" dirty="0"/>
              <a:t> </a:t>
            </a:r>
            <a:r>
              <a:rPr dirty="0"/>
              <a:t>to evaluate radio</a:t>
            </a:r>
            <a:r>
              <a:rPr spc="-20" dirty="0"/>
              <a:t>m</a:t>
            </a:r>
            <a:r>
              <a:rPr dirty="0"/>
              <a:t>etric di</a:t>
            </a:r>
            <a:r>
              <a:rPr spc="-60" dirty="0"/>
              <a:t>f</a:t>
            </a:r>
            <a:r>
              <a:rPr spc="-10" dirty="0"/>
              <a:t>f</a:t>
            </a:r>
            <a:r>
              <a:rPr dirty="0"/>
              <a:t>ere</a:t>
            </a:r>
            <a:r>
              <a:rPr spc="-5" dirty="0"/>
              <a:t>n</a:t>
            </a:r>
            <a:r>
              <a:rPr dirty="0"/>
              <a:t>ces.</a:t>
            </a:r>
          </a:p>
        </p:txBody>
      </p:sp>
      <p:sp>
        <p:nvSpPr>
          <p:cNvPr id="4" name="object 4"/>
          <p:cNvSpPr/>
          <p:nvPr/>
        </p:nvSpPr>
        <p:spPr>
          <a:xfrm>
            <a:off x="3019143" y="685809"/>
            <a:ext cx="5877208" cy="5058503"/>
          </a:xfrm>
          <a:prstGeom prst="rect">
            <a:avLst/>
          </a:prstGeom>
          <a:blipFill>
            <a:blip r:embed="rId3" cstate="print"/>
            <a:stretch>
              <a:fillRect/>
            </a:stretch>
          </a:blipFill>
        </p:spPr>
        <p:txBody>
          <a:bodyPr wrap="square" lIns="0" tIns="0" rIns="0" bIns="0" rtlCol="0"/>
          <a:lstStyle/>
          <a:p>
            <a:endParaRPr>
              <a:solidFill>
                <a:schemeClr val="tx1"/>
              </a:solidFill>
            </a:endParaRPr>
          </a:p>
        </p:txBody>
      </p:sp>
      <p:sp>
        <p:nvSpPr>
          <p:cNvPr id="5" name="object 5"/>
          <p:cNvSpPr txBox="1"/>
          <p:nvPr/>
        </p:nvSpPr>
        <p:spPr>
          <a:xfrm>
            <a:off x="5975730" y="2035039"/>
            <a:ext cx="1611630" cy="246221"/>
          </a:xfrm>
          <a:prstGeom prst="rect">
            <a:avLst/>
          </a:prstGeom>
        </p:spPr>
        <p:txBody>
          <a:bodyPr vert="horz" wrap="square" lIns="0" tIns="0" rIns="0" bIns="0" rtlCol="0">
            <a:spAutoFit/>
          </a:bodyPr>
          <a:lstStyle/>
          <a:p>
            <a:pPr marL="12700">
              <a:lnSpc>
                <a:spcPct val="100000"/>
              </a:lnSpc>
            </a:pPr>
            <a:r>
              <a:rPr sz="1600" b="1" spc="-10" dirty="0">
                <a:solidFill>
                  <a:schemeClr val="tx1"/>
                </a:solidFill>
                <a:latin typeface="Tahoma"/>
                <a:cs typeface="Tahoma"/>
              </a:rPr>
              <a:t>I</a:t>
            </a:r>
            <a:r>
              <a:rPr sz="1600" b="1" spc="-5" dirty="0">
                <a:solidFill>
                  <a:schemeClr val="tx1"/>
                </a:solidFill>
                <a:latin typeface="Tahoma"/>
                <a:cs typeface="Tahoma"/>
              </a:rPr>
              <a:t>rrad</a:t>
            </a:r>
            <a:r>
              <a:rPr sz="1600" b="1" spc="-10" dirty="0">
                <a:solidFill>
                  <a:schemeClr val="tx1"/>
                </a:solidFill>
                <a:latin typeface="Tahoma"/>
                <a:cs typeface="Tahoma"/>
              </a:rPr>
              <a:t>i</a:t>
            </a:r>
            <a:r>
              <a:rPr sz="1600" b="1" spc="-5" dirty="0">
                <a:solidFill>
                  <a:schemeClr val="tx1"/>
                </a:solidFill>
                <a:latin typeface="Tahoma"/>
                <a:cs typeface="Tahoma"/>
              </a:rPr>
              <a:t>a</a:t>
            </a:r>
            <a:r>
              <a:rPr sz="1600" b="1" spc="-10" dirty="0">
                <a:solidFill>
                  <a:schemeClr val="tx1"/>
                </a:solidFill>
                <a:latin typeface="Tahoma"/>
                <a:cs typeface="Tahoma"/>
              </a:rPr>
              <a:t>nc</a:t>
            </a:r>
            <a:r>
              <a:rPr sz="1600" b="1" spc="-5" dirty="0">
                <a:solidFill>
                  <a:schemeClr val="tx1"/>
                </a:solidFill>
                <a:latin typeface="Tahoma"/>
                <a:cs typeface="Tahoma"/>
              </a:rPr>
              <a:t>e</a:t>
            </a:r>
            <a:r>
              <a:rPr sz="1600" b="1" spc="55" dirty="0">
                <a:solidFill>
                  <a:schemeClr val="tx1"/>
                </a:solidFill>
                <a:latin typeface="Tahoma"/>
                <a:cs typeface="Tahoma"/>
              </a:rPr>
              <a:t> </a:t>
            </a:r>
            <a:r>
              <a:rPr sz="1600" b="1" spc="-5" dirty="0">
                <a:solidFill>
                  <a:schemeClr val="tx1"/>
                </a:solidFill>
                <a:latin typeface="Tahoma"/>
                <a:cs typeface="Tahoma"/>
              </a:rPr>
              <a:t>da</a:t>
            </a:r>
            <a:r>
              <a:rPr sz="1600" b="1" spc="-10" dirty="0">
                <a:solidFill>
                  <a:schemeClr val="tx1"/>
                </a:solidFill>
                <a:latin typeface="Tahoma"/>
                <a:cs typeface="Tahoma"/>
              </a:rPr>
              <a:t>t</a:t>
            </a:r>
            <a:r>
              <a:rPr sz="1600" b="1" spc="-5" dirty="0">
                <a:solidFill>
                  <a:schemeClr val="tx1"/>
                </a:solidFill>
                <a:latin typeface="Tahoma"/>
                <a:cs typeface="Tahoma"/>
              </a:rPr>
              <a:t>a</a:t>
            </a:r>
            <a:endParaRPr sz="1600">
              <a:solidFill>
                <a:schemeClr val="tx1"/>
              </a:solidFill>
              <a:latin typeface="Tahoma"/>
              <a:cs typeface="Tahoma"/>
            </a:endParaRPr>
          </a:p>
        </p:txBody>
      </p:sp>
      <p:sp>
        <p:nvSpPr>
          <p:cNvPr id="6" name="object 6"/>
          <p:cNvSpPr txBox="1"/>
          <p:nvPr/>
        </p:nvSpPr>
        <p:spPr>
          <a:xfrm>
            <a:off x="6230315" y="2901141"/>
            <a:ext cx="2018030" cy="246221"/>
          </a:xfrm>
          <a:prstGeom prst="rect">
            <a:avLst/>
          </a:prstGeom>
        </p:spPr>
        <p:txBody>
          <a:bodyPr vert="horz" wrap="square" lIns="0" tIns="0" rIns="0" bIns="0" rtlCol="0">
            <a:spAutoFit/>
          </a:bodyPr>
          <a:lstStyle/>
          <a:p>
            <a:pPr marL="12700">
              <a:lnSpc>
                <a:spcPct val="100000"/>
              </a:lnSpc>
            </a:pPr>
            <a:r>
              <a:rPr sz="1600" b="1" dirty="0">
                <a:solidFill>
                  <a:schemeClr val="tx1"/>
                </a:solidFill>
                <a:latin typeface="Tahoma"/>
                <a:cs typeface="Tahoma"/>
              </a:rPr>
              <a:t>R</a:t>
            </a:r>
            <a:r>
              <a:rPr sz="1600" b="1" spc="-5" dirty="0">
                <a:solidFill>
                  <a:schemeClr val="tx1"/>
                </a:solidFill>
                <a:latin typeface="Tahoma"/>
                <a:cs typeface="Tahoma"/>
              </a:rPr>
              <a:t>a</a:t>
            </a:r>
            <a:r>
              <a:rPr sz="1600" b="1" spc="-10" dirty="0">
                <a:solidFill>
                  <a:schemeClr val="tx1"/>
                </a:solidFill>
                <a:latin typeface="Tahoma"/>
                <a:cs typeface="Tahoma"/>
              </a:rPr>
              <a:t>tio</a:t>
            </a:r>
            <a:r>
              <a:rPr sz="1600" b="1" spc="-5" dirty="0">
                <a:solidFill>
                  <a:schemeClr val="tx1"/>
                </a:solidFill>
                <a:latin typeface="Tahoma"/>
                <a:cs typeface="Tahoma"/>
              </a:rPr>
              <a:t>:</a:t>
            </a:r>
            <a:r>
              <a:rPr sz="1600" b="1" dirty="0">
                <a:solidFill>
                  <a:schemeClr val="tx1"/>
                </a:solidFill>
                <a:latin typeface="Tahoma"/>
                <a:cs typeface="Tahoma"/>
              </a:rPr>
              <a:t> </a:t>
            </a:r>
            <a:r>
              <a:rPr sz="1600" b="1" spc="30" dirty="0">
                <a:solidFill>
                  <a:schemeClr val="tx1"/>
                </a:solidFill>
                <a:latin typeface="Tahoma"/>
                <a:cs typeface="Tahoma"/>
              </a:rPr>
              <a:t> </a:t>
            </a:r>
            <a:r>
              <a:rPr sz="1600" b="1" spc="-5" dirty="0">
                <a:solidFill>
                  <a:schemeClr val="tx1"/>
                </a:solidFill>
                <a:latin typeface="Tahoma"/>
                <a:cs typeface="Tahoma"/>
              </a:rPr>
              <a:t>Δλ</a:t>
            </a:r>
            <a:r>
              <a:rPr sz="1600" b="1" spc="10" dirty="0">
                <a:solidFill>
                  <a:schemeClr val="tx1"/>
                </a:solidFill>
                <a:latin typeface="Tahoma"/>
                <a:cs typeface="Tahoma"/>
              </a:rPr>
              <a:t> </a:t>
            </a:r>
            <a:r>
              <a:rPr sz="1600" b="1" spc="-5" dirty="0">
                <a:solidFill>
                  <a:schemeClr val="tx1"/>
                </a:solidFill>
                <a:latin typeface="Tahoma"/>
                <a:cs typeface="Tahoma"/>
              </a:rPr>
              <a:t>=</a:t>
            </a:r>
            <a:r>
              <a:rPr sz="1600" b="1" spc="10" dirty="0">
                <a:solidFill>
                  <a:schemeClr val="tx1"/>
                </a:solidFill>
                <a:latin typeface="Tahoma"/>
                <a:cs typeface="Tahoma"/>
              </a:rPr>
              <a:t> </a:t>
            </a:r>
            <a:r>
              <a:rPr sz="1600" b="1" spc="-5" dirty="0">
                <a:solidFill>
                  <a:schemeClr val="tx1"/>
                </a:solidFill>
                <a:latin typeface="Tahoma"/>
                <a:cs typeface="Tahoma"/>
              </a:rPr>
              <a:t>0.5</a:t>
            </a:r>
            <a:r>
              <a:rPr sz="1600" b="1" spc="10" dirty="0">
                <a:solidFill>
                  <a:schemeClr val="tx1"/>
                </a:solidFill>
                <a:latin typeface="Tahoma"/>
                <a:cs typeface="Tahoma"/>
              </a:rPr>
              <a:t> </a:t>
            </a:r>
            <a:r>
              <a:rPr sz="1600" b="1" spc="-10" dirty="0">
                <a:solidFill>
                  <a:schemeClr val="tx1"/>
                </a:solidFill>
                <a:latin typeface="Tahoma"/>
                <a:cs typeface="Tahoma"/>
              </a:rPr>
              <a:t>n</a:t>
            </a:r>
            <a:r>
              <a:rPr sz="1600" b="1" spc="-5" dirty="0">
                <a:solidFill>
                  <a:schemeClr val="tx1"/>
                </a:solidFill>
                <a:latin typeface="Tahoma"/>
                <a:cs typeface="Tahoma"/>
              </a:rPr>
              <a:t>m</a:t>
            </a:r>
            <a:endParaRPr sz="1600">
              <a:solidFill>
                <a:schemeClr val="tx1"/>
              </a:solidFill>
              <a:latin typeface="Tahoma"/>
              <a:cs typeface="Tahoma"/>
            </a:endParaRPr>
          </a:p>
        </p:txBody>
      </p:sp>
      <p:sp>
        <p:nvSpPr>
          <p:cNvPr id="7" name="object 7"/>
          <p:cNvSpPr txBox="1"/>
          <p:nvPr/>
        </p:nvSpPr>
        <p:spPr>
          <a:xfrm>
            <a:off x="6300041" y="4168575"/>
            <a:ext cx="1953895" cy="246221"/>
          </a:xfrm>
          <a:prstGeom prst="rect">
            <a:avLst/>
          </a:prstGeom>
        </p:spPr>
        <p:txBody>
          <a:bodyPr vert="horz" wrap="square" lIns="0" tIns="0" rIns="0" bIns="0" rtlCol="0">
            <a:spAutoFit/>
          </a:bodyPr>
          <a:lstStyle/>
          <a:p>
            <a:pPr marL="12700">
              <a:lnSpc>
                <a:spcPct val="100000"/>
              </a:lnSpc>
            </a:pPr>
            <a:r>
              <a:rPr sz="1600" b="1" dirty="0">
                <a:solidFill>
                  <a:schemeClr val="tx1"/>
                </a:solidFill>
                <a:latin typeface="Tahoma"/>
                <a:cs typeface="Tahoma"/>
              </a:rPr>
              <a:t>R</a:t>
            </a:r>
            <a:r>
              <a:rPr sz="1600" b="1" spc="-5" dirty="0">
                <a:solidFill>
                  <a:schemeClr val="tx1"/>
                </a:solidFill>
                <a:latin typeface="Tahoma"/>
                <a:cs typeface="Tahoma"/>
              </a:rPr>
              <a:t>a</a:t>
            </a:r>
            <a:r>
              <a:rPr sz="1600" b="1" spc="-10" dirty="0">
                <a:solidFill>
                  <a:schemeClr val="tx1"/>
                </a:solidFill>
                <a:latin typeface="Tahoma"/>
                <a:cs typeface="Tahoma"/>
              </a:rPr>
              <a:t>tio</a:t>
            </a:r>
            <a:r>
              <a:rPr sz="1600" b="1" spc="-5" dirty="0">
                <a:solidFill>
                  <a:schemeClr val="tx1"/>
                </a:solidFill>
                <a:latin typeface="Tahoma"/>
                <a:cs typeface="Tahoma"/>
              </a:rPr>
              <a:t>:</a:t>
            </a:r>
            <a:r>
              <a:rPr sz="1600" b="1" dirty="0">
                <a:solidFill>
                  <a:schemeClr val="tx1"/>
                </a:solidFill>
                <a:latin typeface="Tahoma"/>
                <a:cs typeface="Tahoma"/>
              </a:rPr>
              <a:t> </a:t>
            </a:r>
            <a:r>
              <a:rPr sz="1600" b="1" spc="30" dirty="0">
                <a:solidFill>
                  <a:schemeClr val="tx1"/>
                </a:solidFill>
                <a:latin typeface="Tahoma"/>
                <a:cs typeface="Tahoma"/>
              </a:rPr>
              <a:t> </a:t>
            </a:r>
            <a:r>
              <a:rPr sz="1600" b="1" spc="-5" dirty="0">
                <a:solidFill>
                  <a:schemeClr val="tx1"/>
                </a:solidFill>
                <a:latin typeface="Tahoma"/>
                <a:cs typeface="Tahoma"/>
              </a:rPr>
              <a:t>Δλ</a:t>
            </a:r>
            <a:r>
              <a:rPr sz="1600" b="1" spc="10" dirty="0">
                <a:solidFill>
                  <a:schemeClr val="tx1"/>
                </a:solidFill>
                <a:latin typeface="Tahoma"/>
                <a:cs typeface="Tahoma"/>
              </a:rPr>
              <a:t> </a:t>
            </a:r>
            <a:r>
              <a:rPr sz="1600" b="1" spc="-5" dirty="0">
                <a:solidFill>
                  <a:schemeClr val="tx1"/>
                </a:solidFill>
                <a:latin typeface="Tahoma"/>
                <a:cs typeface="Tahoma"/>
              </a:rPr>
              <a:t>=</a:t>
            </a:r>
            <a:r>
              <a:rPr sz="1600" b="1" spc="10" dirty="0">
                <a:solidFill>
                  <a:schemeClr val="tx1"/>
                </a:solidFill>
                <a:latin typeface="Tahoma"/>
                <a:cs typeface="Tahoma"/>
              </a:rPr>
              <a:t> </a:t>
            </a:r>
            <a:r>
              <a:rPr sz="1600" b="1" spc="-5" dirty="0">
                <a:solidFill>
                  <a:schemeClr val="tx1"/>
                </a:solidFill>
                <a:latin typeface="Tahoma"/>
                <a:cs typeface="Tahoma"/>
              </a:rPr>
              <a:t>20</a:t>
            </a:r>
            <a:r>
              <a:rPr sz="1600" b="1" spc="10" dirty="0">
                <a:solidFill>
                  <a:schemeClr val="tx1"/>
                </a:solidFill>
                <a:latin typeface="Tahoma"/>
                <a:cs typeface="Tahoma"/>
              </a:rPr>
              <a:t> </a:t>
            </a:r>
            <a:r>
              <a:rPr sz="1600" b="1" spc="-10" dirty="0">
                <a:solidFill>
                  <a:schemeClr val="tx1"/>
                </a:solidFill>
                <a:latin typeface="Tahoma"/>
                <a:cs typeface="Tahoma"/>
              </a:rPr>
              <a:t>n</a:t>
            </a:r>
            <a:r>
              <a:rPr sz="1600" b="1" spc="-5" dirty="0">
                <a:solidFill>
                  <a:schemeClr val="tx1"/>
                </a:solidFill>
                <a:latin typeface="Tahoma"/>
                <a:cs typeface="Tahoma"/>
              </a:rPr>
              <a:t>m</a:t>
            </a:r>
            <a:endParaRPr sz="1600">
              <a:solidFill>
                <a:schemeClr val="tx1"/>
              </a:solidFill>
              <a:latin typeface="Tahoma"/>
              <a:cs typeface="Tahoma"/>
            </a:endParaRPr>
          </a:p>
        </p:txBody>
      </p:sp>
      <p:sp>
        <p:nvSpPr>
          <p:cNvPr id="8" name="object 3"/>
          <p:cNvSpPr txBox="1">
            <a:spLocks noGrp="1"/>
          </p:cNvSpPr>
          <p:nvPr>
            <p:ph sz="half" idx="2"/>
          </p:nvPr>
        </p:nvSpPr>
        <p:spPr>
          <a:xfrm>
            <a:off x="313818" y="785448"/>
            <a:ext cx="2824359" cy="4501232"/>
          </a:xfrm>
          <a:prstGeom prst="rect">
            <a:avLst/>
          </a:prstGeom>
        </p:spPr>
        <p:txBody>
          <a:bodyPr vert="horz" wrap="square" lIns="0" tIns="0" rIns="0" bIns="0" rtlCol="0">
            <a:spAutoFit/>
          </a:bodyPr>
          <a:lstStyle/>
          <a:p>
            <a:pPr marL="355600" marR="5080" indent="-342900">
              <a:lnSpc>
                <a:spcPts val="2300"/>
              </a:lnSpc>
              <a:buFont typeface="Arial"/>
              <a:buChar char="•"/>
              <a:tabLst>
                <a:tab pos="355600" algn="l"/>
              </a:tabLst>
            </a:pPr>
            <a:r>
              <a:rPr sz="2400" spc="-5" dirty="0"/>
              <a:t>C</a:t>
            </a:r>
            <a:r>
              <a:rPr sz="2400" dirty="0"/>
              <a:t>o</a:t>
            </a:r>
            <a:r>
              <a:rPr sz="2400" spc="-20" dirty="0"/>
              <a:t>m</a:t>
            </a:r>
            <a:r>
              <a:rPr sz="2400" dirty="0"/>
              <a:t>parisons at higher</a:t>
            </a:r>
            <a:r>
              <a:rPr sz="2400" spc="-20" dirty="0"/>
              <a:t> </a:t>
            </a:r>
            <a:r>
              <a:rPr sz="2400" dirty="0"/>
              <a:t>resolution are</a:t>
            </a:r>
            <a:r>
              <a:rPr sz="2400" spc="-10" dirty="0"/>
              <a:t> </a:t>
            </a:r>
            <a:r>
              <a:rPr sz="2400" dirty="0"/>
              <a:t>very</a:t>
            </a:r>
            <a:r>
              <a:rPr sz="2400" spc="-15" dirty="0"/>
              <a:t> </a:t>
            </a:r>
            <a:r>
              <a:rPr sz="2400" dirty="0"/>
              <a:t>sensitive</a:t>
            </a:r>
            <a:r>
              <a:rPr sz="2400" spc="-35" dirty="0"/>
              <a:t> </a:t>
            </a:r>
            <a:r>
              <a:rPr sz="2400" dirty="0"/>
              <a:t>to convolution </a:t>
            </a:r>
            <a:r>
              <a:rPr sz="2400" spc="-20" dirty="0"/>
              <a:t>m</a:t>
            </a:r>
            <a:r>
              <a:rPr sz="2400" dirty="0"/>
              <a:t>ethod, intensi</a:t>
            </a:r>
            <a:r>
              <a:rPr sz="2400" spc="-10" dirty="0"/>
              <a:t>t</a:t>
            </a:r>
            <a:r>
              <a:rPr sz="2400" dirty="0"/>
              <a:t>y</a:t>
            </a:r>
            <a:r>
              <a:rPr sz="2400" spc="-40" dirty="0"/>
              <a:t> </a:t>
            </a:r>
            <a:r>
              <a:rPr sz="2400" dirty="0"/>
              <a:t>at peaks</a:t>
            </a:r>
            <a:r>
              <a:rPr sz="2400" spc="-10" dirty="0"/>
              <a:t> </a:t>
            </a:r>
            <a:r>
              <a:rPr sz="2400" spc="-5" dirty="0"/>
              <a:t>o</a:t>
            </a:r>
            <a:r>
              <a:rPr sz="2400" dirty="0"/>
              <a:t>f spectral </a:t>
            </a:r>
            <a:r>
              <a:rPr sz="2400" spc="-10" dirty="0"/>
              <a:t>f</a:t>
            </a:r>
            <a:r>
              <a:rPr sz="2400" dirty="0"/>
              <a:t>eatures,</a:t>
            </a:r>
            <a:r>
              <a:rPr sz="2400" spc="-25" dirty="0"/>
              <a:t> </a:t>
            </a:r>
            <a:r>
              <a:rPr sz="2400" dirty="0" smtClean="0"/>
              <a:t>accuracy </a:t>
            </a:r>
            <a:r>
              <a:rPr sz="2400" dirty="0"/>
              <a:t>of </a:t>
            </a:r>
            <a:r>
              <a:rPr sz="2400" spc="-5" dirty="0"/>
              <a:t>w</a:t>
            </a:r>
            <a:r>
              <a:rPr sz="2400" dirty="0"/>
              <a:t>avelength scales.</a:t>
            </a:r>
          </a:p>
          <a:p>
            <a:pPr marL="355600" marR="29845" indent="-342900">
              <a:lnSpc>
                <a:spcPts val="2300"/>
              </a:lnSpc>
              <a:spcBef>
                <a:spcPts val="580"/>
              </a:spcBef>
              <a:buFont typeface="Arial"/>
              <a:buChar char="•"/>
              <a:tabLst>
                <a:tab pos="355600" algn="l"/>
              </a:tabLst>
            </a:pPr>
            <a:r>
              <a:rPr sz="2400" spc="-5" dirty="0"/>
              <a:t>S</a:t>
            </a:r>
            <a:r>
              <a:rPr sz="2400" spc="-20" dirty="0"/>
              <a:t>m</a:t>
            </a:r>
            <a:r>
              <a:rPr sz="2400" dirty="0"/>
              <a:t>oothing to</a:t>
            </a:r>
            <a:r>
              <a:rPr sz="2400" spc="-15" dirty="0"/>
              <a:t> </a:t>
            </a:r>
            <a:r>
              <a:rPr sz="2400" dirty="0"/>
              <a:t>lo</a:t>
            </a:r>
            <a:r>
              <a:rPr sz="2400" spc="-5" dirty="0"/>
              <a:t>w</a:t>
            </a:r>
            <a:r>
              <a:rPr sz="2400" dirty="0"/>
              <a:t>er resolution necessary</a:t>
            </a:r>
            <a:r>
              <a:rPr sz="2400" spc="-25" dirty="0"/>
              <a:t> </a:t>
            </a:r>
            <a:r>
              <a:rPr sz="2400" dirty="0"/>
              <a:t>to evaluate radio</a:t>
            </a:r>
            <a:r>
              <a:rPr sz="2400" spc="-20" dirty="0"/>
              <a:t>m</a:t>
            </a:r>
            <a:r>
              <a:rPr sz="2400" dirty="0"/>
              <a:t>etric di</a:t>
            </a:r>
            <a:r>
              <a:rPr sz="2400" spc="-60" dirty="0"/>
              <a:t>f</a:t>
            </a:r>
            <a:r>
              <a:rPr sz="2400" spc="-10" dirty="0"/>
              <a:t>f</a:t>
            </a:r>
            <a:r>
              <a:rPr sz="2400" dirty="0"/>
              <a:t>ere</a:t>
            </a:r>
            <a:r>
              <a:rPr sz="2400" spc="-5" dirty="0"/>
              <a:t>n</a:t>
            </a:r>
            <a:r>
              <a:rPr sz="2400" dirty="0"/>
              <a:t>ces.</a:t>
            </a:r>
          </a:p>
        </p:txBody>
      </p:sp>
      <p:sp>
        <p:nvSpPr>
          <p:cNvPr id="9" name="Rectangle 8"/>
          <p:cNvSpPr/>
          <p:nvPr/>
        </p:nvSpPr>
        <p:spPr>
          <a:xfrm>
            <a:off x="410227" y="5758674"/>
            <a:ext cx="7131238" cy="1077218"/>
          </a:xfrm>
          <a:prstGeom prst="rect">
            <a:avLst/>
          </a:prstGeom>
        </p:spPr>
        <p:txBody>
          <a:bodyPr wrap="square">
            <a:spAutoFit/>
          </a:bodyPr>
          <a:lstStyle/>
          <a:p>
            <a:r>
              <a:rPr lang="en-US" sz="1600" dirty="0" smtClean="0">
                <a:solidFill>
                  <a:schemeClr val="tx1"/>
                </a:solidFill>
              </a:rPr>
              <a:t>Top panel: </a:t>
            </a:r>
            <a:r>
              <a:rPr lang="en-US" sz="1600" dirty="0" err="1" smtClean="0">
                <a:solidFill>
                  <a:schemeClr val="tx1"/>
                </a:solidFill>
              </a:rPr>
              <a:t>Thuillier</a:t>
            </a:r>
            <a:r>
              <a:rPr lang="en-US" sz="1600" dirty="0" smtClean="0">
                <a:solidFill>
                  <a:schemeClr val="tx1"/>
                </a:solidFill>
              </a:rPr>
              <a:t> et al. 2004 and </a:t>
            </a:r>
            <a:r>
              <a:rPr lang="en-US" sz="1600" dirty="0" err="1" smtClean="0">
                <a:solidFill>
                  <a:schemeClr val="tx1"/>
                </a:solidFill>
              </a:rPr>
              <a:t>Kurucz</a:t>
            </a:r>
            <a:r>
              <a:rPr lang="en-US" sz="1600" dirty="0" smtClean="0">
                <a:solidFill>
                  <a:schemeClr val="tx1"/>
                </a:solidFill>
              </a:rPr>
              <a:t> 2010 solar irradiance spectra (1014 photons s1 cm2 nm1 ) at 0.5 nm FWHM triangular band pass. Middle panel: relative differences (</a:t>
            </a:r>
            <a:r>
              <a:rPr lang="en-US" sz="1600" dirty="0" err="1" smtClean="0">
                <a:solidFill>
                  <a:schemeClr val="tx1"/>
                </a:solidFill>
              </a:rPr>
              <a:t>Thuillier–Kurucz</a:t>
            </a:r>
            <a:r>
              <a:rPr lang="en-US" sz="1600" dirty="0" smtClean="0">
                <a:solidFill>
                  <a:schemeClr val="tx1"/>
                </a:solidFill>
              </a:rPr>
              <a:t>)/</a:t>
            </a:r>
            <a:r>
              <a:rPr lang="en-US" sz="1600" dirty="0" err="1" smtClean="0">
                <a:solidFill>
                  <a:schemeClr val="tx1"/>
                </a:solidFill>
              </a:rPr>
              <a:t>Thuillier</a:t>
            </a:r>
            <a:r>
              <a:rPr lang="en-US" sz="1600" dirty="0" smtClean="0">
                <a:solidFill>
                  <a:schemeClr val="tx1"/>
                </a:solidFill>
              </a:rPr>
              <a:t>. Lower panel: differences after 20 nm FWHM triangular band pass. </a:t>
            </a:r>
            <a:endParaRPr lang="en-US" sz="1600" dirty="0">
              <a:solidFill>
                <a:schemeClr val="tx1"/>
              </a:solidFill>
            </a:endParaRPr>
          </a:p>
        </p:txBody>
      </p:sp>
      <p:sp>
        <p:nvSpPr>
          <p:cNvPr id="10" name="Rectangle 9"/>
          <p:cNvSpPr/>
          <p:nvPr/>
        </p:nvSpPr>
        <p:spPr>
          <a:xfrm>
            <a:off x="4572000" y="6553200"/>
            <a:ext cx="4572000" cy="307777"/>
          </a:xfrm>
          <a:prstGeom prst="rect">
            <a:avLst/>
          </a:prstGeom>
        </p:spPr>
        <p:txBody>
          <a:bodyPr>
            <a:spAutoFit/>
          </a:bodyPr>
          <a:lstStyle/>
          <a:p>
            <a:r>
              <a:rPr lang="en-US" sz="1400" b="1" spc="60" dirty="0" smtClean="0">
                <a:solidFill>
                  <a:srgbClr val="7030A0"/>
                </a:solidFill>
                <a:latin typeface="Georgia"/>
                <a:cs typeface="Georgia"/>
              </a:rPr>
              <a:t>From a Talk by M</a:t>
            </a:r>
            <a:r>
              <a:rPr lang="en-US" sz="1400" b="1" spc="-40" dirty="0" smtClean="0">
                <a:solidFill>
                  <a:srgbClr val="7030A0"/>
                </a:solidFill>
                <a:latin typeface="Georgia"/>
                <a:cs typeface="Georgia"/>
              </a:rPr>
              <a:t>a</a:t>
            </a:r>
            <a:r>
              <a:rPr lang="en-US" sz="1400" b="1" spc="-175" dirty="0" smtClean="0">
                <a:solidFill>
                  <a:srgbClr val="7030A0"/>
                </a:solidFill>
                <a:latin typeface="Georgia"/>
                <a:cs typeface="Georgia"/>
              </a:rPr>
              <a:t>t</a:t>
            </a:r>
            <a:r>
              <a:rPr lang="en-US" sz="1400" b="1" spc="-170" dirty="0" smtClean="0">
                <a:solidFill>
                  <a:srgbClr val="7030A0"/>
                </a:solidFill>
                <a:latin typeface="Georgia"/>
                <a:cs typeface="Georgia"/>
              </a:rPr>
              <a:t>t</a:t>
            </a:r>
            <a:r>
              <a:rPr lang="en-US" sz="1400" b="1" spc="-95" dirty="0" smtClean="0">
                <a:solidFill>
                  <a:srgbClr val="7030A0"/>
                </a:solidFill>
                <a:latin typeface="Georgia"/>
                <a:cs typeface="Georgia"/>
              </a:rPr>
              <a:t>h</a:t>
            </a:r>
            <a:r>
              <a:rPr lang="en-US" sz="1400" b="1" spc="-130" dirty="0" smtClean="0">
                <a:solidFill>
                  <a:srgbClr val="7030A0"/>
                </a:solidFill>
                <a:latin typeface="Georgia"/>
                <a:cs typeface="Georgia"/>
              </a:rPr>
              <a:t>e</a:t>
            </a:r>
            <a:r>
              <a:rPr lang="en-US" sz="1400" b="1" spc="-160" dirty="0" smtClean="0">
                <a:solidFill>
                  <a:srgbClr val="7030A0"/>
                </a:solidFill>
                <a:latin typeface="Georgia"/>
                <a:cs typeface="Georgia"/>
              </a:rPr>
              <a:t>w</a:t>
            </a:r>
            <a:r>
              <a:rPr lang="en-US" sz="1400" b="1" spc="-35" dirty="0" smtClean="0">
                <a:solidFill>
                  <a:srgbClr val="7030A0"/>
                </a:solidFill>
                <a:latin typeface="Georgia"/>
                <a:cs typeface="Georgia"/>
              </a:rPr>
              <a:t> </a:t>
            </a:r>
            <a:r>
              <a:rPr lang="en-US" sz="1400" b="1" spc="-105" dirty="0" err="1" smtClean="0">
                <a:solidFill>
                  <a:srgbClr val="7030A0"/>
                </a:solidFill>
                <a:latin typeface="Georgia"/>
                <a:cs typeface="Georgia"/>
              </a:rPr>
              <a:t>D</a:t>
            </a:r>
            <a:r>
              <a:rPr lang="en-US" sz="1400" b="1" spc="-60" dirty="0" err="1" smtClean="0">
                <a:solidFill>
                  <a:srgbClr val="7030A0"/>
                </a:solidFill>
                <a:latin typeface="Georgia"/>
                <a:cs typeface="Georgia"/>
              </a:rPr>
              <a:t>e</a:t>
            </a:r>
            <a:r>
              <a:rPr lang="en-US" sz="1400" b="1" spc="-75" dirty="0" err="1" smtClean="0">
                <a:solidFill>
                  <a:srgbClr val="7030A0"/>
                </a:solidFill>
                <a:latin typeface="Georgia"/>
                <a:cs typeface="Georgia"/>
              </a:rPr>
              <a:t>L</a:t>
            </a:r>
            <a:r>
              <a:rPr lang="en-US" sz="1400" b="1" spc="-40" dirty="0" err="1" smtClean="0">
                <a:solidFill>
                  <a:srgbClr val="7030A0"/>
                </a:solidFill>
                <a:latin typeface="Georgia"/>
                <a:cs typeface="Georgia"/>
              </a:rPr>
              <a:t>a</a:t>
            </a:r>
            <a:r>
              <a:rPr lang="en-US" sz="1400" b="1" spc="-165" dirty="0" err="1" smtClean="0">
                <a:solidFill>
                  <a:srgbClr val="7030A0"/>
                </a:solidFill>
                <a:latin typeface="Georgia"/>
                <a:cs typeface="Georgia"/>
              </a:rPr>
              <a:t>nd</a:t>
            </a:r>
            <a:r>
              <a:rPr lang="en-US" sz="1400" b="1" spc="-165" dirty="0" smtClean="0">
                <a:solidFill>
                  <a:srgbClr val="7030A0"/>
                </a:solidFill>
                <a:latin typeface="Georgia"/>
                <a:cs typeface="Georgia"/>
              </a:rPr>
              <a:t>   NASA/GSFC/SSAI</a:t>
            </a:r>
            <a:endParaRPr lang="en-US"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115809</TotalTime>
  <Words>5443</Words>
  <Application>Microsoft Office PowerPoint</Application>
  <PresentationFormat>On-screen Show (4:3)</PresentationFormat>
  <Paragraphs>1253</Paragraphs>
  <Slides>77</Slides>
  <Notes>24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79" baseType="lpstr">
      <vt:lpstr>Office Theme</vt:lpstr>
      <vt:lpstr>Picture</vt:lpstr>
      <vt:lpstr>Solar Ultraviolet Spectra Project Summary for 2016/12/01 Meeting </vt:lpstr>
      <vt:lpstr>Outline</vt:lpstr>
      <vt:lpstr>GSICS UV Projects</vt:lpstr>
      <vt:lpstr>I. Solar Spectra Project </vt:lpstr>
      <vt:lpstr>Reference Spectra - Comments</vt:lpstr>
      <vt:lpstr>Four Reference Spectra</vt:lpstr>
      <vt:lpstr>Four Reference Spectra</vt:lpstr>
      <vt:lpstr>Resolution and Sampling</vt:lpstr>
      <vt:lpstr>Absolute Difference</vt:lpstr>
      <vt:lpstr>Comparison at NOAA of reference spectra  provided by NASA C. Seftor, EUMETSAT R. Lang</vt:lpstr>
      <vt:lpstr>Slide 11</vt:lpstr>
      <vt:lpstr>Trending of  OMPS measured solar data </vt:lpstr>
      <vt:lpstr>Analysis of Time Series of Solar Spectra</vt:lpstr>
      <vt:lpstr>OMPS Nadir Profiler Solar Measurements</vt:lpstr>
      <vt:lpstr>OMPS NP Working Solar residuals after fits</vt:lpstr>
      <vt:lpstr>Slide 16</vt:lpstr>
      <vt:lpstr>Solar Activity</vt:lpstr>
      <vt:lpstr>Solar Variations – UV, Visible</vt:lpstr>
      <vt:lpstr>Solar Cycle Variations</vt:lpstr>
      <vt:lpstr>Solar UV Activity Proxy</vt:lpstr>
      <vt:lpstr>MG II Index Scaling Factors</vt:lpstr>
      <vt:lpstr>Conclusions</vt:lpstr>
      <vt:lpstr>Sensor specifications for OMPS nadir sensors</vt:lpstr>
      <vt:lpstr>References</vt:lpstr>
      <vt:lpstr>Backup Slides</vt:lpstr>
      <vt:lpstr>Slide 26</vt:lpstr>
      <vt:lpstr>Slide 27</vt:lpstr>
      <vt:lpstr>Slide 28</vt:lpstr>
      <vt:lpstr>Creation of a daily OMPS Mg II Index from Earth-View Spectra </vt:lpstr>
      <vt:lpstr>Solar Variations – Resolution</vt:lpstr>
      <vt:lpstr>Mg II Index - Resolution</vt:lpstr>
      <vt:lpstr>Proxy Results</vt:lpstr>
      <vt:lpstr>Slide 33</vt:lpstr>
      <vt:lpstr>NM wavelength change vs. thermal loading</vt:lpstr>
      <vt:lpstr>Using Reference Solar to create Proxy Spectra</vt:lpstr>
      <vt:lpstr>OMPS Nadir Mapper predicted Cross-Track (CT) differences from Proxy and Measured spectra</vt:lpstr>
      <vt:lpstr>OMPS Nadir Mapper Double Difference of CT18/CT26, Measured minus Proxy</vt:lpstr>
      <vt:lpstr>Absolute Difference - 2</vt:lpstr>
      <vt:lpstr>Introduction</vt:lpstr>
      <vt:lpstr>Project to  Compare Solar Measurements</vt:lpstr>
      <vt:lpstr>Actions</vt:lpstr>
      <vt:lpstr>Possible Goals/Topics for the UV Subgroup</vt:lpstr>
      <vt:lpstr>II. Initial Measurement Residual Project</vt:lpstr>
      <vt:lpstr>Outline of an Approach for Comparisons  of radiance/irradiance ratios from 240 nm to 300 nm</vt:lpstr>
      <vt:lpstr>Slide 45</vt:lpstr>
      <vt:lpstr>Slide 46</vt:lpstr>
      <vt:lpstr>Pseudo-Channels in the UV  from 250 nm to 300 nm</vt:lpstr>
      <vt:lpstr>III. Effective Reflectivity Project</vt:lpstr>
      <vt:lpstr>We are examining the V8 TOMS algorithm reflectivity  and Aerosol Index Values for an Equatorial Pacific Region for OMPS, OMI and GOME-2</vt:lpstr>
      <vt:lpstr>Cross-Track Internal Consistency for OMPS</vt:lpstr>
      <vt:lpstr>IV. Match-Up Comparisons</vt:lpstr>
      <vt:lpstr>Well-matched Orbits for 6/15/2013</vt:lpstr>
      <vt:lpstr>Simultaneous Nadir Overpass and No Local Time Difference Comparisons </vt:lpstr>
      <vt:lpstr>Slide 54</vt:lpstr>
      <vt:lpstr>Backup</vt:lpstr>
      <vt:lpstr>Slide 56</vt:lpstr>
      <vt:lpstr>Instrument and Project Leads</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GSICS/CEOS UV Projects</dc:title>
  <dc:creator>lflynn</dc:creator>
  <cp:lastModifiedBy>lflynn</cp:lastModifiedBy>
  <cp:revision>1434</cp:revision>
  <dcterms:created xsi:type="dcterms:W3CDTF">2016-01-19T14:01:45Z</dcterms:created>
  <dcterms:modified xsi:type="dcterms:W3CDTF">2016-11-30T20:47:27Z</dcterms:modified>
</cp:coreProperties>
</file>