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>
        <p:scale>
          <a:sx n="142" d="100"/>
          <a:sy n="142" d="100"/>
        </p:scale>
        <p:origin x="2178" y="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8075-2744-4887-A8EA-A071010B0FCA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B9A2-C8BA-4571-A663-DA8BEBD6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09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8075-2744-4887-A8EA-A071010B0FCA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B9A2-C8BA-4571-A663-DA8BEBD6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2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8075-2744-4887-A8EA-A071010B0FCA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B9A2-C8BA-4571-A663-DA8BEBD6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56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8075-2744-4887-A8EA-A071010B0FCA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B9A2-C8BA-4571-A663-DA8BEBD6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68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8075-2744-4887-A8EA-A071010B0FCA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B9A2-C8BA-4571-A663-DA8BEBD6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1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8075-2744-4887-A8EA-A071010B0FCA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B9A2-C8BA-4571-A663-DA8BEBD6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73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8075-2744-4887-A8EA-A071010B0FCA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B9A2-C8BA-4571-A663-DA8BEBD6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4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8075-2744-4887-A8EA-A071010B0FCA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B9A2-C8BA-4571-A663-DA8BEBD6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39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8075-2744-4887-A8EA-A071010B0FCA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B9A2-C8BA-4571-A663-DA8BEBD6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7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8075-2744-4887-A8EA-A071010B0FCA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B9A2-C8BA-4571-A663-DA8BEBD6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12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8075-2744-4887-A8EA-A071010B0FCA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B9A2-C8BA-4571-A663-DA8BEBD6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1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A8075-2744-4887-A8EA-A071010B0FCA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9B9A2-C8BA-4571-A663-DA8BEBD6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2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21664" y="214580"/>
            <a:ext cx="7854696" cy="6283757"/>
            <a:chOff x="1121664" y="214580"/>
            <a:chExt cx="7854696" cy="62837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664" y="214580"/>
              <a:ext cx="7854696" cy="628375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904968" y="3213550"/>
              <a:ext cx="74622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FF0000"/>
                  </a:solidFill>
                </a:rPr>
                <a:t>Food carts</a:t>
              </a:r>
              <a:endParaRPr lang="en-US" sz="9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08704" y="3471874"/>
              <a:ext cx="933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*</a:t>
              </a:r>
              <a:r>
                <a:rPr lang="en-US" sz="900" b="1" dirty="0" smtClean="0">
                  <a:solidFill>
                    <a:srgbClr val="FF0000"/>
                  </a:solidFill>
                </a:rPr>
                <a:t>Porta Bella</a:t>
              </a:r>
              <a:endParaRPr lang="en-US" sz="9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24635" y="3328966"/>
              <a:ext cx="10690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FF0000"/>
                  </a:solidFill>
                </a:rPr>
                <a:t>University Club </a:t>
              </a:r>
              <a:r>
                <a:rPr lang="en-US" b="1" dirty="0" smtClean="0">
                  <a:solidFill>
                    <a:srgbClr val="FF0000"/>
                  </a:solidFill>
                </a:rPr>
                <a:t>*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72064" y="2844218"/>
              <a:ext cx="1166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FF0000"/>
                  </a:solidFill>
                </a:rPr>
                <a:t>Concourse Hotel </a:t>
              </a:r>
              <a:r>
                <a:rPr lang="en-US" b="1" dirty="0" smtClean="0">
                  <a:solidFill>
                    <a:srgbClr val="FF0000"/>
                  </a:solidFill>
                </a:rPr>
                <a:t>*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059" y="348430"/>
            <a:ext cx="7886700" cy="64681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Orientation of Pyle Center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20680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7536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Meeting Facility:  Pyle Center </a:t>
            </a:r>
          </a:p>
          <a:p>
            <a:pPr algn="ctr"/>
            <a:r>
              <a:rPr lang="en-US" sz="3200" dirty="0"/>
              <a:t>3 rooms all week (+added breakouts for Wed &amp; Thurs)</a:t>
            </a:r>
            <a:r>
              <a:rPr lang="en-US" sz="3600" dirty="0" smtClean="0"/>
              <a:t>  </a:t>
            </a:r>
          </a:p>
          <a:p>
            <a:r>
              <a:rPr lang="en-US" sz="3600" dirty="0" smtClean="0"/>
              <a:t>1) Tiered room (DE 335)	2)	Breakout room (225) (225)</a:t>
            </a:r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Rooms 225 &amp; 325 set in a hollow square, maximum of 30 people.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Tiered room full AV support for $$ </a:t>
            </a:r>
            <a:r>
              <a:rPr lang="en-US" dirty="0" smtClean="0"/>
              <a:t>(audioconferencing, videoconferencing, </a:t>
            </a:r>
            <a:endParaRPr lang="en-US" dirty="0"/>
          </a:p>
          <a:p>
            <a:r>
              <a:rPr lang="en-US" dirty="0" err="1" smtClean="0"/>
              <a:t>Webconferencing</a:t>
            </a:r>
            <a:r>
              <a:rPr lang="en-US" dirty="0" smtClean="0"/>
              <a:t>,  webcasting </a:t>
            </a:r>
            <a:r>
              <a:rPr lang="en-US" dirty="0"/>
              <a:t>and audio/visual </a:t>
            </a:r>
            <a:r>
              <a:rPr lang="en-US" dirty="0" smtClean="0"/>
              <a:t>streaming, digital </a:t>
            </a:r>
            <a:r>
              <a:rPr lang="en-US" dirty="0"/>
              <a:t>media services (such as CD and DVD duplication, and editing and studio recording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7" y="1894564"/>
            <a:ext cx="4286250" cy="2857500"/>
          </a:xfrm>
          <a:prstGeom prst="rect">
            <a:avLst/>
          </a:prstGeom>
        </p:spPr>
      </p:pic>
      <p:pic>
        <p:nvPicPr>
          <p:cNvPr id="1026" name="Picture 2" descr="Room 225 - A Conference Classro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913" y="1894564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760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728" y="633985"/>
            <a:ext cx="9144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Meeting Facility:  Pyle Center </a:t>
            </a:r>
          </a:p>
          <a:p>
            <a:pPr algn="ctr"/>
            <a:r>
              <a:rPr lang="en-US" sz="3200" dirty="0" smtClean="0"/>
              <a:t>3 rooms all week (+added breakouts for Wed &amp; Thurs)</a:t>
            </a:r>
            <a:r>
              <a:rPr lang="en-US" sz="3600" dirty="0" smtClean="0"/>
              <a:t>  </a:t>
            </a:r>
          </a:p>
          <a:p>
            <a:r>
              <a:rPr lang="en-US" sz="3600" dirty="0" smtClean="0"/>
              <a:t>3) Poster room (209)		4)	Breakout room (325)</a:t>
            </a:r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Rooms 225 and 335 set in a hollow square, maximum of 30 people.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Tiered room full AV support for $$ </a:t>
            </a:r>
            <a:r>
              <a:rPr lang="en-US" dirty="0" smtClean="0"/>
              <a:t>(audioconferencing, videoconferencing, </a:t>
            </a:r>
            <a:endParaRPr lang="en-US" dirty="0"/>
          </a:p>
          <a:p>
            <a:r>
              <a:rPr lang="en-US" dirty="0" err="1" smtClean="0"/>
              <a:t>Webconferencing</a:t>
            </a:r>
            <a:r>
              <a:rPr lang="en-US" dirty="0" smtClean="0"/>
              <a:t>,  webcasting </a:t>
            </a:r>
            <a:r>
              <a:rPr lang="en-US" dirty="0"/>
              <a:t>and audio/visual </a:t>
            </a:r>
            <a:r>
              <a:rPr lang="en-US" dirty="0" smtClean="0"/>
              <a:t>streaming, digital </a:t>
            </a:r>
            <a:r>
              <a:rPr lang="en-US" dirty="0"/>
              <a:t>media services (such as CD and DVD duplication, and editing and studio recording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0" name="Picture 2" descr="Room 209 - The Pyle Ce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43" y="2408009"/>
            <a:ext cx="4001897" cy="265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oom 325 - A Conference Classro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003" y="2381359"/>
            <a:ext cx="4008501" cy="268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985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3480054" cy="939418"/>
          </a:xfrm>
        </p:spPr>
        <p:txBody>
          <a:bodyPr/>
          <a:lstStyle/>
          <a:p>
            <a:r>
              <a:rPr lang="en-US" b="1" dirty="0" smtClean="0"/>
              <a:t>Meal Logistics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0381"/>
            <a:ext cx="78867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Breakfast included with Lowell Center guest rooms</a:t>
            </a:r>
          </a:p>
          <a:p>
            <a:pPr lvl="1"/>
            <a:r>
              <a:rPr lang="en-US" dirty="0" smtClean="0"/>
              <a:t>The Concourse Hotel has restaurants and a Starbucks (provides free shuttle for airport &amp; campus)</a:t>
            </a:r>
          </a:p>
          <a:p>
            <a:r>
              <a:rPr lang="en-US" dirty="0" smtClean="0"/>
              <a:t>Poster Reception Monday afternoon (5:30)</a:t>
            </a:r>
          </a:p>
          <a:p>
            <a:pPr lvl="1"/>
            <a:r>
              <a:rPr lang="en-US" dirty="0" smtClean="0"/>
              <a:t>Cash bar</a:t>
            </a:r>
          </a:p>
          <a:p>
            <a:r>
              <a:rPr lang="en-US" dirty="0" smtClean="0"/>
              <a:t>Coffee breaks (regular coffee and tea) – Cokes needed?</a:t>
            </a:r>
          </a:p>
          <a:p>
            <a:r>
              <a:rPr lang="en-US" dirty="0" smtClean="0"/>
              <a:t>Lunches on own currently (see map)</a:t>
            </a:r>
          </a:p>
          <a:p>
            <a:pPr lvl="1"/>
            <a:r>
              <a:rPr lang="en-US" dirty="0" smtClean="0"/>
              <a:t>Food Carts </a:t>
            </a:r>
          </a:p>
          <a:p>
            <a:pPr lvl="1"/>
            <a:r>
              <a:rPr lang="en-US" dirty="0" smtClean="0"/>
              <a:t>Memorial Union</a:t>
            </a:r>
          </a:p>
          <a:p>
            <a:pPr lvl="1"/>
            <a:r>
              <a:rPr lang="en-US" dirty="0" smtClean="0"/>
              <a:t>State Street Restaurants</a:t>
            </a:r>
          </a:p>
          <a:p>
            <a:pPr lvl="1"/>
            <a:r>
              <a:rPr lang="en-US" dirty="0" smtClean="0"/>
              <a:t>Alternatively, can </a:t>
            </a:r>
            <a:r>
              <a:rPr lang="en-US" dirty="0"/>
              <a:t>be arranged for $15/</a:t>
            </a:r>
            <a:r>
              <a:rPr lang="en-US" dirty="0" err="1"/>
              <a:t>day@Pyle</a:t>
            </a:r>
            <a:r>
              <a:rPr lang="en-US" dirty="0"/>
              <a:t>, if everyone pays:  </a:t>
            </a:r>
            <a:r>
              <a:rPr lang="en-US" dirty="0" smtClean="0"/>
              <a:t>Buffet, box </a:t>
            </a:r>
            <a:r>
              <a:rPr lang="en-US" dirty="0"/>
              <a:t>lunch, salads, sandwiches, or </a:t>
            </a:r>
            <a:r>
              <a:rPr lang="en-US" dirty="0" smtClean="0"/>
              <a:t>pizza</a:t>
            </a:r>
          </a:p>
          <a:p>
            <a:r>
              <a:rPr lang="en-US" dirty="0" smtClean="0"/>
              <a:t>Working Group Dinner listed for Tuesday (see map)</a:t>
            </a:r>
          </a:p>
          <a:p>
            <a:pPr lvl="1"/>
            <a:r>
              <a:rPr lang="en-US" dirty="0"/>
              <a:t>Cash bar</a:t>
            </a:r>
          </a:p>
          <a:p>
            <a:pPr lvl="1"/>
            <a:r>
              <a:rPr lang="en-US" dirty="0" smtClean="0"/>
              <a:t>University Club</a:t>
            </a:r>
          </a:p>
          <a:p>
            <a:pPr lvl="1"/>
            <a:r>
              <a:rPr lang="en-US" dirty="0" smtClean="0"/>
              <a:t>Porta Bella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13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b="1" dirty="0" smtClean="0"/>
              <a:t>The University Club</a:t>
            </a:r>
            <a:br>
              <a:rPr lang="en-US" b="1" dirty="0" smtClean="0"/>
            </a:br>
            <a:r>
              <a:rPr lang="en-US" b="1" dirty="0" smtClean="0"/>
              <a:t>$38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104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6:00pm Cash Bar Opens</a:t>
            </a:r>
          </a:p>
          <a:p>
            <a:r>
              <a:rPr lang="en-US" dirty="0"/>
              <a:t>6:30pm Dinner Buffet Opens in Wayside Dining Room</a:t>
            </a:r>
          </a:p>
          <a:p>
            <a:r>
              <a:rPr lang="en-US" dirty="0"/>
              <a:t>Mixed Greens Garden Salad w/ Balsamic </a:t>
            </a:r>
            <a:r>
              <a:rPr lang="en-US" dirty="0" smtClean="0"/>
              <a:t>Vinaigrette</a:t>
            </a:r>
            <a:endParaRPr lang="en-US" dirty="0"/>
          </a:p>
          <a:p>
            <a:r>
              <a:rPr lang="en-US" dirty="0"/>
              <a:t>Standard </a:t>
            </a:r>
            <a:r>
              <a:rPr lang="en-US" dirty="0" smtClean="0"/>
              <a:t>Buffet</a:t>
            </a:r>
            <a:endParaRPr lang="en-US" dirty="0"/>
          </a:p>
          <a:p>
            <a:pPr lvl="1"/>
            <a:r>
              <a:rPr lang="en-US" dirty="0" smtClean="0"/>
              <a:t>Chicken Florentine</a:t>
            </a:r>
          </a:p>
          <a:p>
            <a:pPr lvl="1"/>
            <a:r>
              <a:rPr lang="en-US" dirty="0"/>
              <a:t>Vegetarian Strudel</a:t>
            </a:r>
          </a:p>
          <a:p>
            <a:r>
              <a:rPr lang="en-US" dirty="0"/>
              <a:t>Chef's Choice Starch</a:t>
            </a:r>
          </a:p>
          <a:p>
            <a:r>
              <a:rPr lang="en-US" dirty="0"/>
              <a:t>Chef's Choice Vegetable</a:t>
            </a:r>
          </a:p>
          <a:p>
            <a:r>
              <a:rPr lang="en-US" dirty="0" smtClean="0"/>
              <a:t>Bread </a:t>
            </a:r>
            <a:r>
              <a:rPr lang="en-US" dirty="0"/>
              <a:t>Service</a:t>
            </a:r>
          </a:p>
          <a:p>
            <a:r>
              <a:rPr lang="en-US" dirty="0" smtClean="0"/>
              <a:t>6:30 </a:t>
            </a:r>
            <a:r>
              <a:rPr lang="en-US" dirty="0"/>
              <a:t>Dessert/Coffee Bar Opens in Foyer</a:t>
            </a:r>
          </a:p>
          <a:p>
            <a:r>
              <a:rPr lang="en-US" dirty="0"/>
              <a:t>Gallons of Coffee (Boom Brothers)</a:t>
            </a:r>
          </a:p>
          <a:p>
            <a:r>
              <a:rPr lang="en-US" dirty="0"/>
              <a:t>Hot Tea Station</a:t>
            </a:r>
          </a:p>
          <a:p>
            <a:r>
              <a:rPr lang="en-US" dirty="0" smtClean="0"/>
              <a:t>Petit </a:t>
            </a:r>
            <a:r>
              <a:rPr lang="en-US" dirty="0"/>
              <a:t>Dessert Buffet</a:t>
            </a:r>
          </a:p>
          <a:p>
            <a:pPr lvl="1"/>
            <a:r>
              <a:rPr lang="en-US" dirty="0"/>
              <a:t>Chef selection of finger sweets, includes bars, pastries, chocolate </a:t>
            </a:r>
            <a:r>
              <a:rPr lang="en-US" dirty="0" smtClean="0"/>
              <a:t>covered strawberries </a:t>
            </a:r>
            <a:r>
              <a:rPr lang="en-US" dirty="0"/>
              <a:t>(prepped 2 pieces per person)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89" y="1690689"/>
            <a:ext cx="152781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81" y="136621"/>
            <a:ext cx="2438400" cy="16215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104" y="3584571"/>
            <a:ext cx="3146030" cy="210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95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/>
              <a:t>Porta Bella Restaurant</a:t>
            </a:r>
            <a:br>
              <a:rPr lang="en-US" b="1" dirty="0" smtClean="0"/>
            </a:br>
            <a:r>
              <a:rPr lang="en-US" b="1" dirty="0" smtClean="0"/>
              <a:t>~$32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014" y="4336677"/>
            <a:ext cx="2680447" cy="201033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37" y="292195"/>
            <a:ext cx="2881334" cy="215619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74637" y="2521325"/>
            <a:ext cx="7886700" cy="40542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6:00pm Cash Bar Opens</a:t>
            </a:r>
          </a:p>
          <a:p>
            <a:r>
              <a:rPr lang="en-US" dirty="0" smtClean="0"/>
              <a:t>6:30pm Dinner Buffet Opens in </a:t>
            </a:r>
            <a:r>
              <a:rPr lang="en-US" dirty="0" err="1" smtClean="0"/>
              <a:t>Mantova</a:t>
            </a:r>
            <a:r>
              <a:rPr lang="en-US" dirty="0" smtClean="0"/>
              <a:t> Room</a:t>
            </a:r>
          </a:p>
          <a:p>
            <a:r>
              <a:rPr lang="en-US" dirty="0"/>
              <a:t>Strawberry and almond </a:t>
            </a:r>
            <a:r>
              <a:rPr lang="en-US" dirty="0" smtClean="0"/>
              <a:t>salad</a:t>
            </a:r>
          </a:p>
          <a:p>
            <a:r>
              <a:rPr lang="en-US" dirty="0" smtClean="0"/>
              <a:t>Standard Buffet (choose 1 of each)</a:t>
            </a:r>
          </a:p>
          <a:p>
            <a:pPr lvl="1"/>
            <a:r>
              <a:rPr lang="en-US" dirty="0"/>
              <a:t>Meat Filled </a:t>
            </a:r>
            <a:r>
              <a:rPr lang="en-US" dirty="0" smtClean="0"/>
              <a:t>Lasagna or Chicken Parmesan</a:t>
            </a:r>
          </a:p>
          <a:p>
            <a:pPr lvl="1"/>
            <a:r>
              <a:rPr lang="en-US" dirty="0" smtClean="0"/>
              <a:t>Vegetarian Strudel or Manicotti</a:t>
            </a:r>
          </a:p>
          <a:p>
            <a:r>
              <a:rPr lang="en-US" dirty="0" smtClean="0"/>
              <a:t>Bread Service</a:t>
            </a:r>
          </a:p>
          <a:p>
            <a:r>
              <a:rPr lang="en-US" dirty="0" smtClean="0"/>
              <a:t>Beverage (coffee, tea, soda)</a:t>
            </a:r>
          </a:p>
          <a:p>
            <a:r>
              <a:rPr lang="en-US" dirty="0" smtClean="0"/>
              <a:t>Tiramisu or Cannelloni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514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1570</TotalTime>
  <Words>292</Words>
  <Application>Microsoft Office PowerPoint</Application>
  <PresentationFormat>On-screen Show (4:3)</PresentationFormat>
  <Paragraphs>67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Orientation of Pyle Center</vt:lpstr>
      <vt:lpstr>PowerPoint Presentation</vt:lpstr>
      <vt:lpstr>PowerPoint Presentation</vt:lpstr>
      <vt:lpstr>Meal Logistics</vt:lpstr>
      <vt:lpstr>The University Club $38</vt:lpstr>
      <vt:lpstr>Porta Bella Restaurant ~$32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Vasys</dc:creator>
  <cp:lastModifiedBy>Maria Vasys</cp:lastModifiedBy>
  <cp:revision>18</cp:revision>
  <dcterms:created xsi:type="dcterms:W3CDTF">2017-01-17T19:44:22Z</dcterms:created>
  <dcterms:modified xsi:type="dcterms:W3CDTF">2017-01-18T21:55:19Z</dcterms:modified>
</cp:coreProperties>
</file>