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5"/>
  </p:notesMasterIdLst>
  <p:handoutMasterIdLst>
    <p:handoutMasterId r:id="rId6"/>
  </p:handoutMasterIdLst>
  <p:sldIdLst>
    <p:sldId id="602" r:id="rId2"/>
    <p:sldId id="608" r:id="rId3"/>
    <p:sldId id="601" r:id="rId4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B0555"/>
    <a:srgbClr val="FEDB00"/>
    <a:srgbClr val="66CCFF"/>
    <a:srgbClr val="66FF66"/>
    <a:srgbClr val="00B5E2"/>
    <a:srgbClr val="00205B"/>
    <a:srgbClr val="FE5000"/>
    <a:srgbClr val="C5B9AC"/>
    <a:srgbClr val="CB333B"/>
    <a:srgbClr val="968C8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0299" autoAdjust="0"/>
  </p:normalViewPr>
  <p:slideViewPr>
    <p:cSldViewPr snapToGrid="0">
      <p:cViewPr>
        <p:scale>
          <a:sx n="80" d="100"/>
          <a:sy n="80" d="100"/>
        </p:scale>
        <p:origin x="-1098" y="-2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24384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7480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365572" name="Clip" r:id="rId5" imgW="3809524" imgH="2619048" progId="">
                <p:embed/>
              </p:oleObj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365573" name="Clip" r:id="rId6" imgW="2835360" imgH="1920600" progId="">
                <p:embed/>
              </p:oleObj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52878"/>
            <a:ext cx="52450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 descr="C:\Users\wagner\AppData\Local\Microsoft\Windows\Temporary Internet Files\Content.IE5\1GPGK76X\29355914884_4f60ecada3_k.jpg"/>
          <p:cNvPicPr>
            <a:picLocks noChangeAspect="1" noChangeArrowheads="1"/>
          </p:cNvPicPr>
          <p:nvPr/>
        </p:nvPicPr>
        <p:blipFill>
          <a:blip r:embed="rId2" cstate="print"/>
          <a:srcRect l="33400"/>
          <a:stretch>
            <a:fillRect/>
          </a:stretch>
        </p:blipFill>
        <p:spPr bwMode="auto">
          <a:xfrm>
            <a:off x="5000322" y="1423025"/>
            <a:ext cx="4905678" cy="491301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0" y="-2"/>
            <a:ext cx="6127668" cy="3087585"/>
          </a:xfrm>
          <a:prstGeom prst="wedgeEllipseCallout">
            <a:avLst>
              <a:gd name="adj1" fmla="val 56408"/>
              <a:gd name="adj2" fmla="val 51084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271" y="558141"/>
            <a:ext cx="463137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Alright, let me ask you something: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EUMETSAT going to move Meteosat-8 above the Indian Ocean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????</a:t>
            </a:r>
          </a:p>
          <a:p>
            <a:pPr algn="ctr" eaLnBrk="0" hangingPunct="0">
              <a:spcBef>
                <a:spcPct val="50000"/>
              </a:spcBef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’cause, you know,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would be a great thing to do!</a:t>
            </a:r>
            <a:endParaRPr lang="en-GB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agner\Downloads\MyLocalDMDocuments\GSICS_2017\MSG1_IODC_20170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391" y="465375"/>
            <a:ext cx="6000750" cy="600075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 bwMode="auto">
          <a:xfrm rot="21037842">
            <a:off x="-2276702" y="-571217"/>
            <a:ext cx="7338951" cy="2502901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We made it!</a:t>
            </a:r>
            <a:endParaRPr kumimoji="0" lang="en-GB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Dave, you’ve got today a virtual gift…</a:t>
            </a:r>
            <a:endParaRPr lang="en-GB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0" y="1436923"/>
            <a:ext cx="9796738" cy="4508551"/>
            <a:chOff x="-1198490" y="802433"/>
            <a:chExt cx="12245918" cy="5635689"/>
          </a:xfrm>
        </p:grpSpPr>
        <p:pic>
          <p:nvPicPr>
            <p:cNvPr id="36762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11009" r="3903" b="14176"/>
            <a:stretch>
              <a:fillRect/>
            </a:stretch>
          </p:blipFill>
          <p:spPr bwMode="auto">
            <a:xfrm>
              <a:off x="-1198490" y="802433"/>
              <a:ext cx="5080041" cy="557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762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8599" t="10784" r="5243" b="13479"/>
            <a:stretch>
              <a:fillRect/>
            </a:stretch>
          </p:blipFill>
          <p:spPr bwMode="auto">
            <a:xfrm>
              <a:off x="6550073" y="802433"/>
              <a:ext cx="4497355" cy="5635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762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21690" t="11493" r="20866" b="27566"/>
            <a:stretch>
              <a:fillRect/>
            </a:stretch>
          </p:blipFill>
          <p:spPr bwMode="auto">
            <a:xfrm>
              <a:off x="3825551" y="802433"/>
              <a:ext cx="2817845" cy="4254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Viewgraph Landscape Template.pptx" id="{74D11CF4-821E-403E-9F47-D1CEF346C37C}" vid="{61053D81-3F94-49E3-A8DF-58905072284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801</TotalTime>
  <Words>46</Words>
  <Application>Microsoft Office PowerPoint</Application>
  <PresentationFormat>A4 Paper (210x297 mm)</PresentationFormat>
  <Paragraphs>6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Viewgraph Landscape Template</vt:lpstr>
      <vt:lpstr>Clip</vt:lpstr>
      <vt:lpstr>Slide 1</vt:lpstr>
      <vt:lpstr>Slide 2</vt:lpstr>
      <vt:lpstr>Dave, you’ve got today a virtual gift…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Sebastien Wagner</dc:creator>
  <cp:lastModifiedBy>Sebastien Wagner</cp:lastModifiedBy>
  <cp:revision>68</cp:revision>
  <cp:lastPrinted>2006-03-06T14:11:17Z</cp:lastPrinted>
  <dcterms:created xsi:type="dcterms:W3CDTF">2017-03-13T13:20:35Z</dcterms:created>
  <dcterms:modified xsi:type="dcterms:W3CDTF">2017-03-20T05:25:34Z</dcterms:modified>
</cp:coreProperties>
</file>