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551" r:id="rId2"/>
    <p:sldId id="823" r:id="rId3"/>
    <p:sldId id="934" r:id="rId4"/>
    <p:sldId id="944" r:id="rId5"/>
    <p:sldId id="947" r:id="rId6"/>
    <p:sldId id="945" r:id="rId7"/>
    <p:sldId id="946" r:id="rId8"/>
    <p:sldId id="948" r:id="rId9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ADE"/>
    <a:srgbClr val="4E0B55"/>
    <a:srgbClr val="EE2D24"/>
    <a:srgbClr val="3333FF"/>
    <a:srgbClr val="FF9900"/>
    <a:srgbClr val="009900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52" d="100"/>
          <a:sy n="52" d="100"/>
        </p:scale>
        <p:origin x="690" y="66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23 March 2017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GsicsOperationsPl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7cvpZK_fe-iB33eFw35QRS7s0k1T7BU1XwgRobfWqOY/edit#gid=0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star.nesdis.noaa.gov/smcd/GCC/MeetingActions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The GSICS Actions Page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Manik Bali and Lori Brown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Annual </a:t>
            </a:r>
            <a:r>
              <a:rPr lang="en-US" sz="1600" b="0" dirty="0" smtClean="0">
                <a:solidFill>
                  <a:srgbClr val="002060"/>
                </a:solidFill>
              </a:rPr>
              <a:t>Meeting Madison</a:t>
            </a:r>
            <a:r>
              <a:rPr lang="en-US" sz="1600" b="0" smtClean="0">
                <a:solidFill>
                  <a:srgbClr val="002060"/>
                </a:solidFill>
              </a:rPr>
              <a:t>, </a:t>
            </a:r>
            <a:r>
              <a:rPr lang="en-US" sz="1600" b="0" smtClean="0">
                <a:solidFill>
                  <a:srgbClr val="002060"/>
                </a:solidFill>
              </a:rPr>
              <a:t>Wisconsin</a:t>
            </a:r>
            <a:endParaRPr lang="en-US" sz="1600" b="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995" y="61359"/>
            <a:ext cx="7016750" cy="533400"/>
          </a:xfrm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Outline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27972"/>
            <a:ext cx="8694550" cy="2538849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Introduction</a:t>
            </a:r>
          </a:p>
          <a:p>
            <a:pPr lvl="4"/>
            <a:r>
              <a:rPr lang="en-US" sz="2900" dirty="0" smtClean="0">
                <a:solidFill>
                  <a:srgbClr val="000000"/>
                </a:solidFill>
              </a:rPr>
              <a:t>Requirements from GSICS Members</a:t>
            </a:r>
            <a:endParaRPr lang="en-US" sz="16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Approach – Migrate to Google Cloud + interface with webserver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How to use the actions Page.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Conclusions</a:t>
            </a:r>
          </a:p>
          <a:p>
            <a:pPr lvl="4"/>
            <a:endParaRPr lang="en-US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19935" y="779684"/>
            <a:ext cx="9586065" cy="4727981"/>
          </a:xfrm>
          <a:prstGeom prst="rect">
            <a:avLst/>
          </a:prstGeom>
        </p:spPr>
        <p:txBody>
          <a:bodyPr/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Each year actions are generated in GSICS community.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These actions were previously monitored on the GSICS Wiki Page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(See</a:t>
            </a: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2"/>
              </a:rPr>
              <a:t> here</a:t>
            </a: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).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alt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Over the years activity in GSICS has increased and number of Actions are generated in each GSICS Annual meeting, GSICS EP meeting GUW and subgroup meeting.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GRWG placed a request to GCC-NOAA-GDWG to provide an alternative to the wiki actions page. Features that were requested.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Fast search.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Actions writing.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updation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Easy to understand layout.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New Category of actions ( For </a:t>
            </a:r>
            <a:r>
              <a:rPr lang="en-GB" altLang="en-US" sz="2000" dirty="0" err="1" smtClean="0">
                <a:solidFill>
                  <a:schemeClr val="tx1"/>
                </a:solidFill>
                <a:latin typeface="Arial" charset="0"/>
              </a:rPr>
              <a:t>eg</a:t>
            </a: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 Lunar, Recommendation Decision) </a:t>
            </a:r>
          </a:p>
          <a:p>
            <a:pPr marL="1256300" lvl="2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Some level of Automation.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Challenges with Wiki implementation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" y="2264953"/>
            <a:ext cx="8914431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Implementing changes to wiki requires testing with plugins. With very little available leads to additional resource overheads.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Wiki not as fast as http pages and not a very efficient search engine.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Addition of extra features needs resources overhead.</a:t>
            </a: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2825" y="3657193"/>
            <a:ext cx="1720959" cy="798532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66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multiple us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multiple us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722454"/>
            <a:ext cx="3196448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Actions are input into GOOGLE Sheet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9080" y="4679242"/>
            <a:ext cx="2945309" cy="83099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API communicates with Sheet. Fetches a CSV format file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196448" y="3464014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58584" y="3529086"/>
            <a:ext cx="805265" cy="677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25849" y="551023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Finish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30" y="5408049"/>
            <a:ext cx="119337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Start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0" y="3399986"/>
            <a:ext cx="2613684" cy="1185184"/>
          </a:xfrm>
          <a:prstGeom prst="rect">
            <a:avLst/>
          </a:prstGeom>
        </p:spPr>
      </p:pic>
      <p:pic>
        <p:nvPicPr>
          <p:cNvPr id="2060" name="Picture 12" descr="Image result for us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1" y="893226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1714" y="3013970"/>
            <a:ext cx="2252380" cy="16517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6949" y="2965657"/>
            <a:ext cx="2811170" cy="1748370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628868" y="1853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Approach - Google Cloud + Web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Use the Action Tracker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10197"/>
            <a:ext cx="9753599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GCC creates a google Sheet for each type of action being tracked. The Sheet link is shared among GSICS members.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The actions are grouped into pages by year, each different type viewable on a separate tab. The content of the tables on the tabs are sortable and searchable.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If users need to add hyperlinks to any action sheet, users should use the ‘Activate Hyperlink’ button to activate it on the GCC Action Tracker website.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 smtClean="0">
                <a:solidFill>
                  <a:schemeClr val="tx1"/>
                </a:solidFill>
                <a:latin typeface="Arial" charset="0"/>
              </a:rPr>
              <a:t>When users’ changes are saved, they are dynamically updated onto the correct Action Tracker page.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60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Upcoming Features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2187" y="2218665"/>
            <a:ext cx="8448513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Automate the Activate Hyperlink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Facility to insert hyperlinks on pieces of texts within the cell.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36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47700" y="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2187" y="2218665"/>
            <a:ext cx="8448513" cy="13922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A new Google based Action Tracker has been setup at NOAA.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The action tracker utilizes key features of the google sheets ( versioning, projects)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Tracker is fast and efficient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Utilizes the new Action naming convention.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400" dirty="0" smtClean="0">
                <a:solidFill>
                  <a:schemeClr val="tx1"/>
                </a:solidFill>
                <a:latin typeface="Arial" charset="0"/>
              </a:rPr>
              <a:t>New categories of actions have been created ( such as lunar, EP, Recommendation, Decisions)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400" dirty="0">
              <a:solidFill>
                <a:schemeClr val="tx1"/>
              </a:solidFill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alt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GB" alt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43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163085</TotalTime>
  <Words>408</Words>
  <Application>Microsoft Office PowerPoint</Application>
  <PresentationFormat>A4 Paper (210x297 mm)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Tahoma</vt:lpstr>
      <vt:lpstr>Times New Roman</vt:lpstr>
      <vt:lpstr>Office Theme</vt:lpstr>
      <vt:lpstr>The GSICS Actions Page</vt:lpstr>
      <vt:lpstr>Outline </vt:lpstr>
      <vt:lpstr>Introduction</vt:lpstr>
      <vt:lpstr>Challenges with Wiki implementation</vt:lpstr>
      <vt:lpstr>PowerPoint Presentation</vt:lpstr>
      <vt:lpstr>How to Use the Action Tracker</vt:lpstr>
      <vt:lpstr>Upcoming Features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5481</cp:revision>
  <cp:lastPrinted>2006-03-06T14:11:17Z</cp:lastPrinted>
  <dcterms:created xsi:type="dcterms:W3CDTF">2010-09-10T00:53:07Z</dcterms:created>
  <dcterms:modified xsi:type="dcterms:W3CDTF">2017-03-23T13:56:39Z</dcterms:modified>
</cp:coreProperties>
</file>