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0" r:id="rId1"/>
  </p:sldMasterIdLst>
  <p:notesMasterIdLst>
    <p:notesMasterId r:id="rId44"/>
  </p:notesMasterIdLst>
  <p:handoutMasterIdLst>
    <p:handoutMasterId r:id="rId45"/>
  </p:handoutMasterIdLst>
  <p:sldIdLst>
    <p:sldId id="410" r:id="rId2"/>
    <p:sldId id="420" r:id="rId3"/>
    <p:sldId id="426" r:id="rId4"/>
    <p:sldId id="427" r:id="rId5"/>
    <p:sldId id="429" r:id="rId6"/>
    <p:sldId id="430" r:id="rId7"/>
    <p:sldId id="431" r:id="rId8"/>
    <p:sldId id="428" r:id="rId9"/>
    <p:sldId id="478" r:id="rId10"/>
    <p:sldId id="432" r:id="rId11"/>
    <p:sldId id="479" r:id="rId12"/>
    <p:sldId id="481" r:id="rId13"/>
    <p:sldId id="482" r:id="rId14"/>
    <p:sldId id="483" r:id="rId15"/>
    <p:sldId id="512" r:id="rId16"/>
    <p:sldId id="486" r:id="rId17"/>
    <p:sldId id="484" r:id="rId18"/>
    <p:sldId id="485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</p:sldIdLst>
  <p:sldSz cx="9906000" cy="6858000" type="A4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EFC8DF"/>
    <a:srgbClr val="A2DADE"/>
    <a:srgbClr val="3333FF"/>
    <a:srgbClr val="4E0B55"/>
    <a:srgbClr val="EE2D24"/>
    <a:srgbClr val="C7A775"/>
    <a:srgbClr val="00B5EF"/>
    <a:srgbClr val="CDE3A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7" autoAdjust="0"/>
    <p:restoredTop sz="93959" autoAdjust="0"/>
  </p:normalViewPr>
  <p:slideViewPr>
    <p:cSldViewPr snapToGrid="0">
      <p:cViewPr>
        <p:scale>
          <a:sx n="50" d="100"/>
          <a:sy n="50" d="100"/>
        </p:scale>
        <p:origin x="-270" y="-169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358"/>
        <p:guide pos="912"/>
        <p:guide pos="4879"/>
        <p:guide pos="5556"/>
        <p:guide pos="1424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48" y="-78"/>
      </p:cViewPr>
      <p:guideLst>
        <p:guide orient="horz" pos="3127"/>
        <p:guide pos="2100"/>
      </p:guideLst>
    </p:cSldViewPr>
  </p:notesViewPr>
  <p:gridSpacing cx="92171838" cy="921718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704013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298BE994-7E1D-4B74-A0AB-6447C27BAAA1}" type="datetime4">
              <a:rPr lang="en-GB"/>
              <a:pPr>
                <a:defRPr/>
              </a:pPr>
              <a:t>20 March 2017</a:t>
            </a:fld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6138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15100" y="9736138"/>
            <a:ext cx="1889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F3074629-B39C-44A2-9073-D9DE82F215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28A4BDC-EC44-46D1-993C-E507C117F681}" type="datetime4">
              <a:rPr lang="en-GB"/>
              <a:pPr>
                <a:defRPr/>
              </a:pPr>
              <a:t>20 March 2017</a:t>
            </a:fld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6113" y="742950"/>
            <a:ext cx="537686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714875"/>
            <a:ext cx="4894262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DEBF27B-5CB3-489D-AFAE-7A2AA41265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8CB1-C8FF-4E5E-A4BD-5CC7FB3C6B20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9396F8-A9FE-4918-B2E2-A2304C457091}" type="datetime4">
              <a:rPr lang="en-GB" smtClean="0"/>
              <a:pPr/>
              <a:t>20 March 2017</a:t>
            </a:fld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</p:spPr>
        <p:txBody>
          <a:bodyPr/>
          <a:lstStyle/>
          <a:p>
            <a:fld id="{8F18DA27-B3A0-4D83-B30E-B06E198A3390}" type="datetime1">
              <a:rPr lang="en-GB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20/03/2017</a:t>
            </a:fld>
            <a:endParaRPr lang="en-GB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8777F4B-C175-4CCA-A610-A90DED55FB7B}" type="slidenum">
              <a:rPr lang="de-DE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2</a:t>
            </a:fld>
            <a:endParaRPr lang="de-DE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2950"/>
            <a:ext cx="5375275" cy="3722688"/>
          </a:xfrm>
          <a:solidFill>
            <a:srgbClr val="FFFFFF"/>
          </a:solidFill>
          <a:ln/>
        </p:spPr>
      </p:sp>
      <p:sp>
        <p:nvSpPr>
          <p:cNvPr id="4301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87202" y="4714875"/>
            <a:ext cx="4893098" cy="44704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</p:spPr>
        <p:txBody>
          <a:bodyPr/>
          <a:lstStyle/>
          <a:p>
            <a:fld id="{8F18DA27-B3A0-4D83-B30E-B06E198A3390}" type="datetime1">
              <a:rPr lang="en-GB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20/03/2017</a:t>
            </a:fld>
            <a:endParaRPr lang="en-GB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8777F4B-C175-4CCA-A610-A90DED55FB7B}" type="slidenum">
              <a:rPr lang="de-DE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3</a:t>
            </a:fld>
            <a:endParaRPr lang="de-DE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2950"/>
            <a:ext cx="5375275" cy="3722688"/>
          </a:xfrm>
          <a:solidFill>
            <a:srgbClr val="FFFFFF"/>
          </a:solidFill>
          <a:ln/>
        </p:spPr>
      </p:sp>
      <p:sp>
        <p:nvSpPr>
          <p:cNvPr id="4301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87202" y="4714875"/>
            <a:ext cx="4893098" cy="44704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B3123BCD-06C1-4979-A4B6-929E88FE602B}" type="slidenum">
              <a:rPr lang="de-DE" smtClean="0"/>
              <a:pPr defTabSz="917848"/>
              <a:t>11</a:t>
            </a:fld>
            <a:endParaRPr lang="de-DE" dirty="0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1679219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28A4BDC-EC44-46D1-993C-E507C117F681}" type="datetime4">
              <a:rPr lang="en-GB" smtClean="0"/>
              <a:pPr>
                <a:defRPr/>
              </a:pPr>
              <a:t>20 March 2017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EBF27B-5CB3-489D-AFAE-7A2AA412659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MY DOCUMENTS\GSICS\logo\GSICS500px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85738"/>
            <a:ext cx="4762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5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8" y="274645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5438" y="128588"/>
            <a:ext cx="8986837" cy="1090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0675" y="1606550"/>
            <a:ext cx="4419600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2675" y="1606550"/>
            <a:ext cx="4419600" cy="216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20675" y="3921125"/>
            <a:ext cx="4419600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2675" y="3921125"/>
            <a:ext cx="4419600" cy="216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6" descr="CopernicusLogos.png"/>
          <p:cNvPicPr>
            <a:picLocks noChangeAspect="1"/>
          </p:cNvPicPr>
          <p:nvPr userDrawn="1"/>
        </p:nvPicPr>
        <p:blipFill>
          <a:blip r:embed="rId3" cstate="print"/>
          <a:srcRect l="5613" t="35349" r="7569" b="35711"/>
          <a:stretch>
            <a:fillRect/>
          </a:stretch>
        </p:blipFill>
        <p:spPr>
          <a:xfrm>
            <a:off x="5270217" y="163022"/>
            <a:ext cx="4635783" cy="1194129"/>
          </a:xfrm>
          <a:prstGeom prst="rect">
            <a:avLst/>
          </a:prstGeom>
        </p:spPr>
      </p:pic>
      <p:pic>
        <p:nvPicPr>
          <p:cNvPr id="250" name="Picture 249" descr="EPS-SGSat.png"/>
          <p:cNvPicPr>
            <a:picLocks noChangeAspect="1"/>
          </p:cNvPicPr>
          <p:nvPr userDrawn="1"/>
        </p:nvPicPr>
        <p:blipFill>
          <a:blip r:embed="rId4" cstate="print"/>
          <a:srcRect l="38759" t="31628" r="37840" b="35814"/>
          <a:stretch>
            <a:fillRect/>
          </a:stretch>
        </p:blipFill>
        <p:spPr>
          <a:xfrm>
            <a:off x="3409509" y="4345171"/>
            <a:ext cx="626364" cy="673395"/>
          </a:xfrm>
          <a:prstGeom prst="rect">
            <a:avLst/>
          </a:prstGeom>
        </p:spPr>
      </p:pic>
      <p:pic>
        <p:nvPicPr>
          <p:cNvPr id="251" name="Picture 250" descr="J-3Sat.png"/>
          <p:cNvPicPr>
            <a:picLocks noChangeAspect="1"/>
          </p:cNvPicPr>
          <p:nvPr userDrawn="1"/>
        </p:nvPicPr>
        <p:blipFill>
          <a:blip r:embed="rId5" cstate="print"/>
          <a:srcRect l="34366" t="35246" r="35524" b="36537"/>
          <a:stretch>
            <a:fillRect/>
          </a:stretch>
        </p:blipFill>
        <p:spPr>
          <a:xfrm>
            <a:off x="8860466" y="1843588"/>
            <a:ext cx="1017181" cy="736579"/>
          </a:xfrm>
          <a:prstGeom prst="rect">
            <a:avLst/>
          </a:prstGeom>
        </p:spPr>
      </p:pic>
      <p:pic>
        <p:nvPicPr>
          <p:cNvPr id="252" name="Picture 251" descr="JCSSat.png"/>
          <p:cNvPicPr>
            <a:picLocks noChangeAspect="1"/>
          </p:cNvPicPr>
          <p:nvPr userDrawn="1"/>
        </p:nvPicPr>
        <p:blipFill>
          <a:blip r:embed="rId6" cstate="print"/>
          <a:srcRect l="41474" t="40723" r="41993" b="46047"/>
          <a:stretch>
            <a:fillRect/>
          </a:stretch>
        </p:blipFill>
        <p:spPr>
          <a:xfrm>
            <a:off x="184298" y="2856615"/>
            <a:ext cx="1070344" cy="661855"/>
          </a:xfrm>
          <a:prstGeom prst="rect">
            <a:avLst/>
          </a:prstGeom>
        </p:spPr>
      </p:pic>
      <p:pic>
        <p:nvPicPr>
          <p:cNvPr id="253" name="Picture 252" descr="MTGSat.png"/>
          <p:cNvPicPr>
            <a:picLocks noChangeAspect="1"/>
          </p:cNvPicPr>
          <p:nvPr userDrawn="1"/>
        </p:nvPicPr>
        <p:blipFill>
          <a:blip r:embed="rId7" cstate="print"/>
          <a:srcRect l="36762" t="37416" r="44070" b="35607"/>
          <a:stretch>
            <a:fillRect/>
          </a:stretch>
        </p:blipFill>
        <p:spPr>
          <a:xfrm rot="724535">
            <a:off x="850607" y="793897"/>
            <a:ext cx="1701210" cy="1850065"/>
          </a:xfrm>
          <a:prstGeom prst="rect">
            <a:avLst/>
          </a:prstGeom>
        </p:spPr>
      </p:pic>
      <p:pic>
        <p:nvPicPr>
          <p:cNvPr id="254" name="Picture 253" descr="S-3Sat.png"/>
          <p:cNvPicPr>
            <a:picLocks noChangeAspect="1"/>
          </p:cNvPicPr>
          <p:nvPr userDrawn="1"/>
        </p:nvPicPr>
        <p:blipFill>
          <a:blip r:embed="rId8" cstate="print"/>
          <a:srcRect l="35084" t="29871" r="35684" b="31059"/>
          <a:stretch>
            <a:fillRect/>
          </a:stretch>
        </p:blipFill>
        <p:spPr>
          <a:xfrm>
            <a:off x="7528076" y="2991293"/>
            <a:ext cx="2126286" cy="2196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540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39719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6488113"/>
            <a:ext cx="62722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85C8A98A-0D5C-476A-ACDA-54820DD7185A}" type="datetime4">
              <a:rPr lang="en-GB">
                <a:solidFill>
                  <a:schemeClr val="tx1"/>
                </a:solidFill>
              </a:rPr>
              <a:pPr>
                <a:defRPr/>
              </a:pPr>
              <a:t>20 March 2017</a:t>
            </a:fld>
            <a:endParaRPr lang="en-GB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Slide: </a:t>
            </a:r>
            <a:fld id="{CA31D592-4D83-4517-9884-F2C159147DA8}" type="slidenum">
              <a:rPr lang="en-GB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Line 8"/>
          <p:cNvSpPr>
            <a:spLocks noChangeShapeType="1"/>
          </p:cNvSpPr>
          <p:nvPr userDrawn="1"/>
        </p:nvSpPr>
        <p:spPr bwMode="auto">
          <a:xfrm>
            <a:off x="571500" y="1206500"/>
            <a:ext cx="8839200" cy="0"/>
          </a:xfrm>
          <a:prstGeom prst="line">
            <a:avLst/>
          </a:prstGeom>
          <a:noFill/>
          <a:ln w="57150" cmpd="thinThick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pic>
        <p:nvPicPr>
          <p:cNvPr id="1030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1500" y="6162675"/>
            <a:ext cx="17145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24" r:id="rId3"/>
    <p:sldLayoutId id="2147484525" r:id="rId4"/>
    <p:sldLayoutId id="2147484526" r:id="rId5"/>
    <p:sldLayoutId id="2147484534" r:id="rId6"/>
    <p:sldLayoutId id="2147484535" r:id="rId7"/>
    <p:sldLayoutId id="2147484527" r:id="rId8"/>
    <p:sldLayoutId id="2147484528" r:id="rId9"/>
    <p:sldLayoutId id="2147484529" r:id="rId10"/>
    <p:sldLayoutId id="2147484530" r:id="rId11"/>
    <p:sldLayoutId id="2147484531" r:id="rId12"/>
    <p:sldLayoutId id="2147484537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mcd/GCC/ProductCatalog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sics.tools.eumetsat.int/plotter/?&#8205;server1=eumetsat&amp;gprc1=eumetsat&amp;correctionType1=rac&amp;satInstr1=METOPA&#8209;HIRS&amp;refSatInstr1=METOPA&#8209;IASI&amp;mode1=demo&amp;year1=2009&amp;date1=0429_000000&amp;version1=3&amp;channel1=All&amp;sceneTb1=-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tar.nesdis.noaa.gov/smcd/GCC/ProductCatalog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lib.noaa.gov/noaa_documents/NESDIS/GSICS_quarterly/v10_no3_2016.pdf" TargetMode="External"/><Relationship Id="rId2" Type="http://schemas.openxmlformats.org/officeDocument/2006/relationships/hyperlink" Target="http://dx.doi.org/10.7289/V5PC30D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733425" y="2225675"/>
            <a:ext cx="8420100" cy="2892425"/>
          </a:xfrm>
        </p:spPr>
        <p:txBody>
          <a:bodyPr/>
          <a:lstStyle/>
          <a:p>
            <a:r>
              <a:rPr lang="en-US" sz="4000" dirty="0" smtClean="0"/>
              <a:t>Developing GSICS products for IR channels of LEO imagers</a:t>
            </a:r>
            <a:br>
              <a:rPr lang="en-US" sz="4000" dirty="0" smtClean="0"/>
            </a:br>
            <a:r>
              <a:rPr lang="en-GB" sz="4000" b="1" dirty="0" smtClean="0"/>
              <a:t> </a:t>
            </a:r>
            <a:r>
              <a:rPr lang="en-GB" sz="3200" b="1" dirty="0" smtClean="0"/>
              <a:t>Tim Hewison</a:t>
            </a:r>
            <a:endParaRPr lang="en-GB" sz="4000" b="1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Special Issue of the IEEE TGRS on </a:t>
            </a:r>
            <a:r>
              <a:rPr lang="en-US" sz="1200" u="sng">
                <a:ea typeface="Times New Roman" pitchFamily="18" charset="0"/>
                <a:cs typeface="Arial" charset="0"/>
              </a:rPr>
              <a:t>“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Inter-Calibration of Satellite Instruments</a:t>
            </a:r>
            <a:r>
              <a:rPr lang="en-US" sz="1200" u="sng">
                <a:ea typeface="Times New Roman" pitchFamily="18" charset="0"/>
                <a:cs typeface="Arial" charset="0"/>
              </a:rPr>
              <a:t>”</a:t>
            </a:r>
            <a:r>
              <a:rPr lang="en-US" sz="1200" u="sng">
                <a:latin typeface="Arial" charset="0"/>
                <a:ea typeface="Times New Roman" pitchFamily="18" charset="0"/>
                <a:cs typeface="Arial" charset="0"/>
              </a:rPr>
              <a:t>:</a:t>
            </a:r>
            <a:r>
              <a:rPr lang="en-US" sz="12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175823"/>
            <a:ext cx="9514974" cy="5074582"/>
          </a:xfrm>
        </p:spPr>
        <p:txBody>
          <a:bodyPr/>
          <a:lstStyle/>
          <a:p>
            <a:pPr lvl="0"/>
            <a:r>
              <a:rPr lang="en-US" sz="2000" dirty="0" smtClean="0"/>
              <a:t>Share your thoughts on developing GSICS products for LEO imagers </a:t>
            </a:r>
          </a:p>
          <a:p>
            <a:pPr lvl="1"/>
            <a:r>
              <a:rPr lang="en-US" sz="1600" dirty="0" smtClean="0"/>
              <a:t>(at least for the IR channels)</a:t>
            </a:r>
          </a:p>
          <a:p>
            <a:pPr lvl="1"/>
            <a:r>
              <a:rPr lang="en-US" sz="1600" dirty="0" smtClean="0"/>
              <a:t>a) Would it be useful to have GSICS corrections to inter-calibrate LEO imagers to a common reference?</a:t>
            </a:r>
          </a:p>
          <a:p>
            <a:pPr lvl="1"/>
            <a:r>
              <a:rPr lang="en-US" sz="1600" dirty="0" smtClean="0"/>
              <a:t>b) If so, do they need regularly updating or could they be static?</a:t>
            </a:r>
          </a:p>
          <a:p>
            <a:pPr lvl="1"/>
            <a:r>
              <a:rPr lang="en-US" sz="1600" dirty="0" smtClean="0"/>
              <a:t>c) What form would such corrections need to take to meet user expectations?</a:t>
            </a:r>
          </a:p>
          <a:p>
            <a:pPr lvl="1"/>
            <a:r>
              <a:rPr lang="en-US" sz="1600" dirty="0" smtClean="0"/>
              <a:t>d) Anything else on this theme?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2000" dirty="0" smtClean="0"/>
              <a:t>We have started thinking about these questions for SLSTR. So far:</a:t>
            </a:r>
          </a:p>
          <a:p>
            <a:pPr lvl="1"/>
            <a:r>
              <a:rPr lang="en-US" sz="1600" dirty="0" smtClean="0"/>
              <a:t>a) Yes.</a:t>
            </a:r>
          </a:p>
          <a:p>
            <a:pPr lvl="1"/>
            <a:r>
              <a:rPr lang="en-US" sz="1600" dirty="0" smtClean="0"/>
              <a:t>b) Static, but calibration routinely monitored to check validity</a:t>
            </a:r>
          </a:p>
          <a:p>
            <a:pPr lvl="1"/>
            <a:r>
              <a:rPr lang="en-US" sz="1600" dirty="0" smtClean="0"/>
              <a:t>c) TBD, but maybe quadratic in radiance</a:t>
            </a:r>
          </a:p>
          <a:p>
            <a:pPr lvl="1"/>
            <a:r>
              <a:rPr lang="en-US" sz="1600" dirty="0" smtClean="0"/>
              <a:t>d) Need to deal with IASI spectrum missing from the 3.7µm channel</a:t>
            </a:r>
            <a:br>
              <a:rPr lang="en-US" sz="1600" dirty="0" smtClean="0"/>
            </a:br>
            <a:r>
              <a:rPr lang="en-US" sz="1600" dirty="0" smtClean="0"/>
              <a:t>(- Possible topic for Visiting Scientist at EUMETSAT?)</a:t>
            </a:r>
          </a:p>
          <a:p>
            <a:pPr lvl="1"/>
            <a:r>
              <a:rPr lang="en-US" sz="1600" dirty="0" smtClean="0"/>
              <a:t>e) Already need to think about how to integrate with VIS/NIR channels</a:t>
            </a:r>
          </a:p>
          <a:p>
            <a:pPr lvl="0"/>
            <a:endParaRPr lang="en-GB" sz="1200" dirty="0" smtClean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81850" y="6400800"/>
            <a:ext cx="2311400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LEO-LEO IR Products for SLSTR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2538012" y="3048000"/>
            <a:ext cx="6346908" cy="1099457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algn="l">
              <a:spcBef>
                <a:spcPct val="20000"/>
              </a:spcBef>
              <a:defRPr/>
            </a:pPr>
            <a:r>
              <a:rPr lang="en-US" sz="1800" dirty="0" smtClean="0"/>
              <a:t>Igor Tomazic</a:t>
            </a:r>
            <a:r>
              <a:rPr lang="hr-HR" sz="1800" dirty="0" smtClean="0"/>
              <a:t>, Anne O’Carroll, Tim Hewison, </a:t>
            </a:r>
            <a:br>
              <a:rPr lang="hr-HR" sz="1800" dirty="0" smtClean="0"/>
            </a:br>
            <a:r>
              <a:rPr lang="hr-HR" sz="1800" dirty="0" smtClean="0"/>
              <a:t>Jorg Ackermann, Craig Donlon, Jens Nieke, </a:t>
            </a:r>
            <a:br>
              <a:rPr lang="hr-HR" sz="1800" dirty="0" smtClean="0"/>
            </a:br>
            <a:r>
              <a:rPr lang="hr-HR" sz="1800" dirty="0" smtClean="0"/>
              <a:t>Bouwe Andela, Dorothee Coppens, Jean-Francois Piolle</a:t>
            </a:r>
          </a:p>
        </p:txBody>
      </p:sp>
      <p:sp>
        <p:nvSpPr>
          <p:cNvPr id="6" name="Title 247"/>
          <p:cNvSpPr txBox="1">
            <a:spLocks/>
          </p:cNvSpPr>
          <p:nvPr/>
        </p:nvSpPr>
        <p:spPr>
          <a:xfrm>
            <a:off x="2495502" y="2021304"/>
            <a:ext cx="6204889" cy="811089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>
              <a:lnSpc>
                <a:spcPts val="3600"/>
              </a:lnSpc>
              <a:spcBef>
                <a:spcPts val="0"/>
              </a:spcBef>
              <a:defRPr/>
            </a:pPr>
            <a:r>
              <a:rPr lang="hr-HR" sz="2800" dirty="0" smtClean="0"/>
              <a:t>SLSTR/IASI L1 intercomparison</a:t>
            </a:r>
            <a:endParaRPr lang="en-GB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23158"/>
            <a:ext cx="9447213" cy="5296395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Introduction</a:t>
            </a:r>
          </a:p>
          <a:p>
            <a:r>
              <a:rPr lang="hr-HR" dirty="0" smtClean="0"/>
              <a:t>Data</a:t>
            </a:r>
          </a:p>
          <a:p>
            <a:pPr lvl="1"/>
            <a:r>
              <a:rPr lang="hr-HR" dirty="0" smtClean="0"/>
              <a:t>SLSTR, IASI A/(B)</a:t>
            </a:r>
          </a:p>
          <a:p>
            <a:r>
              <a:rPr lang="hr-HR" dirty="0" smtClean="0"/>
              <a:t>Methodology</a:t>
            </a:r>
          </a:p>
          <a:p>
            <a:pPr lvl="1"/>
            <a:r>
              <a:rPr lang="hr-HR" dirty="0" smtClean="0"/>
              <a:t>Crossovers, collocations, spectral convolution</a:t>
            </a:r>
          </a:p>
          <a:p>
            <a:r>
              <a:rPr lang="hr-HR" dirty="0" smtClean="0"/>
              <a:t>Results</a:t>
            </a:r>
          </a:p>
          <a:p>
            <a:pPr lvl="1"/>
            <a:r>
              <a:rPr lang="hr-HR" dirty="0" smtClean="0"/>
              <a:t>SNO: IASI A; per detector; outlier removal; IASI B (double difference)</a:t>
            </a:r>
          </a:p>
          <a:p>
            <a:r>
              <a:rPr lang="hr-HR" dirty="0" smtClean="0"/>
              <a:t>Summary</a:t>
            </a:r>
          </a:p>
          <a:p>
            <a:r>
              <a:rPr lang="hr-HR" dirty="0" smtClean="0"/>
              <a:t>Future work</a:t>
            </a:r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603168"/>
            <a:ext cx="9447213" cy="4952177"/>
          </a:xfrm>
        </p:spPr>
        <p:txBody>
          <a:bodyPr>
            <a:noAutofit/>
          </a:bodyPr>
          <a:lstStyle/>
          <a:p>
            <a:r>
              <a:rPr lang="hr-HR" sz="2800" dirty="0" smtClean="0"/>
              <a:t>Important task in both E1 and E2 phases of Sentinel</a:t>
            </a:r>
          </a:p>
          <a:p>
            <a:r>
              <a:rPr lang="hr-HR" sz="2800" dirty="0" smtClean="0"/>
              <a:t>Defined in joint ESA/EUM S3 Cal/Val plan and EUM S3 Mission Performance Implementation Plan</a:t>
            </a:r>
          </a:p>
          <a:p>
            <a:endParaRPr lang="hr-HR" sz="2800" dirty="0" smtClean="0"/>
          </a:p>
          <a:p>
            <a:r>
              <a:rPr lang="hr-HR" sz="2800" dirty="0" smtClean="0"/>
              <a:t>Following Global Space-based Inter-Calibration System (GSICS) methodology (Hewison, 2013)</a:t>
            </a:r>
          </a:p>
          <a:p>
            <a:endParaRPr lang="hr-HR" sz="2800" dirty="0" smtClean="0"/>
          </a:p>
          <a:p>
            <a:r>
              <a:rPr lang="hr-HR" sz="2800" dirty="0" smtClean="0"/>
              <a:t>EUMETSAT study by University of Leicester: </a:t>
            </a:r>
            <a:br>
              <a:rPr lang="hr-HR" sz="2800" dirty="0" smtClean="0"/>
            </a:br>
            <a:r>
              <a:rPr lang="en-US" sz="2400" dirty="0" smtClean="0"/>
              <a:t>Radiometric </a:t>
            </a:r>
            <a:r>
              <a:rPr lang="en-US" sz="2400" dirty="0" err="1" smtClean="0"/>
              <a:t>intercomparisons</a:t>
            </a:r>
            <a:r>
              <a:rPr lang="en-US" sz="2400" dirty="0" smtClean="0"/>
              <a:t> of AATSR and IASI</a:t>
            </a:r>
            <a:r>
              <a:rPr lang="hr-HR" sz="2400" dirty="0" smtClean="0"/>
              <a:t>, 2013, C. Whyte, D. Moore, J. Remedios</a:t>
            </a:r>
            <a:endParaRPr lang="hr-HR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sz="3200" dirty="0" smtClean="0"/>
              <a:t>IASI – GSICS referent sensor - due to the </a:t>
            </a:r>
            <a:r>
              <a:rPr lang="en-GB" sz="3200" dirty="0" smtClean="0"/>
              <a:t>stability and characterisation</a:t>
            </a:r>
            <a:endParaRPr lang="hr-HR" sz="3200" dirty="0" smtClean="0"/>
          </a:p>
          <a:p>
            <a:endParaRPr lang="hr-HR" sz="3200" dirty="0" smtClean="0"/>
          </a:p>
          <a:p>
            <a:r>
              <a:rPr lang="en-US" sz="3200" dirty="0" smtClean="0"/>
              <a:t>GSICS </a:t>
            </a:r>
            <a:r>
              <a:rPr lang="en-US" sz="3200" dirty="0" err="1" smtClean="0"/>
              <a:t>Traceabil</a:t>
            </a:r>
            <a:r>
              <a:rPr lang="hr-HR" sz="3200" dirty="0" smtClean="0"/>
              <a:t>i</a:t>
            </a:r>
            <a:r>
              <a:rPr lang="en-US" sz="3200" dirty="0" err="1" smtClean="0"/>
              <a:t>ty</a:t>
            </a:r>
            <a:r>
              <a:rPr lang="en-US" sz="3200" dirty="0" smtClean="0"/>
              <a:t> statement for IASI and AIRS</a:t>
            </a:r>
            <a:r>
              <a:rPr lang="hr-HR" sz="3200" dirty="0" smtClean="0"/>
              <a:t>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en-GB" sz="2800" dirty="0" smtClean="0"/>
              <a:t>“Both AIRS and IASI are high spectral-resolution instruments, which have been characterised in a well-documented way pre-launch, which suggest their calibrations had uncertainties of the order of 0.1K.” </a:t>
            </a:r>
            <a:endParaRPr lang="hr-HR" sz="2800" dirty="0" smtClean="0"/>
          </a:p>
          <a:p>
            <a:endParaRPr lang="hr-HR" dirty="0" smtClean="0"/>
          </a:p>
          <a:p>
            <a:r>
              <a:rPr lang="hr-HR" sz="2800" dirty="0" smtClean="0"/>
              <a:t>CrIS and IASI Polar SNOs &lt;0.2 K at 900 cm-1 (for 200K &lt; TB &lt; 300 K) (Wang, 2015)</a:t>
            </a:r>
          </a:p>
          <a:p>
            <a:r>
              <a:rPr lang="hr-HR" sz="2800" dirty="0" smtClean="0"/>
              <a:t>CrIS (Suomi-NPP) ~0.1 K – 0.2 K (k=3) TIR</a:t>
            </a:r>
            <a:endParaRPr lang="hr-HR" sz="3200" dirty="0" smtClean="0"/>
          </a:p>
          <a:p>
            <a:endParaRPr lang="hr-H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68" y="144009"/>
            <a:ext cx="8915400" cy="954087"/>
          </a:xfrm>
        </p:spPr>
        <p:txBody>
          <a:bodyPr/>
          <a:lstStyle/>
          <a:p>
            <a:r>
              <a:rPr lang="en-US" dirty="0" smtClean="0"/>
              <a:t>Copernicus Sentinel-3 SLSTR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8129" y="5342629"/>
            <a:ext cx="5791200" cy="15153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S3A launched 16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February 2016.</a:t>
            </a:r>
          </a:p>
          <a:p>
            <a:r>
              <a:rPr lang="en-US" sz="2400" dirty="0" smtClean="0"/>
              <a:t>SLSTR L1b data to S3VT 14/6.</a:t>
            </a:r>
          </a:p>
          <a:p>
            <a:r>
              <a:rPr lang="en-US" sz="2400" dirty="0" smtClean="0"/>
              <a:t>Operational SLSTR L1b 17/11.</a:t>
            </a:r>
          </a:p>
        </p:txBody>
      </p:sp>
      <p:pic>
        <p:nvPicPr>
          <p:cNvPr id="8" name="Picture 7" descr="slstr_swa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260" y="1671825"/>
            <a:ext cx="3701714" cy="345831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99489" y="1385114"/>
            <a:ext cx="5441151" cy="9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Sea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Land Surface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Temperature</a:t>
            </a:r>
            <a:endParaRPr kumimoji="0" lang="hr-HR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Radiometer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 descr="slstr_bands_donlon20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6040" y="3598225"/>
            <a:ext cx="4388080" cy="28912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80042"/>
            <a:ext cx="8915400" cy="954087"/>
          </a:xfrm>
        </p:spPr>
        <p:txBody>
          <a:bodyPr/>
          <a:lstStyle/>
          <a:p>
            <a:r>
              <a:rPr lang="hr-HR" sz="3600" b="1" dirty="0" smtClean="0"/>
              <a:t>IASI</a:t>
            </a:r>
            <a:r>
              <a:rPr lang="hr-HR" sz="3600" dirty="0" smtClean="0"/>
              <a:t>: </a:t>
            </a:r>
            <a:r>
              <a:rPr lang="en-US" sz="3600" dirty="0" smtClean="0"/>
              <a:t>The</a:t>
            </a:r>
            <a:r>
              <a:rPr lang="en-US" sz="3600" dirty="0" smtClean="0"/>
              <a:t> Infrared Atmospheric Sounding Interferometer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36548" y="1250065"/>
            <a:ext cx="6057385" cy="632981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N</a:t>
            </a:r>
            <a:r>
              <a:rPr lang="en-GB" sz="2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adir Fourier Transform Interferometer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D5CFD886-3890-41AD-8EB3-3D44ECF969E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00893" y="1911293"/>
            <a:ext cx="7393310" cy="35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atmospheric sounding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Spectral range: 645 to 2760 cm</a:t>
            </a:r>
            <a:r>
              <a:rPr kumimoji="0" lang="en-GB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lang="en-GB" sz="1800" dirty="0" smtClean="0">
                <a:solidFill>
                  <a:srgbClr val="7030A0"/>
                </a:solidFill>
              </a:rPr>
              <a:t>3.62 to 15.5 microns)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Optical Path Difference (OPD) : +/- 2 cm</a:t>
            </a:r>
            <a:endParaRPr lang="en-GB" sz="1800" kern="0" dirty="0" smtClean="0">
              <a:solidFill>
                <a:srgbClr val="7030A0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800" dirty="0" smtClean="0">
                <a:solidFill>
                  <a:srgbClr val="7030A0"/>
                </a:solidFill>
              </a:rPr>
              <a:t>Spatial resolution : pixel diameter of 12 km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800" dirty="0" smtClean="0">
                <a:solidFill>
                  <a:srgbClr val="7030A0"/>
                </a:solidFill>
              </a:rPr>
              <a:t>Spectral resolution : 0.5 cm</a:t>
            </a:r>
            <a:r>
              <a:rPr lang="en-GB" sz="1800" baseline="30000" dirty="0" smtClean="0">
                <a:solidFill>
                  <a:srgbClr val="7030A0"/>
                </a:solidFill>
              </a:rPr>
              <a:t>-1</a:t>
            </a:r>
            <a:endParaRPr lang="en-GB" sz="1800" dirty="0" smtClean="0">
              <a:solidFill>
                <a:srgbClr val="7030A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800" dirty="0" smtClean="0">
                <a:solidFill>
                  <a:srgbClr val="7030A0"/>
                </a:solidFill>
              </a:rPr>
              <a:t>Radiometric resolution : 0.2 to 0.4 K</a:t>
            </a:r>
            <a:endParaRPr lang="hr-HR" sz="1800" dirty="0" smtClean="0">
              <a:solidFill>
                <a:srgbClr val="7030A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hr-H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channels: 8700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47801" y="3770766"/>
            <a:ext cx="2302731" cy="328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21868" y="3287206"/>
          <a:ext cx="4845235" cy="332598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945940"/>
                <a:gridCol w="1980371"/>
                <a:gridCol w="918924"/>
              </a:tblGrid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/>
                        <a:t>Characteristics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Value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Unit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Scan type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step and stare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–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Scan rate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8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s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Stare interval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151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ms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Step interval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8/37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s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41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Number of Earth scans / line - EFOV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30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–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Swath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±48.333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deg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Swath width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±1100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km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IFOV - shape at nadir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/>
                        <a:t>Circular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–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232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IFOV - size at nadir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12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km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41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IFOV - size at edge of scan line across track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/>
                        <a:t>39</a:t>
                      </a:r>
                      <a:endParaRPr lang="en-GB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km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  <a:tr h="41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IFOV - size at edge of scan line along track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20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/>
                        <a:t>km</a:t>
                      </a:r>
                      <a:endParaRPr lang="en-GB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16" marR="27116" marT="27116" marB="27116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SLSTR: IR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hr-HR" dirty="0" smtClean="0"/>
          </a:p>
          <a:p>
            <a:r>
              <a:rPr lang="en-US" sz="2800" dirty="0" smtClean="0"/>
              <a:t>The absolute radiometric accuracy of the data acquired in the IR channels shall be smaller</a:t>
            </a:r>
            <a:r>
              <a:rPr lang="hr-HR" sz="2800" dirty="0" smtClean="0"/>
              <a:t> </a:t>
            </a:r>
            <a:r>
              <a:rPr lang="en-US" sz="2800" dirty="0" smtClean="0"/>
              <a:t>than 0.2 K (0.1 K goal) traceable to the ITS-90</a:t>
            </a:r>
            <a:r>
              <a:rPr lang="hr-HR" sz="2800" dirty="0" smtClean="0"/>
              <a:t>.</a:t>
            </a:r>
          </a:p>
          <a:p>
            <a:pPr>
              <a:buNone/>
            </a:pPr>
            <a:endParaRPr lang="hr-HR" sz="2800" dirty="0" smtClean="0"/>
          </a:p>
          <a:p>
            <a:r>
              <a:rPr lang="en-US" sz="2800" dirty="0" smtClean="0"/>
              <a:t>As a minimum, this requirement shall be met in the blackbody</a:t>
            </a:r>
            <a:r>
              <a:rPr lang="hr-HR" sz="2800" dirty="0" smtClean="0"/>
              <a:t> </a:t>
            </a:r>
            <a:r>
              <a:rPr lang="en-US" sz="2800" dirty="0" smtClean="0"/>
              <a:t>temperature range</a:t>
            </a:r>
            <a:r>
              <a:rPr lang="hr-HR" sz="2800" dirty="0" smtClean="0"/>
              <a:t> (~250 K - ~300 K)</a:t>
            </a:r>
            <a:r>
              <a:rPr lang="en-US" sz="2800" dirty="0" smtClean="0"/>
              <a:t>, provided that the on-ground characterization covers the complete temperature range specified</a:t>
            </a:r>
            <a:r>
              <a:rPr lang="hr-HR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Data</a:t>
            </a:r>
            <a:endParaRPr lang="en-US" dirty="0"/>
          </a:p>
        </p:txBody>
      </p:sp>
      <p:pic>
        <p:nvPicPr>
          <p:cNvPr id="4098" name="Picture 2" descr="C:\Users\tomazic\Projects\L1_intercomparison\output\plots\db_sl1_repro_iasi_l1c_umar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5555" y="3138480"/>
            <a:ext cx="4830445" cy="3622834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S3A SLSTR: SL_1_RBT___ (L1B)</a:t>
            </a:r>
          </a:p>
          <a:p>
            <a:pPr lvl="1"/>
            <a:r>
              <a:rPr lang="hr-HR" b="1" dirty="0" smtClean="0"/>
              <a:t>Reprocessed: Jul-Nov </a:t>
            </a:r>
            <a:r>
              <a:rPr lang="hr-HR" b="1" dirty="0" smtClean="0"/>
              <a:t>2016 (IASI A – main analyses)</a:t>
            </a:r>
            <a:endParaRPr lang="hr-HR" b="1" dirty="0" smtClean="0"/>
          </a:p>
          <a:p>
            <a:pPr lvl="1"/>
            <a:r>
              <a:rPr lang="hr-HR" dirty="0" smtClean="0"/>
              <a:t>IPFP (prototype): Apr-Aug 2016 (for IASI A/B)</a:t>
            </a:r>
          </a:p>
          <a:p>
            <a:pPr lvl="1"/>
            <a:r>
              <a:rPr lang="hr-HR" dirty="0" smtClean="0"/>
              <a:t>IPF (operational): Nov 2016-</a:t>
            </a:r>
          </a:p>
          <a:p>
            <a:pPr lvl="1"/>
            <a:endParaRPr lang="hr-HR" dirty="0" smtClean="0"/>
          </a:p>
          <a:p>
            <a:r>
              <a:rPr lang="hr-HR" dirty="0" smtClean="0"/>
              <a:t>IASI A (B)</a:t>
            </a:r>
          </a:p>
          <a:p>
            <a:pPr lvl="1"/>
            <a:r>
              <a:rPr lang="hr-HR" dirty="0" smtClean="0"/>
              <a:t>Level 1C</a:t>
            </a:r>
          </a:p>
          <a:p>
            <a:pPr lvl="1"/>
            <a:r>
              <a:rPr lang="hr-HR" dirty="0" smtClean="0"/>
              <a:t>SNOs time range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Crossovers (SNO/QSNO)</a:t>
            </a:r>
          </a:p>
          <a:p>
            <a:pPr lvl="1"/>
            <a:r>
              <a:rPr lang="hr-HR" dirty="0" smtClean="0"/>
              <a:t>(Q)SNO=(quasi) </a:t>
            </a:r>
            <a:r>
              <a:rPr lang="en-US" dirty="0" smtClean="0"/>
              <a:t>simultaneous nadir overpasses</a:t>
            </a:r>
            <a:r>
              <a:rPr lang="hr-HR" dirty="0" smtClean="0"/>
              <a:t> </a:t>
            </a:r>
          </a:p>
          <a:p>
            <a:r>
              <a:rPr lang="hr-HR" dirty="0" smtClean="0"/>
              <a:t>Collocations (matchups)</a:t>
            </a:r>
          </a:p>
          <a:p>
            <a:pPr lvl="1"/>
            <a:r>
              <a:rPr lang="hr-HR" dirty="0" smtClean="0"/>
              <a:t>spatio/temporal/geometry</a:t>
            </a:r>
          </a:p>
          <a:p>
            <a:r>
              <a:rPr lang="hr-HR" dirty="0" smtClean="0"/>
              <a:t>Spectral convolution</a:t>
            </a:r>
          </a:p>
          <a:p>
            <a:pPr lvl="1"/>
            <a:r>
              <a:rPr lang="hr-HR" dirty="0" smtClean="0"/>
              <a:t>Convolve IASI radiance spectra with SLSTR SRF</a:t>
            </a:r>
            <a:endParaRPr lang="hr-HR" dirty="0" smtClean="0">
              <a:sym typeface="Wingdings" pitchFamily="2" charset="2"/>
            </a:endParaRPr>
          </a:p>
          <a:p>
            <a:r>
              <a:rPr lang="hr-HR" dirty="0" smtClean="0">
                <a:sym typeface="Wingdings" pitchFamily="2" charset="2"/>
              </a:rPr>
              <a:t>Aggregate (average)</a:t>
            </a:r>
          </a:p>
          <a:p>
            <a:pPr lvl="1"/>
            <a:r>
              <a:rPr lang="hr-HR" dirty="0" smtClean="0">
                <a:sym typeface="Wingdings" pitchFamily="2" charset="2"/>
              </a:rPr>
              <a:t>SLSTR pixels in IASI FoV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/>
        </p:nvGraphicFramePr>
        <p:xfrm>
          <a:off x="238087" y="930276"/>
          <a:ext cx="9448874" cy="52990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12660"/>
                <a:gridCol w="2061831"/>
                <a:gridCol w="1515682"/>
                <a:gridCol w="1479451"/>
                <a:gridCol w="1679306"/>
                <a:gridCol w="1599944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GPRC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Monitored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Reference Instrument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GSICS NRT Correction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GSICS Re-Analysis Correction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GSICS Bias Monitoring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11188">
                <a:tc row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5365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</a:tbl>
          </a:graphicData>
        </a:graphic>
      </p:graphicFrame>
      <p:sp>
        <p:nvSpPr>
          <p:cNvPr id="16451" name="Text Box 156"/>
          <p:cNvSpPr txBox="1">
            <a:spLocks noChangeArrowheads="1"/>
          </p:cNvSpPr>
          <p:nvPr/>
        </p:nvSpPr>
        <p:spPr bwMode="auto">
          <a:xfrm>
            <a:off x="0" y="274639"/>
            <a:ext cx="9905999" cy="65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GSICS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LEO-LEO IR Product </a:t>
            </a: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Status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2017-02</a:t>
            </a:r>
            <a:endParaRPr lang="en-GB" sz="4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52" name="Rectangle 157"/>
          <p:cNvSpPr>
            <a:spLocks noChangeArrowheads="1"/>
          </p:cNvSpPr>
          <p:nvPr/>
        </p:nvSpPr>
        <p:spPr bwMode="auto">
          <a:xfrm>
            <a:off x="88886" y="6238876"/>
            <a:ext cx="8363197" cy="277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dirty="0">
                <a:solidFill>
                  <a:schemeClr val="accent2"/>
                </a:solidFill>
              </a:rPr>
              <a:t>Full GSICS Product </a:t>
            </a:r>
            <a:r>
              <a:rPr lang="en-GB" sz="1200" b="0" dirty="0" err="1">
                <a:solidFill>
                  <a:schemeClr val="accent2"/>
                </a:solidFill>
              </a:rPr>
              <a:t>Catalog</a:t>
            </a:r>
            <a:r>
              <a:rPr lang="en-GB" sz="1200" b="0" dirty="0">
                <a:solidFill>
                  <a:schemeClr val="accent2"/>
                </a:solidFill>
              </a:rPr>
              <a:t> available at </a:t>
            </a:r>
            <a:r>
              <a:rPr lang="en-GB" sz="1200" b="0" dirty="0">
                <a:solidFill>
                  <a:schemeClr val="accent2"/>
                </a:solidFill>
                <a:hlinkClick r:id="rId3"/>
              </a:rPr>
              <a:t>http://www.star.nesdis.noaa.gov/smcd/GCC/ProductCatalog.php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341912"/>
            <a:ext cx="9447213" cy="5153891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sym typeface="Wingdings" pitchFamily="2" charset="2"/>
              </a:rPr>
              <a:t>SNOs – based on orbital model prediction</a:t>
            </a:r>
          </a:p>
          <a:p>
            <a:r>
              <a:rPr lang="hr-HR" dirty="0" smtClean="0"/>
              <a:t>Estimated for the period: Apr16-Jan17</a:t>
            </a:r>
          </a:p>
          <a:p>
            <a:r>
              <a:rPr lang="hr-HR" dirty="0" smtClean="0"/>
              <a:t>Max time difference: 5 min</a:t>
            </a:r>
          </a:p>
          <a:p>
            <a:r>
              <a:rPr lang="hr-HR" dirty="0" smtClean="0"/>
              <a:t>Max spatial distance:10 km</a:t>
            </a:r>
          </a:p>
          <a:p>
            <a:r>
              <a:rPr lang="hr-HR" dirty="0" smtClean="0"/>
              <a:t>Analysed 7 SNO (REP) events for IASI-A</a:t>
            </a:r>
          </a:p>
          <a:p>
            <a:r>
              <a:rPr lang="hr-HR" dirty="0" smtClean="0"/>
              <a:t>Each event last ~2 days with ~50 crossovers per SNO</a:t>
            </a:r>
          </a:p>
          <a:p>
            <a:r>
              <a:rPr lang="hr-HR" dirty="0" smtClean="0"/>
              <a:t>MetopA: </a:t>
            </a:r>
            <a:r>
              <a:rPr lang="hr-HR" sz="2400" dirty="0" smtClean="0"/>
              <a:t>27-28/04; 04-06/06; </a:t>
            </a:r>
            <a:br>
              <a:rPr lang="hr-HR" sz="2400" dirty="0" smtClean="0"/>
            </a:br>
            <a:r>
              <a:rPr lang="hr-HR" sz="2400" dirty="0" smtClean="0"/>
              <a:t>23-25/06; 12-14/07; 31/07-02/08;</a:t>
            </a:r>
            <a:br>
              <a:rPr lang="hr-HR" sz="2400" dirty="0" smtClean="0"/>
            </a:br>
            <a:r>
              <a:rPr lang="hr-HR" sz="2400" dirty="0" smtClean="0"/>
              <a:t>19-21/08; 07-09/09; 26-28/09;</a:t>
            </a:r>
            <a:br>
              <a:rPr lang="hr-HR" sz="2400" dirty="0" smtClean="0"/>
            </a:br>
            <a:r>
              <a:rPr lang="hr-HR" sz="2400" dirty="0" smtClean="0"/>
              <a:t>16-17/10;04-05/11; ...</a:t>
            </a:r>
            <a:endParaRPr lang="hr-HR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Methodology – Crossovers: SNO</a:t>
            </a:r>
            <a:endParaRPr lang="en-US" dirty="0"/>
          </a:p>
        </p:txBody>
      </p:sp>
      <p:pic>
        <p:nvPicPr>
          <p:cNvPr id="4" name="Picture 2" descr="C:\Users\tomazic\Projects\L1_intercomparison\output\plots\data_20160711_20161029_METOPA_SENT3A_TD300_SENT3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418" y="4723358"/>
            <a:ext cx="4463450" cy="2134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Location of SNO crossovers (</a:t>
            </a:r>
            <a:r>
              <a:rPr lang="hr-HR" sz="2800" dirty="0" smtClean="0"/>
              <a:t>South&amp;North Pole)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Methodology – Crossovers: SNO</a:t>
            </a:r>
            <a:endParaRPr lang="en-US" dirty="0"/>
          </a:p>
        </p:txBody>
      </p:sp>
      <p:pic>
        <p:nvPicPr>
          <p:cNvPr id="5122" name="Picture 2" descr="C:\Users\tomazic\Projects\SNO\RESULTS\METOPA_SENT3A\pic\NorthPole_all_collocations.jpg"/>
          <p:cNvPicPr>
            <a:picLocks noChangeAspect="1" noChangeArrowheads="1"/>
          </p:cNvPicPr>
          <p:nvPr/>
        </p:nvPicPr>
        <p:blipFill>
          <a:blip r:embed="rId2" cstate="print"/>
          <a:srcRect l="11940" r="11940"/>
          <a:stretch>
            <a:fillRect/>
          </a:stretch>
        </p:blipFill>
        <p:spPr bwMode="auto">
          <a:xfrm>
            <a:off x="908050" y="1676401"/>
            <a:ext cx="4210050" cy="3675889"/>
          </a:xfrm>
          <a:prstGeom prst="rect">
            <a:avLst/>
          </a:prstGeom>
          <a:noFill/>
        </p:spPr>
      </p:pic>
      <p:pic>
        <p:nvPicPr>
          <p:cNvPr id="5123" name="Picture 3" descr="C:\Users\tomazic\Projects\SNO\RESULTS\METOPA_SENT3A\pic\SouthPole_all_collocations.jpg"/>
          <p:cNvPicPr>
            <a:picLocks noChangeAspect="1" noChangeArrowheads="1"/>
          </p:cNvPicPr>
          <p:nvPr/>
        </p:nvPicPr>
        <p:blipFill>
          <a:blip r:embed="rId3" cstate="print"/>
          <a:srcRect l="10974" r="10683"/>
          <a:stretch>
            <a:fillRect/>
          </a:stretch>
        </p:blipFill>
        <p:spPr bwMode="auto">
          <a:xfrm>
            <a:off x="5278862" y="1676400"/>
            <a:ext cx="4311483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399" y="5715000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rgbClr val="00B050"/>
                </a:solidFill>
              </a:rPr>
              <a:t>Green</a:t>
            </a:r>
            <a:r>
              <a:rPr lang="hr-HR" sz="1200" dirty="0" smtClean="0">
                <a:solidFill>
                  <a:schemeClr val="tx1"/>
                </a:solidFill>
              </a:rPr>
              <a:t> – true collocation; </a:t>
            </a:r>
            <a:r>
              <a:rPr lang="hr-HR" sz="1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blue</a:t>
            </a:r>
            <a:r>
              <a:rPr lang="hr-HR" sz="1200" dirty="0" smtClean="0">
                <a:solidFill>
                  <a:schemeClr val="tx1"/>
                </a:solidFill>
              </a:rPr>
              <a:t> – time of collocation + 3 min; </a:t>
            </a:r>
            <a:r>
              <a:rPr lang="hr-HR" sz="1200" dirty="0" smtClean="0">
                <a:solidFill>
                  <a:srgbClr val="C00000"/>
                </a:solidFill>
              </a:rPr>
              <a:t>red</a:t>
            </a:r>
            <a:r>
              <a:rPr lang="hr-HR" sz="1200" dirty="0" smtClean="0">
                <a:solidFill>
                  <a:schemeClr val="tx1"/>
                </a:solidFill>
              </a:rPr>
              <a:t> – time of collocation – 3 min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8179" y="6101256"/>
            <a:ext cx="815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Limited to pole regions </a:t>
            </a:r>
            <a:r>
              <a:rPr lang="hr-HR" sz="2000" dirty="0" smtClean="0">
                <a:solidFill>
                  <a:srgbClr val="000000"/>
                </a:solidFill>
                <a:sym typeface="Wingdings" pitchFamily="2" charset="2"/>
              </a:rPr>
              <a:t> temperature range ~200 K - 280 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Example of collocation between SLSTR </a:t>
            </a:r>
            <a:r>
              <a:rPr lang="hr-HR" dirty="0" smtClean="0"/>
              <a:t>and </a:t>
            </a:r>
            <a:r>
              <a:rPr lang="hr-HR" dirty="0" smtClean="0"/>
              <a:t>IASI</a:t>
            </a:r>
            <a:endParaRPr lang="hr-HR" dirty="0" smtClean="0"/>
          </a:p>
        </p:txBody>
      </p:sp>
      <p:pic>
        <p:nvPicPr>
          <p:cNvPr id="4098" name="Picture 2" descr="C:\Users\tomazic\Projects\20150100_L1_intercomparisons\pics\SLSTR_IASI_matchup_ALL.png"/>
          <p:cNvPicPr>
            <a:picLocks noChangeAspect="1" noChangeArrowheads="1"/>
          </p:cNvPicPr>
          <p:nvPr/>
        </p:nvPicPr>
        <p:blipFill>
          <a:blip r:embed="rId2" cstate="print"/>
          <a:srcRect l="15853" r="11277" b="5266"/>
          <a:stretch>
            <a:fillRect/>
          </a:stretch>
        </p:blipFill>
        <p:spPr bwMode="auto">
          <a:xfrm>
            <a:off x="4524498" y="2261955"/>
            <a:ext cx="4300847" cy="38683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SNO </a:t>
            </a:r>
            <a:r>
              <a:rPr lang="hr-HR" dirty="0" smtClean="0"/>
              <a:t>crossover and collocations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302" y="2852409"/>
            <a:ext cx="2898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052" y="4416261"/>
            <a:ext cx="30718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Collocation criteria (pixel matchup)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Time difference (pixel time): </a:t>
            </a:r>
          </a:p>
          <a:p>
            <a:pPr lvl="1"/>
            <a:r>
              <a:rPr lang="hr-HR" dirty="0" smtClean="0"/>
              <a:t>5 min (SNO)</a:t>
            </a:r>
          </a:p>
          <a:p>
            <a:pPr lvl="1">
              <a:buNone/>
            </a:pPr>
            <a:endParaRPr lang="hr-HR" dirty="0" smtClean="0"/>
          </a:p>
          <a:p>
            <a:r>
              <a:rPr lang="hr-HR" dirty="0" smtClean="0"/>
              <a:t>Spatial difference</a:t>
            </a:r>
          </a:p>
          <a:p>
            <a:pPr lvl="1"/>
            <a:r>
              <a:rPr lang="hr-HR" dirty="0" smtClean="0"/>
              <a:t>within pixel (central)</a:t>
            </a:r>
          </a:p>
          <a:p>
            <a:endParaRPr lang="en-US" dirty="0" smtClean="0"/>
          </a:p>
          <a:p>
            <a:pPr marL="252000" lvl="1" indent="-252000">
              <a:spcBef>
                <a:spcPts val="0"/>
              </a:spcBef>
            </a:pPr>
            <a:r>
              <a:rPr lang="hr-HR" dirty="0" smtClean="0"/>
              <a:t>Viewing angle: </a:t>
            </a:r>
          </a:p>
          <a:p>
            <a:pPr marL="652050" lvl="2" indent="-252000">
              <a:spcBef>
                <a:spcPts val="0"/>
              </a:spcBef>
            </a:pPr>
            <a:r>
              <a:rPr lang="en-US" dirty="0" smtClean="0"/>
              <a:t>|</a:t>
            </a:r>
            <a:r>
              <a:rPr lang="en-US" dirty="0" err="1" smtClean="0"/>
              <a:t>Δsec</a:t>
            </a:r>
            <a:r>
              <a:rPr lang="en-US" dirty="0" smtClean="0"/>
              <a:t>(ϑ)/sec(ϑ)|&lt;1%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or</a:t>
            </a:r>
          </a:p>
          <a:p>
            <a:pPr marL="652050" lvl="2" indent="-252000">
              <a:spcBef>
                <a:spcPts val="0"/>
              </a:spcBef>
            </a:pPr>
            <a:r>
              <a:rPr lang="hr-HR" dirty="0" smtClean="0"/>
              <a:t>|IASI SZA| &lt; 20° (relaxed to preserve more matchups)</a:t>
            </a:r>
          </a:p>
          <a:p>
            <a:pPr marL="652050" lvl="2" indent="-252000">
              <a:spcBef>
                <a:spcPts val="0"/>
              </a:spcBef>
            </a:pPr>
            <a:endParaRPr lang="hr-HR" dirty="0" smtClean="0"/>
          </a:p>
          <a:p>
            <a:pPr marL="252000" lvl="1" indent="-252000">
              <a:spcBef>
                <a:spcPts val="0"/>
              </a:spcBef>
            </a:pPr>
            <a:r>
              <a:rPr lang="hr-HR" dirty="0" smtClean="0"/>
              <a:t>Included all matchups (before only 3% per crossover)</a:t>
            </a:r>
          </a:p>
          <a:p>
            <a:pPr marL="652050" lvl="2" indent="-252000">
              <a:spcBef>
                <a:spcPts val="0"/>
              </a:spcBef>
            </a:pPr>
            <a:endParaRPr lang="hr-HR" dirty="0" smtClean="0"/>
          </a:p>
          <a:p>
            <a:r>
              <a:rPr lang="hr-HR" dirty="0" smtClean="0"/>
              <a:t>IASI IFOV estimated as ellipse f(</a:t>
            </a:r>
            <a:r>
              <a:rPr lang="en-US" dirty="0" smtClean="0"/>
              <a:t>ϑ</a:t>
            </a:r>
            <a:r>
              <a:rPr lang="hr-HR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Spectral convolution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Convolution of SLSTR SRF over IASI radiances </a:t>
            </a:r>
            <a:r>
              <a:rPr lang="hr-HR" dirty="0" smtClean="0">
                <a:sym typeface="Wingdings" pitchFamily="2" charset="2"/>
              </a:rPr>
              <a:t> synthetic SLSTR S8 and S9 bands</a:t>
            </a:r>
          </a:p>
          <a:p>
            <a:endParaRPr lang="hr-HR" dirty="0" smtClean="0"/>
          </a:p>
          <a:p>
            <a:r>
              <a:rPr lang="hr-HR" dirty="0" smtClean="0"/>
              <a:t>SLSTR SRF v2014</a:t>
            </a:r>
          </a:p>
          <a:p>
            <a:endParaRPr lang="hr-HR" dirty="0" smtClean="0"/>
          </a:p>
          <a:p>
            <a:r>
              <a:rPr lang="hr-HR" dirty="0" smtClean="0"/>
              <a:t>TODO: Assesing band 7 (3.7 µm) requires gap filling approach due to the incomplete spectral coverage by IASI (tbd)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Results: SNO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93" y="1340068"/>
            <a:ext cx="8135007" cy="5281448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Pixel time difference: 5 min (IASI-SLSTR)</a:t>
            </a:r>
          </a:p>
          <a:p>
            <a:endParaRPr lang="hr-HR" dirty="0" smtClean="0"/>
          </a:p>
          <a:p>
            <a:r>
              <a:rPr lang="hr-HR" dirty="0" smtClean="0">
                <a:sym typeface="Wingdings" pitchFamily="2" charset="2"/>
              </a:rPr>
              <a:t>100%</a:t>
            </a:r>
            <a:r>
              <a:rPr lang="hr-HR" dirty="0" smtClean="0"/>
              <a:t> pixels per crossover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# matchups (abs(IASI </a:t>
            </a:r>
            <a:r>
              <a:rPr lang="hr-HR" dirty="0" smtClean="0"/>
              <a:t>satza)&lt;</a:t>
            </a:r>
            <a:r>
              <a:rPr lang="hr-HR" dirty="0" smtClean="0"/>
              <a:t>20 deg): </a:t>
            </a:r>
          </a:p>
          <a:p>
            <a:pPr lvl="1"/>
            <a:r>
              <a:rPr lang="hr-HR" dirty="0" smtClean="0"/>
              <a:t>~370000/ ~50000 per crossover</a:t>
            </a:r>
          </a:p>
          <a:p>
            <a:pPr lvl="1">
              <a:buNone/>
            </a:pPr>
            <a:endParaRPr lang="hr-HR" dirty="0" smtClean="0"/>
          </a:p>
          <a:p>
            <a:r>
              <a:rPr lang="hr-HR" dirty="0" smtClean="0"/>
              <a:t>Statistics: </a:t>
            </a:r>
          </a:p>
          <a:p>
            <a:pPr lvl="1"/>
            <a:r>
              <a:rPr lang="hr-HR" dirty="0" smtClean="0"/>
              <a:t>Pixel time difference</a:t>
            </a:r>
          </a:p>
          <a:p>
            <a:pPr lvl="1"/>
            <a:r>
              <a:rPr lang="hr-HR" dirty="0" smtClean="0"/>
              <a:t># SLSTR pixels inside IFOV</a:t>
            </a:r>
          </a:p>
          <a:p>
            <a:pPr lvl="1"/>
            <a:r>
              <a:rPr lang="hr-HR" dirty="0" smtClean="0"/>
              <a:t>Weighted regression (1/</a:t>
            </a:r>
            <a:r>
              <a:rPr lang="hr-HR" dirty="0" smtClean="0">
                <a:sym typeface="Symbol"/>
              </a:rPr>
              <a:t>)</a:t>
            </a:r>
          </a:p>
          <a:p>
            <a:pPr lvl="1"/>
            <a:r>
              <a:rPr lang="hr-HR" dirty="0" smtClean="0">
                <a:sym typeface="Symbol"/>
              </a:rPr>
              <a:t>Detector 0/1</a:t>
            </a:r>
          </a:p>
          <a:p>
            <a:pPr lvl="1"/>
            <a:r>
              <a:rPr lang="hr-HR" dirty="0" smtClean="0">
                <a:sym typeface="Symbol"/>
              </a:rPr>
              <a:t>Homogenous IASI IFOV (&lt;0.4 K) vs. all</a:t>
            </a:r>
            <a:endParaRPr lang="hr-HR" dirty="0" smtClean="0"/>
          </a:p>
          <a:p>
            <a:pPr lvl="1"/>
            <a:endParaRPr lang="hr-HR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05629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MDB info; time difference &lt; 5 min;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|IASI satza|&lt;</a:t>
            </a:r>
            <a:r>
              <a:rPr lang="hr-HR" dirty="0" smtClean="0"/>
              <a:t>20 deg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17027" y="1842121"/>
            <a:ext cx="3907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 smtClean="0">
                <a:solidFill>
                  <a:srgbClr val="000000"/>
                </a:solidFill>
              </a:rPr>
              <a:t>Number of SLSTR pixels inside IASI IFOV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914" y="1741714"/>
            <a:ext cx="45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 smtClean="0">
                <a:solidFill>
                  <a:srgbClr val="000000"/>
                </a:solidFill>
              </a:rPr>
              <a:t>Pixel time difference between </a:t>
            </a:r>
            <a:br>
              <a:rPr lang="hr-HR" sz="1800" dirty="0" smtClean="0">
                <a:solidFill>
                  <a:srgbClr val="000000"/>
                </a:solidFill>
              </a:rPr>
            </a:br>
            <a:r>
              <a:rPr lang="hr-HR" sz="1800" dirty="0" smtClean="0">
                <a:solidFill>
                  <a:srgbClr val="000000"/>
                </a:solidFill>
              </a:rPr>
              <a:t>IASI and SLSTR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146" name="Picture 2" descr="C:\Users\tomazic\Projects\L1_intercomparison\output\plots\v_mt_iasi_l1c_umarf_sl1rbt_r04_nt_4meta_SNO_v8_100_td5_ellip_szaiasi20_N874882\hist_timediff_td5_szaiasi20.0_N371849_v8_all.png"/>
          <p:cNvPicPr>
            <a:picLocks noChangeAspect="1" noChangeArrowheads="1"/>
          </p:cNvPicPr>
          <p:nvPr/>
        </p:nvPicPr>
        <p:blipFill>
          <a:blip r:embed="rId2" cstate="print"/>
          <a:srcRect l="5294" r="5000"/>
          <a:stretch>
            <a:fillRect/>
          </a:stretch>
        </p:blipFill>
        <p:spPr bwMode="auto">
          <a:xfrm>
            <a:off x="152400" y="2506980"/>
            <a:ext cx="4648200" cy="3886200"/>
          </a:xfrm>
          <a:prstGeom prst="rect">
            <a:avLst/>
          </a:prstGeom>
          <a:noFill/>
        </p:spPr>
      </p:pic>
      <p:pic>
        <p:nvPicPr>
          <p:cNvPr id="6147" name="Picture 3" descr="C:\Users\tomazic\Projects\L1_intercomparison\output\plots\v_mt_iasi_l1c_umarf_sl1rbt_r04_nt_4meta_SNO_v8_100_td5_ellip_szaiasi20_N874882\hist_Npixelstd5_szaiasi20.0_N371849_v8.png"/>
          <p:cNvPicPr>
            <a:picLocks noChangeAspect="1" noChangeArrowheads="1"/>
          </p:cNvPicPr>
          <p:nvPr/>
        </p:nvPicPr>
        <p:blipFill>
          <a:blip r:embed="rId3" cstate="print"/>
          <a:srcRect l="7405" r="5775"/>
          <a:stretch>
            <a:fillRect/>
          </a:stretch>
        </p:blipFill>
        <p:spPr bwMode="auto">
          <a:xfrm>
            <a:off x="4831080" y="2484438"/>
            <a:ext cx="4815840" cy="41602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</p:spPr>
        <p:txBody>
          <a:bodyPr/>
          <a:lstStyle/>
          <a:p>
            <a:r>
              <a:rPr lang="hr-HR" dirty="0" smtClean="0"/>
              <a:t>S8: td5 min; |IASI </a:t>
            </a:r>
            <a:r>
              <a:rPr lang="hr-HR" dirty="0" smtClean="0"/>
              <a:t>satza|&lt;</a:t>
            </a:r>
            <a:r>
              <a:rPr lang="hr-HR" dirty="0" smtClean="0"/>
              <a:t>20deg </a:t>
            </a:r>
            <a:endParaRPr lang="en-US" dirty="0"/>
          </a:p>
        </p:txBody>
      </p:sp>
      <p:pic>
        <p:nvPicPr>
          <p:cNvPr id="7171" name="Picture 3" descr="C:\Users\tomazic\Projects\L1_intercomparison\output\plots\v_mt_iasi_l1c_umarf_sl1rbt_r04_nt_4meta_SNO_v8_100_td5_ellip_szaiasi20_N874882\analyses_SLSTR_Band_S8_td5_szaiasi20.0_N362444_v8_sd04.png_N362444_Nh102513.png"/>
          <p:cNvPicPr>
            <a:picLocks noChangeAspect="1" noChangeArrowheads="1"/>
          </p:cNvPicPr>
          <p:nvPr/>
        </p:nvPicPr>
        <p:blipFill>
          <a:blip r:embed="rId2" cstate="print"/>
          <a:srcRect b="49946"/>
          <a:stretch>
            <a:fillRect/>
          </a:stretch>
        </p:blipFill>
        <p:spPr bwMode="auto">
          <a:xfrm>
            <a:off x="0" y="1763507"/>
            <a:ext cx="9906000" cy="391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4566" y="1166649"/>
            <a:ext cx="100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ALL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5076" y="1145628"/>
            <a:ext cx="420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Homogenous: (std&lt;0.4 K)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S8: td5 min; |IASI </a:t>
            </a:r>
            <a:r>
              <a:rPr lang="hr-HR" dirty="0" smtClean="0"/>
              <a:t>satza |&lt;</a:t>
            </a:r>
            <a:r>
              <a:rPr lang="hr-HR" dirty="0" smtClean="0"/>
              <a:t>20deg</a:t>
            </a:r>
            <a:endParaRPr lang="en-US" dirty="0"/>
          </a:p>
        </p:txBody>
      </p:sp>
      <p:pic>
        <p:nvPicPr>
          <p:cNvPr id="3" name="Picture 3" descr="C:\Users\tomazic\Projects\L1_intercomparison\output\plots\v_mt_iasi_l1c_umarf_sl1rbt_r04_nt_4meta_SNO_v8_100_td5_ellip_szaiasi20_N874882\analyses_SLSTR_Band_S8_td5_szaiasi20.0_N362444_v8_sd04.png_N362444_Nh102513.png"/>
          <p:cNvPicPr>
            <a:picLocks noChangeAspect="1" noChangeArrowheads="1"/>
          </p:cNvPicPr>
          <p:nvPr/>
        </p:nvPicPr>
        <p:blipFill>
          <a:blip r:embed="rId2" cstate="print"/>
          <a:srcRect t="50331"/>
          <a:stretch>
            <a:fillRect/>
          </a:stretch>
        </p:blipFill>
        <p:spPr bwMode="auto">
          <a:xfrm>
            <a:off x="236483" y="1556646"/>
            <a:ext cx="9669517" cy="37893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4566" y="1166649"/>
            <a:ext cx="100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ALL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5076" y="1145628"/>
            <a:ext cx="420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Homogenous: (std&lt;0.4 K)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tomazic\Projects\L1_intercomparison\output\plots\v_mt_iasi_l1c_umarf_sl1rbt_r04_nt_4meta_SNO_v8_100_td5_ellip_szaiasi20_N874882\binned_ALL_SLSTR_Band_S8_td5_szaiasi20.0_N362444_v8_N362444.png"/>
          <p:cNvPicPr>
            <a:picLocks noChangeAspect="1" noChangeArrowheads="1"/>
          </p:cNvPicPr>
          <p:nvPr/>
        </p:nvPicPr>
        <p:blipFill>
          <a:blip r:embed="rId3" cstate="print"/>
          <a:srcRect r="6907"/>
          <a:stretch>
            <a:fillRect/>
          </a:stretch>
        </p:blipFill>
        <p:spPr bwMode="auto">
          <a:xfrm>
            <a:off x="0" y="2287313"/>
            <a:ext cx="5029200" cy="4051738"/>
          </a:xfrm>
          <a:prstGeom prst="rect">
            <a:avLst/>
          </a:prstGeom>
          <a:noFill/>
        </p:spPr>
      </p:pic>
      <p:pic>
        <p:nvPicPr>
          <p:cNvPr id="8" name="Picture 3" descr="C:\Users\tomazic\Projects\L1_intercomparison\output\plots\v_mt_iasi_l1c_umarf_sl1rbt_r04_nt_4meta_SNO_v8_100_td5_ellip_szaiasi20_N874882\binned_04_SLSTR_Band_S8_td5_szaiasi20.0_N362444_v8_N102513.png"/>
          <p:cNvPicPr>
            <a:picLocks noChangeAspect="1" noChangeArrowheads="1"/>
          </p:cNvPicPr>
          <p:nvPr/>
        </p:nvPicPr>
        <p:blipFill>
          <a:blip r:embed="rId4" cstate="print"/>
          <a:srcRect r="7271"/>
          <a:stretch>
            <a:fillRect/>
          </a:stretch>
        </p:blipFill>
        <p:spPr bwMode="auto">
          <a:xfrm>
            <a:off x="5013508" y="2370083"/>
            <a:ext cx="4892492" cy="3957090"/>
          </a:xfrm>
          <a:prstGeom prst="rect">
            <a:avLst/>
          </a:prstGeom>
          <a:noFill/>
        </p:spPr>
      </p:pic>
      <p:pic>
        <p:nvPicPr>
          <p:cNvPr id="9" name="Picture 4" descr="C:\Users\tomazic\Documents\MATLAB\slstr_tir_uncertainty.png"/>
          <p:cNvPicPr>
            <a:picLocks noChangeAspect="1" noChangeArrowheads="1"/>
          </p:cNvPicPr>
          <p:nvPr/>
        </p:nvPicPr>
        <p:blipFill>
          <a:blip r:embed="rId5" cstate="print"/>
          <a:srcRect l="7754" t="4598" r="6742" b="50000"/>
          <a:stretch>
            <a:fillRect/>
          </a:stretch>
        </p:blipFill>
        <p:spPr bwMode="auto">
          <a:xfrm>
            <a:off x="1909599" y="4367048"/>
            <a:ext cx="6258910" cy="24909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86450" y="5757698"/>
            <a:ext cx="2000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 smtClean="0">
                <a:solidFill>
                  <a:srgbClr val="000000"/>
                </a:solidFill>
              </a:rPr>
              <a:t>Theoretical uncertainty</a:t>
            </a:r>
            <a:br>
              <a:rPr lang="hr-HR" sz="1050" dirty="0" smtClean="0">
                <a:solidFill>
                  <a:srgbClr val="000000"/>
                </a:solidFill>
              </a:rPr>
            </a:br>
            <a:r>
              <a:rPr lang="hr-HR" sz="1050" dirty="0" smtClean="0">
                <a:solidFill>
                  <a:srgbClr val="000000"/>
                </a:solidFill>
              </a:rPr>
              <a:t>After Smith et al., 2014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80028" cy="1072055"/>
          </a:xfrm>
        </p:spPr>
        <p:txBody>
          <a:bodyPr/>
          <a:lstStyle/>
          <a:p>
            <a:r>
              <a:rPr lang="hr-HR" sz="3600" dirty="0" smtClean="0"/>
              <a:t>S8: td5 min; |IASI </a:t>
            </a:r>
            <a:r>
              <a:rPr lang="hr-HR" sz="3600" dirty="0" smtClean="0"/>
              <a:t>satza|&lt;</a:t>
            </a:r>
            <a:r>
              <a:rPr lang="hr-HR" sz="3600" dirty="0" smtClean="0"/>
              <a:t>20 deg:</a:t>
            </a:r>
            <a:br>
              <a:rPr lang="hr-HR" sz="3600" dirty="0" smtClean="0"/>
            </a:br>
            <a:r>
              <a:rPr lang="hr-HR" sz="3600" dirty="0" smtClean="0"/>
              <a:t>no_signal </a:t>
            </a:r>
            <a:r>
              <a:rPr lang="hr-HR" sz="3600" dirty="0" smtClean="0"/>
              <a:t>filtered</a:t>
            </a:r>
            <a:endParaRPr lang="en-US" sz="3600" dirty="0"/>
          </a:p>
        </p:txBody>
      </p:sp>
      <p:pic>
        <p:nvPicPr>
          <p:cNvPr id="4" name="Picture 3" descr="C:\Users\tomazic\Projects\L1_intercomparison\output\plots\v_mt_iasi_l1c_umarf_sl1rbt_r04_nt_4meta_SNO_v8_100_td5_ellip_szaiasi20_N874882\analyses_SLSTR_Band_S8_td5_szaiasi20.0_N362444_v8_sd04.png_N362444_Nh102513.png"/>
          <p:cNvPicPr>
            <a:picLocks noChangeAspect="1" noChangeArrowheads="1"/>
          </p:cNvPicPr>
          <p:nvPr/>
        </p:nvPicPr>
        <p:blipFill>
          <a:blip r:embed="rId2" cstate="print"/>
          <a:srcRect r="-2016" b="50226"/>
          <a:stretch>
            <a:fillRect/>
          </a:stretch>
        </p:blipFill>
        <p:spPr bwMode="auto">
          <a:xfrm>
            <a:off x="1" y="2945922"/>
            <a:ext cx="9906000" cy="3890172"/>
          </a:xfrm>
          <a:prstGeom prst="rect">
            <a:avLst/>
          </a:prstGeom>
          <a:noFill/>
        </p:spPr>
      </p:pic>
      <p:pic>
        <p:nvPicPr>
          <p:cNvPr id="11266" name="Picture 2" descr="C:\Users\tomazic\Projects\L1_intercomparison\output\plots\v_mt_iasi_l1c_umarf_sl1rbt_r04_nt_4meta_SNO_v8_100_td5_ellip_szaiasi20_N874882\analyses_SLSTR_Band_S8_td5_szaiasi20.0_nosgn_N350240_v8_sd04.png_N350240_Nh98928.png"/>
          <p:cNvPicPr>
            <a:picLocks noChangeAspect="1" noChangeArrowheads="1"/>
          </p:cNvPicPr>
          <p:nvPr/>
        </p:nvPicPr>
        <p:blipFill>
          <a:blip r:embed="rId3" cstate="print"/>
          <a:srcRect b="50226"/>
          <a:stretch>
            <a:fillRect/>
          </a:stretch>
        </p:blipFill>
        <p:spPr bwMode="auto">
          <a:xfrm>
            <a:off x="0" y="2954232"/>
            <a:ext cx="9906000" cy="38880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" y="1231024"/>
            <a:ext cx="6306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rgbClr val="000000"/>
                </a:solidFill>
              </a:rPr>
              <a:t>Removed all collocations containing </a:t>
            </a:r>
            <a:r>
              <a:rPr lang="hr-HR" sz="2000" dirty="0" smtClean="0">
                <a:solidFill>
                  <a:srgbClr val="000000"/>
                </a:solidFill>
              </a:rPr>
              <a:t>SLSTR pixels </a:t>
            </a:r>
            <a:r>
              <a:rPr lang="hr-HR" sz="2000" dirty="0" smtClean="0">
                <a:solidFill>
                  <a:srgbClr val="000000"/>
                </a:solidFill>
              </a:rPr>
              <a:t>flagged with </a:t>
            </a:r>
            <a:r>
              <a:rPr lang="hr-HR" sz="2000" dirty="0" smtClean="0">
                <a:solidFill>
                  <a:srgbClr val="000000"/>
                </a:solidFill>
              </a:rPr>
              <a:t>“no_signal”</a:t>
            </a:r>
            <a:endParaRPr lang="hr-HR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000" dirty="0" smtClean="0">
                <a:solidFill>
                  <a:srgbClr val="000000"/>
                </a:solidFill>
              </a:rPr>
              <a:t>Checkerboard </a:t>
            </a:r>
            <a:r>
              <a:rPr lang="hr-HR" sz="2000" dirty="0" smtClean="0">
                <a:solidFill>
                  <a:srgbClr val="000000"/>
                </a:solidFill>
              </a:rPr>
              <a:t>pattern around ~200 K related to different response of det0 and </a:t>
            </a:r>
            <a:r>
              <a:rPr lang="hr-HR" sz="2000" dirty="0" smtClean="0">
                <a:solidFill>
                  <a:srgbClr val="000000"/>
                </a:solidFill>
              </a:rPr>
              <a:t>det1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tomazic\Projects\L1_intercomparison\esl_teleconf_20170210\S3A_SL_1_RBT____20160908T220329_20160908T220829_20161222T121422_0299_008_257______MR1_R_NT_002_S8_BT_in_fig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838" y="1279634"/>
            <a:ext cx="3200400" cy="157819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5785945" y="5297214"/>
            <a:ext cx="1024758" cy="1008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9600" y="5291959"/>
            <a:ext cx="1024758" cy="1008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/>
        </p:nvGraphicFramePr>
        <p:xfrm>
          <a:off x="238087" y="930276"/>
          <a:ext cx="9448874" cy="52990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12660"/>
                <a:gridCol w="2061831"/>
                <a:gridCol w="1515682"/>
                <a:gridCol w="1479451"/>
                <a:gridCol w="1679306"/>
                <a:gridCol w="1599944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GPRC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Monitored Instrument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Reference Instrument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GSICS NRT Correction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GSICS Re-Analysis Correction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GSICS Bias Monitoring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horzOverflow="overflow">
                    <a:solidFill>
                      <a:schemeClr val="accent1"/>
                    </a:solidFil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EUMETSAT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Metop-A/HIRS, </a:t>
                      </a:r>
                      <a:b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Metop-B/HIRS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Metop-A/IASI, Metop-B/IASI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Prototype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de-DE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Prototype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  <a:hlinkClick r:id="rId3"/>
                        </a:rPr>
                        <a:t>Plots RAC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11188">
                <a:tc row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5365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9986" marR="89986" marT="46800" marB="46800" anchor="ctr" horzOverflow="overflow"/>
                </a:tc>
              </a:tr>
            </a:tbl>
          </a:graphicData>
        </a:graphic>
      </p:graphicFrame>
      <p:sp>
        <p:nvSpPr>
          <p:cNvPr id="16451" name="Text Box 156"/>
          <p:cNvSpPr txBox="1">
            <a:spLocks noChangeArrowheads="1"/>
          </p:cNvSpPr>
          <p:nvPr/>
        </p:nvSpPr>
        <p:spPr bwMode="auto">
          <a:xfrm>
            <a:off x="0" y="274639"/>
            <a:ext cx="9905999" cy="65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GSICS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LEO-LEO IR Product </a:t>
            </a:r>
            <a:r>
              <a:rPr lang="en-GB" sz="4400" b="0" dirty="0">
                <a:solidFill>
                  <a:srgbClr val="000000"/>
                </a:solidFill>
                <a:latin typeface="Calibri" pitchFamily="34" charset="0"/>
              </a:rPr>
              <a:t>Status </a:t>
            </a:r>
            <a:r>
              <a:rPr lang="en-GB" sz="4400" b="0" dirty="0" smtClean="0">
                <a:solidFill>
                  <a:srgbClr val="000000"/>
                </a:solidFill>
                <a:latin typeface="Calibri" pitchFamily="34" charset="0"/>
              </a:rPr>
              <a:t>2017-02</a:t>
            </a:r>
            <a:endParaRPr lang="en-GB" sz="4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52" name="Rectangle 157"/>
          <p:cNvSpPr>
            <a:spLocks noChangeArrowheads="1"/>
          </p:cNvSpPr>
          <p:nvPr/>
        </p:nvSpPr>
        <p:spPr bwMode="auto">
          <a:xfrm>
            <a:off x="88886" y="6238876"/>
            <a:ext cx="8363197" cy="277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dirty="0">
                <a:solidFill>
                  <a:schemeClr val="accent2"/>
                </a:solidFill>
              </a:rPr>
              <a:t>Full GSICS Product </a:t>
            </a:r>
            <a:r>
              <a:rPr lang="en-GB" sz="1200" b="0" dirty="0" err="1">
                <a:solidFill>
                  <a:schemeClr val="accent2"/>
                </a:solidFill>
              </a:rPr>
              <a:t>Catalog</a:t>
            </a:r>
            <a:r>
              <a:rPr lang="en-GB" sz="1200" b="0" dirty="0">
                <a:solidFill>
                  <a:schemeClr val="accent2"/>
                </a:solidFill>
              </a:rPr>
              <a:t> available at </a:t>
            </a:r>
            <a:r>
              <a:rPr lang="en-GB" sz="1200" b="0" dirty="0">
                <a:solidFill>
                  <a:schemeClr val="accent2"/>
                </a:solidFill>
                <a:hlinkClick r:id="rId4"/>
              </a:rPr>
              <a:t>http://www.star.nesdis.noaa.gov/smcd/GCC/ProductCatalog.php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19352"/>
          </a:xfrm>
        </p:spPr>
        <p:txBody>
          <a:bodyPr/>
          <a:lstStyle/>
          <a:p>
            <a:r>
              <a:rPr lang="hr-HR" sz="3600" dirty="0" smtClean="0"/>
              <a:t>S8: td5 min; |IASI sza|&lt;</a:t>
            </a:r>
            <a:r>
              <a:rPr lang="hr-HR" sz="3600" dirty="0" smtClean="0"/>
              <a:t>20 deg:</a:t>
            </a:r>
            <a:br>
              <a:rPr lang="hr-HR" sz="3600" dirty="0" smtClean="0"/>
            </a:br>
            <a:r>
              <a:rPr lang="hr-HR" sz="3600" dirty="0" smtClean="0"/>
              <a:t>binned</a:t>
            </a:r>
            <a:r>
              <a:rPr lang="hr-HR" sz="3600" dirty="0" smtClean="0"/>
              <a:t>: homo: </a:t>
            </a:r>
            <a:r>
              <a:rPr lang="hr-HR" sz="3600" b="1" dirty="0" smtClean="0"/>
              <a:t>no_signal filtered</a:t>
            </a:r>
            <a:endParaRPr lang="en-US" sz="3600" b="1" dirty="0"/>
          </a:p>
        </p:txBody>
      </p:sp>
      <p:pic>
        <p:nvPicPr>
          <p:cNvPr id="3" name="Picture 3" descr="C:\Users\tomazic\Projects\L1_intercomparison\output\plots\v_mt_iasi_l1c_umarf_sl1rbt_r04_nt_4meta_SNO_v8_100_td5_ellip_szaiasi20_N874882\binned_04_SLSTR_Band_S8_td5_szaiasi20.0_N362444_v8_N102513.png"/>
          <p:cNvPicPr>
            <a:picLocks noChangeAspect="1" noChangeArrowheads="1"/>
          </p:cNvPicPr>
          <p:nvPr/>
        </p:nvPicPr>
        <p:blipFill>
          <a:blip r:embed="rId2" cstate="print"/>
          <a:srcRect r="7271"/>
          <a:stretch>
            <a:fillRect/>
          </a:stretch>
        </p:blipFill>
        <p:spPr bwMode="auto">
          <a:xfrm>
            <a:off x="0" y="1799153"/>
            <a:ext cx="4892492" cy="3957090"/>
          </a:xfrm>
          <a:prstGeom prst="rect">
            <a:avLst/>
          </a:prstGeom>
          <a:noFill/>
        </p:spPr>
      </p:pic>
      <p:pic>
        <p:nvPicPr>
          <p:cNvPr id="12290" name="Picture 2" descr="C:\Users\tomazic\Projects\L1_intercomparison\output\plots\v_mt_iasi_l1c_umarf_sl1rbt_r04_nt_4meta_SNO_v8_100_td5_ellip_szaiasi20_N874882\binned_04_SLSTR_Band_S8_td5_szaiasi20.0_nosgn_N350240_v8_N98928.png"/>
          <p:cNvPicPr>
            <a:picLocks noChangeAspect="1" noChangeArrowheads="1"/>
          </p:cNvPicPr>
          <p:nvPr/>
        </p:nvPicPr>
        <p:blipFill>
          <a:blip r:embed="rId3" cstate="print"/>
          <a:srcRect r="6303"/>
          <a:stretch>
            <a:fillRect/>
          </a:stretch>
        </p:blipFill>
        <p:spPr bwMode="auto">
          <a:xfrm>
            <a:off x="4866000" y="1787855"/>
            <a:ext cx="5040000" cy="4034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4566" y="1166649"/>
            <a:ext cx="238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homo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4869" y="1145628"/>
            <a:ext cx="44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Homo: </a:t>
            </a:r>
            <a:r>
              <a:rPr lang="hr-HR" sz="2400" dirty="0" smtClean="0">
                <a:solidFill>
                  <a:srgbClr val="000000"/>
                </a:solidFill>
              </a:rPr>
              <a:t>“no_signal” </a:t>
            </a:r>
            <a:r>
              <a:rPr lang="hr-HR" sz="2400" dirty="0" smtClean="0">
                <a:solidFill>
                  <a:srgbClr val="000000"/>
                </a:solidFill>
              </a:rPr>
              <a:t>filtered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80042"/>
            <a:ext cx="8915400" cy="954087"/>
          </a:xfrm>
        </p:spPr>
        <p:txBody>
          <a:bodyPr/>
          <a:lstStyle/>
          <a:p>
            <a:r>
              <a:rPr lang="hr-HR" sz="3600" b="1" dirty="0" smtClean="0"/>
              <a:t>Detector</a:t>
            </a:r>
            <a:r>
              <a:rPr lang="hr-HR" sz="3600" dirty="0" smtClean="0"/>
              <a:t> </a:t>
            </a:r>
            <a:r>
              <a:rPr lang="hr-HR" sz="3600" b="1" dirty="0" smtClean="0"/>
              <a:t>0 vs 1</a:t>
            </a:r>
            <a:r>
              <a:rPr lang="hr-HR" sz="3600" dirty="0" smtClean="0"/>
              <a:t>: S8: td5 min; |IASI sza|&lt;20deg:binned: homo: </a:t>
            </a:r>
            <a:r>
              <a:rPr lang="hr-HR" sz="3600" b="1" dirty="0" smtClean="0"/>
              <a:t>no_signal filtered</a:t>
            </a:r>
            <a:endParaRPr lang="en-US" sz="3600" b="1" dirty="0"/>
          </a:p>
        </p:txBody>
      </p:sp>
      <p:pic>
        <p:nvPicPr>
          <p:cNvPr id="13314" name="Picture 2" descr="C:\Users\tomazic\Projects\L1_intercomparison\output\plots\v_mt_iasi_l1c_umarf_sl1rbt_r04_nt_4meta_SNO_v8_100_td5_ellip_szaiasi20_N874882\hist_Npixelstd5_szaiasi20.0_det0_nosgn_N371606_v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6950"/>
            <a:ext cx="4608000" cy="3456000"/>
          </a:xfrm>
          <a:prstGeom prst="rect">
            <a:avLst/>
          </a:prstGeom>
          <a:noFill/>
        </p:spPr>
      </p:pic>
      <p:pic>
        <p:nvPicPr>
          <p:cNvPr id="13315" name="Picture 3" descr="C:\Users\tomazic\Projects\L1_intercomparison\output\plots\v_mt_iasi_l1c_umarf_sl1rbt_r04_nt_4meta_SNO_v8_100_td5_ellip_szaiasi20_N874882\hist_Npixelstd5_szaiasi20.0_det1_nosgn_N371849_v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286000"/>
            <a:ext cx="4608000" cy="345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30266" y="1261899"/>
            <a:ext cx="6613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Number of SLSTR pixels within IASI IFOV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" y="3028950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det0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3009900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det1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42" y="63064"/>
            <a:ext cx="8915400" cy="954087"/>
          </a:xfrm>
        </p:spPr>
        <p:txBody>
          <a:bodyPr/>
          <a:lstStyle/>
          <a:p>
            <a:r>
              <a:rPr lang="hr-HR" sz="3600" b="1" dirty="0" smtClean="0"/>
              <a:t>S8</a:t>
            </a:r>
            <a:r>
              <a:rPr lang="hr-HR" sz="3600" dirty="0" smtClean="0"/>
              <a:t>: td5 min; |IASI sza|&lt;20deg:binned: homo: no_signal filtered: </a:t>
            </a:r>
            <a:r>
              <a:rPr lang="hr-HR" sz="3600" b="1" dirty="0" smtClean="0"/>
              <a:t>det0/1</a:t>
            </a:r>
            <a:endParaRPr lang="en-US" sz="3600" b="1" dirty="0"/>
          </a:p>
        </p:txBody>
      </p:sp>
      <p:pic>
        <p:nvPicPr>
          <p:cNvPr id="15362" name="Picture 2" descr="C:\Users\tomazic\Projects\L1_intercomparison\output\plots\v_mt_iasi_l1c_umarf_sl1rbt_r04_nt_4meta_SNO_v8_100_td5_ellip_szaiasi20_N874882\binned_04_SLSTR_Band_S8_td5_szaiasi20.0_det0_nosgn_N354423_v8_N100363.png"/>
          <p:cNvPicPr>
            <a:picLocks noChangeAspect="1" noChangeArrowheads="1"/>
          </p:cNvPicPr>
          <p:nvPr/>
        </p:nvPicPr>
        <p:blipFill>
          <a:blip r:embed="rId2" cstate="print"/>
          <a:srcRect r="6034"/>
          <a:stretch>
            <a:fillRect/>
          </a:stretch>
        </p:blipFill>
        <p:spPr bwMode="auto">
          <a:xfrm>
            <a:off x="0" y="1371600"/>
            <a:ext cx="6873766" cy="548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40264" y="2231479"/>
            <a:ext cx="2619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S8: detector 0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2" descr="C:\Users\tomazic\Projects\L1_intercomparison\output\plots\v_mt_iasi_l1c_umarf_sl1rbt_r04_nt_4meta_SNO_v8_100_td5_ellip_szaiasi20_N874882\binned_04_SLSTR_Band_S8_td5_szaiasi20.0_det1_nosgn_N351220_v8_N99712.png"/>
          <p:cNvPicPr>
            <a:picLocks noChangeAspect="1" noChangeArrowheads="1"/>
          </p:cNvPicPr>
          <p:nvPr/>
        </p:nvPicPr>
        <p:blipFill>
          <a:blip r:embed="rId3" cstate="print"/>
          <a:srcRect r="6466"/>
          <a:stretch>
            <a:fillRect/>
          </a:stretch>
        </p:blipFill>
        <p:spPr bwMode="auto">
          <a:xfrm>
            <a:off x="0" y="1371600"/>
            <a:ext cx="6842234" cy="548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0775" y="2226233"/>
            <a:ext cx="26190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S8: detector </a:t>
            </a:r>
            <a:r>
              <a:rPr lang="hr-HR" sz="2400" dirty="0" smtClean="0">
                <a:solidFill>
                  <a:srgbClr val="000000"/>
                </a:solidFill>
              </a:rPr>
              <a:t>1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6469" y="351571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0" dirty="0" smtClean="0">
                <a:solidFill>
                  <a:schemeClr val="tx1"/>
                </a:solidFill>
              </a:rPr>
              <a:t>Small difference in det0 and det1 responses </a:t>
            </a:r>
            <a:r>
              <a:rPr lang="hr-HR" sz="1800" b="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hr-HR" sz="1800" dirty="0" smtClean="0">
                <a:solidFill>
                  <a:schemeClr val="tx1"/>
                </a:solidFill>
                <a:sym typeface="Wingdings" pitchFamily="2" charset="2"/>
              </a:rPr>
              <a:t>radiometers not single radiometer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38" y="195811"/>
            <a:ext cx="8915400" cy="954087"/>
          </a:xfrm>
        </p:spPr>
        <p:txBody>
          <a:bodyPr/>
          <a:lstStyle/>
          <a:p>
            <a:r>
              <a:rPr lang="hr-HR" sz="3200" b="1" dirty="0" smtClean="0"/>
              <a:t>S9</a:t>
            </a:r>
            <a:r>
              <a:rPr lang="hr-HR" sz="3200" dirty="0" smtClean="0"/>
              <a:t>: td5 min; |IASI sza|&lt;20deg:binned: homo: </a:t>
            </a:r>
            <a:r>
              <a:rPr lang="hr-HR" sz="3200" b="1" dirty="0" smtClean="0"/>
              <a:t>no_signal</a:t>
            </a:r>
            <a:r>
              <a:rPr lang="hr-HR" sz="3200" dirty="0" smtClean="0"/>
              <a:t> filtered</a:t>
            </a:r>
            <a:endParaRPr lang="en-US" sz="3200" dirty="0"/>
          </a:p>
        </p:txBody>
      </p:sp>
      <p:pic>
        <p:nvPicPr>
          <p:cNvPr id="19458" name="Picture 2" descr="C:\Users\tomazic\Projects\L1_intercomparison\output\plots\v_mt_iasi_l1c_umarf_sl1rbt_r04_nt_4meta_SNO_v8_100_td5_ellip_szaiasi20_N874882\analyses_SLSTR_Band_S9_td5_szaiasi20.0_N371849_v8_sd04.png_N371849_Nh1032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57300"/>
            <a:ext cx="7200000" cy="5680734"/>
          </a:xfrm>
          <a:prstGeom prst="rect">
            <a:avLst/>
          </a:prstGeom>
          <a:noFill/>
        </p:spPr>
      </p:pic>
      <p:pic>
        <p:nvPicPr>
          <p:cNvPr id="19459" name="Picture 3" descr="C:\Users\tomazic\Projects\L1_intercomparison\output\plots\v_mt_iasi_l1c_umarf_sl1rbt_r04_nt_4meta_SNO_v8_100_td5_ellip_szaiasi20_N874882\analyses_SLSTR_Band_S9_td5_szaiasi20.0_nosgn_N371849_v8_sd04.png_N371849_Nh1032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163" y="1258904"/>
            <a:ext cx="7200000" cy="56181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5973" y="634563"/>
            <a:ext cx="313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S9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tomazic\Projects\L1_intercomparison\output\plots\v_mt_iasi_l1c_umarf_sl1rbt_r04_nt_4meta_SNO_v8_100_td5_ellip_szaiasi20_N874882\binned_04_SLSTR_Band_S9_td5_szaiasi20.0_nosgn_N371849_v8_N10324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0" y="1457325"/>
            <a:ext cx="6667500" cy="5000625"/>
          </a:xfrm>
          <a:prstGeom prst="rect">
            <a:avLst/>
          </a:prstGeom>
          <a:noFill/>
        </p:spPr>
      </p:pic>
      <p:pic>
        <p:nvPicPr>
          <p:cNvPr id="19460" name="Picture 4" descr="C:\Users\tomazic\Projects\L1_intercomparison\output\plots\v_mt_iasi_l1c_umarf_sl1rbt_r04_nt_4meta_SNO_v8_100_td5_ellip_szaiasi20_N874882\binned_ALL_SLSTR_Band_S9_td5_szaiasi20.0_N371849_v8_N37184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800" y="1438500"/>
            <a:ext cx="6667200" cy="50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 smtClean="0"/>
              <a:t>S9</a:t>
            </a:r>
            <a:r>
              <a:rPr lang="hr-HR" sz="3200" dirty="0" smtClean="0"/>
              <a:t>: td5 min; |IASI sza|&lt;20deg:binned: homo: </a:t>
            </a:r>
            <a:r>
              <a:rPr lang="hr-HR" sz="3200" b="1" dirty="0" smtClean="0"/>
              <a:t>no_signal</a:t>
            </a:r>
            <a:r>
              <a:rPr lang="hr-HR" sz="3200" dirty="0" smtClean="0"/>
              <a:t> filtered: detector0&amp;1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51432" y="2413439"/>
            <a:ext cx="27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S9: detector </a:t>
            </a:r>
            <a:r>
              <a:rPr lang="hr-HR" sz="2400" dirty="0" smtClean="0">
                <a:solidFill>
                  <a:srgbClr val="000000"/>
                </a:solidFill>
              </a:rPr>
              <a:t>0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1506" name="Picture 2" descr="C:\Users\tomazic\Projects\L1_intercomparison\output\plots\v_mt_iasi_l1c_umarf_sl1rbt_r04_nt_4meta_SNO_v8_100_td5_ellip_szaiasi20_N874882\binned_04_SLSTR_Band_S9_td5_szaiasi20.0_det0_nosgn_N371606_v8_N103878.png"/>
          <p:cNvPicPr>
            <a:picLocks noChangeAspect="1" noChangeArrowheads="1"/>
          </p:cNvPicPr>
          <p:nvPr/>
        </p:nvPicPr>
        <p:blipFill>
          <a:blip r:embed="rId2" cstate="print"/>
          <a:srcRect r="6466"/>
          <a:stretch>
            <a:fillRect/>
          </a:stretch>
        </p:blipFill>
        <p:spPr bwMode="auto">
          <a:xfrm>
            <a:off x="0" y="1371600"/>
            <a:ext cx="6842234" cy="5486400"/>
          </a:xfrm>
          <a:prstGeom prst="rect">
            <a:avLst/>
          </a:prstGeom>
          <a:noFill/>
        </p:spPr>
      </p:pic>
      <p:pic>
        <p:nvPicPr>
          <p:cNvPr id="21507" name="Picture 3" descr="C:\Users\tomazic\Projects\L1_intercomparison\output\plots\v_mt_iasi_l1c_umarf_sl1rbt_r04_nt_4meta_SNO_v8_100_td5_ellip_szaiasi20_N874882\binned_04_SLSTR_Band_S9_td5_szaiasi20.0_det1_nosgn_N371849_v8_N104006.png"/>
          <p:cNvPicPr>
            <a:picLocks noChangeAspect="1" noChangeArrowheads="1"/>
          </p:cNvPicPr>
          <p:nvPr/>
        </p:nvPicPr>
        <p:blipFill>
          <a:blip r:embed="rId3" cstate="print"/>
          <a:srcRect r="5172"/>
          <a:stretch>
            <a:fillRect/>
          </a:stretch>
        </p:blipFill>
        <p:spPr bwMode="auto">
          <a:xfrm>
            <a:off x="0" y="1371600"/>
            <a:ext cx="6936828" cy="548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46172" y="2408179"/>
            <a:ext cx="27970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000000"/>
                </a:solidFill>
              </a:rPr>
              <a:t>S9: detector </a:t>
            </a:r>
            <a:r>
              <a:rPr lang="hr-HR" sz="2400" dirty="0" smtClean="0">
                <a:solidFill>
                  <a:srgbClr val="000000"/>
                </a:solidFill>
              </a:rPr>
              <a:t>1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6469" y="351571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0" dirty="0" smtClean="0">
                <a:solidFill>
                  <a:schemeClr val="tx1"/>
                </a:solidFill>
              </a:rPr>
              <a:t>S9: more pronounced difference between det0 and det1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Overall statistics for BT&gt;220 K</a:t>
            </a:r>
            <a:endParaRPr lang="en-US" dirty="0"/>
          </a:p>
        </p:txBody>
      </p:sp>
      <p:pic>
        <p:nvPicPr>
          <p:cNvPr id="22530" name="Picture 2" descr="C:\Users\tomazic\Projects\L1_intercomparison\output\plots\v_mt_iasi_l1c_umarf_sl1rbt_r04_nt_4meta_SNO_v8_100_td5_ellip_szaiasi20_N870719\binned_04_SLSTR_Band_S8_td5_szaiasi20.0_det0_nosgn_btm220_N291158_v8_N73128.png"/>
          <p:cNvPicPr>
            <a:picLocks noChangeAspect="1" noChangeArrowheads="1"/>
          </p:cNvPicPr>
          <p:nvPr/>
        </p:nvPicPr>
        <p:blipFill>
          <a:blip r:embed="rId2" cstate="print"/>
          <a:srcRect r="5469" b="64931"/>
          <a:stretch>
            <a:fillRect/>
          </a:stretch>
        </p:blipFill>
        <p:spPr bwMode="auto">
          <a:xfrm>
            <a:off x="0" y="4724403"/>
            <a:ext cx="5066543" cy="1409697"/>
          </a:xfrm>
          <a:prstGeom prst="rect">
            <a:avLst/>
          </a:prstGeom>
          <a:noFill/>
        </p:spPr>
      </p:pic>
      <p:pic>
        <p:nvPicPr>
          <p:cNvPr id="22531" name="Picture 3" descr="C:\Users\tomazic\Projects\L1_intercomparison\output\plots\v_mt_iasi_l1c_umarf_sl1rbt_r04_nt_4meta_SNO_v8_100_td5_ellip_szaiasi20_N870719\binned_ALL_SLSTR_Band_S8_td5_szaiasi20.0_btm220_N291399_v8_N291399.png"/>
          <p:cNvPicPr>
            <a:picLocks noChangeAspect="1" noChangeArrowheads="1"/>
          </p:cNvPicPr>
          <p:nvPr/>
        </p:nvPicPr>
        <p:blipFill>
          <a:blip r:embed="rId3" cstate="print"/>
          <a:srcRect r="7552" b="64583"/>
          <a:stretch>
            <a:fillRect/>
          </a:stretch>
        </p:blipFill>
        <p:spPr bwMode="auto">
          <a:xfrm>
            <a:off x="4686300" y="4691291"/>
            <a:ext cx="5219700" cy="1499745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47651" y="1258146"/>
          <a:ext cx="8934450" cy="3573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634"/>
                <a:gridCol w="1811524"/>
                <a:gridCol w="3315541"/>
                <a:gridCol w="3333751"/>
              </a:tblGrid>
              <a:tr h="639234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All/det0/</a:t>
                      </a:r>
                      <a:br>
                        <a:rPr lang="hr-HR" sz="2000" dirty="0" smtClean="0"/>
                      </a:br>
                      <a:r>
                        <a:rPr lang="hr-HR" sz="2000" dirty="0" smtClean="0"/>
                        <a:t>det1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homo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ALL</a:t>
                      </a:r>
                      <a:endParaRPr lang="en-US" sz="2000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S8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all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0.05+-0.11 (72863)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0.00+-0.64 (291396)</a:t>
                      </a:r>
                      <a:endParaRPr lang="en-US" sz="20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det0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0.04+-0.12 (73128)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-0.01+-0.66</a:t>
                      </a:r>
                      <a:r>
                        <a:rPr lang="hr-HR" sz="2000" baseline="0" dirty="0" smtClean="0"/>
                        <a:t> (291155)</a:t>
                      </a:r>
                      <a:endParaRPr lang="en-US" sz="2000" dirty="0"/>
                    </a:p>
                  </a:txBody>
                  <a:tcPr/>
                </a:tc>
              </a:tr>
              <a:tr h="41529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det1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0.05+-0.12</a:t>
                      </a:r>
                      <a:r>
                        <a:rPr lang="hr-HR" sz="2000" baseline="0" dirty="0" smtClean="0"/>
                        <a:t> (73291)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0.00+-0.65 (291488)</a:t>
                      </a:r>
                      <a:endParaRPr lang="en-US" sz="20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S9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all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0.08+-0.11 (73606)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0.03+-0.66 (287830)</a:t>
                      </a:r>
                      <a:endParaRPr lang="en-US" sz="20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det0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0.07+-0.12 (73963)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0.02+-0.67 (287570)</a:t>
                      </a:r>
                      <a:endParaRPr lang="en-US" sz="20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det1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0.09+-0.11 (74056)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/>
                        <a:t>0.04+-0.67 (287900)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7462"/>
            <a:ext cx="9906000" cy="5565228"/>
          </a:xfrm>
        </p:spPr>
        <p:txBody>
          <a:bodyPr anchor="ctr"/>
          <a:lstStyle/>
          <a:p>
            <a:pPr algn="ctr">
              <a:buNone/>
            </a:pPr>
            <a:r>
              <a:rPr lang="hr-HR" dirty="0" smtClean="0"/>
              <a:t>SLSTR A vs IASI A/B</a:t>
            </a:r>
          </a:p>
          <a:p>
            <a:pPr algn="ctr">
              <a:buNone/>
            </a:pPr>
            <a:r>
              <a:rPr lang="hr-HR" dirty="0" smtClean="0"/>
              <a:t>Double differences</a:t>
            </a:r>
            <a:br>
              <a:rPr lang="hr-HR" dirty="0" smtClean="0"/>
            </a:br>
            <a:r>
              <a:rPr lang="hr-HR" sz="2400" dirty="0" smtClean="0"/>
              <a:t>(SLSTRA – IASIA) – (SLSTRA-IASIB)</a:t>
            </a:r>
          </a:p>
          <a:p>
            <a:pPr algn="ctr">
              <a:buNone/>
            </a:pPr>
            <a:r>
              <a:rPr lang="hr-HR" sz="2400" dirty="0" smtClean="0"/>
              <a:t>(IASIB-IASIA)</a:t>
            </a:r>
          </a:p>
          <a:p>
            <a:pPr algn="ctr">
              <a:buNone/>
            </a:pPr>
            <a:r>
              <a:rPr lang="hr-HR" sz="2000" dirty="0" smtClean="0"/>
              <a:t>|IASI SZA|&lt;20°</a:t>
            </a:r>
          </a:p>
          <a:p>
            <a:pPr algn="ctr">
              <a:buNone/>
            </a:pPr>
            <a:r>
              <a:rPr lang="hr-HR" sz="2000" dirty="0" smtClean="0"/>
              <a:t>5 min time </a:t>
            </a:r>
            <a:r>
              <a:rPr lang="hr-HR" sz="2000" dirty="0" smtClean="0"/>
              <a:t>difference</a:t>
            </a:r>
          </a:p>
          <a:p>
            <a:pPr algn="ctr">
              <a:buNone/>
            </a:pPr>
            <a:r>
              <a:rPr lang="hr-HR" dirty="0" smtClean="0"/>
              <a:t>SNOs: Apr – Aug 2016</a:t>
            </a:r>
            <a:endParaRPr lang="hr-HR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95808"/>
            <a:ext cx="8915400" cy="954087"/>
          </a:xfrm>
        </p:spPr>
        <p:txBody>
          <a:bodyPr/>
          <a:lstStyle/>
          <a:p>
            <a:r>
              <a:rPr lang="hr-HR" dirty="0" smtClean="0"/>
              <a:t>IASI B – IASI A (over SLSTR 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tcweb/~igort/www/L1_inter/100/IASIB_L1C-IASIA_L1C_SLSTR_L1-SNO-100_SNO_v8_100_td5_elips_szadiff1_v2/diff_iasib_iasia_binned_04_SLSTR_Band_S8_td5_szadiff1.0_N14180_v8_N3974_binned_04_SLSTR_Band_S8_td5_szadiff1.0_N8364_v8_N27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2660" y="977462"/>
            <a:ext cx="7786857" cy="261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5" name="Picture 3" descr="C:\Users\tomazic\Projects\_GSICS\diff_iasib_iasia_binned_04_SLSTR_Band_S9_td5_szadiff1.0_N14276_v8_N3997_binned_04_SLSTR_Band_S9_td5_szadiff1.0_N8479_v8_N27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803" y="3862551"/>
            <a:ext cx="7389916" cy="24836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0042"/>
            <a:ext cx="9664261" cy="954087"/>
          </a:xfrm>
        </p:spPr>
        <p:txBody>
          <a:bodyPr/>
          <a:lstStyle/>
          <a:p>
            <a:r>
              <a:rPr lang="hr-HR" sz="3600" dirty="0" smtClean="0"/>
              <a:t>IASI A/B: </a:t>
            </a:r>
            <a:r>
              <a:rPr lang="hr-HR" sz="3600" dirty="0" smtClean="0"/>
              <a:t>Statistics of Double difference Time Series – MSG3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266700" y="1149848"/>
            <a:ext cx="9447213" cy="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nsolas" pitchFamily="49" charset="0"/>
                <a:ea typeface="+mn-ea"/>
                <a:cs typeface="Consolas" pitchFamily="49" charset="0"/>
              </a:rPr>
              <a:t>(MSG3-IASIA)-(MSG3-IASIB) Demo RAC Standard Bias over 2013-03/2016-02: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nsolas" pitchFamily="49" charset="0"/>
              <a:ea typeface="+mn-ea"/>
              <a:cs typeface="Consolas" pitchFamily="49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5902" y="1881885"/>
          <a:ext cx="8281062" cy="1303021"/>
        </p:xfrm>
        <a:graphic>
          <a:graphicData uri="http://schemas.openxmlformats.org/drawingml/2006/table">
            <a:tbl>
              <a:tblPr/>
              <a:tblGrid>
                <a:gridCol w="1258879"/>
                <a:gridCol w="1258879"/>
                <a:gridCol w="334389"/>
                <a:gridCol w="1258879"/>
                <a:gridCol w="569572"/>
                <a:gridCol w="1948186"/>
                <a:gridCol w="393399"/>
                <a:gridCol w="1258879"/>
              </a:tblGrid>
              <a:tr h="360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Channel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Double Difference Trend [K/yr]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Mean Double Difference [K]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801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IR3.9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-0.016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 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0.001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sng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0.005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01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IR10.8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 0.004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 0.009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-0.016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sng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0.006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1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IR12.0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-0.009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 0.009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-0.018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sng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0.006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17529" y="5816153"/>
            <a:ext cx="497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After Hewison, 2016 (IASI WG 2106)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0947" y="3642864"/>
            <a:ext cx="4596448" cy="203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statistically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significant trend</a:t>
            </a: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any channel</a:t>
            </a: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0" kern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standard uncertainty of </a:t>
            </a:r>
            <a:r>
              <a:rPr lang="de-DE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10mK</a:t>
            </a: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/yr</a:t>
            </a: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8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Consistent results from other </a:t>
            </a:r>
            <a:r>
              <a:rPr lang="en-US" sz="1800" b="0" kern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Meteosats</a:t>
            </a:r>
            <a:endParaRPr lang="en-US" sz="1800" b="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But larger uncertainties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001126" y="3594738"/>
            <a:ext cx="4467225" cy="1617031"/>
          </a:xfrm>
          <a:prstGeom prst="rect">
            <a:avLst/>
          </a:prstGeom>
        </p:spPr>
        <p:txBody>
          <a:bodyPr/>
          <a:lstStyle/>
          <a:p>
            <a:pPr marL="252000" lvl="0" indent="-252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statistically significant difference </a:t>
            </a: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between IASI-A and -B </a:t>
            </a: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 Short- and Mid-bands</a:t>
            </a: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b="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 any channel</a:t>
            </a:r>
          </a:p>
          <a:p>
            <a:pPr marL="252000" lvl="0" indent="-252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Small, but significant difference </a:t>
            </a: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long-wave band</a:t>
            </a:r>
          </a:p>
          <a:p>
            <a:pPr marL="709200" lvl="1" indent="-2520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de-DE" sz="1800" b="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Larger for colder scenes</a:t>
            </a:r>
            <a:endParaRPr lang="en-US" sz="1800" b="0" kern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 descr="C:\Users\Denis\AppData\Local\Temp\7zE29DB.tmp\spectrumDifference_XIASIbrightnessTemperature_PB0003.png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20894"/>
            <a:ext cx="5895459" cy="39397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324302"/>
            <a:ext cx="9639300" cy="5059035"/>
          </a:xfrm>
        </p:spPr>
        <p:txBody>
          <a:bodyPr>
            <a:noAutofit/>
          </a:bodyPr>
          <a:lstStyle/>
          <a:p>
            <a:r>
              <a:rPr lang="en-US" sz="2600" dirty="0" smtClean="0"/>
              <a:t>Stable SLSTR IR S8/S9 calibration</a:t>
            </a:r>
          </a:p>
          <a:p>
            <a:r>
              <a:rPr lang="en-US" sz="2600" dirty="0" smtClean="0"/>
              <a:t>Near zero bias (&lt;0.1 K) in </a:t>
            </a:r>
            <a:r>
              <a:rPr lang="en-US" sz="2600" dirty="0" smtClean="0"/>
              <a:t>S8 </a:t>
            </a:r>
            <a:r>
              <a:rPr lang="en-US" sz="2600" dirty="0" smtClean="0"/>
              <a:t>and S9 nadir (220 K – 280 K)</a:t>
            </a:r>
          </a:p>
          <a:p>
            <a:r>
              <a:rPr lang="en-US" sz="2600" dirty="0" smtClean="0"/>
              <a:t>Cold temperature bias (~&gt;0.2 K): nonlinearity (BB 250-300)</a:t>
            </a:r>
            <a:endParaRPr lang="en-US" sz="2600" dirty="0" smtClean="0">
              <a:sym typeface="Wingdings" pitchFamily="2" charset="2"/>
            </a:endParaRPr>
          </a:p>
          <a:p>
            <a:r>
              <a:rPr lang="en-US" sz="2600" dirty="0" smtClean="0">
                <a:sym typeface="Wingdings" pitchFamily="2" charset="2"/>
              </a:rPr>
              <a:t>“</a:t>
            </a:r>
            <a:r>
              <a:rPr lang="en-US" sz="2600" dirty="0" err="1" smtClean="0">
                <a:sym typeface="Wingdings" pitchFamily="2" charset="2"/>
              </a:rPr>
              <a:t>no_signal</a:t>
            </a:r>
            <a:r>
              <a:rPr lang="en-US" sz="2600" dirty="0" smtClean="0">
                <a:sym typeface="Wingdings" pitchFamily="2" charset="2"/>
              </a:rPr>
              <a:t>” flagging issues ~200 K for S8 (change of the dynamic range for S8 channel)</a:t>
            </a:r>
          </a:p>
          <a:p>
            <a:r>
              <a:rPr lang="en-US" sz="2600" dirty="0" smtClean="0">
                <a:sym typeface="Wingdings" pitchFamily="2" charset="2"/>
              </a:rPr>
              <a:t>Negative bias in &gt;280 K  QSNO for </a:t>
            </a:r>
            <a:r>
              <a:rPr lang="hr-HR" sz="2600" dirty="0" smtClean="0">
                <a:sym typeface="Wingdings" pitchFamily="2" charset="2"/>
              </a:rPr>
              <a:t>detail </a:t>
            </a:r>
            <a:r>
              <a:rPr lang="en-US" sz="2600" dirty="0" smtClean="0">
                <a:sym typeface="Wingdings" pitchFamily="2" charset="2"/>
              </a:rPr>
              <a:t>analyses</a:t>
            </a:r>
          </a:p>
          <a:p>
            <a:r>
              <a:rPr lang="en-US" sz="2600" dirty="0" smtClean="0">
                <a:sym typeface="Wingdings" pitchFamily="2" charset="2"/>
              </a:rPr>
              <a:t>Detectors response</a:t>
            </a:r>
            <a:r>
              <a:rPr lang="en-US" sz="2800" dirty="0" smtClean="0">
                <a:sym typeface="Wingdings" pitchFamily="2" charset="2"/>
              </a:rPr>
              <a:t>:  </a:t>
            </a:r>
            <a:r>
              <a:rPr lang="en-US" sz="2600" dirty="0" smtClean="0">
                <a:sym typeface="Wingdings" pitchFamily="2" charset="2"/>
              </a:rPr>
              <a:t>S8 – OK, S9 small offset (~0.08 K)</a:t>
            </a:r>
          </a:p>
          <a:p>
            <a:r>
              <a:rPr lang="en-US" sz="2600" dirty="0" smtClean="0">
                <a:sym typeface="Wingdings" pitchFamily="2" charset="2"/>
              </a:rPr>
              <a:t>SLSTR  2 radiometers</a:t>
            </a:r>
          </a:p>
          <a:p>
            <a:r>
              <a:rPr lang="en-US" sz="2600" dirty="0" smtClean="0">
                <a:sym typeface="Wingdings" pitchFamily="2" charset="2"/>
              </a:rPr>
              <a:t>IASI double differences:</a:t>
            </a:r>
          </a:p>
          <a:p>
            <a:pPr lvl="1"/>
            <a:r>
              <a:rPr lang="en-US" sz="2600" dirty="0" smtClean="0">
                <a:sym typeface="Wingdings" pitchFamily="2" charset="2"/>
              </a:rPr>
              <a:t>Very small bias ~ 0.05 K – </a:t>
            </a:r>
            <a:r>
              <a:rPr lang="hr-HR" sz="2600" dirty="0" smtClean="0">
                <a:sym typeface="Wingdings" pitchFamily="2" charset="2"/>
              </a:rPr>
              <a:t>F</a:t>
            </a:r>
            <a:r>
              <a:rPr lang="en-US" sz="2600" dirty="0" smtClean="0">
                <a:sym typeface="Wingdings" pitchFamily="2" charset="2"/>
              </a:rPr>
              <a:t>(SNO event</a:t>
            </a:r>
            <a:r>
              <a:rPr lang="hr-HR" sz="2600" dirty="0" smtClean="0">
                <a:sym typeface="Wingdings" pitchFamily="2" charset="2"/>
              </a:rPr>
              <a:t>/</a:t>
            </a:r>
            <a:r>
              <a:rPr lang="en-US" sz="2600" dirty="0" smtClean="0">
                <a:sym typeface="Wingdings" pitchFamily="2" charset="2"/>
              </a:rPr>
              <a:t>season)  similar results as for MSG/SEVI</a:t>
            </a:r>
          </a:p>
          <a:p>
            <a:pPr lvl="1">
              <a:buNone/>
            </a:pPr>
            <a:endParaRPr lang="en-US" sz="2600" dirty="0" smtClean="0">
              <a:sym typeface="Wingdings" pitchFamily="2" charset="2"/>
            </a:endParaRPr>
          </a:p>
          <a:p>
            <a:pPr lvl="1"/>
            <a:endParaRPr lang="en-US" sz="2600" dirty="0" smtClean="0">
              <a:sym typeface="Wingdings" pitchFamily="2" charset="2"/>
            </a:endParaRPr>
          </a:p>
          <a:p>
            <a:pPr>
              <a:buNone/>
            </a:pPr>
            <a:endParaRPr lang="en-US" sz="2600" dirty="0" smtClean="0">
              <a:sym typeface="Wingdings" pitchFamily="2" charset="2"/>
            </a:endParaRPr>
          </a:p>
          <a:p>
            <a:endParaRPr lang="en-US" sz="2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data:image/png;base64,iVBORw0KGgoAAAANSUhEUgAABNoAAAN1CAYAAACpZpb/AAAgAElEQVR4XuzdCXhV1dU38H/mmQQyEIYQxjBP4oQKitap1lrFoQqiqVVbrVit1iIiWkT61jqA9q3YKlWgrX7Kq7Z1qFYUquJAQUHmAGFKCCSEzHO+Z+94LhlukrXCzeFe+J/n8VGTdc4993f22vtm3b3PCaqvr6/HcbzNmjULc+bM6fR3uHz5ckyaNKnTX+d4eQF6ya8kreRWJpJeci9aya3YtnRW9KKXXkC+B/suuRVzkVY6AV00c1HuRSu5FfstWukEdNFu5WIQC226C9NatFsXzDdne+yPQi/5NaCV3IoDM610Arpo5iK9dAK6aLYvuRet5FYcF2mlE9BFMxflXrSSW7HfopVOQBftVi4e94W2adOmITMzU6ffgejs7Gykp6d3YM8Tcxd6ya87reRWJpJeci9aya3YtnRW9KKXXkC+B/suuRVzkVY6AV00c1HuRSu5FfstWukEdNGdkYveVjb6XaGtqKgIixcvRmpqKiZPntyqWkFBAZ599lk899xzWLp0Kc4880yvsVw6qmt4bkW7VUl26/105uvQSqdLL7kXreRWJpJe9NIJ6KLZvuRetJJbse+ilU5AF81clHvRSm7FfotWOgFdtFu56HeFthdffBHz5s2DKZBNmTLFq9r+/ftx22234ayzzsKNN96Irl27tqrLQpuu4bkV7VYDd+v9dObr0EqnSy+5F63kVvzQp7OiF730AvI92HfJrZiLtNIJ6KKZi3IvWsmt2G/RSiegi3YrF/2u0GaYzAw1s3krtNXU1OChhx7CsGHDcO211yIoKKhNWRbadA3PrWi3Grhb76czX4dWOl16yb1oJbfihz6dFb3opReQ78G+S27FXKSVTkAXzVyUe9FKbsV+i1Y6AV20W7kYcIW2zZs34/7770evXr3w+uuvY8aMGbj55psRGhrqVZiFNl3DcyvarQbu1vvpzNehlU6XXnIvWsmt+KFPZ0UveukF5Huw75JbMRdppRPQRTMX5V60klux36KVTkAX7VYuBlyh7c0338SHH36IOXPm4NChQ5g+fTpmzpyJcePGsdCma2PHNNqtBn5M36SPXpxWOkh6yb1oJbfihz6dFb3opReQ78G+S27FXKSVTkAXzVyUe9FKbsV+i1Y6AV20W7kYcIW25stKn3zySaSkpLR6PzfOaNM1PLei3Wrgbr2fznwdWul06SX3opXcih/6dFb0opdeQL4H+y65FXORVjoBXTRzUe5FK7kV+y1a6QR00W7lYsAV2t577z2sW7cOd911l70/mym8xcXF4fvf/75XYRbadA3PrWi3Grhb76czX4dWOl16yb1oJbfihz6dFb3opReQ78G+S27FXKSVTkAXzVyUe9FKbsV+i1Y6AV20W7kYcIW2nJwc/OIXv7D3aUtPT7dPKL3lllvQt29fFtp0beyYRrvVwI/pm/TRi9NKB0kvuRet5Fb80Kezohe99ALyPdh3ya2Yi7TSCeiimYtyL1rJrdhv0UonoIt2Kxf9rtBmZqhNnTrVai1ZssQuCc3Ly8O9996L2bNno3///li1apW9N5vZFixYgNNPP71VXc5o0zU8t6LdauBuvZ/OfB1a6XTpJfeildyKH/p0VvSil15Avgf7LrkVc5FWOgFdNHNR7kUruRX7LVrpBHTRbuWi3xXadEztR7PQ1r7RsYhwq4Efi/fm69eklU6UXnIvWsmt+KFPZ0UveukF5Huw75JbMRdppRPQRTMX5V60klux36KVTkAX7VYustCmuy6tRrt1wXx0usf8MPSSXwJaya04MNNKJ6CLZi7SSyegi2b7knvRSm7FcZ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xkoU13XVhoo5ePBOSHcaszkJ+Rf0fSS359aCW34oc+nRW96KUXkO/BvktuxVyklU5AF81clHvRSm7FfotWOgFdtFu5yEKb7rqw0EYvHwnID+NWZyA/I/+OpJf8+tBKbsUPfToretFLLyDfg32X3Iq5SCudgC6auSj3opXciv0WrXQCumi3cpGFNt11YaGNXj4SkB/Grc5Afkb+HUkv+fWhldyKH/p0VvSil15Avgf7LrkVc5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xkoU13XVhoo5ePBOSHcaszkJ+Rf0fSS359aCW34oc+nRW96KUXkO/BvktuxVyklU5AF81clHvRSm7FfotWOgFdtFu5yEKb7rqw0EYvHwnID+NWZyA/I/+OpJf8+tBKbsUPfToretFLLyDfg32X3Iq5SCudgC6auSj3opXciv0WrXQCumi3cpGFNt11YaGNXj4SkB/Grc5Afkb+HUkv+fWhldyKH/p0VvSil15Avgf7LrkVc5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z0u0JbUVERFi9ejNTUVEyePLlNtTfeeANlZWW49tprW42bNWsW5syZo9PvQLRbF6wDp+aXu9BLflloJbfiwEwrnYAumrlIL52ALprtS+5FK7kVx0Va6QR00cxFuRet5Fbst2ilE9BFu5WLfldoe/HFFzFv3jyYAtmUKVNaVdu3bx/uueceXHLJJW3GsdCma3huRbvVwN16P535OrTS6dJL7kUruRU/9Oms6EUvvYB8D/ZdcivmIq10Arpo5qLci1ZyK/ZbtNIJ6KLdykW/K7QZpqVLl1qt1gpttbW1+Ne//oXs7GzExcW1WWibNm0aMjMzdfodiDbnkp6e3oE9T8xd6CW/7rSSW5lIesm9aCW3YtvSWdGLXnoB+R7su+RWzEVa6QR00cxFuRet5Fbst2ilE9BFd0YuTpo0qcVJBGShbcOGDTDFtq+//rrNgpz5JWe06RqeW9FuVZLdej+d+Tq00unSS+5FK7mViaQXvXQCumi2L7kXreRW7LtopRPQRTMX5V60klux36KVTkAX7VYuBlyhrby83P6xc8EFF+Dll19moU3Xrvwm2q0G7jdv+ChOhFY6PHrJvWglt+KHPp0VveilF5Dvwb5LbsVcpJVOQBfNXJR70UpuxX6LVjoBXbRbuRhwhbZVq1ahR48edplme0tMDTlntOkanlvRbjVwt95PZ74OrXS69JJ70UpuxQ99Oit60UsvIN+DfZfcirlIK52ALpq5KPeildyK/dbxYVVRV43I4DDdm3Eh2q1cDKhCm5nNdtddd2HhwoVNLsGSJUtavU8bC20utNYOvIRbDbwDp+Z3u9BKd0noJfeildyKH/p0VvSil15Avgf7LrkVc5FWOgFdNHNR7kUruRX7rePDqqimHF1Co3RvxoVot3IxoAptzd05o82FlthJL+FWA++k03f1sLTScdNL7kUruRU/9Oms6EUvvYB8D/ZdcivmIq10Arpo5qLci1ZyK/Zbx4dVQXUpuoXF6N6MC9Fu5aLfFdpM8Wzq1KmW2JmplpeXh3vvvRezZ89G//79PfwstLnQEjvpJdxq4J10+q4ellY6bnrJvWglt+KHPp0VveilF5Dvwb5LbsVcpJVOQBfNXJR70UpuxX4r8K0W7H4PG8v24dyuQ3FVyqm6N9TJ0W7lot8V2nztyqWjvhb1zfHcauC+OdtjexRa6fzpJfeildyKH/p0VvSil15Avgf7LrkVc5FWOgFdNHNR7kUruRX7rcC3mr5lMdYW78KYuHQsyGiYROUvm1u5yEKbj664WxfMR6d7zA9DL/kloJXcigMzrXQCumjmIr10Arpoti+5F63kVhwXaaUT0EUzF+VetJJbsd8KfCun0DYqrg+eybhe94Y6OdqtXGShzUcX0q0L5qPTPeaHoZf8EtBKbsWBmVY6AV00c5FeOgFdNNuX3ItWciuOi7TSCeiimYtyL1rJrdhvBb6VU2iLCYnA22Pu0b2hTo52KxdZaPPRhXTrgvnodI/5YeglvwS0kltxYKaVTkAXzVykl05AF832JfeildyK4yKtdAK6aOai3ItWciv2W4Fv5RTazDtZMW6m7g11crRbuchCm48upFsXzEene8wPQy/5JaCV3IoDM610Arpo5iK9dAK6aLYvuRet5FYcF2mlE9BFMxflXrSSW7HfCnyrxoW2V0b+DKnh8bo31YnRbuUiC20+uohuXTAfne4xPwy95JeAVnIrDsy00gnoopmL9NIJ6KLZvuRetJJbcVyklU5AF81clHvRSm7FfivwrRoX2uZnTMXYuHTdmxJEl9RW2KjYkEhB9JEQt3KRhTbVZWk92K0L5qPTPeaHoZf8EtBKbsWBmVY6AV00c5FeOgFdNNuX3ItWciuOi7TSCeiimYtyL1rJrdhvBb6VG4W2NcXZQBAwNlZXxHMrF1lo07XjVqPdumA+Ot1jfhh6yS8BreRWHJhppRPQRTMX6aUT0EWzfcm9aCW34rhIK52ALpq5KPeildyK/VbgWzUutGX2mIDMnhN1b0oQ/cK+Faitr8PNvc4RRB8JcSsXWWhTXZbWg926YD463WN+GHrJLwGt5FYcmGmlE9BFMxfppRPQRbN9yb1oJbfiuEgrnYAumrko96KV3Ir9VuBbTVw91/MmOqPQVl1fiweyXkVRTQX+MOQGFZhbuchCm+qysNDmIy641cB9db7H8ji00unTS+5FK7kVP/TprOhFL72AfA/2XXIr5iKtdAK6aOai3ItWciv2W4Fv1dmFtjcPrsGf963EwepifHDSDJTXViEuVHavNrdykYU2XTtuNdqtC+aj0z3mh6GX/BLQSm7FgZlWOgFdNHORXjoBXTTbl9yLVnIrjou00gnoopmLci9aya3YbwW+VWcW2sy92e7cssSDNC31LESFhOG61PEIMjdta2dzKxdZaGvvSgh/79YFE56O34fRS36JaCW34sBMK52ALpq5SC+dgC6a7UvuRSu5FcdFWukEdNHMRbkXreRW7LcC38rNQpvRSgqLw8WJo0T3a3MrF1lo07XjVqPdumA+Ot1jfhh6yS8BreRWHJhppRPQRTMX6aUT0EWzfcm9aCW34rhIK52ALpq5KPeildyK/VbgW7ldaDNiMSEReGHozUiN6NLmzDa3cpGFNl07ZqGNXj4SkB/Grc5Afkb+HUkv+fWhldyKH/p0VvSil15Avgf7LrkVc5FWOgFdNHNR7kUruRX7rcC3cqPQNjSmJ2JDIvFF0XYP2AP9LsOZ8RmICQn3Sd2mvqYGQaGhugvybTQLbR1ia7kTO08dJL3kXrSSW3FgppVOQBfNXKSXTkAXzfYl96KV3IrjIq10Arpo5qLci1ZyK/ZbgW/lRqFteEwvXNt9PP5bvBPvFHyNstoqCzcxYTBm978cYUEhXiE1uVhXUYHgSNlDFpq/GAttunbsk8qoj14yoA+jaeAB/UZ9cPK00iHSS+5FK7kVP/TprOhFL72AfA/2XXIr5iKtdAK6aOai3ItWciv2W4Fv5UahbUxcHzw+6DrkVh7G4pyPbbHN2eYNuBpnJAz0uoRUk4sstLXRFmfNmoU5c+boWmsHojUXrAOHP+52oZf8ktJKbsWBmVY6AV00c5FeOgFdNNuX3ItWciuOi7TSCeiimYtyL1rJrdhvBb6VW4W2BRnXo7S2CkU1pVhXshdv53+F1cU7MTS6J+7reyn6RSW2KLZpcrGmuBihcXG6C/JtNGe0dYit5U6aC+ajlwzow9BLfvloJbfiwEwrnYAumrlIL52ALprtS+5FK7kVx0Va6QR00cxFuRet5FbstwLfqjMLbYv2rcCinJW4MuVUTE8734OVV1WEQ9VluHPrYruMdFhML8zs+31EhYQjKSzWE6fJxZqiIoR26aK7ICy0dcir1Z00F8y3rxyYR6OX/LrRSm7FgZlWOgFdNHORXjoBXTTbl9yLVnIrjou00gnoopmLci9aya3YbwW+lRuFtsweE5DZc2ILrFWHs/DQjmW22DYxYYi9Z9v4hAGIC4mysdJcNMtG66qqWGhrrTly6aguUd2KljZwt87Hn1+HVrqrQy+5F63kVpqBWXfU4zea7Ut3bekl96KV3Ip9F610Arpo5qLci1ZyK/ZbgWtVUVeNyOAwHMtCW3ltFZ7Y9Q7eLVjngfxB8jjc3eciFtp0TavtaBbafKnpu2NxsJFb0kpuxYGZVjoBXTRzkV46AV0025fci1ZyK46LtNIJ6KKZi3IvWsmt2G8FrtX28oPoH5V0TAttRm9dyR48s+c9HKgqwsHqEvSLSsaLw25hoU3XtFho86WXW8fiYCOXppXcigMzrXQCumjmIr10Arpoti+5F63kVhwXaaUT0EUzF+VetJJbsd8KTCtnFtuKcTOPeaHNCJoCm5nddvOm5+0y0ldG/gyp4fFcOqprXq1Hc0abryR9exwONnJPWsmtODDTSiegi2Yu0ksnoItm+5J70UpuxXGRVjoBXTRzUe5FK7kV+63AtHIKbfMzpuLOLUs8b6K1e6np3uWRaOdhCO0dt7q+FlV1tZi9/TV8XrQdTrw0F+092ioqEJqQ0KFT5VNHO8TWcifpBfPRywX8Yeglv4S0kltxYKaVTkAXzVykl05AF832JfeildyK4yKtdAK6aOai3ItWciv2W4Fp5RTa5g64EjOzXu20QtuC3e/h1bzPcUfa+bgq5dR2sT48tBEPbl+GMXF9sCDjetWMNvPU0fCUlHZfw1sAC20dYmOh7WjZONjIBWklt+LATCudgC6auUgvnYAumu1L7kUruRXHRVrpBHTRzEW5F63kVuy3AtPKKbSZmWOLclZ2WqFt+pbFWFu8C2bm3Ni4dBFW42Wt0lysysuzx2ahrRViLh0VtT3Xg6QN3PUT88MXpJXuotBL7kUruRU/9Oms6EUvvYB8D/ZdcivmIq10Arpo5qLci1ZyK/ZbgWnlFLMuTzkZ/5f3ZScW2pZgbXE2C226ZuL7aBbafG/qiyNysJEr0kpuxYGZVjoBXTRzkV46AV0025fci1ZyK46LtNIJ6KKZi3IvWsmt2G8FppVTaBsa0xMbS/d1WqHt6nXPILfqsOfhBhKtjsxoq9izB8Hh4cfPjLaioiIsXrwYqampmDx5cgu30tJSPPbYY3j66adx8cUX4/HHH0f37t1b9WWhTdL03I/hYCM3p5XcigMzrXQCumjmIr10Arpoti+5F63kVhwXaaUT0EUzF+VetJJbsd8KTCunmJUUFmuf+Ols7T20QPdu4XmiqXm6qXT70YY/YVv5fjsLrvDL7Zg0aVK7u1bs3o3giIjjp9D24osvYt68eTAFsilTprQA+Oyzz5CcnIxevXrhiSeeQGFhIebMmYPw8HCvWCy0tduGjkkABxs5O63kVhyYaaUT0EUzF+mlE9BFs33JvWglt+K4SCudgC6auSj3opXciv1W4FmZGWZmppm3zZeFtkPVpbjs66cQExyBt8feI4Zy7ut2UeIojN8Re2IW2ozW0qVLLZq3QltjzR07duDBBx/EU089hcTERK/Q06ZNQ2ZmpvgidDQwOzsb6emym/F19DWOp/3oJb+atJJbmUh6yb1oJbdi29JZ0YteegH5Huy75FbMRVrpBHTRzEW5F63kVuy3As9qZ2gRFkWv93ri51SmYVJlmu5NtRL9n4i9eC8iG+m1XfCj0hHiY/5f1FasDTtg9ztvQ5yobhOcn4/60FDUx8e3+zreZsj55VNHpYW2/Px8zJ07F7Nnz0Z8KwCc0dZuuzgmAfxWR85OK7mViaSX3ItWciu2LZ0VveilF5Dvwb5LbsVcpJVOQBfNXJR70UpuxX4r8KzWFGfjzi1L0D8qBdeljkcYgvFpURbeyf8avpzRdtW6Z7C/6jCuTDkV09POF0OV1Fbgu2sfR0xIBH55aBxntLU3o+2bb77BmjVr7My3oKAgr9AstInbn6uBHGzk3LSSW3FgppVOQBfNXKSXTkAXzfYl96KV3IrjIq10Arpo5qLci1ZyK/ZbgWflFNpGxfXBfX0uQURwKP55cC0W5az0WaHNeY3k8Dg80PcyjI3TrSZ07iH3cNEZ7Rba6qurUZmbi6CwMESkpuouyLfRATujraamBq+//rp9IEJMTEyrb56Ftg61i07fiYONnJhWcisOzLTSCeiimYv00gnootm+5F60kltxXKSVTkAXzVyUe9FKbsV+K/CsPIW22DQ82O8HCA8Oxf/lfenTQtvb+V9j3s6/45yuQ/Dr/i0fmtmemjMb7qelo3HtxO+1GV5XUYGqAwdsTGRax5a9BmShrb6+Hh999BGGDRuGlJSUNpFYaGuvyR2b33OwkbvTSm7FgZlWOgFdNHORXjoBXTTbl9yLVnIrjou00gnoopmLci9aya3YbwWelVNoGxPXBwsyrrdvYNG+FT4ttDnHm5p6Bm7p1f5TQ5srTt+yBGuLs5FZNgKZEy5rE7mmuBg1hYUnVqHNFNk++OAD9OvXD/3790dubi6Ki4sxaNAgr1gstOkS1a1oDjZyaVrJrTgw00onoItmLtJLJ6CLZvuSe9FKbsVxkVY6AV00c1HuRSu5FfutwLNyo9D26M6/23u+zeh7KS5OHKVDAuA8ebS9Qlv1wYOoq67G9oceQl1ZGYb84Q8IiY1Vv57fzWgzD0KYOnWqfSNLliyx91/Ly8vDvffea58w+sUXX+D2229HQUGBjTnjjDPwl7/8pdUnR7DQpm4TruzAwUbOTCu5FQdmWukEdNHMRXrpBHTRbF9yL1rJrTgu0konoItmLsq9aCW3Yr8VeFZuFNqcQtlT/a7BSd0G6pAA3J/1//Cfwi34YdkQ3Dah9aWnFbt322N/M2WK/XfG/PmIGztW/Xp+V2hTv4N2dmChzdeivjkeBxu5I63kVhyYaaUT0EUzF+mlE9BFs33JvWglt+K4SCudgC6auSj3opXciv1W4Fm5WWj7XdcLcUqfMQgKDW0CZR5gYH/WykMynaWn51Sm4ddnTPOKXF9Tg8qcnBaFtughQxASGdnqsb0djIU2XTtuNZqdpw6SXnIvWsmtODDTSiegi2Yu0ksnoItm+5J70UpuxXGRVjoBXTRzUe5FK7kV+63As3Kj0Hbx2t+htLYSixOvQFpqPwSbwlejrSovD6FdurT4uRMiKbQ1fgiCM6Ot9223If7MMxGenNzqsVlo07VZVTQ7TxUX6CX3opXcigMzrXQCumjmIr10Arpoti+5F63kVhwXaaUT0EUzF+VetJJbsd8KPCs3Cm0TV8+1MP9KmYawbt0QHB6O+tpa1JaUICwxERV79yI8KanVYpjz1NIx1clYcPotXpFriopQc/gwaktLsemWhpjU669H4kUXITQhAaFxceKLwxltYqq2A9l56iDpJfeildyKAzOtdAK6aOYivXQCumi2L7kXreRWHBdppRPQRTMX5V60klux3wo8K7cLbUYoKCwMofHxtjBm/m0eYhCWlISQqCivgM459q2Nx0un/sxrTGVuLswS1LKNG7HjkUeaFNqCIyJsga/5ktXWrhYLbbp23Go0O08dJL3kXrSSW3FgppVOQBfNXKSXTkAXzfYl96KV3IrjIq10Arpo5qLci1ZyK/ZbgWfV2YU25/ijInrgd/Hne4CcQpspupkCmfl/s3zU29Zeoc3sbwptZmtSaLvuOiRecon9uSnimWIe6uvbvV8bC226dsxCG718JCA/DAdmuRUHZlrpBHTRzEV66QR00Wxfci9ayezEhrUAACAASURBVK04LtJKJ6CLZi7KvWglt2K/FXhWnV1oe27vcizJ/QSXRw3BT+NO9QA5BTbnB20V2kyMs/x0xbiZLZAb35+tcaGt+w9/iKRLL7XxZlZbeEoKzBLT1gp6zoFZaNO1Yxba6OUjAflhODDLrTgw00onoItmLtJLJ6CLZvuSe9FKbsVxkVY6AV00c1HuRSu5FfutwLPq7ELbbZtexPrSPXgofhLOiEhrFaitQpuZsXb217+1+zYutDlFs9YKbclXXIGUyZObFNrMgxdMwa2tjYU2XTtmoY1ePhKQH4YDs9yKAzOtdAK6aOYivXQCumi2L7kXreRWHBdppRPQRTMX5V60klux3wo8q84stJXUVuC7ax+3KMuSfojY4PAOFdpMIe2cbxqO8+HwX9iHJtTX1KCmsNAuB60tL7f3eTNb3muv4cCyZfa/EyZORK9bb7X/7cxoq9i9G5FprRf8TCwLbbp23Go0O08dJL3kXrSSW3FgppVOQBfNXKSXTkAXzfYl96KV3IrjIq10Arpo5qLci1ZyK/ZbgWfVmYW2lYWbMTPrVZwS3gtzE85rE8dzDzUvURU7d+Knxe8iq+ognuh7FU5OzIApvpkZbeYhB7VlZfbBCmbb+cgjKN240f53zNCh6PvAA/a/zVLVsIQEVB04wELbrFmzMGfOHF1r7UA0O08dGr3kXrSSW3FgppVOQBfNXKSXTkAXzfYl96KV3IrjIq10Arpo5qLci1ZyK/ZbgWfVmYW2RftWYFHOSvwweiR+FDu2bZygoIYHIsTFNYkzxbSiVaswq3s21tXk4Rc9zsdlPU+1hTZTNAtNSEBdeTnqKivbLLSZX4YnJ9t9zL/NrLjWNs5o07XjVqPZeeog6SX3opXcigMzrXQCumjmIr10Arpoti+5F63kVhwXaaUT0EUzF+VetJJbsd8KPKvOLLQ9uvPveCf/a/wk7hSc9dYGz0yzfg88gPx33kHiRRe1AGteBDNLPc0DDh5I2IL1IYcxMqonfj8s0y4brSkutsU5ZzabOVhrM9rM75xYFto4o02XqS5Fc7CRQ9NKbsWBmVY6AV00c5FeOgFdNNuX3ItWciuOi7TSCeiimYtyL1rJrdhvBZ5VZxba7tiyGF8V78Lvul6I8Ntnoba01AJlzJ+Pvc8+61nW2VjNLAU191MLCg2FeQhCZW6uLcp93C8cz3TdY0PfGvMLhOcX2VlsZsmpuUebs30zZYrnvxsvHTU/NMc1+5j7upn9Wts4o03XjluNZuepg6SX3ItWcisOzLTSCeiimYv00gnootm+5F60kltxXKSVTkAXzVyUe9FKbsV+K/CsOrPQdtW6p7G/qgjPFY5G6cMNTw01W7cLL0Tx6tW24NZ8M0tH6+vqENa1qy2KmaWe5gEHZvvVKbXYE1mB+RlTMaw0whbimm9tFdqc2LaecGpiWGjTteNWo9l56iDpJfeildyKAzOtdAK6aOYivXQCumi2L7kXreRWHBdppRPQRTMX5V60klux3wo8q84qtNXU1+Hc/86zIM89t8uzbLSxkHlQQeGKFfYfs5klpdHDhgH19fZebeYBBtUFBbbQZmbDzTonCrsiy22hbWhhsFfs5oW2tLvuQkhMTJNYc2xzb7fWNhbadO2YhTZ6+UhAfhgOzHIrDsy00gnoopmL9NIJ6KLZvuRetJJbcVyklU5AF81clHvRSm7FfivwrDqr0LatbD9+tPFP6B4Wh1kPfYjqgwfbxbGFtqFDW8SZ+66Z7dFpg7FTWWgz94EzhbbGxzVLSMNTUlhoa/eKHGUAO08dIL3kXrSSW3FgppVOQBfNXKSXTkAXzfYl96KV3IrjIq10Arpo5qLci1ZyK/ZbgWfVWYW2K9c9jbyqIpwfMwjfveUZCxMSHY3asrJWkdortD05dRg2Rpdg7oArcUpxtNfjNJ/R5hTYUiZP9sSb+79F9OjBQpuuueqj2XnqzOgl96KV3IoDM610Arpo5iK9dAK6aLYvuRet5FYcF2mlE9BFMxflXrSSW7HfCjyrzii0bS3bj5s2/slizCgbgpSZDfdi63XrrXYJacXOnajYtasFVmuFtqz770dFdjbenD0FyxMOIrPHBFxb26/dQpuZyRbZpw+Co6PR5+67m8RHpqWx0KZrrvpodp46M3rJvWglt+LATCudgC6auUgvnYAumu1L7kUruRXHRVrpBHTRzEW5F63kVuy3As+qMwpti/atwKKclfhu0hhkrirBnt//3sI4hTRzz7UDy5a1wEq+4go0nnnmBDiz1N6ceQ2WJxXihuTxmBI0qMX+phhninKmuOYU8kyxLTgqyj54wSxfNU8cNZuZ0WZmtnnbeI82XTtuNZqdpw6SXnIvWsmtODDTSiegi2Yu0ksnoItm+5J70UpuxXGRVjoBXTRzUe5FK7kV+63As+qMQtu9W/+Gz4qy8PO0CzHm6Tdw6KOPLMyARx9FZHo6ir/8EruefLIFlnkaafwpp7S4T5tTaHvrxrPw3ugY3JB4GqaEDG6yv3mggpktZ/4dM3Roi4cvDHnuOeS/8w6i0tMRd/LJCE9ORnBkJAttuiari2bnSS+dgDyabUtuxYGZVjoBXTRzkV46AV0025fci1ZyK46LtNIJ6KKZi3IvWsmt2G8FnpWvC23FNRW4YcNzOFhdjOeH/hilk2+0TwxNmDjRLh11tk033+y5X5uZZWZmm5nZZ6bY1nhWm/n5ljvvtLutumA4Xr64N8ZHpOHh+ElNsJ3lpeaHZmZc8xlzZjZdyYYN9nXMebDQNmeOrrV2IJqdpw6NXnIvWsmtODDTSiegi2Yu0ksnoItm+5J70UpuxXGRVjoBXTRzUe5FK7kV+63As/J1oW1p7idYuHc5YkIi8PaYe7B64kSLYmaUmUKas+1duNDOPjObKcI5/21mo/V94AFPXNnGjdjx7VNHtw3sht/ffgpGhnXH410vbILtzHozRbauZ5/tKc45QeY1zIMYzPHMuYTGxyO0SxevF4xLR3XtuNVodp46SHrJvWglt+LATCudgC6auUgvnYAumu1L7kUruRXHRVrpBHTRzEW5F63kVuy3As/Kl4W2b0r34qeb/mwRRsX1wTMZ13sKbcOXLm2CY5aPFq1ejdING+yDCsyMNGcz91Nz7qXWuCDnFNoGV8fg6V6TUYs6hCDY7uYU2pzXMbPgzOw1b5uZ0ZZ06aUstOmaqz6anafOjF5yL1rJrTgw00onoItmLtJLJ6CLZvuSe9FKbsVxkVY6AV00c1HuRSu5FfutwLPyZaHt6nXPILfqMCYmDMbtvc9D/K6D2HjTTfbhBAPmzQOCgoD6eg+SuWea2RIvusjOQHMKY84yU6d45uywt1ccfnfPGUiricS1z36KHll5SL3+envfNTPrzfM6ALLnzUPJ+vV21+b3bIsbNw79H36YhTZdc9VHs/PUmdFL7kUruRUHZlrpBHTRzEV66QR00Wxfci9aya04LtJKJ6CLZi7KvWglt2K/FXhWviq0mQKbKbRFh4RjyfCfIiksFkWff46t99xjC11mOWhkWhoqdu/2IJnCmnkiqFlSav4756WXULx6tf29uaeas2S08T3X7nqyYclot4JynPr5XlwePwrdM4bbWM+y06Ag7Hz0UZSuX4+Q6Gg7Y845llN4G/jYYyy06ZqrPpqdp86MXnIvWsmtODDTSiegi2Yu0ksnoItm+5J70UpuxXGRVjoBXTRzUe5FK7kV+63As/JVoc05zvCYXvjDkBstxOFVq7Dtl7+0BbB+Dz+MiNRUVObkoL6mxitU3muvtXiIgdnXPBzBKZQ5hTbnAJdtA67KibH7mYKciQ2OiMD2hx6yhbbm+zv7jX7zTYQmJHg9D96jTdeOW41m56mDpJfci1ZyKw7MtNIJ6KKZi/TSCeii2b7kXrSSW3FcpJVOQBfNXJR70UpuxX4r8Kx8XWgbE5eOBRlTUVNcjNwXX8T+V16xBbDU665DeEoKqvLyUFdZ6RXKLCXNXby4ye9MoazXT37iebhBQbcozJnV8IAFsyUW1+B/3jwMc883c+81s+xUUmgb+eqr9ny8bSy06doxC2308pGA/DAcmOVWHJhppRPQRTMX6aUT0EWzfcm9aCW34rhIK52ALpq5KPeildyK/VbgWfm+0NYHCzKut0tEzVLQgnfftfdR637NNXapplkiWlte7hXKecKoeRCCc7+2bhdeiB7TpnkedmB2bD6r7cm73rXHc55sagptVTk5qNq/H8HR0YhMT2+yv4k1S0fjTzvt+Cm0FRUVYfHixUhNTcXkyZPbbImzZs3CnDlzdK21A9HsPHVo9JJ70UpuxYGZVjoBXTRzkV46AV0025fci1ZyK46LtNIJ6KKZi3IvWsmt2G8FnpWvCm0rCzdjZtarOCshA48OuMoW2nY+8ghKN26091vrcvrpttBmZrqZrba0FEHBwXZ2m1nCaf7fFMfMQxHip52H8JJ4Gxc7bBiihw5tUih75menIGtANw/27b//AiOqYhseuADYGW3BkZGoOXzYE9P8wQpmKWu3SZOOn0Lbiy++iHnz5sEU0aZMmcJCmy4X/SKag438MtBKbsWBmVY6AV00c5FeOgFdNNuX3ItWciuOi7TSCeiimYtyL1rJrdhvBZ6Vrwpti/atwKKclcjsMQE3Jo9HZW7ukUKbKWqdc07DU0e/3cwS0pC4ODtzLTw5GTVFRbboZgpi0XMnol/fW5tgmgJcRUQEQvbuhSm0mSWkg/NqsWpwLK7963pMKu5iH7hgNvNwBfOQBWdWnPnZcV9oM29y6dKlFqC9Qtu0adOQmZmpa60diM7OzkZ6enoH9jwxd6GX/LrTSm5lIukl96KV3IptS2dFL3rpBeR7sO+SWzEXaaUT0EUzF+VetJJbsd8KPKudoUVYFL0efWvjkVk63L6B5RE78WHEPpxTmYZJlWmiN7U8Yjc+jNht9zk3rwuCamoQ9dprtjBWdu21qBkypMlxgszMtpgYBB0+jPr4eKC4uGGfd55HxfVxqD9wdZN4c6yiqCh03bYN/3f5EPTaW4yDw/rhvdExuPDdLJy/rhzl366YrOvSxe4bXFTkOUb4Z5/Z/zavF7ZpE6rGj0fFRRdhkpdZbQF7jzZpoY1LR0Vt2vUgfqsjJ6eV3Mp26suXe+3sdEc5MaJppbvO9KKXTkAXzfYl96KV3IrjIq10Arpo5qLci1ZyK/ZbgWfVfEZbbv7bWHpgA94orbCz0zJ7HnnwQFvvrvGMtmtr+9lQZxbZmHffRUhUVJPdzQw2s5TUzGwzDyUw/2+Wem54427UTojAyG4Ny0CdzSxDze/VC5Hvv4/PT+2FUz/fi+ybv4+nhlViQFYB7vt3iWdGm5khZ7aqAwdanLLzZNOUq65C2h13eH1LLLTp2nGr0ew8dZD0knvRSm7FgZlWOgFdNHORXjoBXTTbl9yLVnIrjou00gnoopmLci9aya3YbwWeVfNC21dbpmNZcQmWY4DPCm3jPvqoybJRo1RfXY2gsDB7z7bQuDhPoe2b7fejJDYbp6U0rIJ0tr0LF2LPmDGIXbDA87ODmZdh7qgKW2h7cGs3+9AEs7VVaDNPJ9315JOIGzcOGU8+6fWCsdCma8etRrPz1EHSS+5FK7kVB2Za6QR00cxFeukEdNFsX3IvWsmtOC7SSiegi2Yuyr1oJbdivxV4Vm/nf415O/+OixJH4f6+l6Jxoe2arum4vf9U0ZtyZrSZ+7OZpZwJEyZg0y232H3HrVjR+jHq620RzpnR9mXeTahFBcYlPYfQ4BjPfoc/+QSbQkKQ9PrrqNi1CzFDh6J0zGDcdWo5uhWUY8E3SUj5duloZFoa6ioqvM5oc55savYfsnAhC22iq9vBIHaeOjh6yb1oJbfiwEwrnYAumrlIL52ALprtS+5FK7kVx0Va6QR00cxFuRet5FbstwLPqvGST7NMtHGh7Qexcbh78HTRm2pcaPvOsq/tPgeWLWu/0Pbt0c3MtrKinViTe7v9yZCEXyE+fKT9b/MUUVMg++rAAfReuxaFK1bYQlvCxIm4eshOG/PX/6Yg8aKL7H+3VWgzTzdtrwDIGW2iS95+EDvP9o0aR9BL7kUruRUHZlrpBHTRzEV66QR00Wxfci9aya04LtJKJ6CLZi7KvWglt2K/FXhWnVFoO2Puy3bWmSlqRfXti2EvvSSCyS9cifVZM21sv7hMJISPQXhIki201dfWYtXHH2Nkly4o2bDBLg81//wg8QsbvxjnontK73YLbSbAuXdcazPtArLQZh6EMHVqw/TDJUuWtPnkUT4MQdQeXQ/iYCMnp5XcigMzrXQCumjmIr10Arpoti+5F63kVhwXaaUT0EUzF+VetJJbsd8KPKvmhbbVG2/Cm2X19h5tHZnRdkPyeJw592WUbtxoMbqccgoGPf64B6a2rgK1tSUICY4CgkIQEhxpf1dVnY8vvrkeNbUl9v/N76OCe6JHzCXo3uNiW2j7+F//wulnnWXv72a26oMH8YtD72BTfB2ujh6OH8eOsz9va0ab+f2WO++0+w59/nlEDxrU4qIFZKFN0/RYaNNouRfLwUZuTSu5FQdmWukEdNHMRXrpBHTRbF9yL1rJrTgu0konoItmLsq9aCW3Yr8VeFaeQlv3MzElfBg+3X0lPsBAUaHtQFUx6lFv3/Qr+z/HK3mf4YbE0zBm2q89EN2vuQa9b29YDlpRlYucg39HdEQ6autKERc9FNGRaQgKDsemHXNw4NCHLQAT4sZhdMYTqC0tw8r338cZ48ejrrLSE7e49CuYf8y2OPEKdA+JtYW2+poaVObkeL0g5gmmphCYMX8+4saObRHDQpuuHbcazc5TB0kvuRet5FYcmGmlE9BFMxfppRPQRbN9yb1oJbfiuEgrnYAumrko96KV3Ir9VuBZOYW2G5JOx5TgDHyWN0VUaCutrUJBdcPsM7M9svMNbCzdh99Gn4OwW2fYnyVfcQWSLrnEM2ussHgNvtpyp2ef6Mh0pPe4HuFhyU1+ntLtPMQHjcDW/Pk2dli/h5EYPR4frViBM8eMaVJoK6mrwpyij7CmKgc/jTsFl0cNtYU2s1Xs3m2XnQYFB6O2vNzzuk6hbfD8+YhloU3XaDXR7Dw1WgC95F60kltxYKaVTkAXzVykl05AF832JfeildyK4yKtdAK6aOai3ItWciv2W4Fn5Sm0JZ6GKSGDRYU2M4vt48KtKKut8rzhxbkfI7viIGZ8WouUV963Dyvo+8ADCOvWDSExDU8PbV5oMz8LDYmxy0Qrqw96jjUq4wlE16dh855Hcah8DcLDkjC67xP4bPUOnDl8eJNCm9nJmdV2fuQA3NvlzCaFNvPaQaGhqDl8uOH4QUHIe/VV+6CG1OuvR6+bb25x0TijTdeOW41m56mDpJfci1ZyKw7MtNIJ6KKZi/TSCeii2b7kXrSSW3FcpJVOQBfNXJR70UpuxX4r8Kw6UmirqKvGzRtfsIW15tudS7ei75fb0e3CC9Fj2jT7wILgyIb7sDUutEVH9rE/K6vY1eIYozPmIyFuLA4WfoRNO+ehtrYMKV2/g9zsCZgwbtyRotm3e66tzsEvD72HIaFJmJ1yAfJigzE2Lt3OaAtNSEBIZCQq9+8H6utt0S/npZdsoc3MuOvz85+z0KZrtvJodp5yK3aetNIJ6KKZi3IvWsmt2G/prOhFL72AfA/2XXIr5iKtdAK6aOai3ItWciv2W4Fn5RTapsWPw9SI4aIZbXdsWYyvihsKZENjenredFhQCC546GX02luM4UuX2p97K7RFhKdgeP+5CA2JxvqsGXZWW1r3Kdi2+ykkxI3BkH4Peo6Ztftp7Mn7f4iJ6ofi/TceKbQFBSG0SxdP0e2CvIYnm06I6Y/i4BosyLjeFtqc16+rqEDVgQP2//c8+ywLbXPmzNG11g5Es/PUodFL7kUruRUHZlrpBHTRzEV66QR00Wxfci9aya04LtJKJ6CLZi7KvWglt2K/FXhWTqHt6sie+HGX74gKbRNXz/UU2R7oe5nnTSccKMaWKdcjJDoaQ/74R/vziB497NJNszkz2kwxbeSgxxEcFIri0i2or69CTPQgVFbuQ2RkGoKDwjzHNE8p/c+aC+z/15f+FGeNucQW18y918xMOWdJ6JSDr+FAXamNGxPXxxbazMMQzOubzSm0RfbujV3z57PQxkKbLlndiOZgI1emldyKAzOtdAK6aOYivXQCumi2L7kXreRWHBdppRPQRTMX5V60klux3wo8K6fQdll4OG5P+GG7hbaS2gp8d+3jiA4Jx7wBVyMpLM7zpqPXbsbOX97nuT+b+YXzYILmhbbRGQsaCmD11bbgBgS1ird+233IP/wp6qtOx4RRs1FdUICwpCSgrs7+t9n+t+RzbA4qsg9kiA2JxFtjfoGqvDyEp6QcKbQdPAhbaHvqKRbaWGjTJasb0Rxs5Mq0kltxYKaVTkAXzVykl05AF832JfeildyK4yKtdAK6aOai3ItWciv2W4Fn5RTaLgopxN2J09sttK0pzsadW5bYJaPPDrkRQY0KZEWff46t99zTaqHNLAE1S0G7J16EIX3vF2MdKvoSX2+9G/W1qZg46iW7BNQU8JxZas6BDiTHYMo3f7D/u2LcTNQUFtp7tNmtvr5h6WhKCgrefx87fv1re55DFi5scR58GIL40rQdyM5TB0kvuRet5FYcmGmlE9BFMxfppRPQRbN9yb1oJbfiuEgrnYAumrko96KV3Ir9VuBZOYW2ScjCjJSHxYW2YTG9bKGt8Vb48cfImjGj1ULbzn2LkJ2zCOk9MtG3Z6YK66PVE238hOH/8lpoM0tJg5ITcd5/f2PjTKGttrTU88RT8zOn8FawfDl2zJ7NQpvqCnQgmJ2nDo1eci9aya04MNNKJ6CLZi7SSyegi2b7knvRSm7FcZFWOgFdNHNR7kUruRX7rcCzalxo+0n8pdhy+El8gIFYjgH4QWwc7h48vcmbcma0OfdBa/zLvGXLsPupp5AwcSJ63XorEBRkl2o6my8KbWePW2EfcmBmtNXX1Nj7sJnNFNrMbDXn/nHLRk5HUviRZa0mxsyAM/d1Y6Ft1ixw6aguWd2I5mAjV6aV3IoDM610Arpo5iK9dAK6aLYvuRet5FYcF2mlE9BFMxflXrSSW7HfCjyrxoW2S0LLUV6zt0OFtqrcXBx4/XXk/uUvSL7iCvS86SbUlZd77pFmZI6m0LZq3VWorNqP00b8FUEFwZ6HHFTm5qK+uhqh8fH2KaTTtyzG2uJduK33d/DD7qd5vSCFK1cia+ZMzmjTNVd9NDtPnRm95F60kltxYKaVTkAXzVykl05AF832JfeildyK4yKtdAK6aOai3ItWciv2W4Fn1bjQdi622TfQ1oy2L4t34O4tf/E82dN5x8Vr1mDfn/6EknXrkDx5MvpMn466yko7g8zZjqbQ9tWW6SgsXoshfR9AYtjptqhmNvPAA/M65l5soXFxnkKb+d3cAVdiQsLgFhel8RJX3qNN12ZV0ew8VVygl9yLVnIrDsy00gnoopmL9NIJ6KLZvuRetJJbcVyklU5AF81clHvRSm7FfivwrBZmv46lB7/BpNosXLh/D+oqq/B+j/74INL70tHPi7bjnq1/9Vpo23LnnRag1y23IHXq1BYYvii0RYSn4PSRr3qO7RTaIlJTERQWhrfzv8Z7+ethCoLj4wdi7oCrEBoU3ORcWGjj0lFdproUzcFGDk0ruRUHZlrpBHTRzEV66QR00Wxfci9aya04LtJKJ6CLZi7KvWglt2K/FXhWf9j5Cv6avxXnHcrC937dMKPtnz8biPcHdLzQNnj+fMSOHevTQltu/tvYtP0ZBAUXY/iAuUhKmGCPX1NUhJrDh+0925xtR/kB3LDhOfu/16WOx096ndvkXMy92tZccIH92bgVK1qcJ586qmvHrUaz89RB0kvuRSu5FQdmWukEdNHMRXrpBHTRbF9yL1rJrTgu0konoItmLsq9aCW3Yr8VeFaNC23X/jMeSRdfjGcK/9Zqoe0vuZ/i2b0f4MqUUzE97XzPGzZLR50ZbRnz5yPOS6Htm6z7cbDwP00KZRqxDz+9D0HhnzZ5aqkptJnCmXkQQuNt8rqncaCqyP7orTG/QGzIkSWs5p5u/z3vPBbaNPgdiWXnqVOjl9yLVnIrDsy00gnoopmL9NIJ6KLZvuRetJJbcVyklU5AF81clHvRSm7FfivwrBoX2jLXj0LK5Mn47aezWy20/XHvh1ic+zEye0xAZs+JqkKbc5+10RnzkRDXcsZbe3rLV7yA4Jg/Iz52FMYMfsaGt1Zom5H1Cj4u3GpjZvS9FBcnjmpy+NUTG86dM9raUz+K37Pz1OHRS+5FK7kVB2Za6QR00cxFeukEdNFsX3IvWsmtOC7SSiegi2Yuyr1oJbdivxV4Vt4KbY99MQfvpafj+yEhuGfMrzxvKrfqMObufBNfFe9qs9DmrXhlDnK0hbYPV/wVQTF/QExUP4wb+jyqa4oQXB7qdUabOddndr+PFYWbWpyrORcW2ubM0bXWDkSz89Sh0UvuRSu5FQdmWukEdNHMRXrpBHTRbF9yL1rJrTgu0konoItmLsq9aCW3Yr8VeFaNC223FV+KuJNPxuNr/wfv9uyBSwHcO26m502tKc7GnVuW2P/P7H4mMnuf4/ld46Wj3gtt9fj068moqj5oi2Sx0YN0WIB9KGNwl9l2vxEDfoOa2hJ0CR6KkOqIFktHTczKws2YmfVqiwc3sNDGhyGoG58bO3CwkSvTSm7FgZlWOgFdNHORXjoBXTTbl9yLVnIrjou00gnoopmLci9aya3YbwWeVeNC252RP0Jkejp+t/Y3+FfPnq0W2pLC4vCr2DMwKqy75w0XrliBvQsX2v9vXGirrS1FTW0pcg/+EztzFtnfnz2u5QMIJHImF5PT3kX+4U884f1TbkVqguWCeAAAIABJREFU1IUIS0pqcQinMDgmrg8WZFzf5Pec0cYZbZI252oMBxs5N63kVhyYaaUT0EUzF+mlE9BFs33JvWglt+K4SCudgC6auSj3opXciv1W4Fk1LrTdN/hh+wYeX/sbvNtGoW14TC88GdPwMAFny3vtNRxYtgzJ3/8++txzj/1xRVUuNu2Yg/DQrjhUvNoW3Mx2NIW2oSPLsDn7fzyvGxGahJP7/RmhXbq0wHcKbaPj+uDpZoW2NRddhLqyMt6jTddkddHsPOmlE5BHs23JrTgw00onoItmLtJLJ6CLZvuSe9FKbsVxkVY6AV00c1HuRSu5FfutwLNqXmjL+ftL2Jb1Md4d3RcpQ1Lxy1Mf9Lwpp3A1Ironnoj9TpM36xTaUq+7Dr1+8hP7u4OFK/FN1pGlp9GRfdC1y6kYmDZdB/VttJOLq76ejMrqA55jDO3xAFJ6XtDimCW1Ffju2sftz1c0WgJr/n/TbbehdP16Fto6dCWEO7HzFEI1a+C6vU7MaLYt3XWnl9yLVnIrfujTWdGLXnoB+R7su+RWzEVa6QR00cxFuRet5FbstwLPqnmhbecfH0Hp9o3I6t0N2y8eil+dPc/zprSFtp37FiH72+Wipsg2uO8MdIkZrkNqFO3k4rpt96GkbCtSup2LPftfQUqX85DW61rERme0OPbE1XNZaGuuMov3aOtwI+zMHTnYyHVpJbfiwEwrnYAumrlIL52ALprtS+5FK7kVx0Va6QR00cxFuRet5Fbe+q3S2irEhITrDnKCRPtD23IKbeceysKvBj8Mp9BW0CUKq685SV9omzIFvW69FUA9dux9Drtyl6J3ylXo3f0aRISnHNWVdbxMAS82uj9CgmPw9da77b8jw5Nx8vCXWhz/Z5tfwtcluzE/YyrGxqV7fl9TVISaw4cRmZbWYp+g+vr6+qM6Uz/fmYU2/7xA/tAh+KdMy7Oile5K0UvuRSu5Ff9Y1VnRi156Afke7LvkVsxFWukEdNHMRbkXreRW3vqtvKoipIS3vH+W7qjHZ7Q/tK35q5/Fa8jHecXZuG/ALE+hzYi/d/OZ+kLb9dcjJfMq7M17FQcOfYSyimyMGDAXiQlnAQg6qgvZ1KseFVX78dm6qz3HNDPmUhMvbvIaC3a/h1fzPkdmjwnI7DmRhTYjwELbUbXDTtvZHzqETntzPj4wrXSg9JJ70UpuxT9WdVb0opdeQL4H+y65FXORVjoBXTRzUe5FK7kVC21HZ6Xb2zfRbRXavrxkBG699n89L+R5imdMGn4bM6nJCTj3aIu74xwUDF6PyuqDnt+PG/o8YqMHHfUJe8vFj1YfKZ7Fx47AyIGPISQkxvNaKws3Y2bWq2j+5FHOaONTR4+6Qfr6ABxs5KK0klvxDwpa6QR00cxFeukEdNFsX3IvWsmtOC7SSiegi2Yuyr1oJbdq3m8tylmJkuoSDIzphYsTR+kOdAJE+0PbaqvQtvn0frjuZy+qCm31D/VGafwezz6J8eMxYuCRp4QezWX15rVq3VWorNpvDxsaEoOThjyHqEizHLRhxtvumiDctPFPGBTdHc8P/bHn5WtLS1FdUBAYS0e3bt2Ku+++G+Xl5fj973+PwYMHt3BcuXIlbr/9dvvzxx57DBdccAGCgrxPIeSMtqNphp23ry87hA35/8Thin04KfVaRITEdt5JH6Mj+9LqGL0FV1+WXnJuWsmt+Meqzope9NILyPdg3yW3Yi7SSiegi2Yuyr1oJbdq3m85N6JvPptId8TjN9of2pZTaPtOyS48cNp8bHr4pyjfnWXRs05Kw9V3L/VcAMmMtpInG8LNww96pVyNpIQJCA/r6pOL6M1r577nkZ1zpBgYFz0UKd0mITg4EnX1VeidcjW8PRChrqICVQcO+H+hrbS01C71vPnmmxETE4Nnn30WM2fOtP/tbAcPHrSFuBkzZiA6OhoPPvggfvOb36BHjx5e4Vlo80l79PlBfNEh/Hn91SiqzPWcW1LUAEwe/PRxV2zzhZXPL6AfH5Be8otDK7kV/1jVWdGLXnoB+R7su+RWzEVa6QR00cxFuRet5FbN+y0W2tq284e21bjQ9uDZC7F66pGlmJpC296FC1GQtQJl9wAxUf3sEs6I8OSjvi9bY0FvXjW1JVi17krU1pZ5QiPCku2DF8JCu6BX96tw2ZZ37e9WjJvpiQmYQtvq1avxxhtvYPbs2QgODsbcuXNx8cUXY9y4cZ43s23bNsyfPx+PPvooQkJCbIyZ3dazZ08W2nT91zGNlnYIRVW5KK7MRa+4MU3O90DZVvx14032Z7Hhyba4ll++A6f1yMRpPTOP6Xvz9YtLrXz9uoF6PHrJrxyt5Fb8Y1VnRS966QXke7DvklsxF2mlE9BFMxflXrSSWzXvt5xC28joZPx+6C26A50A0f7QtnxVaNv5yCMoqt6I8tuBhLgxGJ2xwOdXsDWvDdsfQp/UKSir2IGNOx7xvK5ZShocHIVf152B0tpKvDXmF4gNibS/D5hC28svv4zCwkLcah/lCixduhShoaG45pprPG/ULCm97777cPrpp2Ps2LFYsWIFfvzjH9uim7dt2rRpyMzs/MJLdnY20tOPPOrV5y3iODug43UobA3qgiuQWDm+yTusDapAXuRyFISuQV1QJcLq4tGt+iTE1PS1cWa/Q+Fr0bV6DHqXX47S0J3YHr3Ic4yQ+gj7392rzkVi5ekBrce2pbt89JJ70UpuZSLpRS+dgC6a7UvuRSu5FfsuWukEdNHMRbkXreRWzfut2V0+sTv3QzluLDpPd6ATINof2tZHtZ/ig671OLdoJ87Gdejy/GyP/OZRPdDjlJ94/n9naBEWRa9H/z1luP2lTQg+cKDJVaq6CKi6EKivOh31FU2f/umLy9muV1ARgmNeAoKbntcL9RdgR1AQMstGoG/Nt0/Ara5GcFERzr7yyhanFlRfX1/vixP2xTFMYc1sU6ZMsf9u/v/Oa5j7uP385z/HaaedZotuERENRRVvG5eO+uLKHP0xauoqEBrcUPk12/sfvo1DPf6BnJJ1np+ZpZ9np92JpOiBWLF7ATbmv9PuC9848hV0CU+1ca9tuQN7i79qsc8pqdd7vX+bmS13qHwXUmOH+fVyU3/4lqLdC+FHAfSSXwxaya1MpBteWYUrMSBhgu7E/DTaDS8/fesdOi16ydloJbdyq+/SnZH/RrNt6a4NveRetJJbNe+3nBltg0Kr8fzoh3QHOgGi/aFtOTPazi/djVkTnxUtHR2QVYCfPfNFiyvkFNrSe2Sibzsr1WrLShASrbtHu8Rr2+4FyM1/q8lS0kXBE7C9LhrzM6ZibFzDBKuAmtFWU1PjKbS99NJLtojWeEabqQv+5z//QWVlJRYvXowRI0bgrrvusjPfvG0stB373sUs8TRLPVNjhqNn7ChEh3XDZ7uXoDrosD05s/SzpKppxdj8PDwkBuf3vR/J0YPs/mv2/w2VtaWorClGXHh3DE++FMMSW1a5K2tLkFe6CWvzXsWOww3fgCRG9UNS1EAM6XYhqupK0KfLqfjrhh/BFNuGJF6EC/ref+yhWjkDSWfgtyd/DE6MXnJ0Wsmt3Ppj9c/rrob5AsH0Y4H+cBe2L/9rX7oz8t9oti3dtaGX3ItWciu3xkXdGflvNNuW7to09nIKbeYIje+P1dYRm0/y0L16YEX7Q9syhbZVB3ZiWMRhzJr0B1Whbfi3k60c9R0VLyCv6N8Y3HcGUr38rW/inAJb/oq3kThRN+tN6rU79y84VPQlautKUVS6Ec/jFOxEtyaFtvqaGlTm5Pj/wxDMPdrefvtt+wAEs3m7R5uZ6vfcc8/hgQceQF1dHe6//37cdNNNGDXK+6N+WWg7th1F43upNT8TU/y6cvDv7R+TpuC1au8fcaA8C/nl223o+X1nYGgrySV5V+aY+0s34f2dv0F13ZEbG7a2r7/e303aGUhMToQYesmvMq3kVm78QbGneA2WbbkTV2TMh5nZdnbadN0J+lk025fugtBL7kUruZUbfZfubPw7+kRsW2XVBQgPiW6y8kR6lXzpVVdfg5q6SuSWbUSfuJOlpxAwcb60Cpg3fRQnejSFts9yFqGipggDEs5C77gj93o/itPx612Ppm2ZvKv69gEAEaFxCEJQh97rY6vnovrTbajvF4uZlzzd4UJbTV0pNhXPQ2nlDozOmI+EuLFez8cU2OKGjsXuJQsw4K5HVecs9aqpKUZQUDBKy7fjm+2z8Yfqfi0KbeaFK3bv9v9CW+OnjtbW1uKFF17AnDlzmjx11DwMwfzMFOHi4+NtUc7co+1EK7SZBwSYxDAJYWZ+BQd5n9GnanU+Ds4r24SPds9HTsk3SIzqj4yu5+HL3KW26JVaeT4uO+0uV2ZsmGJfec0hO8OtsqYElXUlKCjfad/t6JQr8VXeq/a/zQMXJnfCDRePllXaGRzt6xwv+9NLfiVpJbdy44/Vz/YtgvlwaLaIkBhMG/FXRIUm6E7Sj6LZvnQXg15yL1rJrTR9l/lcaTZ//Eype8cdjz7R2paZ9WNWlZjVJY1v8SIV9IVXVW0pDlfuw4e7n7Cf0wsqsnHJgLn2D/4+XU5GUFAIQoLCpKfkt3G+sPLbN9cJJ3Y0hbYFqxueeGn+Rv7egEeO+2KbpG3Vo96uCjN5FRIcZvt5888XOYtRVlNgvVJjhqJHzEjbH2jHAVNoG7zkE6z7Tn9Voe3OF77BkD/+0dOCiqs3YsOhhgcRtFVoM081TTn/cpTvzkLGA8949q+vrWmY7RYVg6BQ7/2GxKtpk65HWXk27trwJDYiBXMHXIkJCYM9IQFRaDNnu3nzZjtDrWvXrnjiiScwaNAg5OXl4d5777VPI+3Tp4+9d5v5b7M9/PDDdqnpibZ0tLBid5PrbzoSU3Tzh4HoH1kzUFpVgEOVu2AGz7DgaJzU/RrP00DNB7mPPlyJSZMmdUK3rD/k4cocvLi+4YEblw96Emld/OubD31noDcI5D22F/7HFklNkWJ/2SYUHT6M4KhKO7hGhsZhWOIlGJp4keotmmV75rhFVTmor6+z/1TXVeBw5V6c3vMmu5z5eNjYtnRX0ZuX+eBSXl1gC2QHyrZhXOq1GJBwtu7AgJ3V+97OuU3uM9ktMh2jkq9AXER3BCMU6fGnqo97LHdg+9Lp00vuRSu5lYmUeJlZtP/d/zc7l+HstJ93eJwrrT6I8OAYhIVE6U7ST6IlVn5yqkd9Gmb8cr64N1/qmL8jtJvWy7zmurz/s4W1etTaIt+u4tX27wVvmxkHzd8RZjMrYQZ0nYieMSNtocDZnAKhObb5G8Mf/hby9l60VtprcbzF+6LQZkzM3wM/GPQ7ewuj43Vrr23V1ldjS8H7yCvb4iEwX+hGhnTBij1HilTml7FhSUiOzsClA3+j4jKFtnOffBfvTx6B+y7/X/GMtvv+XYK+Dzzgea3GhbYzx7yF0BDv918zhTZnG7dkBQpWfYC4oWNQXXQIeW+9jKi0/uj+3R96fQ/tebX2xmev/hGWYwAye0xAZs8jrx8whTbVFRUEH69LR5sX2hpThAZHIDY8RaDTMsRMsw0NDrffapkBq7auUvxNkvlDcW/RGryXPc9z4JiwJAxP+h5O7/mjJi/W0QbeoTcl2Om1LdOxt3itjUyK6o8JaXcgJXqwKzPu2js9f7Nq73zd+L1ZYpdVuAJFlTme+/C197px4akYlnQx+sef1eQPCDPj0WzmQ96B8q3YXbwaB8u2o7gqt9VDmqV9vVuZytzeefjT79m2dFejuZcpyL666XbkV+xocqDGD2mRvsI/su63xV2zdY3sg0MVu1rs2i/+jIAq9LJ9Sa9+Qxy95F60kltJ21bjGbXje96MkcmXITgoxP6R6mxm9lPjLSQ4oskyI/O58XDFHhtiZkOYYpu5PYh2ZoTu3fk2+kRqW+U1hXaGi9kiQ+MRGfrtU/QUpO15mXHyzW33oa6uBj1jRyK76HMUVDSsKvG2mdu4ODO72zoNU4ArsUXdKPs3T9/40+wthcyqlYyu56JH7EjFu3AntD0rd84icF7FF4U2swR5V/GXdpXAFRkLOvwFgr+rtda2TJ9cU1uBQxXZWLb1rlYL2mYmW0JEH2wqeNfzVrWfZZ1C27rT0nDjHUs7XGg7UL4C24sXIjHhTIwYcKSm0PgaFG9cgy1z7/T8aOgjf0LWEzMQ2jUJZVkbPT8feO9jiB99muf/C1evRMK4CR3+vPXwf2/Fv+v74PqUsbg57bue47LQ1skZ4mbn+ermn2Ffydf2HaXFnYwescPslFhTgTab+SYnLqLhSZySzXyLua/4qyaD38X9HsKG/Lft+nZnM2uUByZMRGLUADuzwgyeuSUbEBeRgq6R6Xht8x2e8+rT5RSMTLrMDnTRYV1bnIabXhIDU2wxxbbG36jF2YF7vH2q6Yjky45Z0c3frCSenRmzMf9t+0RaU2xrvJkHbYztfg02rtuGMWPG2F+ZYtmqfS+guGp/k9jEyH4oqc5DeEhsi985geaPiyGJF3j2q6wpte1jx+GP7c/M03HNUuNAvmE925aupTb2Mt+av7dzHjYXvGcPYr5UMDMo88t3YGLaHRiTcpX44GYmW1bhf2z7Oi/9Ptvu9havwaGK3dhc8L49Tm7pN/bf5kEw3xvwaEB8WGT7EjcBG0gvuRet5FbN25b5Mqm0Kt8uDWr8hdF7Ox/1+rT3fglnYHTyZPw7+7d2vDRjY9eIPvYEQkPCMTnjac/JfLj7Sewv2YSBXSciLW6cp0hnvrw19wBrXrSrq69t8jPdu+qc6BOlbTlLRh3FhmVkIbbYpllC6s3rm4P/RG7JeuRX7ERVbcNS0OabeThZlCnsBQWhX/yZSIoagN1FX2JQt3NhZt9U15bb8dTcP87Zvsn/h22D3r6Ian7876Tfh0FdG47VkQJiZ7SuE6Vt+crO8SosXoPvb3nLc1jJwxCcpaM3j34T5u9m02aOly/Jvfm21rbMjFUzU/mrA8vsbuaLXOf+h9sKV9h+2XyuNA8FDAkKt59D394xG7mlG9X3Sp++ei5uePJdFPeIxTmPvdXhQtue0tewt3QZ2nriaPNCW2SvdFTsPdLPhERGo7aiDOHdkpHx4O8RHBaOAx+8gaq8HPS99f4Of96at24G3q6KxbWJg/DTvld7LgULbb7K+laO41bnaWaymZtlm29xmm+m0BYTlmx/PCrlB54HCZhC2t7i/5oV2QgKCoJ5cquz9Ygdjvezf9uiwm0+DLU2jdvsa75JMr93zsO8tv1mKSTaTu0e3/OWNmf8uOWlueymcGhmSJkPiqZjam48uNv5uLDfLNefBuiPVhrX1mJNoUw7K6zxN+6mjY5JuRLDki6xxVBn8+Zlru2a/a+govYwNuX/q0VB1exrlrp0iehhlw433EB1otdixke7n8LG/HftMczgNCzpu+gdO9YW3gKt6Ha8ti1ftM+2PsiYPvWfWQ0P7TGb+WLC/HFgisCm+KZ5kvHft81oUry9bugLXk9/T8ka/GPb/bbdmXtLBsKDEti+dC3RDS/TFx4s22aX25vN/BFq7tcSSDOOzHm7YaW7ev4d3djL+QPUnLGznMp8cfDq5jvanGnU2jv8QcYT6PZt4e2FdVd6wswY3SdunO0PzWdGs5m2FmYLbtHILvrC3pahf8KZTdqfaZOmPXb0htxHeyVOlLbVeGWM80f46OQrrL0pwprN9Bf281FIjNflmKYY9tHKD3Hq+LGICo23sWvyXrZfcDbfxnZ3/igNwrju13n9Er69a+estDH3ccsr2wxTqDW39diU/45dhVNSfQCxYcl2ZYLZnL+LencZi9N63KgqILZ3Lh35/YnStjpi420fXxTapo9bgU/2LrT3CO/oQ+9MUdq0NbNiTDpWmj61tq7atSX03tqW+Vtmbd4r+DznpW/zONp+MWL+djFbPerM6G/PsfFy60/2Pocvc5eovX68ei5++uS7qA0Nxql//rBTC237li1CzrKGexo33sK6JtniWt+f3I+t8+5GVcEBmJ91PeVs5K98B9F9ByFj5oIOf4ZotdC2Zw8ie/ducT5B9Y2rLr7KDD86TltLR/+b+1eUVufbpBmZ8oMmf6xr34Ibnaf5Az+3ZCP2lzVMifzhkOfsfQ32l27E7uIvPU8MMb8z69C/N2AuosO6YdG6q1qdteO8TzMbY2DC2XZa92e5L6KgvGEp1LjU6+y9EMy2qeA9FFfl2G+mnKeTmP3MZu7JYbYze91qZxW11xG54aW9ho3j7RNLSzYgr3yLne2X8+1sEhNjZrqd1fs2HCzPwkndr+304oq/WzV3NnamUGk25485J8bMHNxW+KFdpruvZJ29/9RJqT8U5Z5ZSrB2/yuorC217bS1e8i052XOzxRUTVHN/Ftb7DPvxRzj79t+5XlCrvmZuQ/c+X3vP5pm5/q+7Vm5fkJ+9oLmj4y1ef8Pu4q+tGdm7v/XJb4Liiv32w/0ZhuVfDnO6XOX/e/mT1k2H2bMkpaqmhK7vNQUc5OiB6B//JkY2G2SjXcKdqNTrrD3E2zr/n+NC3ymyDzRz59Kyvala9BteTkFMtP3aO45adqMeTCRsyy5uCrPFmvNF2JhwVHILd1gT3JSn7sxMvkHuhM+htGB0LYazxiKj+zdpHBkrkHj2V2dTWm8zpl0DnYd/gJvbLvH83LOl6SNX/+GES8jJqyr/cPylc232c+DZlmRKZOZMdu0nZKqPHyy7492DDQzxJ0ZUObzqflcGBeebGdEOJsptJl268xyM19kmi+NzXZ6z0yMTL4cpVUH8fHehcgu+gzdIvtifK+bMSBhQmfTtDh+ILSto0UxxUznc5pZIfBF7mJ7SDNb2lwr8xm+sqYIGwresUvuhid+z7NSxhS0qmvLsCH/LWzOfx/FxcUoC9mD7tFDPfdmNscybSY2vDvMaoOuEWlIjz+yfOtoz7+1/U1xw5z7C+sm23u/Nd5Gp0y2X4qae7wdq+1EaFu+tG2t0PbW0KsR2869kp0vFEyhzfmSviOFNvPF1MHy7Sg1RdzwZAzudmSli7Mss7qu3LNU3hSszJJs50F7GV2/g4Pl25DW5WT796J5sEd79xE0Y0fzZfntuXprWyv3PGMnGZjN9L1msoipC7S3OZ81ze1KNPdpcwpt5viD7vsdtv7PkbEm66Q0XH33Us9LrynOxp1blmBAVgHMPdp63X+7LZabLafsLeSWvd3mjLbdixcg791XERwZjbqKMrtf3PBx6HH5DYjq1RehcQk48P7r2PXnJ5q83fCkVAy4ay4+276nQ/eKf2LzArxeUozLYqPxi8ENn/3NVpWXh/CUlrftOu4LbXOfuxVXXXk1eseNsTeq3lX0hQWJj+hlZy45m7kXxVm9butw5dk08HFnDkVe6WZ7jzOzZFI7u8X80bW54F+oMzdf/7bKbD6YmMSuravCkg03eGbimAHsgr5Hbhxo3of5gGM+vC3f9aRnan98ZE9sKfi3/Vanqq7MftPjGezq65FTut5+eBqXOsXzgaaithg5xV/bTsPbwGh+n/ftB6g+XU61HUpuyTetxntL6EAbbLwtLXXeV7fIfogIjbX3ohuWeHF7/Zf69/5u9em+P9llnIO6nmNnUZoluGZgcjZTaDAFh9KqA7ZA1XwzywW+N3Bei2Kb6ehNEczkkSl2rNjdsDylvafDuuVl3otpF2a5jTP709zPwJyvNvfVjcJHO7hl5aPT7fTDmGtqZkeaf5sHX3ye86Ln3o3eXtzb/SvMk5a/ynut3XM1f7yYycVVdaV2Zqa0aGYKvDsOf9JuHrR7Ai4EsH3pkFvzMv3M5zl/hukTnc388Wo+lJqlV+f3nWm/NNhb8hV6xY62xVrTJ5sv4L7OW2a/nJBs5pYP5kuzgQnneB5eJNnvWMT4e9syhdGFa4/cv8V89hqedIl9AvvWQ8vtP0lRA3HdsBfw14032SVNnTluGK/8nq/a2drmy9L0Lqcju2hVk0tnZpmZJaKmwNV4M0UZbzeXb22pqZkNbr50NcW0DQffwvbDKz1fzjqz3LpF9fXMsjCv5dxvq/FKCvPFxIX9Z3lOJRgh6BN/aqfPdPP3ttX42phZ1P0TJqjbjlMENt6N79tkbkfTLSrd/s1gCnCNl3ya2W5mrPpk33Moqtzv+dK/ef6bdjQ25RqM6X6V+rx81ZeYQoZZdmr+NjH35zL39HW2i/s9jEHdjs3D2AKpbfnqWmiOY9qjKVqZB3OYv0FbK7S9mfFdJLRxn2TnS09zb+bMka+oC21OAW3n4VVYuefpJiuczAqGnnGj7EywPcX/tbddMkuezYoy87egmTlpltk7ueOsEDOF6DHdJ9vPfWYzt2AyfZp5qIfzRYWZIWo+E5p/m4JY4y9jTD9sagGtfUGz/MN/45QzRtpZwiHB4aioOYy3tj9oz8P0yeahhKmxI0T9p/n8YL4IMV94TB3eMBtOsjUutCWcPBGFXx7Juy9O7YefTH/Rc5jGhbafb9iHyGtGeH5XUrUNJTVZGNx3BlJb+bt6yyN3oHjTV+hxRSai+gxAVO9+CImMQlhCwwQgZ9v/1t9QeTAXBSvesUtJzRYSHYND1/6yQ4W2hVufxtKiIpwWEYLHRvyqXZbjvtDmVLQbCk3lLZZDmm/enNlYRssZZEzjN8ssB3Y9xzbq4so8e++ClJimN8g3g1VRZS5WfPkPlHQ7coNP81hqMxXT3FC/qHIvSqsL7P2izBMuzROdzAfhiJA4W5AzsyXMvQy2Fi5v8Q2Mc981ZxmjOd+zev/EPoHHmYrf/Cr/bdPNTWa3md+bwbF/1wlIjjKv6/3pHe22Fh8GBPJg8+6OX9unUZqZAc2/MdPeONKQNl/K05xZa2UGGNO+zL8LK3cjISLNPkmqtQKQMwPN29LHxudm4pxjmGPvLv4v9pWsxfbChnuWNd5MzpgPW819TEyPmBENZpPgAAAgAElEQVR2eaZ5os2K3fOtoynEnd3nTkQEx2L9wb/bQkdOyTrbbk0h2BTazGa+STqnz8/bbMNar6Nt1uZcP9v3QpN725g/gk3uh4VE4mBZlp2g3TvuJPuz5rP8jvb1j2Z/t62O5lw7c19zDbcXrrTXsXlRwrRl8zAX80fx2rVrPff/Mx25+Xa8tc0URdbs/xuGJX3PFu9MTppiiFkCamZmmnZvNtP2Jw9+WjSr0+kvnD/gnf7GPoimeK29x40/PRGX7auhf1+z/2X7hD3zeaKtGTrNvRr6luftUnXpZtqT6afNjGtnM/2R+RIkPqKn/ZGZzVv47cM2TJv5LOfPWHfgDU98e19mND+X1gox0nPuSJw/ty3zuXBH4af2Pjftbaf2uMEW9E0hznwZajZTjBuRdKnXmYt/Xne1HR9NYc7M7HZWD5h2Zu7da5bUmbG3T5eT7Yy0htm4dfhy43LkRXzoOR0zs8PcP7egfKe9Cb6Z7WOKaaEhkaI/xMyBGt/KwdxvKz3+FDPU2bHd3BOrcdHM3Atoe+GKJrPczDHMuTorJBq3V/MZy9vnBxNjPheYe3p11hPily//AGdMOKVDT+Bs73r74vfOeLVq7wv2j3IzwzA2LMX+IW1mzXjbauoq7R/f5dWH7Gw0Z1aN+VLILBv1dh2c62P+3fwaOa9hVsJU7UtBesb/Z+9MwKsqzjf+5mZfyUJCFghL2JVFEQFBBK0LtloFl7pWtC51gaL2X3dtFbW2olBt1aq0Sm3dqFoVxRVQQRFB9kUkJCGQQPZ9/z/vXM7l5uYmd+bmJjcJ3/TpI3C/M+ec3/lmzpl3vvkmSfkwNzk4tve5iAxpPtj1xX23pw5O1DL60lpS6q8I3q7cb7WHrzfHUsziRhzWBnysg5Gy9FUGmFB8snh9d2gFfrPXvlkUiyehzRKKrHeZNVk/Oul8TOt3JAqptev+3+47EIggx264rqu33EUCu6vLVWNwtmEdTD3DDQiYN61XaAqySr7BloJljr7znMGPOKJL9x+OPqcd3/Nsz8G2MMWJfe3/1jyN4445yTFpQfHPilS9bMRiJERkGD2mZzbMUPUyiOS0/v+ndayz0OaaM601oW1QYSF+FbwBDdF1Lc4xZujCVgXVTb+5CLWHDmDE/BcQkT4Y9ZXlCIqIUjkfnUtTfR0aaqqV6Jf7xouoK7JHupZe83uvhLYvc5bgzry9CA9owD1pE3FynyMRju4g9XihbcHHP0VE7wbHSyI5cqR6GTAROpP7M5cYd3trLR+Za66yU/vfrsLkGdXFNd+cMXFXrBBq7objTuCzjmG0DzsWqzgnKdxW+EGLlxs/1JmbJyI4QX0M8QO3qakB9Y21KgqOajdfJtUNpfgi5xmHiHj6gDsdOdu0WksHG/WUl40Ss6qzsb1wuYoyoW9xoHtK+m/w7g93qHBjDnIGx52iOsSYEPtAh6Itk1MyZ1hBZab6WOKH6hkDj+R9sh6BLqvWZpedHyWXudGHGCnGa99a8B6+z7cnyFRiV7+5KtcYhQF+mHBpQFu5+ngc2whnOn8s+VL5Hv/O5Qc8Bz/++cLjuTjzMzH1mmZLNSlGWGKbJ5fTzUuly8vT+Ux+532+snW2xyXarJM+wuXH4cGxmNpvrrbAYnI9urb+YKV7bR1lR1+kT3OGm5MhnCjJLPmqhcBGQZhiGpeHW+KIr3gdaRc7W+QY1Llv5x1KXe1124nOedpr4yte7b0OXx9viWdMk9DWxJWKhN4xR/XvLIxinJB6dasbZbjyskQV1W+EJGFS6jXqPW5F0/Lca3JfUAIL+13+3dr4xdrMJSwwRqVz8DTBllX6jZqZ5zITRhIdm/gzNfGYHHWMOpbJzfl9MSzhdPUu4yCJIs+/t16jlsUMiZuOmJAUnJByucdz+eJ5dFXf4lLc17bf4LhFvtdZuJMbv+/oA2W1B1XUhqd3qzMnPk/uiM6UC86FS4EYichNWayob/7O1RCFVXtbRB3x/T8y4WwwoozveW+WKFnn5/ubKViork1Lv7WFyM+oIgo0vE/+mcU1yo3fPF/mPKu+VZm8fmj8aWrgyEitzQffObyQyH7Gwuo9Lb6JmeuLqV/U71V7lF/2iz7esexqZfYi7Whh674++exDjJs0ErFh/Xzhqu2qw55uY4WKktbxlwG9JiIhbJBqt9Z7y9oJlu2V4wVreZbz8t3p6fOUv1jFSlFzYvJVylde33FTs6CE8clXYlDsFBV88Plnn3s1YG0XGMOD6X/8/3+2XasifPgddvVoz5HnhqfxaN5V+y2PF94BBhTZuCLKKvTvwsMTQNxMxVloW5X3Me7O+dphayq0WcIb+9HZo15v8x3lGo1Msez8IY+joCrT7eQJ+3huSsj2Y+U6VKvOBt6jItPUDrtN3NBqKziuZ33sF52DfBg40ydyRIvNaPgOjgqxR5daxXkzmpG9Z6BPxHBsK/wQm/PfRWBgkIpGdY5E7R9zolr+6Smlk+sj/nDPQ2qVHQs1hEG9pnicfHAW2lzra01oG4BCXIO1CLbFISF0vOOwoMg4pKXMQphTDm7Hj01NWHfFKeqv45YciZpr002bmrDz4bko27ZBmZVd9BtMO3emsWfXN5Rj1vePoagpFD8Nq8fvjml7Qq3HC233PXAXfvO769QyIJbU6DGqgfHjwr7DTpB66TQ01uCHopXIO6wY05bhxtbONvxAamuXm7DGRPSK7o2IoDgluLgWHs/GQfGBAzvXXGf9YyYoQYZqu/VBzGikgxX2JXjctIDCoKWqt+UZ1iwBI+jYwPnRbN23sUd10AE97WXDgQ+FFp0PobaQUsSl0MVBiyV4eWLFlwLz71BoY2G0Y11jpfovP8wp9vHvbRW7+GxX+emnXJdv7abY2nGcRWVUJsU5K4rGOepN13V4zJaD/0NO+XfqEA7WOEjYU7La8XJhRJHuLo6eeOlelzd21gCYS7a46UJa1GikRo1RVf1Y8oUaBLvO0nPgdWr/36JXaF8kRQz15rReH+NPVs4XbS3Z9PpGWjnQEkQ4WOEAk/kB9xS37J95ONveiN4zlJ3z5hrOVXcVXrwv5t5srb9hpDQjWhi1YpXv8l7FtkPvK9GHEU0cbFO06cjSVXiZ3CN9kUvfP89+Uk2CWZNtzpNu1p/Zb3JSxTVKjZHrNQ1laumFPR/aIIQFRWFfmX23cBZ+nB9JDg4Vgfb9jtU4ceTpOFhln5jYV/a9EmZ+enjiQuc+rN2Y+Yxb8+O26nFOlE87bgLEyNzNB/+nc3r13mptQw+tCjSNuqJvOe8Ib92GNcnJQWVIUJSaIOU3Gt8Fy/c86BDO+P3H/1M047u8ur7M43ub56APWt+FVn405wEcbTjoKyktRWyvWI8bVWnid5hZApqnQRwHnGwTjFaxCic6eO2cMG5srPeYuoXcPtrzEIprch27MKu+O3ygmijkMi8WDlq5Yzz/nZvTMEeTbuF1Lvn2RkTEhOD0gXeqpVP+KByz7C5aiS/2/a3V0w+PPx0jE3+mIhd/LFqFjQf/28yW35FcxcL+x9rUwJ5rz16YD48TTtZSX9cT8Zky6pGCB58zI7Lpv6FBMc128eyKbbE1aBz7/XPzpUrk4Mqjzs4B2J1YdYTfsw0zFyOfg7WxH4Wh8SlXKnHIOe0Go3Z3fVusRFxfCW28p4mpv8KJKVe2enuWKMe+6cSUK1T7YHALC9/JTNfAd3RdQzW4IzPH7GwjlXUF6h3PNsZVRM5LPK2NESgsMtCC3wX7yjdgf/lWFWXp3GdTL2CwDidnnItrVJ3u8+HST2/7sSVbrlDPhffCcRkjsLmst7Vyxwd34MIlX6ExyIbo/sPUiqSSvN0IKq9BW0LbteUbMHzU3YiJOrJ8NDg4DraAYLenOvjpO8h68c8I7zcIIx/5hy4KVO7dhT1P/x7VuVmoPHs2Tr70yDeydiUAXs15G0/nbcZAlGBBxjlIaCOXaI8X2traDMETVH4sF1b9qMLqU6KOhRVGyRBr+7LNAEzu+2v0DhuEL1atxrRp01XoPXfraGiqVY0pNXJ0q7nLOBuYW/69OoY50jzNOHu63u70e0982XAwX1VfpJbh7C/frAbu5wz5I1bve04tNUVTABDQpGY2uESfnTWXlXFAxUEvc5u5Dpyn9rsF+7fXY8bUS9TjdV1myhcCP8qtKIa2IhdpS6FhY/6RjzF+gHHJJpfAcbONnLINzRL8e5M41N9+2NV9i37CCBBGiDASxbl09tbj/mDFSAUuo+NMODdyYWEeKeatGNNnlgpT1xEI2Ba2HnpPffTzY5k8uTzAihDmwIsfB4yydC2MVmNqAA5s2Y9zJtHKB9iW//qDl0l7cs5lyOP4EcilgVy+7G4CiL9TAODkD4V2RqJyMOwrAa6jeak8ZFwaF2D/AOZHPN/ZE1KvceQqM+FnfWCbHEMh7KpRr6vr4KyzK2f62AXDnlJ99ytbr1YpJExKZ2+ywggg9WFtCweX+zmX1pbL8D0SF9ZP5cDlTH1nDGA72rdMnhFtW+5E/HuVg8fThgfWZlVt9f30HS4B5aYWTAXxyd4/qqVV7pZWMnfvwcodjgk2bmiVFnUcvvjiC0ybeqrfd13kgJP3ww1iXAUbE+Zs61xmtezH+x1Lbnm8uyWQuv7IdzO/g6yoQQ52j006R20E4OvC63dNiO68yYBzdCLHH0xkzhUBVnG3azvHLFsPvYvciu+bifrurn1w7FRH+6bvWWlqaMsxCXeGdd2JsDUGXa0tenpW6w68gi/3PaMi8vjOY+GzoAjsqb16qtvT792NlXU/Vs6yqvoSRATHqt00+W92Xwlvcdv8zd2uwfxmW5nzlFZQgi+FNl7grsJPsWzPA+oZc/m5c3tyvgHrO4BL888f+qTb/JSt7Yzc2n278wvWwe8vTn5+n/emij7mMlIGFlA/YDqQz7IXKNGNS8K5gzNLUU2W+u/ekrXNRLq4urEYmzFdiXdWBDW/5fgO8HYHZ7aLf229yhFoxEnc84dwc4EmtfzcNXfnfW/dhp+/sRZVCWE44c4XYAsJxaoX5iD2+9w2hbZfH9iKST9d5qn5OH7fNPdC1BbkIeHkszDgerNN6Lb//kZU7NrcLqFte/leXLdjCVJQhnt7AccOfrTVaxehTfuxtm3YXTtPH92+cTXCqyUyKxrqYOVOJb65LhFpCzKXIo5IOFt10CaFH7yuAi9fMlzWSoH5jG62iybvvTv5Fp85Pzw4SKMgRFGEUS7uhI6OiPrqTFb23TvXOqIOWvNTe36/SPUzxTIOCFg468c24S6Ky3WJv3PdVttgm2Ki+KTI4V7PYncmL5N27GzrbpMO/m59XDJXIG0+znyk1VMM7DUJx/X5hVc78jpXavHi+bhEnEuaKGpygONarFyRrjkM6Tc/FK1wRAFZQioFLp0k/2xTI3v/FD8Ufa76Oitikf7EwStz5lHECAuMdohkFI5oy+UWjOLg7DTbKT/M2WfmV2xXfsSNKVzFcuf7Yj08xoqaoMjMXH9s7xzU7ymx57e0ooj3HtqIoLAmx854jBTWEZ299RVPx72x4ybV5jixeGLKVWpzJOt9wQHFt/uXoLaxXCXWp1C9PPNhbC/4QLVbDmA7Ml9gV2uLnCjjwIgRaWcP+kOHDtjX57+moiy4tNjuP0fynF0/9n21tNfKqcVcad3tvejJL51/Z/+wo/BjFFXvVf37pNRr8f3BN7Dl0PstquEgke8T5pCjHzPq80D5ViWIckC57sC/sTr37y2OY+6zofGnN4s4Zz/AvsHEx9nmuTkZB9b0FQraxyVdhIGxk9QAmytrKABZAjcnhI5JPMd4k60jwuw2xyZwreWKYtoP5udjsQtrIdoCmwWqq7VFT/5jJcpnNOiFw55Wq4VYGBlIn+jI0t1YkQX7+g15ryKz5Bu186aVB5BLJYuqM3HmwPtV9ChT4TAidGvBMpUHkMuYGanN9zTfIfx2YxSlVdhvcdMUCkPFNVlqST0ju6wVZG0Jba8NOL7VJPms3zVHG//NeUkon/2lIxc3i8y0rsvdsR3pE6ybkW71DdX2FBBB0ep0jPorqtqLqNA+StCyvoutlFEUO5mCgAIxJ633bqrChInj1H1SjIsOTkZceHqbEWg698XVfXuKvnAsi/3F8OfUtTDi1bW9OAttJ96/BLbgEKx45gaPQtuNedsw8eyWfba76yvbth47589FcFwiBt54D6JHtJ4r2d3x1m6lNRNn4KSb79RB4NZm6rr56t8fCfwCk8e2LhKK0OY14uYHdsfO00e37lU1wsszNg7GNuS/ivySvaizlTi9nCKbiQ1dKSeT57vqeIvu6FuuOSFIict+GeJO4YEh5h/tma/yNIUc3syES0L4kmP+P28H453FyjXSivdn3yb9dLVzE2fvYkJTlRiSWbJa20kYDs9NBayl0lPTb1Y7Jlo5pRidxQg5X0ULdxYvbQBtGDqivRizF2BrkQuO/YslGKmcjDkL1Y7XhyqPLDWnSMn8XrrLtp0vh8LZ0vX3oTRoe4urpBBDX3Yu3PyEZXj8GYgO7QPmFuPu4B9lzm9TUBuecJZjswk+Zy7p2F20QkX0eLOUn9fGD3Adn2G7fWP7TSio3qOW6o9OOg/JkfbcSN4I413Rv/ixb+2I5skv7RHW81WbTIseg59lPKLF0VO97n7vaqycNymg6NgZhXn16hpr0DdqrH2nvuA4t9EXvJauxsvXfJw35GC7fGfXb5Wg7zywb+uczN9M4Yt9BiNDKsJ2troBgHM9XLnAJcF8HzNJOXf86xWWpiYrE8OH4lDVLtWnUlxra0KIS9k4oWBfphWBKWk34tjEc32CidG+kcHxalker8FKkM6JBgod/DdOrFqirOlJu6NvWUvkLZGRohGfPcWhCaneLSfT4dZdWFl5/LhzJSdPVuX8tdXba8uv3R1kibvW0uTKuiIldJM/o8IZ2XWgYptKfVG8sxfOnDazxdLRl1JSMaCN59SaWLZ639+VEGgt1XQX7eoPoa01uLoRcuS34vNVmDptisrDSKbckISMvY1mc76myrpClc+eeeYomvJ7h4WTb1aABydBH3v/j4cj2sIxZaF96esnf/qFT4W2/A9eR/aSv6D39J+h/zV6mzQ430vu0sXYv3Qxao+ZiEl3PqbTbN3aWELbg/gQxw1/FsGBUQh3k9dThDavETc/sLt0nj663XZXI7z0EQorfVbdeUDBaJfi6hw1a2QqEPBjn6IbP3j4Up2Y9ist8a2jfcs1dyGFteP7/EI90NYiAThI4owzC//MpdHkwdwQjEyiKPTmzluQFjXWEfrPDyNvc1KZeFdH8zK5lo6yJXvulrq98CN1CkaOjU6aBe4upxu9wef+762zmwlkjJJjNJc3/s0dBhnpSfHLugYKhZ6W+9J/VmQtRGmtfcdPfrT+UGjfeZHiIwfFoUFRKgqpqq5YRY94K1r74nn0BP9yXkLJ1AfeiLQ6LE1ZcRc5LtNJiRwFm41pPey5M5OjRrZbDPw8awE2HnxL1WeSD0znPn1lY8rLV+f1Vz2uA1T2BVsOvat2eA22hauIG+7yGmKLaLb0lNebUfEr1KdsVtGqIxNmgDlXnZOLW/dk5cM1uUcuA6WoFxvaV6XqYBoJ5/zPFNnOGfxHFZ3nq2LPi3VQRWxZOfWc6+Y3Q0xYmtcD8u7oW9aSbVfGadGjMWvoU75C36Ke7sCKPsJd2JniQ+Uur7Sn+GBeUX4PWCUyJFGlTLB2crX+nQIuCydAI4MTVXtjxBoLd8ed3v82R0SUlbOSfTM39OO5uRyckdQU2g7uBn528myfCW28Bm4gxH6AZWDsZJyafpuaqDhQvk1FYzOfMncK726pc5x9q7q+1GvhvDXnX5G9CN/nv9HsZ+f2UlKdg8c/eKLDhTYrIi1l5mykzjQXxa2IuIbk/jjxzy973dadhbbE2KkICUnE4H5zW9QnQpvXiJsf2B06Tx/dqk+qEV76GIWVPita9gReHBR8nvUk9pWvV3l4GLnVL+Z4ZMTad9mxlq8x99+PxV+5TZrNDyJ+1HAwMTzhDJXbh/menAtZjZs8Qg00nSN4VDTSjjkqKoebqfSOyEBYUDQmpFytLbZw1nBV9iKH2MIPGO725IvibsmzL+r1VEdP8C1P9+j8OwVNRkOwUIC6ZOSLarmUfdfU79THOCPHWJiLzJoF5zJoiqPBjb1wwTELmvkMhTxu3uK6RJT+Z9VLAWxfOc/bBC511dk10+S+uqptT/EvawkpOVNc53NktAw3uqFY7tzXWLsA09bVJ+w7LtqFUfoTd2Czlh07s6Idl9tYIml+5U4lqvGczF/KgRWXMLkrFIDPGHiv12Kbc14/CsmXjnyxS7pXT/EtX8K1ok4/z3oC2wo+VKkyuIx01YrViBmRi9LaPExPv1X1S+sO/AuD46a3WD5qTQqxP2Taj8amJtQ2lKs+j77B3Jezhi5SE0HulprSrz/e+6iKZuOSuZ9lzEecygHt+8LoVE4oMPrPubQnmq27fnMxF+WBii0OIcg58fzVo95oMzq0PU+ms9uhtduqtfmfp2un/Te5/8Q3B+xClFWO6X02JqfdqFYf8P0caAt2bCbIjTgYhc4IdP7Gfteeb7AKQbYQVUV9oz1veaAtpNWoW9rxOG6SwKXVFLqyMw/ggpPuxMq85bgnZ63jeryNaLMq+GTvo82WlztvesT8pNyRtzsLbZ6esze/s7/MK9+KRth3kOaupCycXGLfwrHKgg+e7HChbef8OWrn0KF3LzReNsrrbagsx4brzlbXrr1jqRtgc3a+jA1lWbgaazEQhcriFDcb74jQ5o23uTmmsztPH12236oRXvrohZU+q+760Wd2h82trQiw/Mod6gcKFHuK7bmfXAtz1HAmn4NO/rmkpASVgVlqljI+fBBsATaVJ447c/Kl6q5QMOP/uUyGwh/FPuaX4BJQzkiy8ANrw+GZL9Y3a9hfvB7ItoeNr489Gtsil0BxOYe7TSXa4sulz0n5F+Mn0zp2Z1NfP2N/1teT/Ku1iBEuGWb/0SdimBqUMcLRKlyqHBXSRy2FZPk+f6lacudaOCgKrk1ATK8YFYVj5TNl3h0Wawdt1+OYRyg+bCB2FX3aok4mnGYJtAXhZ4MfVTn7XAvz4FTWFzn+mRtbbDv0oYr4GBp/Gsb1uVR7IqKz/awn+VZHsHOevCGrYyf0VYP+9u4ETiHOUyQwB6nciZFiCPMx+WKpV1uMGO3CJYEs7Y1mYx3d1beKq7MdS+vYlt/54Q41McnlpIzeSowYrH73ZelMVnzGfNYsnIhoa7dI2tAPKTpzktQqFH9PTL4Sg+Ptm/11RrHyXXJiuDC3Ghef9AesOPAe7t23wXH69gptbNtc7m9tJOfuvkRoa0mF/kQ/YXlt+w1KkOSuptHBfdRyXG+FtrkbsjHumte03GvnQ7egbPv3XgttPMmGa2egoaoCo554DSGJyVrndTVyFdoiwtIx/pglLeoSoc0rvC0P6szO00eX7NdqhJc+fmGlz6o7f/SZ3aVnay7hYuHsen7lrhYh355rAK4a9ZqahWfZeuj9FtuNe6qDS8e4sYNOvitPdXWF34/WtkjR9X+7fqdykbFQ6GAEGwehjDZjob9xiUh4UC/1dw4uv1q5FtOnT+8Kj65bXENP8y9uNLFu/7+RGJGhRIs9JatRWGX3Id3CjRZ4PBNqcwKhNRHNtT7mgKSfFlZlqp/Yl1kRb1YU0u7ilSrxvLtr4uBB7WTb1Ig9pV+huq7UsYTK3bV39o7Ruvwsu57mW6b3b2LvD1YcwOru8mlyL+5sORFm5ahqbzQb6/cHr/Yy4PHOef3YPy3fMx87Cpc7qr5ARSKmqb9HBMf5RHTraFaMkOT/2W85Ry5y6TNza0UEx6sdZZ2XbNbUl6r++bOsJ9QyaZYxibNUugb6JL/ffC04tvX8LKGNEc7FxcW45sSX8EHms3i44JDjsPYKbazIOo+1mczIhLPV8mpOPG8r/FBtVNKR+fp84cPOdXS0b7le7xs7blbL688ceI9aecB+xURo+yjvczyY8yUGoBAmQtu6y+0bpLUnGs0S63oddxIG39b6jqFtPaO7dr+OL4p34vLwSkwIqkTfpFlIcLPRlwhtPvL0znZwH12236oRXvrohZU+q+780Wd2l+bWFEss0cxaxrJuw2qMGztJiSIcfNptctVLs7WcZ8zTEACAy7OsZQKMWqtpLEeoLUpdGPNfsY7OSgpuTsO7I472tkj/cF1m3BbJo52XqZcdDby4nI7RQ2v2PY+0mLFq8xL2P/QrCnMl1blgvkpGnzECw92yYbWL7Zr3Mfb447jWSBX2NVYf59zvuPs31+dSXJONoip7DqEP9jzodim+dQwjPKw8RTx1atQoBAWEYlLataaPu1Ptjwbf8hXQo4GVFUXXntxsFu+ewot9xfoD/3Ek46cwZe2wyW+cIXHT272bsK9YUUTjLpVcTUAxjN9izJnGXHzchdK5MOL2y5xn1E7QjEBKDB+M8OBYlfYhs+QrbMh/05EXmKITBaYTUq7otAg213brLLQdLN2LG054G2/teAALyo9E1D3eqxLjB9t3fXRXdDY04PLhoppsnN7/LizPfAjnDXncnvIiMAIHK3egtqGqW33D+sq3dPtR5k/magdGgPK/ZJebPRIXvrEV1ckxmPznd1VVrW2G8LfM1/Dvgl04Drm4csNBrYg2Xy37zHz2YRSs+gAhvZMx6km9SDpXLotzV2Lx/lX4ZfIkXJowBCHBvREYGN4Cnwhtuh7lwa6zHdxHl+23aoSXPnphpc+KlsJLn5ew0mclvmXGSngJL3MC+kd0VN/lvJkDo+KYH5MTB6N7n6eiOrjLWncsHcWrO7LwdM1HCytfJUzvSby4cyI3Avpq37Mt3ISCwpikmSrfrbfFlBUFUT4n9j32fGtHNrSwb9JhnyDgTp7uyjf7X0JO2TolsLFEBeBhiYMAACAASURBVPfGyN5nY1CvKVi6a16LjbdmDPw9MuJO7tQINtfrtoQ25rzkZiFXDl2It3b+Hi9ivMN0TkQRLhjx51Yfg47QxgmdgbFTVJoA3d09vX3unXGcqW+195q+zl2Mr/cvblaNJbTVJsVi0oJ31G+ehLZTy3bj4uUhGPHwMx4vydrIIHr4GAy95y8e7dsy+Hb2TxBQV+v18tFlBRvxSOb/MDl2CB4acI5bkY3nF6GtXY/pyMGd7eA+umy/VSO89NELK31WtBRe+ryElT4r8S0zVsJLeJkT0D+iI/suRotwGQzzGnV0viz9O26fZUfyat+Vdb2jhZXZM+lpvBhxm1WyFiW1uSpCjBFhByrsO2/2jzkRP814CEG2MDNIh61NWFEI2l7wESrqDrrd9db5Ahh9xx0+rR3rkyNHqEijl7Zc5vY6KbhRfIsM7g3uEnpiypUIsoWCOTT9XSyhzbqOGSlX48v9bxkJbZYI1N3yrLWHvYlvtec81rGclFp34BUUVu9BbUOl+ufc7OG48I3tqEuKx8QF9p24P33sUvTamIO1Jw7EDXOObLJhRbSdVrQb12afjNTZnncQzfrHEzj48X+RdOYF6HfFnHbdxje3XY7AvCyvc73tqszDNduex6DwJPxjZOsR7SK0tesxHTm4sx3cR5ftt2qElz56YaXPSgb3wsqMgJm1tEXhZUbAzFr8S5+XsNJnJe9FYWVGwMy6J7ZFRpJRPGAUGcUrpsyg4MZ/oyjFiDAud48OTVbRULobBbTFigJ/U1ODimBbmf2UY8fl1p4GRTIKbNll61qYUEij8MZrVhsapFyp7qOwai+2FXKZn10YmZ4+D8Pjz1LLT7tKcRXapsaegg3Fm4yEthXZC/F9/pvdbufQ9jwDf7TDyrpCrN3/kmNTo9yc4bjw9eZC24pHZiNqy26sPbE/bpjzsuMWvRHaNs29ELUFeV6LY858v/ntlQjcn9muuqausy9ffn/sbYgKdC++i9DWHq92OtYfDu6jS/dLNcJLH7uw0mclAwphZUbAzFraovAyI2BmLf6lz0tY6bOS96KwMiNgZn00tEWKX+vzXsPaAy81g8PdSSliceMVbjTgqbiyYn7IH4u+RFldnkMIozhmFYpkY5NmISYkVeWtdM2/Rjvabz20zCG4Wcn9+Rv/zI0NuIOnVRjJxig5G4IxJL7rbVbkKrQdF5KM3bW1zYS2E4Oq8OcxD7WKmzuKMueeRLR58sj2/c52savoE7WRBktbQts3E9Lx61uO7MppKrRZy0ZD4hMxatGb7btwAL4Q2m7e+TI2lmVhfsYFODl2mNtrEqGt3Y/KXsHR8KLxESrhZQhSfMsMmPDS5yWs9FlJP2/GSngJL3MC+kdI36XPStqisDIjYGZ9tLRFRq69vet2FFTtcezaSoEtLjQd0SGJGJ98BYKDIlQON0bEOZeAgECV9+yjFW9hyNg+amOqkpocbD2cRN6VOJd+jk6aiSFxp3qMlqPYcahqtxLPgm0RKpKLu4yOTJiBjNiTlQjIZfCMugu0hahNFOoaqxAaGN2lItksBq65v8YEx2JPna2Z0DYkqA4vjHnAraNa+dmiQ5Jw+oC7u9WGBmYtr7m1v9ohN1L797ZrOlxoy126GPuXLkbiT85H+lXz2oNKHbv6kf9DyJY1SJk5G6kzPS9bdXfCF3NX4h/7V+G8xHG4Nf2ImN2s7Tc1NR3es6nd19wlK7j33nvx4IMPdvi1+cvBO/zGOugEwksfrLDSZyUDCmFlRsDMWtqi8DIjYGYt/qXPS1jps5L3orAyI2BmfTS1ReZurK4vAZd5/m/3nSg6vBmBMzFGj3GJJkty1EjHT/w3bmDgWhi1lh59gsM+MjgBKVGjPQpsrvWUVOeoZaxcIkpxzbnEhnm/gYOZN7TfuoXQBmAP4o2FtrToMZg1tH0J89t/N51Xgz/b4aJ1U9WNdmRE2+4n7kLxui8w4Lo7kTB1RrvBfrXgPoR+93m7hLb1ZXsxd+cSDAxLxD+Puc7tNUlEW7sflb0Cfzq4j26hU6sRXvq4hZU+K2mLwsqMgJm1tEXhZUbAzFr8S5+XsNJnJe9FYWVGwMz6aGyLjFjjDqCMnqprrAR393QnurkjaS3tpMCWGnUsJqVejzBuvBIQ2K7NVyj+cfMWim1lNQccp+5OIhsvWkdoywisxuKx7oNodHYcNfPw7mHtz3b4xo6bkVu+sUOFtq13zUZV1u525VRzfpK+ENpY34wNf0ZFQw1eGPErDIno08JZRGjzUfvxp4P76BY6tRrhpY9bWOmzkgGFsDIjYGYtbVF4mREwsxb/0uclrPRZyXtRWJkRMLM+mtsio8couFF4Y/40ijwFVT8iMiQRoYERjsg2i2hZZizOmvILNDTWqWWb7RXXWntSxdXZ6icuV40JTTF7oH621hHaBqAQL4173O2VHo07jvq7j/8o82FsK/igw4S2huoqbPjVmep5j1uy0ice+sWzCxC+6i3EjpuCjHkPe13ngqwP8NbBdZidcjJmp9oj+5yLCG1eo21+4NH8ovEGofDSpyas9Fn5+2VjdqX+txbfMnsGwkt4mREwsxb/0uclrPRZyXtRWJkRMLOWtniEF6PJGhprEGSz70DIXUv5fxb+W2exspaRBtlCERWSZPZA/WwtQpt3D6CzfMvd1W0rWIaPMh9xK7StevzXiFi/Bd+c2A+/nvMvx+EL1z2DN1GA04p249rsk5E6u/U8aVkv/AkHP/sfQhL6YNTC170D5HLUqlcWI+L9xYgaNhrD7n3K6zr/k/c1/przMabGDsdDGbNa1CNCm9doRWhrDzp/dgjtuW5/HCuszKgLL31ewkqflQxWzVgJL+FlTkD/COm79FlJWxRWZgTMrKUt6vPqLFbWZgyBttB2LUfVvzPfWYrQ5h3LzvKt1q6Oedrc5Wj74qm5CF+zHt+M74srfv2k4/DnNv4HbwWUeRTaClYuQ+Zzj6jj2rNxget1W0JbWFp/DLzxPkT0H+IVeCtPGw9eOe5uEdq8oqhxkL8dXOMSu5SJ8NJ/HMJKn5UMKISVGQEza2mLwsuMgJm1+Jc+L2Glz0rei8LKjICZtbRFfV7CyjMrEdo8M3Jn4W/f8iS0fT0+DZde/5jj0l/c/CbeCqjAT8qzcN8pz7q9aS4Z3X7/9ajel4nEM2Yh/cq53sFxcxR5xbxwv/olesRYDL17kVd1lzdU49l9n2Fn5QE8O7xlVF6Xi2jbtWsXbr31VlRVVeHpp5/GsGHD3N54YWEhnnnmGTz33HP417/+hcmTJ7u1k11HvfKbDj/I3x1Ch9+gD08grMxgCi99XsJKn5UMVs1YCS/hZU5A/wjpu/RZSVsUVmYEzKylLerzElaeWYnQ5plRdxTaVk9MReOkXMel/4DB2IAMnFq1Fw9Mea7FLVX8uA2FXyxH/vI31W9jn/8QgWHh3sFxc5Sz0NbeJakVDbUorCtHv7D4FmfqUkJbRUUFKIxde+21iIyMVELa3Xffrf7sXPLy8nDjjTdiypQpuOqqqxAXF9cqeBHafOaTPq1IXjb6OIWVPisZUAgrMwJm1tIWhZcZATNr8S99XsJKn5W8F4WVGQEza2mL+ryElWdWzkJbCIARAPYgGS9ijOPgtjZDeHPnHOwr24CZQxeib/Rxnk/YQyz87VueItpMhbZNv7kItYfsu+e2N4+au0dMXtOmnozvfnmq+nnMM+8iKCrGK29QO/3WVyMmqKUQ2KWEtnXr1uHtt9/G/fffD5vNhvnz52PGjBkYN26c48br6+vxwAMPYOTIkbjkkksQEBDQJhQR2rzymQ4/yN8dQoffoA9PIKzMYAovfV7CSp+VDFbNWAkv4WVOQP8I6bv0WUlbFFZmBMyspS3q8xJWnlk5C21RADIotDWl48UASm72QqHtxbG/R1AgLZoXEdo8M+4ICx2hbeCMwZicdr06/cNbHsMaJLuNaCvbth4759uXiSb//AokTjsHIYnJPr1sqy1umnsBagvykXTmLPQ562Kfn6dLCW2vvvoqiouLcf319ofAJaFBQUG4+OKLHXB37NiBu+66C2lpaXjrrbdw5513qgg42rkrV155JWa3sZOFr57a3r170b9/f19V1+PrEV76j1hY6bOipfDS5yWs9FmJb5mxEl7Cy5yA/hHSd+mzkrYorMwImFlLW9TnJaw8s8oP/Qx5oZ8rQ0to21WXipeCRzkOptB2deWxaKof0KLCHyMXoyIwE4MqZyPSze+er6B7WvjbtzbF3O/YDKEiNhoNs25XIKvXvIykLT+AEW3x4/ohoXaC+vfl4Z9gbWBfTCvLxPSmS5tBD9qfqXYErU/qi8oZVwFBwT5/KBav8I/+jeCs7ar+muOnoea46V6fa/r0lsd2KaGNwhrLZZddpv7r+nf+2zvvvIPPP/8cDz74IIqKijBnzhy1vNQ56s2ZkES0ee0vHXqgzOro4xVW+qxoKbz0eQkrfVbiW2ashJfwMiegf4T0XfqspC0KKzMCZtbSFvV5CSvPrJwj2qKbgjEooM5tRNuioZcj1s3SUIlo88y4IywY0Vb3XTqmrchC5dD+OPm+l9VprF1HKbSNn3kmJqTaNwy4c92N+BJpOLUgBw+c8bdml2TtNJpw8lkYcP1dHXG5zcaK+17/Ow68/TLC0zMw8uHFPj1flxLaGNHGpaGW0PbSSy8hNDS0WUSbq/j2xBNPICkpyXGMKx0R2nzqLz6rTF42+iiFlT4rGVAIKzMCZtbSFoWXGQEza/EvfV7CSp+VvBeFlRkBM2tpi/q8hJVnVs5CW7/aMYgP+R4/IBX/RPOINhHamrP0t29RaLOtTsWkNbkoPyYDp9xpF6y8Edpyly7G/qWLkTJzNlJnttzJ07MXebZw5lVXUoiNN52nDhq3ZKXngw0supTQxhxty5YtUxFqLO5ytH300UfYtGkT5s2bp/KzUXiLjo7Gueee6/a2RWgz8IZONPV3h9CJt9ruUwkrM4TCS5+XsNJnJYNVM1bCS3iZE9A/QvoufVbSFoWVGQEza2mL+ryElWdW7oS2nQ2JeDnweMfBXDq6IOM89I49uUWFz244GzUN5bh+7PsIdZPDzfMVdE8Lf/uWjtA24/KbkHH4mbUV0dbZQhufuJWrbcT8FxDRf4jPnKBLCW3Ou442NDTgxRdfVEtEnXcd3b9/P2677TaVp4050R555BFcd911GDCg5TptUhKhzWe+4tOK/N0h+PRmOrgyYWUGWHjp8xJW+qxksGrGSngJL3MC+kdI36XPStqisDIjYGYtbVGfl7DyzMqd0LajJh5LQscjrqgKRXHhiEUVFqVkYMDhZYjOtVLwYZkzzreRSZ6v3L8W/vatxZsuQsUKW5sRbef98neOnWC7mtC2c/4clG3bgKF3L0T0CN/tVtulhDa6KDc7uOaaaxAXF4cFCxZgyJAhyM/Px29/+1u1G+mgQYOwZs0alZuNZdGiRZg4cWKr3i1Cm38bfmtn93eH0DWpuL8qYWX2tISXPi9hpc9KBqtmrISX8DInoH+E9F36rKQtCiszAmbW0hb1eQkrz6zcCW0r6/rjo+DhmLA+H18fl6QqeSklVYQ2J5z+9i3mxtu/PL9Noe3aXz/viDJ0FdrqK8qApiZ1R3nvvoID777SaUtHec6OiqLrckKb5yZoZiFCmxmvzrL2d4fQWffpi/MIKzOKwkufl7DSZyWDVTNWwkt4mRPQP0L6Ln1W0haFlRkBM2tpi/q8hJVnVjll67F051xlaOVoW14/GKuCMnDOhnL8byz3IhWhzZWkv32LQlve8nxMWJOLqmGjMOXep9UlOudou/nm/zgu21lou/P4+9FUX+f4bf9bL6Hwiw/R7/JbkHTWhZ6dxgsLV17WBgyx46YgY97DXtTo/hAR2nyE0t8O7qPb6LRqhJc+amGlz0oGFMLKjICZtbRF4WVGwMxa/Eufl7DSZyXvRWFlRsDMWtqiPi9h5ZmVs9CWUXMqokI/hSW0zcwKwdL0WhHa3GD0t2+ZCm13rP01vrL1xU9KDuCagtEo3fyt465qcrPQUFXh82WczthceZVtW4+d8+cicsixGHbPIgQEBnl2Vg0LEdo0IOmY+NvBda6xK9kIL/2nIaz0WcmAQliZETCzlrYovMwImFmLf+nzElb6rOS9KKzMCJhZS1vU5yWsPLPiRgbc0IBlaM0MhIcucwhts/Ki8WafMvXbcwkBGD7grmYVWseGBEbihrHLPJ+sB1n427daE9o+e+oGxKzZitUTU+Ec0XbHN9fjq8B03PPqV0gqalTCmmvxdb405/rd8Vp3uT2/3+D/+xN6jZ7gE+8Qoc0nGAF/O7iPbqPTqhFe+qiFlT4rGVAIKzMCZtbSFoWXGQEza/EvfV7CSp+VvBeFlRkBM2tpi/q8hJUeq9X7/q4MS/YealVo+0t0HsYMXdSsQisaLi16LGa5/KZ35u5r5W/fak1o+/Tp69Br9XasmZCKm245snTUEtqeeOJDBT0yYwSSzpjleACBUTGIGnIsAiPsS4V9XdzxWn/tDDQeFvwybn0E4WkDULL+q3YtXxWhzUdPzt8O7qPb6LRqhJc+amGlz0oGFMLKjICZtbRF4WVGwMxa/Eufl7DSZyXvRWFlRsDMWtqiPi9hpceqvrEagbZQfPjVoygO/QL/ajoOJQHhcI5oWxi5D2OHLUJAwJElfiK0TdcD3AFW3ght+fujcNPraxGWmo702bchOK6348pC4hNhCwnrgCu1V+muLea9/x/kvPJX9XtExgg0VlciOCYOQ+9uLuiaXJQIbSa02rCVztMMpPDS5yWs9FnJgEJYmREws5a2KLzMCJhZi3/p8xJW+qzkvSiszAiYWUtb1OclrPRYNaEJAQjAB189ggOhX+NFjFcHNhfasjB66EIE2o6IMSK0+Vdo2728BKet2YPQjDE49vd/Uc+srYg2S2hjNNvwB54BAgL0HMQHVq21xeJ1XyDzbw+hobpSnSU0MRnHPvGa12cUoc1rdM0PlM7TDKTw0uclrPRZyYBCWJkRMLOWtii8zAiYWYt/6fMSVvqs5L0orMwImFlLW9TnJaz0WdHSWWjrV2HD/2Un4pbheaqShZEitDnT9LdvMaJtx/IynLlmN+LGnYpB8x7QFtqiR4xtV9SYmVfZrVvjxd1PD7z3H5R89wUqdm9TtuOWrPTmFOoYEdq8Rtf8QH87uI9uo9OqEV76qIWVPisZUAgrMwJm1tIWhZcZATNr8S99XsJKn5W8F4WVGQEza2mL+ryElT4rWlJoWx26C58hAz/PDsElRb3xi9G5qpIHYc/tddyo17Ap/y0EBYYiLWoslu6cC8nRZsbZF9bOQlvCpLMw4Cb7RhVtRbTVbw/EJcs3I+HkszDg+uYbW/jimtqqo8222NSE2qKD2DTnAlUFI9oY2eZNEaHNG2pujpHO0wyk8NLnJaz0WcmAQliZETCzlrYovMwImFmLf+nzElb6rOS9KKzMCJhZS1vU5yWs9FnRUkdoC0mYgbUF9h1GZw5dKEKbGWKfWZsKbY8vvRzTlmap86fMnI3UmbN9di06Fem0xZ3z56Bs2waEpfVH+uzbUfr9GqRdfL1O9Q4bEdqMcLVurPPAfHSqHlGN8NJ/jMJKn5UMKISVGQEza2mLwsuMgJm1+Jc+L2Glz0rei8LKjICZtbRFfV7CSp+Vq9B2fk4oZsdPwLkR9mV8XDpaWrENzkLb1H63YGX2XySizQyzT6x7otCW/fIiFKx435GvLTA8EqMWvm60E6oIbT5xr9bX+vqo+h5Xjbxs9B+psNJnJQMKYWVGwMxa2qLwMiNgZi3+pc9LWOmzkveisDIjYGYtbVGfl7DSZ2UJbZ+F7sFq9McVWRH4xYBp+Gnj+60KbWOTLsCG/DcwKHYKfpbxsNnJurm1v33LW6GtMCUap//pvU6nr8ur6NuV2PvMww6xzTT6ToQ2Hz1a3Qfmo9N1+2qEl/4jFFb6rGRAIazMCJhZS1sUXmYEzKzFv/R5CSt9VvJeFFZmBMyspS3q8xJW+qwsoe2V0EPIRDzu3RmLicNPwuUFb6IoLhz/F56P6Kr1zSLaQgIjUdtQgQkpszEhtXOXIprdme+t/e1bPVVo45M69Pm7yHv/P6jOzULUsNEYdu9T2g9QhDZtVG0b+tvBfXQbnVaN8NJHLaz0WcmAQliZETCzlrYovMwImFmLf+nzElb6rOS9KKzMCJhZS1vU5yWs9Fm5Cm337U7AhCETMGfXEuzOiMft8bHoVfgqgqLGYl35hmYVi9BmxtkX1j1ZaCOfyqwfsO2uqxEYEYmxz9lzAuoUEdp0KGnYSOepAcnJRHjp8xJW+qxkQCGszAiYWUtbFF5mBMysxb/0eQkrfVbyXhRWZgTMrKUt6vMSVvqsWhPaHvj6eawdn4pZUREYW/5fEdoOI/W3b/V0oY2YN829ELUFeRgx/wVE9B+i5cwitGlh8mzkbwf3fIVdy0J46T8PYaXPSgYUwsqMgJm1tEXhZUbAzFr8S5+XsNJnJe9FYWVGwMxa2qI+L2Glz4qWy798HEvCctXSUSui7e9LF+Ct84ZjSHAQ+tVtx3TsRhWAbED9l0Ui2sw4+8L6aBDa9jwzH4VffIikMy9AvyvmaGEToU0Lk2cj6Tw9M3K2EF76vISVPisZUAgrMwJm1tIWhZcZATNr8S99XsJKn5W8F4WVGQEza2mL+ryElT4rWn6+ajFejNjcTGj77LF78OfbT3JUdBtWIhZViE2+DOHhGQi2hSMhIgMxIclmJ+vm1v72rXd334WNy/bjzDW7kTDpLAy46S5F9NOnr0Ov1duxZkIqbrrlPw7KC5ZeiVOWZqIgNRpnPNZ1N0Nwdouybeuxc/5cRA8fg6H3/EXLY0Ro08Lk2cjfDu75CruWhfDSfx7CSp+VDCiElRkBM2tpi8LLjICZtfiXPi9hpc9K3ovCyoyAmbW0RX1ewkqflTuh7ScX3YB1U6fig7MGY+3Zw1DYUI+rsRYDUYjUvrdgSJ8LzU7Qg6z97Vtf5y7GJ0tXagttC9+YjSlv7UZBWhTO+KN9J9nOLN7yWnf5VHWZ45as1LpcEdq0MHk28vaBea65Z1oIL/3nKqz0WcmAQliZETCzlrYovMwImFmLf+nzElb6rOS9KKzMCJhZS1vU5yWs9FnR0jWizRLa+Nszf7sIO6pLRGg7jNTfvnW0CG3rr52BxqoKjHriNYQkeo6aFKHNrM23au1vB/fRbXRaNcJLH7Ww0mclAwphZUbAzFraovAyI2BmLf6lz0tY6bOS96KwMiNgZi1tUZ+XsNJn5Uloe/ZvF2N7dbEIbSK0mTlVO3ntnD8HZds2YOjdCxE94jiP5xahzSMiPQPpPPU4WVbCS5+XsNJnJQMKYWVGwMxa2qLwMiNgZi3+pc9LWOmzkveisDIjYGYtbVGfl7DSZ+VJaHvhmUuwuarQIbSNHPwoEnsdyd1mdqbub+1v31qT8yw2vPQZxm/NRfJZlyLt8hsU1NZytHXXpaMitLm0lXvvvRcPPvhgh7cgfzt4h9+gj08gvPSBCit9VjKgEFZmBMyspS0KLzMCZtbiX/q8hJU+K3kvCiszAmbW0hb1eQkrfVauQtvvc/ti+jm/VDnaWFyFtjFDFyI22nOEkdkVdB9rf/vW6sxHkP3M18jIKUTfi25Bn3Pt+fKWvzwXCR+ux+5BsbjoD+84gHZXoS3z2YdRsOoD9Lv8FiSd5TknoES0+agN+dvBfXQbnVaN8NJHLaz0WcmAQliZETCzlrYovMwImFmLf+nzElb6rOS9KKzMCJhZS1vU5yWs9Fm5Cm2PBkzAScf/xCG0PfvXmdheU+GIaBOh7TNMnz7dDLAPrVsT2t5/+070ef1L5KRF4+d/PLK7aHcV2nKXLsb+pYuRMnM2UmfO9khQhDaPiPQMpPPU42RZCS99XsJKn5UMKISVGQEza2mLwsuMgJm1+Jc+L2Glz0rei8LKjICZtbRFfV7CSp9Va0LbzptvRtnGjfjbE+dhJ6ocQtuwAXciOWGG2Ql6kLW/fetoE9r6nP0L9L30Ro8eJEKbR0R6Bv52cL2r7DpWwkv/WQgrfVYyoBBWZgTMrKUtCi8zAmbW4l/6vISVPit5LworMwJm1tIW9XkJK31WSmj76hG8GHoImYjHfQEj8ZPjz4cltP31iXOxCzUOoS02eizGDF1kdoIeZO1v3zpahLaClcuQ+dwjynMy5s1H7LiT2/QiEdp81Mj87eA+uo1Oq0Z46aMWVvqsZEAhrMwImFlLWxReZgTMrMW/9HkJK31W8l4UVmYEzKylLerzElb6rOxC231YENqIYoTjLwGDMeb4ix1C28IFZyAzIMAhtAUFRmLy2GVmJ+hB1v72raNFaKPLbL3zKlRl/4jYcVOQMe9hEdpkM4Su15P4u0PoekRavyJhZfa0hJc+L2Glz0oGq2ashJfwMiegf4T0XfqspC0KKzMCZtbSFvV5CSt9VpbQdl9oqDrohYChGHL8hfjhjjtQ8tVX+Mej0/B9aChmhRZhbM03yuaUcSvNTtCDrP3tW0eT0FZbkI9Ncy9AUEQUxjz3vghtIrR1vZ7E3x1C1yMiQpuvnon4lj5JYaXPSgarZqyEl/AyJ6B/hPRd+qykLQorMwJm1tIW9XkJK31WrQltuS+8gP3//Cdee2gcVkf2xumhVZhaYxfYJo99H0GBUWYn6SHW/vato0loo8usu9y+++24JW2Lu11u6eiuXbtw6623oqqqCk8//TSGDRvWahN4++23UVlZiUsuuaRVm3vvvRcitHW9XsTfHULXIyJCm6+eifiWPklhpc9KBqtmrISX8DInoH+E9F36rKQtCiszAmbW0hb1eQkrfVatCm2LF2P/4sVY8ugorAtNxVmhDZhc87Gq+GjeedTfvnW0CW1b75qNqqzdGDH/BUT0H9KqY3cpoa2iogIUxq69pCOgTAAAIABJREFU9lpERkbimWeewd13363+7Fpyc3Nx++2346c//Skuu+wyEdrM+i6/W/u7Q/A7AIMLEFYGsAAIL31ewkqflQxWzVgJL+FlTkD/COm79FlJWxRWZgTMrKUt6vMSVvqsWhPa9r70LN4+5l/YisHYigycFVSHyfWfitD22WeYPn26GWAfWTc1NeHLH+cj9+/fIiOnEH0vugV9zr1Q1f7+23eiz+tfIictGj//43uOM/79xctw/KfZKEiLwhl/bHv5pY8us1k17W2LO+fPQdm2DRh690JEjziu1UvsUkLbunXrwCi1+++/HzabDfPnz8eMGTMwbty4ZjfQ0NCA5cuXY+/evYiOjhahrSM8sIPrbK+Dd/DldanqhZXZ4xBe+ryElT4rGayasRJewsucgP4R0nfps5K2KKzMCJhZS1vU5yWs9Fm5Cm1PBiTg+ONvwNaPn8XHcUeEtp+HhOCE2v+pikdnLEBc7AlmJ+kh1v70LeoyFNoOvPCdttD2r4UXYvjaPGQPj8d597zV6U+hvbyyX16E/A/fQMrM2UidObt7CG2vvvoqiouLcf3116sL/te//oWgoCBcfPHFzW5g69at4EPduHGj+ve2ItquvPJKzJ7dOgBfPVmKfv379/dVdT2+HuGl/4iFlT4rWgovfV7CSp+V+JYZK+ElvMwJ6B8hfZc+K2mLwsqMgJm1tEV9XsJKnxUtS6r+iwV9+qiDbs7LQ2L4+ThY9V8c6LMBe/ePwNqUdEyvrsapYSuUTVPheWhqOhYIDjY7UQ+w9rdvFYf/F3VvZSmhrWbcDNSMnaioHsh+DUOXb1ERbTFn3e4gnbPhKYxcdxBbxyWi79ibO/0JtJdX8M71CF/1FurTh6Hy9EvV9buLKOxSEW0U1lgs4cz17/yNuduoQp5xxhmgMOds7+4pSY62TvddrRO2V0nWOkkPMRJWZg9SeOnzElb6rGgpvISXGQEza/EvfV7CSp+V9F3CyoyAmbW0RX1ewkqfFS0//+o+WLuOPhQQgKnH34X3v7sdPzR9g7ycMVjVNxnOEW1pkTMxIPVqBMXEmJ2oB1j707cY/MQcbSZLR62Itu3j++Cyua93+hNoL6/agwewad5FsIVH4ri/L2v1+ruU0EbhrL6+3iG0vfTSSwgNDW0W0bZmzRqkpKSo6DF3QpzrnYrQ1um+q3XC9jq41kl6iJGwMnuQwkufl7DSZyWDVTNWwkt4mRPQP0L6Ln1W0haFlRkBM2tpi/q8hJU+q9aEttfWXY0D+AGFG4/Bp6P7thTakq9CUGys2Yl6gLU/fYvazddZj2Lfc/o52rq70EaX2XLHL1GdswcDrrsTCVNnuPWiLiW0MUfbsmXL1AYILK452hjNNm/ePDz77LPNbmbJkiWtLh8Voa1r9h7+7BC6JpHWr0pYmT0x4aXPS1jps5LBqhkr4SW8zAnoHyF9lz4raYvCyoyAmbW0RX1ewkqflavQdi8qcfq4+Vi88UKU1eWh8KvB+PSkDJzT2IgTbR+pilODz0H/5F8iJCnJ7EQ9wNqfvkWhbffBN/D9wv+opaODfn0/4iafpqi2thlCTxDa8t7/D3Je+SviJ5+Ogb++t+sLbc67jjIM8cUXX8SDDz7odtdR3o1EtHXfnsGfHUJ3oyaszJ6Y8NLnJaz0Wclg1YyV8BJe5gT0j5C+S5+VtEVhZUbAzFraoj4vYaXPylVouwm7cPG4f2DRuqmqkqo14/DexN44u7ISkyJWqX+LrzoeQ4bcjrA+fc1O1AOs/elb1Gx25b2GjYteVUKb806c7y29E8lLW+462hOENp3lo10qoo1+vmPHDlxzzTWIi4vDggULMGTIEOTn5+O3v/2t2o100KBBjuYgQlv37Rn82SF0N2rCyuyJCS99XsJKn5UMVs1YCS/hZU5A/wjpu/RZSVsUVmYEzKylLerzElb6rFyFtgvwISakzMbX+xerSpr2z8SbKRWYsTEPp4bvQfWQEoSVxGPUyMcRkZxhdqIeYO1P33KNaLOEtpJdlfj0kz8h/YtP1GYIP//je0c0nMO7jnbXHG3WjWy945eoytmD9KvmIfEn57fwpC4ntPna12XpqK+J+qY+f3YIvrmDzqtFWJmxFl76vISVPisZrJqxEl7Cy5yA/hHSd+mzkrYorMwImFlLW9TnJaz0WSmh7esrcV/QMHWQq9A2LuA+3Nn0NTJ2F+LXH6xF1U1ASF4kxhz/lAhtZpjbbU2h7Yf8N7BxkX3pqCW0rZqzE3tKV+KY+peQkxqDnz/2rk+FtuKdlYgdGoHqQ3VoamxCgC0AYb31dpz1VVu0lo8Gx/XG6L8sFaGt3d7USgW+emAddX1drV7hpf9EhJU+KxlQCCszAmbW0haFlxkBM2vxL31ewkqflbwXhZUZATNraYv6vISVPitarlg3FffiTLdC28S4Bbi96MNmQltAdQCioociNW0mkhPcJ6c3u4LuY91e36pubEBDUxMiA4OMb5pLRym0fb/w382Ets+u2Ybshi/tQlufePz88bd8KrStumUnxt3dHzXF9QiODERdRQN6ZUTAFhygztNY3wRbkP3PrqW9vKz6rOWj/Pu4JStbnEci2ozdyf0BvnpgPrqcLl+N8NJ/RMJKn5UMKISVGQEza2mLwsuMgJm1+Jc+L2Glz6orvhdrGqsRGBCEoADzQZ3ZnZtbHy2+lV1d0QxOYkgYwmyBxsCOFl7GYDpwcO+La+kOdbgKbSGBkahtqEDv0EEYHHGzEtoG7ynBDe+vURFtVumfMhsDUmd3h1v02TW2px1SZDtYW62uJTYoBNFBelFh1sUzom1n/uvYfDhHW/oNf0bU0LH44IJNKBu0vkOEtrryBrx79gakn5WA/G9L1aU0VDUibkQEjvttfyWyNdQ0IrxPCEKiD79nmgAc1t3aw8v1odUcPICKnRsRP/mMFs9ThDYfubgvH5iPLqlLVyO89B+PsNJn1RUHFGZX37nW4ltmvIWX8DIjYGYt/qXPS1jpszJ5L1Y01MMGINyLqAadKyqpL0NebREq6muQFBKHtLDeOod1qs3R4luuQlvv4FCvnrsveXEcXFJfi+AAm1eRNZ3qKF6czJesvDh9tzvEVWizbiAtcjT6hVylhLahudX49Z9WoPwJwJYLNKYC8XljMersRd3ufttzwe3xrb/n7kBlQz32VpVjVtIATI7tY3QpFNq+y/kbMp/5REW01cb9Fn3POQnfPpTZYULbofVlWDV3p9vrPOb6NLWcdN+KIqSdEochl/RBYIgNVYdq0VgPxA2PQHt4tThpUxMa62pgCwkToc3IcwyMffrADM7bXU2Fl/6TE1b6rEwGFGa19kxr8S2z59oZvFYUH8ApsclmF9ZFrTuDVxe9da8uS3jpYxNW+qxM3ouFdTWq4vjgUDDKgf9nhEN7Sm1TA/Jri3CopgT1aHBUlRISL0Jbe8C281hXoa1XUAhiDCNZTHxL53LL6uvwQ1Upwm1BiA8OQYgtUEXZhdoCrUAUnWq6rI30W2aPxkRoqzsRaIoHas88IrTlVFegT2i4Em67UzlQU6Wu2/2iR/d34q1vHaitwkWbPnVUyqWjc/odgxkJ+ju3Umhbmzkf2c+vV0Jbfv5NqK4erOrsqIg2Z6EtdWosUqfGYcOCLNRXHnnHWDc17MoUpJ8Zj28f2oOYgRE4/o7+vhXa2nAuiWjzUcvz1sF9dPpuV40ur8yqclQ11mNEZKzjHssb6hAVGIz3DmVjT1UZTo5NRlJIGLZVluDUuJRux8LTBeuy8lTP0fK78NJ/0sJKn5XOgIKDhCezt+DatGFIDgk3qxwA+7artq7C3QPG4LjoBHV8XVOjypvRHQca4l9mLiC89HkJK31WOn0XbVYVH8AreT+isbEJN/Qdjt7BYQgKsCEl1LwvY79VWl+DQ7XFKG+oQBMaW1xwVGA4hkf2M7uRTrA+GnyLz4eDeas01jQgOCgQQcE2RAcGG0W2+YJXfVMjKhsa8Lecbfi8eD8YWXl92nAkBoc5vv8pOvT2cnlrJ7iN1il8wUrrRD3EyERo4y03XhaPyhMKVURbw8n3I7+2GqOj4pHsRR/mL4RsC/trqsCl3IEBAdoiobe+tb6sAHN3rgEjWiMCg5FVXa6YPTVskjYCJbTtmY/sF+xCW0HJHISkHquOzw78DCNL/+3zHG1Zywqw7pFMUGRjBBvL7jfz8ePSgwiKCETqyb2Q9WFhi3vgZgkTH87Ahv3fYPr06dr36K2hCG3eknM5zp2DL8zegqtTh6qXlpTmBD75/DOEjB2pBpafFuairKEOAQjAzMT+yK+rVqHjX5ceVEIay8DwaNXwI21BePvQXiwaOgnXbFvVAuvCoRPVADdOzcbWIzYotNuj97bz7PY37uUNCC99cMJKnxUt2+K1rCAHHxXsw7dlhzA/Y5yaADAtz+zbjlcO7MZFfQbiyuQhKKqvxY6KYlUNB7yTeiUaDYBMz+9re/EvM6LCS5+XsNJn5dp3cXkeJwUiAgNVv2KV5/Ztx5IDu9VfT4jujW2VxUrwOCuhL+4aMEb7hHuri1FWX47qxspWj9ldVYVwWwhOjR+sJk67UjkafMs5JxPZ1xfVwhYRCFuoPUcbxVVn32jr+bSXF/1xc3mR+uZ/af8ut6eiP/YPj1LC2896p6tIH0a7BQbY343dpbSXVXe5T19dp6nQZruuP0pH7EWvHwZjzuBZ6jIGhkXjj0PGezX56XwfFKdZnKPj6LvVDfVqDJvkxeSqO04FdTVYV3oII6JigSaofGlVDQ1IDAlFeQPHte4jjHV9q6axERTzKOIFBQRgU3mREtoY0HJD2nD1Z5ZPj5+h3baq62rxbeZDyH1hoxLaqsJvw9j7zlT50JYtWYRBm9/1udC25bl92LnkAAZf1AcjrkmBLciGxvpGtWTUKszRlvd1KXa8fKBZpBvFuYpJ2Zh25imtbpbgKx8Woc1HJF0dnALS2RuWY0RELEaysaj8ewH4SXwahkREayvUJpdXdbix8+XT3lB/k/N6smVHVFpfi+0VxahtasTOylJ8krMbRSE29RHXnkIF/tDhpQ6sh5FtrNOq9/6Bx+G0+NT2nMLvx+p2nn6/0C5yAbq8GC7tTdRRF7lNn1yGLiufnKwHVNIWr4s2f4YDNfaB5eyUIZidOtTojhdlb8Ub+XvUMQzdn5U0ECuK9mNvdbmjnv5hUbgieTDOSLDP3nX1Iv5l9oSElz4vYaXPipbOvCyRhQM45+T39+xeh29KD7aoeGRkLB4bfKLj34MDAhAQYF/U5C7S9ttS93lzaL+2tBQfFhSgsN7+7Xd92jBcljyY40k1+PPVEi9r5YMZJbv10eBbzYS2JqA2rxpBccEOoc1kYwRveHG8Yn2783t93q41ju/2M+Pt77esmgr1/mPuKOdC4ZeixrjoBJXAfXp8is/8xht/MTnGG1Ym9fc029aEtkGxU5CWdD3m7lyCESWBuO6B99WtB88bgaL0bYjakIx5Y3/pwPGnweMxoVeSV3ic2wr7zNAAG+qbmhBsszk2EKAPM2qOy6+dl3s65d7XPvcdu7/FV8V5Sj84q3dfNenhXPh9SHGZ5wkLDHT4vrNv5ddWuRX+rHbHdsXvSdXfFeXi+dydOD9pAG5IHYYzN3yo/v3DsWdqT+yW19Zgbeb9qH9yPeJLq1DV61FMenwiAgID8Objf/K50FZf0aCi2XJXFmP47BSMmH1knF9bXA8EQm2AwA0RuJS0tsTeh2R9UKBEN5bISyox5fwTERobjMCwjhPrRWjTdv22DZ0d/NOi/SpKa2Wx/WE6F4biUww6JS4F5yf2Vz9RUW7vjAwjwErr7SpuqM3mM2W9vXgoZizO3YmtFcXNBoyu9f48sT/K6muRV1uFPdXlmBiTiKigYKWuf158QC0TRVMTKhobkHk4yo0s/zh4vAp3ZeLe8zd+7Fa4Y2cyuVcfTIlNwrFR8dq3ZAmE7M7YuWbXVIA5LVJDIjAg3N5BdUaRF7MZZVdez+fuwLqyAgwNj8Ev+gzC2wezsLuqVM2eMlJyVmJ/nBqf2mJW/cmszcipqURGeLQSyVnozxUNdfhlymC1zKFfWKSKYOKHn68GCGZ32z5r8S0zfm3xmrruPUdlHJhe3GcQhkf0QkpoRIuTcEaR/TTL5vJCfFK0HyuKDuBQnX3Xp+bvjFAkhoRj2+HINvZ70+JSVP6MIRExZjfQydbiX2bAhZc+L2HVNit+v7BYgz5nXjfvWI26Rnt0xj0Dx6r/su+5c/e3StSY1CsBKSHR6t+XHsxU/701/VhE2Ow7t0UEBjkGaa4J9Dko3Vxuj4qzCqMxVpaUYGVxsYrMCMQnCMS36udhkT/HXQOvRQACUdVQg0ER8UZ5iVqj8M7BLJwan+JVtNzR4FvO4kFDRT0ayuqbCW385uU3Dd9TnsYnurws0YGRQXf88C3KD49ZDtZVN3v3PT5kAvqHRYLvSRZ+YzFJO33U3bjqypQh+GlCPxXd1thkT7fA62fAAe+zttH+d5N8V/o9kZmlLiuzWnuutbPQNm/eWepGazJ2Y+D8CoREn9pCaAv5vzEoTPm+hdA2K3EAbuo3wqMvuyPJJdb0KYppFLmsQn+i73I1wwcFOZiXfqzKr0tfYz9a09iAsvp6NKLJ6FvN+VuS56J/c9yhUig1oVkqJefxPn1rzJST1IQF245rVCo1Ams8zmhlFt4PvykpvFkTxL/cshJ7qsswsVcSHhs8Xsu5Kmpr8E3m/Yj5w1fKvjL+eZy8yD7Z/Pqjj/lUaKNolvneIex8+QDqKhpw6gsj0GtIy+9s5wuvr2pAY10TmMFg09PZaklpQCgw6GdJGDQzEWHxwQiKNN9xWQeOCG06lDRsrM7TWutsHcKGQVWa5YPCnBYzM5YdlzxaOXk0Tucw4YvrUG21epk4N/6+YZEm1fjMlp1RfWMj6prsn3kP7lmvBA0WfpypBthQj5AmIDUiGpclZyApOMzo3hmia/8AaJ4clZ0dZwFSwyJxUdJAPJ2zFR8X5ja7NworP4lLxdm9+ynBjrmPIoOCVcQdX8qbK4rVwJcdq/PLn2Kdc2TJr1KHYUtFEe4dONarDzkT4PJiNqFln41Om3A8iutq8WHhPnxUuE+rAvqGs49ay5a1DgaULzOnSHcq4ltmT8uZV9PhiIyAoCDsqixVS9n50eIcpctlLgPCo8HZRfYfzh81o6LiMaVXEv62b7vjIvjBMy/9GHxYsA+Zh+1vSx+lIi9LGmpx7bYvHO8QRuoyYtcq7Be7WpoC8S/v/cvsyKPPWnyr9Wdu5bviCoKow99dK1eswKSTT8bWiiL89oe1joOnxiarqIzKxnrHN87zw8chNrgXbAE2XL/9C0fUhvMZre9amy0Aj2WMV9EdLBTwdlTaI3NdBbYA5CPStgy1jUcmoROCp+E3/a/E8/ty0IhGXNRnCGYk9FODRU8CT2sE+D18+ZYVzXJdmrSQo8G3nIW2T7Nz8O+yPahsasBzw6c0ExP4DOhDFA9aK+Q1bfp0h5BlLbErqquxL+9EgEOoYB0UJV4+8EOz6vjt9UjGCfikKBe3p49SEY4UKviNzvqqGxpgC4CaKOX7dF3ZoWarWfju5PvWKgy4vChpkEPg8HZHVRO/0bE9GnxLh4OujTuhrT6+EJNe7o2DiLcLbaVBuO5++0Rn7EPnIifyHYTsScDvBv7KcRqO4Z4cOhEJwWbphLjE/sX9O7G1vBhZNfbVBeOie6v8ad+WHmo2LuT33eXJg8E+lYXffC/v/wETeyXi8pTBWpPx35YexK27vmkTD339lDj7OUZGxGJUdLy6r/dXfI7jJ05wHOsclcr+1Foi2lrllg7hvLritVGnaq38Ka+pxms/PoQx81eq6jtKaKstq0fmO4ew5Vn7uC5mUDhO+8dIXXdSdox4++p3P6BoW4X6e3T/MAy7IgVxIyIQEhukIuF8WURoa4UmO3J+ZLBz1imuQhuP4zLRmUkDHE66v6YSP1aVY8mBH5RI41xMlxpZglZxfZ36IGHhbA8/mFhGR8drNQ6de9O1YSLdDWWFSr1n4bVYs09c7vSz3v1UYsrShloc3LAF5087rcNnmPii/9+hLJQ21OHdQ9mtCp269+i6VJWdN58dI6I6qsiLWZ8sl4vM/u5j5NmOJF7mLPyVKYPVhx1FkAkxiRgcEYMTYxJB/3g9P7NFe+QZedx1acNUzkAWtjNGN64pyVciiLvCKCO+ZCf0SvR6kKB/t+23FN8yY+jMq760VB3cFB2Fu374Vk0ojI1OwInRwVhVUu12yUtrZ+OHG/uScTG9MSW2j8pRyQ88Ruo6v4O2VxZjfWkh/nlgl+rLZqcMVb3tj1WlauDx+qhTO1z4NyEm/mVCy2zJ2r6aCnBHtfSwKLdRk+8c3IveIeEYFRXXpgD7bek6HBM5RnuJiNkddZy1+FZLtlb0DvsGS+ywrL7++msUD+mrJhjdRQXRzoZdSAvZqAZtc9NvRUbEELDPeTMvUy3js4oVXWv9nVFxlvDGf9tWuRcri4qwtqxMiW0sScHfo7juA/Xn5KBkRAcmY1fNBgQEjEJk4LmHl5LWwIY8PDr4AjX5yfc0o8Z1o8X5fq9qbMB3ZYfw0J4NXi3h5/VZvtWe5acd5/m+qZlLyPJqK/HKgT0qCMAqfA/x24eiASN0rNLaShnuUvvFl18i6bhRqq+hOMbvfD4DTlYzEm1qXDKe3be9xYoTLhHlRBQFgYywGKSFRXhM/m5PDVPniFxjTjdX0c26ZgoS3EyNx/B7776BxyE8MFAFA/Dd6o8i/ZYZdXdCG2sY/54NVYGpuGbb8xhQFYy5d71r72d+fwV+jHkZ9YWx+H389WoczEguTiRw5dRtTj7d1pXwu4rfYf/I3eWI6m3NngE1B2urHMIvV7iwD6Zf0vf4ffeb9GORppH3kLvO37t7neNUfL9bE7jcpICCtOtS6pN6JeH2/qPx+VdfYsKEI0KbtYsw3wtvHdyLv+ZsU/XyemYlDVDfnIxso4jIPv+KFPsuoSzzdn6trv/OAWO0dh/l0tHXdv8BY+bbc6d3lNC2cVE2dr+Rr87BPGuj5/RDeJL5rthFOyrw1dObULvBPoHADRKOvaGvEtv4Z+Z7swX7Jga2xwttt//xYdz+m3lGO448kb0F28vtYZV8QZyZ0FfN6LS1xNPqPBlV9Ujm9x6Tx1oRaMsL9+HPezc1s7dmcrhcrYn/a2pSiRadhT/XbbkZ3s9ZIiuagoP9m/uONLpv3i87JObf8OYlNGfnGmwoK2jRFzFS6J8jpzb7d3+8bCh0ri7JB5lzKSsLB7GVh6MB2Xmlh0WqzvLmviMQFxSG4ZG91ICXa9gX79+Fl445Bd+VHlKRUtbHJjvB9NAoxfquAWN9npzVH6zMXoVdw5ptj8tFLBGbLyQmQWWE0NCIXm1eJD+oc2sqUXxY4ODsbb/QSLcDWFZE0Y1tmH704+HISH5IOpfzEvur5TZduYhvmT0dd0Lb143VeDxrk5rooOieV/M6ru17M3ZX1WJ1cT5ig0MxODxG9SUsXH6cV1OJx7I2qQ8mCr+PDTmx1UmHuiYOKhoQGMB3kH1wwITlTFzuWvjhxMFEV1lSKv7lvX+5O3JnZQn+vm+HSohs9XN8//C5U2AItwWqpe4c6FqR5Nb7iQMNa+nf5Ng+SsSIDCzHbTuuQt/w23Bb+lQ1UKZAw8GyToJ6a3ki35GdvTRLfKulh1D04LP/sDBHRVuwT6IAxu/CsrIy5AQeWfmQGhqK3JoanB6fgphAfmnuwbsHFzkqvTbtBpzV+2zUNtYi2BaL2sYGh7ih8mY11mPZoRw1GGOxxDYKXNayJP77wLAANDa9if019iT3J0WejFMjTkFmXS6WFL+IJiShAeMRhCNL72vxO2VL3+X1Mwl+lC0Yk2KTEBoQiLLGWgwL74WwwCC1/JBiCnfp426VFHY4EcZ757fnk0MmqM2xTIrlW58X7VfL9HtaoT8wpcbXJXnIObzz6DBbJHY0HhFTec8cjHOgb+WIoiDG8UhNU6MSUK1J/nfXrsY70Q14OOMEtYyOk+6e8i9zVcmNaSNU3maW2KBg48lJfoMxoTtXoFg+yefPnUmfyNrc4rFZPsrhc1pYZIdP9LvzG+m32m5N1i7rVu5IZ6HtjjuGqIObmsJw4jsjkBgxBFPXzVf/9sQ8e16xlCdvxq6mp1CXH4U/JN2kJj+vSR2KW3asVr+/MOJkre8j+hb70AVZm1VfYq1W4Xc+2wQL//2eAWPV+5f+zt+s/tD5Lin4snAFVEZ4DEJsNvUO5yYKMUEhqg1Y/r+8YB8eytyg+j6+X58cMrFZhCnPyTQjLOxnOQ6l0Mfr4GSKO6GN45qrt65yLM/+2/CTkBYaqfJzMmKU3w69Di8Vt677L9lb8Xr+HrX6iyu4qIGw7bNQi+Abw3lH1LKaarz+44MOoQ0jX8K4uwYoe18sHWUkW87HRfj+iSxVp9o59JEMxA2NPJIfwaCj5jLST19fibg96chfV+bYQIH1jr01HdEDwhCVFob6auZ3a0BEsrmYZ11Ojxfafvbxa0hLS8OZCWkqwow7UVqFIdFWQkGGvdPh+KFy2ZbPWzwuKtRUh/nicZdA3Qqdfn7fDhU5oxuh5rzkiI3ltLhUbK4owo+V9t02rY0UrAsaHRmHEZH2j2GroTE01VrWaEVcWUmzrcg2dhptCYX8/Z/7d+G7UrtQNid9pPooZ8JHa9BmCYD8sNlZVaoaP4UMRrCRzcWbPlWDyJmJ9salBgDhUcrGdeDXFV42nDlgMtXIwztefVaY22ZkGpcFW8t7yYIiy6OZ37fIPcf7vi51uPrYpeB5aXKGQfNvadoVWLXrBto42FcbErCeizZ9qs4UigD8dcQUrZepL++L7ZAzThRhrXJpnwzj3IC+vCZPdfVk3/J079787iq07a6pwLVZ3zn6u9dHTcZi1WV+AAAgAElEQVRlmy7EHzIexpjoI8s63Z3LinAeEx3nEDVK60sRagtBqM3+YVbfVI8DNfvVnznxkhqWpv5Lu4f27FDLSVkokLx7MFsNfpkkeskxpzRLcu7NvfriGPEvM4qt8WJU0et5e/CRSyoE15QGzmfjRAM/8NknsdiQxTe1+r/dn0pUrixGMfHfAgMuw+39x+PN/AOYFp+CS/oMavPiGVHHPEv8NuL3R3xwqMqp2llFfOsIaQoenGR6MnuLR/yMZqhp/AyxQTZkVVfhoj6T8e7BV1FcX4DCOrtoxnJe4kyclzQLoTbmiGyeRJzRUEwP8nHhvlbPOT4mBoPCsvFBwUuoaqhEmC0cF/S+EsMD+qk8QwcasvBUwXNur7cWv1Fvck9F+V5VeTNhz/kY+nhEYAIWj5xqtMKDvhV9wig1qXpdJ/q0p/ttz+9cpWOVhibg4s3276WEwFDMiRqK2LJq7I8NQlCvULyZn+mYSLaOIesTYnor4dNaPcPcaZzgb61QkKhs4O62wWpZJ8UKfh9T6KIY5rwRR3vujcdawQvMx8ayvrxATRhwHMNNhazvMn6TUzCcFpuCMdH6OZvbe33W8dJvtSRp5cO2dkOmBQMXGMnqLLQ98YRdTKupycDQuxah93HRDqHtuedzYAsMROyt52Jb0UOozQ3Fg6m/UUIb84xxJ02KUrppmv6duwsv5f+oBDS+S/8+fApqGqvx34NZ+EWfoeqdx/q4ioWCPye5GMRBgZdj+fTQSIyMimsm+LINcXxs5Xnj8VbEGu+L/fhtu75xTNomhURgfEyCyjFoTWo502M75H2xPta9LTcbTTH23JosgyKiVRqlRzM3qj6S+sAzwydr5XC3lrBaIl5r/m/lgbtp+5eIq16G8/9sXzoacdp/HBsUtEdoo8DGnGz5a8uQ9cEhFG2rRPqZ8ej7k3j0mdB2AIV1zdQHD+/dg9rqRoQc3viAbXHiMZNRsa8Ge98/hH0ri9FQ1aiWkgZF2DBmXrraPCEsIRiDL+zj9YYJPV5os5IK0hHDbUEORdd1PT8FLef11nR+vhhc1enpcSmYHpeK46MTHH7HQf6y775B5KB0vH8o29FIdHedu3DTp2oTAJ1iCWi0dX7JsQHd0HeEegk6C4XjY3pjWmwqfqwuVQO00Yc3A6AazWVwFI5Wl+arHUGdI+KsaxkQFqUi46iIc7kBl4O6Ji6lLc9rzWK+N+YMR74OZ8Xb+f560svm+/JC5NVU4dnc7W5zmTCXEhm2lhtgVXEetpQXqdkB+pXNZsPXxfnq75xN/eLbb9B/1DHYXVmqfh8W2Usr2oC8OZj/rrxAJei0IhSs5RAUeTkD/ENlKfhvFFBTQiMxOioO/8/ed0DHVV1d7+l9Rr13yZbcu3HDdGyaKTGhhQ4h+WgJEFqAEEwNJAQCJIQEvhBCaKaYYqoxxsYY27jLtizLsnrXjKb3f+379EYzKpZkDH9W/v+wWJI1r9x35757z91nn30o5s4F6vsw+f58txg14QIyxZwi0jRHwqJgm3iNz7ub0ejziMjKdne36MO5tgwc2+DEKcce/300fUTX/KyrSbDjnmvaGzueqaR831i84z/J/pvew++7XzlOP/l8FXJnT0eO1oAd7U34xNmGL1wdwrFaklaA9sDHeKn5H/ht6QOYn3T0qJq0zv4ltjm3YJb1KMyyHSWcukdqH8Sabinwk6ZJwylppyNfn49KdyXm2eZjunVm7B4EPsgqluUDivVmPF0xb8Tv1KgaO8KD///4AuwhPzb3dIr1kwGpM9IKhgwC9O8vRpRfaakRa65sXE/o3I81WpGk1glnn3P5yq4GnJScg+ZeX2JeUiammVNwa/VGRCIfYqvzE6Rp8pCmnSCYTJ7IHoTitLJ4/RBORQSTBEB3f+kMEamXNwX0ARiIrPO5xVok2EP9UujJUOE5DPDFi0aPcLgkHEYNROofDmX/f2z19Qw3gyzeI4MJ3BguTsmFTglY1CzAZUBlZSXGjxuPZLUXd1RfETt5ink6trmkYAFtmmUGtjg3Y7plJqZbZ6Aj2IGjkxYOGThgwPFne9YlfE3zkwzQYi3W2T8Vfy8xlOPi7Guh9XmhF7q4arEevt3zCWpDLah0b004/6rcmzHdepxIc+XY55xG/1JOz+ov4SGfLD13ngjwftm9Dbs8LfCGc0e8uZavw7HVOK5AaP4+UzHvcIbvf9Q5XLuYZh5v8j7hyZSpsCj0cL1UDbXZAPPlRfjY1RzTUItPVeO7zbVuOMYaATXupzhPUYuUwBpZPPE6byNNBz7cjpR1Cnk+9zgPHEgcY8cmZ+G+khmHe/nDPu+HmrcOp9rlYT/UdziRACnZXQTv441gqDrqxbqtp+JuLBIfxQNtth89jAnnZ8aAtrPNE3Fj4SJ0d2/EzqZfJwBtT46dg0cP7hAyQsORYMJuN7x6LU7d+nGsOVfnlmCWRS/GsRJGZOpSBMGEc5g1TruQff73xipB7KHx+Bebq1HpsccCXnyHCFjL+205VZt/43oqp/Wznf113WQGJ/UKeS8y4c7ZLs2xQxmBPbmgDdlpN+aNH1HGGvdY8X3AggwED92RUEIVVAbYuNYTa5mG9bjk8SMHtHlaAqh+vRXe1oCoLkpTG1WY//sxSBprHFFqZygYhcsRgt6kBPlJjq4gLElqqNQKrP96DY495jiEAxE4GnywN/mx6/5ahH0SWG8u0MNV5xM/x92Yj7xZh1d87L8eaPvpX59A3eyKUWtzyWVumbK5or0etb6hdS0GG+APlM7A0b2CiMPNQQTq9noc2O7sEmw2mpzjLW+a+Df5Zel/Pb5IPF52bKlZQD0NOuDy34ajccvXlCNQctntodo+1HGs7vlQWd/mb6jzf6jFZri+P5Kfc2EnA5AppkyhpTA5v085n57fBau4ZGoMAjBjsQZWWB2tkXpsVEnVUbhAccZdkJyJ/R4nnOGAAFTPzypBo8+Np3tz8gkalxgsIoWS44iONyOchxoX3Kib1aTL9sVSLGotTEoVsnRGzLSmi42cbDKAxp8E78gQFStNFOJ3VrHhIkJBzsGM/UO9DgrnEnjL0RsFQEhjtJ6AJI0pT3S4v3JIefqy8XxGrnev+xrHHXfcaLv1iB8vUtDdErVbNgL1fEc4Duh4HsmI7uE8wH/je3g4/XCoczietzu7sax2S+x9IRARXyH02rxxosromVtPgTvsxiXZl+OSnMtH1ZSbqm7AdudWGFUm3F18L1I1qfjp7r4Ncf+LTTRPwh/Ln074MwGX26s3xoAZOqt898kqJtuNKTYqpQIPlMwYdTrVqB6m9+D/l8cXZ81vHG2490DfuGG3yHMx58PJ5lQBmHHuYqCjsmY/xpeUYq2jdcA8OcGUjCXpBSPSS5G/KwYh/trwZ7ze+sqQX99ZGUvxUecHgnUUwRiEcI44lm1ioIfA3lP1lbFg4GBrRn/dGD7jVbnlo2pr/wb66uuhttmgtg7u3H5fY4vfG78L/ozfRB3O+P8+zuH6yVTd2ba0mP7Zadv6NoVyelwg4kd3qEOspxSR37JlK+bOmIl6/z48fOD+AU0jg63CLIlK9/98XtICwdIdzLj5Y+EhOcviucbHsNu1Fd2hTsFiOyn1TMxPOhHKgBfmsC8hPTAENUKGJKx1fIxAhOl/BwXIN8k8GY+XP5VwO27EmbJIH4s+yCutNXCEgiJ4zLp+1BkiC+b45GzolWqs7HgT+7x6fNylHnZzHX8jPseq1avxWZ4FX/e0Yc2M0wY8NoOEvEe50Tog3ZHrBdvCY1jl/uikzMMaBkzBpUTMOHMS5lkzxM/DLXYTX/iAjSFoyetnq7W40zIGui1huJ+oEe20LKtAaJIKRoMZKoXkZw5WvEBm4oj5rMmOk2bNEUABXT6CcUqFQhQY+08x7mnqfS7B1pPBjA+mnvyDB6K+r3mrfz8zKEIQ5EgbAy4EmGT7LpIBfNfokwxm9F187u3YUHUzHsAJ0PnUePjPUnp5IJALb8F9OP6xvtTRKbpsPFF2IXqCu7Gt6sYBQNvzTVX43+Z9w84FwY4O7NQpBFOMY/z6vHxkalWx95zzapo2Axa1Rey1aFxnuX7Sd+P6GOlNsTSrNYJVWet14fH6nSPW7aU/eUxy9ohYuPFEnalBNU4fO1G0ge9s/N6DTM5bCieK4NxIjUE6alLHm8yek/9Gv4TkjKU7Vh1xoG3335uw5x9SRgeNTLa0qRYUnpaW0CZ2d1ujDzq9CklpiUVb3M4QnPZEEJfsNqVKga07vsLcOUcLIC4ajIgUUc9BH+pfb0XQHUGgKxi7j8qgwpif56L0hORRF0v4rwfa7rz3N7jgll+gOeARHTaB5XEB7Irb/JJ6LjuPRJXp+BKIkE1Ombxp3wYBGMSLHsrHpEeUSLNYRapgkd6C+HSgkQ5qHseJh68uU1rjabRMeX2+eR/iKyGSEi0LGg52jxur1sfEGZkuIFFH9THwTWga9EYR+DnZawtTslFhsApNuKcaKrG6NxdclBUGcEZaPgi2UFeI+dpMH2C0aLfLLtp9Ze7YES1cP9RiM5q+/z6OpaYOc/xlTbih7jHHmoEd7i7BuuSGmMwsan+RKReOhDHGlCT6lY7fkTRqmEw1p4CaPRT9JzhHdmX/aq1D3dOkVAt6Mtsqv0P8G6MewxnHIh3jMQarSEUmI62/ESBoCw4OCHL8n5VRKO5L/YDjk3MEU+Q/bWxR5+XvTVUD2B98VjmaRRCUm2j5PeNn8oaPae2MRutUKqEbdyTtP62vjuSzfddrCX2Mup14q/3gsJdiOkK2Loif7PixOHa0QBsdtYt2/BhtAQlMJnuNTBIaGSYUJn+i7g9iExpvy0ofRIomDfW+Omzs2YA7iu8W6Qd7PT24uWqDmEuGMs7h52YUQ4qNAlqFUhRjOJK2cvUqHH300SNaE4a6LytXp2sMGGuyCfmDzT0dqPb2CDa2AENUGtChzdUavzcW7mj6hCxiakT9pXFPbL0mEEXNRlZAjg+ejeS6FAz/dfHUkRyacMwf6x7Dduc21Pmk8UumZK5OirRzbHUE21FiKMMNBb/E3xqfxRutr4rPplh+hOZAORr8kp5XPFtdGps6FOotYu7iupGtNYi0rSt2SyLIspHV9tTYuaNuN08gm83f3AylTgdtRmLaonzB72PuYoruyy01Yt2lUbP1cPr+sB6aAIjbjnA0IqqfU4cnQyux0Wj0/ThPbOzpS+/k3yeYkxPWzrcmnyj0dnwRP5p9rdCrpOrs1O/RjFdhS89mfGmXWAfx9tjYJwRblmPjmfonEY6GRdCAc0uFaRxuL7pr0DRSXoPAHzfgtMt3nSJ+ZuvycW7m5cjR5sNCjWNPV2x7HmrZD+dHz4jjlJNPRdrC86FXGbHR+Q3+UPs78fe3prwvNrMjNQJx8drCv66+DUpU4AtHhtBquySrTEiDDCdvTYDi86/W4V/JURFMebZifmxd7gz6saa7RWyaZTsnvVDIj5QarSLA+FFnQyzQwU3p38YtEHpIozHKlHCj399+nlshgqWjnacvq1wjfDT6XPTzFyXn4YG6rShR63CtJQ+6vzoR/EoKCJrvHIvANAWMFjM0SmnTqoAyltHCf5MxKOu2sc/XrVuHE49eKEAFnVL1ndmso+mrkR7LOYr/c6zSJycQSuYd52VZD4tr5/fNtPs+5q3B+oCahUzrO1JGoHJjT7sAe+MlCThHVvTuD0d6L67bfJdYoZh9zuwsWeJAvgb3QGMVDXi76rd4HrOQtz8FN6/4d+wWHdpnsej5cfjSvhe/3v8GMlVmvFpxTQxo8zfr8ED2hZhiGQcy2l5oqhIkiOEYbYG2NuwyqMT7N8ZAoC0XaVoJnNrj2Y2/NfxFBB2sahtMKjMCUb94P8LR0IAUe7mx1D7nHr4rGIixQQkk0mR/IJ5I8/bkE0cMkrL/+F3T4jXa2KfxOoW/K5stqp+Oxup7CTsMHMQziuOvQT+AWtTsryPNaPvsskr01HhF0YOCxakipdOQrk1I4WQqaI89CDLXaCaLWjDWZHv3xWYBqs1YKGEYzQd96G4PYvxMywBNO37uag8g5Aoj1BSAs9qDg+sd0DklXyhkVmH2HUXImGyGwTbyYir/9UDb3XffjWXLlg06tmQGkgwYMVXvUOkO8VRkXpDUUQrEUhjw27XrsPCY71cXJ57+HfaGoVAqoGRuQC9FlaKKZMnIRnYDAUZGHxiVtgf9CY5IfJEFAhWDpXnS6WBkisybodJAeb/hNOAi/kisrTx+JIvNHvdu7PXsxmddn+DY5OMxzjQe40wTYs/HqGuDrx4mtQlkdxyXciLydPmjmUd+sGMJ7D7TUAmi/2SSEcxiEYany+eKyjaHcsTi++rB2m3I1EqMOLLZqBdIh4HXIDjLv7O6apOoECZFss/PLBEb3caAB00+t7hXps4g9PSOjUspje8Mjh1GZmmyjhp/cjEksCXS6Dobh9zIcyHO1OrRGvAJMLfYYBbg9kRTMs4YgpXBTQ4XJDqZXDhWdTfFmsRF6dLsMSJliaTeeGCt/5c4krH1g33xvTeSmLF1wlntX7Etvi2npeYLJ53jg/1MRz+ePUVwhGB2hVFaNL6r/Sf21Xd9pu96Psc+7Yaq9THwmM4EI7fHtngxd84cUfBmp6sbv8oYg3RrsnBgXmx6AS82vyDOnWCeiGWlD8Oq7mPjMBWUBQ3IEnCGnLGIaFewEx93fijAjsHstuJf4yjrXBE9vWjnufCEPRhvnoBK1y4ByHkiXnjCUlrQs+P+LioF0gjyb3C0i/lin7dHzDtkUw6V4s5z+G6SdSlvokbTl5wfdji7sLy9Fowwkg201dGB6Unp+FF6EdpDBPI9orIcUygJ6pfHFSnhuzG9NyBEdu5XDgl0/C7GDTZ1OG/I71s3vsv1hjuXc+a1e9cnBMROTMnB3cXTxAZfnkOrPD3Y4eoSLGPO4wR2mE7X1tqGaJIFY0w2MTfTGDwYaUq93D4CJW+2vRFr7nlZF+KCrJ/ArJJEnAnYcAzK45P/vm//PfjS/oX4/NzMS2FRHyvAQtn4Dpyamo+TU3OFn9Rf85VAh1tUHPSKVEIec3Z64Yg1rgItLQg5ndCkpMBdVYWw0wl9QQFM5eVCYCXi8yHs8UCTnCya9Pnq1UeEucy1jCAWA4+/O7h9AMv79LQCpKp1cEWCAoxmtsNgOr1yP9EXItgwHKAjH88xww1Rg88zpNbYcOOOnxOQZWU72YflvPLwgQfwrXPToKcXG0pwwFuDK3Ovwcmpi8TY0CqpcCppQPaEHGJe+Z89PxXnE2ijFegLkKfPF+wN2eRgNP99+haJTf7wmL+JfiCrKex1IBKUNoMsQup680FEPJIecKT8eKTNOQepKUViPC7ZshieiAcXZV+Cy3KujLFGRtIH8ceQXTwv6XS83ylpBtPoR5ToLTgvq0TMcWw3gU36TvTva7wuXNUPMGYK9kOlMwUDjED54dhomVO37tsogqoCAIoCGTqDSKOVbaSVAHn8qu5m3FvTlxrMv6WpdegI+QXQ9lNTBvTXdSDqkTaTutuLEJ2hhMmahGAkIIBavdKMQKQvs4H9pVcpxP6HrKkvV6/B8ccdObkOR0gC/fRKfWxMDtbvXFNFm3s1TUfy3fB7fqe9Dk/U7xLVF+WCVexrfyRyRMGpwdrzQ/hc8l5R1jkbSb8c6pgOUUW2U6wH8Ux+nsN14U/lc0bMlGLbuPbzJ4sHyGnhg93/93lm7Nz9N7xgqUDe/iTcvEIKBtGaI8/g9JelYmNyQYTVE26OAW1tHiOeMU7D2RkX44b88TGgjfsIFkcYygi07dQCv9i/ERVGEy7LVuPttjfFXEigjcbgFFPr5YKFDE6ka9KRq88b8rrxQK98EEFdmQlMf/+ne9YKUP/RstmjYlPLxRHjgTa5OMNBn1PsO+8pmXZYIDKD/Kre+ZFrJFPCZWO1Yu7vCFjzuxwKaFv++z+iaMubaMhMwZm/fzt2/r+eOBcVG1uxZ1YmLrrx9YS+c+zzYNWVu0Wq6IkvjofKoByUSebzhmHv6GOeifktS4dQKAK/N4L7rt4DnyeMeYslKaSvPuxEVoEOp1+cjU/e2Y1LbpC0lJc/24iu9gB8ngiKygwYP9MKk0aJJ+8/gIljjSis9kLZOwfmn52O6dfnQ6ke2Sr//zTQ9l0nn/jzf4jJk/fjy0qArKmpB9FwBMZ0A2x6nRBrHOwrZ/SGjJj/KylqUSDiD8O73wVfowfaLAP0OQYotEp8vmE1eiwdyNqZhoy9qdAU6pF6cjYsY5OFAPhW57e4fd8tA74igm1MLzgj7Uy82vrygM9/X/4E6r31SNWm4aD3ANbav8Si1FNwRvqZR/Lr/kGv9UONrdE+FDeN1Opo8HvEpjBbZxQgGRkyMoAng3XcKPJYslBGumkk4PFNTztyRZpq2ojP+7/VX9ysklY+nNMnV1Vif293dYm0G9K8GYEaqZHFwM0eafcs7c104kmW5FGnlgzXV/z+HqrdDqbCf5/G75pA1qE2sLx//+IZR6qYBsctAWqmfBPopNMtMzTjNzVyf73fWI1Xm/bhT0EbDCUl0GZl4ZrdV2K/R6qsRwBsQfIxyNRmoj3QDlfYiTqvxCziBpWbXwYNLs+5Ek/XP4mDvlrxWYY2E/m6fOz2VApA7cGy32G2bU6s61mBlABJIBqIseekaxrF8ZfnXCU2qMMZWVe/r9spmMu92d0JADALB00xJ4sAzVDvKzXhyC5jSrcrEkKb35ugJTZcG0b6OZmrLPbQ2vu9jDVYRWo59ahYzZUgIr8vgiVkbQxmZMYyVZPXodFBZkoX032PpDFtlyntcirl/45fKMC0kdpw7+NIrrPVuQX3VN8JT8SNmwtvFaBvgb4PbBjqGvaQHZfsPF+MI47R24p+jWUH3EKmgLq0C6j5NkLdzlO2fAS3qGCowy/zJ4o1ocXvgUKhwDijLVbNOV9vEuNLyGesWYUxB1ugNBphX70a7t3Spib3Zz9D6uLFAmRTarV4I9CNzoAPusZ26MoKBfh1wSgKDnGjTVCLej0cM3zP46tkkrF3cfYY/LN5XywjIL7PWNyIhSI4huKDs3wGRv55fTIsmU5DuE2W4eCzxhvvy/MZeBmMvUQmG3WkaARbNvS0ib7ifM9xXu11xlggzKRgtsF0a1psM3Xi5sRK7/K9T0pZBJvGhmJDKV5ofA5ksqVoUhKAMwIYnLdol+26KKHdJ6cuxlzb/N55KSqAEK57PSG+e1FcsGOpOP7ZcS8KoC0S9CPkldjqXo8C2LcTvq3P912z7GSkTTkPGalGaHQW3HLwTux0bRefF+mL8WTFMwltG+4dYNvX27/C/QfuxflZl2Cq5Uxscnbi5Zb9g57KuePe4mnY7OwUY2Kw1Ggyfz/orBefMZ2MQQRWd+a6wQAaRfUp/cIAJt8Rpq/yM1YIJruVdlvRZCGFIRVhUwxZYZPz6gU7V4s5jVIYNK6L73XW47XWAzHAbWlGEa7IGYu/Nu4VmrBM4WR1VWYo0Di3c1P8fme9+DfHCAXb44s1naiz4uTdemj+1CdvobzQBuMiG7SZehFk5xjlfya1GUpIlTq5VnMdcoddwl/f/vUOnHrsqcN9NQmf8zzONQYVRe/70r0IaHQFuxKOld41BvvJljMhFA0jGA3AG/Ziv6cax6SMTiokvo8p8XNxVlnsfrK4+6geZhQHH4k5/lC34/yzy2UX7x6Btu+avssAyk8qvxjAxI6XD2JhiVsKJ4mxMdx+k3IqHIMyS0p+FgYK5MJ0a+zNYt4k0LZtw2t4MTcHWfuTcFsc0FZX9zjOXiP5pTLQ9uGE6xEI7hepowehwwuYKbILzs/MF9Vw/1hfJTJf7iqeMuT7R6Bte9SPmxq2o0BXj57QO7FAptxW2b/jWD059RQ8WfcHccyysocxxjg0iMfzZf9fJq6QXMA1lr48gUytUoV7Rslg5zVoa9euxeQ5swcUTmBg87vIIHBMsX39CzKwOirXL353/E7jgbb0i95CwSkSuPXaY0+gdOvyQwNtN7wOb7vEiqY1ft6NHU83IGuuDXMf6Xs/m2t9sKVpYDT3yif1hLBvu0sAaMXjTCgeb0Jyb/rogd0ePHf/gSFfF1t6BDMXZqGm0gUeeyhjqFb2FrXJasy8pwSZM0bm2/1/oG0UE+ShDv2+J8/+9+6o6xFMNZNWA12WREH9T7CwOyzAtWgoglBPCN4aJxr/sg/BDn+sef+48jVUTpSE4g1ePbyGPqHn/s9QHi6HR+lFvUIq6dvfFiefilRvCnY4d2C7ZptwyGR2R/yxBfpCQes9K+McFOlLkK07dMl2bmjlxZ8Aihy5oEO5zbkVrYEWvNz8Tzxe8TSytJIz/H3ZDz22vq/n+KGue6T6SwbO5HY3+BrgDDvF+BprrMDHnR8IMIXA90HfAQEAO0IOTDFPw9HJg29yDtUHb7cfRINfih6V6i3C0Sb7sNHvwQxrKt5oq8WHnfVCjHwoY1oIGUxypVtqkshAiE2lAfV74oET9lXSrClQUPdGpRHsGW4YyRj8Y90ubHV1CYbKSEuiH+r5CGLFG3Upu4MBoRnGiq2ynZzCKtF5IDeXzgg1+dgvq7ta8E7HQbHZIWDCjcMHnQ1CT4npHzSmFDIFmh7B8SnZIjVyOCPId+f+TQMK0hCcebpi7oD+ov5f2+uv44PVH2LSjn3Ivvxy5Fx+OeSNLcEyOQV0uHvLnxMom287GlOt07Ew6Visc3wpUhT+MfHlAcAtNyhqhRrfOL5GT7gHiijQ6G+MsemYZro47bSEzctI2sEUZ0oFxDNJqdN4ac5YOIIBtAQ8yNObROoUN/rxAv2x51CqcWFWCbK0RpGeM90LdKWYBXu3ze/B6foUvOfrEulwBCPkcvFkQlGSgePXotKKdHRGYeVq1cMBsP2fjwAxq3TyHiy4MpwRvKBQMAFIWdeSqSssXDDVklC64OIAACAASURBVBIbA/IY3ujsEClIV+eWi/4gYMOggLypJoOFzulo9FDYxiMxd8WPw5cnJUaJh+uHJ+p+j3fb3xGHnZ2xFN2hhTglLR8VRqbJjDxVgmzKu/c/guYA9VoPrQlDgIApznyvc5vbkeoPYeF7n0Pv86M72Ya2Y+ZCO3kyfNEIDoT9qAwM1DXlWOF3SNkP8nLIEPyqpxU9waCoNkZGJVnC1EQdipXEjSPnzqtyxgpWAdnjDIDwd4K9fH5Z2ym+H6/OKceZ6YUinZCFcGQjeLPH44gxFphaSAYDN5pkccjXkhnLBLVZwOAoWwbI7qYW21DzFzc8ZBLcWv2N0Cy7s2gqCuOAPBZVubnqRtGU24vvQoVxXEKaDP2kpLAN73a9gzNzJE2+wYxr4EMHlqHJLzG5mGUgG9On6FcxvZOsMK6LTFO+Z/+dyNcXYFnpQ+LQgKsDkVAIzh4FDKEkeFfdioi3AypzPsKueqBoPvQTL0BOUhKMJi1WB7dga8+3+KRLqjDIyqcnpywSwVOj0iSAmaGs1d8C+m5vty3H2+1vgqDgrUV3xg4nq35524FDSmP01xuMvxfnrTcmjZy5xc092c+ycazL8yZBMmorE9iNhKLQqlVC0/Y3Nd+KQk9cB7le97dlh8Gs4xgm4E070N6NaCiKYpUO3eEOqP/mgOorH5R6JSK+CPRnJ8FwdhLUyRooddJmlkYfOE0rSQv4Ij64Qi7BjKV9s+EbTJ41CWW9IAP/ztTjwYA0+XpkrRGs61/VttpTJdi4ZHlflXuNANYMSiO8EQ/KjRWo89ehQFcgvl+OR465pyv+imxdjljzCA7SyB7nOsnxQECOayz/LdsllWsSWILy3+lXsHoyQUv6H0eapHAk5vghXwAhC+AX6cu0E5JzBNj2XYwyMvcd2CKCRzQyQclgopHhRLBFZjVxfMvafZzrmFHDCrecH7gW01djwaZ4Vhz7m+OTP2nOHjsebd6L/SFvAtCWuT8Ft8eljhJoW/LxNKh0Siz89gFx7luTr4HKV98LtAEvK4twd/EDKDNosN1tx7IDEtj+8oRjRb8QoOL3TN+DKbFMZ012uPCevQl/cf0TWsVOhKM+Id+xKO0UESx9ueWfQ3bnaelL8MuCgQSRkfQ//YX1jjYQBF6aUShYxQyAjMbksSWnkxJkZUo/55j4tPrRXLP/sQTcZBYe9Q7jU17jgbbCm98XVWFprz3xOEo3vjUQaHv8R6jY3I49s7Jw5jkvJtxq//I21LzZjorLsjHuihwRbCIz7c2/NWLGwmRU9F77j7dWo73ZL1JCacXjjLj6Lsnv/2x5Gz57s10AcLL53GE01w2OOWQX6If8TD7/FAWgjgK6NA0WvzZpRKy2/3qg7VeP3IJbf3nrkLnT32XAxZ/7fU+e/dvpq+9DX9U2DdTWRAHAI/Vco7mOc0s37Gva4D3oQtgdgr/OI34SSGspaYPeq0dSsxWP3P2nQ4Jr8j1nbJyCH7+8BN0pdnSnOGCIGpH8UB7WbPkMjjIXct9Kx7z3pIgG7/HcLS+hMUUSTpQZHqmKNHRGE5lCdDK5UJvVZhRqi2DTJsMZ7sEs62yMNVWI6ESTrxHp2nQpqqtQ4MSUk/F596dCL02mD/M+FabxOCvjbJhUFlhVFpQZx8QW+NH03aGO/aHH1pFq9/d9HfduB0LOILz7XDCMMSPQ7IO/yYvqogYce8px8OzbB+MYKY0u0CKlrZBVGW91vlqYVRakaPoqrNJJXNP9OX5/8NFBQdv484cCdkkr/0n2pZhsmXLEu2GDWIw9gjlDEGqbs1Okn/WvADjUjefZMsWmjA7Z3vYW1KmklJF4i2d0yX+nXtAv8icKEC7eyGYyK9WiLQTxXm2tQU84iP1ep6ja9n/LpNS1Inzc1YC2gE9sopn2ttbeGkvtY2qhXBSEn99WOEkAnWTgDJY+Kb+LTS+8gOYXpDTR/kDb/UkPYZNmo9BB6gx2iLno5JTFKDWWoS3QJjYXWbos/KWhr5DBb0qXYbb1qBioRlbGNuc2zLYdNeLuu6ryUtR6D4hgA+e3czKX4viUk8RmSBbtHcnFyPzoCvkFw0/W8BzqPFYnJoNDZjrRyZZBMYJdG9esjaX32bu7oHe54dGokZI1MNAhF1MZSRtHcwyBYwJoHJsyw5YMEGqQjrRI0FD3G+w9YbVmasIcjn3XuV4GWDjmlmacN+qCHGRkvtP+Fj7oeA9FhmI8UPoIMnWjCyRxfPMduqryMvSEp4r/+S4RPOVGi2DXYDq3o+mvApUOYY8XaosZB3v1d0dzPo+dZU0XUgbUvCo1WJCk0SYwjQiSEES9r3S6YGowmyC+CttQ95MrYvbXthuufaMpoCXwDQUQCIbhV0RgUEli3QThqRVEH+XmvTfGtNV4b6YVLZy7UKRnKvwKRDrCUKiV0GUfOlDLa7b4Jb+K6e273ZViXiOIxXWORg03Gu9LSQ9Z0y1MfdVuhwDZbMokhGvXwbfr71DoUqEpuQS7169A1JyNiiVLkW1NhdWsxMY9FkyYGcE9++9IAPZ4/bMzfiQAYK7Z8cAJwZStPVuwwf4VPu76UKSe0iZbpuIPY58c0PWybAw/YPVNWSeJFUsvyCrB81vXIzU3VwACMiDKMfzzvHFDVgwe6vvlnEOma7XHOUBqg3rOlB0I+sK4JqkMzeoALt0vaR2+Nun4IRneDJ4917hHAPusaD7FTCkRAowHBSBC2Q6CikyN5LpM/deIjwHwqPCZuB5QW6rb2QbddRJz0TLNCOcWD2rKDuLZa6VN71npPxJgKqvPxhtB1SfrHo/9yd/jR9gcxiNjfi/83/hgdxQR5OsLxdhkoJpsNP7OccLjuF4RULPAjG7YRSbLYMHyQ70/HIcnpy0W656c0sxn1Cq1AvDj/WzqpJjmH8cv99qVboeorhq/zjEV8sFSaVzzvSczjJamlapOflf7rnN8//vLlSjjiwqwIB5Bfj7H4TD05EqgBOyYEkiTi+6RjUnAWZYpImuT1bHjTdYCpJYfNdBpHJf0Ufk/fyeLkKncBTqpsjXHBq27ox1PddejJpTIaBsMaJvzYCkyZlpxbe0LqHS34LzMIiwypqPxwP1g/sCrikI8O/5BAcpWe5rxrUuqBE9QbzaLuVlSoVMqRcqwXDxG5wjjjZ5qrPM9Ko7lXHZD/i9jJA4CvZsdG2OBgPjn5rvCd4BFYDiGkzRJw2a4xJ/PaX23uwFWlQRgc+3ldZRQif3qcH5c/Niq9zYj35AtAoLx1X6/6/iNnzsZiGJAlabGvzEFUfzkcYlBKwNtj9xQBaXiXRzf+Q4a0tNw5uNvxprw0h/OwbhvO7B3Tg4K9t+H9s0DMxKm31EE2ywrgsEIwqEoHr2xCnNOSsW5P8/F9q8dINBGI0jm9UhppGS0ZRfpUblJut5pF2dhfm/qKP/9uxurEtJNCcQRgLvqriL87f7aGNj24L/6JEeeu78WB3a7QaTlGJKEODZuyEfxqalQa5RQa4aeHf7rgbafvH6B0NRZcIjy5IMNPH+E2mTKEbMCRjt5UrNMWDQqkFpWtKCJxTAKUQEjZkRQLXHU6ionvLXS5GUaZxM/yWpTaPr02Ub7MrE9CiUSruFv9EKXY5BWmxFY1XWb4NzejabcFvj00qTpGOvCKyf3vVjyZXQhHRYHFkNbbEByrRVnTD4bjY9Xw9HZjab2euQ0ZkFlVENfaEKg3RdjxKlMagHeWWenouebRIYMr+0/PopOQxdyG7PRVScVDtCcZEF4WhRbM7Zjh3+HEPcdyoYCTkbw+LFDxEZXX4hifTFm2o7CMcnHjub0AceOdmx9p5v9h54cdoZQc98ORFwhhNxBqE0auHb1pTvENzuSqUDRTyrQ9fHnUBonoqpjN3aW7cbE6nEo1Zeh5/wA7GNceL75r+hAHwhbEC2A0WBCXbBuSEePzj2Nkdp4k4FdRr7iBeuZtkwtHDKMZH2k76uLu4N+kUZH5htFmblJIENoaWYxktU6Iew/GAuJ7elfRVPMLb3OECNWBKpGYnI128GOJSuEaXRRBQS4Vaq3osxoQcgVQvfyBsz+RongSSk4sFCLXRqXOI6TITcMdMzIMKKmF3UIr9q9VvyN+leMRJJ5R+0dgjzlJhs+6mwclZ4OAbfT0/KHZcANBbQpLzpFpHKmuJKx7LW7UPLUVLzZ+rrQvDom+Ticm3n+gC6hWPcGx/oB6Z5tr9Uh48fSxkip72MUDNf/3EzcVHW90G6T7eikhWgPduC45OOhVqqRoc2CCsqEdNShrkum34qOOgGWEmSVU/zIMiP7a7I7JFJmD2Vrli/HzMmTBeDdvWYNDMXFInBBnS2VaXQC4cM9/+F+zuckm4+pXnzGmbY04Yj/u7UGX3a3JETfWRWZFQ8ZnResvt73YpY1TaSznkY9rxFWenuz7XWck3FuQrNHM9f/o+l5fNH9uTjfqDRCoVCiPdAqxOzPyViK/8m/YURdQr3XiDsETVof80xmxZEJxdSYo2xzoFFqEyLs8Yzf7qAdBpUeLf6W2AaErCKTin1yI36aN3hqFyPjr7YegLOrE40frURuYxt2TBqD7tRkNGanoexAI3Lqm2HS6rGtIANl1XUweP045ouNiJ53AeYuXYqt8Av5AgLoTJcTc1cEAjybak7Fm50H0RoOJohtM6WX7/yhXBsZoI1Pl+2v03v57jUJKVVM6T/TnIcHW3bE+p5sjXhgcbopBYU9OoxJTcKMvCyhC6Z0RzA+KRk2o05kBBAAUwyh/9L+biP8DR6kn54LhU4pgqwKlUL4bg6fHQ6/HdW+fXiwYZnYJP5uzB/EJjF+bO29diMioQi06QakLs6GeUpSgo8Zazx90VAEXeiCRqEV6XrvtL01gNVBoIMbQgJcZBjxvrfm/xodTa0I+9WwwYqIMwzvxtsR8XdAW3opGv1GPPhPKc3qllmPYey0SQipLPjzZ/Pw9B9n4NueTfjKvhabnZsSfDambaVp0kUa8p3FvxHpqrtcO/Fyw4uoCyX6dhMUE3FfcBlsR/UF0gZ7KdbZW/FZdxPuLJJSyj76fBXGzz0KtV5WD7WLIM0Z6fkjlq8Y7B4E+8lSzNWbsLmnHS+31iQAPEd32hDN0WKtvx0n2LLxm7LpI3p/Q/YA1ElSdU8ySQkc0zhW+SzCyAZp8Iiqrd2RgAgk+aJeuNY0Qv33HihylEiZY0bnmz1Ye8wGvHtWXxVbuREMFi1IXijG0sedKwXjrL9dmXm12GvtDezF263LEQ1Hsde/R0pPjqRA0mpW4JXulxPOP0F9InQdWqgLtVjheBupqlR4oh4UGopixVz6+1wcY5yfCKLEG8dGqjpVzINnZ/4Ie927RcCcQMWviu4Q45j6gwqFGpGopKFKMFUGlPhvguR8b1lsTjb6Q0eiiudo5vjhBsBQVTvllD4CbVyXCLT0YvPDXVJ8vqqrWRRnI5DCYBRB5kfGzIoV6ou/iD3kx+uttUL6ZCQBFBlk4xrL+Zfa4izc4gxJvnh7mxt/cTRLQFu2Ads2LRepo4MBbSXnpGPclTm4ou5pMb+rsRG/zj4N6uZ/CqCNcDF9ILn4yyTzadjskpid8d8rn5Fp1d5IGHqFAlpFPXyRf8GqzsHDZfcOmrrOoMNa+xqwWjNZt3KK/TMVf42Bcp3BTqGnS/B5pP4/dcdlI9uTWASNbM0MXeaQYBuDs5+u+QwLFywULE7Ox9TS/L6NGm4cWyyCMxkpuOhxKe077xfvIXOmFY9cXwWlsg9oO+l/HokRIGSgbVf6LFg2XzhoU496tAzKHMk3kVNBpy9MwnnX5qF6h1ukhrLS6MU3FYgiBy89PnB/T4YbmW6yvfeiFDhSmBoxfeZEZBfq4XWHYTCp8Mazjfh2jV0Ad9c/VBo7Z92Hnfhsebtg1clppOZSA8Zcm4e0sUaYrUMz/v/rgTbZYZxpnYWbC2/r7TSKePqhV3HzwBLWEsVYNjmCR/T4UOKG8aMiYfKMAsFOP56o+gPOz7wQVrNNaOooPUooDoYRaPMLho1gex10IeIJw1BqQdppOXB8lci+SlmUDYJL0qgAtOl67LtpM1w7JJCBn2dfUiKcrMNOIe1dhOXnkQss1PxmB5IWpCFpoVSenO311bmhUClhmZYMpUGFsDOIaFhyxtZe/z66kx148Wevw6tOLNnMRZEOGBdL/l7WUY5fLLhp0BfL3+yF76AH1pkpMWeT/VV5+deiDfGWdWERkk/MgiZVi50XrBN9OZSxH3UFRmyYtEmUZ/4ysgbJXTbhWMjAoHwu8/qpcTPOOAGvt72KPW4p/Yh/Z5R0rHEs6v31eLf9bcEiocWnVcS3YUn62UI883DtSC7M/dvgr/fAW+8WC56+2Axd9nejmcvXF0AxtT36bRYImHEMqcxqePZKovM029x0+BrccO/pgb9RArGi3gjM05Lh2taNrk9bBnz3MhDLxoddIYQ9IeF8E5iVjWzIJ255LsagTO5KEgxJ2fQ+3YDvXrxXkRRMTp2KGwtvhrZXP8TxRQcCDV4EbEHUFzZh0vhp2OveA5dY0HIRjIQwyTIZ99fcixZvM/b6+oTEyXxkFPW58f8LU9Qk3heRlqGQhMk558TrlLANcsoDf+dcNJKI1nBjjGACU9yYdi6YTvsbMG3qFMy0StWIGBWXiwH012OiGDQ3s7LmFDWvmF4p2063pMNDsI2aDUzVuiq3HN2rWmDa5UP7O1I6Azf0HGfZl5YwvwOBFh8OPtIHDvE9tc1JE2PEPCkJnhoXfDUuMA+h7GEplYal2qkZJW8qBnvu9zvqRcopNxunpeULMIXRvRydEcf0ah/1f1aOI45Bzj2D2WBAW9qlF+EfxzViTfdqlOwvxDVPXYKxT8wUcySdn0Np9slFEeR7efY5sfeGjci6oBi+ejdyry6LsZUPtfmWz2/2N2OjYwOqvHvwYccHQw4HalaSkRJfXGa4sdP/86bnn0fOFVcMfVo0inUPPYQJRx8Ny9Sp2HXppSh98EEBsLGqpADd/kON46D781YEjk1Ca9iLaUlpYrNKECTeHmzeIVKtnyo/dHXNr6rWYIv9W/hS/FjpeD92CQoop+syJGmCaBTT22fjsqMvF59/69wsNP/494Upxwlfhf9v37IZO7Mq8XzTc0P2XnxRDPkgsa4e6Eu7FJteowoH7t0h5tbCW8YhbUme8E9u7bgJO70SWERgg8aN6+LUU6FXGcTfmNLFdPlxxnH4V+OLgrWyxb05xiaS78uN+Z/K/yzWf4KBC5IkVoFsnStXwr5uHexr+iphZl18MVLOOAMNjz6Kno0bB33OSHo6xi9bBtO4cWKtoYW9XgQ7en0orj8qlRhvaqtVAA/P1+8WAdSr8iUG1nc1uTI80+AZBFBXe9FR34MHbPsRNaoEAHZRagm+dLbiI3sjjkEaftFZgPY360Wf599QDn2+ETt+vFYEFVVmDaIRBj2VSDkhC9ocPawzUkXAofXVg+h4txGBtsSgR+41ZcJHawu3YoX3HYQRxt7AHlSF9uJU22n4H9314jGFUPacoxB2BLHn59/EHt04zgrz+CRkXlAofLqQy41oUAGVXif5duEIdFkGsZZzzdjk+AYEeaMRVuVsR2d4YMBzjL4CV2huQNjjhy1gBnxRhNq/QqDmfwWbLVx+C97+uBH+C58S7dj5zC1YqN8BvcqH3e6j8de/nCjARvpgXAftwW68274Cb7cvT/jKCrQFcPvc6FT2teHEjxZiUv0EPH7Vn4U0yb13/io2H4/0+/7s888xfsJMhK126FUZAjwfYbx5pLfAqvoGPNK+E152cj/7R+ocZEEPb1UP3FU94p1077SL9ZBzk3lqMoylZrS9WS8CzvwOLVNTkHN5r4qQoq9QGuetsC8cC1a3uBzovGYn1i78Bj6DD/PXzEbSEhus5RpEs5LwetVyfFg4EGgTc4G6dy7oBUWYIkxgSw4upipT4QULfSUGIvPVBdB1aNBobkrYG0zqnIgdqX0VXOVuOGf/mTgxaRG0U02CAOA3+MX8w3nn7v13iura/J37trda38Bq++difu7sbddQXwLTqBmUkPch/G59vcW97ti/SejcsbhYvDG9lyAbg5EEh8iAYrrh4VYnPVx/Xp5ryCSTC9lRm11O45PbTM0sAm00+mEU/+c5ZG3RhmO4vdC0Dy80V/XNDyo1Xpl43CG13uhXeSNkLLJEINcKn9AHJIBF1hp/Z7+SYUm95SVpBULLjam59mAHlFDC1eMUwGzAE8TvehpRxdTROKBt1oYQLvzqs1i7mDqqMalgLTHgqZ+tQEsgIIC2OVotFgVaYkBb/7GgVl0FT3gg8K7EPijQhii4HjugwmfI08/C/aW/QKomTcxDagXBOK9IRSZ796OOlaIiPO3u/XeIgADXuxmWGTGNy+nWmSg3VWB+v3Uvvl0yEzkSjYp9Am23vRKFlsIBIB/bMlj6PFOxP133KY46qi8Lgoy4/vuKEU9QIzyQQXOOrf5Am+WSt5A21YK7L61E0djPYoy24y+5G5ZpUgGC/kAbq4tOuEaqjE7T2ligBNjxjQO7NzlRuakH3R1BAYxd/2BpLDX0hHPSccKPpOrkBNG++qgLeqNKVBYtm2gWbLZgIIJwOAq9QYWGA17oDUps37kpob94PgG19//ZEmPBqdQKwaSji9FU68Ony9vQttmJeb1tJNg2/f5SpOYOLZFxWEBbJBKBw+EAf47UlEolbDYb+POHtItfvwDNJY2xdJr+974w+2LBPqLR2bWorbhp7/Wo9UngCYVjr8q7ZlBALv5aCZTNZ/eiZWcj7rjsXsHMopHlRaMTcNKHJB4mmszUGqpv6EglLUwXQNv+O7cmgA7Fd00SC+2hUkgFY41Rz37AB1kTuy7+CoFWyXmjs0fnm+bZ3QeE9G8Xj6P5DvbpRcVrrzGixMWWkxJBBop6y7RXThJfrv5y1BXDPFVOsWkX4EQwCsusFNiOkhZ+0cd/3y+cDkOxWWzSWXTBelQqmv9Rg2CbXwA8/S352ExsbvhGAG6fnv4lMlOzMLNrJoq8hdBm6KHPM4rJ3w4HXs74N+4ce490iUG8Lm6q/ZEAVrS/JQ7Z4Pgau90SgHBu5nk4Jvn4WIrFUN/zYH8fzcJMIItAlbHCCm6sQl0BwQAjmMEVkH+jWaenoPaRXQi292nncQxm/aQYulyDiG7z345NnTCVW+Ha2g3DGAvYX7xOsMsP+7p2kPVIEESkIygUsM5Lg2t7N3o2SI5v+hl50GTqEeoJwL3TAXelY9BHJ/gSr+M32EHmCUlIPikLYXcQKpMGtrlpMWCwJdAitGQMQT3K3yrG9rHb4IYTzQXd8Gq9knPV6/zpfXrkNGZiwo5yLPjiKJgm2IByFSrrdiJslxgRJdXSnHAo06TrkTQ3Dd4aFyLhCLSZBmgzdHBs6IT/oBsHJtZj65JKbEvdAa9S6veFW+ahaFc+Jmwei3C5Au0LuvFZ9moYtSZMy52OM8uWosnfgEpXJZ5p+JNIhZAtR5+LO4t7x99wjRvh56MZW/GXpLNP43smW1tVNyJFelhrQ/A3uOHcahdjJBgHfB6qWbb56QKAlMfOUMfynS/69YRYFH+EjzrgML4Ljq87EGjyIuINw7mjGxE3AyE+pJ2eB5VJBfPkJJgm2uCp7EE0GsbW9m9w7NlLIKeOeg1A5c+m4bOCOnSiMwa0ZV1cjOyLi0fFSGMDm/9Zg6bnEkW7UxfnSMEWFZB1URE0yYfWvJIf9KPOldjn3gtf1CcYH3QCuTGKZ/SeknoaykxjBOtSBbUQzh+JMS17/513YtLrryMaDMaqRcafG+rpwaZbbkH+jBkwT52K6l/9CkaCIkyJOP98pBw3OgHrkbTrSB3TubIJtQ/1gb9irPeyqeV78N/WWakwnp2NrGkSUC2bzBCn5tFvPrwNX5cMDhYN1l6Cb+1BKZ0r3lJDqUhutaE6tyb25wnmSSKYR/u06xOcmHISUrSpQstINgapXNvtqHt8z4BgRfz1+TzZl5Wi9dVatCzpxp6FNVjRLa1lo7F8TQE6Ix29RRWkTW28FeqLMMt2lNgsjjWOgfGP70D7ReJme+wTTwhn3FtTA9e2bQh0dEBlNKLx2cTKvJq0NBTcdBOMY8eKQgmuXV0IdflhLDMCWgJtgNpqFpVMxbplJ5MlCpXZDIV68Ag0Nz1kU1EjZ6Jl8qg0WHdd+hV8ByQ/I+POClinpUAXkJyF7jYXWu/aNeA7oOi87H8N1s/0tbg29g8yysfye0s9JxdvVryDd43vJlzi7M6zcPzy+eJvTqcTFotFBCPpt+kLTAk+EecZpQGIhLxQqLRQqnQxGRDr7DRknlsAlvyOBMJorWqC1+XG1/qv8aJF0iwimylNLb0HEbsN1m4VbEGyBhWIhjzw77xfsNm8uAxPr54IZ9EBVFwhpc+3fHUMWtcvhNLFQJ8SfzshFfpiE1JOklLMo4EIfEEfvvFuwONtj6KsoQQ78vreTwbM6GtzXV/y0SmIeiK47fFl4txLnv8x5pnmiyBr6onZwjcayujDOXwOfPvFtzh24jFo0bUiNy0PPZ92CICSawbBLgqIKrUqEQQR/sMIjf5Z54dNsK9vh3NTF9pm6tBj9+LlC8PoTpbSxWZtVOLCl0euhzjUrTlu8q8vh3uXQ/iwDMrzez/47G6EDvpj/cM9yZnzT8EObMMX1m9RF6qP+Su89i/sN6JB3Yj3Le/DG5X8mBRlKqbpp+NM21kwqs342/o/4+u8r2NN0Qf04n2bsL0cuybtGTSYuWDNbJz44TF47cIVaM5tEUF62a55+hLhg5kWp0BpVMKyKB3RHAXUShU6fJ0o1BQKf1MTVMPj9aC9tQWBL11QFWhR9cZ2+Ax+fHnMBvgzg/BZfCiwFWO9f524vOwLkoX5q6LbkaRJhlqhQaW7G9laIyrddpFOOlh1+CfGzhGAG41AGyuyjrbYwGh9Lmpsj2YwZgAAIABJREFUEcgieEUGNYErtoHt618FtL+UgVGpwnPjEgMb1OoiK5s/ZZYbry8qlfrduHnfBgGQkdFHkHG2NU1oBcvG9GPuJYdCnuUKxATdfJGQEPcX8w8L8ymUArSUUxn5vrU6W1DrOACP3422xmZ85VqHhtQw3No8PGg6FruqVghG22BAm9ymV373BZo1XgG0FaMLLAclM9qYZUJQlkAtAeES4xI4w9PQ6O8LWNhUnfCGX+KONuF1qjAtxqNjfjkosNUeaBNkixxtjigIs7Ljfbza+q9Bsl1MmG9bgJ/nX59QhZ5Bi+5gtwCLBcMSCrzU/A+sc6yNZdSU6ytEgLnQUCiYojJWQTAvnhxE1hv7Mr7qKB+E8kfaiG5IdvShpi0y3VXMqBgmwiCPz/5AG5a8jty5Ntx50S6Mm7Z6WKCtwHM1Zt6VWLRJn6bBbT/ZJZhq/W3GwiTUVLoF8BYPtPU/zmRRw5KUOJ+SveZ2hrBu7dcCaGPap1qthNmmFumoT/16P+59fhyy8vSQgTZel1VJaf/8Q50A2+aoFFCGozCdmIR5NxTC3O8+clsOC2jr7OzERRddhI8+ksRKR2KLFi3Cv/71L6SmHprCPZJrjeYYarTtXbRzwOAf6hrTTDNEVFY2We+mwjweKqhwWvrpyNHlJQxyvjArV6/EggUL0Ly7Hrc4fgkyZ2RwLf5euR3ZOGf9EkzWTIEmQwd1gQ7dbzbHQC3LjBQBdtGezfwr2pWSw11aLQ3AaaHpSP3MLH43nJ0M71vdgiFS+uBUsREgG004AElSqikdfi6uTDUlEy3G1FBApB8QvKr7Q5/A7XB9y1RVXo/sof728N1/EmwhMtbOzThf/GQUgKzA/rnlo11shmvXSD5vW14PbZZebKxZBZXATcpJWQh0+FH/xB7Yv5BSTYcy9jP7mABc9iXFCHYHhSNvHGMZoP0lX+O99hX4Y91jsUsyjYxVaU5PPzNGJV5n/xKbehhhVmBx2qlwh92IUBw81I5MbRaqtlShYHI+SClmNH5p5nkJTSTAaCg2CVCj6xMJ0CXYSMBgKOdcvoBghRWZhPMtpyMfqg+GA4RH8j3wmBgbjZU62/0xkM3E6PqUZOFE0al17bSLZ0k9NRcpJ0jMyv72VP0TWNu9RkTXBzNuRh8oewQrO94TxQqYRldqHAOyh0KOYOydECyWVS3o/Kg5xhiNvx7bTKeaG0RfrXtYYFA+d9ekvdg8dzt2jetjuA3VTxXqCtRFqY01eMGD35Y+EIuMCYZKrVuAwbr8Plr0SL8DHjfce0gglazV+M2JY207Gp6rFpF1XYZ+yBReuR0E7m1z0kUqZPFdEwXY2vpGHdzb7QnzCDcFGecWoPWVWoTsQfhbvGIDyvvEA/rydbMvL0HO5X3U7v7P7dnTg2BPAK5tdri+7RbvPkFR7wGXmGMHu+ZwfUctyM65DoTse1Cd7kB3igubZkvAGDd7v73jVvG7zJ5lapbapgZBRFOFDareIAaPiaWFRoGuj5vRs7kLPZs6Dzmu2G6y/Rh4MU8a+QaP92vw14sS9L+tuUc4doMxcBkUYXDp1PTTxTyUpE6SSh4qFHDv2gXThAmodGyH598r0PzFx8i981Z4kjWI+v3Qao0IqRWoidbB7u2AMqpA3RcrURTMwNKcC1D3WN88SMZS7tVXJ3Q3ASF+7/FjjQD6hx3v47KcK9G1qlWwYAWzhhvHE7IE0M6/da9pQ/tb9eJvNAYWtDkGJM1Pg3ObXZr3W3xIWpAu3l+NVTvohtu5uQsd7zXCud0+YoDYUGJGxV9mi+I/gWYPWpfXI9DqRZOjEZ+c/AU2Tdki2sSNJf2CeBA/lB8WY6UxrRlV2TXYUdgHHqS4k9Flklii/a2koQjF6mJckXM10sZkJQDe0vN74dxhF8G3ukd3x4AcrmEM1skmvwNcA+KDIDxOv9CKlUd9gvyMIuxbsQOfLFwtTjt6xzz4rX50aDqR3GiLMYTl55rXNQfW3+QKLUJnpAd/qP2dOI8gL6P1/YE3g1+JGV9HYPACMzYCedkTMOaxxyTmY5DzgLSm0XZdJFXAJOjGKqRAEqwzf4qwPwUKpQKubYmFEhSaCFQWL2yzc+Bvjoh1LuO8NJjGpyPsUguAnWsOSUVcyztXNeMh1UPYniax+YwKI64tvFFULj+UEcxg/9X/SSryROM7ahxvga9NAhodH7WJ9VgOKnE9ifejxHeToUf6OflwrGsX4zXe15KP5/vPAEF/I2CxedY2AfbXlEoVjocK7PIz3odjj+3muB/OLDNToDJqEGj3DgjCJv25AApTXxC97aAdVkWfplCw4V0EG99FV9dkPL/lEjQqVUgt3ofSK56J3bbx80VoXLVY/Ptxl9SewQK6u2ZUiUAVtcRo9LM59gi0EUwrvHm8WBcvKOhLRbp92fXi3aPlXF0m2MacjzmXkAFM4Nfp7sEdB28VjMKJ9ZOweNwpgiGo7VRj7gOTh/SlZCYir809KSUtGAyib8l3zb6hQwSQuldJeqWDBRT/fXEY30yXmG23PKZBbqMi5iNxn8B5TmXRwLmlC7oMg1jDhCkggkGhniA6P+grxDHcd8l17N4HJQ0qyh3cZ7gN7/k+wIemPlbpGW+fLPpUfq9bZnYiNFOBqCOMrF3psJYmQ7/IhujBEOwPNYB+DrNDqMV86d9/LOaFVEUqOqOd4jPec0pwirim86AdurEmZJbmwNPugupkA1o218O6x4Ttph04CkcljEn2MVOcLTNSQf9D9mv50/6l9F4dymrnN+LPS+Mq3fYeLKf98Z8s6sHKuf6IEQ1+HxQKH2o8DjT5/Wj0+7HT7Y6lF16dMwazrJlgNUcyxEZjw/lc8rUIWDX53bi9epP400g1eHlsudGKg14nfNEorsmpgFGtFqmVLHhV63WKYg/UnKO2L6uK8trUqSPAKN/nuYoFooounxHUx/KEEe4JIewPQ5OiFf+Pxsi8i2cBMji/q2cnmj2NeMH1d3RG+jNjdbjbeR329Xw8KNC2pfssFOWdCuduN15+4HO0Gv2Ybg5gijqMEvsa1CIN+6KL8LOJp0IDDd5ofBVv2ZdjnGkafpp7Ayo9Lmxw7EMENnhCr6HGuxc5unw0+aXUzVxNLn4z5kmUGBKDaPHPzKAMK+Fyf8vfV3evEtqD5cZx6Ai0oTMkPRP3wncU3S2y6KgVSJCMQJ2cFipf8+Ha+4fMjCJAfF36jcjXFsBiHTxY0B9o4730PTrhd45YhiSOAUvChYwlyG3k/EWXUMheRQBfIISusANXd12Ak5CCE3tTR19rfwKLf54nQKkhgbZHLsC4HY1g6ugY/c9Rcm2edO1eq9zcg5f+UC/YaWSxlYwzYt2HXSJ9UzZ+du2yEoyfKfVJW6Mvdg2y0AieEWzrb2SpffTBFzh64YIBQNyvf7IL9/3veAGyxVtXW0Aw49aulFhvTMxljk1IAYy/qwiWDC0KpgysRHrYQNt1112HpUuXjgg4IzD3xhtv4KmnnhrR8aN5eYc79u6778ZFt18oNhn97YmDvxeMq8FsqmoqOtCJhnDieYyCEFUu15bHTnun6y3s8Q4OVs0zzEeaKh3zjQtwW9vQ1UjGBinaroDSKqH/hcpCfOQeqIFAZ4Hsq9yuHGQfW4hJj5VCu08J4wwbim/qYyNo00n7j4JFE2of2BnbVMYz1uRiBbwfAbT8X1aIAgbNL9Yg6ZgMAXDo8oyx1FVS+cnyEA5grRsRRKApk8CnLm8Xrui8VDAHX5305iErQ/F+I11shvt+j+Tnzf84gGC3xPDiZMJnlNN243Xi+t+TgF3WxUXiWGO5NUFfhSmUK3s+wAft7yZMoAXqQtiqTHBH3DGHcaTPYvDrMa1rKtpV7diXsV84LnSKBmNhxadX0ikzllngrXYJZ9A/J4KKG6cjJVdaSA7ctxP+Jk9sw+XIcSI/t0iw3vQlZsFU22urQnZTpkjJIOhkmZIMpUkFQ4kFPV93wFPtFOMm88cF8OxzCfCPm0/zpGQoNApkLC2A2iYt0DK7kkCKc1s39LkG6IskEPlQxnQq2srOD2BSGfGvZimiTvFugmpbmjfB0N6N+Su9yD9jKY5bPDKtouHuG/8520zmmndfDzz7nSJtg5E+glIqqwbJC9PRubJZgIVkWbqiLnx6+hrUzmxAg1aq4EYr6ykVkd+svelYO7svIsw+NoYMOKPnDOiOMWN3SyVWaN5Bqj8VJ7WcgMWti9CxoiHmYGZeWISe9R3CAec4TDkxC/av2iWnvFYqTmKbly6ALgKzBKE4HtrGOTFx0gSYKqwJYDGfr/Ly9bENOse4fJ2h+omAGjey/MkxwLHGwIF1ZuoAIEC+BtuSdHQGjGOHL5MthJwdAVT9YrOYz2SgjUUxmAJN4JQgikgfbvOJ1L/hzFBkhm1eHyuWxxPoYf90ftws5gFuENqndWP1hC/RlNWakHosX3/8znJM2jsO5xx9PlpfOdi3ETpEA9hHtgXpYuMQ2zj1Hs9NMNO52pbXic0jresjSVdCtrz/GYPM8/sigBxro0n9Xt21Cns8lTjgPYBWVwsaIolrXZo6FQXqPBhCGnRq3chYfQDqglysykpk3A3Xx/z8uso5yH9OHt+FMI5dDMuM2dLOtDes3vGONJ7ZL00nd+DNrLdRlSS96+xfbt7iTQSWjOoRA2KHaqdpvG1Qtu2EF+eK94Lt6v6iDWmn5sQuQ4Cv+ratAiwhozyeAc4xw5R1bjb1fj1+X/ZH5Hflof3dBvgO2qHU+9DzDQGYRHYij99fdlCkdM34ZoqYZ7lZD+ZF8NLxr+J4/QlQvOJH1v5E55/vJ7uRAB/7VG3WJIwprgPs17JHp4lgHH0DWiQYQcQXgL/Fgf1PvYbw7j7xX34uv9P8vaWkXaQOZtdIKRrxpinQQ5Oug6/SJcArMv0KfzVO9N125zYR4Jhtm40a73580U3ALoqermbs6tiMRlsf423BGuCOK9+BymKJBTOd9QeEU683WlFzzz2IcHO4cBG+rv0cTiig92Zhwk5J60sGU/g7ARh7skNs/Ak+9TdZS5bBTs4ZnDvemvFuLECqD+nhU/uQ78/DcdknokhRDKUdKGwvgDEqvZMMXjL1c/dVX8cYj4diZ/OzvJ+NFYwogpsHfrsj5puVPjBFSCjEZx0wCMhxJtj1+caYFhuDFkF7UBQ+aHplP57KfQb7cw6IuYoMpOKv8+D7SMpIIHON8iKVlZUYP3681A0awDYrTTwzgylkWXGuYzErWsrJTN03iGfiXNp/7uEx9Bllv0hVqBWVKhVGJoEp4fdHoUyWNjfhjh4Equ9GgzsFT2/8JbxQIccSxrnX7sd6059jX0vHllmoeVMCx56M9AwazJUP5jvB+Z++R1gdgXdzD+jzZp5XJMZKsDuApm/qcEPODULri3ZUzUxo6lVijJD5RlDIntODxtRmjPWPhSfoRoO5b22OHy+P/PJuqdvigGquO4djvAbnGzLgNSkELv348IQQXgocRHnYjD9lzxKX7TB1oD5chwxTpggMDmdC37k31Zcp4vTn4mU0eL49twdbTt4F+1iXYCPK9pPIuegMtGKlfg3m6uZj5sYpyHtBIkWoK/QI7Rleo1WVpoHpxnSE9vih9CjE+5s6Mwv+qF+AmEqLEpbyZChCCvi3u5ExM1cAkBFlBB69B6FQGAGHHxaNFcoOoOq6kbOA5XHOrBWOy9yfjYFjUweC7gDsK1vFnERrLmvDulM2QT1Gi/Xh9WIvx+q5NLYl7IkgbJY21/ZQCCzkQPOGw3i6sVGAbrLl6fSYbLZiUWpJrBgQP+sPKPX/3gbb+7D4ABlgZJKx2AA1dmt8TrzUUp1QsIfFhgiY0eTfmR662+MQenJki0WiHqRpoljf0InXvV2o0Ep7kt2ePsmUS7LHYIYlFawaKRcokNvJ695XMh2FESOUWgUCnYGYZjj9EfYx9wQVz8yWKtUGolIAcYS51WRK+VwetLnbcHWnJJNAM0QN0Dt1IgMFUT18BgdOOsBqw00CaDvqmyDOX7cqdnyTvxT+5Nug2uPGP+9ZhY7kAK7KmYR5Or0ohlCLfHRFLsa5GeNh09qw3bMNv7HfFTu/zFCOrhCZbMy8kuYI6qvdX30vJlUbcPwT+5H544uRdtZFIouAmTQ0ptezP2nUVucej8/EBbjJ1YBWfyuYQs0Mmvd8K/Cp95PYPeVKzUzn3O+tFvIQDKpT71Bm3fHgx+p+h3ccb+PLSV/BoDCAqddVQSmIU64px42lt4hiMLLJxUmcPU6cU7gUM5KkOcSqtkHXrhXp//QBBDgahchAoj8tJGy0BOGUki/g7Z1DQpFYQEAEOyJRkSEm3hH3wFR3FqK5y3dHAtD2dFyxlHigbUbFWbDNkViW73xwJ8btkoC2cYU3Ir83/VN+Lrlq6LxFKTj9EondTPDs9b9IOmpksrEwQumEuKqi3jAcnUFotErYUjRQMpNviLE5FA6x+Qs7ZhwjBWbijSBgJBxF7V4PVv67Bbs29mCGNwLOlFGbGlN+VYDShckDzjssoM3lcmHFihVYsmQJzObhN8ajPX5AK7/DH5bdfh/uuP0OuHukyYkLBp1FAkSNT1Uj6AqICcK4NBnrP/gCTenSZoYMMgJajiketE7oEAvTqnBffvhwTbqs+zKUzizHJMuUGHOJOdzdwS6Ruy3nYQ93nZnmWZhmnIkWZyPWtq5BtzVRAN4AA5YsX4TpayfBemM2kmamgVny7qgLnpe6EN0bROCgF+o0LUIdEu0x3uiEETxLPysfTB1gP9V3HkSHvgNt0VZYDUlo87egJ0zh57a+//uxh7hgUYNlnm0+7iuTyrofyv4TgbYBL1XvRCT/nfoodHjbVzQIOr7MiunP7qMjlfvzMWj55wEB1qWelovko9NxMKMBq+s+w8e6jwZQ6bmR5KbqQEUddC4tDB6JdUDHmZsueQMRX2iif3vHNJfi3OILYFaaEbQH4NV4UJ/TiFAkLKIu5eZxsCjNqPZW44uuz3HARzFeN4oNxTCqpPeYkRnqEPHvtZFa8Tdq8bBiYouvGW3BNvHvszLOwVjj4LoDrrALNR6pEgwZKa+3viIA2GmW6UKYdIvzW4w1liOEMGwqKzJ12YcUCiVjjSXfazw1QrNlMLs692dgaW1qGG0891woWyWQJfPHP0beddcNNxy/18+ZLsIiIdwcaMbo4Qv3zkEKjYhwsc8JbL362PNYPf5LAZgOll7+8D1PxtIrmPI6YWc5yu1jR8ysG+4hmapD5hm1YETa8NdM10pkXfAaHN+WqclIWpghPqdeZOZ5hUOCacPdd7Sfs7px1Y2bYqyxoVLchWORpkOgw4eMs5mCG4VlWorY5JDFwbSfwdKIqHPW6KvH7tZdWN+1FlUaCeyRLSWQJJwonz4AvU8rfj7W9SjKx0yEocgkNq7uKmkT5tnVI1iZdG6G25ilnpoDEwGTYESwIRhN5O8yKMIN98HHdsc25vyOko7NFPM309X4TGmn54LMEzIqOKbkQAGv0SKYggH4D3rE9R3rO+Bv8YmNNNN7CfK0TqnEC0uGX+f0vfsunx4o6cXdmnJZiUmPQn0h8j1J8H65AU25OlROlDYnE3ZwTZVYqaXVhWjKbR00OECmCjfBnPvi7eTPjkV5/gR07mvFzG1TY2nvQvMvyyDGoHuP1O9Mc297vU8U16P1YsPYTcKJJ6tcU6dERk2amHPjje8oGWppZ+XBMjkZqkEiofHHd7zflKAvyD6sHdeALafswl5TFZJdSbjJcgvmTl8odOl6Nm8Gte2C7e0IdtAnKYRCk4e0JdOgMuaitqkBhRnlEgNcrRIgNRnT8SnajvW74anWJ6ToD/YOxY//8j/NEtcZzBwHvkHY70TzuheRM+c6uD62CJ3CeDYV/YT0s/NFf8jMNwLBAuhwh0Q6ncqgRuu/a9Hyb2ndSD4uE4W3ThBgvfPbzhhoHwmQae1G18fUqtPjH1fuRXOuPTa3GYIGeDVe/NZyP77t3ohvdd+iPlyP05LPwEW2C/B/2PsO8Kiq9P13ek+f9E4SSCCE3jtIsSFFrGtDZS2ri4LK2mBd7GXXXkFZdVFRBEUp0jsIAUIL6b3OTMpkevk/37lzJ5NGJhRX9//7ngeSzNx77rnnnHvuOe/3fu83P+8umCWdb/z75sQhusINQ4gDvw5rZcJN3zMCs5qug66gDttTf2UMm84iDvj2oXDDwpRipmPV3q7/z7UYcqg1m7QvsEb9b39MCssvTUyLasU0CkfiTGsPwychn7VxKhA4TmNWpJBA3S+wTT/Tu7PUXAQhE213MFmTYEkoDjbuY0kniCF4tPEwp0/lY59G/xvCGiGqHuIY1PGLMhA4IhT79u3H6DGj2IZJSP88iVYYaNfUhOaiM6jdtR125EMSJkXMyIegCOEYw/qtNRyICzAHAAGwtP5p2FWDig+4d72viQYqIb0qGI59RjhqfkBeSAVWnLgbZqcMybFO3DHPioqgbGQL1iDIHYkGQTXsZck4u+JemB0y/GOyHgMnDIFhdw1bn0fMS4BQIoQp3whzYTMXsu0znlniGI/mKV8P+qwcZbjrFAWS+W/BhsA2YYx0JjHihi6ZiMBhYV7nAD0H9C5pOqxjm1SqH9usWp3Q76jGQdsBlGsqGNA7N3YeJOFyUJhw4LBQbqMuaE1+Rhv2iqpGyOwCaKRSFCjy8UTRYrYOo6gG0pdun/mzuzsyZhtg2FOHsNkxsMisMBh1+KplNbZaWjf+fBmpriSkOeOxQbIT1yiuxfSmK+CudUIskiIsM5qFEDfv0rGfTGInMQiNu+ragKHpK0fCGmiDxCmCVEDhakK2sacNPUXWtAFj/FDmp2gbAjVoHmLhth4QmIA0cmwQMEzPHo1H+pscCOw6ChF7jnjggN7Hhp01TBeRN2GYGIufpEQaAIW6D1QOZmBCqiAVvaJTmf4Wn1V1YvBUKEQqyIURCJX2xWbdaZRZg2DxSCf1VQXjpZShTAOStKoaHTaESKRUHMRCIaSehBT8Xn/bnt0YPXo0JKSjBwH0DhtyWxpY4gFKKNDeCPi6LSoFlEyKMqL6GoFnpCunEIoZyNbsaGSgEQGEjTUmLGtqCxzzGZGpDN8EWJSggC/74bi+SLYqAA+gQu1MUgrU977kDJLHoD0jGa0vaO1zvowLBO4QkGO32lHdVIm6ymo8FcIB2GT8vFrVqxafzd8Eg6IYU85OQZimpkugrSrscWhPteCbBw+hvJce94qGYEyvcJScexgNCISgchFGy9LQsKsOtYIarE/fgMO9j3b66MSKY/G0bQHytq5G+IFKuPUGhEy7AwFDZ3iTDnY4kXcUer6gNipblQtRgow5HZylNrxy1b9QGczhCqGiMPwl+q9QuhV4uebFLqNwXlm+DOWycuase2TNg4iIjsTaQT/iuOw4zIJWchAxronhZnabUGrj1jvEfGNaiQILBouH4K7yO7i9h0+yIzrO9/1OzxQRZ1pcRjjq7Wj+opaFttP6MfHJfl5mcVdzzuH8/VgWsKwN0PZJ/ZuMhUamCfwRYyvXs6yj/UPHIHTadezzH7Y9iT7EaIsegPE3LYcsrDXpI4V3vv23AhYa6pvMgNhp9dVWVJdaWYKDzkJDHXY3Y6N1BbDx99EVDkHnny+LKLHh6qqsTCNu/3d1mOzTMLN2tc3QTF9dNqCtrq4OTz75JF544YXfnMXmOxg+XPA2xmJoB6p7Z3ortGCkBQSBUrbSjkw3Wvzbe7tQZ6zrwGqgjTFtkKXpSoTOjUBoRhAkoWoI5R1Tp/tm6yKhbArhMTpb09rSIqrcWsqSNEwKnsy8WWaTCVXmSpwznEW9g7h2OuTaz+KcjUO5CYiZt3YmBt41CstFy1Hm4h46YjvR4o/ftEw1T4XK441l77oIEQu5oOxVFL5YYuEWyRdqFIc+p10mtc7K+iMAbV22gUcUmxaqLPT2NUqUIOgypLZ9ObTAN4Q0oiqxFoNThiFUH4JYbQLK3831JnNgntMIOQP0yLQzSTNKzDYrJQMqkCPKYQyxYaZhWJ+xAQeM+y+0yy7qPALd+muykKzohRhZLCqsFdjfsJcxF/w1KuO26Lu844Y2GJHSSLxT9ib2GHZ2qlfE2kSiRbg0gukePJfyIrucs7kZx666yntpzZAhSH3pJQgkrRO4v/X6bxzntNhhr7ZCFqMEbeKZB9Gjp3Naehr7rj+CnHAuvEzhUmBowHCk5fdC1g+9IYtUMUFzCj8kRhZlDCZGSZW7HGUhFdh2cAvmfHglm+PiH+7D2K4VO4oZWNSVPl78x5kokZbAWmtCSKQW6fH+aXhdzrbjgTbfaxAQQCE2ymQPmCAA0/fxhynHl8OHKZJORntLV/SBvbAUww7JMTJxEo4WFmBn/2oseLsKoTfejPi77ukRNZ82aSUvnfaGa6e8PIhthrs1ovWbnCh55ZQ3FKnbc3p4AM1PlTHHYVGcgVlB7yU5FGYFDCEGyM0EkgFp+mg49FO8JQtlZrQwLRYrlFYCjyrgspJHMBK+2p2+VVFYpTDLOjp/+GNSKpIwTTcNK/t9BpNH47D9rYRBiwg1Fy4qEgiRrEhBra2GZSukuYF+53+2P1crDYfSpYBSoEKmtR/mRN6A0Liuw0S6akZi8VLiiqPB2VgtWo1iG6fvSgveN3q/BdV3B6GdNQukWZf7wANesX55fDwLj2w5w7Hh6XcCoCJvvhmhV18NeUyMV+Tf99qkDxh9ZysTgDaSfAIZOo6Bp5UmBAwPYyFy3dmRV8Z5D4mb9BeED76eebybDugY85k2spTlu30ISVflVq4sQNXKVh257q7Pf//Bg6u8IY/dnUNh2lG1WsQUO7BnXDUI+CXQt70FGwCDpwmUbhlMglZGCmMKuOIAJ5f5nf4jcOCmsFuRsC4SlboyrMhcxdZOBMjSz6rojixZWvtleBh1//7zGujVnYf7Ut1+GdwamnfWEzi/AAAgAElEQVS+eyTWNom+0/j11+4MnI/kwBSM1I5mG17Drio4rXaETopjLDnfNZfb5YC9RQ+JMhgCkQQOSxMMZ7eidMsbbcZCWP9r4HJYIJYHcTqsIiELseUTszBm9+F61K+v8K5dyKHAs9lcRiMO9duH/+TNZeUO6e/ADVdbIBSrcEq8FScFGxAr6odyJ6fR17hmHnKPj8SLjwowanIXWTf9AGmoLFNtHpThqcyxTo7FNbVfMUccnd7iMMLV6MTwnCEwiVuwofcmWGQW3P75jZA3SvHBA5SvsNXGnRyNiTOnI0WR5tVvLjJxaxxyGp4wHscxI7eBr7PWdlizPJ28FJGyaKadSFpKp4ynOgBn9boWBEikOCs8hafyl3SQj6D56s7o+YiURrGEXP4YrcduP3lTl4deLb8GW62/MO21OHckygTVuEl7C650TYCxVg9NUDSCzhM65zQa2R7n4PEjmDBzot+sJn/qTgAdHwNGLBpifdO6mBK/EXZFTBxOK68VNO6sXHJWEcPReKyBOQXKPzjHxuoHi/+NwuiO+514GQnQKxnY1mE+EYfC4NBhROBkmNz98GsT6aXJ8ErKIKbTtUlfgW9ri1jWUgKvSE+NEigQqEVsNUoIsKE0j2kl0nf0b2e7zNb8NUkjjbJ9TgiOYtnUFSIRS+xE5Tg98XUE7tF1KOyTfq+wVMLucEBvqkVLSzN2WxU4ajcxkG5cYATGhUSxxAQb9eXejLeztYksORTVkRI9hNokMOyoQfk75xibvr0jk8BPAsyYvECiiotuMjuR8dlIuGwcA9DbJ25wAKjdxSJpiGH5pG0JTDChMopzhNBc3jenD24+yjHW5dMC8HTs69CLi3BDZSYEbjCgbdhBO27a15bRtrvpLxhpdnuBtqdwNaYOzsLOI9w7rfqdJ5GS31YXfs1ffsLhZE4eKtYVizhFAq5VzkS4OQCCLXtQ9x3vHGkFAX0jwRQJauY0JQY3vRvNxS3M4dCVHAmtp4qHVWDduM6TU9F7KFQYxnRN3VY3ossiWEItsl+HHW/j1CEH0aq7vu7y8ZG6pLAJ266pKBmMSqBCxIIkBGSEMMCZ+qx9v8oSlHAqXF2yV4kVzd+rbwUI5K6cWI8XUl9qA7T9pPoQ93g0137+6h30P7aua6AtNguiyMUoPNNKpLCYXKgq4Rxqb6ztD1WA2AueEchFYBcZ6a91FhrqzxxzMTgE1cHY6MC3H1Si/EgTKL0DBa9eMqCNQkEpdHTp0qXo3bs1hNL3xtatW4f3338fn3/+eY+Atry8PDzyyCMwm8145513OpTf0tKCV155BW+99RZmzJiB1157DRERnWs3UX2OjGvrvaENGTGQ+I0lCYT60uKJVUCCwDQ5E6JLCDV5UtpvRBXpGjYJEcLPFjUpJvQZkA5VmgaSMCHsBh3EgYEs29WlNNocE/KsC6plHphDNb8yL5XeE98eXROJyohWT+6FXJteMsRQYyK2bFkCpCjToJWEI1nBZTWiLCoEkLDJzFrNMm9KhdI2DL7zXftiBviF3NNvcQ55UOlFQx7exv11nJbbncnQ/VjJFglEuabxFzItEhHXJ3TwwBLziSZwWkRohrRuuv1pK2KRvVS8HNXWKtTYapAk5zL6ZWm47C5kRFU2OpoZG4eArOlhVzG9r+PNnIYQ60sPyEW/E8BLC1Na9FP5/Gdrar5Cs7MJW3Sbu9QSo01mgoKrQ5CERFWvxNc1q3HKmMOE13lB2iJzxw2ZUqjC1LBp+L6WS9tOgNrIoDFM225s8HjUWKtYfXzvja9/44EDyH/sMZBINp99Luzqq5HwGKed9YczHtSViTiGkkbM2uVA41782tQ2tIKo5yODRoPab1zIBHxb8zVONB5FvbNVfyfeGY65CbfhyohrWVPQ2IodEontxZsha1AiriwaboUA9e56fJ+8HnXOtrqFifIkqMScV5VEYKPk0XC5XWyzQX1C44oYk+Q4mB1+vd8pzak8Op/6lrTBfI0+p3FINHsulEOA2pUliK2PRuU1OhQLipEW0wcHrAcY45Y30hp7POnJTrv8RPMxhMsiWbnEvqQ6v1v2pvdYCkOmbGqJjgjMUV0N0dkyFP3jH+x7ynJoq6tDrUuGYH0Fou68sw3w4e8YIx0tc7GJhYRRApKeWtWqIjibfERihYC5wMgYFp0ZMZyI8UYMP6Z916KDrWoDJGFaxD08E/mPUUY/0n1rZet0LIccO3JIo2Ngq/RXsLsEpzK3Ys/EZgxJm4gfzD8hqNaOOGMgjAO4DFMUukfux1prDRJliZgefg3GB0+AXafD0eo9OBNcj0prBWqs1YxV69vP/rZbP3V/9FdnsfmOAIz2CQfofUbvOJKTmBY2gwkYdxWyxbN2acP7UtFyVNgogQkHgCuFClCSpavDZkIt1uDYjBmIufdexmajzJqkL0YC/rL4eJjOnEHpG63gBn8vfb/4AmIKnwzqGL5w7MorkbV+PdMoEykUF+VEaMjfjYK1rc9ISPoVSLq6dYNB2k/ErPQ3LIivf+HSHCYlwLO9lX00UPVRo+nIAVjLOG0tGmsUPhc6YwjU/VKYc2HvihUwBWrxVcoaVEVUs5BPYu+Ss/CH61ozIT5+bjEk4UqMzMiAuaAAtd9+i1phAwoHq2HsHQahUomBskwk7NfheccHOO3jHyBQ7qq8REzIvBHJqSMhC+CyA/NGzk/+XV5w9CzC3GGMWWNPc+Pmouu7HW6UFY7mDkZpEQA3Bt2CFbqPUGYrxeLEJUzvjaRMiCFOFiwJRp75HEsksL9xH5s76b1Izip6T8YruLUYOUFJ347WZ+117ubHLGBscRK/5rMcO4wm2Jr0UERGQiAUtwHaXHYLbMY6SNRhFAuDpuLD0J/dioZzrUBgxJB50A6aA4FQBKmmY7gw3xB8GCvLNM509DjRebJNCbXYqOMSc4wZasPMK7hNYK26Ajud77PfR4Zci/369ex30+5JMNilGK+ajj/f3wXQ1m0PcAc05O2GSK6GJq51DdTVqVazGZX6SoTVhrBww3mK7vu5u2rQOKA5hSI9OrNhAcNxZ8w9ONJ0mLHc50TMY07354qeZeuqSSFTWPhldtMR9s7ls9tTWfRuC5dFQCPSsHcvGa2vuHVRFsOn9jfuYbIAvkab+jRJbzyg4TLRGnSN2Imf8RNa90mUmTNJF4GgBilkoWFQRHEZuPn+ZWRbD9vaWkM6qy04XJyLCVNbHS/dtc2FfE/jjMxvral2F6G5jMogx0TBEi7kX3VvGHbE7cZxyXHkydoy1+n0UcoxLKQv13q2TRZ536Jd6IfJobfhcGMT9I6Oou3+3CuBdRmqYJZ8gJhlBHjJhWIGrvUku2luSxGaGy1YXb8CNa4KTFTch0+NTRgt0+LuoFQGgBED/ohJhxKzkYFYN4YkIUAggYSaVwgWiUPyF7wRUJR7VTESopMQ54yDMEoM5/JGSCvaOq9Jk9JSYmQAFIFRPDhFbCliJJLTmABOPkkJX/6VDTNwjfhaUPg5b680rUaefQtmGuKhMAV2CbR9JZ6FORUxXqDt74LZGNA/AcePc1qPvkCbb/IXFhmksCKqIgIqlRrEcBQ7hXDq6mDX86QXzoHXU6P7JSN8gFh+POOXHI7ksCEdTbJgSzDuOXUnNIcUcJbZUDyyAhWqClSEV+PP++Yj9NZYFnJt+lzHIkcsZ40sjLuuttob4VTdtx6WcBtEkRKEx0Sh7kwNEA7Ixqqx2vgfJn1F7GxK/MYbk7Mwk/NUDlkfFeylFtYvBOCRMylEH4RUYRrGhI2D+XMDnLruxzRFIZBzwlejbWfkJ7j54TgGjv34xdteoC21YTaUKVxSrL2C19HndBlORAzG7sO3dtrUDy7vhUFj266DaH4z1NkQEt4zncD2F/Bnb91V/zc3OFhCBTJK+MDbikvFaOOTIcyZMwd33303t0j2GGUi/fnnn/Hoo48iMTGxRwkQCEQjTbV77rkHKpWKAXXEiqPfeSOxP61Wi5iYGLz++utoaGjAc889B6m08wb/5arvEBsbyyiuFFJD6Dp5Ncx5RkAsYELoFJLjMNjZ3+oMH62idrHMdesr4DRyXj3tNdGQRCi4l48A2L1/DyZMHM+8LS6LhW3ELgfQRi8KyvhirC5h+hyN1hbY7AJss+/GDy3rmVeObMiJLEw7eQWah1oQOD4MIyJGMRFs8orR5rIrGxM0lrGT+MVaTycZf4+/mAHu7zX+m8d1lpmH2GkUatDTTcvvta0IlCMQLs90jgFvBaYCREg50JsWkAS6+GPP5C/BvsbWxbnvOf4yJOkcCs06ecMN7NkLmTYNjoYGNB08yIrL/PprSCP9q48/df49HLOu9lscaziK3c27u60OhfcV+uQN6OOIg1Uj7rAQ76wg2uwR3M7rWHR7Mc8BxCTqpeiFgQGDkaJoqzHDg2f0c0/DLqhFGnxX+42/Rft9HAGDBHaQw6DoPKHHfIHDAkdgcMAQzAmfx5hGdWvXQrexo1ambwUuFGjz+yZ6eCCvvUGgGy2clakBnBaHT2iVtaqKPSu88WwqYoDaqgLhtg+GrbZVP0wgtMPt6sgKjborGm67AHBKIE8EqlZth7WcNixELyqGbVgkpIe4Z5CeyajbbmPgEoGWBFgmPuXRTBEIII+NZawvMt5Bpd+6FTVff420119njK/2RnMQgbNkNJYKTPmsrwd4HAwUlt7iaO4UMOMdCPnmPJYxzHcjy1+Hxg+tbwj4oE1zexC4fX2GiDIx/FcxhosGIOyqq9gcdObuu9scFjRuHGIWLGCZMAUiEfs+aPx4NOzcCUupJ/wjPR0hkyYhwqePqBBikBDQ1vudd9h8J4uJgVBBWaK71zhsX9fmsmzUHv22DbiiCEtCxh2fdsqk6+EwZBta0nMVBdrQsOMH1v9n772XsfZ4S3rmGYRMad2gUzZbZWoqS6RwsvEEkmsSERQSAlmEAmXNpQgTh0EuVXgZWmMHD4ajsWutLH6sncokzTZgzE6wpAtk1Adh11zTI2coCV77glwfV3yAQnO+V3+VHJR/TVgEGjdkpMVDWdafKfgbY1n2xEhu4blez3sdSjRetxu2sWQ+xHa7M/oevFTMgf/Pp7yCYYHD2xTvpHWosRbSgFCIpKo2QJvT1sIYbfR5Y8E+lGziElawZy8wHo7GUmgHzUb4oDkQimXnBdroHFqXEpBBVrWiEIYz9fhSKseBCk5z+IZJ5RgyIgguEtAOEuNHxz9g8+giTY78Eztma/W/IbDL4JZY0fD24/h4ZSszvSftxh9buXclNPED/ALavOXTmt9ox3NHlmKvZjdCmoOhDtV4w7LoOBI2J1OJ1MwJWGIpgVAgwCztXKg9TihKKkPrbAL1V1Z+ArfbxeYQPvM5fz3qYz7xEQE6JpeZ/U1Js55OXtbG8flt7dfYZdjBMkj3xDLUfZGpzsJY5TjmhGNabg4XEzKvLq2FW2LAs6KXvEUuCr8facbeCIIaAdEREAd2TRag+Zqev/1nzmDi1Kk9qdZ/7VhiZpa9mduGYMEzhSjbaXVmPY5MzGEgxQvBL7MwPBLq/3vDs5gaMh0qiRq7G3Z6s3e7EQ47OIaxXFiH4QFpCBKrGCGCMlueNTV52WMUBhrSbMHwxBT2Wa3NjESFBpOCo1nop9LDWmszHhvtbEySThiBZG3Ms0e1SC0odZYirzGX6X2VOUrZWEsX90eJ62rMVoRjsFQJtUAGjSgEdpEAZoETKocQgYK27/XSN84wkolssAobR2zFxpSOocZUhxhjNCwSC6J1UZj05SgWPXU+I3ZWcVY5DmccRYgrBItDn4DOqYNGqGGJfSiTLZlVYsXT+g9w2vwTrrJHQpk9AF8Mc2PIQRtu2dcaJl8Ro8T70+XQ1obALB2I6vgmLDw3HaPnpOJMztWsLNtzTyEuIojpj5PxIchEnBGGigAzvEzczuquSm9A3MJpHKGG3r8tDhhPc9IqVAZp1dFn4XOInS5mIGP7EE3SPDeXGhmA7yhtZVR31VbZk07h1vn3cteDkzlZSPeSEgtRBvmmL2q8+ptdlUF6mT8lbMLGhM2YsnU8rmq4EsYiAwNH//XER5hsmowx2nEQJIhxzpGLbGt2h5DyAdKBiDVGo85QC51Mj2t/mYEYXRSUt4R4QVFXvQMtH9YzfdB3r/m4DdBWPnk1Zt7JhRavfPU1L9AWe+Q+b7XPTlqNPvl5OBY5CHsP/QmDxgVhcDuNs4FjAyFXtBv3l2j2uJi9NYF9xKpr0Nmw5Zta5J0wIilViT891lEP9oJCRwloe+KJJzBs2DCkpqZi/PjxbDFK6cNffPFFxjaj33uaafTIkSMgJtyzzz4LoVCI5cuXM9ba4MEdY16pnYuKivDMM8/gn//8Z5esuYduehBzrp8DV7sICgGh9wLATaxS2kU6wJhE7vP1J3+cyHOeT2eXlJQgIcHTwHY7hE1NcCuVcCt6zlTwZwwJda2sBZvVjhanBeRM0Qkpfb0ACQFpkLvkcPkRjeTP9S71MW3a61IX/j9W3v8PbWURWCB3c7E/mxU/oUpQiQGOwciyde+N5rtbWF0N9XucuLL5mmvg0mqhWsFlmrJMnw7byJH/UyNDuncvhEYjzCOGoD7YiaLqbbBYDaiOEyEvoAIZp4UYu92FZI+ETmEKUJAC/DKtYzOQCHlzXCjq4xVsPmwSNqJZ2Iy5phuR4ExifdMgMKBR1LqpLRIVMFCjSdCIRlGrdqTcrUCjsAG1Qv/DnvgaaZ0cc0IOOZfYgCZpmqdJDB0KhDsjUCYuQaAriNUn3BWBSGc0GoQGBLtDMMDGsSBKxMX4RvElrD6hYr53TddpEjXCCivod7pelm0Qsuyt40397rterb/zDRzbiBGwzDh/VsLf08AT1tdDsXYtROXlcHscVAIbxzSxzJwJu0cwXaAjlE4K+Y92WCY3Q9QQBPGhcgjEYjjDI+FMEcCRLIDA5YJbKITA6YTkwAHIN7cyj/JnzUIsvQ9JkywzE67wcAgaG6F+5x1AJoNxwQJv09C7UmA0wu0DGsk3bYIkOxvWCRNgnTjxsjbjWfFpKKBEtbAKDUI9ciTHuxw/VJGoOgmqtBy4cG3dFKRtLUHomRr27nekpcERHw/Z7t0Q+AhoW6ZMgX3YMEAshlvELTaEBk+oocsF57p1CCzh2ATO2Fi0EEjn48gUFxdDuXIlaztYrewY24ABcEVHw6nVAl04HFmBLjsg5DZVArcTynOrIGruGDrVknoLXAEpcHu0hS620fk6U13ZmNNo0HLnnWzs+fZ1T69D78XEiAgIfIA7vgy27nI4QNdWfEtMzVajawqam2EbPpyNqUuxRqsT1iLIFcyy23VmNB9tkm8AHcebxsWBozTPxjopfxlAcyebAwVAjCMWvR0cqNPeaO4LcgfDBhvcAjdk7rZJNfj+Fto54JqsoqIC0bHxgEgGTTYntUBmDx0Aie4Y3FIN7KIAmKTxCGrcD5dCC5dEA4HLBkdIJqzhIzqtS/sPd+yWorTEjYIqBeRiC2b334LAtAS4pQK4JW4URu5Co7wAalssBjTfAKVUijpxHrIVa1rr+tJiLPizAm6KU71AU+T/B/aIkXBoWhPG+FvUft0+bEvahER9AqZKr0atqAbJjhSI3eIu+9jfsum4InEhNst+Qr2oY6b0PvZ0zDbfwL37OjEaS8ckXOgbrZssMKNJ1MTejfGORFh8NJwyHP0Q4Yxk72mDkGO2i9wiNmacdieMJSYESK3YFrMXZwM59tucxumIrEyAhthUASq4Fcou5wKaywUOB0r1esSmdp+woSdtdDmPFVUDqvcccGjdcMpcEFqBL6/91ptwJ++GSnyd+Q3u33ovbFqOSXc46QjSnOmQKWQA7QFFwHtqjgWvdMVChkC0CPPZ+mm85Ur2ebgrFr7S8VKI0Vheg75RvWF3u4lMCokdsDlNEDm47JVM347IofTP6oakCBA0uuHSCuBIEMBN0wa9dogw6znumPooTqpzUKToGCESYR2BsYahoFeVTWBFs7gZSZZkWIQOiGudENkEUGaLWRtY5FaUy8s7hCcm2ZNRIS6HTdC51EOQKRD9i/rBoGlEWlUqFA0yaGqVUDUpcLwXBwxvmb7T26WTDFegjyUdYrcEAc4A0H7cu/dWA58FbEWZaBfGUxsemt4p0FYYC3zgIZ6qi26APqkB2koN5GGAWFqCgajE2IV3wZEmhHmWkPUZbG4IiLAmE8AlcIHygYjK3XCF6iE0aCBsPgZBA2XvJcJKb9izXLBMGQpBN6Quqju7B9ru01TsOZ6mZVqCClooM6UDgkIHZNlgYyogWwb7ACED0xzDxZBvcbHn0j5MBFe4AG5K+O4AhEaweVNgE8AtBhoFBghdXDisuF4AUS0gqRVBWieCwOCGrIV7B/HgMfWNSqRh613qe7IYayysIivqxW3nnz4m7n1zVtl5ckf6bpJ+Cvq0tL6XREIxjmmysTtgB6ZaozD5Xc7xuSf5RfSfyAGLZ/fsxbDczSx0NLxoJswJXAKyysDvkV6Yi6NRA3Gu/BaMmdNWskskdkMZQAnOLs9scCn21gS42SwCWE1cJWfOpVHb1i4IaCPWGgFpCoWChXcOGjQIgYGBePzxx7F582YW7kkg2dGjR7Fo0SIEB3evE0LV+uqrrxhDbYFn8f0FhU+IxbihnVeXvwUC/Og6BMzR9TszYsgR4+1yG4+MkkfWVlsLXn+FvNaX0ijdPXkqyVPuNRdg1dtgdLTAChukEgXCQpMYu04W2YlwyaWs0AWWdTFI8gVe8g972v+11fm7jpgddr0eJS+/jKZDnHh1+iefQJGYiKOTOZlKYoz0+g3mgcs6yGhG93njHBnH6VBE3X47VH37spDZ9kasocg//QkV77/vZcsQ4CaQy1GdokBcPhB7ktvoqzIy0Od9LpyHjA8jbti9G0FjxzI2DemxENDSmdmqq9uwBr+r+RpugQB5LbmosbeGszfbm6GRaFh4C91OL0UKYyLdET2/03Dgbtu0Xbv41r+qoRAmqZOxC4jdRCxLnk3HH0fjh+ZTCjcmY4wboRDHpnGIJIX6UZgeGb9J962TZsAApL3ZGnZKYVlCyYXNuw6HG+J2KcUdFlocccJEYjm3OXc7iVndM91BenfoNm1izwlvxOrRDB7MmEZSrRYZn30GUScJjuhcpnPodsNWU9MlO5RnytG4I0Zg8xNPYERmJrscz/AmFsTxqzmPM12fGF68Ffztb0h88kkve43+tpSUQJ6YiL6ffQYrjbGwMG9dLtsKzDP+ebYchannN59FbKOatQFfr8YrMrBrhBXzTw9g4Yu88QxB/m+6x+Bx46AZNMg7znzHEI1Ber4OfPQRFD/84P2KsSXvuIN7UNxu1G/Y0Kb/fMvQzpmD+Icf7vRxaak6g+pDX0CqiYAykgsjqdj5PuzGelCIoDwkHiWbX+XGu0yFqFG3I2LIjd6y6PmgZ78zzVluQFIGMwfrFwrZ558l3Y8/othnvNGhETfeiMhbb4VQKu26vE7vou2H7L04YQJcBDiaTOwntTvPhqTIAmtlJUpefRVwOr3sSQrfrfjgAyjT05l+Z2fhuX5cvseH0HxaYS3HYM2QHp97ISdU7v4IQpkS8pAEyEMTQNEgw4cPh0VXgoK1f/MWSX1v0ZfCnXYXNucOQ1FRE5yNJbgu9XvEeLJwauIGIO3G1jnufPUZdyUHAhHI9uDAtxE58RYIGXtTgDphBX4xvQmpQIE7U16AVh6LIGk4Gmy12F79JfbWcXIRh55+Az++60JAIpc970Is54N5iB59J0L79dwJsnrXf/Cx6j30V2XhtT5vdgl6XUi9fM8hdlqL04g8Ux5WVn6EMUHj8GTys4wJeTmNWHP1xjoUHC5GgMKGGkUlXndzTsllmuUIN4YgRCGENEAFWYgW0i4IA7TXoefuQE4OJlzJgUt/FGs+ZoAktBWgPr50D2QGKZz1HEpC4YW+LC0Stw/4WzQk8TIGjkAkwMrGj7Hfuu+8txwrjmch4PXOOmhFYRA0iHBP8r0Iqw8Fqt04UngA2eJsBOsouYwQQ3MHQ2NXw3ymVbebv4BiXCCiZiexkGKmlaZ046jtVzzXuMwrx0JZY7M+SYVOpMc3N3Eh2Wn2NJQJytgygrR959bNZoy8XOSCwv7OZ2FSLd7q/R6sLivq7fVMGoGs1Mqxr7+oWuVl93XX9wqhAmMDx2Nx8pLzPlOP572DI01fdQu0/TgpC86VV6BlVgV0vVolUqgeE1GAaxfe5M1Oz+rmYaySphzTJhcLmfakbuNaSLUx0P28Bi1nTnhvwxut4JFwIRqo0+KEJFjOotlcDg4EonBm+pv23J0ZY/sS8b/F6Q3BZtrLlNGTVnYSofdzSYiMRd75Zp9mVadriQXsOGuNhVsSMjzWBbvbzlhvh7YeQGRDCCxrOV32fy3+sENil/b1IymC0YFjGWN/TPB4b/bT72u/ZdEm1Gd9lBnINnLzOllvKR+KKkB/YRYq3OXYZ92LaeX9Mekbrv18GW0rlr+CrDM/MKAtIrQ/bFM5p2nphn8jveAcA9qssocwdwEnJcKbOlAMdYC/EiXdjb6O31+qvbXN4kJVtR5Olw3Jya2Z6fkrXhTQRoKOpKW2ZMkSfPrppwx8u+mmm/DSSy+x0E76m44hdpo/RsAa2S233MJ+tv+7fRmnTp1CdnY2O943fNX3uN8aaGvOzsa5hx9G6PTpEAUEIGj0aGgG+s/K6a6dLGWtmXN8j3Xb3bDruHhhWuxqBnAe0t+rXaoB/nu9v0tZr/9rq/O3Jm2omn79lW1+yRypqRj+ySfs99z774fx5Em28aNwK1kUlyL6j2Y0r5jOnWNZVFn2wqNHkb94MbsNAsgIHCJAwhcUou8yVq1iIXnm/HymBcWO84SntW8D2qRm/fBDWyDN7cbpO+9ExqefouLDD1moVVdtWPnJJ4ieP58VS3W01fXcjSAAACAASURBVNezjS/TkeoCnLuYfqBrEPBiKSpiQCAt+gkIYBtt8hZbrQyYUPftC5FGA1l0dKchcQ3797MkGsq0NAbOnr3vPkTecot3PPGgEdXVGRMDUUXbTF6+QBuJjG/ZVoOpU9ouGPy5z+oaG06dqkdGRiiiIrkNAK+lRL83lRwBnHZoB86CrbkOssCejeW8xYuZnhUBIeQIondTzH0cjb/0tdcQMnUq1B5QzJ/6dnXMiTlzkLhkCapWrkTl3LkYlZ4OAurI6cQAKLPZC2JqZ89G+Jw5rCiqF7076Zhezz/PntlTnrUAfd/v669ZOQwYcTpZ36v69OEEsy+Xy9PnJmks0XNEoekE1nRmvmPF9/s+H37I7l8a3rXWFR2/e+VKjrHmMQLo6JlSJCWxsFrKWFr3HQdGtH/W6bM+H3zAQnJ9jUTh8799nIFqnVnWX36EWB6AuuPrUeoB2wiYSZ3zCgROKas3rTtoXSENDW2jCUdzLz1z1Hf0jBNIS2CrPI5bfxQ+8wwMO3aw3+leqE9j5s9nz+PFmr/vRT68jb8eH05Kf6e88goCh7cNubzYev0ezrc1ViPnQ05cnCz+ikeQW1CC9PR0WPWlqNrfVuyfjskLWYp3v211WM8btB8Tkw4wEO5CgLZFQ19FdEoEBIO4EHWb24yN9rfQ4tKBwkWHhE6HRChjQJvNZUGjrQ4rC5ag1lKKsysewLLEdzDgoZ8gknUtdXK+tqYkH1Gj7mRgW0+NxtbygGcxO3wu7o97qKenX9DxpDtJm10KJ/0tzNTShIN7DkOpsSNEJEUeigBlMNLcvWGvzYPUbYUksh+CI7RQBQS0AcXp3Uvzrt1g+MMCbXa9jYX98WbXWSlWDxUf5jEGIInDu00uFh5IIv68TjdJEAVPj4Qlzk5ptnHClguj2wSdqxJ2txl7rXu9mtnn68deRYmIKo1gGbbbG+lnTdk4HoMP94c4VobCXsXY0YuTCCHdSkrAQrpipMd9OPVomzJe+2C5V9CeyvbVtvR3XF0RNA2zIuew8GgnHIgnXQhaW7sdDOTzTejX5GjCV9Vfsu8JiDva/CtIn5BC7HX2eoxSj2H7c61ciymhU9l3JGF0Pnux+Af8onsFNIO5PYy2Qdkt+NOOPRAqVXCZWmAIALLn3Ykzz/SH4cFDHYC28XoDbl49Er2WX8mSgnVlBH7VfL0KQpEUDfv3oOXUKa/GcyvQ5obD2gy3wwa3SAap4sLfXwS6keYaaS4L5UK2fKFMufS52+bqEHravt60fqI1NTMKX7Q44aSMrjYXDh44iMQhCWj8ZxXsR034+ub1Xk040nWcFT4Ha2u/RZm1FAqhEvfELGDzjUwoY3JRlFiOQLsmyl7rNIOkESik/bpwbo1GoOoW/aYu2/L6/AwM+eE0rBIJ5PevwKChXJQfD7SVacNwbNRkIDGNG8sbvkbffI7Rpox9FHPujWFh+LxJCHC8TGw2uoa/a4junpvihiPYUfIGmhyleKiThEcXBLQRk+yxxx5jTLHo6GjU1NQwFtqECRNw3333QSaTobKykumtvfzyy34nQyBGm8Ph8AJtq1atYmV1xmij477//nsWWuqr4da+QS430MaAL4EAB06cwNjx49lmmDYLvF1q/Z6ugDa6nrPFBWezEyK1DKr0nm/0uhtMl/L7SzXAL2Wdfq9l/V9bnb9nch98kDEXaLNHm7nyoUMxfuZMdpKluBjnHnmEfaedORPxjz76e+3mLuvlaG5G7Zo1DLjgGUDEnuE33N6XUlgYUl58EeceegiktUUJIHyTsRAQRZthAh4dOh1jdfBMLb6M8OuvR8w9lEFTDrou6UYRA6rPe++h4OmnkfavfzGgozNNKGLYDd61iwPZ6upg2LYN8oQEqPv375EOUoeFhdHIsazcbk6PSShk5RF72FxUhLI33mDATPORIwxAIqYK9TeBr7qff2ZAG5k6Kwvhc+cysIZAGmJYmfPycG7hQvY9AZaxCxYg1wP2EChJ5dFmnO5JKJNh77FjCPAkReDr6Qu0HVn3KRZ+kIk172oQ7llM+DvgnnjmFPb9asHkkVI8+3QmSEep5OcXYTjXGnKhicuCRKOF/vQv0A6Yifgr/BvPxEoseJITvSeAhgAZ6pvLYdTmoTNmoGDJEpROnYoxWVlsnPFZNKn9Dbt3o2jpUgaqUVIA3ggEIUvyaLfxCSjoM559Zzp7lo0FSi4Q++CD7H7cNlunTLFLdX/0LJycN6+NvphvwhViBbKxnpHBnisa/7wRkJP83HN+sbdorg949lnvQp/KJGF/YuPqt2yBYdcupnHH2uPPf2ZMVV+jMZz2z3+y6/PAJjF7bE2tjFJiMLG5kQEoWUi78S1vEQXrnvJqtgWlTkREv3kof+1ttvmg5ypizhzGgKTnz+10oviFFxBz990MVKc5iTZUhp07Qc8EzSXFzz/P2oyft+gZ6g5s9LfP/H0v0saET4xD16e+LH35Zca4JACTGHY0Xv+XjPT3zq3unN3Y/j4rjDH4Pu86NAhSUO+TMPVPs1W4cZqZlUNJE9Ju/Jdfem08o+2NiQuBCU8w8IbsqGMDch27EKdMx81JnDajTKRAgIRjEjfb9QxoK2054wXaNLH9kXbT2z3umqaiQ8hbs+iigLYvIj7FuKAJuC2650BdjyvsA2JcyLkXck6jsQG/7tgPWaAAWqELQqEUNpkSxppSlOzhNtMDZi1CoEYItQyQhIRBGsBlZWb7ELEbLocDbrsNh0/nYcLV11xINf5r5/gykoht6XZyWYetVW3D16iCBMhVf17EEuPxRlpcpMnljAeESiEcpTa46hyoN9bCENKIYHMwCduy33krSClmf/OC+PznmbV9mTi/TqWH3hPie76GISCOhPyrYmoYc4ksqjICvfITcM1ajokvThZDOjEAXzWtZoBcdEUEzAqr99p0zRhzDKYPuAYCgRCBQg5kF6vECA4OhUzUSTh6F5UicMbldjINRkomRPrhlCSLgDlet5BYmv6CyK+XbMVP9ctAruSC7+/C6usqMPBEE27buh/S3umw5XLvQN2Db2P1Y3boHjwEQztG29h84L7aaMT+pfvnlzJ50x7CWlrK3gu8w4z27xG33sicVFabGxaLG8rAQGg6SVJ0MZEMPXkIiF3eGQubGG87tu7AyIzhaDqiQ/VPJTg6NgefZ/wHcbJ4LEl6irU/9QP1F4Uph0nDIBRQwo2ODFrqOwJRCc0LloSg0lLB2Lc8k5HqTBmW9xh2McDPXn0W4/OS0WdPIQhQC73+KYwdxUm5+AJtb9/a6vC7dUMvZJ4rwNG4TIyd9yL6DLxwALMnbcgf6+8a4nxln9L9iK3FrVEilxRoIxZZbW0tS0zAGtyzsPT9Ozw8vEfJEEijjRIpUAIEsq402kivZ+fOncjIyABd43x2WYE2txuW8nJ2eaLljxw3DtaKCr+ANsa+kEp7HLZwPqDN2w4eYekLGXi/1Tl+DXBipTisMJafQEDSsA5VYynqTQaIpErmjWgfSpVXaML2XQZMGBuMaA9DRN1eTPS3uuGLuI5fbXUR5f+RT6VwxZx5rZ57YtKckMsx0UfPqfTVV1G3fj0LryTAiACYgCFDYDQ6UFVrQ2qy8pI0gbEiB9bGKgQmj2AMkYsx2gwSmMUnVil/8000HjzoDanjBcW9IvaDByP2/vuZkDht9AOHDYP6PExaYnlUffYZqvbtQ2BQEALHjmWbdgIPCExjJhCwz4i9Q5trArLYZvuGG5hQuy+TiECvM/PnI2npUgQMHQpitxEQSOWp+vVD3P33X3AyCmJbxT38MAO7zMXFrB7Egjq7YAED2sgIkCBGHxmBjPa6Ou/ffBtRXQg0owQZBAZQqGTL6dPeTTidS5/5giQEXPR++23G0qFN+r6cHPR3cqorBC5Q+9D99Xn3XfbZXTd/hfyGFCy4tgZz75oOmVQICgd1ODmev1gk6BAaSp9brC7cPX8rSvWc1MCunwbDaijDyY85djcZbYgpJDVKVsD+lmq0bBMqkirgcthgqS/udJ6kYwmw0m/ezATpCfSg8MvLZRQCScAosTB/bWjAhDFjGIvNF/QlAPzUbVwK+86M+kqi1XpBpfbH8AthYoqxJAmX853ndqP0X/9i45mAVxpfioQE9swUL1/OxholdSDgltieBATSYp0HsinjKIVK+mM010d89hlLpEDPEA+EU59RebzRc0ahqOTUc7tcUPbu7QXe6flzGI1Qj8qCNDUE5XvfhUiiQNLMv0Ps0rDnUCAUgkKS5cFxMBw8DHtcH4jcDshEelTveh+NJQchgATy3ARYyyvh8oRO0/V5FmLVqlXQb9rE2PvtE4ZIIyIgiQtFy6+n2RyQsWKFN+z8UrFb/X0v0hxKY9Jlt7OxQvMIgcF8e15qZ6g//Xy5j+GBNpEyFLKAcMYKaGpqQgCxfQHc+yUntk125cB8/JSd4v07vbcKZ3JbMHWcArfNUaLue+457Xs3F3FCJlVruwyP9wJtt34OZHHv5lpXIbbauPF7R6/nESHnQH6VOBBKMVcnYrV9mPcIio0nvUAbfZ714HqIFR2z73bWhhRS77SbUX/8B1Ts+uCigLbt8VtYEp/fCmi73GOiffkmYwsO7t4FoQwIFTggESphVYhx5tccvPMjp2f7/sJKyINi2dwgkskQm9WfOaoslWUwGw0QwAWREMg+nY9xs65n2W3/6GYp42QiOjNitVH2TEoWwGdU7u5+5ekcQ5GYS/R7qbEC2n5aZAcfw/agHYiTJmBh5KOwCwiscqHSVoGXal5goaCUqZgsTh6PgYrBUNhk+KpldZtLhiIUgZUa3Pb29SyTJJn64XCW9UUQp4SzxAVXnh3ieCmkg9WezO1gWnAEsATLgyFSSTomWujuxi7j99/UFmFd2e24B8CJd57GNw8cQtZpPe7YdBimyAgoqzn936x3tuLea06gdv5RNPVrBUHpOwLaHjBF+5URnt61vOxMe6AtaOZ06Aw22GzcGi5AI0ZwWADEMg1bd9B843YSM9J90et+f5qUsIOunFX0Thw7cAxjuZltJihD1SysVywTQy6RI0gSBKlQBpvLCpFAzNiJPTFiMhLgRj/JXE4XA6hFUhFq3roF59TJSNvbEWh77+WlGHZiGwPgOgfa+uGeF7g19G9p/q4hzlen97NnwOZqQbA8HtMSn0K4iku84WsXzGgjoG3Tpq4phHSRniZD8M066nQ6sWLFCsaa82WsEci2bds2JCUlITk5GdXV1SxElZIydGaXE2jjN8F0XaZ/MWIEW3TzjLYKYQzSb5yGlLtvbRM6xUKeqqo6bA6Yxkk3IVZ+AW208fSEbvyWg7Yn1+pugLcPfSCgTaLWQiSRQxmeCkVEKvK/ewL25jqmKaOMTEeufRoqrH0hFLiRndOM4lIrWkxcynltmAR19Xb0TVcziVmaKCaMDsYNs7ksmb9n666tfs91v9x140O1+etkrV+P3dnZbYA2u06HE7NmsUMIRNq1ajdUV83Bi+9Ww2QBRg0LxFOLk+APCEvgh0AsY+AuH9JibaiCseokin/ktCDJ+x874X6oY/tDJKfQeTFcLgcMZ7chLLP7TGr8/ECbwsKnn2ZeY/K0+Wbro+tQGKeqd2+YCgsZ+NXjsFhyWHz3HUZPncpAvROzZzPQiQ/dIxCq+vPP2XV9NacIdEtetoz7nDIeBgWBZ0zRJpzKIDDMt760mSWghRYIFObpr/EAHoX9Vn36KQPWqHwqjxh+PTVfFhJ/LjGiyNqz++gzAhESSSesrIwBKbuPHMHIFG5TaquqQt6iRV5tu9ric5h7P6erkhpRh9lzekEoD8G6DTUgXVOPzBoyeqvQL00IpUoJq0OMhkYbSkot+O7HVk/fopurEVP1EgPXzlimQhI9Apu26dEvNAc3p38JvYUD5GKTIhjgRrpL9I8PtaLngpcsIJArZ/Zs1h99KZQ4sefi4D1tZ/74ruYuenf6hl/6MtfaX4vAra7CnQn0IiPgi0Jf24dNXmi9fc+rX7+e0/nyMO2UGRkQq9XcuN+7l72zNVlZ7Cf//qbxwj8zFLrtb/wDtVfi3r3seSYQt+nwYXZdb1kE9A0YgODJk1n/0gaBmJqy2FgUL1sG4ylPmnlyUJP0nceHIBVEIv3uD9G4fz8DQflnkBwVj9y9DbbIFESjCoNTBTh9rgWjUz5l162sjEZ0dSUUNe1EiikEuJMkBL7tJp4cAMeuJgSPnYTkZ5/1uw387TN/34sszM3H+PmV2o7G4P8y0CYO7YO46U9BqRCwNeqgQcNwOt+Oxf9o1fgNDXRA1yjGtMkhGDk0kAECy14qgkopRHyMFHPDnkSIvFX/KHLEnxAx9IYuN5VeoG1ZDWOzsZBR27/Q4jZgtHY2xnjCkExGJ8QONRTCAChUIvZvZcHfcKphD5qLe+HBuiYWIk+ZT4PSxkEaEAmxIoBlSu3KrE3VMNfmQ3dqI2Nm9iTk1bdMGltlvYvRT5mFQUEcK+N/zcwtJpz59QiabE1QO+xMMN0VKMf36wqx6VgGu927h3wPpRzoO+YaSCUCREapGbDvslnRZHTCagdkEiCv8DQS5EVIvnZpazORnmdLPSTK4M4BOI8jnbLatp8fCbywGhshkYghUYVe8rnjfH1JzCB6CNrrbVGIoV3PibvzGSfNJUbYajlGGWWmpLDS0OmcRpOvBhd/PQoR3HtoH8ZOHMc0z+wym5dl5FsnCtsjRlG1tRIWlxWRskiWmZ2SI9Q31eKU+RTgdGO18T+4UX0T0sUZcLTYoS5XAkoB3JFuNNVXMva/IEQDoViIYFEIZAIZrG7uHpQCJcSBEogDLq8e4IU8N9nNOuScmwWC43mgrU9JORZ8dwplUWLEVXFzespfV+HVRTUomHEW5VM40gtvPQHaKj76CNX//reXyUYOSXIiaYYPQeCDD8No4oAlt70FAcFqBKiFbEzTHsBhaWTjhZxZtPa/3NYd0EYkA6bjVm2BVCtDhbUCcpkcWvn5SUn+1rvJ2ggXJVNxEoPRxZKxkN7dqkdXQS8JRq+KQkTGFmLo359GrCf7+wevLcOQ7K0MaMsZMwOTs7j5Je/LT9DvXD6Oxv0xgbYzup+xpfgFBrLd0OcDSLsI+79goG3+/PmYNWtWa6bNdr1E2RzWrl2LTz75xO/QUSoiNzcXVDYlUHj99dcZgEbMucWLF7MMo4cPH8YDDzwAvZ578Y8aNQpffvlll/X425NLsWzps5BILn2gbwegbfhwr84M1W2tbBYGDQ3DtU/MbOPN9z3PFxCjz+0NDRCR6DDpGolEHYC3PwLQxphmLXrm8WTMnk40dGghM2H82E5fwMQMIg2RmrwTUIjNbLNJorz082R9P1Q0x2BY1CH2HRltOnsFFeDVw4tgdrSNxSdBXouja2HyJQsTMeOKUMYokcs4LcGqaivy8/VITQ1FZITU3/nnsh3n74bislXgd1xw7TffoOyttxjjyqHXMzH39u1FzMY1978Nt8OOAnV/5Nk6ilXSLU6ZEIxHHkjwAm4NBfsYKEvsAAL4aRzrTv4Ep7UFoZlXoaIlDlERUtQc/AJl+iDoLKEwWLgwmXGxu7zjkzYJtGEwVZ1B37tWMXHqNgtLCom0GiEmLRqBAKfvuIMJzodOm4Zajx4T3wUUUkehZMTgIvYVH+LZWSinP922Y+tWTPAkjCh89lkYtnPp030ZYp2V4ytiTxv3ivfeY6yW9ucR8EZMIAJEiMVErMLkZ56BqaCAhRLyWk2MrVZUxBh5vJFuWu3336Pyo49YSHBnulg8047AMrpGwODBMHuYbXR85G23seuyeWLjRi+Y5qulFXbllQi/8Uac9jCsqF2JrUQWeeONjAFEoALNxzv37+dCIVtavHM9lUVMuaUvncCu7EuTZTo2SIeh2l3YWDS9zZzGz3n8PDc+bicbZ/z8+OBj0xCQMAQUTt3rH/9g7w8CAwk0lSclsYQCv6V1OXf5sMGpPhRm6gumESBK/UB9GnLFFd6+6UyXjL8f6seEJ5645Ld3bMYM1t/B48ezEND21qmDzPPOoxBlWWSk33Wi9upbX8/CLs2Fhazv+LBHKoSe/4CRI72h2wRE0zNDdWjJyUHhc8+x44VD5HBFWQB6RRJ+ew5QJ/VlurEE2sX99a+oN8ux5aPt+Ghfx81BijofekcIe7dOi9mEmeaTiLrtNtR9u5ax9fwxwRVCuAtcSHvwddaPl9ou5r3oq3dHupcUgvy/ZDyjbbd+DmSJUxk77djxYxiQNQC5BQ68+G5rOBt/3+RsGj08EOfyTXj4iXNtmmNo5GEG8Ptan1veg0Lbi4WT0pqPwBGySbPz2M83XuEyFB51/IBcxx6Ey+NxZ68X2GcWsxPGRidkNiXkdgVU4UoEaqXYXLkSm6tWMqBtRnEy4lxbvJekTWxw74kIHzQXsqCO+pR0zwSuEchG72iyiwLaAh2IDQvEpPiO0RT/C2OlRWdA6ak8NJmb4T6bC8nmY4DUgY0hfbCpiksixdvr9xRAFZqIGC23jyJt7sodb8Pd1AiBKwTNUZFo0jVg0j1LIA0IZwxrt5vYLnaWwKczRiKNF6O+DnKVGjJ1a9I4h82CypJqGOrqoQkJQ0yMGiIJF7EiElM2chKyF8NutaG2SofA0ACoNb+Nrh0BGAS4EWOIfu9gApJmIIeLAAKREL5Jcyk8lcC7i5m36HoEwNlddthsFuitegS6AyG1yGC2tUAjDIDTaILdaES9QwcXic6p5QjSaBEgCmSC/AxYo5+a3x/AxrfnkdpyGMtuZn/yQFtqeQnu/+YsKNtoMo+p1XBs2zU3l2Fv/7Z7tVGHQnBPaAN6zVvS7eNa5JFmECoVcJnMCJs1E/Vr10HVLx2yu2+F8dxGCBVhKDyRAxsCMeK6uQilDM4eIyenLDgGitCkbq91UQd41k1dEWl8x5al3ARZpAKVpgqopGoEyf1jBZ+vfrQPMplMkEqlsFOCLIEAzcIm2Nw23DybYxT2Ehfg2pT/YOiyZ7xA24q3liLrIMdo6xRoi++He57/nTHa/ND+XZ//OIob92Ni5GJkxnQdOn9BQJvRaMT69etx7bXXQt1JhjJqbH+OuagB5+fJD/z5XcycNQujxoT7xVjxs1h2GKHgfEhFsVSKoVdfDWN2NvN+00bhGdN9SA8zYtnrozmqZ7vNBX8t2iSTd5zCxXyziRJbhM/e5X2gu0iG0L7exL6gjSELq/kNjXSFan/9Bg4zt5CjhRhNQLRIon+E+ttbDDj40woENx9DwpRHYG2uBQk2W+qLYGuuZcwM2kg+d+AZTBqrwYZt3eRW9rk/AtxSgvIRotBDbw4BbURps2CXJ0KraUJT+E0oqpTAZBFgwy4udbxKKUKLyYmEOBljvO3YXgmTXYa0yBrMGlWDc9Wh6DN8NGZMCYHLaWN6Bj3N+HcxXXCxL+aLufbv/VzSViBmU9QddyBw5EjmkfJtL2OLE7ffexR1htaELHKhBTHSCsSEVbDx8UnOfFQaOfAtVNWMMemVmJR0EK767E5vn8ZTQUMvrM2bxcYa/U0gsK8RA4A2J9OTNrb5nETGiZmpoJ+aMNib60EZAYlhGZw2DtqMmTjGZ+8K9ZxKMgl2IOymGYi+YQEnOk5APGWBvEjzbSvarFMYru/GvjMGGH9JHmyrX7cONV9/3aEmFHZJIXN8kgr+ANKOq/nqK06Mf8ECFuZWs3o1E+onjTmmoVZTwwA2Ahv4kNDObpVC6EjrK37hQpZZloXENTczwFLgdkMcFgaXh3lDLGJioREQF0FARnExAyqVKSkcIPXooyzELIbCXMPCGLhCCRJ8jdprHDGX6+vbAG2K+5bgT3/TsUOj1ZVeBwGB/AT2z8/kknOQk4DGS059JgNlg+WcKBIBZfSPwk5pbPlafJwcQwZosGtvA+r1558LF125G9Ejb4f9qbsQM30CJMHBqPz4Y1Zc1B23I/K2W9l7iJwg9GyQ+cPkvNBhdr65y9dpRGF85FwKHDqUhbkSoERhymS0qCS2JYFs1MfkeaZMuvQ36YLx45VA3t7vvtupfmBP609OL1pUOhsb2TNB16KyFcnJPSrKH5Z6+/HFh73Tc0DPFYU5EghJzL7U119nfdrVs0/PUfnhdwEPtqcoTYD5eGtWOX49EPnQQry+IwoHcjgwpJezAAq3GSfF/TrcH43LpVfsRdw1d0MsDGTi5/RM0tqHz7RK/UJrHKfNiOofPoetuhY5aZnIVOag/6J1kKj8yzzfk8a9mPcisTyJrUtjKWT6dCR5Eun05Pq/x2Mdlia29mqpPINZi/kXCLDwz1EoKT2HjdsDYTK3BQhofhkzIgi3zotkcwHNCydPGxlj6fW3S2EyO9E/XYpXnwpiem18Uo2kq56CMqpt4g367qoFXPkEtHUWMup0uGGot0ElDIHYJIar2QpZkAza1ADobdV4PmcerA0hMHz5NNKjKnGV9h04ba3hfKGZV0KTMBiBSSTRoGFgDn1f8N0TMFZ6GJ2ezrkYoO3fGwLQd7ALD18/pNNw/99j//ekTgS0nTt1DFKTFKZN2yA8wulKrk1Mw656LnSUt9l9tyMm0ICohGREpfRHzZGP8fG+Sew9d1cml630newHcO9NUmSMGA6LxQ5LyW7YmushlQoQOewmFm5MUjC0hiarzzuAxkYX1IEqRKRmMfkXei/V1xjwy7oDWPljABaM3430YYMR6qN3KjBVQR6WhHMFLTh11g6tVooZM84PcHTI0u3HJpo0txio50HLWCZxn/NcBLaRGH1z6ztZGt59tvHt27ZhIklvXEJzmp3eZA0OQxOclIkZHIveIQHUoVpIA2QsPLSrzJiXsDoXXVTl0W+Q534L1QhE7TsPsdDRAccNuH3bIRiUgQg2tXUUbLmqP35Kawu+E9B2s3If+t/+727rQ45J44nWbKMhV0+F/sfNUPRLw05VODYVTPRGEVBhM5vfYgAAIABJREFUj8zKxfArRkPccBSahCGeLM4CJF39NIu4uqRGGb1dDrbn5BP7dAq0ud3YsX0rJkyawsZpc2ERNL2SUWesg1qqhkJ68U5gisygf2KfyDsG/FoaMffRrey2nVY57g1agWFLn+0UaCvvPxHzJk1nx/782QuM0XYsoR/mL/99AW0kA0TRchQWTKxcp8PC8AtmbjeKGvfhh4IlkOmDcJ3gTQT1jWAaj8QibG8XBLRZrVacOXOGZTCiZAXdWU+P7668nnzP09iHDNRg+uRQpPZSQq0UQgIH5CoJ5MoLYCwRJbq+HjmebGlUH1dAAKwRfVBV58AJczx6h1vxoWEqQkXNWPlWLwQlxnn1ljr2ggCS0FDoNmxAgE8GrPbCwb5MOH/a4FIKD/tzvcq95Ik81GGxw59LQJsquh9aKk92mQGNji1s7oudVZNxoqLjy3PooACYzS40G+0wmdwI10pQVGJhi0GyN+4+hPAgB1Qx/VB7eDUEQhGMFSc7rf5zB56F3uwfyj8sw4rHbqlhGbvIApKHo/bIGiTOePKybCJ8K3wxGwp/+u2PfAyBOA179qDX8uXecCjf9vpl4xn8/U0TAzSGRR5it0psSD4URiRWw+kwspeoL+BG3/PheXz7hGnMuGJgFdYdiIPJ1jnIdeXUUOzYbfBuZqYOqsWoxBzEBlShmbJGdmMJwx9DyfMvQxApgbtvW1CFQmYy//zNBWdh6+zS7cdWxccfMzYdWePu3Yh/5BEGfPBU+q6YZe3LJiYbJUEgLTdi5RGrrX34H236CSAjgXdin5GuU+Y330C3eTP7uzMGGwEsZLRBJqPkCwTSRNx0EwewnC9FETEHm5u9DgjabMPl8joj+CQJFIJLTorOyqL2Gj9yJNNx47NkKvuk4331g8g+a2Mg28uPCiGP7ofV7/+A7KJwDIgtxJ/uGMTC3Y3lOTDXF8IiisGxrVsRrSzyMh9lQbE4dVSOnOZMWGQqlDdHQRMWgSefyERkhAw6nR25+U0slHjQwDCs+6kOjQ1WtJhd+PVIPQv/4k0BM2KF1UhRF+GEuTfCQqw4p4+B2S6DQmJBQhRQVq/EQwviGaO3p9bQ6GCbz+5AuvPNXb6OJQJuCChz2WwsRJh0zcgIUCJGGGWCDafwb7GYCdmn/vOfzDlV/vbbbcYJhYYrUlIuCmzziucLBCwJAOmwEWjcp13igZ62mT/Ht2+vltxcBmhRGGnIlCmM6XY+MxYdR+6av3DvqMThiEy5GQcWLsNh8VDkiDMZmEZGshZkZoGCgWzj7TuR6chhn28OnIUyWwhChU3Id3NaWgS2ZWpzMHNuJpL79GMbOLYBFYvharFAEhwCp7UZJVtegbHyODvn7ewHmSNjWB8j4qY8goZzOwCBkGWBvNBMkr73flHvRbcb+u3bGUhPzhkKTe9OtsOf/vtvHuO0GllmYgIzcg6cwDNrJp63OunpEpw5Y8fC++MxdVIIczg63HY4XDbAKUVToxsFxSY8/mwBEmNFeOFvEZCKnTDnrkHd0e9YOGdQ6jgmo0AOJDJibV+3iJtPXnq5EZsdb6LZqfeGjBIw0aCzsWy2KnMg3FYH3DYnpGoJwtO5tdiiIxTzDBx6+g328++LQ+GyGdF8bgus1Se8jgy6JmVTFUoULLFH2S9vMCabdtBsqKMyULThH5AGRCBzwTc97hYaW2s3xuBYTjOy+mnw1sucw4WXUehxgec5gd47ZJfCcdaTehHQdvLMPiiaFXB8uAYHm/rgsLgXyqUhsDg73xeNTzyEOYNysO1EKL7Pv67D5W4fvgPDEs7BaTXB2dQK8MdfsZABEmR2OzH4Tdjy/kvsb3JEjb1jMcuiLVRF4MWnv8f+3AiY7RxoRXPPDZPqESSuQoMrCTWFuXCET8JXv7Rmo71uiggL7kmDSq2AxcyFcpIfknPs61liIV9dQYuhrNtQP4e5gelY8kb1o7KkmosLwduxYQNG0z5PKGQOHHL2XSqjTKoOfSPsFiscJjvEAhFcEhGkwYFQxKgY0+73btRXhcfeQqXoJ1SfyELt7msZ0DY024ibd+wFrAmArHVs0f0cHBeP1YPbgv4EtM2Tb8KgO7/v9pbP3n8/Wk627hMZ0LZrM06mDcInZ7k1J28iuRnzkr7HiKRCuMz1zNlA8x7ZhWY57lBBPspFrvGOX4kqBPZaAwN5OpOjoHbbs30jRo0ez6RqHBYblNo4EP5CwJgvONZtg3RxgM3GgeTEaPM1YhMvq+WS75iqYjBluxnJT/4FA0I4Zqwvo00QlI5pd/2Zff7ViqXol5eHo0l9cM9zH15otS74vK7WENSW9KzzRu8VAt0Iw3A6bcjT78bWKi4BwtDnFkKqVyNoXASCxmkROrUj2/qCgDbKOrpo0SKmnxZL+iPdGCVKoAQHL7zwQo/CSLsr15/vr5u7EXoTl7DB1+KjxBjSX4krpkYjPk4Gjdp/UUAe8Dp1CydUzYezvKpc5F3Atr/elKxKqGR2DO0XjJhjW72C27TII2FvsuJ//ANxCxd6N3608PPVXfq9A23nVj+E5rJj7F6UMQNhqshmDA0+tMm3TdxCKXvwyRNJC7Wg3hPw+c7eKGuKxpmi1r4gYd7eKUrcNIfTUovyJDVoUxZ5bRzuDuHB5AUgrxRpY5nqi+Aw1sNcX8RAPqFUiZp6FwNT6B8BK8SiI8YJWWhCGg6dkjEvQl6Nlt0DbRqIwUQLA3r5k9GDFzniVoT1u9JbJYGIuy9abIjl6oveVFzUhsKfh+QPfMy5v/wFzcePM+21JuNhGEuzUS+IRHJyEs6eqsO/dyQhX5eAazKPYlKYx7Olw/8j7z3AoyzT7+Ezvc9kJr0npJAQeuhNBAFBEKVYsGJbV13X7lpY17Wtq65lda1rwbY2REQprggBqaElgfTey0wyvc981/28vDOTRlH/v+///b77ulg3M29/n3nKuc85N4QOOQLNLkQVzEbctZdBJFWjacdmFB83YX3dQrj8p5/8jBqpYLJRm82PnGwV8keqmb8NgQ8Ub73fio8+D1f6u+WaGMxN/I4V76D2R4sEGpyJ3WZtLGbtiBYLYmEUKkwxjNVEbdHpI5OlIJI1rUwePX9RHgx586BK4ipp/toY2LYiK/QxppBIhCqSIT79NNreegsJ11/PwI1I1lvkNfBAXP4774TYYHy/1b1xI5vMnE56lvnYY6h//PF+t0XHJGYdSVSTrruOgTGU5JDEx//mUsh+pdOHeLhM8j57NrwmU6jwzbcJN2C/bwzz+7s07zvc9Y91gN8Ha9NRGKv3ImbkrNAiI/KQfbU/w9JwCN3fbEDqJbdBnpiN6t/dwzaRLc+DO1CB1Ov/i7jYMyeDenu9uP/+XahqOzfmkELmx4wpWiQmKJAQI0B+QcywxUFIgr1zTy8+/E+4Xa9ZFQ+RWIibrx1ajn26vosWmN5ejtFHvj/0NyWH6L/0NwWfLGLyX7GYyY3rHn+cVQ8WSiSM7UWsKgJtqV0RWJf1zDPcRPQXBmWNqQJZwOlkRTMIJE687jok3XjjLzzi0LsRKKJNm8gWgaaKHSCgpNye2M9fktojMTKJ/afMy2NM1oFBFRYtjZyXGyWV7G0nYMi/AIKRa9HWq8Vzfz0CY2Do4ixJgTY8NnIHMu+7h7HUzHv2QDNvAcwt3ejbvQt7M1fis63hxdni3CIsTP6aY6hrYpl/kjZlMnxuI0uwNVbWo8+XyBbFT+xbh9ExZSE2J3/dqqRR0I+cx+5bFZ8LZcKoX5Ss+rXjIu8rSXMwStTw6gECgyhx5/cHmfH1/yciGET7gY/Qtvttdrk079oYlQ2BTwZV5yIIBWJWDEGj0eDmtXGITwrA5rTj0UfNeP+1AigVIjZ2OXwW2H3mUJECAkXmLz/Cjpmfy41FiwrKkN7XvxJo4vRrITOkoaq8Gw/+Ow9Juh4sXleEUuduxMnTsTbraa59mn1w2f1QWtQQeTlFAYVAKkJ0rg5yhSgEtHW9/QYamgZXgLwy/9NQ0mzguxFKlEhe+SYEQgkq13PVBpszXsOVV4aLPZzufdK7t9l9+HnPHrz7WTQ6OrmFJRWnoaC+IbKoy2/RNmh8pPgtAZezua6d3+5Fe0c9Eg1yaF79CltFF2CbdFxo18m+Q3AKFSgThlmuNAchCTH9tocKsswQCIKheTSEIiSrmrBy7B5osubAbemG19aNHqMXj/8Ulms/eMGXyJ5yHvaWyPHe5nDlQYXEzZJDwwUltng1wsI5ciyYo2CeckqFkKuWqgr3XSRxpsUyJQg8No69R8Vg+CDWG7FBeZ8tUtcQaB1qoyIJAzkIcPs1Qb64UydPZoegcYuqQw9lr/NLzuG3u+Cz2OHzeOF3ehC0BhGUiKHKob76zPOIX3LO32ofWqtRcpPeQcWed2DS7IJgYzJKTFcyoG1RWQ8u/OEwhOpMBKxtgCD8bg7OSsank/uzsTmgbTMmrv3ujJdIiTy75QRAzaEHMMycD1PPj/ikfA0OdUzGglkiLF2kwLbtLThoq0JUvYElnmh8i/SvJFl76vw7z3i+021Az4HaHbGTZdoE2Ho74LAHWIJV7bdBojCEbGMij0Pb/7xzO8aMncIqpFLfnZqVBg/Nq4RCSH4DBYzP52PHon+REQm00eczPjFA+8BVuCCeSwxGAm0xonRM+iM3z40E2m589A3udxARQhklvH/V4zztzsPNIeq/fwqmE9vYvJ36AUl0KsRqAyseciAhAHWgD6bD7TCUFMLWK8aIWi7RRFFYtGDQOX8x0HY2xRAiz3auhRF+q0d7+Lk57MfS502HSJuMivr+LJEYgxhxMVJcc2UiCvLU8Hi4Cb7XboRYIkJ8cjh7QW3A7Qkg6HbBvGc3Wv/2FBR5+VhnvQXdp5is8qALhqAJbcKhFx4LxzRi8b6XQrdHkzyqWEZBwF2k9xF9FikB/aVA27nKV37psy//4EYmAbVl3AGzJxMBewN+PKZFdUc0nr5PCdvxfyNWbYNEn47jvZnQG3KRqzoAo3wufihWY9P33OBHsfTCGCxbFAMC2n7LoE7MbW6DTJeEzuLP4OptCWUjAl4ndDmz2eIhcdo1TJLgc1qwdE0FnAN83njGEwFvYxMqkZHEtRvqJvZVp6PHqmTg3KxR7TAp5yFvdCrmz+PaxO59fZg9vT+TrrykG8W7W3Dx6mzo4vqXOP61C4rf8vn9X3WsYJDJLP0GOzRLJsDadpRJOIua54TknLyX1advjkCcFqi6/Q+MWUXSNGJq0cKcWFK0mG196y2WsSaWh/DeFzBjWUE/VtM/Xmti/jWzpnMymzNF8VErPtvQgQOHSfsZligvXaTHjMkaHC+zQygSQye3Y8l5AtR+ehMOdkzBxupLBnkN8uciCSJNLidecgtufT4FNnsAq5bH4cZrhu5vznSNQ7UtWtyTPxpN/CmJUH7TTch95RW0v/su4q+4ApbDh0HeUOpRo9D0j3/0KyJAz7X9ww9RcIpxxp+f9UEiEYw//MASCgRadH76KduX+kAC7oglxktVeQ81+rvg44+ZpJ6AFX4xXH3//axvpPP9Twb/vCy9LhzaUgbj26/hVQW3YCDW5KNX/gdJFz2IZCUnHzhTyXf6/uj8hYi/6kooM7NYm6SIv3oVbOoq5K3pv6A93b1Sf/XRqxvw1c5oXJL+NT6pW4OcqFqkxQUhUmuQLKvE9PMLcPiHn5iBL42LvKfgwOMuvygWKYkyXLQoJsRaW7z6GOyn5KYDt89MV2DcaDUCQaCu3olVl8RhykQtDh0s6gccDXv9p2wV6J2yftTjYVUiSSbJFqAk43Q4uKIAVmvI24+2JbYX+ehRW6QgYDbjkUfgbmxk4NS5Bu/JRvvx7ZGqGUcvXnyuhxq0Pe+dNdyB/Oo05Jx/A5QJI+HqbYU6MR/ErBCJdIMW+H3Vu9F9bCMDaweGfMFHuO9JE7NEoIiNluK6+X7I3b0Qx8XD8eZzsLsF0OhkWLj+Wfjgg9vvYNlaqBWQWDxQKA3wyIG2mj5s3NSKTTslLNFEUjHeK3DgefmFSeTntC2Nl7y8nl+YUN9M7OIpKaWYffn1EEgUUCeNOuvE1K8dF6n6dPU997D+J+3RdQjKVVBEafDhF204UtwOhzOIUflRuPvOc29Dv7qhnOMBqB9pKXqDMc0oKu0jcGRZXegoN8Z+jKNHj2LipLGQyYHDlq8hFgtx9IgXjy+/Dw6fFd6AC7XWY8zGQC5SYoRmPBQiNXhVCH+wWZNEuDrnDVZ0irxHeSkpfU8AH0kI8ybsh3bFZ2wXvsoo82UzeiHqFUIJLfxmK2MRClUceKwdoYU2WhYC2qY2f4n/7jSFFlrUlpuauSTnxFwrpqvWh9qhKjEfO+qm4UhLFoQyA9RaKdqrK5Ctr8Ghzul45fclyDpvDStOFAoCJzvd8Li9SE/XgFi6tfU2GE1+VFeX47NvwqD2v1/NZwmI/01AG/9eLx+7G9P2lmCrdBYD2iZP+QGCZd+zx3TJPQo0L7sWwcQ4vPFx2EeNvjOIrbjE9gVMklhsFC2DPr8UveVjhmy5pCa4JGcjs0w41D6ZS2rbkqGQ+uD0iDEmppQlEw+2T2FztyVjT+Kiy2aiaHcHvvlJhBi1Ey0mDbKjWxD0uyEQyZCbbMGqlWl49DlLCGyLPPmYuHKsvaAGgvYd7GNaNBOzjg+epUJ+b6R84T3lvMZeiBVKCJRDA3zELDpdQY4z/XR3ffklpp5SLvGJJFrb/RZAq6erF56+HvhIai2SQK6KgcfugSo3ESJi6f/fGjT+94WLGZzYsgHd9XYoemtCQNtVO2sx6WgNNLMXQz/yQnRu/jvcHRzhYTigbYXkU0y8evMpQoeKVWgfVBk3GETZA1fCHdfW7+l8Wn4lm49TPHBPEImJXhw64MeJ9Odx/AUOaCbg+b7LWyGWKWEr/RialLGsEjwLHjQ6ncpiiPdBwI7b6UKvOYAogxo93TZOokzFxzwOyORSxI/MgkSlZufgwWBjZw/27T+EgoIJoaOmpMexZDkBZJFFJc+1GZCNBhWrpKDjkDdbZAwE2qZ8qYfu8iuxaPwVbLNIoC3PGcfmZxSRQNs1t4RxEf7Y4ijJ/1EvwaHmEF6bEeUf3jyk6o4IOn+e5oScCqZ4lOjVcpYGI2rScdmnFyM2LgHj3hpc7O0XAW3kv/bRRx/BbB5sqDrcC9TpdLj66quH9XQ71xd/ttsT0EYhcKkgERQi0FGDFk88SnyF2NIRZoVw2TqgvIp7cCPTOUCOzGEh0cJsDaCx2ckWGkG/H0G7Df7WRggUKlR7whmOOd4iXDrta4hEGvhVVsAC7Ko5D23yHBzsLEBOdDNus/0DQo+cSUmFcXKk3n0nFNpsVNxyC/OlGbR4FAgYgk1MjkgPt2GfQTAAr6uPZW7UOaO58/yG9OThzrvpsSvZwo0keAMjJloCh8PPqn/2GH3w+f1wu7mKj3sPhtsRMSMmTdD+5gDb6doL79/AdPBDlCcv3rYNtRVNOFQKdGAymtq4xcu5hlLqxYhMJTrabXjvGTFbVNCE43e37EJzL7fApEiLtUMpDyA/2QiBUIryVgUEAhVONkgxMr4D6x4Zj7Ts/p5g53ot/1/anjxjBkrUiP1Ru+EhWD84jtapyazdbaxZCeMAKfDEPA9Wrs5nwCb9DlreeINVyMx96SUGbA8XJH1MufXW3+R389Lrzdi9txfdxtP7a41NqEJJBydRKcwFskfHYmy+Ck438PXmbpyo4Aa6oWJqoRb1TS4m/yGm3V2/TzurQh5ns1gl30n1hAnsuVG1wkjWG4EbVGGUj8Jdu2Davp1JTYeL0tWrmUTUXlHBqqmSUTozfr+Hy3JRUCXA3h07oB4zBuTpNlBeQ15UBNydSUr3W7bzimoHdu48DH1MLkpP2phnGh/Z+jpckr0BNRe5odZn4OacFyA4i1QcX1WVMfZUqpAfHd1/9KULIYs6t985VZHcesXdSBa1onn6LExfMh7x01cPKr5Bk7Oqz+9Gc117aHHDs3sHgm8FeUp0dntYv00xK68dt13ciK0lOXCJk/H5Zo6RMVSkJfvx2EOjh2XJRe5DLEECdiOrd571+wsGUbJyZYhpSWMoVQvNffXsgUo6F89yGnjeMZ9/zsC8XxLuvlZ0HPgErp66kK0C9ftFLdzchKLMNAFGhw5TEg4wUIr8HSPBLHXyaAilKuZ56uyuZf/tOfYNY4XxjHCaoCtjRuDmV6fDfooIRP5bI9IVuO3GFMRHC5m/Gv1uHDU18LS1cZYVI2XY1fkfdLka0efpZiDLSO0UxMkzYPH2oCBqJsw16bjrkfrQ9SrkQaTFunHFpL2IdvzIFjJG2Sy8uGsF7E5uEi6LMjGvrTMF3ScBePRMbrtej8IL5vUbh2l8JilMyB/l1AHP2HedWoQQw5wf1w8fsyApQcak2L3FR1B/710wCQ34b9K1MEVlQSDwoSJ8m1BK3NjyNbfYGmpucKZ7Cy2EBAJWNODXRF/VLkTlnjfoEPR8Og58hO7j37LFgSpzNn5sbEX93DDQtirlYbSXWiEd2QurvwfFxrB36JrMR9lCrtvdhP+2rw8d//qspzA6ajae/kcDGptdzCfyw8/CbNZXHtcj1dAHW30RUwsQU6myMxGvn5yIUde8A6GmLyQZJV82U6MTsHqhFkZD4A3C32fF9l0+7N/P9R8LL43BFXenh4C25wuLGCuDgoqZtba5ceVN/W1AFp+vwLSJUhAp7O1PrOjpHcKg/pT88KqxX8MbtxBLr1rEfjN3/WEbKtvj4PRKkRbnRlPX8O/nvjvSsOB8A8TEeCIG0m8Yp2O00f3/Hynk5nZi7qUn2V1kR9Xh9tYfsGl6DNondSAqpgMBjY19N/vfgHL0VGjHzsXTr8Wi18yBNUnBNlyQ/AmS/a1wJaRgY98saFdtR9lr90GV2IqC6DzYHR7oY8XYtWvod0LHmTPDjaK9/Z87JayevdOMxFHTmWdbd6clhFlQ1Ud78ctQT74LMXFqKJRytO3/BFt/7MOGkwsGFT6jfoWYR9S3UIJy9gx9qEI3MdfIU4tnsPFsdhpD7T3laNvPeZvyQSoEqrhL1W8VMZnMH/CXRCTQxto2+cg6nczu4NfKh51NjfBYzcxflH45MqUBQZEEsuSY30Q6+Evu92z28Ttt8Lo4djuxsaq2f43Wjwqhzd6IE85FjNF29c5aFB6tgWHOxdDPm4aG756Ev8zBCv4MBbRNL0rGSs27GLvy49AlsMqgkVVsSaJpM6P0+dUIqN20wGNhTcjHn3/i7CumTxLhssu5AbW47SSqDR/AvvVOnPg5Ewqxi1VrnpbdAvuR15CSEY+RV7zMfAgdNjvJ3aCN0p5T1VxrVxNaKysgicll7iU7Nu2FySYHpDGYP0WOli4BKjtU+P3aaLicXlis4arafMEb8uHcXuTCrTemQSqXsfYwUO55Nu+F34Z82QisI7B2KMC25thRvOHnpKMUBT9qoJuzEium3cD+fvOfj2PSAa7qaOoRYwiELJufc0o6mo8Vc/7CMVUigjzPtJMMEEqFCHgCrMCIUCbsJ4GmoiS/1HdwqDnEyfevh7O7DiKlHsLkCTjgqkFxXBecIhecYqB3GLHTNNs0zEqagwtzlg56tL8IaDuXF/T/9raf/HkJ9Kk2xPUIAJcAUJ/q9B3A1rEqeOQKtNuj0PbTIljqB9PLFRIPG4jPFBNTa3GN/1WAMLdIlQYVb6oEbPMvx7oD09gkmrK4vGk/f1wyGfYRLa4OkCWmImHxVfCrrXAaa9gmmpTJcJ9ogb+X8wwQGaIQNXsW+//BU+aiwQCZc/phadrHGHkUhrELoDBkcwuYiAnnme7nl3y/ds3nISPvaJ0QDncQTteAX84wB6aM+9qrk7B0UdgvqMpSjBxtIfxBH8SCX2/8/kvuKXIfWjDRwre80g6r3Y/cLCVefqMZbS1mBPxhGnNlgxhTRvuRmSbBD7usMNlVjO0SuYClDB9l8Gp6s1mWj2LgNsNdr0HRh9n5LZiXfQxKqQc+eSryLrrjrJkAxDqkSfuhSi3yChKQlKxl1bk85g5IddxikoAs2k6TGs6O/Nrn90v2J5DthttP4qk/Z2HfznL0dRtRXWXEzRecRGdNKfMceqJ4XYgBRhKYzHQXVl+Si5wsFVKTIyZxZBBaUoL2t99GzosvouaRR2DZv5/zyVAq2SKd9yLjTcPHb9lyzpft9NsYEyAy6D5ISioUAIePkVk/MdyEzG9wIIBGko0XtnMeBnzQ/i+82oTW5j5U1IUnrsO1mT/ckorVl3Bs3EP76uGx9WDCWB2U8YPN/Xnz9aFulDJVAZcdirhsiHgZNGUfW1shVquZ/xp5arE+atw45P7zn2d8XnylRJo9U9KC90biq57GLF3KKhwSmBa9ZMmgggR0AjoGFS7QTPifaZ8kzVx+Vdgsd+BNkpzJtvQIOrXcpIcWr6nKfMTIU04LuFmPHkXVH8MTFP64UbNmMbnuUEFT6ArzAShEKmSo+zMI+Cq8+rlzMeKvfz3juyAmDEkYSeJuPLEN5rr9+G95AeuTBhZloINdPf5bFOo5hgAfxExw6c/DppIJyEgGHB4ZTtYEQz6F8TFCfLH+3N4T9T2mcs5cV6zQQJU46ox9UdU998BaXBy6Lt7z74wPIWKDppdeYlJRHigmIFg3axYST3kDnsux3H3taN+/HsbSsHSFMuSUKT9TRHpEEhBFRVVIljUwCICr1j2E73bYGaNQqxbjjfe4LH9BvgrP/TWHJSmoT6JxVC0OM6krmn5ChaAEe7q+Ou3lzI5bheWpdw5iNvE7jcwUoMfkg/HUIpykzgRKnMQnWJJ3MXqauSTS8iWchUd5BcfwJYbSt5ubcag03J8la9oxP78SqZnxmLbsYnibd6Jt7/sMQDLkL2ALY7/LymSSrZUHoVVKWWVzgvaocrMuaybr42j8atr2HAMiqX0qk8YgavJtuOfOHbo2AAAgAElEQVTRWihkQShlXhgtUiiETigETpj8/cGTycklKOscCadPhucWvwCdXouYccsgVuhYVV8+iAkzVGEkOi8xZticLMD1CZEytTO9f/qePG8tDQcRN+FSGE/+AEv9AcQVrkLK3Ns4FoNACLfLB6/TgpoPwm1KPeVefFnRh95JXAEWinh5Otx2P/pEYdYI/12OZhKqreHfjUykZOzGmbErcH7CGqglevT1ckVTLr2qJMSS/MNaDSaOlkIuE0CpEEAhF6Ck3IvPZdezQ8dKk3FDzt8R9AdhrLMhYPNDJlRBLtTAZ+pDR70Tkk/C523JycK0x6fiuc6FbH8C2gZG8VELjpeYsHOvnYF/A4OuYc1iJYxWAUwOMYr2hpMh/Lb0expYnZ7/jmxB6LfHyxH5zymBlZYiQ366EHfdPZIl7Sh+iwQ2ATyUSBooSV19fSk6uzwYP0aDV57tP26fTfs53TbWumO46I5wwnid4yvsWmyD6wLO+mVgSPwSeEVeFPhmYezTpajPMWP/EN1Y05ZLED+9CMs0D0Gt98AusKD6qBrffKrGKes0rF4uRpTehxbddmRly3HooAvmvRehq60Hl2R/hYxUOaZd80dy8GeXEXQLECSqdMADiZDmC9x6TChVICAAhD4/7L1d6Ko9gYDXAatDiBajFs9/3F81QkzI+yY/3+/WqKhG3MSVIH/Upq3PIxBwQ5MwAV6nCaaq7UM+C0PBIpBUmlhtQonsnNltu19/nRXO44MANqpO7TOboZsy5ZxAmYEXaKutRMDlhj8YZH2iUCiGSBUNSaLhVwEtv7a9nW5/ShB5e7rhsDoglIjhURhQ+ckO9G4dC6HEiaZ0J/Ze9iNu3nQMOosDhrnzYfUe5xhHBIx1AqVTR+PdGf2TktO2ZWNV3GsoWPoWzDV7mJejNr0QAgH3zqRRsWyd7DZ2ovL13wPU3PYCMAJNy+7Biz+lIlvahnv/lg5dohoetw9ftT2HTn8llssfxiP397ekon7l9gmvofC6v5H9Ho4cs0Av6UB6kh/amPgzzl/4Z9Rc24g7H6jB1PQKtDoycbyJs02KjBiNH8/9JQ5NrT44XEGkxrpxcFcJmjp80Mbn4FiNEj0mPz56Iwu6KOWvBtr8RC6i4mIRRRAir2fvj0ewIequ0EcEtJnPm467pnKKk9dffAxTDv+EltgYpAwDtE3ctWrIZhK3Mg2qfB38Dh80hQa2duIr+gYD1A8I2T/ROdh/8SfirGDmIuANQCgWwOvqQekbqxigVq4aiTaxHrvH7R90XSO6lCg0OlDQDdTHyvBBfnj9/98hxq3/9UAbb6zKP6k4ExBvEcMu86EuQmovqxoNZdkcLBzXDXftZrQ5R2BDxZLQgEuTXPohjR6VBNcP4QmAKGck/PJ6GGQd/bTaMiTBXdUGic0Ab6uJyRNuaeYQcgrq9InW3tqXDIgAWqhFar2H7ZioYzEDMlkK0u7gaNBOYy37b8ArgMcWQE/F66HdKVsTIL+wU1Wb0hbexzIyXNDg5WcgMlFeaeFray+HWKY6Zw8oWpDf+WA1W5ylJkpw3QIFcjIU8Cl1KGmyoLnZzwAq+pXQgiDor0fJD1qUO3wY5QNuvz4ZWfMMUCZI2YKg1VGFVypuhU4SA7O3B+P057MF62j9HLTaudLzJk87RqjHo8/TiShpPGLkySwTT2F0t6OkdydOmHdjSvRFGKM/j8kjomXcS6dzUPa+0V4CIcSQChXYb9yEadHL0OvthMndzowc4+UZkAhlZ8VO4R/60y80YPWlcSEWh6XPAXfjf7Hj840o7R7Tj8lA+8hFLtyhehXJ7lY44xQ4aJmCYMYoQBRERUcMukxCXDGlGEmJCry4afSgAg7Uln43fRNS02MYUBZJa3dbOhiARqkRdco4NvgaT25HfZuYSTyozRGlnzJ/fKiTx4D281q7mZkwmb8SEMeHTJ8CqS4RyjgOmB5obE2SXDKedVs6EXDbQG2D3jsdi7YlRgYD9IKAMj6HgZdROWG6Lc9gI4ntps2tOHB0iAn1qcky3TstpGIMIuRkq7Hu/sxBcrVdnZ+xtsBungaLHheun/4qZF4xytasYVIz5pMoEMDd0oKaBx4I3evojz/GQdl+WDxGFETNQruzFqV9Rawd9bo7kaYahUkxi9HlbGJMEJOnDd+3voWrM/+CVFUeRILTe/yQB8za20/gienHUfR9LZOtnp9lwYw3/zZsF2Axu+G1tGH35+uRrGxCe4eDAba0eCBWEnlKRKsdnLdJMBAq3ED91/LCcvzuT1eG3tnpWCF91UVssUfvi4IYNVHZM+ExtzMPLaomrB8xN1RVlEzoU++8ky1ynV3ViCtcfdbgL+uNfD5QZVBiDBDQSZnlX8oiGvbhneMXxtZWvPx6I3Ye4QBbvbwPyeoW9pxpMUYJE4rl2W9jz/LwYMufJl01CqmqsEmvAELMilsBkUACuUgF8+6f0fJnTi5qXZKL9gIBor6uRJZ6PJPrkjl5gCqfgfyTrJCK5NjS+hYOG7cz+v4N2X/jFtFWM7TyWDQ89heY9+9nRSxiLxlsVn2m2ycQo+7bv6Czpgzvlt2MG0a/zarrUnKI7yOkmlio0wthKutfUTfy2PSbpDa5teFCxjL49yu5yMkOMwCoT6I+ZmCQh87GL0rRXN+Bpi5lKAkxNqEaTzwYz9oWMYuiRw+WcVJRDKp82fQiZ6JOQcUy+CDwjqwA5FHJoYRC5PkJpGt6+WXGKqQiHcS0pGBswyG80U73LOlcVZ/eyfmvuQz4vOE2VLb3LzpBPkKXLo1jWWuRSMCYVkU/V6KqTo3unsHsV6XMh3tX1GJUmhlucyd67GpUBlfj7Y96Bl3KimVxuOv3Yf+h71vfxN7ujYiVpUEvjWd9VUnfLrj8HEs2Tp7GGGxpqnz82PEhA1r4oD7u+qwnoRRFwecVMnuN2nontu0w4fvtg8/Ng/zv1T7MGFGTo08vub3/4WPoM9lQ2dTff+7WGd9hpOy//e6NWCVUqZme65mirGc0ttZfOKgi9FD78cVytjUswpSUEtx151g8+S8HTjYomVSWpG0U9L1QpmOyLAr6DV58gQzJ+eOhTR3HklPkkdf0AydjjoyhjPmHY9HTmFn79cMMrBsYNL7T/e+3XQWbQ4BkbRukrka0+8fgqxKO8abNrEHeDa8N+YhyNIXMN63N1oB6J+e/xrcBAsKoDfzcvYElCtLVo9j8KUnJjfXEsHrtnWZs+DZs80Eg22tPckBlZa0POxI5FsP1I55EnDgd5no7PHaq3iiARhiLoMONtjob9n5jxHm91aHzN+gTMfPV8/GJ9Ta0OWuwKOkGFEZfCIN0aCbpm++3oqXVhV0/94GYm1nmI0joPo4p3oPQX341otasxafrqyFRyWGxB7Bp22AFTra+Hlk6bj5JleopAcrLX/kLi0xmkdLgw6fd6OzyQSJRYuR0br5J/pU0lhNznooe8R6qrFJlZAzBsiQ5KoVQIWUAKjEUv/p4P/71TXiBwnvEDflCz/JD8r6iY3t6u1Fz7AT+8Hq42Ngl7kMwLqyG+4JDkJZmIErZgK7+xa/ZWWJdiZjz13Z8NXQOCFK/AR6RCQW6OWhxlMPs7Ua0JA3jLesglXpYhVCpTIIuVx029YYTQYvl9yJRkA2ZQAVNgg8CBTfe0rhHyap+jxBBeANu2L19bHxUiXWQB+nZkbeVB/5AAB6XB59/50ZdoxtGUwCNrV4G9N08dRMypfuh0angsw/uu+g8PHPW73UyqSlJTtv3rWeeTRTUB2Vdyj0AAtnJR4uPMxW2oOTgoXvuwfh1ER53AgEcJzl2IY05JBGkMUcoFnNJyHOQHlrKS0H+DSGgjaqvy7XwatTQRev/r5OPUqKvtakD9kPvwEnSUb8LAUcbTF0XwnaAU0W0ZJtwdPlW3P4FZ5EgTJYiEONhrFS9fj56tn+LwzMn4aMp/cdXAtpWpL0GSXu49XgEBuQtvIe9YzHZUshksNWVYP0H+0HjBUyAIuCEOjcD++o0GCurx73vjMFxBzfX4ZNSF6ofwGevpjGgi4InlNB65I+3JsEZiMIrb3XA4Rbhj/O2Y+zMQsSPu6gfO5X9Fm09ECu0rJ8XCISo+2YdWtpc/fwL6fhTko6gxZLQLwEwMkvM+tvTxeqLtbj1xgwGkpFH20DJ55m6DtqP2Gz0X9p3KDYbecPt/eEwNiU9FjpcygkZAonjcc+C59hnr/z9b5hZ8j0D2hbe/VLoOsLS0XzMaLgOImV4veS3++BqGnqcJ/CNQDfrYRN6d3Ui/YFRUGZrGNjms/kgiZKeVeGPnd//hOz6ZOjnJwACL5y242jc8Rd8nivH4ZTwurOgNg9tcR3o1XCJm2VVeZjcUwHZqU0eI3GCSII0eRr+Nfq9QY/1fz3Q9qfti6FVBmFShCeOkU8hrg/oikh8jK4HxtSTnr8Q5kAaGut7EXB2IUvDdYTDRVCkgrRLBm+dCfACIx54Alu+X4fJ8ctg+fxbttsuyXlw6+KxSzBzUIn1yaJDWJP7CcQxWvi8FuDUnFPqS4DAIILbwmWpzzYEMj2CPifruH5J0GBCoEjSjLWQauPg7mvjWE7ddfBaOznw5lQQUCdRR2Ptm5eyT56dbkWgz8eAjb7zm9CeWI3Z6mshadIjYUo0uorMKK7fBdsRP3S1WXAbTHDpeyGdYodmmQMHejaz4/CLgF9y/QP34QG7yM9poXu6c9D3tDBRijW4KPl3SDrlu3Sm6xlK6kj7UMdK8dkXnag9WodDJ30Yi0pMshZhzILRrMojDbDkIUYDLvlhiQoKBwFH2zcdxZff21DRxMmdKUhqRCa1ZxMk7WWDSkTQIrrVnsKAKFpUEPDLF4kY7pgEvFAQMEuLiPYOFyxmR6hQBL8fSaQIqB7ueAQQdQsL8cbepVxVRKkH996sw5Ov9TdCpmzz/LxyHGjMR4+1/wT28/eoMiOX6YwEj8r6duP9Ws4PIDIy1WOZ8XOvow3j5DMgF2tgUCZjUsrF2HfTSsSYVWjV9UBz5TJsjOZ+v8PFcO2IPs9Qj8Ykw2KMNwxfzr3r8Al0PLUuJHuLW7WKAVbEXHL6bBALJWzCSYDvwKDfZNve9+Axd7KiClSp67Gi+/tJKGihoJT50WqOYbvPyzmOe++byCaIB3Z+B7FPgT2HHPA5ekPs2AVjGyG0VJxNcxp2G0XsCERlzeQkV0QmjmBHRrIn6QAE2jq6TrF3T4G6dG+/RXXCc7kJKqZRs/FhyKMzcLQ5He/vmx2qfkbHod/F9LQydFvkzOPs9xf9iF2xlfC4A+hNAusvFGIVmuxcFarTBQFkom47fJ09OO/QCOy7zIcWURP0rcCl341E+mvPocJ8EM0O7lhV5kNQQIlG99DvJV2Wh3nPOhlQRMVBfjHb79RikFi7coEF5pqfIY1KRMe+DxEzdik0aYWQRSUyQMHr6GNVVB2dVbA2HGJFZvjEDk2Ev6xYhqLGacw0+JIJpUiJ6mYFaU4XD+9+ekjGCU1i6fnzhWjoGJrUsHm3XJ/BstXGr76H328DfEDKDXeg2aWHuduIf3+r4eSZiQdZHxcXLYROr2asYKkuCc6ddXAerQUkQN4Lr0OWlsYkPWTbcLaLHWqzNFaSmS4xnQ+b5mJn42xWKIOPRfMMWH1pPAPWBkriqe+aPGUONm/twdxZetanrb6ulEl3+SD7BWKNNTS6Quyi0fkqWG1+Jh2fOE6Da67RYUf7RywZdbz3p2Eft1YSg5G6KZgbdwX0sgRIhXJ0OhtYoovGu+dPXhfaN16eiRVpdyFLE2YnHi+zwWTy4LsfjDh42ILn/pqNqZM4BttTpavZtldkPHymnwL7/g/3V0IisKO+yQOjRcLGjEtzvsaWvgfR1K3E/NgPQ2AvtTNn7AzkTZjOfMmqTZn47OhsnJ91GAZZN3zWbrxyKGxhQWMHAb4kH7so72fERguRm5+IhnY5un/ch2RJK2LGpOMnxzxc/7tpEOkTsP6TLqz/pBvT0k9iRm4rFCILntrKFa4aKp6/6gdIjbuYb+a7pRzYRDEntSgE1BXeHwZ+G7Y8DWPZVuhGTIMuexYrckMgDbWhriMbGGhHwLPckMb6QXvbSQaw0XhKYyaBiJFBfTwt7Ch4oE3mSsXKvOtY/3vy5EmMGjWKAWg+D1DaUYyd9jeQoMhg+1yaejfgVqLLW4NPW/4S8d7TMSP2EhREzWbto6wEuO/RMEBGG6anyPCHG7SMRbEjnmsz92d+AEe7Cw4LtxhUCLUQEyBitOCDT5zwNZtxCbhEBUUPFNDdNw9Hcp9CnZ1jVnFt7h6kqkayvylxNTB55XT6IRAK0HDfXbAf5/Yj79WoxQsgj0lA+55i5N52QyhpY7W4YbW6kZioZB6aLlMzajc+whgycUvuxqFvD+ClotXMcyxnzbvseIYPLsWBljGDPC2JgUkWc829eihEDgbK8v0TAXYNrkJotVLMyznK5lZOY0MIPKU5NiW4dZnnwecwQR6fAWvTYXQd/grP/HR9P4D4jgmvsrZrSEhgC3Oqds+rD/o1gqH+IH9LnyvkOURgT9GOKjzzWRjA0gecSJm3C4r526ArGolUZyXKTrk/ZB4CVCaE/uZPoXbJkduZDKFSgeLY/pLeoS4jTzUbRh+XkCSZcuTce5x2EWbqLoNK4EBzsAVRiiQUG7ewZNToqFlIUuSw5JQ/6GVJAJuvDzs6PmLJ8rH6OchQjUGiMott7wlwna0gIIXd5ofF5sHbH3QwQJbistnNuGCaH/7mbXB19h9LxQo9fE5OwkgkBQLU6DdIQEj1Z3eFCAtUcTe64EIGukUyVamSNhsz4oauTMoz2Gl8FioUocJ3xq1bGcDGF8Yjr1KhVMo8AYc7VuQzJsCeqiS6mjpg6qiCNxCEPioGUmU0AwOFCj1kSdEQ/waG+Gdsb2ezAakZAj4mr+xo60Pf5mv77TUQaCtZtQG3fnKCWxdnAPKENGSteAZd33+F7i0bsGfmRHw1hWOYjfAmoU7SBgLaLs34GNLWMKuV+uVbpnyNtDn3QmqIQ+23D8PnsuOfh24cksG/JHYfrHdthjvQHz+YEbMCFRsXI0anxOILYljl9z89VAyTo7+Shb+p+ePasfa2uYiN4Rb2CoUIlp4umM3cGoeULlq1AM3bnsK24liW3OSDQLabrjLAWbUZzW0uNu+MZNwm64xoNUezIn00r6Gxgf4R6YWKifzng4lsnkFstHMB2sgijMA5r9fLADbaf6iCCsRI3Lx3M/bGcMoWCu3ReChjk3Hfcs537dkX/owLju7kgLZ7Xg6ZqvBA2+ERebjmphf7XR8Bbc0vVkASK0NfURcD4YjVNlTErkiF/rx4SGJk6PqqCYp0NTSTOPYb7SdUiCCSc4UV/JT0ERFBNoB9X+6B+vMgREohfBkbIMpoZoWd/jZVgl6VF+db5kIhVGBR2kVo9jeh0lOOQmkhTlifgztgx0r8Hv6+TjYHEUgVCHqciBzj+Wv9Xw+0Pf7UXbjlppvg6mlEXaAWfVI7Z3rp9cBRthsjmgT45oJw9jjap8EMxyhkpl2A5NTZsNeeYNXu6F/Ttufh6emEu6UNQoUcsrQUZtBN0SPNxrQlt8DT08NK3Ut0erz8nwUYl7QImkc3hdoGMduq5t2Lpg6Otp2RLMbf3+UyWhT3n9eK2TMNrIJax4cfMiZcxiMPw+91oOKh3wE0hyVpakSSTxGdhaCfgBxKZgTx2I/Xw+jg2AMz8jpx4/nlSMxbiLad78Hj6xxEUfdYOkODME3qiP0WaXA7ZMse4sO7f+KYBIsvexc+hRMug4mBaJFRULwKHbJKGMdwGeLYvpHoUzXDKxkMhCb58zA3dg0M0bE4Yd2NXncHWzjopQnQSWPh8TvR7qwDL3XocNX3y8THKzJgkCai3Lxv2FughQb50JwpiM3EV84607YDv6eJDbUfCmLskNSur6iIDax80MBL/gwEtnV8+in7mCaL+W+/jV379g1pKM5XxLpsLfcsL19gx6VTCKwg6FPI2EwUO2omoM9oZSCYSu7HV3u4TOnMqVGIj5Ni24/G0IKNvx6VQgC7M4hL5guQG9cGudCKhk4lDlXqECXpQLTchHRZMWN58lILmvjT5JJiXEoj0mOsDLw7XB2FWAPQbSL/OQebmHb1ilgGRy/vQYspalgpBy3Qp6eVIH7KVSiYkInkVD0sRgf2PPsBKg63wZcxDtmZhZgxzwCJVgTDaBW+3PMuPMlt6PW0o8HGTQBJAkMTuwR5Jr5uHmy6OfCdSX0SeMThfoHaUp+nCwgEkF2pQ8zs83HM9CPL2EYGsQGoN+90NfRri8S0nKRdgFzBaCjjkhhw5vY7UWs7CvNrH0G6NTxRjXr0VpgnReO71rdg9oSPT4sdWnTwcci4BQ22UtC1zYm7jJMoBYNoLt6OQ8WdLDseZdBi5oJCKBPy8Pxzxdj0E+efxE/c6f8/f+g+BoIOFRdPKIM+1oAb71rGmImWhmKoEvKYjLSn5Dt4LR1MHhXw+lh28GhTKkwODcy9dsxO/O+wpunn8huiiS55UrEIBkH9FQ3uzLMqJgOungaWDCAAh5gEmrSJbCCnSsbKOK4owemCFra04G3e8QrbjFgrxMYiVhZNWPQKCxZPMWLJ5A60tDRj7AXXMJ+PlqrDaIjtwBZj2Nfo2ug/ISN5Cnu3G5r+gWrrYcYWInkWRbFpa792wV9XtE0Do5qzBaAYX6yHcU48mh1Dg2r57jyUywZ/N3IXMHEjMLFoF2PC9bhaYPS0sS6B2ioxdQ2yJCZt7vV04vyEM8sYz/T8+O99jj4mraNFHSUVKGv85Tvv4Z/fFLJ2QM+Sr0DN+8FFHpsk8dm6KmZAHKP14MKFiUhOlOL7be0o5UgnbOJIkvvJ8QdQ1j2agWZsASrvP87QtnQ+mpBSYmE4qRh/PXQMAnUoSUa6j8RZVzM5ES1mCZD2ua2sLfFVtYnhOxAIJrCx7ed3Ya7dy873xP7HQhXzqFjEa8+PHASsDXy2wzFMKXnz9vo2fP1tV79dMtLkuGqNFmnjWpCnm8b6la+aXkCd9Rg6XY39tqU+MFM1BrU2zvA+XVmAFFUedJJYOC2AJmow+/ZfVXegzhqWTM9PuAaLk28e1CRoLHr4iVq8+2o+Y5sQ02TdsSWsKMjd+WEJ49m0paMlVvzxT1WIVlnh8CnhPAUeTZ8ow70rq+C1dCJh6tUo2leM7NwZbOy65Y9DA9sjMhR46ZlcdJ7ci/rKRpx/6QWQqmNCck+SABKrmbMNWIDkO27HbsdmCAUimFoNeOMFcchnrnCcCoeP25GaEMCEPG7Cv6fYB5ONS3jx1TCb/DPwYhFXbY3imhUqzBA8yapKE4DPJG8eB/OKOl1Q/9NouBdrrhkHlUqEw+sfxdbiGOxqHuzTFnmcR+/PhC9lB3ZYXsGk6AuxJPkW1h8dOHAAM6bNZGBEwCNCT7cTAo0FSqUEooAUQsjgtUog0/ixu/cTePwuxmyjoEQlqQIosjWFiBeMhcsmxdb/GkO+bbm5EsTEiOFbzNke3KV+C2YTN4YSSKIWRcPfZ8Gxwy58870Lc0VtKPB3Q5wbC18VN85VTx4P083vh4C2oZ4P7x038LuqO++E9VhY+khAUW4RUD8ZWLby9ImHVls5Pq98HCKVDnC78P0rK5EwfRdiJnAsmit3IFSBkP6Wi91sjCFp8XARKVGlJCj1UTwDOnIfSkjwihP6nGfUUfXMNIMJFW3c2ExsO2pjFOqUsRwA5OK81KiDp0IPpFYRy9TcDFAkht/rQs+xTWyBScCQ09jIxuqTnSPw0n9nI0vbgFZrIlxBGdLP34r4edsQ9cMcFOxPgM9QDzUOIaoV0I6fiI8uPgLvqfymoVeOWWlXIks6Gp6KWpie/he2rZPDZOBALppXR0ljMTpqDohNO1SkKvMwSbcAX7f/EzKBAtnqiRipn4INTWFGMu1Hx6BENwXN4f7T8NSgvo3a5+SYJZgavZT1PRSUmFSKtQwcbu9w4/4/V6Opxc0qkqYmCXHTFRrkGziLHVdDHbqavoYhZj4cdZXsM0VaAdRz54cu3V79I+zNZbC0cG2CQDaSkWtHTIMmZRwCTg+b0xMzn5IzZIvBW5DwB+GtHfi/qfidprAwVDmbB9qIQS2QyZgntywh4YzebcQq6jz0GXpP/gS3hZOHyw1ZSJ12N2sLEk08RHo1ZJrftrjcsI3/NF8QuO2lpG7Ah29ffhpBr4vZ5uh1ItiFyejsCcLSVYDAycmIDXCMturV67Hq20ZoBDLEXXEZtBmTWNXrnq0b0bn5c+yZWYivpnCJ5EWeydgmPYSUWgOWVfghGbUQjU1OiDp+xIay8/D07If7zUvJJoMKkNGchGxbSkVjkJ8tw9FaAc5f/B7sM0pCczhKelISlWT1aY4VyElOgs8XZP/2b/4WW3c6UNY9il0HrV14wIv+JubvzdfEIj5Bg5FZCpTsPYjDh7uRnqGHUh5EbIIWx7Zvxicly9j+0/OMOFqjwiOrjiJn0lxYjU7YN/8VRrWo33w9Uo3Up5uOGHEvs3F4efdKlhh46ZlsjM5XwOVysarTw4Jt5FfnpjmogPkP0vYkGRX47PC4HJDLCKijoiEENvS3hPp290YcSP4i9NZlHWo4pCo8N5Ujf/z9nb9g0ZHdpwHaRuKaW16GX9KfyU+WUYKAEOTDRkEgGoFuqlE6WItNDFiLZL3J01Xw9nDKEk1hNFyNNgbUxa1IgzxDxSSm7lYnA97a19fCvOfU2l/ZB8znbG+K48T4YrQPcpcMT6U8CaFIgkxtNoKCACxBC9RKHT44zr2jW0Z8zLCSqv+E7V/+fwm0PfqXh/HYuj/D39YNiIUIxHIAlM9mRdBmg+vwUbS88C+4CmLx9U3hRe103UVYHHUtXPY+KHQxkIoVrMIhHzHLlyL2spWsQyWfjqKfD2LurFlMay/SaRFUyzzggt0AACAASURBVPDw0YXIFY1B4Z0cEEJBMjXqXCljQR0ydcyPvWbGvpL+sqM7F9oh3fg6/Gl5MFxxNQqyxGi8+Zp+3VfKvbdBmpJEJjawdAXRa+fa/x/fDleXUcoFSJH34bxsOwzOFozPFSP55sETZer8eL8Rkg/Z28thPLEVpnJOusFT4dVJVEBCAGViPhvoqbNs3fUmHKpJeLm7C1EZtZAnnhv7jo4vdsvhk7lgKBsNXU02Eu2jICjmMhSaTDlmPJvDZKVnGzTY8r5uDr8VLY5K0MBOQYvfZEUuetzNTPpn8/VCKlBgT/dXmB6zHFafEb6ghwF7Zk8PtrS9jSzNePw+l1uIn23wXlRk/k6G7orMTCZN6tu1i3um+fmIvvBCfGdZD+vUBMxNuBKppQLUnqrIQttQWylPTMT584ZnRN35YBWOlXKL9KxMqv6nYdKe+DgJkzOUnOAnY+ErnzUtCk//mQMvaBFXXetAYrwMVrsPdz5QNQh4G+6eCTTjjbfP9rkMtV1aYhBxOheuW6XCxx+dQHefFCqlAE8/kg5VRCU6q8WMnz9/E/L1VnQapkBqSgoxIk1jStE94yC8kv5MuChpHB4d82XotO/W/Al2n5mZfEfLUlBtOQSZSIUKy37G5uBD1ctlcontturClxAvSEHHRx8xAJwkaSZPB7pdTTC5O5CuykeiMpstdPniIwS2lfYW4afOT/qBKzQppMVO5EJ4zFYgqg3IXHgZPk//blim5eKkm9jvjyacdFwKOtbNOc8jXRUu7jLcu7j2xgNoaOcW1DTxl0t9aLPEIT3Rj9kz49gCdPfeHjQ0D505ovZFQayZ1cvjORZhMIiKki48+5aRtTs+iGGx+rxOjEq1IkFWC4+1k4ETlB2WaeNDvqcekjdbutjigclOu8Mm3qdrUzRBIiCFQBJe2hW5PS06Rl3/LmOD0HF7Sr9jXh1yMpTvrGYLE2dXDQPt+NjevAxbasK/tcJRfjx4//h+bMkZc6ahx93CgLQ+dyfMvh727lJKgSuu+Rjy1FSWVe/1dDCZe5ZmIhRiNZvwu6wmmE3N6JPbUGr8CW3V+9GUEk60DHW/WdICxIqSUW3cD6PSAn2nCFM/9CNrwhLo77oBtResQuV5wJFTStG4GsAy8vRsXf48+brpKIxehHZHLet/BnoLDnU9Vi9l/INsEXMmaTQBR489F2laeuZeglhZd/4uFYsX9JeCrL39ZL/2NfBIMToPJo+0QOrtQHl9FDPlb3Vzvi0E3GWmCjFqdDwOl7hYdUEnebaeCpJlPjX5fsZmO5cgJi+xq1wDWHqbmq/DTzXjWbXPB+9OZxVYTxdkdUCy85ZiyxmrtFI14937ell/ff5FTnxY9xg6nPWsH5AJFcxqgY858ZdBJdJhSsxSaCT6IS/B4wqgt8eD+JQwS9hR3QplTjID5Ajsr7QcxBeNf2f7E2icqBiBbM1EZGrGhtoMyec2uW6HWCBlDAAqrkCxMu1eJgWkfxRJimw2tjoDNmSqxkIljsK02GXsOOQlR/exZNXx0BiUliJHUwu3gH9qXRaT5x08YsEjT1TB7Q6/QwIdY2OkOFFuCykG+O2He/bUV1PSi6r9ClVKVC9V4+C0cH/gtRhw9LkImRcx7yL8L8k7asO37Xj5zXZMzDJi1Xw71v+YhYra8IJh7VWJmKN8FX01e/pdBgFp2igVcgonwdp8nDFEqS2R0fq3JRPxbenE07YZZWIrRDIXHB1J8LvCstvX39Cj1L0RxZaNWJi4FvMTr2FWGUW7inD+3HnsN0vv3NTtgVDlAARBwK1AwCtk59MZJBApvOy90xj1fm1/RiIx4lIVBZiiWw2HI4j9+9x4510O6OaZdP6ObNxkIM8e7v2oRHqI3ALYu6x45U0HMlxGzEcz+04xIxnWYz0QO9w4hHgcTvbjjtc0aHFWsCqodA2RUuZc7STMT7gOGeqCfv0PD7SpCsejTHSsn4fYpOBMLBl3H06a9zIbkm5XM6oth9HmrGaSfE/AgUZ7WLUS3DIHzvG1oGdMsfpkEtLki+FuNkGTnwfdzJmwmByorO9mrLi6FgH2n9SwIjmniyXniTBlehqEfWXw+b0wn/gO8aIToYU/saheO343ypuUuH5NImrqnKiqdcBm84XaNC2sye4jktl7Ln0WbcuDedmKOiTZ+lAkmojkeVuRfP426LYvwugtHFsyDZw9jea26xCwWiAgg3cA0vxsyPJOyYnL69HzzD8hH5sP9185xie1kcig4htN9pNMspwiyYHUL0VsMAmigBDP9XAg2umC+gSKSBYcJbDGRJ3H5u2R7YM/DjHGFyf/DnGSVAj8QfhdMbhvXSOrXEtBwMcbD/qhUwGtT/8DgqR4eKoaEOjl2rIsfxQ0Dz0buiy1vwM2owW+jiLYm3fD6+C2o4q3GRc9Cm9vH+ALQCRWMD8wgVICsVYXUrLQ3Krpb8/D9MMP/W6Vqt7z3qIZEVXUKXFJxWtojXkmL0Ba7BMr017WDFQlAR4BYFFAnh0HeVocNJMLoJo4EspYPQTiX1d9lMmbg4FBxWnO9A757ylBGwx4YBel4doHh98rxQ9c5nWjOcOOruWvYtKRXozJughJy9aw+ZVUFQ3XiROoffERHC9Mwv45LjigwXT9Ffis9xgD2lre56TdkXF74VvI1nKJGeqDXzt+F6t8S/HPvwpgDmgQ1VuND15oQtLlu9A+vjVU1IXaMVkrUPueHb8SEw2cnySFlywVfv4azXs+RMrUlZDE5qOr6AV8f2IKyozjYHKGC97NnCTGz8X959h88SMC57Kzgpg33Y/42meQd+kdEAtEsH25HZYff+ZINl5A/6dHIEAQQmJ4NpdDGFOAk91A3thseAMefP/WLmytmYMrl0lxww2jYLPYWNVVuVwMuYzr6yODpNI8wUYoUcJPlU4JC2g5Co+pia35+fbO70dzeZJU72ioQ+l4sgjigoC2HpkYf8/9AEII8coXz+DCo3sHS0ff+StG11bicE4upt/9B3R6O/tdk0qsxnTdDO6zIOCzemE7YYY8hUtuEeut7pHj8HSfWbknUok5YK5xgByVsjGUoaboGIkn1lRSfQ0sNy3AkikrGF5gcRmRrMxDojoDnoAJW2ofQowyG2vy/s0wkPb9H0KuT2Hg71C+5r+a0cZXIKVrpKqiZWVleOCBB5jx4pNPPolp06YNeqH/kx+sW7cOTzzxxJCnJJDLUVUVMqPefSPgzNLBqDAjVpyM6YpF6Pa3MgBqjm02Gu9+KHQcqkqYePXVTOpHwWeiXc3N+Mr5NnyiAPNyojAYZTBFc0Da1O7xGJ27DOlpU2FytqKj8wTEkEBjHoe167jsCkV6bABdXW7m2UQxqUCGacUvQB/sRerIeNhra5mcRSSRQJI3AZbU2fjopzh0eILoFgJp4gA8QqCD/icipmtqkTojbKAdAJn5CjF/QSKUShHa2rnrFAmB3f9uw5Sr4jB7hq5fxS3KDlGFQ2r5+SNU2LShE9v39UG99AVoMjgpwMgiIPMgeRpNRlPtGuiXBvBzPucdlyLNA4RiZI/JxOG+rSg0LGLZqKN/aYGz04fe8sG67LQLo1H4MCdx+J8MmvhTZp7isbHfDLlYIV8Gv8vFzOFpYKQB0trbiiPrbsfImZej9Y032P52A+BRAF4FMGnZ3aySY4WiEh+3PBW6pbhgAuK3dYAWy7R418alo3v1asy9+OJhb5vANGIBPPNiGCQauPGq5WEqO1VcW7Igelh2BQFvVPb+n2+2MACP2Bhk3F9Wbscdt6TCavUxYC6yWiwtjolZQIuQ7BEKkGkxH3m5KnYutVoEs9nHJo759Bn72w+dTnTaqoTU0fkDPuzt/hrV3UfhlToZGGtPbkVi0Rx0zN0Nr6w/I5K89Yj1SD4vZwNA8ddq8RLI6mVAivSbozC+9SHLSlJRhJIVK8JVDR97DIb54Wwn258kGg4H61NkycnoWL8eKX/4A+q9J7Gn8gOUIuyHw59PGpTCIwjLwniJM00iSd5KDBKaZBKo9lPH6aXB5FO4NOX3bGFNRUSGCmorb69vBUm+uiLkaA/dndEP2PhiYxf++Ra3EDpdjBmlRmKCFJ1dXhwv48Beagv0viPlbgScRLZBWpQTUEBhs/kHVUilNvjeR2344psuTB0LLJvRi9IaKRq61VArgqhrl6O+sf/gSqb7r9/bDLe5DebafWeUKPL3RRObVsH5+OzYHPRYuGu65KJYjB+jxrw5YaYfPf8T9UcRk6hHtaW4H6Cx9OM4aIq7WMVow4IFQ0oNiTUT8HpZgoX+v7O7A10ffoyPb23CDMkCJGdPhS/gxc4dz6I3GYw9MLN9AjK2WSF1C+GqOEXrOnXhBNTTJL324YdZv1I/BSi9kNsvMohdQHIdYrUQ+7HTWc88LRvtJwa9Wmpr6arRbAKZHzUNSpGGgS0EIPe4W7Gz8xPs7w5LqXO1k+H225GpHseAEpLv0IQoWzsRP7S9D3FNKgLeaWhscaEgT4UJYzXYvK0HI7OV7P/zQe/7xX81MdB/6aIYBqYMDGozVOl1z/4+BrgR6KuQC1k7oL5nqDBIHMjJ1eDe+0b1a2N0nrW3ncSFF0QzVg611SnBg1g78mfEX3cZPA4jHB0VDBwmBiUllQgMViWPZmwkVpXqlKSIPy8xU4jN9HnJPDR1ceP2v1/NZ/3h3q6NDEhLUuSiy9UAAv958KnP3RVixsoDOsxMupiBnvTcNza9xBiJxOImL9LpsZeAtnf5bWiwl6HeNrhAB/UhS5JvRZo6H7GysE/bcL/jDW+3wenwY9HlcYhJkMFvc6Lzi51IWhv2VoscByOPk6ebijUZ69gC+LBpO7a1nRt7jT8WseqIccmDheK2OWj66TyMz4vDDVcn4e6Hq0IJIwLTunu4PpOK3zic3LunZ50zQsmSS02tLkjEQkwY21/Kw9Xi47yfqKAIgd095nq4j5ez8Zl+dxTU/xJgSQt4TfVNSPTOgc0WhEIuxqVLTiUYTl08nY9Y5fwYyN8TvXcCSqjfu/UKCWytx+HorIE2YzJuWCdEl0mA9CQBrrs6A1oNVXMTsj7Z5w9i/aft/fpPOqZI7oRMoMasO76AV9INn6qZyVfmRa3F+JjFcFjEMElKIJL4UNZXxOafBLQtTFrLLqmfpcJBMyzM3iOAEXn9qyeqdWKotdzCkxa0G5tfYkAuLS55hht9d0HitUwq73fLsONrbh7s1VbBPOpFKK3ZuFzGgTRioQwq6OAzmbFtuwvmw50hkA2wQToqGj51PAIHmxjQdhAJeLeIG79oLKaxnySDpFj4V+Uf+jVjAmgXJt7A2LsND61Du6kcbbeMQq3/JOsTzzXovXe5mlgCz2NoC+0+T78ChjeOQ7K/Fprx4zHiySdZQm04WR/Nkb/Z0gOZVMCKH1F/U9fQPwHIH3zRZDPWzCyHfuxilNcK8eBTRtaW1r3ShTZXJdJ12RC3zsJDj9eEwLaVs9uxYIYY8Xof87ilQiAkgfUzRkqQWbxY6vYzttXru5fA5hTij0sOI+hzwF23jRVkIeZwlrAWl7qP43nJihDQFr9zFPI2rYIvqEcCnocUrVBefx2U+VkIKjivJvIP08pi4Xe74T1Zg5Z/vgR5fh5i/v4glEo9Y7USo0wjMcDu62Njjz/gRcDjha+XAyOVQi0UAhVOHN8Cs96OH/AFvHI/NEI9FomvQMsH38F4cyyqbeGq5vxvk/q3JEUWY57SuETj8XCAW5Z0LOLEKcjRToK5JQ1P/t3GyXhdwPUXBTBjnBj2hwcXJBLmjoT1lgeYxxtFvCQIiaIVcp8cIlcn5NYj6K0rYhLT3CtehtdoDFVHZ7/XU0qoyDbY8MhTsJedZLJRkphSRC+/CH0/7IA0NRlpD9zDgXQCEXymXs6rTa2AUCFDwHtKZihRMJYNVbYM+n1wmRrRvu9DWEtPAHWxQPNgdYIiJxHxdy2BXKuGMjX9nCsoE0Pd6+xjvs2uXo4xp4jLgkiihISqMw70Ihzmh0es99K3Lmf3QgyyJ/b1T2JE7iYj0kjGQVS7s9F5zfPIO+nEdO1C6C68CEGxBBJFFLxV1Wj7+2PYs0iN5lFcuzKo52OrTdwPaIuJlqDHyCU/cpNsyI5ph9EiwoGGEaFTJkt68PzLBjgkWqC2HpZHn8b2+9UwJtlCxa2I0fZJPeepSzGQgGEztqFx698RO+duKGQCuLsq0LjlyRCwTdW6IxN8POuNFZTycRM3Yvc9/owKUVoRvLXFkCWOggBymJ5+Fb7qptC5C77hqqnSfNLR3Q6JWoviEyeQOopbJ3/5Whm2lI3HBZMduHbtaHhsJgjFUqh1OiQkhhN/BBRRO6r87G54PNxYGp09GTJDGnpPbmOWNGeKo5JkVMxuZUkfZQLXb5q7Fbi7nHtWX3s24MLSnxnQNv/2J0Osui/feRWjm0uxb2wK9lzoQs8Q6rKrE65DijwV8dIEJMgSoBKpoBSq4LN5mRzUY3TDXmKGJFoCd7cdPV+3Q5amAgFr9M/SsgfudhP8FadwD2KvKczAiAMI6B0QysLrHOOMFfhCvoEJByOD5lQ0c4gRpyJWGoM68w/MD35h5mPM2kfkD4ZVgfrBc65fDbQZjUbceOONuPPOO5GYmIi1a9cyL4jY2FhMnDgR77zzDnS6gZd9ptf2231/OqCNABJvby/q/vxnVsGOvLEUhWPx7tWDJ68x3hgIG3uQ1KeHYvZUTE1aDoPi/2HuLaDsqLLv4f3crV/ba7e0JN1Jx90IMYK76wwaCDoMMMwwM/jgOsAwuEsgQASSkIRAXDvdnbS7P3f/1rnVz1qSwPBb/++slZXkVb1b9apu3bp3n733yYRQJIXJ24WN+77B2LKxbHD81PbSr/4Bp6kuh/3QIuSm8XDb45xHAHvowmaYebFMdEW4FrfNaofXZaMVKnwNDWjgFeCD8BWwxlXmpAIDM32Am9eFJqEf3XwtWgW//j7IJHzk5kgR8ofh8YXQ1jXc8DtyrpMfuJ9NBuf+FwwoErsBeelY8Gb+FQXnpSIAH/w+H1RaDbb+tCWWuSca3qDhZ9ATgqPdBmuNFbqKVPhcQWy7+RhkqWIs+6wikiD91df3f/lCpKAG5xcxlyH0UoGSsVSIGSd8czOCde2QFxSwzNPWwsOoSWqET8K9oOk6nGjSR8ySoRJXXTcP5WvD4BvyUXb77XAFrEiWZHJeceEw67usYqZUyv6/c91R+HUGttCgSf7RQ33giYQ4/YysE0qWfsv1oWIFdQ0uXHQuVxWHwLf4xXOkzfVdb2J+2kWMRUbn3+WqZywxWpgfj0FDLI/dxm+xqfu9E54eTZDl9mQoX5/JQLhzBifqHqMfxkMOZJ4yMpvjeA1TNbDqyy5joIh+6VIYN3BmuBTqKVOQe//9ECcnsxcdmdb6TSY03HcfXLW1bIJE3yMpQMpZZ4EA+M/2PsDAZ/6kYmgvPAOeDzegy3iEZd6Luw2oM3CurRK+HPdVfJxQIZA+39G/BnuM37G+pxWlsEz/jJQzsWtgDbrdibLpi/LuYybkxLqjQg0UIr6YTQwiQfevob4Kc+ZMHgZ0xgNytAgkmTGx2Gjh6HAGQKyakbL3tNglAI2AtnU/GLFluxk79nAm1GkpYkyqVLHPI0GSKKczyIAVAvobyFS6z8c++y0xa5oGVnsQYZ8DZeK1mJMeyx43hE9HZsUcGLs60W4zoLvbhXazHi1DCLgEJl84WLGVzoGuYbO9Ch+1DE/YLE+7DjqPGvJ/rWdyfwLaiLUcyUBT36AggI28045ezxXEIfA2Ih2nxf3c176GRM310X3z5mHnpZzk6bIH5Ai5YiBypF9Frg0BbcSwjIRxkhpNM3nwTchk4MyslHOGMT8i+5J/IfUpAm0s/r4EmTLtQ+MdASC0XS1KGearczL3RwgJLi38C8Zr57Pn/mR8LhvtB9DmPIrxugXR4jUnOhYtZCnZQGPQ/sMOLCqyoubTHzDfvxVZyxci789/HtYEAXcEzLz1QRc++bwbLi9whu4A7vmAWKMnF337PoOztw75pz3AgMLvN5uioN+9q3JxyqlSvFh1M/qCoydBIkei5z7iBRMBnk7mLIihQwtPkpGTMXiOciwDSE82rp3HLWQXX5CKS27NhnHdLnh7TAlAG22vs+9ljF9iahLwQkDtSEwSmoDSxLTP28bYa52uevauJK9Kik43AcY8ZNI2d/2oCQQawyjZQF5z7bZm7H3nTHTWcu8aAtjGTerCDTfkIUObgXcaH2AWEvPTLgaZ/VMQi4s9a4MFaaj/PVN7HStwRIAzK5AzJEQeYKpkARZU3IQDpo2MzZ4lHYs8NZfN54qZnDfsvXXexU3R+z65UoWSMQrkZklZ8osA5n/cX8DGxKdeakNXj4+x7k4U4y/+BsXTepAq5kzrDxh/hMJdCptieMKGtisFyXAEE20wFhuuwdIRgLbIPafv3fN8MXTJIpgH/Pj83x3g83m465kxkMo45guBk8TcpetLZuDE/I73oKRxIkNSCqffAX/YDVOgDenhMVju56rQqQTJgMOLrhYXtr3dGQey0XvJBL5aBWnpbLh296BWlYGf7Um46ckSjJ2shlAUYyxSW1RoiIAwYkedyPKDEpWLXjLg2Pw+dM9RwKiIJf/ot1A/IMA1XZaPg+bNkPIVWJxxFT5vTaxMGX+faF57+rp8pFx9Bfi+IPRLBo3MTnQzSZJ0wIYt2y1sjKqtG55MfvNfqXh/jQ8//mTBudf2oyOfM9yncfyBik/Zv+ndSX2qiAHKXvz3pcQEQvxp0Pt98zYzNm3lmFfXXazAnKlS1Byx419vcUD1PN5OLPMP4HHB6VAt4hhtGdvzUfr1WfAGcpGKlyFFA1SrnoJEykMohfO7kvGUUEq0rFq7o6oK7c8+CUXpWGT85X6I1SoIQgI296QqknwpV+DMY7cibPFElSadr30DT2sPPK0ci8WZ5AP/1knQ54+B6OcBWN/4CfLHl8A8xs8KtdA9r9DOY88z9TmZUMXuH/VPmhvTPMfs74HOpUPYF8CblofgDcfATRpfJ0rmw9tZgIYGKTZ9k4UZeXacNsEO/0dv4inZ3YzYMDW0D1n+NqyWxHyy6PyStMDUiQEUqHpQME5EJdSAnVxBB2FWCYRuP6do8HsY+OToGcG3jsj6ckAzYSbE3mT0f/wN+NPkCAld4AX5SJq+GBJNJohRZFq3EUnLToHL2IBQyA17+36mBiB/OO0Ycl8H/I5+2Fr2cWDIL0UM0NkgnoBwsgKZykacw18LVGdCnKtCxp8uhFgqAmQByPQ5DNCjdUMCSDbozxoK+hmYR9eWwDF7exXM9dvg7qmJAgoEMDIPSX0+cpfew8AzvlDC/lCwv+MKOZC8tX/famxbuxW7u6exol3EGNVqLRCLBZhc6sBe0wDS5nHzbHtLIZb9OAU7XMUI3/AIUnpCOMu2BOoVZ0Io06LX2wZtqwu9/3oYa64VwanhgDSZuAiHfSqoj+jR+skKyGR83HGnCu+8bUdnZ6zCdeRZKc+y4uz+x7FvUQ5kc4OQStTwOMiUsBV9JXz4xKEo0EbfaXfWgmxbOFuQXNxU/Dxj91OSVOAPIOC2RK8B23/TC3B21+DBH27GdRVvwkbkk64gMuQtmLl4Bnz9tTAHs9DX0Ytj6XWQ2XIwdcUC+BUm6MM6eNx2epkhtPIVWDKA1EaOtFH52NPw80NwwYlAwA2BXIGqhnpUTqhEKBjGrq/34YU101CcYcMDfx6L5mYb9h/xgc/n4+pLkiDkBeHx+OH3A476DXjhA3HUYiNqpUHvPCococmFUMiD19gSBXzjx5ojGctRVboO7tYSyHI56XV8/eKJBwpw8ZYmBrRNvuwsqBWcvHb1O2+jvKMKOyZk4qtTOqELSaEPcWw1I98FM384U222Zg4uTL8ERfIxzCpL4PHB32dFIOiBz+eHiEBYsZRJXEPwovHr21k1YqVuIYT+QlgdH5D7dfT0f8gH8lRjUZXkw4A4DHmgkepTnjDyZEW4qODvbD+5UAOeBxBL5SNWZv1dgLaVK1dixYoV+Pjjjxmj7Z133kFpaSneeOMN3HXXXZD9yopdJ/yFv2KH4wFtkWbIwNK2YweTDxBLYM9tSTAGexBo6YCsy8sWPEODJpK0+CAjTpp8ROQaJN3whtyschNNEikbR6yVytA0/OD6GFaBjWV/abJAkS0tQbvnGJN8pAlzsFR1MXZtNsBk4cG5djWmBXZjt3AaGgRFaBRwUr/SfBGK8wQ4a54cX341gO8Ocay1lFAY53nfgz1XCbFIAF6gHDKzjGXnJGjEUVEVe5FozuBeIIRvBUPA3mov2rq5hW1uFkn2hAjzeOg86oQtcZ4TvQyknSfVRmQ70XwzHuUymJfcwVVqI6CBrmfpa8M9Gii7On/mTMYAIpAivrQ5ARbEDJMYOC+xDRdUwdXrY2DborfHQqQ8mcfgV3SSE+xKg+qO/q9GNTgneSFJ/whMIybfR4kWEyc8EWKPXJr/F3S46pin0vcbH4I7TwW7IObZFN/IWO0snJlyIwRmD1rRAL5UgvyeVNh27ULm4EKe9ncePcoyrlTFMT5oIUsviQZ7jOpL29mCm3zIyOcg41rkKSuictsT/ggA1C6xBJoch6KAaIStMXThGCkgkK+swFnZq6CXZDDzbHo2iO0xUXcqdgx8nSAVEHikGPPhpVC6W4HTO7B3cECn5+yWEg7c3nRNDWyNbqhypfAM+OEfBGykySKIVUKMvSEDmnwZ5IbRvVXifyuNCabvRy7zTlLg9KuuYiA9yQWJWRTvuxdpR5qXB938+eh+551o0+M++AAtDz8Mc0st+hbocfrKd1ETOIAG+37mazQtecXJXPLoPh81P4J9pg2MiREZW0ZqgBYVl+b9JQp40HMoHDfACpDQ4nloPyOZ2FHzXijECubpRUAd3WfKDheIZ8HemREF3yorVHCkSva4IgAAIABJREFUrx9cwPIYuErANLHjPlndm8CgG8r+GOlcyV/ponPSmNE6LSooiIl5rMHFWE8//WLB3FlaBvZSvPNRXHmpwQbvvTUdTW0h7D1oG8aAiz8mHYvOP75SI20n2fkrx1ZGr402mInJmacgTZbLAIRFuovBMznQ+vCjDGijEtKZN/4R6Zdeypr39fczH8+B775j20mmNjQijMnI5363AzsuOQ37zwHmvglIc3JguPJKtqgh30bqYyRhjm+Lxlvqj8SkDAv5yLp15QllnSNdcwJP6m37saN/dQJjL7IvyXEuzPszMuXF2Nb7CQPPZQI1XEErelxN8IScw6Re9KxP0S/H9r6YfDvSXq5yUO5MFYiFKsgFGlRbtyc898RMJTPs64oeZ9LCk5K3HjgQZarT9c368CXUB6oZKyxeIhtp74d/vId/7hwLuTCAVbcWDZOtjvYwsqrBK2sSgGEqVPDo/QXIy5Dg7cN/Q530J0jMOuirKmCeeARBlYdN7MijkqSdnqALE3QLGKD7zZ730KbeGQU9ydogS17MQA6CPMgvjf07HGZSt6uKHkbxoP/frxowBnc+vNOK5/7ESToNuVI88t44ND/yHiQZycOAtvj2aQHW6qjGGw13R8E2Oq8ZyWdgctKSkwJUI+1F3nvvNz/EgF16JxDwQfedgLx4udgM+bUQ2HMRTNuLvf3fI8AbnvgjAIWqiJPhOgX9nyJJYmDgWXzQPG2CegEGLM3Qb+0Bf8NBFF96M9IvvJjdj0erLhx2WekZEPNjhYjYc+7lIdO3GKfkng5ijFNEvOaITUGyVkpOxAexKSViPksuUBCrklgXM6ao4VHVQnzK6IDP8e41Zd0lPAn4PCEq5KdjeuppEIn52Lp1K+bPm4+ORjcevinm73j5HTnobvOgu9WNmr3cOd77YglKJgw39iaGGb3jN/dw4D6Z0Y8EeEWANjFPDmlYjqDRhk2vt6PSEmFktEGg5yFo5JIuqvlLYN/ahwBfiGAoDN5fzkB+mRzp2UPouYM/nICbLT0fYb/p+wQLBgJKDfoyZPynFqkNSVCYcga/cQwZN1wB8fmLRgTv6XcRSELz+LXt/8ZBy+bjPk4056M/1058DsnFk1iVe4uvJ6FQyPEaePO9LhQXyfHIkw1wDcqfy3KA2jaOubjgb8/AHoiBpjROnpZxPUL9JbhuZaIfISWXlizS48s1faxISmoyASTA5q3mBFZkcpKQVWc/2sA9M5WXvgi9YgBT31mILY4FsN70ElOkFL1bgpzDy+AN5sFwlheaNO4eEGlJlxtiiWYBOMYjsba87a1ofvhvkI8pQ/5DI6iHCMyRisHj82H56TAG1u+Gt60XQefwRbTynEmQKbVw7K2Du7YD2XeeD9HiIgbaUdBzTaA93atIhDw+xpSjfQjMcxzgxjPkqGCSDOBwx0a0qJuYOik+vJYkHH3zlqgHY/w2ugfpM7eBF5BC6c9k/sI8hRkSrQnmo+VwdWdi8VwHlmd+Bl7vYXSkAH4hkD98CnLcfvR7bmzcfSbW28rQIOAMvPMyA7ij/GOEvgiCpwhAcp4HAY8JQrkK+vJlDKyjyvJU3IhAMp+ds07ymtoYoCdSJTMfSWvzXnx7ZAoqUqqY3QhJbpm00BXrn+RXR7J3CqWBA1HkGWVQZo5n0llqj6ookzSRPIGJwUUx7Z/cmnGkoPtT9OnZOJwagO7sdyH2Ale3ngndORexAlHELFvCPxN7etfAzLkMseDzpXCHeJDAjaYvL0GScxbue0CNo7VefLK2Hn39YXb/ZFLg4rP9KPRvxU7ld+jjlNDDgtbm95Z/yABi8poMhL1Mbv5E9WVs33vHccwy6pMEuPCDQQZe0rsrFApA5PHC2bwXx9b9O8EbTpJahtwz/oRAIASRUABLvxcf992NHvnI677IiYk9PCiMYVyWcif4ei1C5DkfcEOk0uFQQzMqy4sRDIZhPFaLVU9yRe+KMyzoMCrh8nLPUWWxF5myJoT9TtT16NFgilUgjhznT3P/gyb7WOzqmoL2PjED6mdXOKBUy5k/Mgv3AGydtdjq0KDe8DxkXTNgFLRAnN4GgtsicNaYJj3+8LURHckpyJ4RhMQ+mFRulGPcINBWN74TF9YwHJhFlxJ4fhqg8wmgcwXRpeTBI+QY6Vm8FCwznIt+Vzt0B3ZhhnwSKzQTcAxAoNRDrjKwwkE++wCTvQ4NYmIaJUFsKcnCDk2sIA9RkSJX4rTMGxiwT/gOscMpCUq4j8nTjsAgMz5LVspsB8arF2Ga5gzGvE7RxqpFR477PwNtXq8XDzzwAJ5++mlmtPfvf/8bF110EdasWYOCggJUVFQwBPX/VZwM0Bbv0xGR45gdHczgk4IYB8FcPfPuco9NQW2lHb5w4kuCqikJhMLopHNF5o1sEk3ZF2qfFlxkds9LTZTEkG/PU0euRI83MeN9muoKzJItY2BV3SqO1vwv+T3o4mewfxMtNSuZj/pODiCb4QNWLOmGIsWCb8s+hkPEZe9S90xl4AQfbmSB89qI9wGgRRwtRMLaZICMD+1mmGV2bG34Hl2bXXANvs9UP80D3y0DAWpUyMCV0cUVPCjpQkjEQ2FoOfalPM/kjsv/RUy2UriOHmVAW8nLL3NlquOCFvizx41jgBptEw2WWqYMSPWVV8LT0oKMP/wBqRdcgLqPzWj91gh3vw8jSUhDgTCTK/GHZD9/zz5HC4v3m/4OjTgZoVAQfL4AZk8Pmlp+glOXaAxJx6XrcNrX2bDMN8Cdo8S8mbdCKdIhiCDrE3a/iUkhRlokkddI8srrsFPyC3a3fA6H0o9UGCA0uWFM9jIgVyNIhttrjRr25/elYsmmPBQ9/jh4AgF8vb2oueYalLzyCr4XfsNAPNZvhEp0u5oYK+FkYlLSYpY97HI3sqlNiHIEQRfK1DPhD3sZqEYLGVqwEqPi96wUS+dH4Box1IRuGVKOjcd4sxGhpg0ouO92JC1fxjKlES8+2r/7Jwt2PhAbOEf6jUIFH/NeKIFmDDcxGDjgQPLEkasFGdetQ8tjj0WbKX39dfR+/DHMm7mJ+FCGEbv38+ax/ksM2UjQZ/HACDHd+r74gm2u+Pzzk6osdbz7RYtCkgtN1Z/GgCEqEhKJiHSWgDR6WZBs8JK8B1i2cmPVl+iQ7/1N9436BZnCEugmFyjx38b7okBt5NizU89lbCaqPkgLz/2H7GyBQQy2iDcggRVdPV6oVULGxCS5MlVyIv838uihh5u+T33YHbRDwYAdB+rte9lzX66bi2RJFlavduCnHVbMnalh0sIffhxukE/VGUn6QrJQYm4U+sNIdoehLpYhuULFQPzevVakzpOjqnkHVtufZNeGQAQqpJHWNwkXzPtDVBpDkysaoxsffBDOapJiKiEvLkTBww9EZSQkJT96441R2TGxUCnBEInUc85B9h2xCSe9L2jM77DVsgqkZJacc+ednFUAfdfpZNKTqnPPjbVx/vkgQJfGUVdDAzKu4eRivzWoP/234V62uKu17USZegaTkVUmDZFLj3AAWrTafAOwB0z4ouoVdIliHqUnez7psgL0xPVh+h71t4hXzznZtzNmpytoY/6bFNmKMiSJ0qCTGNDlasCRe2+DJRNomsZlgCNBYPNYzWyWDCNWH1XFbHvuOfxtXUY0mUU+lwTqDvWJi7RBfbah2YXnX22PLmbJZPtPq3Kh7fPD9PUADi95B11jd7IxbPL7t0PWTKbjTshmeDD74pnQlQ03pqb34ox5U7Gu83Xmq0Yg2+8VccRx1uRAjw/bvh3At+9yq8NM9ODMM6UQbPwR6RfNPi7QFjknutdUlIiWGRKBLAHcdTmCkP+KpNirdbcxYJ5A2adrro6OJQT2k9w23ntupGtSop6OY7ZdJ7xclbpTGBOBvL6oz9D7mBjHNB73f/klDNdcE31+KPlDCQYa5yjipZNDD5SnKMfK0ldYNWvqk1X1A/jvm/ZhHmqXXpCO+bO0KCsZ3Zj82drrGJBPwOOEpIXsUIdMmxmzZ2rycmYwT+MqP8THgKcdRxy/RE/nTN7NSHdnQRSUQpJaBL6CA0qoGML06dPRXOvC1oe5pAqtady5UnQPkeHf9lghKmcPl29HDkLzFxoX6Q/5FlHkKrkFNoX/mBgqXjJU/BQEem2oXt0OQ0Nkjssx2RSXXAbf/j3wH6uDQJmGoCO2QFlbNhOnX2FA8QQlJFLBMGZb5Dj0Ttg7sA7JHh0aPv8PGy8XPvclOu94EK7D8YaLDRAlS5G8YgUyrotVo420Q2MuFZAiwKbWtAPvGDmmEsUs+XKkJ5fi6Nq3UVMeU5tEtpOkto95JCpxUcH9CAR9SJFlD5NtUwVpqYDzUAyGfWi31UJQo8XBV1vxffD06PFm/vEbBHM2M6adXpKJagvn7UdjX5o4B+H+sfjlswnoajoxa5UqFC9bpMeGzaaERBe1FwE5MvaUQf/x9fjlVg5oy3t1EkJ1V4AEUBKlD0JHG4RwQF8eQtopRax6JYFb3pZu+E1OCKQh9H76DcBPRuYfz4J23nh2vvSeCtrtEJCiKcSDacNumLcegn+AY7iLkjUwXLEEohQtbHuPof/L4UmolHPnwXDlEoiShntchv0B+Iw2hAMxc3ZixzXe/wZrny+XQJSigbe1Dz5ZEK0LneiotKMnJebF7fllAtoPzIfAMIDMiT9BHbLDpRTDZ9RANjaxsm7kBvnMOngsepj3zoXSNhblBUZI5nyJnlAHzraeDYm3H0oeD67dzUiecx4khYUIWm1wmWvRt/k/QA+gXjoVzt4jIF8s0FKNXmEaQJKfiZDIjQBsCBsDECgVUBSOZd5a2rGngC8So2//F8y+IBLkneWx+/HYW5Vo9MdedFplCA+stEIYKcZ3RjzHKPr1E/6DJJ4vH7gF7pAKerWfFfiZVC7B+bPaEbQcg7fh61HbINZbfGE9sul4cM+DEErdUOU3ouDcmB2KyCNAkJ5BaczfMnXTXPTM2QO+hFtvZ7iToUjN4+Z+Q8KMVAgRgAqxeR8BavzaCzH13H1osVXDHuKAfce2i7GkuAxNhnfQE47NlZeIroJN6Ia8J4C+nV9CqtRj3NR7UDFzFgL+MNzOIMICG1w+I55q4cYRYkrSu4QSZuSHqeYnMTumOsseSEVK5CrGQuLyovmTe5A0bgkc3bWQJ+chnFUEWU4FAzipgInIH8K7LQ+hk5foU0ZSarErDKM0Vj2VjnuO9WyYDGEMBLtgDZoYCGSz+dAu4ggUWcJc/Pj3qxIqJZNU9cgAB76NFGcuDOJoqwR1TRzaRXMal5tjARIJZ9J4GSpLgZzM2HpeIAA++vkgnOVvQG2ejC7XAITZR1B2WIdJPi2eKeuE1CzBjZ/Z0aFPha5UBIWDA72rjRUMaNtdng1lVi/mJC1kLEkKAnl/9O3DlDjwmsC3d8cD5iH5l1W7uc91bg6oMziAxc1AkxaQBoDCwqUQOu0cGy81D92pSjzj+hhuHtfX9CI91AELJxkNBxlh4Q9F/2LSdJofRAgowZAbX9WtgosvhWmwujF9JVWSi2uKOAZyivT/QDpKDbvdbsZkk0gkKC8vZ+VgDxzgbvbEiRPZ5/+v4mSANpKQuhobmawnUiVmJGYKuyHnnoXgJbNhFdlwzLonmjXVDIxBaUkJAyTEAinzUkkSpTNmTwRoowXXSJ4OtKip6t+Mb3o4Ly+KcaJpWCq+HD57CMa7OAp+Jz8TPkMJPgifBaON6/zqMLDUA4xbHIDj1L1w8U3Yy/sB4rAEvhGyvRWrDUjtHJ52yStdgKxLrsJAsBsvmxLNb0/m3qn5OthCZmQdUWD++3lQVmbCtut7CHVJKP/oQ7ZAjA9aUKS+/Ta0c+awbUxuJZEwgOjYLbewXZOWLmWFG+iaubq92HDREYgUApy+jpO/df9swcABO1q/M0KZI4FhrhYFZ6cOZ7wRDjYCM89a74Kzy4uM+YmyQsq0BWxOSAyJZtzx50+yQgJgLFu24OBVKrhmZcFka4ddyElCKvnTcVnFY0xWSL8rnkJ9outJQFvxC1zhhfYXX8SRA5+hYtKFjBWje+g2vCF5IQqMJA2IYEpOrNQSaZ8kq5R1jfjOxB9XJ07DkoxrkSSOK1/LI5mCAW81/DkBqDnR+cZvp8nhqelXcVlHHh9KgYbJRKloAC1qeGEeDmzfg5avTeA3q9E1fyv6Z+2BX+hmBSnOdt6Lw5afEewRw9MfQM76ZYydVnS2DMHmLbCs4UpIV65dG63kOvT8Nr6/DdnhMah5owuG2RqUXJUBvy2A1rUDsDa6YW/1wDBLi8ILUmFtcqPqxXao82VQ50uhG6dE0QUxPztfTw+qLuRYDcrycgZc0j2tv+ce2PcleodQPx7z/POQFxYyn7aBNWvg7e0dtl/8+RJLafzq1aAqU79nEPBJf+LvL40zo93bcZrZuDj/gShbiGRWX7Y/B7O3GzKhGmM1MxlI1+msR6aimE3+Iy+foee92HAVe+B+6I6V+y7TzEKyJw85gQno0dVAKVOzisBUzZfi8AvtSFsmgVXbgb3Nm9GlqhrGsDve9aEFKRW3WJ55PfsNBOI9/K9mBtoRw2TFEs73i8A7vyMIU40DVS93wN4cS5jQ2GIva8K+yxKr0hKz5ozMm1nVvW1bfhpmVn/s3XbkLxHBdvAwWh+l72ow7oMnYVy/Hra93ISQ5MTUP5KWLWPsRgJoSUpKslDV1KkMIIsEnV/H84/DNChVTr/kEqRddhlL1FA/YcU2JBJ4OjivlKHvFctPP0E7d+7v2Z1+c1s0znfnbUe19WfWF+8a+zZjCtG/6W/qX5E4bNnCwIVzs+9gjCiquEpSvSrzVlatNb4C7285IQKcI2Bz/PevkN0O4WOrYW7rw84F/8CaPbFJJAFuBKgdT8pMLJIH7spjsvnNn/yAg11b4czogrWIY1bkblqG66//E+zNbvy0KuazlzZdjXHXZ0YBf9p3tKqjkfPt32dHwBtE8ngOFD7ZCAbCqNplxZjxSohEfFb84P1n21G9h0vISeUCzHZtRZGgA+5gIdIqQih7+WaugPUorPYTHfvDF9px6W0n9oiLtEOgJwHq9PxSNeYayy+swmWZZgZLCmzqfh/7TRvYgobeM5ruEiyavoIBEEohBwqRpJFAIPJNoc+p6AL5bdZad7LElkFWiEvzH0x87xEjra8PPR9+OAxo+6r9BeYxdX7OPSxb3e1uhMOfuOAhFicVimBAiDSPMQyIcREJZeOVkPbPxKSydOb5SBIcAoisvj7msZevmsAY8y6/jY21npCDsQUpSJZE14Qiwr4MWBwAKRbkIvgsDnh8A3ik49ro8U59/XEIPGLknUNgRjZ4CjnCgTAOHTyICZWVaD7ogOW92HNHEB0tPyfO1KDpqBNWcwC3/KMAkxeMbrdAoHsgxMkPCWyLyHQjJ9F3wAIJTwVefxiOHW0IbOeSXwG5FUJXM0TlFZDOmo3mz60ImUxIxnZIUnPhsikh8vjwLsoQUMhw2uXpmDJfC5GEz/qtRMqHWJqYuG9/4QU4qqvZGEtBhYrann4O/V/HFtB8SRdC3j7ICgow9u3YeylyvjSmBl1UNdIDd8iJRwboHQYI/SKsSnsG+twS1Kw4J8pYJ/bLJm6aOmqU2gqRWjSZSaxJLTC0CnDkizl7BKirWoHDzQujxSRo26qS12AI5aDH1IAP+h9FPz92z8YJ5mLAaoHOuQDd9SG0HwuhrXMMxk/QwJDOzTfrG1xYOFeHc89K4mRj+5vBt7uQ5OxDKLgH6+fEwNkp/3wQzVe9BGOOGeNfrkB3w7UYCeLXSWuh1zTC1xuzfxh6AVLPnQdpbhqsu6qhqsxnSSEC2tqe5aoSKspykX3HBRAMAsCsD7X2ouc9TjlA/yYQztPGAQ7pVyxB8ukzIdJxwCKx41hfsjgQsMcAJ7p3na9/A/teLvEyWuy8tA3ZdcnYdlmi5+lI+xu8ZQgIvfC7jbAoOYBwaDjqy5kEkq80Q94lAXr1WN48Ae7tx1B6y0UQlZUBNicgFKDtnuvhxDRUvnEN/P0DMP+wEdYfB43YRznh1EsuhG7RQlYBm1lSCH0IBbhnL+jzwGb04Pn3Hdg+qChfMc2J73ZzYMWjdxshfXwDeB4/xHkq6K4sgdfeCWfXbvhdRkQq3tLfxEqjcHrF2NS6EEXqY/ixrgyHOo4/huekefHo5bsZk81r64PX1MpeG2SSHx9CsQZ7XMuwv2J7tMgIbdfbNTCqrJj0FWXFMnH4vA64JWGI0rshNmnhS0ocbyNtUvJTLMiAprYB0zcAO8fmYu2CXNxoKMeObo4kMzTEPOkwkgztQ3JMvTgPUzJuYoUK0dwC66PPQ1ZkgPz8G5G7YAosxgAQCkMZtEMgCuF181/Q7k/sQwR2FUkmoNfXjg4fty1VkoNTUi9BupUPnobzsqQw8ixo8tSw8ZPeHZT4+6L1aUakIIVTq6OGvUdOF18G/9fb0L77e6TOWohvSn6GWR/zdR6l23Afv3MFdjdwRXXOLd+KhaVH8be1l8Lk4p6lWeM90GuCWLY0C2aHCDl5arS0kr+kGfsODnopDloIRLxQy4rlOO/MyBopDJerF5trq6Be8AFCvQWwm1SQjNuGCXWzcN6cO3HYV4Wv93yK87+tZUBbUt4cZBRyeMDPvxzGuI7DOJxfhIWzi5G14ObozyFv3LYfnoFIoUfa1ItA0mNnVw2a976H1wbrBOk8QE3skh73UpyhWYZskQEHPTWo8zYyP7jkUAqkMimmyMegxcyRJyhpf1vpv5kcOBKUPKPoddbim4Z7oJeXwi9OZf7Eba5aRj6hCt+97lasKhuu4PufGW2j/TIqktDV1YXi4t8vI3vcqzjKxpMB2uir9KI9sCRWQYQWRSTToYVw/II6PttJkws2qeOJseu7g5g1axa8Ijs6VzuhzlLAXOtik+HSK1NYNdLRgLbIqb9StxITtKdgdXviQo+2j9k5HWV7J8NjT8cxsRLdfCBoASbaeRCf0o7mFV+hmxebWBSKyuE9cAQdo4PXCVdMaRdChSR0qzjpoKaxEOqGIqhKhegrPIyBQKIxOplgE8ODqgdtNL4fbat8Qzoq1qdDXlkM18G1jDw67r33Ic0ddBkevNbbNm2C6olYRR/yNpKXlTHWT+eg1JTYcMS+I1kexfoLquDu9YFkgCT9d/cPB5gm35fHALeBw3YYDzowcMjOJh36cgUy5+vYokYwOFHbcGEVXD0+qAtkTJJK4eszo/XxjxBwuqGZXoaMa2OVZmk7yQRNGzeyBXSEoZR6/vnIvu02thggE9idNe9DZshkHlm/JewHDkA1kZtcE7jW+sQTUeYUFeEITR+D2jeeABXXpAxuxM/peMciIIUMyinrStn26foVJ5T3kGSWJIWFykq2QKEFAPmFVFt+ZoshymSTgTX5QBFwR9V4Hqj4DPZ9IfTutkbBRTGZetqCsLW4YTrijMo5489XWyaDvd6JYCBxEj37mTFInaIGXZMIs5OKEOT/7W+j/tzIYvWnW+tgmKdNAM4IXN18XaL0Ir4h6gvzXiphH0UWst3vvceMbtWTJ0cBDGIvHb3pJs4jT6FA8XPPsTFEPmZMrDny0TOZmM8bMZgU5eVQlJai7/PPGbDs7+9n/8+4/ib4zXYIlTIItSMz635LPxrpOwRurO98A0ZvF6O6+yw85GcWYVnGH09KkkdtWupcaDzUiF1d3yHtHBFbLBKAQS8aYgdFgozRHQELk2udiOkoMSWx6rFDQ+fOgVnGMQMlPDlSeHmwhfqhU6Qy4G+o3HVWytk4I+sWBBxhttime0gsR2O1g4FqPTsSJ8u8MQ64JjWhn9+M7opdjKUbCWIiBaUeRPzu6PN4IIQy6SRp//EPxzDj0UJYDnej6U1avEgw74M5TBrMyUm5IGZa7r33QqhSsX5BE7qA1Rod3yL77Xu0BTljD6LtmWfYR9m33sqYvUODLA8CFgtrT6gdnX3ye/Wd39JO5HqNBPz+2vYIeCPQjeRq5ItKQeMZSa1pbDpi3h4tKkCMOLFfAJetH26vBfO35+CUh95Hp/0oDtq24Jfe1Qn+PTTRXvQSUPHppzDxkrBu4wDe+mB0HRAZNWslbmRndGPJvGIsPrsC+1dXYYPoeVjyOYBNFJZhcfcqZHbkoeQm7v2y874GONq9cA/4EXAFIUsRofD8VIy5hEt4jAa0mY+6UPtmJ3p3DQJjySLI0yTIWqxD4TmpDAzr3WWFQCxAcqUyARwjJtuHz7ehdq0JCy5IhSJXiqZaJ/ZvNTNfLoqZBh4quz8EHz504TykZrdj+geXw2PyQ5r0K0uxDt7Yx1fW4eKVWcgrTUyy/dr7Ptr+JwIlh36PwCEyaI+XnUX2ocQZzTuGMtpIJk8MyYSE1AgnFGG+xW+iIiQkq1QJ9FALU5AjKcJ5Y/7E5ggkOxotURFpY27q+VihupaTxQkFCNrdDJzwtPfB3euEzayHs9OPtMlh7Pjb8MWoLIWH1LlKCHUy8CViNDY0wCDLQvsBB/ismBUXnVI+VPO0mL9Uj60bjNj6vQmT52hxzf15J8VIpOtKQBIZ3kei+2cz5J4keHY1wruFA9kalVoUOraAJxaDd8pl6NkThscYUwPosAcq0AJSiR/UxaizySBTCHDZHdkoGGR/km+cNjmxPx5buRKOwzFf5QnfrYezugUNf4olrlPOmYn+1Vwxrglr1nDjZTgMb1cXUwC4m5uBkACSbA5seK5uJQZ0vUhp0+KWiS9AkZWF/SNUfhdWFkOw6lw07PoKTen96NIYGft5JO9CalfCkyJFnI0O73C2lGPN9dAs/QJBiZF5DS6TXgbjht0gLzNzphsdFVaI3QLsP3uIqejgRdd1y1Ggnwhldhb7hN69EX9WKV+O8fZzId6wDc49G/DTtYkJ2OQj5fAru2DNM2HKy+PgbFgILQTQox8hgQx2lCEUFEDzp9J/AAAgAElEQVSCXqSBYzBGQpKZAm9nJ0IQ40TaJQLZCDgjIC4SJPnk8XkIB0kCxyl0iPXW9vSnDGyjfQsf/WNsf6GAPQfulh54mroxsI5jscbLUfP/cgXcrb2Q5aYxxhyBcATkMT830ueSzcjKBvQVOiAKSaDxpMLK78KMD3NgqhSB118HpQkoST8LYZsVoZYWNKS2QKTPhviwF4fOsWOgcOTiFtQ2v7oYx768GlebuASqrIAKZYUh6KnGOkkFZkwQYOFCwNfegP4PXwCUOphcPCSFhs+BRHo98u7/O2MGUqKNed8JBfAMuIl8gx92OfHGz9VMDllYugP6yzg/P/I4u5B/EdTf7AW/2cgUS4YbFwMGLaR6NUQyERsXRDo13J4g/H4eS44/8qIRew8mFhcjIDGtrBF8jw5qnQctP08FFVklia3C0ImHLp6D0rE6CD12hHw+QCyBo68RHlMnfKIs8AMOBFwBvNXRCP/UT9j5kSw3LPSgfHMy+nI9mL8mH8I2AY4lpWH7GQOQV8YS2QI/Dzn1YWjLp8Eos7PK1zTf/KSvFzPvv5MbX7KS8NIFU/FX3Wy83/4WkpUcazfYOwZTi/Ow3/oDTv8sC61JPahaxDG2CGiZ8kw/9GYZ5M88C54zBH6qDjynD9/f+BHKsBu6HB1S//osIBQi7PVBCi8bF/9j+SuKRdw6rca3G16eB/2+kQuIEQCXJSthRanCAR94AiH2WTYlPEeRQmj0IclRqSgRgcqUBLK++A48+6qQtOo6HGr5BnXZfRBmZ4CvkCFLWMhYdNXePXC5XJictAhHvbvQ4a9H1o6Z+HLthazAwqNXVSFt8nnY9LMbHd1BhBHCFRelQSIVQavTwkPJhmCQFbL0eHnYsceG1jY3vL4wzliejNXf9GH9RlO0+FD8yVO16YlXv49AbzZs7UWQTfsKZbIJuG7si2y3Z99+DPM2rmNAm1i4HKqp3Byp6YAD4zoP4VDBGEw5qwLjJ3OkomjQ5IV1Fh4br6nirfnYj+jcxVkXBJINeD2tHg0i7v13ZtLpOOA8iHbvYMEOvgzu0OjP6UWui5GWLcAB63qmWJygW4RF6ZchQ56oIw6EPKxAyTHj99jY+gTyNbMxM+sWNp581/kaUxNF4qnJw5m5vwvQtn//fjz22GOw2WJmo/TvrKys/18XQ2A3zstNYuhP3cqVzLSaQr9sGVRTprAsGfk0RSIeaHN0emGtc6HqpfYo6EPsG2LMRIJYEpMfyIMqiw9FlnyYhDKxV4FNwv/ZdgZb4I0Uis5MJqNLOlKO1N3T0HXuerRP4W6sGFJMknEmmcXiifBfGwOyxPPPxWaZE7bBLHt8247MzmHHK/3vtZhWMBsFF+ZAks5HWBAzJ+cFwnAfqmdZC2Ji7Pn6TXRk9cLfaETBbg0Ugy+XyDEEyiAq177M/kvsQQId937xBWRffhk9DQI1ielBmckIsEnsQklODlLPPhv65cux8/5GdG+PTSiFcgFSp6jY9U6brkHDp72MmUT31dYyerlfukdCOZ8BoZHIWa5H5uQQzF+shqu2lX0s1Ckx4etH4RsYgEirZfeu/dln0bd6dfR7effdx87t/yriASY6Bi3WyYg/AkbGH5d5xN3FAZYE7rDKhZRMTFNjxWPf/p+cIrFviG1obXCj/pNeyNPF6Pll5Mxf/AnQ/aq4JQu923tQ9XosOyqGCSKYoSzQQJ/nRdqp+eBLRPD3NqLlyScgLylF3v33MT+q0SKyACNQTaQSsnOKjx1/boDPGoCpmjMk1pQpkLNCj5qXOxEcrGCnr1Biwu3ZDJilPkt9QJJuQMAbgnAQqCWJHqssJZWyiTuxRjzuIBSqRJn0wLffMjkf+XYRcEqy08JHOZqxQK5B+/Ofw9trZpNC/fLpkBdnI+T2QqjXsDbJEJr+Fgh/I7XkOHf+RItVur81b3QiHALaN5oYo9TdF8umnb62MgpI0vWOeOKx61okh7XBBaO0BVsOfQWr2QJ3Xhd8QhdoHKOqsV5dohSHAH7aRiA/eVpREPhFY158EAArUgqxwf0qXGtUCPWJcfTa/ybsQ+PjmI8uiX5GxzOVcwbF9vJGSKFAd9ZwOcWYA6cj9V1OIknjBI0X2jEKGOZqUG06gFOWzUfA5oLf6oG5PoBdf++ArkwOe4sHgUGafRb+AT5iv42KFtD4RlJ9ykozVppUyuSkkcrVdDwC/n+69RhOfSsflu2/gCcRQTN16qjszf+Th/p3bPRE/et3PBRj/FBEPNyGWkIUPvIIW+STH2jnG69j0/R69HUcQU8aNw5c+HY2ip5+GrwmNVxdXnz7YhskOhFScqRQkhz0SMzA3lrYiN7F29BfchgEEsvtethTOxKA2vOz7kJpfQFaHnkPxS+ugiwvnc0z2H3u9mLrdXvhcSRqIITZQaQXpzApe9YpSYyxTcBr5Lmidx57JuKqrFLiiQC7yPtMRkVH7s2FPEeCrn127P7OiN4jDlB9NXrjkWkAzdQoX0ufCRV+BJwi0NirQAPMmAappBuaCSXo3W1D6TUGlF3DWVacTNBY5fOGcMvyg5i1LAlX3pk7jIV0Mu2caJ/fs2/RGN/+8svDgLYTnUNkOzGAyctlt3Etq6JO1VhlAhX+03BPQhNk+WAdLFjAGfLnIuQLINhng7JfDFcWMEOwBEptJuQ7kiEwNzH2BE8qQe+mFjiMUoj8fTBiDgLgkjIS8QC8vmQIZIAyVwCpxo/eXRzkERaEwQuO/N4w8YGkEBDWCJExgyuU1b3BCJoB76HKy3fnYPLipGhRhJO9FkF3AE0/dsO3pwWeTRygtAnZWKTYgpDTC4dhOSzdwxMDakkjtF7qnUpIZuXjv3V6WAaBYPIP1KWIMGe5HkUVSlYdl1X59nhwcGliQYJxH3zOWE0RBhVdp+yrZsO85WPGIqYkV/rll7NCRiQZpwS46YfdUXce9bxJ2KnehkOLGpDcrMVVuY8hpbwAh4Ych35XJBlM/qw0jmf/6S7I0jNR9eaL2OneAts4IVTJBiwtvB5ZggK4+7qZ1cV273pIwxJ8ZftP9LJGVChUyXVV3quou/LJqMwy/trvP6eTAW/xQYDRicLAL0IaMXfWNjA2Hh9CFDZPR4+hCWFxEGpfOpzifox7NQm5DTEwsyt/FnJnFKPxozDri0Ix4HUO+kJjM0ofPg+Nf7kTPbgbBUX7WYE2CgIJxBl6BoZFIvOGM6BbNJkBawKFLIHV5jfZhvm2Hf3jUwi6PMi580LIS8nmJjZe1q16cdj1kebQHGoatPMmjHo5bLtrYVy3Ba66wXmnRAieTAy7VwaeWwsfkqDBIdhB3o6xuawQZsjPnod2Yl4NxsGVL7F5DLoy4ezJhLepCEmXc/OQoEfGPleEAWljEUQuGXKryvE2TwaFW4YzPYA6BHwmAzoEgFYURravFllKL8LmXiz1xRhhhhv+DKc6G4JkHXQaAQRhHgKuEPPYfufQXjRlfAS5WQyMjfnsEtB2jv8iaAwCKLdUw3zgKBQmMaSnT0Z94SRMHpOMxnYfklPEePMLKyvm4vaE0WG0IPe0r+CqmoeccV2YlGPAEe2L8Ili8z5dKAOZlnwcDjfD2peEji//gIllYiyZJceYbBn21VngcfMQCgbx8w4rq/BqcgmgnP8N877TNuuQfUiF/Dot/EIXRE4xFKZmeDAffViK9ZOqoLoiNp9Lr5di4bcepNxyD2QTOUVTIBzCsx1tGKg5gls++4h9dscdS/FX9Sw8saMa8kNKmGsrsKSIj6vv5KPz4FYInyGQ2MGqszdP4+Hy/itge/VdSAoLoLr1n+AFgxDo9fD5eXjy+kNYLnwX2cUS6K+4g3ntUhDIxjcOoMvbiNAnRyFfOhaSybks8dsRaEBfoIMBXxQ+eLDFyVnEjBTjVLPZONYf6Ih6K9N74a6yt+DuG4DYI4DI4UXnM8+wsYsIKd2ff8oq0CfdfzPEpZxvO7segTBqaqoxfvwkrLG/jkZfFWaYKxH80cG84YpOXY788vngCySwuBRQKkUAL4gw4SChEOTyRCN/tzsIfyAMlUoAj8+L1t4B1NeF8PWXZvYdivoWDhcoPWM90qfshuvQZLgtWZAtfBvZ0gJcV/Aisw577dPnMW/Dega0hQ7cFz1n++QPMa5/D/aMKUPlH6ZjRmaMmT3qRaPf6rawSqk8oRguQQjWoBUunx0yvhQDdiO6Qz1IkaQgR5WHPm8X9th2Y71xA8wBM5ZqlyBDaECPuxXZ/dnYLY8VE7ux+HnGLCRLr0js6noLLdadkAgVaLNxCpXphmsw2XA5+zcx07/peJX57JdopoI814fG/wy0OZ1OUDGEt0egY1999dV46aWXoFCM7kVxvIv5e2wbjdFGlOOw148gLWg1CgjViqjEM3JcWlx6B+yw/vg9qHAVodDq6bPQc8wArymAtvXGEdk59H3yXyEAKDIhjp+s0iTbNihZSpmkYm1YjrkY+4pACvqeIkcEXaUIuklufGx5EZbcRN8pUYBbeJLkjmJseA4mCpaA75dAIhYjW5eMo1dcEb2ExIRySldAVyKENIl7Sda8Z4PbGITFfAT2wax1BMgTCANY+GIyBHIpBDIpJOl6lm3y9QzAVd8BX+8A/CYHvF1GWLbFV9dxwJEyDvygH0JTL8TgHsT8v18BzYxyxsAg6d3uN96BYsv3bKISz/qInHD850lLlrABhsJU5UDffjv89iAyF+qQNE7B5C10DYnxFhg0v6cFCW1Lm6eF3+SHu9ePzi3mhAUKtSdUCKLf4fMDyAoNGlvywcAF/dJ8WPdsQ/olF7OFckRGSJM13aJFSKK01P8YtLh2dHqgK1EMkwPFSxeHHibe9yviFUYgG/l/EZsmPrJXrWKfs8mpyxWVSA9tk85l78PNMB52MKaFUCZAyhQVl1AIgjEFj77FTZwIjHL1eEdkFuaepodILQSfx0P3LxakTVGiZZ0ZY69LQ8oEORTZUpg3H0DvR5vg84rh90sRNBmhSPLDbxpuBio2KODrroOsqBTipCwUPHxdVEIw9DeMtAAjfwUCqsg3KOAPMeCq9pNetO63Y2ujG8m5UiR1+5DLAwReTpZNIIsyV4agOwR7S2xiK8qX4VSqyqaPTUZpQeAfbJey8ASOyZVC7roFAgyoE+uTYf7xJxATSVY4hoFpA9/tg2XboYSfQLIJUbIWolPnQl5RBIGIh7BEBqVGyEC8SCEnArbaN5mgK1Uw1t+vkZJFDni8xSr1g56frcPGOLou5HNGz1z6LA2r6hoPsB3vcVj6aUUU+CSmWdO2DohyAhCOcyFTWQSBU8bAJrq2/WQeHibwycuYY/SHClyMFAQ2tBX8jLZl6xPAOwLbCKRz53fBnDOy5wrJvajACGVJqdgDeTJQ9eMfLq9OABVZnygIIKcyDZoswHzMB3MjgczDafwp+AoyxCQhBKySTP5EQcAKyQvnvVICnt8CgVQMTVlMynyi7x9vO82NvB7q/2Eo1UI0fNaXwPb8X9oe7bu/JxjyW87Psn07K1JCSRvNnDlRK4KDy5dH5bvr7gGr5kUhCSvg5XHAG/UdqSmJeZLSYkpq0cOjHV0yRd/ROrOQLi7ExVPuAr/ZgeZ/vMOkUKopJUheMQPqqaXsnepu6kL1H56H8vwr0blXwEDa4wW9z2i8HfvHDIjVQlgbXejdYWNj62jPxG+5XpHv8HgBhMNcwiD79GRM+RPH9DlhhIGOKjsCEj7+8cejrJrlJauyUT5NDZc9CImMPywRccI2R9khvm+RTytfwIsy+YgB6BnwMaBUWyJP2BZpjnm7sup4HBDV9dZb6HzrY2Rec/Fv9jgkk2xi0tIYQn+qujfD5TRji+PzBDN2mpSfm7IKlfrFcB1twdFVr8EPTqrpQTq8SGd/E/gpQxtb/LsRMfYf+YKkTuAjpbgJnvpuWA6GYMTs6I7xvTbyb0mWCLkdI4+n9EXvVAXmXpUEWl+mxo1BAauTAR4R0Jj2pfGSPHQpwr4gWj8+CO8GTsJHIFtZ9gCS2pth4s1FIMwxHNPKBxA+8gnCkKEf10IgATTeZihhg6QsDcemVLLiDOQf54kDls+6xoCzrsmIzterL6MqwcQI1UCoFqHk1XvR9synsO+rA6RS9HnmY8KVAF9mRedrHMuNEh8UVLFZnJ4OR48BFnALJDUOwZgJNM5vYv6wef1LUH5HJupu+wdkSPSbpHkXje1kO0P/LnriKQgUchy96SkEzLH3QuXaJ6hOTtSnk47j6gtiy87X0CXYhZapHMOGFtlX5v0Dms0edD7HFY8hz7P0y5cwxhaxswhgUk0uhjSXY8HSvaiZ2obqmu+h6BVAptDCNEOANv9R5BvzmMffOv7HUQYv2YmQZ2WBfyIKqk9Fo60abfN+YDJ9SUiJGa/qkNqgxACS4IMIGzEHFeOk0FcnJhAjnavoIg06PtkHDzgWiFTYj9RZeqSVA0KVCK6966GZuRDtz3yBvAevhHbWuChDJd5ShdZiQVqXEbMtGGIM/9anPoZlG8dWlJflQjk2F6rJJaxaKTH92O+XS5Fz5wXgy6WM/Ub9kq4JJcNYxbf4CIfZ/Kv1scfR2zYLXsSYdfS8RYI86SJAdmIDif8jewBaMylhRtjthhAmfHZlHUSGLsjTOdb10CAArnXt2bDvn8asf/pHoQEu8lqRFWqBJBzG7tQCHHRwUrYxGXxcqeXBtDsIkUaAbeX1CJ3PMYfY9Rhk4hNzt2DbQxhfKURAaMbm4MuY89Bk7E6ZgA3OImQZeOjoTrw+xFAru/blBGnn8X5/ZNuRV+5mjDqKZLUVksk7mTelrbmIAWvs80m7WTEJimVPlUDXGUueBiBDUGKF1Xc6PGEDdpQ2IHQDR86gKP9Bg4ojVshPvRy685ZCIOJDEJTh3pYjOOZx4tlnOVLJuMc+x2F/N+7+4ijwI9cfZ2p5uH5+AywfcF6HlGriyyzoyVTCYBUiYBVAMqEAsvOvQsBmg8WtxZYNTtRVB7BAugVjk+uQcvM9EEik8De2w733CHzV9VFQmPqc4Y6zmdzZ7uiH6Y3NzB+Q3ir0TDkygxio9GOj5CvGZk0VZDBPtfmK85E66Lnul4awz74RDe4DkAQluC7jH+B5+fA1NKP1iX8i5ObWH8XPP4+Ol1+Bq+4YUh5YBXFBHgIuL0I0Hw8HcKymChXTpmOX93vsdK9j35lRCxRYdMi65jkIhVImU42XRdI+BJz5gh7YBguwUGEqOnexQMYqThNzi8Lv8qG7KZZA/tcrPHT1AFf+dT3aBLvhPjwOjs5JUKx4ETpBEq7MfQqmQDu+2vcuUvoaIBlQI/vwvdH72pnyBcZ378eOkjJMvGoKphmujm6jNYaADOBIvRawMwYeVXYlFQMBYbSdztvqNqLP1Y4dxq8xRjEVIokQnoAbBkEJvHwbvu15kSlqFEIdAxQFVDOAB5h8XVHmMVUqJ+UKFeIbGh/WXIMBdyL+cnXFp1DH2S6ZvN1R+4T/E482o9GIu+++m1UXPXz4MJNPUlGE+vp6diHIfPX/ZTxx9wO4/e67IElPrLxI9PtIEGNGnKqLsq0IYLF2BNCxyQ17B1Gag9AVCOCxAl4rEphQXDZZDE+OEfP/OBWmagf4Qj5Sp6rR/r2JsazsbR72fwKGqCJi51bzCSfH427MRMGZGgTMA7A0+TDQbYWH74Q1owcHFWvRHeJufKo/HzNDF0Et1LGJnRgy9oColWJ0P/kIgowSH2ITCzLdpgxg5OVDv5OyIg2334CQ24UAkuAX5aPffzlkkg5M/EMQYkMGBCo1kyeFQyEErVY0/eU9BlCOFEEY8W9wVF6KOdiBCaiDZGw+Mm5cAZEgjI7XXoW1owP9JhUmnDOBGX46a2qiTDZiEmbdfDNqr+XQbVlhIca+9dYJuxEt3AcOOaAwiBkA0NDqQcMRJ8omqlA2WYWgP8y8usxHnczMlbJqujIpTEc8OPR0C8vSpfA3Qxb6kSwNOXdSVjeFwEIrxJly+DpbISoqQ84/n4AqVc0G/P8lCFTYfE0NAyoKz0vF+FXD/RB2X3451ArFMECSvJv6v/6aSZzJTL3+9tvhd4VhxVKI0QmfsBQqeTWEtv1QT50KAluD8mL4zF4YTsmCvdEM09EQAxMICKbr1/LdwEkx0kb6zcR2IvZP7go9shYouAmPTIKeDzfC32+Bu9sBoSzMspAivRq2XUcTM5i8EAyXT0f3e5RPP37QwlU7pwLkBzI0hi7uj+y24dAOKzzOIJNMDTV+Hvr9cbAgU5oEiWd4KfD4fWXpAix4pwJfv9WNugM29JAkzBXCpDkaTFqgQ06hDIYMARyHGwGpEt3/XYfAQB/8RhubJNM1iRgD6xZPg+PAsYQMrRdiNKnLEcrIRq9bhiKlEZWrTmGV2AjMWz0vRq0nz7m0WWrmOcgX8JF3RvIwJt9IV5SuVYV2Knp2WaArVkCo5DN5NvXLY+9xBTMIWCPvQ0oeEDCtK5Wj4bPeKOAa3y55RxEIQN8haTdJcak9WZqYPZczHhultNOJbvjgdmLY7bi3HsYqDgxh5yfjY9FbxbA1etD1swPWZifai3/B4QXvDmu1VD0DOkkak0N3uusxI/msEavQ0Rcj40nQG2JyWXNt7JhDG86Yp4Uml4f2j/bCESiEFF1ImZOFQN1GiPq+Qdmb70OcpmeyDwLPKNFDchbynYl4zlCbtW91setK7xVtEfdu0ZaqGWOXR4BAiJIDfAaA/5qwWwIMCD643Yq93w5gSoEU1g0mpM/UQJXPZe8UGRLGorLUu5Ay8cRG2ydz/N8DaCMJhUA5uodhhElJiQCeAOjaYoH5mDMqR/LXcBNOj3ASDPNTIZTzYPzmS3hRxN555oq96Ju2Az3lI3vBjPQ7yROQ5PICvhDtjjpMdZ+PYvVkjKvgpCQUh8/7K3vG44MWi5qpJXC39DKAnSbnirF5SFo8GZrpY7H5y50w2AsxcNDB5hIU2YuTMOXBURi8YaBpdR8D2SVaEYL+EA49Qwx7bpFPoAo5jbpEPBSfmQyvyQ9HjRnuXh7EIjskfAvcXh20omrY/GMYoDM01GUKzH+xBF6LHyIpn4EqAjGfAQdCqYAVIaJnRCDhY/vd9ejfbYNXLcR2W4Ax6CjOuyGTsZMoSbDkwjQkD2EZn0xfGrrP+od/RoYqh/ktUlBVw+LL01hSjVi4EfCf2KZipRDZS/VIm6mGrcmNgDOEY+92DzJWZYzRbN20Hgc/SMWYuUdR+tB17HcNBfBO+jwH1RIukxUDnT2oavka+1J/gkPpxnTbQhRvPw0hPgesSXh9aFwfPKmFffzxpbwe8MJuuAfrpKVkNkDWSYtTAgzSYQXH/PCkZUK6qBBtrW3Iyc1BTrYQfIcRDrsXde+KICBuk0yArCVJCNi9aPvFDr4nDG+eCNOv0UCiFCB9YiYDJMO+AByNlDSSQaTmnkmaP/scQfgsHFhU/8fPEHJxAF6dQIdqhQFzHX1whbiFuFTPR+4yYlA0w/jGCwhBhg5wDG8x3EhHHQQ6OfL+cy6c3RaY+7ywDASwbo0D3R0+Bt4++K9kOH5YA9P3u+EfoPMYeTw0Fp4KZ2Mm8nK3IeuCKbDv+wXmH78bdhutuAJWDBr/jHCTJVrAb3FDjw/hQyYrLkZzLAka4woiCaBfejVcDV1wNybKznP/fAG8zhBsDVao0r0IONw48lUO/H4VhHwLJFlfoGtZGPmzTsUk/jx0PPYOkziSzJIKBtA7gt4ZfJEQPR9tQtIpkyBQyVjyO8IMs+6qQfPf3mYMsPigMaZzqhOdsz04qoglxce7liDt8zlwuXjYcc3DgCQIRUiHaa9qGND2Ls6DfZA1Se0RzFMxRohJE4SQJEvR9KEN/kGv6JGeC4mGB4kqBGHvWpQ/eBb8nQNIu3B+tIJohNU92jNF70dap3W+toYDTUcIAhxTz5ufIEWl30vzTiqWQIAd9U9SLlkOtrLkJn3W8eQ9aPM8yPpefAjE5HvGfUIyem22DUJDCmxNgGeAAxvUOTwUncaDz/b/EXce4HGVV/r/Te9Fo14tWbLkboMbNmBMs2mhhBAgLBBCCBsSAtlNNn1TSUjZVEh2w0JCCAE2hN6rGwYb9yI3WbJk9Taa3mf+z/muRs0FNrv/Zw+PH5sp996597v3O9973vO+++j5y06i9mWUlL1MrrUF+zV3kK6qIrzpFV4LxIkXVeIvy6Azx8h5unA2NqttiKHC/oc+rxxPBXxqrNlHuHKIkiEfA72VCnwTRpqEgF/Fp72Pd9YeQm0N6nUBsPJRed4rVJ6rsd/E3XrZr77Flu98G2e6hLfu/TxLL3sPU9M2QrYWut66SH1OWkEFGLMUDGP2DuMsHkYvvbJTomygmCGXvK5j5YO1mGLafRbxJRmZluDYLD8jFZPZlfnfdLLravZbufp7M7DUuehqX0Y2ayCtd5POjmrwkWRzQZjkv2oOtiO7TmP1oXbqO4dxnnMd9qtW43OUcHHzhrFd/PzBB9AFh3EUXsauUD/3l6+EHZWsTsAct56aocnrR70LslLP1+eUfqD5ktNojTWy84iVvn4d8bh2rW/ib7gIY5g7g6JbrqL1p3/F0auxBoU9mdcRFLBNWJdDL29m6BVhx04O21kz+Os1b7DcdgnTdxiwLV+inHvtepdmkIeBUNZPND5Ca3gHZ+TOw1JWRs9Dv2f4zdfQW0WbN8aMn9/PsUf/QHzPbqo/+3lMtdNJpzLyExCiyPZ9W5m3ZAn7dNtYG39KgevOjJPrzV/AN1NzeBcAtshapVr9peVfJLDkzzalfxpR+IAr66XeukAx8vZGNnIs2UK1oZ5cNkd1ahHWrDZ3vb0RDrVC3Uf+QsjRSvC9ZYQ6FuO77h6yoySbiWeiao+d1TPvHHvp9Wff5KxjW9mwoJGKy8ycX/FtBcILgCb/WUxWBjJtSi5E9NB6Im3UWk5TTHBxtJaEeL3/cZrDG6+MX28AACAASURBVCe5XwuYKNIN8ntO5Io99fp8ovZrzC04dxKTTY3z1CAP7taMkAqsNaysupN4JkiT78JJmxBTKNEszZt1Td3+/5jRFgqF+OY3v8mcOXMUqHb33XezePFiRkZGFHr461//+v+U0SZA21133aVYa3lh30T3IPGOfnVDyMNcAMGC1Wcgi91UfzfrvzREfOjUi2wBzmQRWb3ah7PCwoYt648Tyd790H6K6grY/O3jNRVkISWRr0bnAbua1T4cVRZ8c5wqeRY3LIlkMkcul8VSW8JwuJ3t72zEmDJTbCrF4DBjsxVi1WsotEQ6mya29nn07YfR5XJUfuYz2Ef18gQ4VJHNqupOXpRbXspE0+z8ZR+6bJICNmAqqsTo8VK45nR6H1tH2p9PakFnzmCrLSbe1U8mFCeDiaMU8ArXYLXpiceyysnsSl4l7iqg/I4rGPnFPexPLudNNCbYwnlpTj+3hKa6GAP/8Ssq7vwi+oIiMNvouf+XhN/WJhARuP2wIc4wgeEUD/ygTTlsSdz5w3oCQ0mWrbChJ0fXI68T3rhT0dEFdOvcbiOQ1ejm3WSwEKCRZmwcUxNuPnoopNm7iLnXLmbp+QUUllr+Oz4HY9sRwEAANmHpTAwZUxLCYPA22vDU2zkS28mZy5uUJpyw/+RvAc6mf/e7tHz1q1iXXUUkUkXvBj+RrijprNYGImEt0JH0iy3xuwTSK8jmtEV15Tkuhnf2EgtobFMZb/mFnfy/p15jFglAIqCJhAAmeV28Vb9tICWnVq/X2nd3tZAYTqBLxxRY5F+7U1UV3YuaVKJ0stCZEuRS0sgkY1Im9CSm4nl4zzwHz5lzMRV68L+9g75HXyWX1WH02EkHxlt+G376jzjnTp/UUjBxcS8Mti+Ltt8o03HSubamCcaNzF7sYuVlRfS8sBX93j1UxNvZyFIilJCgkBr8eGihghYOMYdiqsYWpImyOPt6R6hg3CkoiZmB0Wrwrddmib3wJuF0HaFEDV7eVyyFfEh76IipkNCaq/C6wde1j2Mv7sKSCKkJfmII8Pac71qKpnv46NUl7PraEQw2vWLcTY15d1aPsZUGtvjxTtcrcHPqYH3jsfWEfndyxvHcO6qovKzoOK0eGRvCvhJgT1i5Rf9LwMxJB8roG7Kw2H/rTxhuM4nCnHpVzmf17WsUeGlvrFKLEmkj3Bt9h2GkoKKjwXWaEtNfWnTpB+1i/P0pNo2tT/Zw6NW96A/6FfskX/EWbZolXy1GP9hC28Ob6E+Nt5JLZbwCrXVAwOF8RT7S3I5//S4KhK1ww/ikvfGrLQxMab0WAFvMXuTek/lCwGwB5d0NNgrnnlrTT1qZd78bYM+6EUxr/biE/Sst/x9wFmZ+slyBcNGeJJHeBJ4Gm2IuZjNaAipAhXq93qaKR/I8K1wweizZLNUrzThrvazf/B7LZi9XjC0BLURjTMAwKfIIwC/bHaMhyTx1rqajOTGO/fJJCi9djn1GJYM7QxQt1BLyjpeHlInGh2VTftCF3/v5+5CW0NLWBdxw6RfY5V+rviLV3eLdFhK6GKdd8IlTbkZAQYnA5v20ffePim3hOVtz4RPXvVOFJOtD5zex8pMf+6BDPfUxpHL8+ust7NkcpG6mnYIsnH1LOeX9ewjtPUrwnT1kpyzGG399F4fe6uS17UWs6vgrKXwc1Z2pxouh3IJviZtMe4xoV0KNwfyY9M50ULrEzdChKIlIho6/jhcwRTFWk/SfHBd+rITrT2KSIOPowzBzD/65h+bfn5gxkt+bzKETW2w/6KQ6yyA8asatdPOuK6Xrbb9qB5d/57VdP2g7wvjKJpJqcd/6vT+RS0Oyu59sLK5YZhmciq12siiaZyU+nCGXTCq9vTxzTICu4f1xbOYuMs3bsKomYI0Bp8IYxpoenzOEkVQ0Ya7J7891xXmEntWEnyVKvvl5nFWlkIyTTWVY/4dh2Jtg0KWn/jIndfVmvCVWNRcr1lEgom7ZvMu7fZqX4eYkqbAGtPX/+DkyFRY6Rhzsy1awIJ4jlzKohWDRcitFC/XYihLkYgMM/vLfJLklu/zHmH1eel47RnFK09dpvO8cAi2DRHYeJHGsj0waftN+nnrvwjOCNL4nOq0CQHswOE2YSouJHxkfEwnf6XSFZmNMGSjhVXW+BIAxFo6Q6BwXzE8wlziLCbAAvSFFNvNBT8fxK1fGzzEriQB5jo23FGqf6MW7crViZFnnz6Nl9xyyWDDqtHbEdG48T5P/1xtTLPppOeahKMd+8Dv0Niuz/vA1rBXaonbs3phqHzxhIB299y8MvfTeSceWtJ0eXKm5bp7pvwnzIwtJdevYfNULFBbup7KjnqqNSez+WeozT1PP9Gl6juGmvT1NzTQjn7jBhdHiYGSbn/bnIlhK9BDowO7YR9nHL+HQHzJkptThZ181TPE5czCX+BTobbDk0Okymrj/lBAgXwoGZqeBTDyp6bX9/L/IRhNYakoJbNitwEQB1ES7TYowerMRvdmkMS1NGvMumxJNp6zqfpFCgHSHSCR6emj92QP08znM1gRN1xeQSug4/LcoCz9jJpV2EFr/Hql921Tury/0kTIUkTQUUXhJPVa3jUwmSebYEcJP/wZL/Uw1hyWO7Kf8M3cp7eyRwztJ7ngXwxkrSM+YS0q0r57cwj6Pk0Of3Uy8II6910t6+z+RvuAesubjiQvRtumYrTGM5cdrhQrQ1vfuOSRGCig6bYtijXl2zee0gUWUnNbEy8bfYHGYOXqkANu0/Qqs+7Ah7p9Xbr5K6W9nn9eAQWlVLzvTjK0sSTaURF9qxbqihoPPPcMrq/NMsfE9GONG0mL3KM+XgSIinhgOv4mqd4M4hguo2iO/N0wHvxj7kskJ+nA7dvpZN0PHyKf+RjpuY9e//Su3zfkps3u68c66mmlfv4PNnZ18rV87toaWYb74zmskh9uV8GBXiZv79VcS6ynhmhiU6yLUpZ/EMq2IeF8buviJi4hdlPEMWht6WbkRb88Bzq18A/0o8+7Ikqup3vo85lxSMUorb7+c0LaD9D7y+nHgtm/NUjLhCIF3xmfA/ouNLFr0EQIb3qLsttsx6TRJG0U8KPIok4ZodBh7SFtvmUtLOfLVfyXeeRTPTZ8mmwlTtGQJ3X95mFhHOyXXfgJrlTDNdVj1esWg27llKwuXLlZ6cq/7/8q7Hk0H7irnP2ItLFTtrRZsVOqmsz36Fkl9QpkuSEw08DnVWJG22LHW2DT0o7WKn/bmmSQPTKM7Xk/ozl+QNo/PRfqskaw+TXGrlWX2fxnb/M4NL3J25zYFtBV/RMfM4slaxNFkmFd6f6+Oe2KIO/lZJR9TjtNilCWRl2IQUG4quHZJ5e14zcXKrEDAt/54u9LzbRy8GH1NK6cXX0aVc7xIKtt78uDn6Q5rbFqXuZRrmu7HeQLG24e5r/7HQJvs5PHHH+epp57igQceYOfOndx88820t7dz7bXX8vvf/x63+3hr5g9zcP8bn3nj4i9TVlZK6eXL1EJH4ugPHiEyqsMl/y9VXNfZyzHPXkC0O0Lb8+NV6MJFVkxuHZlIUk3SFWeXYrToKFnkVuyOSCit1q6b3hU3ulWTbMgfOf8F5l5RzdEntQeORM0an2r9qDzPpxYpmWRWtZE6qyyYPSJyOVlPQ6ismWSSkN+vcMLC+nrVR779tTdVsmPQGbDnXBhzZvQ2i9LyEOBQHG70hiwFhQZMNtsJ3U7zxySVpXhXD/HWXgVidPxhA8FQDR7G9YtErywPsmnfk8m6C0tlFYkuLTF6ms/TjVaFWbHGx6ZXNUDhczx83KV8nwXsYjYCHkiUVRqZOcuo2IP9QwZGRnL0dCSYyRaW8ipnv/TnD6VTNNyf5P5vHVEAm4Xk2PZlH6uNm6grimEaGSAXP35i61CtA+MW8/KdrCGFwRzDm1iHa1So9AD1vMlZqsJ37kIn53+lFnuJWavsS7XfolFTlXZZW0xrCXUY1MTf+fawWiDm9cHyJ0YWzkf+Nr5ImXjCdJYc3mlmzG4TziodgTeeYcYXLyc0XEi6q4UDz0xOVvTEMet7SBlqyKQmV3rlvSzHJzf5/fnm2NUC+PyH56rEbqK+mTBHOt8YwNS3hUxPB+6lMyn+yAqC7x+k876njtPXmPgbZCLJxoNkwpI0yDFJYiqJTxhrdQ0F519AoqeLwIYNqrW17lvfoeDclUoXTxw893/6Tkw+F033/46hV98nvKdVVTklsZJxX3bTGrqCNorcWQ73tDH3kkvw+Mw8/XA/r/1XH2VVZlaG3sCuT2KPDKJLatfffcESyj5yBqEdLfT8UWO+fJjo060ikZumJWKjf07EBpFtSYIvYEz+/ZwFnF7R3ckykDFzsDPLVAlVAdlmOPppsPXjDHRjS2nttBtZgpnZauwJHKGvtSomEgMpwTyxeIz0bwlStMClqkImc5LerUl1L5cu0FHzybMI9JoIdpuxOaIcPNBFbK0LZ40VS5FJtVEnk1nl8Fa8yEV2vpO3nxnkiz/9nzHRPsw5nfgZxTg16MfaSKJHupQYePyotIycHLgVsMI9+pxPDgQ0vZYzNa23qaFa4QcDk9jOsl95TRJ30U7KL3KlOi5ASdcz69EH40o/LzkUGwPhRXy58z+eVwymiGJKOYlQr/4WsK2QjUp7cCJoL8cj7S5ln7ua4nPm0vrsMAceGVTPEAlPk52stC1PEC6f+Btk/jnzZzPQW3REjiXUvCLXLB/JWJb3nu6m//f9GLKTW0QE2pblnsFjpKhUewYn2uO4Rtum/7vX61SfF8ZhXrvug7brqjFTcXYBngYLudAI3gYjh770n9jnz6S9beFxhQl1f40aA6DLqWeWo9xC7WVFiIaqs9JC23P9BN7fjSkrRZPYGANFGCnWUhfhPhNR60oyRW6K74jTuLRpTPxexoPcRy1f+p3SG6r7xrgcQ/635FueDC670oYKvNdMomdI/bv4oysp/eSlGMgQ3t9OvLV7rBXKtbCBTDLFyLpdahGZZ6JU3HoJZZ+4YGzB+EHnTN6XtXc0nFat8RtfHOL5P2mLsx8/MVdpbGX2NHPkG+N6UFKN956zgOCWA6oAZ/RUkDGZiBQWEP3Zz9R3f8/NaPyHvy+ETddcZBrT2aqb5aBtf4TqBjvffUhbyOdD5hZhUw9sD1Fyupv5d2vMbplDhU2qM+jwzXWi00Pzf3bT9owGFgjLtuoCHxaPgSNPDShAV4Do4oUu4jNsbH24l3Amy+IKC6nepLqXBIDL67T6ZjvoXjdywntMmHB53TvRcG28rlQ9I81TNDjVgYy6s8Y6R9DltAJAcEc77/zs5Ix3F/uJUT0G2Ncuj2OqqabxhjJ1QcUhu3ixd1JOIXnavutlDMrzeLL26NSrJIvGc82b8SRPzdSs/sbtOGaUi4CuAmB3/GIbQy3jrcJ6SwSr14bJaSXckSCT0nLUuZ/yYbDqSASzHPjzeDtRtXmPmuJ3GOZSas6BEcy5IUrPdGCtLMBoj2KrdpLu62LgwQfQ9/ZSefdXsc1ayv7vvIapR2NkWaf1qLbriZH0FNEZsGPWZzBmB1WTrUTRN2/HUOBR939y+z4ywSAH39aMiRwMYywL4OmdXKx1L6nl8M45JFLjtnUl3M8gSwg7ZmOPTC5iWAxHtePKHFTOkWkKKDW9hiV1ItMUyX07KLzoFoZe2aHYhQLkTQyZFxxsJcQKlR+cLNy1VowOowKNhZE5QwTMCzQwUECkg4/2qPxSihczbywjLkSCo70Etx7EXOzBXOwl8P5BAnsOE/MP4p+eJrO4GGv6bBLvF2DoGmJdhZ25ZW8yc2cDutD4eiV/TIkrFvPSs35cVXau/mwFTz42TDyc5YLznJSUGAk8oImY13z1p8p0KBbM0fLnJFZjO/G0NpasBXr1rK79SCnCECxoFK3SHOZCK3qLkWRQ26+sieR+yjNKDZmguu9PFAKqmbxOVVyT/Fp9J5VTeYwUgvL3b+holI5XhtU8ZC+Ik/YPKWZiydw4TZ+sVRInsUCGaDSJxW4i09/PyLOvke0ZRd5Hd673eNB7nEpHRe8wkDywDUuVj0RnMxgMuBddTXDLqd1M+5qCvPWP48Z1smmf341PV07EHSeljzM4oXAr7+vjRmZsyZCZWUdLyeTv5s/LuYO3UmyYocbBOt2fiHmHpNmOiH5ItXHmW1mLdi2AfguurBQrM9S0RLDGkqqVU/KVYc5U4L2LZsSgxNg4m9ZDS5i2WrsfZD4vW2rDViR6StCcXk//7p1MG5pGYpaNXKWPor0pdBUF6Eq96AIBAvc9SOqIdv+YSirJ2JsY6K4hklyA0RqnoCGFs8lNbu1PyQb7+VvT1Qyd/z4D25cyuGMpV03/EytHduAsW0P17TfzTi7MQwd2sqrZz+KX9kNpC1jGgZ2fBb5EV6ZSAW31Gc3Aw3nBQsJvPQpZjdmlhWRBshbR7j+/vRyXS4/ZpCOW9JOzZLAem8wQ7aaUxq9/nJrZHrX2F8KOMNkEMJPCmu+ipZRcvZK0349/7SYGn9ujckl1D0wrIhM5gmfFxUp2Ke+QK5qCJR8/R9Bh1VkXfP8QoZ1HiR7oAH0Wy/UrMdfV46l00/+TX5PsbsWx+DSSLSnSQyLH1IelsoTYiBubx0kmkWK4JM3mf2xnMHt8QUqAsuAJjDdmW5Zh1dvoT3cpMwUJFx6qLU24dAXK9EGYdyeK6755K7p4lhGrhb82Gfn4P3Uzr+Rq9dEHX/wlg7Uf3Kl04rsc3MYixVBL5qJjWnYTPytAmrR/CqNMgLSBhGZ4YtbbFdOs0b1Y/X86lxxl8kWUm3jrjl6s01vxWatZWDIO8iUyYf5j57gR4kcbf0XVqPv3yY7xVK//rwBtwlwTxwoR05Po7++ntbWV2bNn/5+CbHIsL6/UaOJuZzcVK2zKqSZ2SLsIg/Yr0ElyOcrqmXii5PF6omFx1Q0FLFopri1OMpmc0nqS2Lx5s2L0mS16Ao9sw/fJxey46gmGHW7eyFUTj2qLp8tuLOOyG8s/lDiwOICIBp4ulcIQiajJQBw4Ow5HOfCWpuskAFtZsU6kKMZCJ5Udr7bQtntTWAsKcBVLK+SJI5dMEdq1n46fP02iS1Pw0FtNZOPCfZAWS7N6eGshZ6YXS1U1ic7J8MATfIlBKpGE+vyri/EUmBjYeQjLI49hVjyK8Ujppeqk543smbRSo0Cxs5TrVFhVYQ/QgAsnzXhpp5zbbk6x6Ialk85bMp5leCA5Bm6mEjke/WUH/dvaqaSPpbqdJD3F9IRslGV6j2MIScU3SpYQPjqYhlQ0DJiRFL+03IS9JzWJ+REhTgmdZPRuhnUl2Mf9IdQPk2RH2BWyAC5d6lbV8FOFtIUtv7d+jMEhi4q25wcVc0QArmQorRJHcer8oBATiMZrPYTeX0/ozSeYdvs12JZepVhq+x8QW/cDuFiHlRaVJGZMpWRSRkouOI2Bwz5m3egkNRwhe2w/0b17cS9poOz6KzUW1GiIk1fXgy+e1D5dJpl8FF+9kmT/iNIVSQ6OUHrtuXTe953jfkZe48RcUqK0zI79+teKsSftsIVr1ijR4vCOHRy86y6c8+bRdP/9ahEiCfi+m7R2kxPFoKWcYMJEN2VU0Eu9J0Au8MEmDVKJEoBHNJQSHf1q8SvgjWNho6qqi6C5fe50cpXVbL7rEKn4yUHLD7pmE9+Xuy4vQm21G7jtm7VUVxvIRaPEBkJq8RB46k0SxjL60lrVLU2KHZhGeQ0oZ7aFDTZSzw+edNeSPAkQNDWxDzDIZtyTgGlpT5UQNmDdLDsrVhdy/tX/O3phpzo3w69vJdJ8VAG3AqT61+06TvRYKorScmd02en87TMn3ZwAvFX/eLnSd5EWEnHZ0pnF5UxP/1PrFfNSgLniK85UyfqRr/yeRN+wek0AN7O0oTis6ljyLQEyzitu/wiGGeV0/+gxkscGMBV7SA3I+JKELakqo7PsBdiilhMem9U0hDEbxJ45hM3qp+QrX+CdnwxiHmUnzv/BdAw2A8lAisyI9qAxW/U4i0z0vBtgcHtokulOficX/Ek0MuK0PDnA4LZxcyJ5P2XXM+cLpTz581ZSySAhHJNag9QzTPRTvEYYbQNTIFaJiWi/xqZr/MQoe0ZqOTYdyeEE2WwGqytDYM8A0fYhQn7vcW1wekNGudb5GnJYy9w4q6xqsSOt/Pnoei9LdlQXLP+aWecnnXOMjVdh14rcQT5EImD5vacGgYVJdPDOO5WuiYTotWUiEWVMIa7Woq/kWrhQ6Z9MZHyG97Yh7Hd5hvX86TXVorXw5XGDofwxDDz3DvG2HvW+jJmJjBLPVz7Dul1OCkrMlFebmbvIgU0sS3M5NXZlf9JKLn/avq/puUkUXrSU8pvXKBbRxNbiqYNJADYBr3o742x6ZYieo/ExJ9HKOhvff3g20cNddP37swTfP4y1pgjn3DpKrjuPwKY+/G+1ET00tWVIQKwAW2igbBQckJEkM3/deQWsuLaUcFuMAxsDRDeOqGVKTAe2USy326ijIp1DLuW871bR/UpYtWva7QbaRFcSuOYzFaQGUxhNepzVFvb9brzVU36jMqJptLPjJ+1j+nX5+TV/DvSNaSquqMdcZKS63q703zoOxgj4k5jMBlVwmxjf/N1MKiotqlAq5z0cyih2peQp7S8NMvhuG6H1z4GvEf+w5hJ7opj3+SrV0q1COaHl1IJe5v5gS5ii2UZSO9YSDboYCAjbZXKUzk6ia34Ve2GGTNZOzJ/DVW2k4Ts3KNbmySK8Zw+Dzz/P0CtaBf8ASzFSiJ8SljCu8/ma9XwOx6v43Ohr7lvn4lpQyc4dO5i2tVWBadKWI/dFqnuIgutXUXjRMvQjUaX/JQWhXj5y0uM42RvWQiPmQgOe9q0KKOkyzxWBUtym/bjrU9iXL1eFS0tZFnOBi0h3F4GXXsC0bRv22TOxzVhAesBI4J28FphW6BWnSmEynYwR2kY1zQ2XsGyeE9eg6HKB2aPn2IvawruUI/RWzKLU0EHkWFgxoPOs8r4pUHLW/jovRjWG8VXGvVgyNiK5evX5Mv3PMdcvJBcz09c3n3CqVonmO1wBTB4pgqYJvTdu8CXb8J51HuHmPgZDSwmm5uPS78Fh7oZ4BDPjWrQyJ0/U1Pugky8AsTA/xaxkYsi4rDjHrc6BvRjqripTc6eAT6GOEJ0/vJ9MiQdDuYPexFmku8yYA4d41jCDK8paKYokyRUn0fVl0Q8ej27tMxaTWNHE9vUjXMxREhjIzasmte8dSrP9zPveR8HkJrLzffreeBu9Lo5/+CJi2ePvp6brCihb4sJgN2FwW+leP6IKRbt+0UHpmV5sFWZ0KSiYoUeXS2MUUxCDSPnkyGbA5LVhLnQrIFra2iVPrlhVoNyX5X5sHS1cn4rxXLlSDLcqlQSMyWJAMD4BRYSFmg0Pku4fgqS2dom8+A7ZwPH6wRgjZIpC6IcK0aVM6nltKrST6BmErJGcOanWcDmDgZw3TspnY/ddFlqS2vgupIzLov+A2WgTZQjVrrfB+BwNzWVY9sYYMvdR0RHDFEjivuE6emridOuP0ms8SjcaeCWxOnAXBabp6Ed1gVt2tBELhtnvHKC/tRbr4QbWxGVtB9kpkqBm/YjSSMym9SRS4zm/2ZZWBZ9EUIBSA+l4bqxoNueWAormWknpkmRNSWw2q3quiJxAtm+QnLTvuq0Y/BEO33mHeubGmEfEdzWJiFw37bg9jVB5iV0ZP4Uf+wmZVICnGs/iqCc41uq6tHQ916eehv4Gii+5hIO9Pfg2TdDcnQK0fXFYY8p9MSwZWR819ftwrJqD/8F7wTwP62mziG9+SRX693M2WUMVczKaQ7yAjZIf9xtXY6nYTWtHmmXkwVMnz3Ama+6YRcNMCy6vSfBVlR+ObNit8ka91aBwBQHahl5/mfTQIEVXfJyjP3hCdU99UFgqChWAmV+L5z8vAK/kDMnOExMyJm3XqCfntLLnnxLsc41LzFSZZowBaPL5evM8ig1VVJsbFUtN/ugxqLZPYZEdeOIJpp95DhanV9wWiL12kO5De0mZU2Ay0Lp4iP4ZEZZs+TZlbx5CF8uSM+n4XVMpt36tk8XlWmHyvue+T3f1eKvvyc5BobkMi2G8w6Z7VBvtczPux2PRWkHX9T2h2lwlxLhAZDyuqrkbh9GLXmdQrt4CruVDdObEgGZiqPkvl2H92g0MVz5Nsa2BldVfGPvIY/s/zUD0ED7rND7WdD9W4weTxQSvEZKTmD9Mjb8baEsmk8oK1mKxEAgEVJvoxJDXHnzwQaXfVlCgUZ//LyKvYyTVIxGVlZYICaPTSDg8XsmymMO4Gotw1droeWETbjoUE0VAoDZqxkCakbr5zFjooazaQiAIIyGtuhdKdDB/4UzKa6yM3P00qaYKDDuOMohNicHmTQGcjYXc/LXxaqHFpS3EfCVa4ibgWDqdJpFIqItmEiXaTJZ4dz8GswlHdTn3fv4Qh3af4IEvdc4ZOfwjOoa0gi8zZpm5+0eVmMUaWq9X2hBjAqFZEQaNquQ+NeSn49808VV7UzWWUg+R5v0kB6XtVXEf1Ht6Sw5LTSW+884ldvSocmWNd3QoU4Of7P+M+szPnpynfo8AYb37uznyjR+SDKfoooakxcFpVj/GUdAjO72BTGUVmbYOrJ0TKzVCq9d0aVKkCOgC+CumUXvdWVTNcimNqh/eeUQtKkSzwz54jDJnDG+4m5mjVNap4y1jNLPFvZKOYZsSep0YZl2cFec5mbG8Grs9R9MiL2/8oZtge4L0ewHVQnOiyGvgnGxsT23tc9faqL2iiLKVXhyjybosjtoORVRb1lkXj4/J/DbffGotC+oW4T8YVW6ZvZtGFAtSzB5kjEirlYhkG6055WgpLrkzf/97HDO1JD+4eRuHv/zFCYco51aWR0kcc6opvOhq1ebSeZ8mLpsP4OfUxgAAIABJREFUARiqPncVsSNd2Boq6bzv6THWmgBSExNfYYuW33AheodFmWdYawQ4y6hWE53BQPTQfg7ddZda3Nb/6EfKFdVgt1P0kY8oPb78Andk3TqOfOtb6hBkQbzw5ZcZfvVV2u65B/fyFZR85fu88bd+rr6tkh1/3Kpo3Nse2U1pulcBtNK2Kdyxk4Vj9jSVhFrrykn2+0n1jyidBUnmi688S7l+SigmixLlzYzZqectpvOtCeFjMQb2+Im3BSmYX0zhfIcCRoe2DiItVRvWBnj20RHl7Kd0koTaPfpveezLVShzGnCHJzj6WvTkElkKZjsUc6JshRtrqYXhHUE6nmklkdCqijp3iMrgC2xlthrL0qIteirSsnoaMSx6K/astmhP6r2MUIIlO65HIi3REsKokCjmbXX2hK0pIPfJ4uJPlKriwrRGB3MWWHB6TAqYzJ8T+Z5cd/Vn9PzJeRNh4w/TYy3snqP3PnocO1LALQV6iqvYpWdQdv35ah9qfG89iKWySD3H5N/5GBZpgAktcspkotir3F0lJmppCLCRiSaOM6aYeh7S00to+MQabKc1kI7LMxpa77yP9JC24EkwgyBW3mKWevbLdRcetVzvk03VwnKbCHz2GyL0NxQzZ4mbFRcXqkWSAmZMekpqrPzyX1r42E1lbP/nw2Ntw5ZCE4mhEwubW+ij/PQAdmuY7HCQ6AHNVVki7iqiR18GFisH+l1q/FzL86rwYVgwB+ecWnSdnVR87hoivTo803IKpJQQraDApr3HsU7kPblOXR0zKGCLWrjLbxQxd2FWCkCaicSOZ6uIRig+VU2XcTkVDLboA5zz4Hx0DjepUFo5HZef7T1lq2HKH1Ki2SMbtmB06Ul0SyuH1kZTcs01lF57LUd/9CMykQQFqz6qWjjk9znnT6f5Znl98opE2kUEVLWUF2IuLVAtoh0/fXzsfOZBWXlB5puHLf8wqW1d5qrZi90UlplpWuBi5uma0YyKXI53fvwg1pe0dgXZlgDEMtZF4kABcxNioCfBa//Vz5tTmNAC1ItL4/wz3Eo0fs/Hv0NSETOKKbpsrgIEJc/wv91GakBryXDM0gpxkf2jiYOa89uIO2eyz9tAR6cGiIZthcw7pxSrw8D2df4xUE9TBdOeb9d8tpL47zS5DIMhQybz4fUEpwKpso0TtYBmZthY2xchGtTGohQCJCcQ8fyJIfmY5Agipn/d56uZv9ytCnPCfH/i/k41f17+yXJKqyykD++h956v0Vd9ITrfFXi8JipO0zTd2l8a/m+1oU48hrKmIClTMUN7hWFpYsW3vRz5+gOq7U00o4QF6z5jtjLkmhqSQ0kk4lm6fvx9Yju3kI1EME2fyS9bbx/7+FVo4JtEatXZpLsi1B/WmFbeq+rwXl7P3r17mVXfhD6ao/+P+0h1D5MeDmGfmdSYEyqENViBzu1AX2vg4AEvRfFBDZwqcpAa9Kt/D3Ce0guTRWkqpeWwVavt1Ky2c+ybb6PL5Oiwz6LM9BZmVw7TJavJGQ0Y3WkshVLsyDA0spFU/yCmN45g2Kt1RVTd+TU6f6Mdd6TAjafWROM/r0CnNxDee4TOX/5VPdNDmBmkVD2nOlmGiQL1fJ3a9JklRhUCSExmUE48z/J7vDyF84ylPLZvOv0hbY5d1dDC9KEekn63YiWLI28+TsRQm7zNLjy8ilC3BhKaxo9E/cJNVF02j7Yf/Gg0vx0FbHU6MuVePItPI/zcW1gbqqn9yecw6ExKU1ja8wOtMfXMC5+M4TylVVoKvuc/NAtLgZH4cJjAsWHa/uMFcmE9ulSC0PzlxHaY0Ue28GxqKTdM2423PUfmdD05Uw7j+6JfNfFXiayKU7WTXskRKqdIW8gnk4sKKFvdRGLTC0TWB4QyTdY2iOPsaeiKziZ4NEfgMER60njo0/RGXWaor6HvnRMXQkX/dPany4n3DmKy29CZDCpfNXpdGCwGet8L0rPBT//WEE03lSvtxROF23UQb+qvRKS1TX8uZvMwTT+6WDnTC1oiIF5WqHPhmJK96dzTr3SpJX+V8Hn1OOJ+0sMjZIYDpIf9JLZq4Az6BGS1+8Bx+ZnYptvo/9ND6MNh1Ro9FmYz4Wlzmf3Vu+mwHMZh92DyZ7D4C3FY0oopl8vpiKWiZPQGDClpsc0x9KeHiXd2UH7jLZinVZLWJZX+VkZvJJZ1YshY6DyWZmhQmI92Zp+eIZjsI/qGmXSLgeywHp01h6Mewvu0CadwjoWEP0u4+/i8wW1pIaqboYC1qSEs1kw8p5zWvY1WbL4crkqTAuISIXCUGUn092G0GzGIm+uBPXQ/+kf86Y8TTzSSSWj7d1YYkHZRa0WWwmUuMrociU3PEYv38lpROW+sXzW264sMe1njeRC6Z+NaMHdMsy/cWEa5y00i/g7J0LhE00SgTa8bYtHPZpM6sp/h334ffVkD1otuJfHag6zrnscuVqoseB5RKmYEFfEgn3u4l+3Cu/mPhGxL0Z9zOca32tljKsKzup4zzrVjcrpxEsUiXUwSYirQrwFh6eEhjt3/S3LxONN/8BOGXt2uDOBy6RxGrxXH7HqlyyrddeKEq5nAybNnnJmXM/WgS03uspJCsWhljofM2ZJf2yGnx3nOPJKhMNF4iub5+2hdMkRan2Kp5SKWOs/j3ehLyh1VjvVS96fw6csw66yqO05ANqWN2NFHqLmVoafeoeSWVbjmTidMgP57XyNjN6PzR8kV2Ek5od/Xi5UrKdrTh04KpwYdTzUUcfm3h1hWoZkbPPDaD9gd2q/WZ4cevVVz5JVm+wn6gnbRjhs1Xcj/NrlzZhV/jEtrxkGwaDqIAHBiKJTXYrOI5fbfESIz1Fv2Z8wGB5fV/xCTzs5wuJOnD/wLScMgi8tvYEnZzQrfkj95AwbBvvJurfndyvsCsjmdx8u5/F1AWzAY5DOf0UCVH/7wh9xxxx28+uq4FXF+x2vWrOHRRx+lsFCWG/838a0L13N64sQaRBbCeCoy6Lu34yxJUHDZSpheTt83f33SgxXgTRa2UkWbCta4SDLbHmJxVEsaThStqgZWxBA2VQ2aOdeitNdmN+o44/oahOhlMMrFspHNSEKoPQRFX0BQclNhIY9/6jnshigeNxy1N9EXMJElh8kKJVXCCshxZKeJdHIUaLu3SnOZjKfIir7GlJhoky0LpPof3UYuESW09xDpgJ++Rx9SQowSYqpQeNHkhpIDt92Gv2Ipj7Rcgdsc4ftPLcFm11KeWCRLcvtmuv/8OMnDe/Dc9mU8tdW0/nEDxsNC+5fFstxOBtWm5ZjXQHo4QqI7Q04WmGMh+z+oWGf5yIMCZ7GFmRxRSZdEzmzGXleGpcSLtbZM0XqLr7+Q0JY3SAz1kS5tILf9TYZj11CAjn5jjoJlEeZ85Q4FIoh9s7BH8lpvss3USJphSQSCUcKvvQjJKHabn65EAW3ZOhxnzcX8/gF2JEpZhINcnY1jeiieYVdabtW1NjLCxIpmWTvKOJJFlywChImQ1xA7faWXG+6uxuHUqrripLZh49rj9P9ONr5SQ0O0fu8ear/2L0pMM9k7TPMt95KJDCqtPVt9DaHtk6nnOhEEFd2k0ZYQ7UF/Yu0nAaR8a5YoE4L0SFhzou33Y6kowug98XeEPdL7l78oh6/iK66g+gtfILh9O5bKSqxVVcf9lMi+fWrxKwBu3Xe/S89DDxFo7+f14q+TtBcpM4O5y9zs3RxUIKucQwG+z1jlZn6jtE7twp7zYD60j3L/ISwVFZTduIqC806DjI7EsRHsoy5qWvvgCCbvZFH6/42nlbg7HtwZ4v5vtarj7OmIs+IiH+XTbIoVq65vOkdW3DSHUqol6mRgycTjUdV121qInRhsn/hZAd+e4COKqSZNSrJkcCjdsm71/AriZDodY4wIQ0UpRR9diXPxLA690abYD91HovQM6ujtErBcu/8EzF6m303S4sKTGsR86YXg8VBVqWPw2Y1qspZKeh6oUI5hc2oVyOldtQBHU42632XRJKCLwWknE4yw/9M/Vd+R55C1tlS5r6YGRyj6yApsdeXqOwI4TAT2xn6vchQb13KIHe6i7Z5HjmPDTTw/AqzkDSnyr4vLm+xXaP2ScMix5GUH2or1LLroQjLGrDL9EefqgS0t7Hq1g9DGbuqUUobk3DqGcdGVMLPVWkV5rQ1voYm2A1EiQym1KBRFiInpgYNOzAQZpo8XRjUsvYVGbE4j1lGdxCtvreAXX2pR42f5ah8lAtbrYGRPmMO/0eYdAbUcHFGtHzpjEoNMBFNC7mMBJqcKZ59s3JvqqzGLNk00rrSDhNk59Mx4K5YAocL8lPNksFsUMN/yZc3h71QhxzEx5PsDfxNGayk5VzHR3hT2OY0Y+nep5FqYhyI6fBxoO6pbJC2+WREIt1lU8tr7+FuTGLjSZmuf4cXgMuFZsRj30kUcvfdBYocGyETGFxz5cSG/yz6rRo2RqW1sqh1eNKtGx2teGDn/eyRHeInzVPFNIhbNjLVR5j8jgFj9HAd2lxG7w4DOdZhVtWV0/OKvY0LL8lkB3So+fRmFlywjhebm/PV/2KcAIwnZR3mtVT1nlq8upLTaMubuuW2lFC7EsfJ4wMtUZKfi1tPxnT9d6XMNvXSYzvs1LTmdcYBcWpL48fEjresi+ZAPKW7Ic0T2f+k/lDF9jgOvLc3W6x/Bn5g9xmws5B0c1Xb6+syQLBproZaxmsKlWrXLznJSd908mh/qUYBCXo+w8Y5KgofjGDJZ5YT97pt+Hv55Hhg69fj6ym8a2b0pyMuPjbeAyRzbvDU41mXgLTLiLTKxaEEY/8uv8FZQ03Fcdp6Lmpk2VlzkJpfQSWcle/+tm6TSIhNJaS0kS7EVGEgd3EvY7xmTCHD4YkqDquEqN9mciaH2FLUXllF8upvIgXYNKLBb1KJJ5s6JLp6y3Y6WKJ2tMRLRLBtf7Ed38H2K6KKVeapz4GRx000mioOtxJ/RmIrGAgt131zBzi07cDxxojZSAZBkzpfxIcVNbR63rJxGb3EpHX/bwAJGAQVh1lYVk+zUAFkBzwdGn1VNtzmwF6QY/M02EjojNl8HWb8fy4KFGOcvQOdMYynNoXfbCWbfYji8D3KlGNvSmF8/hr6lhbJ/vInef9cWrR0sUPqwArSE2uNYfQYsbh0DL68nQa3SO7OVGYn6Lao4JSF3sFxpgaTl33qGWcwx1rJALaYlK3XU2xTrJx2IExvIqfZNMy+zo+oz7OnUijAWe44ZM0KURLqwtvRQN0HcofiKMwjGazn8qgasGK06dZyiq/dBcea39bgbi1Sh0Vg8g/TA6NrEoCfrtaOTBXQiTfWnL8N39dkYjeIyPllORlrixQVdHMGDbTFm3VJB0eku1VZ/6JFeTA49nW9rhmua9rMJ9wwz4Z4oQ+8n0RdnMZZnMVVmSK8foSPSwxYW8tkZ69Af9pKZ10nynFIMRwPYErNxnyUO2AaGf7CWmMlMr6OAupHJLb353x322nHaDehDA2RDE9j+5mHc587CWFagcuzOx7txZcbzl37qiY+OO7NPDIMMxLrH5V2c1WZ1ngWc6VynzfHy24oXOOh9N0RqgiutvOesMlO8yI17pgOjB4b//WtkOkaLcHo9hsWrMK++Gnt9hTK0kbtZ1mGpdAqjwcCud6I8/Z+Tf6NNWiarDDTNMVFSYaSqNM7IT36FLjJeAHFcchbWxXPIBEZI7N1C7M2ntTFS00Bvh7aGeqvibj715RkUVBuxOnTE+lNkRfonHsLhBGdNOamhYVKBsBLqz8YjtN//W+L7dlLw6buw1TWhz4qEfppAOkrSaceStbNpU5CtbxiU3twZl4LNEaG03kK6VYxidBQ4PRg8cSzDVowpI45SkwLFUuEskW4NuAl1Jml/PcJpX3Si9xlpfSKCvcpE7/oYmViO6su9OKeZ2fPjyS218l1vk43wsQR1H/dg8yWJ71+L3qYjvOlN/P6LiCS01mlLgZ6GKx0UzTUr7fFYPEMkkyRrzBA6tIe2nX6CC0d4/DltnWmzwo3uI8xKPQLHxk2BjtT7qP3Wjcw3uXjmpw/x25YL8emH+ZTrIaR1tNAywk1DXnSuQU7/+lz2/WkL8f2ac7OU2wYdWTwRvXouiLeP6wSy7O7le3G3vYghOx+K5pBr9pPUGTi2ZhnLri3SNGvjcdxmI1ar2GNGQScGJVaOfOMbxI9qjMPyWz6Dc+582n98P8n+Y7iXzKHis1/AYLEQ6ulWc4isDwd+uolUvzyPM+hnVJEZ2Uw8VIvvsrNIvn8AQ7EX+5WrsOtSmPQ5wi0tpIQw09FMeM9uYlWNVF37UUK720hsbMZfmyYwHQYLulhYfwU+fTkWixmzUYdV58ChHy//5vPB3kde03Id0TrMZHHMryXe3k+2okBpJuK0Yr/6PNK6LKk39xLckiNp81CUCo0BbS83FXLB1wIsLL1GAVT/teE3/Pm3F2A05ThrbpazLpAFZ47/fG4bZdc9qs5RhbEQY/p4V/dL6++h3nv2pEerGDmosfR3AmzyXQHK1q5dS7P7R7gMlTQWnM/cwivZ1vsYB/2vo8vpOG/av1Bk1YgH4oAqQJp8T57L8v95cE1ePxGTLX/QfxfQJoyr++67T23j+uuv59ZbbyUajWrsq9FIpVKqlfThhx/+PwXaPrVym7qRyt165s82Ya0wM7g1TqIjQsWE5CF/3DlXFF3oEEFLIWVr5pLadwRdgQuT005k7TgFs9c+jbaCeTgqXBS2D2MaCeNNJTAL5/iEIcnqyXUYEroMmQIf2VUzMc0sYfocF9vWj4wl5sreV6dn7plFdH3/3yluknOdwTiSxLRkNqYZVaQTOgZjGYzmHEa9h78+GsGQNfGd300jHY8pJ6TErlaVpEuIhlFywK/cjfILJVkQl3zsHKxVxWSCIVIBLTFTekXCXBHdJBGyTpvIZjJkUgl6XnmDXW3FrNtdQ4Ovm396/EJSYjmczRLdN0i8uRtbRZre3/6U6i/9hKGXuwhtPXHVaeKpcy+uwFR8kKGX87pDcnPlq16S6GWILjsH++Z1Y18zVpRQ9+WPY68vJ7z3GMH3ByDbg95uo++xZ0eTSLkOkkxqD10J2wwPFZ9cjPfsyQs/eU8SAwG8JOTUjbyzl67fPTtpIZTfjgAbAmoICJhfkEilXRJ5CXFeO5Ewv7wv70nIYslbbKK3I0FZjQVbwQgXXD6bcCClFutzl04W0Z14zgRYO/zl+2j4yWdJ9Qfo+9t6RtaOa+2Nf1bOn5yDiUt9SRRFGFP+rsFSXYPRWaisqkVDSO+wMu2L12Cp/u+1Dw48/zw9f/iDsravv+cevGefrR6y0ioq4PHUyMRidP7qVwy+9JJqIW1ud7OblXSdgml1z5/mqIWmhDJDWLWKWGeIoeeaGXzhMNZpXjLRFJlwkkwsRdOvLyXZE8K78vjrfZIb+PjjDCcxOE+tkyPr/9bmCCWVFrrb4zQtcCqmp4TJoj8OL/AfiGJyGZTouGgTdW8cUSs5SZREON5n38vAYxp7Ic/ykgW/UNalxdLo8yjHpKGCWswjg7RYmnCcMZfG+U5Kqqzs3xZiz+YA1bUWhgbSuKq6seumc9rgOkZePbmIcv7Hy3MxbXfh84+3LHzY8zXxcwKk5MG4qd8X1mHdt27CVFxAMpbBbDOohbjch+IaW1RupqDo1Oc9v00Bg0UuQNo5RLhWzln/39arREjYbdO+dK0y24gJq3dwBHOpT7EaM2YrqZjMYeM08ERGx9ub9uLzNDF/WTEmiw5pV4+2D/LET46yrOcQlilOSym9gehdlyjDDZEVyMsNCFh84NkBrM1HcIb6eIU6LjV14EnJPDHM3pkLWXeggCLFvoqNFXXywPLMUZHzA6PMXGH0iC7ljTyHW4lzQ8zkYua9t5LcexARaJcQMwYBVLxnzyMTihLcfhj/W9vV+QhtPaSAtKjByfOZc1nKTlW8mGj0MfVa2Zpq8N32MfQuOxa7xgxIpIQRYSLwiz8wfKyXqpsuxlZXQsc//Y600Yw+FNJ0Fb9xPdbGSkX3F+boupfCXHBdKbpEisBwhj27EixfZcPh8xLeepDDX/qdOk7XoialPZRnmMo4EjaiRFKcfAdGcMytG3vuyTUvu/FCeh5+9bjWDZnvUsJsHWUkTvx98r3yWy6mcM0S1dbS99ibBDfvH6v45j+r2pPvuYNjf3iVvp3dmONhdjFLzQNzbp/LzDP3MRJ9W7XYjrSvZKhjFuufNSiW1dSwu7MsPqeEZec4YdceIpt2oTsy3gIZKqljb6aBAUs5/d0pdHYbF3ysWDl5qml9OEB2xK9AoK4H3sXoKGHkXa3SL6Ca77zJ7qXOBWVqzstk4xikp0hmgE8+Taw1L3sg468LY4WddLdWqR+qmU/K7iZrtFB+eCMl37odg8eFzqjHmMhg04VUC2LCUk80oRVZhdl4okjqTJgFwRqNeMNsFv/bTRhtViWIvmd7mKf+s0sVV66/s5rla3w8+e9drH9hkPLpae7+0UJa9ghIpGPf+wGl67rm2hIlnN+00KmY9UcPhvnebeNM1/y+BLzOS3qc7BlWUGziC/fWU1KhOT1nhKWdyKpkWwAQVeGOJfC/8T49f3xJjQ3nx6/AWmDHd3qdem4bHaNznMehDBVUnnwKQXs5lndeHuIvvz52wlxh4rHWzrAwbYbIfMSVlq/ZZefST5Yw+PQWwo+PAwV13zmH5h17sT07vpDRe4xkA5KvyqLZianAS8o/nr8aPFZwWfhbZxEuernkXA1wFfaw3edEbzEw/Ow7xI/2YDr/dBzzG8n2pwk8fpiIUY8jvQudy4ntY1ejk9a8wiiuChemImg++k2N6ZitQpdwY+xOoT/cS0XZfPqeLEUfi9BLI8kprpAnu07Oehvyx1pmxtDg4OmHu+npinGOvpfGaB9vN5xOqCWj1gKbJOtxGBQ4bDFlyO1eTxHdbORKtfmF3m10Ok+jujFFMmqgdZ+B80KvU0sPBrcN313XYfJ4iPY5CLUNUrrMjLvOg8VsJhkM4m9LcuzlAD2yo9FYcGOQiosaMLg9DB0boveB+1ROmnpntPXTbCJb4kQXiqOz2aj72RdxVzjGJHlOtYg70TkRHeBdvzo2mYVpAb0ni3lmCqzCasuR3ehnbypEoLySK5q2Y1jrJLn6KMnVQ5CZhSk9F0PWjNPsJv6VyfeweVEFliWVxGI5Ov+8nzJxLJwSOaMO3ai8zgmvndEAck/V12K7sAnPPAuxwQhP/SVIpVlHidNA7N3JQuj57RiFdT1aBLAXmUhZXIS7kpTNBt9iE6YZxeidwt5NMvT92yCTwXnzneQsNjI6M7kCj2IWCWswp4OBbsnNkwz1pujtSOMXs55CHcYsROM6+rqy2AQX1UEqhVpHGUw55um305DZq5YmnjtvYNcuL0tP19PaEmL3n9YzqK9E7/PSP+LQCr05K5feWMaZF40TUGRNEAul8BUbcfqsmAxZDJm4amGNDwfofPxJoq89jX31VdjOu4xMOk0qHkWXyRKO6jnUDlvW6THa09QtTOMtzHF4uxFPMcw7M43FZKHUU6FcGvWxsGLH231mzHoDxpyJbHKU1GDQk4rqsBeJ+Yaib6g5RkyInA1m9Fa9MpoL7I4T644T3Bcl1nXiDhJpG/ZVDxLsENsqrTBQtdJG5Uqr0utLpnNE0knixhSvvxilp02niCZNS5LYy/p5/rUqIlEdPl+ajwaPUWx+G32HRhgRI7+Nqxs44+NrmOMo4A/feI5gZwXdeitWxyHeTyzhav0haoKNar87poM3mKNucBy0HjGBdwKZT2fOYSs3YS5J410Y4ugDLizVA5QEtqALVimtyazbJBeezlkzmHttDXpdikQ0oogspnQCmzVHaPtW9YwfeOEFte+cXo+9uBj3wiUEd20j2teL0eGg+PobMThdZGJxVcTRm3IMP7yd5EAfObsfY00J8f5Onh68npISM2euslBZ71GgcDwwTDaluXgL6zS5dR2xwzuJLV5B0bxFipkZNaQxvriZzECInM1M8XXLMJeXMvD4O0oygGAcX0MV5iIvkb1HSQyNkMllSTstqgCE10lmMAjhBDqnZawIYKmZhu2cc1V7afd/dRN1WTDrYxS0tqMLivU77K7zMPPrGWaVrFYA1F/e+g/WP7uKQl8KW6+4o0v6lqMtO8RApIQrznyPmz93OTlDdqyAtW/oeXYP/Y2l5TexrOKWscdHnlkmL+QZZvJ3HvSa2F058bkpLDR5L/+34Fhbd7xHm+0v5HQJMmS5YdaDPH/kK4STIr+j59qm/0CP4B5aYU0v7d+j3Ztyx+TzgImMNynAT42/C2ibuJFwOMxzzz3H5ZdfPokyd7LXTzZR/v96/dU1D5NK2ojZ7cSzBo5GLIpJNr1Cz4Luw+isRoT6lUvnF1Ray8SQrZwFP78BacOQhW46m2H45a0kekdIbBgHLiyL55HYOl4pzjrM+JMmkkVmfMEOLBFt8jGKAGfQK/0ko4DbqReKG6lgF5N11YwmKJ0G51s3YfWIRo6D3M4WMOjRVxRjWj6PVIGV3Gt9GPrTDA1nOWZxs+aH8/GQ4fDd952UweA8cw4ln74EU3ExyVSWWCij9DV0kSGyOREYBf9gFv9wloPNGfokN8vlKCnJ0d6SpK9He1Cft7CPKz91Gon+CKGt3Yxs6FBGEicKU6GN1FAMa5Ubnd1I7NAw3lW1WGu92Bp9eJZXE9y0idZvSG/3yVy6ZCGgsToMzjQNP76KaHM3vY/vITX4wRXGicdlKrZT8enTSfVHSIeSFKyqxTlXq3BODdHikfOJ1UL4SC/GvCf46AdlkXvsvBvoGjTSvO34dhZZGMuiYPpoy8v5Hy1h39YQLz7So5hPp4qP3lahdP4mhjw8pJ174Ml1DDzwEuaaEpId47385TevVgtsocH/11MBhiNGvF6WUYb6AAAgAElEQVS4aP4xhg8m6E55SKTS1F8yn0THUSLvbqB6poe5//ZDckYzBl2Wja8FWP/SkGJKnHtVMZV1VorLxzWohHVpLhu/TgKkBd59V1V2JPR2O5X3P0ZHp5iV6liw3MOmV4eomm5Tun4TQzNA+LSq3D/D50hgU/eitPnsez+oRL/nLHGpZLm20TEGsoX39rHnsXdwHkiRiSYnsVQmbt/gMKn35O+yGxco595424i6/h8EnuW3c+zXmym8eAb2GZPbkP9/Pctku+JqOPTKZuKdg/jOPx3RkXI0VuOYU6vubWFFiPtWGqMC8mQxL+dtYlF84hpvokPrwTt+obaXjzz4LtWtdC5CdtTGPXXOALphM9lcOenQFcT3HMIQDpJK5bCnwwxSoEBmAWmEATe7Ls3CmhCZwX3owjmc7Sdn/IYshfTOWMHhTBUjg2n8A8lJwLMkpKr9bombi64tpaLORiqR/VCal3l9DPk7m0xh8rk1Vl1MnG/T6v7oG9Cx8fURWvaGFXB16XUFVM90EU+kee/VAMeOhIkEdAo4O32Fh2pvmu0/34k3HFSgmM5ro+SmOeSiI/T/p9ZqtPCtWzCMmtzIuZfjlQj4UwxsOsD6X20lOH85l8RbSBzK6+s1kxMtKf10csUGRs4/n6f+MKTmLmnbkX0JqPcEjapFVbQtr+LVMYkDzz1fonxWIY4icdsWUDujMWamsCPkOMbOSzKlAKfezgQ9ESfDnWHeeiGAcbhfMRiF1SIAkhQTlrJLtWi/7L2K1hGtKirPtOmznbQ2a60PHp+B/u4hXAVebvnnavZ9/c+83DebSxMvU3LxYipuv1QlPnJOejuS/OzuI1x5a5nSIN2+XluAXnZTMWXTTFTV2wl8+36S7cdX0k91v9maqqn4549jmVZCrLmdwLt7iWw9RKJ1isi11cz0730Kq7Qgdw0qdqWw62SM5EO1wo+2Iss5C+9sIdzczpvNPjp15WMO1wvnbaD+ii04C088zu3WOqych9vZSHuzhy2vG9VzTNoeT/bsF9Bzse99dd/lY8hnx3HtbZxxeaVK/gef20TfE2+RHvHx/1h7Dzi7rure/3vKPbffO3Onapo0o2ZVy5YlGxvbWDbGNqabTihOSPiH9hISEkIISSgvyUvhESCQPCD/QAgJGIMBYxsbdwsXuUmWrDqakWY0fe7cfvr7rH3mjkaWDQ6P7Y88t5x7zj777L32Wr+11m+FfhwWK0zL8bFWl03//p7nlW2l6jPUG2OkEkNk02uYmb8XHl7BiX/4OUHdI3VOkpV/sovjn/kG9YNnR5KZvZ3kr9xBbqBA8YEJ7KkT1PY/q9LxszvOofzos3T/xtVLlU5jg70qKrJyfJJnhy3u/BdhG3tyCdD1B1cz8J6rya7t5HN/OcHRA6f3w12va+NnN0dg0a53VHndm7eiheJl1vEDHV8PsCwNVwq6WPri/Ap54r4qI4carN6UYfhAXSnNL3tNB4/dM4/vhsyOltn/eJmFik4uVmHTpT08sbuiUsjOuzDNW97XRSZr4jk+/rK0HdnHGo8/g1TGleYmMtzR+xZlANzwjhZ6z0kRpk3VD0kpEeVe/okhZlnWC3rB//pDh1Q0tDjgWtoMzOnjmHMneJYdDLKPl1wWZ/XbrydmlCGm4ywUaUxXyHUXyHbmGf/ew1R/MEVoaeiLfIvNeZN7+QDFV/0n4d3dGDcPgibk86cdCrFNLbjPnBn5dlzL4+RS6r56B2J09Ru0XLGCuZ8/xcKzx9FqDrkdG9HyXZS/fQRVdtI/SOKqXWhDKwmzdfKSXtadZnzmmxSrD5MIV9MIa+CvUHJJL+dIaHXSN51Lfd88ZkcWP9+CsXU92ZVJyiN1ph8rq8IVSfax9S+uJ0SMcx2z28I3NQJDqFE8HvrZGMXSQ5xz7wqSM0X6PnM1373dZvTRMtP1s/XCHqPCTn+SrOWRcxr4Ww4RrDsP736XshPnbq+TocoROlYmecbcpBwKqZzFBS+Js+OaLgWi1xsuplMlqNoqG+Wh/+8hQiL6ji2/O09q6xD7DljsvnUOf3aarpYGq5khWJgl1WOQnppBny0zs+48et99Lf3rWonFfcLnOG+axqXMH4mqEGOvGWmx3LA8/O1JxRMsKX6nHp8kcYFDGBQxMxUqxwbQ9jlUAoe7Snm2vXSSc1P3EbtjA95Vh2lcOwphG4Z9DRpZNc7mU2ViNQHoNGXc6+e3E7YYCqg69ughsnfatCw6dEbbW6m6FsfNPF3VIuc3BOyPERvIqegdb3Qf+8xVeB29bDt1AmOghdR7titb5uieGR552uacuSnEUZVcXWCFOUFxr0XunA608SqtPTb1PWeSvOtJk8T5PdQejGSUXkiSfOcWJh+7g2TjpNJ9s6+7kZ/8aEGwPdraEmTbTJVBZBghex+t4jWkYGOIF6DSAa9/Zzu67uI24J4flShOB6QyEcDWqIUk83N0DzxEVlKrSwlmEm9gfq7I4MYWRo4eV3xyVhLqc0OYyXkqsx3MT4EexnnXR3tVFN1t35lgYrRBZ4/Fa2/sxTSlSAHEYnEVHVU5NUl598+Y/Pk+jC0X0fmSzRiWhibPXRNAz+aeWz2y7TC02UPXQ6EAZM+dcRVxteUKl607TTK5HKlkVvGzJbIxDNMTpiolL2OWhbk4n2SPC4KQ0DLU/BKZJ3v0/Mk6WtzATFg4VQ+trlE90mD+oQpbPtBDbdRl75dOYL9AZOe6d6cpbDbwLY9Kw8UOAm67qaGeeToT0j3ooxuwMKuR7dnLE89sxjR0yhW4ZM8o3Zum0bZ1odWECqDB9y7r4vfT68haaW77szvZcFLQG/gPq5+9Zp7P2s8w6kUVv493+bRWdfIVkREhun8acNMKkNk+TOr8UfItVxIyTvHkPqa/uIt86hTZ1DyhqeN0t6AvVLHm6xxo6yJxSRer1sYUWB/LZgm0EKs+z9wtP4BMhrBcVs+o0oiRoayimyU4RUBCWcNWZzctV16JW3Fx6iHuwjTurQfx2zrR1lbQylXG5jI8W99CY8GgbYXGhZdaZHIGuu2iiT0n6ftmSPXg0/iTJ3FWDJAcGMQTe1g30KsVOD6Ff2wKI2GSKDk4+0YJWjP4+SSaUFcJM4mpowUBZmsWy7SI71xHqm8F1T37qd76GL7rord100hspCo4RmBA3JdgPqxzHJLVWTL3n7Y3n12ZY+jPHc7rfb2aQ3/zzf/Dgd3bWdM1i1UuyBBAEPL01DwTlU6u23kvb7vxBrUvNiN4j84/xOHS7WxY8VK2db1J7ZtSC0CCuJTeupiqKZ8vT+OUaDNpch553Yw2W36cfCbfP3nwXqZiD+LTwNcddg38HneN/pUC2dqtlVyc/l0M2ZsycfxSg1AA6bimdHMzm1B9WH496Uc+f3YgzK8MtMkJT548yejoKNu2bSOdTrN3714+//nPIyCbpJZefvnlvzCc7hcpyL+u7/Zc9rVfeKrxnnZG13aRnqqz5cAxnIRPcYWNv2olm1+9Ri18cXdYCUt5ZuyqR+mmu/AcD/8pYY+MvJVhOiTz+g3oPQnKt9xDMDEt6By67ZBY18+K116qCF0FlIml4sS725i7aw8LeyQ9aQpNkp2XRVjt1drZbfWy+XyDrhU6RsJncsqj3gi4xNyDVvMwr7mA2OFp3Hv2ENYd9EScYMdqtNsF4o6MublMmuCyDJ1mGfeJgwgNQObCDUtRMunN4s0OMVozlEgxMR9j5GCdk0ekCIJG76DO9LiNXQ2ZGAuoFiNATeSFNCMGAgC2dRusyAbsXF3BvO04QW2ZZ1Sq+NSWp+WkqA6abP3La/FqjorbVWGYsvvpkZe4qUw0Tpzg+J//OVZhgLaL34ZftKk8dorG8V9cSSvqnRh8FcXvoSKnQlsBEpqZJ72pg+J9J8me30PrrlUMf/IenOmzPXKpDe2YuThDn7ziLCNF+H+k4tHCkSlK+0dJZGIYvsvo30c8IlJRMHfJVpV2VykFjHsFkhsHOf/KTlZtyOEh3m0hYY0imyTtrVLy2fvQPGEsrgT33LTLngfHVQ65XQ+ZOBGBlt0DFkObUkKtRDZvcuUbC9j7Rpj8p1tUxanlrZ5tZ+TqdypwS1KN9tx7JoHuCy2QuNZAS6SUsfF83n/xCt/4x6vo6LEYWJtS3HADH/vYEiGkVy4z8td/TfH++8mev525rTdw92NtHFYRCFHknpxbmgBotlRYXPDItpi8+l0r+L2r72ehEYXli+f+t/5skNZsSO2JSTIXr0KzbYxsnOK9I1SfnaZ41zHc6TPLmJttSazBFPldayMwNhvn5J+ejoB87r13vWMrbdevI9lz2sCuHZrBnanjN1ziXRlO/euTChgu3n2ctmvW0nPjeTROLJA9Tyq3hQQNT13HPlXGm2+Q3tCuDAlnoY6ZsVh46hRe2cY+ukBQdYgVksT6c+S2dmG1nMnD9HzPRnGTSUTFYhn7/xdZuRxok43ILVUJXA/XcamHoyw0djNT/Qn+c8prN6851PMJDKns45RZqO2mYU/hVFfiexl+/KUL0BOjqmBEpjDHFTdGsrg214I9l0Ov65wYW0vXmiOkC/MUx1YwNbaS7jVHmDiyhup8K0ce2fmCtydzUqobT55wVHq2tB27WpWnWSJQhYvpxTYBbv/n+w8yNnzm/Hm+34u8a8n4bA6nyGku/fNR9I9nGPT98U7i57YT0wyOvDEq0rD6G6/CSFnY+2fRUgbxVa3KOyoGsnDnfPFPxnjtB/vQvvgA7vEFNU+1RImQU9BYA3qZ1Fu3Uv7uOCONNENLUb2S3hcQBmL4yL1K349grR9gy78s52R8saNw+jgBNA1DUxGEf/PhQ7zhxi7u+PeTtA/m1dyzxkc5Xs6fUTzjF11FZEVQravjhU9QUpYFsPvvNvmt/Fu1JkZbl4Gk8yQz4m2U1J+Q+FA37ug0pXueUuPY9+fvUkC0fCdN930aIycZ+9wteLEkmTWdVPccJrm2h66PRFWnZC+S1iS2FeXvuRElnl9h9MQPWBjP8+//GDA3FnnsL7j2MJuu/tIZt5WtXUhyeDVGI8ts4Tb8IIq+M45ETonY+AqMRitBoNOoexwNWnjM7iBRy3Fd14OkFuLUrjuEaSwQjnYSM2cJch5huw0lk/hDQzBXAL0Oho9WlMgFabJJTxN0TtF92aV0/M4lJOKnHSFyD3PFhzk0+r/U+jaNNjLJDVQbz9LX8dvYPzYpfWOU+LoMA3/6MsWNVHvyKPbhUZVaUjswEgGPMvUsMwJ0jT5IVwgKJ2g79zL63/tmZWxIFfTmuD53LL/0yaMc2Vtl3cyjSynsrm7htLRTnAvYXdhEeqXDyWdX4NSjCOyBtT4ve9/H0YOQuN2JlygTGg5DHX9EZ+cl2OE0C5XH8Pw6A91vXarKKimD9QUXrdJg8nMPRjyijo83X490C91C6xwml1vJaLWVkcmQrHmK3VzADW/N0mkWqU2fTmmTeZXzpmjs3oPT0snj1T5m26Mo6fMuzbJum1CDSDaAQUtLmmQyqeZVk+NFxkTNLyFxdjVlOAvlwJ+8/RkVzSbVntsTRea/8Fnqh2dAnye2ajUt7/xtYmsHcd0GfhBg1yuU5yvk0ymSVoz5Hw7jPDxNUDDQp3y0RX1QBkJ/e5bSpjvQyltIfiWHfkq4oSB+Qy92i0a4Po91wkf3Q+yvHoHGCzgsV6aV0Ui9grcevP4O9JqJsWdBGaRGV4nkK65FbzVIrSiT6cnjaiX2D4vjLaTffR+TD9yDv6aA31sGvwu0OKlvJtGfEW7iaM1u+vFbiaUs3JpD+am9HPzsN2ldmWXTP30mmuWLTsbhsW+xUNmt1rrrzZL+02vR6pF+3v/BC+m4YROVBdnbAgXmi6x/6LY5BW7vZIIdyyo9+pLX76fQTrnosx53bVqHfTJkuJiMcoWXNUn/lr1IHDMSASl21vEjkb7bjs12DA70a5RqFsXZM8fSMKF7MGBLbpiB7CzGkQluLu2ibqU495wkq9pCene2M7CzsLR+mkal8Dg3DUZxssrr5YaqirLwQjU+h374Q+r9/WjVMrFT4zA3iHVrxNMqHNJb3v8YLUdOYd2+Df0ik8Yb7sPRq+R5M4l4P66skSCkbgeKx0nA2VCiOX3hJTKoV4pUJjWMp10VtX2qu42GHRKPKzOIldohCvYwRr6ditbOQjnklLGKtnqNNU+OUTNM5i7ppeB4pH92Aj9hYMgP/Qj0Ct6dQzs8gjavYT69jO10ZU5dz6g4UFy2LuMGmh2NdSWTwDMNnFYN/6ohnn46IJ3VaO30sGJi02nIoSp9sN0kDBychkFLlziLPAzJ5FFCLkld9Pr4ccyYjx5mKZXGiOckOEMQulOgie5dYm5sFYXeZiSy8O72EjKD78VVhNOhe99LfaEtShn0BTQDLRaSzVmsXBenrUuI9oU3Dp64u8jwIQETArUn+75OPqtxzpYYD99vE8RC+ld7dK508WyDyrSFM2fi+T6HnzEw0x7nXRWwck2Mes1jdkRn3fkCeGrEY0ksKXwXSrEiGa2QZNIkCF20MCAQvdXxVPq6jLN873sBkydtrJhBzPTJphO0dibxxJnnuhz/wj5iqcMEjRROrRXTKpO9YAO58wuYaQ2p3FecKeP6LscO+mTyUC5DNqHR0aIzeVgq3n+RT33uAyp9T6iQ/nTmGSoZl9TbWoilc0wLHVlGZwUZxWlX/tYI+VlH2Y8juSzzbSm2HZxgtncQLxlDuPBNXe5Bx8hVsFN1KHbQ1q+T7DNopO7CNcYw/SE8Y5hgIUvjnuvIFKdJnpin1pqnVOgiOz5Fuj5PZWOByXUFZqdNVq/R6VuTU+Nde/IR9MoCFIuEuRzU64yzlkIwTboyqip7+5kssekpwtZWUpdeha2DaXs0Th6HWwQ0h9L17RipgMZMnmo2RDMsJAxM0prbe2Wf8DFV0QJBySColQnnZ3CTaRKpAjgecS1LI9uAqTmCQxOqGFhYaaCfWqBj/UqS5w5Re/yoomHUuvJos2U6rrmIih3g1GVGN4iHGrM/O4pTbaBvaaM6YeDKHnXIwFzno8dAs0OMk6PkHz2tO090Jmn5ZJJVhR0KGPveHffzxGPrWd0zyzWiq8t81zR+fHeZUiXDljUH2fXyy5TzSZp8Nzy/m7HyXvry57Iyd9oOSCxWfmw6GeR4AbtELoqsa+4JzdfN9yIbm+mezevc/dS3mUj9hBCXEIut2TcxPHUP1kyWztwa1juXUXn0FFZHmtrBWRL9OeV8NPvSZF6+imQmqSLhBKiWJjK4ee7le8SvDLT98Ic/5N3vfjdzc3N84AMfUOmj8v6pp6LqRxI+993vfperr776zF3p1/Du8OHD/P7v/z71ep0vfvGLrF8vdNPP3+78l1uonkpiFuvEij6pqoNVdzBEeYhpTG3rZH51AdN2Wf2jo8JmHTXRtcUwX5EmyBlYvRmYd/AmFsOYQ/CHy5IkrI4Lun0Y8qBcIwxCkMXt++hWnPwbL1W52KLkGMIxpBuqOosmxJsNm5nvPUhtdALzcBukXbRigjAREnZ5aB2FKNqixcdpDQhaWkiMjSvhknjJFoxKoCIxnEf3Ew67kG2BmgFZDW1GvGEapZ0B2ekZZdhNpVczmexQUWoCIK5Zl1AenMKqNA/fMUepKGmSITErVLabbDHyot7QVXhxLm+BEbBiME0mGaOy0FCExz3rEmhf3ot/vKTGlXwMWuOwPkVyW7diftfGHOJhguQ5bRwcO8L27duXEGdZALK4msq4EvmL6Rl7rrxSCef13/gG/rI8aUn9awzPo4sSn4px6u/vxJ+S/jUgVkJfcZT+P/gQsZaWSCGJx4nn80uFOwT4sI8VSWxup/LkBJN/9yhGe0KBhOZAlvqDpz1m2V0DdP6PC5b62ETdZYHLgpZFrMJSGw4Ldz3OxFd+pPh7lpogaZLb3R6VW09t6Cc+2KNCchdun6B+dB5vWkjKI+4TiUjT40m63ncteyuTXHTBDjQjxtf+eB/7DhnEagsqYqjJTWem46ypCvOAYL8WXb97A6NfvYNDlQ6VdvZcgvs3vivD/XdLiLxNPKlx/iUp6hUfwQzk3sYPl9B8XUXQNFs8oXHVG/LMz4Uc3VdXAIe0FSvjbLwgxYFb92J2dLLu/DyuVIJ65kmCSpmyl2Zc30i5ImMAyYxOPKFTnPVU2XYZGlE41evI0UG+VaM4ExILfS42T3LBK7rxTizgDBfxZk4L9MwVXVTuPpNLwxucJ7erjUSsi2DjDKf4FivaXkUqsY6O1pchwJnwsyTWFlQK8+zNBwlqDvZIBEDqKZP0jh4V2SitceBs3oBfJsYSG9pwRhbUXBJQLn5OAfvAHHraxJ95/ohFsz9L25/vJJ5J4k5WsU+VogyjgoU3WSe1qR0zG1drpMndImukuU6kT83NpGnMRhFDpz3ezWObFXKkWvK29VuoHR3BD4pUaocxOiGxopMTU/+C71cVIBD0zpH89i6M8+sYe/sILjpBfW4cd+dpguhfNia/yvetmV0Ui6dwa23o4SBDazZw4nCKR26Pc3SvlNASoF+UDY1QC+jsiSsZK8rK5gvTXPrKwhJg0gwpl/lt1310U8YuAnr/z2fGGdlvk8jobLx4mJVreziyN+DUiCiTJoV2g41PHibpNDCFy0smakIurhGkDbyhDMaGFmJb8iqyVGgT3C8fJtxfjPCOZS22vkXJAr2QIH51L8W6T8vKNKUPPUTQakYav2CpArjVA3QplpH0obqsmlGqBLWzyyvo3QkKH91BelXrkqdt9p+fxlqVp/bzcQXwxntzWJ1pdf6ut2xGT0eyq/lP+i/KUXOOnDjkMrhRFGmJFBIATvgrA276pwm1j+24vJ2OvhiP3lkk2RJS6IwzdqzM3MEyPS11DpdbqS34eL7G9ssKjA3XGD3o4LmKAqSZAUo6bSges3O2pbnuHT0cenqBn3xrSskFkRviyPSWidTnzqctF2bpHUrS3Zdk4kRd8TANrE+RSJqK72r3HXO0dVlsuyRHcGSY3fss3v2x1WQTNrXxaVq2DS6NmYDOzfGQNVO3TzF86uM4irNMHn+KUJU3kc4FLJy4nsIKG816Ei+YJhE7h/bM+wlGofJXT53heHox6yBMOmj1F5ce/Xzn0y5cwLnmYeyWaA+Lme243gwxox3TbCMZW0fNOUjDkfVbgLBVAQuYuvJWxwT0GLGJ/3M/LHKlan0pkm9eTeKcFvQAqvuGaUzOEoxNqwhRPB1txISkQ+0PbiH17etIvnaQlpUXL3mVm9wmzf1d5JRgNQ17kvLsbo4+dpK8fwBzXxZ9uBX3ign0EyvQ5zKU1hfxLJ9kzcK47CB+6oWrKxtaCl+ipeTuUleRSPaRmb2C8d+7+xcPv6xrsSflscp2JcUcLi8x6vUrfq+u6hSaJwV+UHqeJhpSOqHSR8e6NjKy0EImb+B6Hvk2nZaOgEwhxDRCWgp5xEhoeuJlLJr6w73fLzI/EzI77ql9TxJodrhTbElPYGzWcA4W0U7kMC9MEgph/USDxLvWUst6OO0GgamhH6th3TYT9VvWlR3gb/VwL7MUb63IRwXK60LwLrlKNvpkA+p9GKQJeg18Q8AXF0vbpEA/AUlrd8xgTjUI2pPUqiFxzyM9Xo3WrezZMlb1EH3mdOZCqNVIvWY98a2D6C0LtHRZKlri2Nj/pljZQyH3UgozlzP+pW/iberH2TUJQUEBbfp4P+ZsktjNPlo5QrW01RnCo5GDzruggb5Wo/O669TeJvJKbIFq8FXFsSXzWat2kvxSO/qUkNRD5vJ+Wj94rjKCmkCnOJNmD5Y4OWpTv+s4fcenIRfxHWOJ3htG88CXSoQ61py9BLKFcYNGPs0d+TUUZyKDU4L4hCdZmmkEZNoDkqmQ2TGD4rQ4VCHfqbNzV4akN02dEnraJfBaSWjTpPKjhCdtjtevZPgJh6uPHSIW+DTicdZ+8iKSWzuV81vmT1NPFhndlNPquqapoj6ajoVIlnuc2L0bo70bjhzBevQh0ue+jtpNkSwbJk/X3/0r5h2DCmizLsrTeMtd1ML9xLXVxBOracu+FqfqMz8bFVMzzBAtLpBbSoExM9MzJAIH19Fxq1Usid7URBfXKM5qUZVQQyrCxgjEOy9BlLKFGg5d/3ECkroC7mS+qS1Z1E6Zw4pMLyAwdXSFuEUFGoLeBKWhAtXuFI6jkWpxaN23QGzUYSFtMbe+lcG7RsCTNbrIQSyVxi/uwukS2Q2VOY1sXlN8fBKNWC+Z5NoCuvtFp/cwTbFJhIdpkfhc6VEL2KGsEZEGMt8D3MDEnW8lVRD9UTI8RD+QTd8DVxAeeS3HizInG1iJWjHLoYe3K0e53Gv/Wp+pE5Gt5TSEkkKjVtfIt2sE5QArHyou20yLhk9czTNN0kt1MBJQntFYu7FMfoWDXd2vipG4foLK+CV864saAxsFDPJIZFXdI3qGZHANNTZiSy6aJ2otC+jvSW5f4CsZII9DZJ0f+FSKMD+ni9qjfiOBYQnLVNzgZix6aN7Ro9FzlOgk+a2k7PX0Ykn0lURzLfJcSYrqoT0aR/YZigPwzW/WSMicsj1mO/6RP/rsB9X8HCzM8KHRMepGwMG/P5ddjSRfsk9w4f1VVl82QLB7Fn42GQWXCGWaadDQDFoCl/Lrs/iFHP50BCyq0VtjQ2Ya3Vuhno2Gh4/YrRK8oWCniOn2aCfpex3iowvUhgz8QhZr3CR+YprqYCfV7nbCQZ+yCe1dYBk2ll1Vab1GzMI1TWKey7ybISY8jn4FwzAxUhmc6gIx1yVIJKMCHJ6DKeFhd/vEnykz2bYGL5MgvtJjMqExeJ7BkQPCB+mSSkJHf6ievdywcAwG1Rrakf0EU7NkBi9FM1JYsQx+jxRlGMO55VGCvnYYbMNOWeg9BSxFBRVT81wKIdTtBo7nqmeuhzqBFhDMgzdrqSADWecytZ2TOoUVGv62FFgAACAASURBVLRL1eyQbDLP6Dceo7fo48c8DNek1JpA/2iB1myPkkWP7T3EM/v78UrT/MZbulW0nXz+/TtnmF5o5cIN+1m/aZ1yRIk8E72gZlcohSfRTJeVmR1Lsl50U5HjItuaAJvoa9KaEWZy7uXRvnK+pqxs2gHy13bL+LFmEJCkiZvEb11QzidNCoHIPI+wzGifk+AGiWgXMXRlO/45i8Xpooeh+n3hhVFBveXtVwLahI/twx/+MP/5n//JunXrmJmZ4fzzz+fOO+/k+uuvZ3BwkJtuuokrr7ySv/u7v1PKxa+rVatVPvGJT/De975XRdF9+ctf5uMf/7h6/XztBzf/kESsg9DwCAOfVNpC9x2MaVfxeEipZQGgRKBnvnhYvVZKisIEQjXIorGHesTJob5TurVswhrB5hz+gIce0xXgFY22RtjdQiiRVFIqOmUtTYjl+cNNA1idV7wB+2fAcDF/IgakPOHFc8nLmEaYDCEjm5ZLrFik8I6t6LMulXvnsQ/XlwhhZXOjx4dSTClgck9ev4mbiiki5TAwCKWPPtSHMqqKSNRv0bNNdLNOKmcSouPaEtlmKPBN8vqj6iqCHEuIcpSaIR0V48v8r3GYsNHaYriXFqBfvM+KYEqFfTaVSvmdvDfMAN8rE4vH8T1xUUQTVVoz51qFLs/NYUp4aC6nKlVKk8+budbKw9dooAuPnVhjmoaXSmEI+LUIzDXnRjPEXq7f9AYuz/NuegvVZ/M2sWEb/Z45tC4L/539Kke7KQia99Rc1HKNpRK/AtBMV9AaDrHpeeVNCBxJUQZ9TlbpogI5H6I/q+D9Rd4WuXmJDFhU9mMBYcJAF1mgaPlswhYXPy7pL1KnWyNMiGooqWEmC1aWKbODWqoVTRQUXadjRYxkwsD1ZcwNVfEunZHoQck3F2BViBwjL3uT8LH66FH8H85Quy5HOheycMoh2WaSXTekQqKNQoGnHqpQK+topgg12cQC9Lgoe2qPxpptKK+k2x4nMA2SCw3iRkBOeHyemCOsejQ25nA3Z6nHdFrun0FrBLhmjNnVGZITdSTuL36gFI3XIk+eepay1BaNIVkn3voa/qCHe5FwmmloZkx5W6NFZEfrCQ3L6SMwMhhB/9JcW3pmt0xgPLkQ7bWL635J2V6VhpEqpAyCrVFUj767yWMkzk4DJMTeXJQRSkBHglpt8KJDSR8CDU14v7riBFkTTUKRD1VE/1yi11YGnB+qNaqURIWJa+htCbx398FEA6MRoKVjeBXxZGswGAn85hprEnbKPBbwrTlnZc7LRiWfyb+J/YdJfWUcrRE5DKIdJfob9FaVYqxPilYXKL1xCTRadETYn34WfdZE3HLJ3ErMbAf+zBR17QR2yyHMRDeePksY1jC0TgqJD+EHU4oTyvbEYXACzZBQ9DhWrAUvmCemp6g5R3E5KpauVDdZTLdfZKsNLeLhtSzM5hWPkyZ9CwxsKSxhi5IsSma0M246L4VjexJ0wfSkje6GisOuUdFJtUCm9RSeXlT9a+2T68UxhnNoWgF/yCC2dxXasRqxaYdguh6F2C+Oj6SFBBLVUfHQ3thHmI6iqmSMRQlI3jxFMNFY5KjRCHMmWl2qsUb7igLShJqg5uO/YQX6DybRS2IAQ6jqwyhPB6GQ5Ms1pYrruiTeCgmp0zEbOq44EPwArRJgPLgQKbhxQxVj0ctRqXXtcEUp00Imr+azjM1iVEZ4Xiu8sgv/VA19cQ415aHIt6YcVqkOcz7BrI3+0yn89RkCqZB7fovisDHbU2qOKa+2qLNzNrF/OwF2QLAhz+yOAvpjRdr7ExhTDvqmFrxQlPMIYddkzouasELkdrSvyPXHjlaUR3vFypSKVJS9YnrMVuk3x/c7yqljyd6si7ocosv6MuQWo/06lgyxJIJIRIBMJR3iaYnCUAXekDowsp8nUiENx6A1r5HpdMi11bC942o+hk4rfjALMUmNaFqBsigtCFNSilso1hcNLxNNTyhuI0kTif/HKcLxBlq7hd8ewxxpoMInRKa3JLB7Jf2riruyii4e91kP694YeskkTAYE3TUF6unECOs+QVxAEhNdKE4FSBkICVtCgj4freqhj5p4W2q429zoBlWVGxEuMuFkHUVUGJGlK/tzJBe1oIVAq6FpYkgvej8kuuF/i24kOpFIMREwEG5vwdnZBHm1iLuFBqFtE/9ySc1Z5/UB8Vsk6gDCrI5W9NEnI53G3xJKVpra85RxXQ3AKKMPW2jTSXX5YINP/Uqb9E1JmIr6459nY79cnB5yH7IZuhizeXQnocBp3zhFkLeVASnyKv7zAsajuhqfMKlFMm7ciNaj3IwB7iuEr8pEs3WCdp3Y90M0BwJ5tJ2aGmfvJToUJI0rGitX+q1SLXUsMY5UOArMx/M4YYpsIaQ0E+0D2WfniIc6SaFt6bZgY27J0Seqk13XsGs2jZKpHJtq7roa1kyVnvtPEdoSDbg4TjJZpcmfmFjEi2PYlyTRkSacnsB7xIvuTQ10iPOK/ThXSypdM7pX9Ky0IPhqFB19HM3rwtJX4+kOfiAgwgId6Q8SBJ3qucs+MT9XUmv0+CGduhNgDVfp7DZIzlVJPjgZRZ8lXQWaek5IOZZg/Z9cBllxXtTI9LRQ9Y9yYPjTGEaKc9d+jtl/vYXZ791OkMvReFdDVehEdLZcO1rpIqw7QT/kqOsudV9m7ioL9/w8xpq8krdhKNEINr4m+7GNGazAHG9gfGOeoGCh1T30ekBYiCmy7nAog9dhKl3OOFghLLmEnTGYcXB3hsQOa2jDPlqTQzEhhQpMQtm3a0G0r6v8RwlZi+PsaFciNS4cjP05zHgUYStFoGzbxfWStPaaaIGmyO8jvdXH106AJs48E98uYaT3gzZJTv9t3K830I+UCBM6ugAIshckDcLNeXRx4l/QQpiPLUVxNMHbZsRGUxeVv6U5l9C1SQzb3PXjQBU6e8vlFo17T+sv1c9+i/jNL8V8dIDkKzvRrt/HVOPWJZMqGR+gs+U1NOa6iBmtxPOSkiXaiawFk2f3H6M724q99wD+oafRN21DX7tB8Rk98VBA3QuVOJItKBW3se04bfFp1l3YQvj1CXRC6mMNUp7LgpUgtb2dRAoWaiGJvVMKuJRJUM/EKA1kaawvKP4u5XgXMng/VHqqPJjAUzF3xNNg1BrUR2oMHpohrEXg6dPxToYzXex8aStbd8kdBOzf02Cm9iX61thY6Tlak2+hbP9UOTqVsa1MvgaOL85wCyPsw4wlmT++gLnPpeURh/2Jyzn3D6+i7h1UkW+mmcLUOgnDCprRICxW8fNVwpgMRELJ3NC30ZKiE1QI3FZq0334gRT0MRUvlIyZrKlUziEXzICvU2kY1EomZTuNY8fp69dYuUoAn+9S00/ziJvBKjLOjfzvj0WcUbL/CSDc1hUyuEkjV/AJEy7tHZLaDp4X4DgSNGDQ0R0j8CI9UfaNJx+0mR2DRC5UabTZfIhl+VQrCXTLZeUmg0KHh+9IBOhi5WrfjyqUC1/70BCGgP26TqUcpzQe49mfV3nqUYeBAY1XXp4k753OUprPfYcv/ef1+F051lineNXe6Jz7P7yGi48HHLt/hMJzUlTH9SQZa55c4zTe4Fy9H3/nBKnyJ9AO/pypRwwyrz+KsalK1n4PjvkgduxpRTvgITye0QNPGmuwR+dIffUKmNcJ+/ZBvEiy8000do9TsjopxlbgJkMekrTqWEhfZpqLCz9Dk/C8y15Hsq2Pyp67+PZjl3Dx1RrrtzZtW4P6E7vRhw+jtbQQTgonWwpKJZxnLyPp1fCwWKCL6iIHr5rQ3RYnyh5PlgIG18LgGp25GaEg8VnbPs/qo19GbzSw1l1KbPsr0YouqTUthMkFmC0RM+KYgwX8pMVCvUytIbaDmC2ngWSRUZZmKVklzqK528EZ05Q+rcSrqD2iN2+L7K+Go/P4Pp2eU4fY7pWpdcySmm5TjorKp/vIJzqUPvzoM4e5954B3LkT/K+Pno5O+8uv38ezx9dz6fa9vPXNFyzZ/iLXG26F+bpEiJpk9FZMiepbbM1AF5mfTVtHbB+xbZo2vkT8LgfVmgEK8Xhc6YZ1v8h4+WmqxhTt2kqmgkM0tBk2/ul5GHUTLWkgzsVw3iEsOtEeJ3J4EeyX7+O7ejBX59EzFolNbUrvX7169VI/l/obNl0fZ331wh/Mzs5y4403KrBt165d3HHHHdxwww384z/+I7/xG7+hbvSRRx7hM5/5DF/72td+rcUQ9uzZww9+8AM++clPquvINa699loVHfV87T3veQ+/8Y53KV4daaIEifCszS7a02LMimIXZS2Sxl3EswP0ko+24KHPST60GEcabq8wika/kQEP2nxS39uDJhFyEmrbmaX26nNVqoQcFEgI82I+sNKRFlNYnjthVCpYpUY4tUB8vyiGcayRGSg3oJQEN8o7XmpxB2+li3noNMDo9/i4Az6Jn4tiJZaakP0vpueIp9rSlM69pIhJiH0spjxmp/IZfNOggE27pALkDRqvbCcUoU+ZeFwALLG+hTfOB0PCpaUqSQvocj2TzJ811FeVv/82aItRO95qtKCbwLl4kTMmUpBtp0ii7eHICFBcMm2Edjua8HUsDY4oIm1oFRT6L/mqTuF5+LBcl/jcnBLiKhRbvMaplHrfNBqV6rnIT7Q8Aqj5ukmwuBx0a3Yj/Xcjkc2yIkbtug5oW0wXXoy4az7TppG9/DGp8xeraBWd+FMVmPXRFxYjYiKxogzucFUMbcRbBFaUnylKh1qmIivFummgK9BXjMnoanKOYE1SRSpqc4FKoZeKP/a6FKYfolc8vJ44pHV0V8PP6BgHqwTn5tDGGur38QcX1JxX6orQ3pV9gtVxQil/LiH1ZoA+JunQAX42FnFIzXh4KRM3AfGaVPAVYFHmXtRz9X+lKC8CidJ/AeWa9yGdFz6IJr4jNpUCSRZHURTpJlDVoeG+zMHvl7UG1g+siC/ECrGvFWVC1oijNkSlOagQOQ+CNHhJMOciS0YRZck8O712ms9QpYsdqGJWArzuCAQI+iT9JzLcm2tYHXespjgrxIBGAGgBWco+mlQCFA4NAZT74hjPVNAmI7Av3JjB7xDDd/EGFxySP5nHviJHSqpcCchqLYI5CY0go6NPeoprR83BggXFCIxZWiZZk+qNPXCiRtgnxrOAT2dXGESei1SptAO0WYewV8c4ViV+W1U976BTAA89SiVqYpTN56QixkICkX8xLZKJlYi7Q91JM50mClpcWnf1N3RAR8Tjt3wtqrUiv5e5tfSolxGMq6Iygi6LYBbk1gHDJjR9dAljn40TpvL4mQjMVzCvD44EHWgGvqPRqGgks75KpxC8ztAFSPAVwK+bLkZ2HlPNS+EbMTCf1dBPhOhHFo3xlIs+b0ZOlsX7q21PEVzRzswhidCVVHSJIHWI5d3IoytayOK9mo+XVNqRAGzu9qwymLU5B+Y9dCckfu88+lgUohW2mGhSzVDk52efJvnFHRgnbRrXtYIRrY/4o0chUUEzk9ibevHWdRJmrAgXFVtspEF8dwlDqpuJki7XU3Q6EroWw12digDbsouWjEWg8qL8WfLaLe5PjWvboNPCfKaKPu0o8IEpG81dDEVQ80IAmijqQ4HCbXG81Qm0oqO8gcbhqgIm5TvyBlTEm71chi3jhI9sJPxtuUiuCKCx0qKRFidVqKaAWn92iDYjYIqGddxGG7fVexXpkTZwB5IEUqlPDzBP2RinGkvPTiar352kuiZDbaAVUyoO255yxoj8E6XTjNVIdk5gKita/jUXQvRJZbxfCE0wTZsgjORCru0UmiVzNULo9WmL0O0i/fVxcDXCLoPqb/VFIKwAJ8qwP1OmLJcroaQmiAxvM1X12tMOrWVrXoD2WZewb5kTU0AyRZewGIajwCCZj/OEOCoCQnlsPH2RdNgmlHvwusW0QNMnIflfoEnlNJmXOpnfexvetgmcVz1D6m+vVviWmk9Khgc4V5/EOc8keZOFPpuFYlwZzcpAFJkoRuoiIKSEhTLOF3E/kalN7Kg5l0SZFZkiFYS3OhhPWOgiEwUjzup4N7j4rQ6abWIeyeCZCbSSRmxfJYoENTyCLSbGQ2K8iviPLhBFy0R7jfOGeYLWQK0Db1050j90iX4rq/VoPpZBCydUlF/sgfPxV0/hvGIvztgQWJ0EK9ZKeI7q58QRjdhCA7sRMm8VsFKwZkOd+i1V/FLAwFRU+bPZ5j6+Wj2e+TGd4lRsUVaG6ne5gkM6D/FkneRtc+iHfUKJ1u1yCFskhNBDs5OKM9U84IIU1WnK3WXXaNz4M/SxSE8KVkxBbIIgfRmTekBHvhVsEZKyBxag9z/O6N/Sm4U3Emibl95WFnRFBO87IQfuCXn64dPRtL1UGBiy6T7HprgQ4+4HO+josLns2mnMeIl4qyZ5YWjJ74FxEpwLCZ0Lid92H9aDywo1iaF0oYZ9g2R1ZEnePEhYKCiqD1VHVOhHDrSqlFbltJLA31XxqMJlzxTelhNKT7a+91KM6cUIh4EagZVEq8aVXqEw5MVhUzNxcU6IA0ZkS/23biUsVEh96obFe3fweh7BKGsE53VRv0pySjViu31iD0uqmogDLXKMpQzs13QSiD4g814iy9wAV0sRy0iqZR1NLynwSa/YWI/NoZ8w8M4/jrvziaVN1HhqiOS/XqYcLAsb2omX6+qeY8XFNG0FOouc1PFWWQSSPWJF1fCeq+/WqhrDT1tMDht4x6c5Ve9S/J6viR8mIbJosdlvfQDtge1YJ5KUXxXC9hG0zGGU4NcXgRPpoXsO+H1o5rCSEaF9Ffh5xsZPsiJXQXuwRO6xxymfu4PK5gvRYyaBHuOxO5N4tYAdxe/SExthNlhBmzHB3CveiN3Wh1F1GTkUozoXkG/z6FsTBQiIDDlwNwRHp5i1exUfabNZCdh8WYPR/TFmTp7Wd/IdATuvl2CBkNSJEdI/+g5GpocgdhmW6GHAsc3dtPR72BuiaJZ4/udYuYeffy0851O3uA27dBGhFqftv76LdTIqNuN09zP/ircRiMMtLmBZErMsRexsQq1B9onHqV+yFbp+SjIjTpuzuasDL0fo59BjC9RnNlOZW4WRKNLa+yB6rIS5O4Y57KrgT+cacdqDa3WhJ+fRjOh8QbUXPT2G12ilduQGfnbzahbm4rT1+qSyASeePbsA2fJblCw42Q9XDpYwshYTxy0WpiOFU8Z26FyHgY3R+jp1zOSRHyXUuV/6hjqJowdov/OmKJrNifrj9/VRf9WrCAoFFVH7vc9lqC3a49dynHzSo+DXT6e3L3ZmLG3w0/U99LqzvHzv8xfEkEMleu1b8X7G9CRvz36dXHcf7U/1qbN4O47gvPQxSsN/RObAPWQO3kvlb0yIeSzs/QMyq27CyA4Te2QNsfs2KrkZdIbqeRmTp+daGPsumit7q9jUu9S5BQSrkWOSBK5UQF6sdhzGHIIBF6slYP5IlRML3Rh5l01XTRMaIVomQetdN5MaiTKQ7uKtCEupVJR+raRrqj1cytK1M0+vKuCyvM3GQhZcTZWwkdkru35B90mFVcphjIvNZ+gspDEXfObO7UKzGmgZC7MDpOCDpCjLX2mhkLnJX0NX2QJ2RWd8NMHISJJVBrQfN9X5pQzKLyIcWscsL+ckld4J3PEBWkOH0Q+N09J2iTr/T5/ZwwO3XkFveoR3XH0aMPvhk5PsH97GptVP8qbXDz3nTmEicQcV6zBJt5/e+quWW8NnHftCHyyXicuPGYl/k5LIwXKe3so1TAQ/JT1eYO23XqoOq7++A78vsl0kWltxnTohxoyrij6Yx05nVnnrU9TeFvG5X3HFFWd15VeKaBOg7WMf+5gCuTo6OpienuajH/2oet/TE/GDyDESaSaftbWdrq7yokfnBQ6UKLpiscjv/M7vqCP+/d//XUVxvPnNb37eX0j026c+9SkqJcm111S1oWYTLoxGPeKikX9n8fpIpNRinr/8RlWeUOGxp5tXqjJ3x6Mcffgpent7VVW39JYh4t1CSBycVbL9l92/fWpWRbctb86pKvVjRSpPH6MxXqI+V0MTrojF5u0YxryySDLVScLtxD4xh1UtUPxOtJDr7z1Jes9LyHVfqKK8mm3+jiME9WVlV5ZdVMjhvZ4pGlf/HH/NLyegltQOUU7ChEP1f37rrNtMJVZiGmnSyUGm5+/BW6xQlEoMYLsz+H6NeKyDjtYrmC89gmGkEZJmaW3mhYSfH8M5fJINX/0qycFB/FqNqZtuonDVVRz68IdVRcvs9u20X3styTVrSA6dvWh/2di/0PcHbvw+tSOnFWapYJm/qE8ZG72/ef5Zc0LOY4+VmL/nOOUnTlF9ZuoMUn6rI6WKcAQ1FynAgL/Amr95LaGr45UaUS54X05VOJu9ZR/z9x2m8PKVODOOSketH3UiUkYJvV/V8iL56hbD8ZVi+auOxH/vd5ruE2tL4ExHc0zSe9Xla64qdNF+3Vrm7x1h7s6Iy0Ly4Hvfv4O5246oFLdGYJJbbTJh3oS/ZZSgEG1AMofEK96WfymZ1Fpy6Y0YenoJCLtn90fIFyQyA5Uq2tv5RqWEjk3/F/OlPcyXHqarcA3rV31Mna+ZXrk8dbnJodME15rRj/+9ETjzaOFEMg3hlPAIQuHccClXn2WmeD+zxQfR/v/1xI6uJFg3S/XNUWXRZjP3DhD//kvQ5qJ176+ewDh6mm8pdomH+6CJlgoICiX6/+giare42ONlNf/OaCk/Si9f1pJvgA0fes+SB0iqs9YPz6lox9TaNpX+WnrwBMmd0TWDE1WO/PFPcaaqmB0pxV3nTFZxp6skN7VjD0varKu+S23uwOxKUd87Q6wrRW3vVBR1OnVaeUpujgq/eDM19Tu/5BDrTKsUR2eqQnKoQOPYvLre8tbzkc10XrkNSbU79cRd9F/wGvX14/cX+cLHo3n16j/8W5LZBlaijh6TzTFUYydKlShYTaP0jBMXbJiLNllv8yjaS6aJ5TKUktu4/Oq3UG2MMDnzY4LAY2L2JxRyFzBdvE/Nq3Wr/hBdSEGUYSKEtdFYLwdr5b3wTM79bJhT/ypGVtSSawpMv//vWX/i81T3TNH1kVUEgUvKXIUzMa8q/AmsKFVDjYSg4Wfy0IVewKl/e0oVoGmMFIn358ls6aSw60x5KHPx8F/cgvuMjjtdU1V55fhf1rRkiHGeg97u4/zUgrqpUq2Xc3IuP0fjmjZS95XUM9VTMRKrcmTO66T29JwyOMVZoP6r+y8oxxKDLapQicg6Oc9z58Av6/MLfS9ReCKTjI0rmJ12eWThFBfqo1hVk0bfAsXeGguT3aTidZLVVo5O97D98kEScYu2rERHLZBe30HLBb1L/J2zPznM+Ncej6obS4qx8EN94EI637TprG40I2mjqJzISL7vvvu47LLLzjp2uRH9XI6z5zrvltMv/HfHRiJNq7XDVOpHiMc6Ofp792K/7QHMrgThqIV509Yz5I6cX+Sy7P/NZrTp+LPRJiP6gKSd517VTudV26idGGfhjshwd4dtjIGQYMbAn3YJD0eRF8mh1mVVTyG7vYvyntP0AEJ6LjwpL6alN1nUjxwmkPSaTh1v0zBatYo+lkSfswiTPq3v2oq/so43M0v5jr3kxlaSOXcXvu0zd0dFwr7UpQTA8raM0p16PZnYBvWZHFM6OknM6iWeGGTlZWtUEajDf3D7UvckNU/AKAuf7xS2MSUR7cInef6DbBADuWGQ3t+uUoWfmzLceOdtaF1F4iv7qLin0/Rbb30TZjxF/UegJXX81hn08Qhc6/mnASb9W/CoYv1HHffBk/R94kM8a5fZdu65ymGpa0liep5DtX/ADyWaMsWK9muZnr+PmeJ9dOevZfXgB9V+tbxJxewnbzvGbT+WTAedRtV/3gIeq1ZbvOt3IZFxyA60U7EPnhHNJrrg5Fe+xexNPz7rMVb+Ifoo87w0k9sIVhSgXkAv/nKOx+SnppjO3Ep7+TriT20ku6EPvZbCmYh0ianhe/DjNfSHe/F6JtVcl/mc/tRr0OZa1T5b/8BtxO4Ff41EeUd9k/me/F+vJv+SAfwpX8mn5TzEckxuRy/Z8/IkhrqYfOYB5g8eULq0AHmxezcie7o081yPWv+3MZ/wMH57I8FfbVNzoed3tvJvD+dUUQxpMofOYZ5mxenlA5fe1En9vCHCDT2sXhUo8vL63kmO3D7N/n02w+SWQCo5jxTUUWtQh5hEM20+Saw2RHjMofdPhshc0IWRica3XDvAqZmfUCzvUTp8U3dXfTfSbF37D+x54jYFpHbNXcN0/TZ63BvoeumrSLS1UZkKKI1Fe8v0R955xvMe+tvP4Q9swp6s4ldr+AslRanQ0tdBpiu6/smfH6X4z3/N7ce3U0700t44woYdLWz5wBtVFoc0KSQjTew7KcrTbEJfMvPZjxJbfQ6F93+G8vefoXbfsaXv/Q/txx7aR7CYZp72L8Q355VDIK4n6Yi/XB0ra6TOGDn/Zeh+HiueolwuU/nef1F/4KfqmFjvRWRecyNmb45YT55cwcBszBM4Hq6ksNp1kn0ruP/JH9I7IDZPQCp2DlYijRucYHjsK2eMza/yJjWzg/QjV7Ng/JiwtcKK8/4HoeOp6paxQgt2I6XoYqRJNdbxEZcDeyKdSgqzCS/kQ7ef6RyQ76SglnAqf/CzQ2foHHL8p377WfX7lqxPd3kPO7mdFddcjj98QEU9prfvoON1r8dsaWV20uZjb4vsuo4WeFMxopqSJjZR2Dgt121DY2JnN51PT5GsRjbxzNo0bXqMb58fULu4i1cfHuSzX5ukL1fjAu8OdsYfQb/0CuI3S0r8gFrLwapxrAObhAgNt/se6r8bFcs4J/55nrU/RPz7OzEfWXMWVYPsXfGXGHSdu525279C9cCBxaJ8UH7PPAAAIABJREFU1yz1Waoiz7BKRaA9t0lV3ObnZQ06N8QYelWKipvD++kt7Nk7xTFeocCy9sXaz+/h9Hj41JnTW4h1FSiEDRYqaRYqLQTL6Hws6rQwTmIRnHOwVJGqZpunhzIdmAmNvssztG2Kk+mNYbWlVaEMlU1gGBQPN3hgT1ll3y7cPqv61NQYxRUyFdfI53UG+g2mZhcdpmoSQWtbjB3hEaw9M8xuPEjx4HZW+xVm/2iMq1/5CdWVz3z9n7j9OzvpT47w+9P3LPXvWyvX8+jsRWwbeorPf+HGs8aw5Ezwr3vfpD4vJFbxurV/T9qS0VrWXqCCt2AzUo3eVNW+T+vKqkp9tc7XTr4VJ6zxsu9cT987XsPhj9yNuUjXkd2+gsGPX46eiHT3oOHjzJUUp7bV3Ypf8xj9mwfUd9UD0yRW5jnny69WmI9wuj+3/cpA2/ve9z42bdqkcmqFH0HSRq+66ir1XtrCwgL79+/nq1/96q8VaBNgTdrb3/529fe57597g02g7aw7/zV+IBxq9/3gJyo3V/i3pLqbqvD2/9ikspkzfdr4GSl/nbJ9EPspRxmHlt6Os+MATmvkUXm+Zu7L421eIO9vZdvOL5xxiIBB1UMznPzHR3BnIqM3vaEjMtJGJdpBlIsJnGueJLVR0rqq1N0TWLdtwzo2pAgERTlRyuFcJjJaz6uS/YhPV9s1aoMWYEMUt+drAqxtW/8Fyern6UP/A9s57Tl77vHZ3V2E/zXJ0Kc/TXbrVkqPPKLI99uuuYbZ225TKaWrP/1pUhs2qFLLv+7mztY4+qd3UX3m7D5mNnWS3tpFvCdL2yvWcPB3f3QGMNfsixiKfe/fiRz/Yitbym/vu+lHXPaG65duqXj/CPZYmez2nqWKl6I4zvz4kDome34UFShVMZsKpVTXFANV/oq7dXkl2ORgC7pEjmTjtF+/Dn/BxupOU3xkNCIwH5/GHq2ostMgm7AoQKKoblTX0RPDBJKWwwCtVyUpP34za/7qL7Ha24m1nykUxQCtzp7kUPUvFVgWM7IKCGvNXUCldgjHLSoepHL1IOPTEZl8s8WtTtb0f5D2lst/4eNdTvD/3AOL5Sd46tCH1cddhZezZuD3mJr7GQ074jIq5C+kJSte619Pc70icwuPUqruY3z65hd10qbBJQc3gWgpOOCWSmrdy3oT41WarLn4f0QemF/WRHHQGpFCIEqYNh8psvK655Mb6Tn/ql92ihf9fe3wHAd+88zn96J//CIODHtLaGOLURVtDnq/TfBklvD3n2LVy24gYXXx9JN3UpqNkez5hjqjjFNsvh3mUjB7tmIk61LPxOj9ze2k1rdx8NZ/oWIfor7iIL4VyUP8fro6N1GuHqDWkDSSM5sYHq25naxb+YdnGanPd1uyHp687pskBvJ03LCRcHCeZ70/ZqjwAeqzkywkHyEZ72HD0F9El6+LnNYwkkkMlbJ4JtD2i4Zu35E/xvUXsO0pbDeSY1IBsyW7lWr9mHJupBNDzP2VzLMc4eIYyfwQLj7h6nMv36/Ahuc2MTwLY9eQKA3SeNRVoF3+yh5OXjHDS9a+hobwFQ5OcHT2C8TMLCtX/OZZ5zj+7ifxpwM6XnMO9kSZ6t6ps4xX+ZEAdgLGuP48wbZTlNbcoxRqWQuyDzWbloLEhUKSq9G59iVMjz1A8vuXU7l7Wcr3i5hrv+yQzJYupGiOgMylR8aXZGtyVQtr/vYVCix+se0Xya4Xe45fx3GKwF8z2P1v76X10kGG+n4HQ08SCmn2ovNx/EtPMfvD00Zr4jUuvZe8gtSqdkp7xqmOjNO6a5DcOVFxgF/W9r/n+yTW5Oj7zZ1M//CgAqxS69rofvtWhI915B92nwXGpjd2qL1UnAFSjObon/1MgbHS+t6/nbZr11A/PsHRj35lqWJseuMqBj/5roiuI2aqgkair1X2Pq2cdtlzz2XwLz6DKOTe/2XvO8CjqtL33+m9pvcGgRB6E5WmuIK6NlSsKOjad3VxdS2g7iqWVdfeXXvhb8VVFFARBGz0FkpIIL3PZDK9z//5zs2dTJIJmQkJsv7y+fA4mTn33HO/e+6557zn/d7PFMChf66Fz+RGcM4hBGsp/Ltj7KDxOPJv6TAJFLlJaFtdB3mhHta8deyZkb9+KgMo/eIgxH4hAlLKsBc4og6f/5JtEP13F7RDR2Po00+jpGIJTG0/9ehGicCIJO1MZGdfhoDLhYDHjeolj8K1vxx5S5Zgt9XaTT9GYJAjKO7QDK1r+S9qGj9i5ygueAiJ+mmdzkeZxM0Ha+EVqSFQqLiF+SoTNn7dwlh9vOUWiHHVX7wwZmjYQofeubShmpM6n80NiVHX/MqnaP5sOVIvuwzqcaNR8+JLcB+uRDSgTVVUhMS5Z6PyocfCvxNYRSbxJEJWng+piNusIUu+YARjXntHH8CBikfC39McItnQ8Z6rbuQ2hfl3brLxdDSZv2HvWeUT54SBtkgnaFXFcLgPI9QshDw9CRKxGqGfEuBbL+8GQvfW5/nfhQorgq4VkBdcBXe5j51XubgN5RtuZRmrTzjNiLcfr0T5Fgv+hD0wK7UQ+fzQ+To2q0hP1wYpY6xFs51IYpq7NkgwC9WogxqSC7Yi6dNhAG2gZCgRKHMxoE13whAma0DjAG9b91/LNsTJtKoiWB0EPEQ3pS8DWVmXQJcwHsKQEs37bIxxbn7oNjZX99Zw75D8Bx6Aong0hBo92mpa4Gp1Qq0RQpOshsRoZJIwrYcbUfPAEvhrK6G9+GpYP3yDAWeJdz8KVaKGJT2yRWTWpb8JcFOqRKh99VU0fvA+9Gecg4Rrb4XX5oX5/e1wbTjMSAa+6XvhOZ/4OoC+5WwYHNOgLtYjSBquxIJXdjDuzZ9XwXXACsOMPEiTtOyd3fTFJzCvID8QaMoB3fR+SrttKhImpjBmtddkgTQpCZQcTGJQY/2vP2PGzKlsLBUJOxjJzea1bE1F5g+42Yawy93MktPoNROgFxXDWrELtqYShLw+iDdx0f/SvCLYpuyDxn4q1D+dCNtKbj1IfSjhutNgEr4FJcZBrZkEkZKbMzm8W+ENVEMkUMGopCzJHeAAJfWg5B6fLfkO4kxK6qDDmfMSWAZ7jdINqVIDhVbK2G4k3fHq0grs28oBnWTDsRnnXaKCYvI0Ss6LkFwNsYY2mIH6SjdevacUOWoPTst2QLC3QwdbPtoAoVwM1/5WhKxcvwukyCEiHUkAO2USfPVYKuYoUvGuowrFQi0Kv0vD8rVtODW/AWdb/sXKBU85G0K6J6bo82KavxCDU+kuhH+Vns0byERT7ChYeAFaV1fBrt0FU+JKpBXORrroDAa4UCj4/utuY/dZnK6Dv46LoiOGNyW6aEEmdiIFOoiQTBseoGsLoBW5IECON3qCekp5lh0BtPXwaCGo08HDkmqIoLSRhkRnI3AvACljxhEoV4MOZrJYIWRAm3aIGtYKFyz7O8YPnh0XqfxLI4l1igwnnaaEVs3NNRnDPCIyTxiUwbJqI7zrnTANK0XJoZMw3dcCy9kNmHXHPeyYvgJtdOyeli/wfeUT4YucW/gM0oRFTLtepJLD09jKssXzm84Blwe+lvb5Oh1F2u8EtBGb3k/zFx9a3IfwmfXv0DQlYPQjhUg6ezaav6xAQO5F68xazPrLEpZ8ghIUkhGuw2MxxNKVphjgriU2fAgll3/Kyox453wIRELIs/op6yix1QjoWr26Y9cuWqeYPXs2A8L6m9FG2i080PbOO++AYm57Y7T11Gn76/t1n3+Nk6dPhcTYXaC67+cIwWth6vSQ6gz4cccZ4d0ktXgYhqhvZ1V7Bc2weUrgCJTBGzTDE2iBj1QMI0wmTcEJI5dBIOgSgkplKEzD5mVrNgJbSrc9h7ZDpRC8WhxemMd6Dek3jUHyRSMgEtGk3M9ezIdqX4RaOQyHal9hf+emLcDh0lRMn/GHMPODWD1tdg7Npwk+vYSSDLPY7npp1RNQtqRC+FADkubOhbuqCu6KCsZi481wyinI/ye3GB0wI+FdkxOmrw4iYPPAvPYwY4P0ZLRwV49JZeEFqZeNjgtci6zzaBdfBLZJU3vf/e16HTSp9lssLKZKYjBg71VXwW/ndoJp4sDt8HSYfurlyLjxTLbL6BAe5sBmqRga5TAmst9q3YI2+w602Xd3cxmx1Byuw1FdSeDFmMJnGXstFuvNXz9s7WCMELhAgv+80d8JupOQlXJJ1PM53BWQSRIgFnHsi56MGEM7Dtzc4zXxx8kkiVAp8kETfK/fjFbrZug145FsmAmxWBs+D/mvou41+AI2qBVDkGQ4lS1eCrL+Au8vgPULC5DVBlFRAN7nuQVHMN3MJpEEyhE4x+9Gq6vGY8w5SxFsBn7ctxmTTsiEWKyBXNrBkIvFz72VITYnmfNACzz1lP1XwJ4BHghmWVoBEHDsLDWx70VqbsKnpEQV7ccTK4+eN8rkmnhWIfud/Lv1sX9AvJJbbPEWCUIS+EITKgKBNL/MQuBbLjMpmSRRCWmKCvqpOQzYORLw7fY2wGz5CQern+52yYn66aB7SEaMNq+PG5MykuYiI/kCKORdif/dvWb5oQLaEzLZJLO85nm20I1kDtDnIVmL4PJUMdCW/mb3N+TB2GEvHPE2kJ/2lN0Z9Zk70oG08JR9MJUxPMinKkUuHK4KGLVToFZyGhQOVznIN/R9V0s1nIlm6w9cMo0uz9iRzkuL8OG53OSMY1WaGOsv4/qJsO2tgosA8Rw7vJJGVNS92akq/jzkH3rfEXgYzXTq0VC1jIH3XT3ESWI41HsR2E4i7EbA6IZhWj5j+zgOcklQKCkKjeM0jobDxxGCssCIpuXRF5vqkcnIu29m3ONub2PXEW/2APxYVv0s29zoCdB1HTLDXWuGZkIGxKTSfBRGbEAaE470rqKMzuw+iAT4uXQbZs7qHqbRrQmhEBz7KuGpaYayKAeSRB1LoEQTcqFUAiFNwom5s307B7SNHYuCRx5ju97SZANM35ShYmn0zcIjXW7wwoNwnvwjKyL/gPSvuAVdpAkSApCeHIBhwjAk5I2Dp9EO1Qgd2lp2wrTlG9ieWwf91KkoePhh0CaR2foLHM7D8Ae4hQSB/f528CNJeRqG5t4GiULNNDADLjsO3XYPHPv29wi0iXRqBOWUzU7D5mw0DyurfAoefwuyU+cjN31hpzkjAR/e5ma4BWq4mcYfZ7QhF7Rx71FK5eAPNUJJgEl2IlpsGxlbRypJxNjCZ1gZgV+Epv98hObPPmNAW/K8eRAqFNgxezacd9C7i6tXvJuy8wKSMWmw53csKqVCI6aM/YQxwwmsIAZ8yBNgLFli2lGCF3pWncHDKKt+hs0naX7RU/Zs/jrofdrQsoKVVT1wIdtU4IEYcY0MGZMuQW76Nahp+hjl1c/1ePsZ4+35OeHNrOCoRgjLEgGXiAE0tLFN7zO/3YNgO/MVIPApG0KFCM47PoffYIJOPYr5k5gjOvUYtFafgP/3jBlKYw0EghCK60IQTT6AjP16iA/T8r6zUailHSHkUlbMdgtoRBDZAvCMF8E3/3UoHz8nzIakItmLi6E/sZD1i2B7hmS+r/H+I802eh+R5h5vUpEB3kDndYdGWQSjbhIy9JfA02BGzb8egn76dNS+wrG3CACmzXFmQjEcVi/kcEOSYIA0OZnN8/fdcAOCTm6enbj4cbQ8dAfECYnIvPWvSJjJzeUoMsnX2gaJQQeJRMjASeqrlf/+N8yrVyNt4UKkL1zIyraWtcGxYxcanz2IYIYFxml5CNZIYd3IsWaJ5SxJUsBdaeVY2Dncmo7+5kF8+pvbXGmCr6Vde0sYgNioYfeW5hfaielIubSYRd+ItVoEKUusTIZfdm/BzDNnRek7IRAjPUTsNxY9RQLuTsbKCdhCCLS54Le1wvzdl2hd1RHxIC8oQOimVIi/Hwv3Wg9j2/DmfOpDBOGCsB3oUcumwhuoYgw6/l6qpOORpL0KSlkWRBS+bQvAtmkf2l64B/KJsyFOngHVrGHwHWyAwGqDXKOCfnpuxzmcPphtAWx/fQ1WlnCJCcdOlCA1W44pJ1MSFAO77hVv16NxlwknN+yHJoJ1pRpnhGO7GYmX5kGWo4btQBPaSksgKOnYpP9clo4ahRXl96swWqrDLm8b1MsSIa+Xo6XVj1tPOYzcnc+ycwuuvA6hd15FsyEf2hFCiCr0yJ9yLWqXrUOgoTvbiBJNyf7oQdbZsyGjTGA0l3N9h0O2Z2BUTMEQ5Z/Z/SAraSf4KAqGwV01GiFf75toQYEYraE0FmpKDDQCwggAI8abCq2g6E2VFrBZpUgKcQC0pNAIX6mZSdOoTs6HRCZA60qOSNHVKCxUNDIdvv0mtFn8KEc6VBChEOUQIgB7/nCYD8mgzRbBWhU9g7RQI0bQ1tFvpAYxMs/T4bAjiPEnkLZWiEVnMF36Ng+X8LHdCBC3fPsTvN+1wVRYii0V0zDb2wjrrGaccv+drNTSN17EN5+cwBhtS8e5kTD7RPb9/S+uwtbGyT0y2vhz1Np2YnXFA7B7m6H3pWNeBnevI02s59a4/jbSlu6sqRD0tl83JfWw+1ASWIWD+75D5sYCaPfRfJYjRnnmOZCXMwZpf5wGd00PxB+BgAF7AZcPfqsTe+d/hohhEhPWd2fm9ZnRRllGzz//fOTkRN+trKysxPLly/ud0UYabStXrmRhqWS9abQdC0YbtaM/J8h7yu+C19sKr6+Z7QKSGTQT0WrbApFAgXzDjdAoR0MuToFAHWAhAkG/F75WG61Aw31vt/nvCIQ6724R00Im4WKJyXSa0QzYolAnWjQ5XYdQWvUUPN5GRm9X7z0BMCvCjDf+uJR5xVAWJ8H6ay1MXx9kLxbjaflInjui20SZD5XjRKYokYEqZn/RQvHHHWdCGJBCebuXMaQiATZ5djY0EycifcECiPWcPtIxMxJsrGxD6/oKBKwetP1aGw6/0p2UhSGPcrTzo7X+7FtH0xbzt99ClpEBd00NaIeZJkuW9dwCRKhUQvnQVHh1VljtuzuFF9AuMi24I0MOaLFLzDGf34pG0+qOl74il4WB0sSfALmxw56BXJYeEzuIv7ZY/EWA2Y79N7I2EVssI/k8NJq+DTN9qK70pPNYeKqpbSPsroPweBrZ80jXQ0xMCqvpGlpDx5mtm1BZ92Y49JlCW5mOmECE7LQFUCsK2DPAnoWIHc147w1N9olxEAmQ0fNSsnsJgpUypIybDqUhvRNDj34n49sdi6/ibdexKk+LQmJt+iUmSMWJCO00IlDVRbQo0wnUdOwf5tx+MmTpamgmtscAxdHYw7WvoaqqFJlZORALlahrWYFJI95qDwP2w2LbgaqGd+B0dzC+CBSdMOKNmM5CwFF9y5dhsC6WgwpzbodGOQJuTw1srjLkpf+JHeb1mdDQ8jWazN+C+jp3z1UYmn0HFPJ0aJTDGfjtdFczwEynGYM2G7fR4XAdhMW2C2rlEAzPXQy5LEI3s4dGmSwb0Ny6loUcRgPeuL6uRGriHMYe9fm5fhhpxPpk5UQqpCacgdz0q1k/pfeS29OAsuqnu4Fn5N/iIQ93A4mpn9P1kVFor9tTC7e3ib3XejKZNRcTp78Y11jT9FEJat/YhoQ/FIDkFlSjktGyohR5i6f3aWPlf/l5jKW/9meZuHzFNhOdjMEWLeSa2hUJtBU+2zGRJ2Bv9zyO5UVGrHRJMjemsDBelR2tkl9gX2eHa0cEw6h9kyPNeDmcthAcv5RD1pgM9clyiFRCaKyTYRg5HLK0jk0bb0MDmpYvR9tPP7F5DrEoIkECrgWUAZAWO172bGzdxz3zBBJlJl8UbicBDbWvvYamjz9mG5SHMzO7MdrEOh0DASKt7NBTqG1dzjYLstOuYAAZb3WvvcaAA0qhaTjzHEhTU2G1+OB1uOAz80AYCUY6GZuNyO8l5few92ZexvVI0nPAiNinQf3rb3FA2+WXI+XSSyGUSlF2991oOaUEvozombn5diTqp6K44OG4uhONry5PNeRSbjFNIetttl3QqIrYeEi/EYjm91vx45ZzIVsxgW0yUEQH2UT5S1AVcyHg5PfDtf9hbGCp2ACRSM025mjMoTGLxp+KdR/BtcvB2HJj77sdApOKRYroTshk4UZtv9QgfcFYVD+/CU3tMi9Ud9rCsZCcZ8XeQ/fFdX3EOBbV6RGSNiGgcSJwOAPSslbIKs2QpE5BwJeDoKkDHPXO3sGuTbV2DgRfdGyy5S2ZCO2UXAQVlHmZDzPsGqpN+p8djLdNW5dhdM40CP1i7H/nTsjOH4Y2LxciSDY0exHUznx4Kmuhyh2KfVdwjGbql8kXXMD5tLKS9XmShCFgmeb6VY8/DvN334XrGbPmB+ycxUU0SJKSMPpTjk1Cm8Ke+nrIszo2tqj/77nsMlYnSc4oh3IbtQG/C9VVH8G0oDvoQCBb1xDgyJvANuiSVOz+8UYbZPrpadBNzmfgW+mtK7utl+h7WitQ/Y4CMcb/9XSW/ZtrfAjeFicHsjGNSlpXWJicA4F2dJx1Sx0s6yugKNBClqGGdfM3EGsS4W2qgtjQCGn6dHjrkuBv7az7Zn/qrR77kEKUCW/QxNaIlKVZHkplpI7g5xkQraMQUTuXzSbCRAoxAu1h+5qJ6YxoIE1VQnJGPuxfL8PyTbk4jJGMVUkg75wz5di/n7RBBbCXWVjo8xhwvhPqZRAlyKAZqYOn2QrFaQKIs8Sw2nfCWlYB8QucvldTpgyPWIajQFzOgLYUkQyNNUHgxQ5Jqucu3g//txx4K1h0D0JPPYz6zARoLjJBUqvA+HEfoeq7p9GYsJ0DwNsjO6h88p0Z0I8rhDo5BwKxELSZ0+bciV2HF0GvGYsRif9g4zDZ/muvZeMfrXcgPBFBeyUEYhVClMGUVNOE6QgkD4OooRUhoxpSrRS+Ci76xKtWQSwWwGfxwgHSQ+/CPKXEhf4QAkIR0h4+Da5d1RCna5EyKp0Bx7Z6J8w/1sC+fDdkk3NYUhTqL+LhKRBq5QjYbdj37pvY6poCUUIGJtobke6xMA1aV9FopJwsg9umgN8BeF2AWCGCcZIGNncIOzdbsXm1CaOGqzB+GCXMcUM/VgaZQcSSHJE0SMgTXa6B3iFty3+Gd7MNzSP34qPys3EzbcIOsWHCPxewa3/6v+8h9bNU6AUOjJwiQvJ5J7HveaBtXN4OPPXvq8AAsYhQUOpvQW8QPrOT6cq+Vn8uhr9xKsbNmgvNpPYxqx30o37JAFHS+nW5UfX4MsZil2cPYREgSXMnsXM2frQV5pYqiMu74gV25CydiZYPvsOQx67nALsIs6zfCc2EYYxFx7PhbZv3o+qpNe2MVq5wvwFtra2tePLJJ3HbbbfBYOhgCUQ2KpYyPY4AR/ghMusoaZxQsgXSYOsp6+j/CtBGL+YtexcecSFAbqEHn9g9XS0QcLEMnj43UXiFCDn9qG5bBqe3Eu5ALfzBnplXVBdpo9EunrN9UUbfjRryGDSyIi71uzfAaJFsp6WLVt3eBcuRcvFIJJwRG+OI6o5nkvzL7ouYX0jrWfkEIDDTrpOSDXjF77/Pdkto9+t4MQqBISAyVn9wi8IytrCNBtzE6iua/NHxNY0fsl1Q2g2jsDOXp54tXGnBbLJshMtTi8yUi+NaUDLftg+ANIFhGVS9Xuy77jo2kRE9MBxtGk6rgYwYMASYeWhx2x6mRgBVinE2002LZKfR9Tebv2fMubSEiBBZ2/Y+hXHG6i+aFDe3fs803hL00xhjgP6ua/5vr12JwAC9ZgxGFjzKytI11DUtZ0ADAQ5kBCxMLH6r35livTYujgKx+iqOKn+zoiwseW8zy/7sOtSKutc6MnBR2HbGtROgnxZbGFtPFxHpL3/A1o3ZWNP0CcqrO4/Pk0a+z3aLe7OdpbcwsC7SUhPPhDOC6UkMATJauFJIPrHpAkFXGMQm4K2hZWUY5OXrykm7CqkJZ8YEmvXWzt5+Jw1Ou3M/RCINyvcrkDu0hb1femOk/rp7HlvAdowh+chN/xMq699g4yMZjSE0piQb/wCPrxGZyRd3C287UvvomSe/EdjXaP6WsUmJ+UaA3Zhhz8Y/JvbmjDh//z09j3FeetzF+9tXPQFt1DDazfe1utjihlj/vBEDLkCZR2mqvWgRmuTr0WrfApFYifTkcxkYQf2eMVR9UsgkUraY68laVqxA5WOPhX9W5OYia9EiaMb1LGfg9dFCLtgJEKMK6D1d/9ZbaPjgAw5oS0qCup1JRL8Tk0goFiPv3nsZYMZbXe3nONjwJBtbEg0zkKSfAXkoDTJtCrZG6AcSGKIePRqQKmC1uuBwcgtoAj00QhfkaUbUNn/G/pEEwsgCLoST3p1ChxB1b7UDbfPnI+XiiyHWaFD/3nswl69H0s0Xoa1+JywuLkmAXjcOMl0atIoRaLH8CLVmKJvTDITRxvBPby9ESOFhIaQU+quRDMfYwmchlEckH+nl5DSW2cz74AgeYgBeT+apbsP+P78Af2sqFPlyDH95HmM30zhKOsX8mN9oWsUYjTSvUMjyYHdxQFai9hxIZaKo0hQ0ZxbWAjrpOPiURuCDZIQOc/3XdfMqhAosSG64HfbHasLNI6BNd3IBhEo+iRGF33OgG/U1ioqhuSStOWhDh+7Pr7/+iomFRQh4XDAvXw313Ckob3uBhTw2mlezvpRpvBiigASyQCLq7n+JgW6RQNv+664LAxoZ11+PhNmzUTJ/Pvuu8Jln2OYu+b/25Zdh+uYbNu8c/sorkGVmcpEXBODq9awfkVGo5s6zzmKfJ6xfzwBUmhO7vPWoqn8X7kcSWagvMQwJNCLtZNWIZLT+wG1MKXL0TBeUj1pxVVpYKCmxuSisnf4mk+fKIM9QQZaVwRK/eOrssG6uRfOne3sE7eh8xlkUopsJd42V6eg69rXAtrVDeiD2vk2bVhwTrBy5AAAgAElEQVQgJklQIHHBBNQt+waCOiWE6SKIMoLwm9wQ54YgOLMWIqUMvqfT4S9tH4eGtiIQ4gBVAoWjatb20hjluGS4y3cgaG1CaPx0CLZZUQs1NiIdk9AIGQIMfKP/k6kvzocyQ46anMfgDbYwWYpILXBqh+qey1jZkhO1+M/uvDDQxr78Xg2sVWPCWA3O/2MSRsv2oGHFMsZmdZz5Rw5oy0qC5sJmSKplmDj1Y1R+/Szqir+DqEkPYmSqrMVILz4dyqQMiPWdn2teYobW2yMzHoHPzIFlFUuXRkTysLzNIHabq5wylgKyEROhv4bTfmYJUURCmJ/dCG85x47vapKiRAi1Mvgr2hBo5DYfnYl6FPzrNLhLqyFP0SJ5WDJ7Z/gtbqbP27i5AaK09vBEOoeUkjuI4ChtRPM7D0PezOkvbtdegSyrhvldef5oKEYlIxjiItpEBiV2brXD6ghi20YLLC1cyPL0U3SY8QcDQg4ThBRtqVUAZhtc31UiZFQCMhGCEdrK7JqL0mD7fjcC5W5Un/wzvt95Jq6yd2a2tukD0Fk41phYJ4IkkXtGD9e3wu7R4EB2G/5293lhySreTxQFU//WDvY9yVpZmqohMckhOUGJ7HNHMaDRub8KmvFFcJS0QFWcCMu63XCWVsJxgNto5SSOukvF0C8hoYslxwFofhlA6vzT0fDuN8hbQuOOG5qJHEOTPh9c9DyEChkD2tLmn87Y8bWvfAHL+l2MEacZdwISzxoD4+ntDN2Im90nRlvUHnMMvzxw4ACIUUcgHwF+Q9t3KqI14dgAbSGsW7cS06bNCDNVorWFJvleXyuqGt4Oh/JQyBxZ17A5ou0Ty4CYP8QWsNpL2KQtQT81LvDBbauFWKqBUKpASdnicMgBndPtbe7GniDdLHoZxcPEoBAvPgws1m4QzySZdkRbLJzwoHS7GAklY0AvYsu6dUhbsIABbV1FwWNpBzEd6J7Q4k0py0aCnkPZj9Z4XbRYwjXZjvTehWyhnJO2kIVqUJvobxrkyWLxFR2zo/SWTmGQR7oOArwyU+ZFXfzyi/1owB8BStQfnZ4axvBqblmHoLBjF40t6BPPCoNLVJ6AP+rLClnmMQGdYvFXb/eYJrnEIHU4y1kYGoWTSiR6aJSF2LTn0jCwQd9rVSPR1Pptp2c4LekcpCeeA7WSC3U8Xq0/fHW8XpttSy3s+1qgOyEDysIuAqp9bHRv/qLnmTYFFLIM7Dp4G2N30SKbJnZaNb3wBSwEiBbfMmkSYxLTIobYFT/vPIf1K2Iv08I0yXgKK0vhqKFQEEKhFBKxnpX3+W34eReX+IGMH7cjL0ujGoFU4+kQCMUs1DgaiN9HN8R8WG/+ilYRMRUr6v7T7Z2okudh7HAuVLY/r4XeAzRORbKBYr7Afi7YF3/1cxP+Z6rrb18dCWjrySmRwBOFxOlPPhn62adAKBBHl+k4gndDPh+qX3iBsbwIVCCmjyw7G6rhw494T3gdra6yIAxoe/ttNLz/PgM0iGer+OyzbnURiBEJ5JnqN2BPHRcxQkbh3DpxMfSJ47H3dE4bmYwP+yMZCXfAjTZLu24oaWTJggiKfdh1cBEb04ryloQBIwJpfM1mBgDStUYy9pylpWj65BNk380llPG2NkMglkCiObbRCj8+cxP8U/dA8qsR+edeB4lXC0PaxLiAtngepH3X3QDn/r3IXnQXks4/M6ZD6V3j99s6zeE2Xc0xBjPu/gsO2//DNmGOZDJvHlJwO9oe3YVAKwe2ENCmn14Y07XS+Qlo27hxA6aOnwZ/WytMq1cjZQHNkezsXRWp7Ub1k9ajlJKR/MeMhBlnIOWCCxEw2VnYNm/EZsu84Qamw0xGG+rUzwhoI/3BioceYtEUtA7Qz5gB5969DACR5+cj6WzKTghU/fvfaP7vfxkzrvjj91lYNEUJVTW8F56/jU14PRwuSGsIoVTYKQFeV9+JdXL4re1Ze9t/9JkogZ0P2gmFbB1CzDRi4PBalsRKI7COkgax5F+ruU0jYscZZuTCtKqsk2Yy81EEs44+66blQJmvoZhrOMsssG8rgSQlF46SjsQFinw/Es6aAsW4LFS/+w3cazszcqhexTAtkZVYGOyRzDdzF/zFdQz8IvZp2v4b4Nljh35UJgKhOijyRsGxvY0x72xbu+uEHbHyUW1IujUdjlApmuxcIgkyYs7KaU7kUsEW3AP53XNZX9l8rQbvvZ4DhcAF1wPt2luvG4EKKRbdlI3TZhqgUYvht1shVmuxbesqBrQ15CRDPbcJonJg4kkfoHzrk2jJ3AJ9UxEKxi6GWKyGSCmFRNVdVicSaBuV/RgLlycj1mX5PZy0BW8Z113HdMJJ0khzzqXQnN+e8KMdaBM6PXDsbID5xZ8YQ005LQ/iBBVAmeYpm7pUCq1eDjOVsQhgSkrG1DMT4DpQAU1eEuSJnTW/PCYXQu0a8ATkUWJt0ij0trTi0MtPQbPvF9a0Lfr5UFuSOiVPEWfo0OQUY0VrMtNz5E1nEDPdvLEj5cjOk0BQVoOgUgqRUQn76kPw1HbvS/yxAkoYIAiAgudqp2zC8v2n4k9tLsjbI9iO2Bf6+GOI9E0DVRCQPqbfyK3/WZb1ziYQUQb0rjrGXgRUTpZxve0sJ5K+bGKbCn5zxzOhmVDIADxZNhf9RxptxGjjLWnudCRfMB0VS99lshRkBMIVPn0rVEVcxttI+58E2uK5N7EAbaRn4fU2M40KniZP31EmQApnEQvVUCnz2SKHaOb8JKqh5SvGYKFjm02HoNFokJxwGgs5I7CKxN3pZUMTIIN2En7ZdX6n8Llo10GZEAdqp677+bgQBAoZarNzme9IF400LShcj9fKicffsZaNd5JMkwpiPIggR2Hi7ZAnZqDFvA7pyXMhkRhAYam02IxHHDxS84679lOQm/EnKGWZzC9HE9bXmx9Y1r+qp2C174I7IpyJxMmdbk6rjATdkxNOR2VFFXJys1lmQ526+8426ejUNn0SPiWxNBJ0J8PU9mM41IpngpDmR6RGGp2DfDYs9x4GoJmtW8LnT9CfzBgjDaavGFhA4ZzUrylkMZpFE0/uzQ8D8Xu8fSveNnB+2tSN+UaZdY26KSCQLRYGU7znHYjyA+2rgWjzb1lnPP7aX/EwiIXQk1F/UVE2ZomOZRbly04du5IxB2Sy1LCGZbQ6bM798Hq5nVKv34TSdsFYEusuLlgKqaT/sn331efx+CvyHDxAzyfSGZ67pFdGXF/beDwd11d/HU/XcKza0t++Olqgja6bmGGjPuoIM43FF8QAI13TSNAu+/bboT/ppG7JhGKpL1wmFELdm28yVhuBgE0eD6S//so+E4hHQAQtDiOBNtPKlWhc+ymcha2QTcyCObCt2ykpAycxpXKG/wnqiWMg0ElQ1vAc2wzgjeYqBLARm42E8+n5JSM2m1RihOPAATS8+y4DS7qGxlKoa/JFHSGwcV1zPxX+6b574Z/9A5SPA+M++Rq++tYw0NNPp+hUzf4bb4KjZA9y71mMhDmz+3wKvg+N+uQT1Fg/QqtzG1yBWga4qYXFjJloD1bAK6hl2l1ax2nQS86Hd2U17Os4NnE8QBvfUHoWZ5x4IkKBAAgwJmYZLxlDUiK0lqKNSwrrcno4aQWhGTDsGYbM2Qvg3FaG+ldfh2bCBDj37WPRKsqi4XDu289A59wlSyBLS2PPCQHINS+/zEBa4+zZSLvySlQ9+SRsW7eyssNffhnexkbsnsdlK1QWD4NiyWRUNnBJkdh38mykJZ6NRO8cliCMWKqMaUpAmS/AmDL0N4FmkUZMQzL63tOeuVYodiHo83YKW6UyFILIQuGCIZZ5lOojxtXPy9ZA962tU3gpgW6U2IWSlGXfFrHhLxCw44T0TyGCp6EZAbuL+UVRUMjCOM0r18Py42oYpo9H6oIbOOIBgPqaSkir7XCVtEIgFsDybQdbnLvPMyBJUjIQ0LG3FtJUBXwhC+o1n0K5ygubvAxeylvSHrQmP6CD9G0vFMPyYbh9LhSCXAhEYtQs/QrOEgmE0moEPWLIModClJ4Iz0EzAq0uyEimw+1DMN8M5+h18AkaWPIi3oj1SPMgSohGcyJ/Wxsqmt+E698JMI4qxqbsVrz8xiiu+IPt1/BQMuAW4qV/D0fhECUkkg4wJSrQduL7KN36MFqzSmBsHIviM/59xLlVT0AbNYHXaaPP1N+G/Otf8DQ0oOrJp5B41bUI5nDJBygAyJgkhUQmRMshG+qXfg/teSMhIbF8EQcK6bNUoGhhrVEKZ40NTpsfQZ0KyRkyJtEjSUhgYY+9mbnJC5fJiq0bN6JYI4flxYdRmXQmmppHMUZhVyOQrRkKxtpUhzzQi7wIHO6ebTbyOFl6hx6daiSX+MOxxwxPXQcIVzNlMz7ffwrK/QW4cs5qzDvxUlbug4++xKrdkzBMWo1bzk6HWMPV9cP721DQ1nHvZJlaBjLzRtrNZJk3cetey6Fy2FcRWy6+ZJPaSVIoCvQQKuQoC23EnsKNUNUakRu6AqNTc1h01uGlHeMDsdaIxdbVREo5C0dVjS9EyoUzcOie1zoVyXngT0icObrbcb97oO2hh/+OO+64i73cyQhAIyMQxdz2K3z+NpRVPxUGwPLSr4VMmgibsxQtrT+ENdJ4zxGNm0RWCbCobvywm0P5UB4C7CKz0tH3FO5DYJBKnouM5HkMvKMwGISCbICJRQuntweuP34ndpTFvmNAd/j7MknetPUSuFgml+hG7L/heUvCrKlG00rUNX/BxLuJecSBcCGY2n5mFUQLESRAiXZR6F7R57TEc1n4BE0Wj9b4ENFoWkMknF7bxOlN9GYkTk2hjm22HUwbhBh/ZASMDcm6NapeUSQDhHb2WlrXsdCpvhqFbpH1lDSgr/X2x3F96Vt9OW9F3RsseQEZsQ/Tks49Joy9vrS1p2OOla/6s82/ZV3x+svjbWHZl+k9Q2H5xHZrs5f0qMOmUhRg4ojOIv+xXC+NLaS3RgzpgdwgiKUtkWXi9Ve89f/eyg/6K/Y72t++6g+gjVpPYWqxGrFzgi4Xy7DIgyTqkSNZuCivKRVrXdHKMaDtzc7jCR+ux4dBRQJtkeWz/rEItencRgElYAgQFSbCDOXDkTDuVHikrahuWdbpN36+S1+OLHiYzW/J2Bw3ADR++GFYEL8r0EY6dZGhrEdz/X099qf77oPItI4lY6D76a6uHlig7aab4Nizh7EEKbGXQNKx2Iz1GshvBC5JU1Iw6mNuM5ST+fAgKPXB1XCYCe07rTL4pDIIpEL4Ks0QknZUmwtND3MamX0F2k45hUtM4rdaO+n+EeDm9nSwnuh9WHboOfgEHDuJQFvti3oEaiwwnn86k74xL+/YoCJdvKFPPtkBOIRCMK9di8P/+AdIo9kwcybq33mH1SVSqTD0xWfhMzehfNHdEIzQQnhFOhzqarbGo3k8McZp/kysc0oCdbTmbWpiSThkEeHXR6pz7eo1mJg8AvXv7IAkUcWyUifMGcIANZGCkrOIIZQRSyh6RnE+jJFCaknY3b6zBDUvPs5CGHMXPwRZmoHJ+1gqy5i2l8AmAnwBWH7kgBT1iGSWLEQ7gcs4QmCgz9yCUIALHxTqRNg/nwvj9Y8CvAskCAp9LASZwFH6jowx7xU5qD+4HOKfOUBSqFSg4IwHoUhJhrXeDXebD5Tp0hL8HuZQ5w16AjupDh5g430WsNtht5ej4j/rkHPeH7GhbDf+8+54uENy4G/NgDwEENAGYP3XXObPSOsRaNuyFK3Z+xjQNurM7vJLkXVEAm0k1UShyRSKTNYJaBs5EsNffJGND2SUNC4kUzG/O+1+qDQdyQedrR7INFLGPvO4A1BpxVBrOycn9PtCLIsuGfUr0s+MNVzd1mDBD1+tQ5GKA9osWTOwuno2JqMReeCeNQLYKHyX8pJGMwqjJualWENZuM0MLCaALeOmkSC9tGhmqzTBhA2wBrai4aAUX206hwFtl5zxNRacyemHPvPJMqz8YQYylZV4+c4OssgnD6/BGBMHOhIQxgNq/Hk8tXa4DlYgce5E9lXZHS/C1+JFQJqDkCIIOQQsDDXgMsFbxxFUCOTPvp3CjkXwm93wmWwwnlaAoD+IOn8JvrY/wMoNkU2Hav8JTLeUEvfVvLC8PQy04yoZo00ug6e0CvITRkGilsO2ZjMECi7UOOTq/E4UF2RjzJtckspI+90Dbe99fCmmTJnCXvQkyM4nF5CItKio776g4TO68cLtPJ2VnBYtnTU/WFRX+SFRfdctqxEN7A53ZTgtdkbyhRiSdUvUDvt/6cu+TJKJSdVsXsPEvYlZFS1cigSBiRHYZPoWh+te7ZVBSKK6SnkuA6lKK//Vo5D3mMJnwiG7BNb6/JYexfD5+0iLX5pg8NpEpMFHwuO8UV8rzLkTGtVwBtBwIaN2Vi8dQ0Ch012DysoKZGQlMg2wniwyW1+s/Yg0oYghZ7FtZeel56Mg6xamk6RXj2WhqCTcL5emQS5LZdR70jMittzIIZzeyvFofelbx+N1HIs2DfoqPi/3j79CTNyfGGxNrWtY8gQay/IzrmdhyL1pmcXX4t+2dP/467e9hmN59kF/xe7t/vbV0QBtpFfGhxTFA7TRYorMW1uLA7dS2EkRhjzxRFhnKnZvRC9JDLXmL74AgkFYrVZotVrGZiN9tt6AttQF85F85UUsPJHC43y1TSh7eyn8kwE/R9roZJSBmSI+KMMob/QdjWtkPJstkpFE2rrp11yDhDMGRm+tr/4joE22bh07/FgDbcQ4jHVxHXl9R+6/IVgrdyEU8sEXUsPlFVD8PXxVFgjkMha6JqgWIgQv5NkyKHLT42pDp2cxQsy8o31c9AxZIGCHq6UKOw/fhpCMA2gI0CRLTpkFb7oL1hU/QdAKSDYBhtNORf59/+h0KwmM2XFm5xDbwBAuQ63uilMQGCVAk/17BDl+BbMOnUABJJTRnYFs0cGsePoNgTCkWRyrTjTvKwopJYBOKJdArJV1ZErsAWCLbBMB9HxSOGIAUoitsnA48u67H7LUJISCQthqy9laImjxMJZhJHhNmmSRWpM0DlFWVN4iwaSQEXDcG49HuLJMS1CazbLNE7hKRuthkiwqyLwBUkkS0+6jEPFgiAP5WP9wuVh79259EgVjrsXaDVvw9fvJDLzBOBegDzB9tlEj1HjhCU5DK9Js+7aj9KFbUZ5pRMpFZi50lBhtfQTaivMfYmGm7mpOx9CycSNqX3qJ6YQPefxxqEeNCgNtkck44vdY5yPo/lLYc6xGAPcPX3+LXKgY0CYdNhI/JN6GbT+2YTIaYIUUGUOUKJyZgkSpH/bVB0ChpCKDHNphCRCJAM3IZNYPArY2+O1eeGudkGYoITHIOWYmMTyJgtduLlTDLNoMC36FN2RG0+osfP3LuexeLRy+EufMmY2g04N31/yAz8vnMKDt9cemhY9/+t7PcXo1x05LPHcIUuZ1lkmof+cbmFdvgjyHC+F0VzayrOE/Lt4EH1yYK/wX9NIs1uaGd1ay8M30q89iyTeElPhIo4TNUov97m8QDAVwwLMWjqAZoxVnY6LxUmzZugdTp02DSCFjWZH58/ENVF56JspkmUiAAz/VKJCUKIX5iw0oCyZiSKABxpAd9Yl5KLaWwuSVok5owD3fddfj7Begze/3Y82aNXjrrbfg9XqZbtrGjRtxzjnnsHDK39J+2MppFvRkPJCWmXwJDlT9KwyI0YDAUlPrT2I6aWR2xwEW0kOhfZQtkTTTCOCghRENniNGu2FzHGDfUzZPsUjLJh4eTwMToKfvteqR/aov81v69mjOfXST5BDL9EcDNM9QbDJ/w0KnZJIk9u70eLmY+mTjLIRCIcYk4UEs+p7CKyViHfIyrgtfBv1OYbR2VznLjlVR/xYcrrJwFkFiItIQwyeMYALHAQfTP4rM/EihrMSKq6p/myUCiNTho5dPov4kDMm+LeZ+EOkrAt8oVJTOS9dAguwCCFkGrv5eoBPg1jWjJYGBnLhzd12Do+kP/Xns0fWt/mzJ8V/XoK/iu0f97S+aYP608xykJJyOoVmL4mvM/0Dp/vbX/8AlH1UTB/0Vu/v621f84l2kVmPs11/H1BCehUYaUvziNB6greLRR+GuqGCLS/fhwyyr5bDnnmMhcv1l/CKaBOtp95633oA2YpqlLZjPRO/9zW3w1Neh7K+3I5gBeM4njSkjAoYQfEFO+DpbdQmM8knYYfpb+By0QUmLaTJis5GMCi0Iy+64g2lqUUhgwunEYjq+LBrQxocuDkRL90cw2rQnntgnoLU3oJhYN7TwDCp8cDrdsLcF4Ku1QSAUISlVD7FYC4HYj5DfGTd7L95nkVhulr2/wK9wYm8rp8PWk6W1noKcaTcyrVGhQIpgyMvClPeefQUCcCNQAOAMA9zprQxoI8At0ghgo4gR2sSiuXhXLcOjvZ/Unwk8jhdoO5rz0vl8FgtLPELjFiWSIIvUsrMeOsQiuXwmMwe0pXHZwylhgohCYCMAPUouwRsBSF11yOxPcb8K3ACFjufNuw1t/r0w1a2HT+eEeDOgzhgOT64dLm9HYo3IayTQPTv1CoiEMrY+EoqIjyRk/Y7AfIGQY3H6fRYGvFFiqQTlNKxZ8wtKP7Jitas9pJqANosIJ03W4dF/dLnZxNqKArQlriliYbB9YbTxYe9CqwABnwcCkQiH7/0Hy3pLDFQCxSl0lMKCY+0DR3PvezqW+uGGVd8iO9gBtNkvWopv3qtGZYUfV19jRN4oDQtbDXkDEIkBbZIcQrEAEqUEAgnHqAzYnfC1mlj4dNAdgEghYsBVNKuxfYpaV4fuZ+OXKVi57SIGtN3sWs3AKLJfMo340HI2A9o++GRuuKolV78KZVUG0rT1OP+2mZDndGTA9rW0ofTW57qdNnvRRdg69BuUen6ASmjEDO2fkSnlMBoK96SwT9bPjVpss36M3c2fw96ekI++l4qUuGEsx5hl49bMmexZ8Da1wvztFqx6fScECOEH2UiUCeJPshiNZXnUQBtl/iRgbdmyZdDr9VAqlXj77bfhcrnwySef4C9/+QtEBJX+Rvb+x5di7PgCJoJJRqLULk9VmJ1WkHkzY0DRw06MNbeHKKBCxl6i7wjMicX4Fw0NEAL6j1QOB61HD8T7Yu7NlQSSUXZSYmWR0eQuJ20B08s6Wvtl94VciO9RGgFzREOOFxDr6isCwIgpR3100Lp7oL/71u/Zx4O+iu/uDoS/SMstN/3q/7mw41g8NxD+iuW8/6tlBv0V+50bCF/xwFmsYNnRAG3ENqt4pDMzvGsYZeze6Lnk0QBt6QsXhkNaiW1H4FikhRSAbwaQeOm50IdGQSo0YLd5MQszpYRLOWmcMDjPZqPPFPq2709/YowcAhXVY8b0x2X2ax1dgTZaSMcaGtiXhnQC2qZM6RR6GWt9lg0bUL54MfRTp4IYll2NwBnS7wohwCIynE4HLJVOCL0BJCQlMwBEKA8i6LYPONBGbfO2meC21MDk/gn2mn2wHtwByZR0uAJ1UHvyYJdxoWBkBHYQLkTrN8pi6nRVwm49iJDXB7/M2e1a5W1GBH8xI1U1B6nXc31QIe8uUh6rb49UjvxK2nQUthqL9ce4xXQdRSL4WltZiCcP8hMDauQHHzDwx1VFGWJFjI0q0gihLMiN2jweoOV/pDp4thz/neM+7pOKi7qDSKVE3ktLUfPEc2grOAzVegPynn4AEoMekHKhgCSdFAhy94bYaxRVxks4xeIn0qAlkP/br39E/pcf4XVcgz3mDirtwsvTsPByLvw10pyVB7Fv8TWoTdJAd4WNMdoMX+YgMFcZN9BGidCGZt0GZXvfoQ0RkU+Gtm83MkZb4tlnh3UDSVeQJAB+K6O2bfzqK2QH1TA/zzHaku57Eu6yGghlCogUcgh1cogVYugMEqYdF408Sf2ZT/7Aax/yWoh0bcGQmxFdyKodH6LJ9T3kjYkI7mhBlcmIVQcvCwNtRQYXSySwWuTCpxVnIENZiWURQNutN7yG7VXjMSF1E+45ZxTclR06gq7KRti2HIA8O4WBZ5SwIPGME1i2z3pfCb5svZ+1QS1OwmXGl8JutwlboE/Nw46mT/BzHaehZpBnQy1JglGeg6LEOUhWcsy5yGfRb3XA+steXP2kE2Zhz0SS4XlSjEI9vjcnIVEnhEovw7ZdDijkQkwbp8CSe7snLzpqoM1kMuGuu+7C0qVLIRaLsXjxYjz00ENoamrCAw88gOeffx4JCb+dKPODD96Nu+++mzGfBAJhe7KDEFzuWhauE8+Df6QHqD8Gz9/qAf0tzjsQ/qK4eqt9D9SqYTBqJ/frZVEa85qmj6CSFzB9Ppe3FiIhvViDsFi3IRDkAD5impH2G4WjZqZcyNhuVsde9hsJ5PdFh28gfNWvzjnOKhv0V+w3ZNBXsfuq64s5viN7Lt2VOdpf9R4P9Qz2r/juwqC/YvfXQPjqWAJtpbfcAtuOHeELFiqVKH7rrX7XJyOmAwmMd2W01b7yCktGkHv33UiYM4eFv1GGUkqeQMaDfrxPogFtfONzH70PqiwujMspqIJf6WCgCC/FwrPZ6HcCrfa0C9WPWbGiT6BS7L2kbyW7Am0UHkjaPwNlB/78Z9h37WIMGfXYsX1ixvD6erGBtSE4HW0wNbRAZPXCmJjBLu1YAm18v/QH7QiE7Gh8dRmy7lvE9AAlVgX2fvA3YKYBXhnHmDySGWWTmK5dW8kmiH7yQ75HgYDThbx/3gfjKaf1dvgx/b0/xy3eh/uvvZYlkCAb9803DGhzV3O6XAGrBSKtsFuyBv6iW9euxaH772dhil0BNr6M688cky1t6Plo/oyTsCH2HDHpCOiLzEAslFMyBgEDyShUmYwAPwLb4zWaG325/BMGtP1qmIz/V86J65M9dG8Bpp0Y/ZncegUXyWZfBHpE8gMAACAASURBVAa0KZ4HhNflwFpUiWTHVBRN7w5ER7aN12jjv8tJnc+i1whQFXhFCDY6GLDaKVQ0ash0vFfc9/IEkG1YsQLD5BrUPvYQA9qyHnkGlt2VEOs0ECfpmP6bWieGnFhqPVgk0Maznvks2CQ54A2aEQp52dFl1hdh95Uj8edxcH+0HWUTjNhdOQPr3dNxnmczLlmYA930MXhy1Wf49vMTkaGqxLKPOxhtt/z5Dew4NAaTEn7BZZUHorYo4/qzoZ/esRkjkIghTdRht+m/2NL4Huy+Fvwh525keEYgEPLiK8sDUEmTUE3JV+h5SL4IJ2XegFAowBJZ0j/eIp/FgMuDw9/vx9UvcCDiRcV2nHJRIRRSTm+vtFGAyVMS4DO1sYQpvHmNarhNLojdPigVQhS0ax9GXsxRA20ejwd///vfUV9fjxEjRuC7777DpEmTsHLlSpx44okMaFPFiPT3vYv1fGQsWUf747z9OXj2R3uO9zp+z/7q74Xz79lXA9FPB/0Vu1cHfRW7r6jkoL8G/RWfB+IrPdi/YvfXQPiKB5XGrl7da7Y3PtRUqFJhxJtvhsGjWNlwXYE27eTJGPrEE7E7IMaSkUDbidOnMxCHhL3rXn+dZW4kYIZ02wiMI5Zdw3vvsZq7Am20sKRFtWbsWBbySbo4/EKs4PF/QZ7ezhiSChDSdej4RLLZqF7zN98wTSkSsh/24ov/E0BbjK7uczG+LxBgoRo9uk/sufiANsDtdKG5qQ4ylxBaNcfEkRjlEIhCXObKGLTCoi1YY3UC3y9ps5oYMiG/F7JsAvwE8NnacPjO+6C4cSIsip2sSl7rmpf1kYoT4LJUIlE+HXJ1OuQJGTh8331o2/BruAlFr7/eL0lFYr2mWMr157gVCYrwrLauQFvQbYVQjh6Btqqnn2bjACVJof/zlnT++WhezoFqlACBdPSof1LGVwLkInUpCXQjI9ZnXxJ5HMlvH3/4fFSg7fXnizA0Xxn10EigjQqoFwG+P0rgmeVDmmAOCsdzCeR6sq5AG5XLy7ieSQoFHS4IHWIIBJIefRpLP+ipDIXRUtI+Im1IpZyGXSxG4cHrv/wSo9RqNr7Kho9C0YvPo/bXSpbwRJasRWKqrNfH2lFSApGWC+HkgVT6TON/xguL0OrZihA4bUWzexO8wVYk75gE59ubGdBWVjWZhfnOUO3CTbcPgzTJgBe/W9Mr0HZ1yALNxO6aewlzJofDQVkfS0tgyQtCCOHXujewqf5tJCmHwuWzdAoRpbKFxlmYk8cx36JZ5LPo9gTx1Zd1eOaNRgxV2rH4+kQkThnGEsQGbU7IEzQIBEOA1wdY2mB2+eAJ+eFK18FmcWGoRwilTAB5Vvdw06MG2qjxBw8exG233YYVK1aEr2XMmDF46aWXGNj2W9og0PZber/nc/fny+b4vML+a9Wgr+Lz5aC/YvfXoK9i9xWVHPTXoL/i80B8pQf7V+z+Gghf8UDbyA8/ZCFB0qSkHhsUqYmV/8AD2HkOJ1MRL9Amz8lhYUh5JMCfwTGL+tOiAW20KKt+4YXuQNtXX6Hhgw/Y6bsCbXybCGjLX7qUAXM80EYAIa8BhS5AWySbjc7b+NFHLOOoZsIE5P/zn4NAG4BIoI1YI30RVe8r0GaQ6iAOcIt5aZKKZb2M1/ryLEYK+tP5xDpduC9QaGTL1ytgmHkq/DIHSNONNyHT+JIzlpSnrRkSqR4SNcdsavrsM1Q//TT7TAzRcas6spfGe00DVb4vvuqpLb0CbQIBhGIXgj5vj32qdNEi2LZuRcb114czAdP5UufPR8O773Y69cj332cgDoWQE+hGn8mKP/gAYrV6QFifPNC2I2kM3j6wINyeaFpY/I/RgDbSaPPORkxAG9XTVd+d2LmkLaeWD0OWdC6EEiU0GcX93k1IpijYnjiESxRBfT/UKfy+p5OuXb0aYwQCdl8UI0ZhxMsvoGF7NWOAGbM69M+O1Oja115jDGeyyKQY9Lf6ldlocK7udLhEaED6upNhWr6iE9CWc8ovmHTqh6xs5aaTsPnLi7ox2p649QF8cfAspKbX483bR3cC1NiBAgFkqUb4LXYE/QGIdSqWuIC3cssGfFW+uFN7KEw0RVkEnSwdJ6QvPOL9iXwW//HoIfy8uQ0uVxAXTpPilrtGRt9sCIVgqmvCr65W7BC5scpcy85xlTEXl4uTBg5os9vtoIQIlZWVaG1tZQy2kSNHQqFQ9HsnjLfCQaAtXo8dm/L9+bI5Ni3+7c4y6Kv4fD/or9j9Neir2H1FJQf9Neiv+DwQX+nB/hW7vwbCV5Gaa9SSIwEekUDb0H//G9tmzWKNjxdoo8x1BLDJMwdGQyoSaDv59NPDYEYkMMMz2urfeAPmNWvYdRDDJf3qq7Hzj3/sdFOSL7wQaQsWdALahjz2WBgkFEiFCOo4xkNXNhuBKwSy8Qwaql/czp6I/c4PfMmuoaMDfcbqZ59F0yefMHCDFrl9SbzA67wVPvMMNON61+91u9xobqxFelomfE1udonHEmhjQv5OJ/tHAGwk0EZtIfYksWhI95rCvkJBLgyRMkD2lC2UgKfSW2/l+u8FFxyXiTb6ddwKheCu4ZIPdGO01VghMSjga21kGU17Gsv2X399GDhr+vTTsA5jwYMPovzeezuFlI5fswaH/vlPFnJOGwTuykr2f9JaHKjQah5oa8xNw6Pb/h5+FOMF2tzXcNmShwr+gvTxF/X6SNe3fIGGlq8gFCoRDDrDuu50YJ7uGhg0E6BJiZJ+udeaj1zA5Sad+OhGmXIpEV1PGvBrv/kG49qTWWhGj0bh88/DUdMIsU4LmSY2PKb0z39G9p13sntLSTE6hRQ/NwR2fxkoVJv0OMl0slHwfnmYjenm4QpsMs1gjLZYgLaXb70THxycB0N6Gz68v7svSZuNkhr0ZDW27fislHveya4Y8TZUkkTIWEbh3o1/Fg+WO3HNXzj90VEjlHjgxkQkFPS8ybayqQqPVLenSm4/zUx9Gm5LHQZ9lAjOo2a0EbA2f/58ps/25ptvwmDgnH+82CDQdrzcic7t6NeXzfF5if3WqkFfxefKQX/F7q9BX8XuKyo56K9Bf8XngfhKD/av2P01EL7qK9BW+Oyz4aQBpDsmUih6DaHiWUxDn3wSivz8ARPSJvCB9Nc2btyI6aeeyvSbyKIBbZScwbFnD/u9J6AtMtQ0HDr6yCMsFJSMwg4DWg/7HMlmo78jM45mL1oEw6xZg0BbxL0gnxPoSUxK/j7F+kTEC7SRpFRtZSUyc3PgrrEyMOZYAm3h6wqFEHCThrYg7muO5hvKrkrWFbiL1Y8DXa6/xy0+Aymve8iHjvotboj1pNXG+SMeoI0AX+3EiQy0TL7oIjR9/DEDPceuXBkO/eb9lHr55YwNN1AWDWgbPVKD5x8r7PGUXRltyicA96VgGZNjBdpI193r5ZIoenwtLKGiuW0zS8YhFSciNWEOkhNPh0oePclEX/zRYFoJn8+MVutWtNq2sAQSBu1EVhUfMk2fucQe3TOBEtB2YlFRGHSlsbr+zTfZ8bFuANE7cPirr8JTVcWYccqi4Qg4bPBU1cLzpBY+gRUjDEvCQJtEaETLZ19GBdrOPnsXGhz7woy2fF0p3lrWobPHA23qBDteuaP7/dSnqqFJPjJo9nPta0yPbUTCWRiZdA6219kwLr3zMZHyeQ5fACqJCP5gCCvW/IAp407Ecy/XYMNPFhSPVOHW61KQrwWkyT1jWW/WleLN+oNIlMgwQmXAeksDEiVyPFwwEcNVum63/qiBNso6SllGTz31VOTm9l+H60snjXbMINDWX57s33r6+2XTv607vmob9FV892PQX7H7a9BXsfuKSg76a9Bf8XkgvtKD/St2fw2Er44GaNt79dVwlZUx7SL16NG9Akg80BYrAyl2z0Qv2dVf0YC2yocfhr2khFXAQjvvvz8cEksgkFAshu7kk6EoKOjEaJPn5YVBEqFQCGlhJjL+fGO3ZGOk7bTvuuuYxhNdN9UzyGjrAD15oI3YQWJNbKwMulekF7j/5pvhPnwY8eiSNTeYkJSaAJ/ZiYDD99sAbXx37ScxeUq2QQy5voCVR/uMxXL8QIxblMl313nnsdPzQBsBpxR6Fw/Q1rp+PWMS5vz97wz4LLvrLgaGsxDVujrk3X8/q48YbXxmyuTzzoN8ANf+kUBb4tzXYGnzIytdhqJhPSdX6Aq0CVwAZUgmixVoo7Iudw0kYi3TS6PwZQLc9pTfjUCASzxB4NfooU92SfRA+pTdQbBY+sbO0ltgsXUkyOl6jEZZhKHZi6CQZUAglLDw6UgNt7Xff48Thw49aqCNNkEIWCWgTTo5F/aZjfCmucLNGZf4HPssgAASoQ5Nny6PCrTddJkUmxvexfbPL0b51ik4IWUDHn/zr+F6eKCNvshOk0Cp7JykQSQR4g+nJOCkyXqkpkijupBCa30BV5jF9tqmWswpTESWviPEtKLVBb2CC4+3efwMaJOIBFj9w4/YvjUTGzZY2G933Z2DsWPUSFOIQUkXerKHK3ZilakG81OH4PzkXMzd9V246PoJZ3U77KiBNkqGsG3bNpSUlLDsojyjzWaz4eOPP8ZTTz31m2YdHQTaYnm8j32ZgXjZHPurODZnHPRVfH4e9Ffs/hr0Vey+opKD/hr0V3weiK/0YP+K3V8D4SseaOOz6MUaOkqMtkidLe2UKb0CSMcj0MYz1OguUKa5/AcfxO4LL2Q3hQTPia1GyRRoEU/JEMpuvx22Xbu63TTV6CIMe+6FbiFOnvp67Ln44nB9xyvr6FiHjvKgZxhoi9Ari+WJoCQWxEYki5W5QmXtVj/UWjECLh98Lc7fFmiL5UJjKEMZYinZR1/Cb2Oo/qiLDMS4RUxRPsQ7DLS1t/RIQBuF7+6eNy+c3IDCBQlglyYmspBByoabduWVTByf/KqbMoWBmARm8jYQCRAinRwJtJ167zI0t3iRlcGxcnuyrkAblRO4gZAcGK78O1KKOofD93ZTCWRze+pZMQLdGk2rUNv8GcuqPH74q+z7rnpqpOcmElE7YwPdKER6275r4XAdglKejST9DNQ0f4pE3TQG8FlsW9l5ZBJi053BsqBGGmkX/vTTT5iQl4eD8//Cfuoro804ezZ0kybh4H+Xwn+uDP4EjqFMlrC7GENmdU4mQSHH0UJH/3ZVMtZXP9cj0PbmbX/F+rKTUCXMhc/bcybUa69Mx9lnJEEoBDRqSkTR8x17cM1hFKeo8IehRqilYgRCIXxe0gytXIyi5I7kGWKhAN99/ytee4UDbM88KwGXX5HKPmfpjty/bin9BTtsJjwz7ESMUxtR4rDg3vItaPF5MCBAm8lkwuWXX47VqzsL5FFjZ8+ejffff38QaOvtKf4/+PtAvGx+r24c9FV8d3bQX7H7a9BXsfuKSg76a9Bf8XkgvtKD/St2fw2Er3igjQTpCWwbSKCNP1c8wEjs3ulesidGG2mCiY1GhDwetP7wA1t0kx0RaGuvPjJzKoWO6mfMYALqqjEjMfy5F7s1gs84SnWTNt3xyGajRvNAmzQ1FaM++uho3B7TsTzQRn6hjK5hQDOmozsYcdKUFIz6+OMYj+pczF3d9rsA2kgHkEAhAtqORxuIcYuAxT0XXcT07kYvXw5JQkL40o8EtBFTbfvpp7OyFPIe8npB/uMBcOqX6QsWMB24SIYg04UjxlwvOpZH4/+g1w1H+T6s2vUjyzpKGm1nLv0Q1bXuPgFtsmWA2CnH8CdegFo5NO6mUSgpQgF4fWZ27Nb91zJmG2UipYykBMA53VXsN5k0iQFiBLJJxDqQtlo0IwCPEh/wdW4quZwVm1zMZXGNtGbLetQ2fQqvjxufM5IvYECfQpbNgDn6/Ouvv2JsTg7Kr/wbK5O2cAHq33yLfY71PUPvJdLdS5s/H3stSxEoACRBDfRb8uFatpP1g6HtCUf49kUCbea2DLxguxn63Bq8+K9spqHWE6Ptv/fMQ2ZVAz6cswCnZXCMTN727rfjsy+50N3EBAlys+XIyVJg7CgNZpzMJT+JZjcs348snQxXTkgDgWkUIvrk+iokqiTsO958vhDef38rvl2tQMEQBa68JQ2+UBDZejmGJ/XMlqTj5+3+Hg1eFz4adSpSpQr4Q0E0eFygJyJL3v3Yo2a0EdB2ww03oLi4uFPyA5fLxVhuL7/88iDQ1mOX+L/7w0C8bH6v3hz0VXx3dtBfsftr0Fex+4pKDvpr0F/xeSC+0oP9K3Z/DYSvnAcPYt8117BG0GJDO348shYtitqoyGQIXRlt6rFjOeZXF6OFLa+99VsDbXz7e/I4gT45d92FvVddBaFKhaJXX2Xac8R04S0SaKPypC9G4UaUmZR8Eml07fXvvsuAOP306chdvJjVdzwaD7RFu46BaC8PtFHdpI8kMRqj9p+ezs0fT9paGdde26cmEqNNpJYes6yjfWrk7+CggRi3+CQQlA2UMgBrJ08Oe+pIQFvLF1+g8oknWFkeiKHy1P8odJCYkglnnMEYbBK9Pjx2eZuaGKOVjZNZWQNyV/x2Kw49cy92DhnaCWhzOANQdQkx7NqAH685FXKPH+L7xsJdUwWpWw/ha61sXMq//59H1V6/34ZAwIHDda+jpW1DOIyUgC4C23gzaCbCoJ2ARP10SKVJ8PssgEAY/p0SGlA9Nuc+lmjB6apkumxkXYE2Kstn3i2tejLMbuMrI1BPqxqBpvokjM+bgYOX3sJ+Sl0wHw1vcZlj4wHaqDyN0bVz1rOQ22H6v0EtHoID829kdRG7OdJ6Atree/oEvLV7Xo9A25eL5yG9sgGfzLsY98/m6uatocmLK6/nZAwije794ttzUZDHvTsMegnkMiHs7gBCghAuem83cgwKLJnVIWV23af7GdC2+NRcvLe9AdefkIH/vFqHtWtbOd9M1WCr0cY+5xjkePfiI2eTnb71K1Y2kr1GIJ0rEIBWzIWoRtpRA20UOrpv3z4UFRVBJuuIie3p+24tGOAvBkNHB9jBfax+IF42fWzKcX/YoK/iu0WD/ordX4O+it1XVHLQX4P+is8D8ZUe7F+x+2ugfFW+ZAnTICLjBcCjtaovQBsxbfjsfMc70EaAmmrECOYLymBHmei6hnrGA7SR9lPV00/DvHo1S7SQdfPNvSaMiL039G/JYw20Uev333gjHCUlIH0kzcSJcQEYYb29q65CejtQHK9HSKNNIKKEBD1rE/VU50A9i/Few/9C+YHwVSxAW7RQ2r0LF8JVXs7cFgm08ew12nhQDu3O/uKBNoFYPGDMQcu2H1H+5N04dPa8TkBbLPf4o7vOQ0GNGYWLn4Hp+++gGjkM1m83QTN+PJLnzo2lil7L+P1W1DR+iMoGDshi7wsRF5rIa7jx3xPrTShSgsA3SqpAoaCMAeeqZEBbpBFgNmrIYxCL+WybnOYbnY/qbXPsgtW+lx1C9Vgde8MsN9YGgQI46IJ4N5CVdxka3v6g0/3t7cL491LICDjuBYReISZmvAGBQBLWfosFaNNkN+LT5+fg1Z0zewXaPr/0Ejx41k3dmrZ9lx0Ggxifr2hiv+0rdWLfAQcDWrMzObxJIBTggbvzYbL7YPcG8Le1B9n371/KgWWVrW7cs4rr4wSi0d8jDSrsXeZE0BsCJEDaHCnqBd7w+W+fkYNzijo2lCIbdtBpxTX7NiBfocFbI6b35k6ujaFQO/8zpuKxFxoE2mL31f/FkgPxsvm9+nHQV/Hd2UF/xe6vQV/F7isqOeivQX/F54H4Sg/2r9j9NVC+IkaHc98+xswi64kJ0BPQRppGsuxsloVTlp7eKTySFqg80+14B9oi7wQxQYY89hhoYU3/eIsHaCOQsezOO0GsGwrLNbaHrMV+x49dyd8CaOPBMmKSUBZHeWYmE7OPxSITW6QvXBjLIf1aZqCexX5t5HFS2UD4qiegjTTYSBeRLFpyCH4MiswcSuVJo00g6c7M4V1ImnCMnatQxJW0I55bcOCBm2Ev3X3UQJt1xxYYTp4J64ZNjOkXDTiMp12RZT2eBpC2Ghmx0WSSJJYp1OmuRKt1C/uODyc90jn0mgnQqUZAqciBWlUEpaxnliAx6nz+NoAFKnZkRK1vWQlLWxUg5MItyZKqJsH11OYjvse6tovvE/5RgPtqQFqvxLgxr7FiJZdzoa2xAG36HBFeeHQ4lped3jvQdvllePCMG3p0kdsTRCgY+v/sXQd4U9X7fps0adJ0b9pSWlqgLS17ygZlOPgJiIoMQf4KKiooLqaD4fqBC0UQUEQcIKKiKAKyFJQ9y2gpbeneM00z+n++c3vTNE3amyZpy898z8NDmpx77jnfPffce97zft8LVVU1HnnyEvIKOJ/zRqGleflqhIS7ID1HBfgCne5whVKjQ155FSrUutrClF6QbgkS46UI6zgARkKht7XzxBtjoky2Z2tWEtamX8Zo31AsCO8qaOhYDbSVlZVhy5YtKC6mC19rjtBRQf7/1xayx8Pmf9WZDl9ZdmUd/hLuL4evhPuKSjr85fCXZR6wrLRjfAn3l718xYda8YsKS4E2vgcEJhmKItCil9QBxa6uoP3ts3dx6mRCQ3qEe8Z0SWN/NRQ66jNiBFQZGQwUIzMXQmkItBFA5D14sNnQUQIZKQyVmG2d1qyBW3y8tV2y2/FHVq2CfOdOs/22x4mL//4bic8/z0JzSZHVEtXMtPffR8727Sz5uQNos8fVsV2d9pq3Ls+axe5XAsRJtICMqYXmcsBLQ0CboYAC5Whr6ZDu0oTTuLr8GdbuI/+5EwN/+AVl7cMx5LXNgi6EIaPNPaY7U0qlecclJMTmwCCJJPBhnWIxl5+Lz71GrLXEtNUsNFQq8YNM6s9+F4lcWfgnhZVSeCkx3ThzglwW2mgfCdyrrtaynHFanYqFoJJRjrbYeA9c+2kZNHGASCuB63wOlBL6nOGBNtU4QD0Y8E6NQcdei1gdvFgOLxbEN5QPHc3r7IqigmCWo8011Anr345lQNvfOx9G2slu6Bd4GG8ZqI7yoaPfT56EZWPqho6ac0JicgWu36hESqoSKWmVOPQXpxhazyh6mqJLqftXAe8QZ7iqxUi/VCvsgCF1QbbBEV44lFyEuCAFA9o8XChkl6tZpdVB5iwCHzb6cnhXjPFt/Fqxq2oto80hhsBdBHtNno3ecbdoAYe/hF84h6+E+8pxLzp8ZZkHLCvtuBcd/rLMA5aVdowv4f6yl6+aCrQR2EEL3arsbCYoQOGRwY88ome0UT4kZWoqC0elEMy0moTSQhdAwj1juqQlQFvkypUoOX6cKcmRmQPabqxYgfxff2VlqL9usbFmgbbyK1dwuSZ/WJcdO+rkerO2b7Y+/vCmTXDdtKlZgTYCIi/Pnq1XgHTv3p2NFSHW3Aq2xm2y170opO+3Whl7+YoH2nxuvx0RS5YwtzQFaGsN/szYsQmZOzaxptgKaKO6LAGvLfUDiSWIRbVqlcQ8c3IS6YUODOsjhdC0rK1oG/ggRGIZJM7mk/sLaQedm3LAHT12BH379sXFByejYg5Q7Q2QCITkH8uANm0UoHySO3PgpX4IH8qpmDYGtKV3d4cyK5ABbZJAYN1bMfgtbTz+/H5ig0Dbdw9Nwoo7hQFt1A5iuGm11ais1OGhRy8ivL0MCU7lAEXuUpRofsNec5IATn5Al9vVOFMsQc8QdyikYgxu741l+5IRE6Cok+ONRBWIXFxcXYVHrx6Cn0SGHV1GCLk0rIxNgLZ58+Zh4sSJcHevVdbYu3cv/Pz88Pjjj9fJ3Sa4ZTYq6MjRZiNH2rgaez1sbNzMVlGdw1eWXQaHv4T7y+Er4b6ikg5/OfxlmQcsK+0YX8L9ZS9fUegUsc8sZbRRywksydq6lQFUxkAbn4OLQCs6BwFyZK0FaCOmHakWkpEiaNm5c0y4gMwc0GaYxL9BoK26GgW//85AuNauOEr9bSmgjcBayolHogaBDzwgSJWVmDqUa6sqK4sx4Qiga26z173Y3P1ojvPZy1dX58xB6blzrAsxGzawEEkH0PYeiNHG55SzJ9DW0NipC8JxOde0WiXEYtuJwRDL7dDB39G3XxdcGvkQ1H0A1STASQkoFgh/zhxdMRhVo7jeOBUC4RfGM5EbMkuANicFMHKQL3LUe3E9oQ2KM4LMMtq+m/wQVjQQOmrKt8Q0K1SqkZBUjmRlJdadSmfFFFlieGY7Qy4RIT1dhUqljqmKymQiBszFxbnBuZ0T+nT0wJmL5/DVTVcsGhGBmABX5JWr8cyPV5lwwntjO+pPW67VMGXRC8pCfJR9AfFu3ljT6TbB04XVQJu5M928eROrV6/GK6+8UgeAE9wyGxV0AG02cqSNq7HXw8bGzWwV1Tl8ZdllcPhLuL8cvhLuKyrp8JfDX5Z5wLLSjvEl3F/28pWmtBSUT+zqM88wdlH8t99CGhRUr2HGOdqoQENAGx+SI4+KgjIxUV9fawHaCADjQ0WjP/4YqvR0fZ46IUBb0EMPQREfj6SXX64HzNVTHH35ZcFsLeEjwnYlWwpoK/7zT6SuXs0UbzuuXi2I9Zf9zTe4uWYN67wDaLPdGLBXTfaat0ghNH39ejZn8ePAAbRxQBvvh5YC2uw1lozr5ccW/6ypWuGJKnkx5GuAPhs5gZ+GjJ5pZ689A20kIM4WQ/6Glm0YWQK0heSXYl7BapOnMRc6um3yJLwhMHSUKlYTm02jRVGlBgk5FTieVozfrhYwJtqE+ACEyKRQqXTQ6SiMF/D1lECl1qJKUw2pVARnZycGvFGo7adpnlh/X7S+vZO/4pROeTEFAtjy1CocL8vB4bJMpJdW4rYAX7wR1bsxd+p/txpoayh09K677sIXX3wBb29vwQ2ydUEH0GZrj9qmPns9bGzTutZVi8NXll0Ph7+E+8vhK+G+opIOfzn8ZZkHLCvtGF/C/WUvX1WrDGH6xwAAIABJREFU1ajKy0PyK68w4MkceGEOaOPBEmPmFr/4Me5hawTaKGcTMat4QQghQBvlB6NyBFAalyfwkthavOJo6OzZEMlqw6yEX/XmKdlSQBvl8Lv82GOsk7Gffw55RESDHSbm5fkHHoC6Jg+XA2hrnvFhzVnsNW9Rm/jwUUuBtp4HDwoW3rCm70KPNQwdvdK7BzodP2VVjjY6b+XNm0zkoTXPO0L9Y66cMdAmfjkKxQGJjNXWt/e3cHGpv2FEdREbTqdVovjUMVwqXgadD+D9XRjUR1KbDrRJAPdOYpRe0Oqbaw5oW3f/eNw74D7BOc9ullRCKhIhvUTFFEWJvUZsNGKmdWvjBh2qodFxydUIaPNxlUBEDD0nJ2iJXV3B5a07/c8xXJe3Z+AcmUIixr2bOVYoAW1Zqgp8XZCE4+Wc6imzVA9M7R2AR0M7Cb5cdgPaKE741VdfxciRI1nnWsocQFtLeb7h89rzYdM6e9z0Vjl8ZZnvHP4S7i+Hr4T7iko6/OXwl2UesKy0Y3wJ95c9fUUAxrW5c1kolqVAW9mZM3qAinrDJ6g3BbRRDq5uu3cL77QVJY39ZSyGEE5MtJ499eGKtgTaCEAiptutoDhKLm4poE2nUunDs0h5lNQgzRklrc/duRPpH3+sL+IA2qy4QZrpUHvOW6aAtoRHH0VlSgrrnSGoX3jgAK4vWcJCuaM/+aSZei/sNPYA2nghmn8T0CZ/uhdyI04wp/fp/CWkUn99HjmW101TArWmBOXK68jO/xWVpTehBMlyAlGnpqL0xAn4jh4N916cWEP6J5+wDRhDo/HjGhPD0iVQjjZitL2kXgFVDzmn5vljbem+AUfw9mecyAUZL4awZuK96NntTswMqQ3XpN9dxKI6wsvEZCPLKuMEDT45ls7EC3hbNyEafgopPF2cQXnVCFQjEztxOdZ4q9ToUFSpRsLxv9C+e3+IRWDAnbdcghHrT7FiU4d7I11XhqPKTCh1GjhneGBkRx/88kclXrq3De4MChY2mG2Ro41UR3/88UeMHTsWbm5ugk/cXAUdQFtzedqy89jzYWNZS1p/aYevLLtGDn8J95fDV8J9RSUd/nL4yzIPWFbaMb6E+8vevjKVYJ7YburCQtbIsosXkbx0aR32FoWOmgLa/MaMwfn776/TOVqg+N97L3zHjBHeaStKmvKXIfhHIA2FLFKuNjJbAm2GiqMdP/wQ7l26WNET+x/akkAbiUtQbjxScQ2ZPRuyUNPKdpqSElyaPp2FCvLW7ZdfIG6BdZi970X7X/HmO4M9fWUMtBEYe2ZUTcItI6CtYM8efc7E/zWg7eO1c9DnyDm43DMRcQ9wifyJVSuSSP4VjDaaF5TXr8Pnjjtws9vv0NVgQoE+o9CuzcPE80JK1heoUKZAqUoFqaMamueeUERPebPeTcGrixr+YApo+6DHDOQHdsNTfdph47spyEjWsUOMgbafFz6AoJRMENAWHDsUswJi65yTVD5J7dNXLoFSrUO5WsvAtwKlGltOZ+HQdQ5k83OVYEyML8Z08kWIu6wOqGbuzlaqtTh25BD6DxrCgDgKRXV3ccYTOy/jQlY5RM7V0HlVAn5K+FW5I++6BFF+ciTmKfHysHB2LqFmNaNNpVIhISEBMTExetEDjUaD1NRUhIeHQyQiwl7LmQNoaznfN3Rmez5sWmePm94qh68s853DX8L95fCVcF9RSYe/HP6yzAOWlXaML+H+srevTAFthjmPKhIS6ils8vndqBf8ooQYbWSZmzgVPd4o903Y3LnCO2xlSSFAmzwyEiKpVL8YTV+7lglD0PemAEFDMYSGQkfLL1/Wh0TGb98OaQAXqtNarSWBNmIfJS1YwHLYRa9bB1nbtibdREDb2bvvrvNbc4UhGzfI3vdiax0nTWmXPX1lDLQZjxHD8aEH2uLiEP3RR03pit2OsZbRtmHdXHQ7dApOd41Dj0nzWDtp7ha5uLSqEFlbO5AfW7wwBm1o5Aw+x3KukblI/CAWK1BRyTEceXOVhcFZrIBXaRzyVm2Du0cMwhctarB5/PPPFNC2pu80FAf2wrujorH580wc+icFg5V/ISIiAQ+9wwnskP2y6AEE3uCANlFUXzzbpgucUEs9k4vEDAQztPIqLZbvv4GUwkr91+Pj/DGlRxt4yTgmm1Ajf/UePJAVdxNL2P9zfriKc5mlDVYxupMPFgxrOKzfsAKrgTbK0bZw4UIsX74cvr4cwlddXY2LFy/i8OHDePTRR+Hs7Cy03zYv5wDabO5Sm1Roz4eNTRrYiipx+Mqyi+Hwl3B/OXwl3FdU0uEvh78s84BlpR3jS7i/7O2rxoA2CquhxPVeAwcicsWKOg0nMYWMzz5j4TQEQJWdPo3SM2fqlLkVgDZaqNMC1RwwJgRoI6CucP/+W0ZxlC5SSwJtdH5eiIPGldeAAfXAAW1ZGc5PnAhSHDU0B9AmfP5oqZL2nLeMgbays2dx5SmO0UVmCmgzl3+xpfxD57UH0MaSdbVgGqvm8KcpoC0v8hzUgwExZNCiFpwSi10R6j8B7ooYeLjFobpah4pzCUia9zILJ7YEaBO5uqL05El96CgBbZKYPljUmwsFXb3zS0z+/XPcCAnEhDe36V1hCLRVR/XBEwGd67ipSuUEV5GYqYCSEbi26nAqy8dGNjjCC+28ZRgU4YUQDxfGSLPEyF9evTh2dXd3Dr9a/086vjiVBYir4eMhhlznjPTiqjrVkujCmns7CQb1mgy0EWvtyy+/xLPPPouCggKTfRs1ahQrwwNwljjAVmUdQJutPGnbeuz5sLFtS1u+NoevLLsGDn8J95fDV8J9RSUd/nL4yzIPWFbaMb6E+8vevmoMaDNkrAXXsNb41hNAlbFxY4NAW9j8+fAfO1Z4h60s2RRGmyVAG4WekhmLIRgqjvqMGsVYfMTWas126KuvEHD4MBTR0Wj79NPN0lQKr6UcbWSZmzc3KBxBCpM3Vq6s1y5rgDZtpRIiZ2c4OXOLWkvM3veiJW1p7WXt6StDoE3WpRvKj/3FciPyxo8PQ/D7XwO0tfaBYYP2GQNtbnFxKAi9APUQoL3k/1AZVIDSigR4u/dCG7974CzxgsjJGU5OHEDF5+0UArRR+Ys1OSR5xWo+RxsD2qJ7Y1EfTjBg5aFfMPObd1HpIsWADXv1PdUDbX2nIVHSHS5uOogMsDK10gkalRNiArh0BqQwamiz+oZgcHsv9pW/QgoKNbXEyF83OoXAzVmCiQEcQ23rmSysPZYORBdgYXQcYuXe+PVKPge+Gdie/+su+HxNBtrofMRco4Y+8sgjSKlJtsi3w8fHB2vWrMEDDzzgEEOw5Mr/S8ra82Hzv+ZCh68su6IOfwn3l8NXwn1FJR3+cvjLMg9YVtoxvoT7y96+urFiBShfFokE8GGThqGj1gJtzZ24vilAGzGm6J85RltVVhYqkpLYRXPv2hUV167VA9oIrEv74AMGHAVNnYo2U6e2+jxJ5KvB/fpBLJcLH5BWljQE2ni2pMTPD8HTp8PPCJA1ZBIantYaoE2VlwWJhxdEUsvVYO19L1rp2lZ1uD19xQNtEa++iqret0F29oRJoI3mMQJrzTFyW9phdmG0tXSnmuH8xkCbonNnFIsuQtMHiI9fBUkspzoqlfpBLHKhNP11WmVLoM0lpg8W1DDalpw/ijlrl7Jz9dxSK6awa+EDaEM52mqANktdtGJ0JCJ95SxkVC4RW3o4e5/fE+YOd7EEC8K7suP33MjFir+SoOuUj/fCB8DPWcYYdM/8eJUx6HjxhW8nxyHInXzYuFkFtFH1BLbt378fPXr0gLe3d+NnbKTEtWvXGEtOqVQyoK5Tp7oSquXl5Xj77bfxwQcfYMyYMfjvf/+LwMBAs7U6GG1WXxK7VGDPh41dGtyClTp8ZZnzHf4S7i+Hr4T7iko6/OXwl2UesKy0Y3wJ95e9fcWDGbxqKIXrlV26BAoLJSOxAPrH/27YckpCTgptDYWOtgagjQcOnT09mdoo/U3GK/PR3wSUNZRTjX4no+P5hZohS4aS9SctXHjLKI7q5/mhQ5s11IxUEQ1DQXm2iDQwEPHbasOtSJAj7f33kfvDD0wwoeTkSejKyyGPikLsxo3CbyCDktUaNQhok/r4O4C2JnlQ+EH2nLcMgbbyHv0h3bcbN99drW8cD8TSfX1z7Vr9/GTMyBXeG/uUdABtTfOrHmh7+mmWqkARG4uSqkvQ+QCdJ78Ht27xqEY1RE51Was0pzg5O7NjiJFsC0abW1w/LLstmnVk4YUjmL56CftsCLT9tOABBKdyQJtz+/7oFFoLXF1RFuFyZSF6OAchnMmXcoy2hJxyTO0RxBhm26fEw8dVIjiE09ir5K+P/KrhJnbGQK8gzAzuiFlnjyGhvAhw0eLLqBH6Q1YdSsW0nm0Y4Ea2ckwkBrTj2HSNmdVAm7kTkBppRkYGOnasK9faUIMIRCNgjPK6KRQKrF27luV/o8+8/f333/D390dISAhWrVqFoqIivP7665BKpSardgBtjQ2Blvndng+blumR/c7q8JVlvnX4S7i/HL4S7isq6fCXw1+WecCy0o7xJdxf9vaVMdDGg0jGLTQFtBkvZE3laGuNQBuFlDmJxXqAyRZAmyorCwkzZjAQKWbjRrhGRQm/yC1U0t5jy1S3CLDUFBfrfyIQl8BaMkOmGl2Tq3PnovzSJUS88gokHh64+uyzddRvLXWburgAWmW5A2iz1HFNKG/PsXX58cdRfvEiiNFGQFvVlk0o+uYrfSsdQFsTLtgtdEg9oC0mBmU3ElgPOr3xHty7d6/XG5rzVZmZoM0WZVJSPaCNvjeclwwraCh0tKpLF2wZ0ocVn3fmIKa8s5ibywwYbTzQtmngdIwdcw8CanKxUbkDpRnYUZCMrq6+eCG4GzuWVEZzy6swIT4A7x1Jwzt3dbDq6uw+sB8r3ZWsDoXYGbu7jcLgkz+zv32dXfB+OCeUQEYiDAqpGAS4nUwvxcLhERjV0UfQ+W0CtJ06dQorV65ESc3OFp2ZPoeGhuLTTz+FpyeHRjZmJ0+exA8//IClS5cytVISWCDWWs+ePU0empycjCVLluDdd981mwdu2rRpmGGUP6OxdjTldwqdbdeuXVMOZcdoq51YnkYRqptcx610oLX+upX6am1bHb6yzIMOfwn3l8NXwn1FJR3+cvjLMg9YVtoxvoT7y96+cvnjD7gcOADV0KFQDRsG5xs34LppE6qlUuj8/bmGOjmhqlcvqI0XMNXVcNm3Dy6HD7Pj6VjxjRugxQcoHFEigapXL1TbIApEqMdM+kuthqikBNUKBaplJkIGielQUYHqBt7hnZTcQqVaLtf7SBsejvKa927n5GS4fvYZ81vZnDkN1iW0L/YuZ++xZar95EfytaEpNm2CU2kpSufOrR0rajXoe3F6Oioefhja4GCIr19HtY8PtEFcaJhFVl0NUVkhhSdB5+oBNCFHW0v4y6I+tqLC9vSVYv16iG/eRMXEicju1AU++/fA86/D+t6XvPoq91mthuz33yH9+2/9/NaKXITq07/D89QR1qTEiHaISk5BXnAQpGMeF9TMS+e/Qb9/LiG7Z3/Iu40WdMz/QiF+bLH54cYNNuc6VXGJ/CtmzIAmPLxON520WkClAs09NH+Lc3LYM04bEgLlhAns+abz8WG/G89NVJFi7VpWPz0PRbm5dcQQymIj8LiIy5m2GcWYs2EV+1wys2YMAijc/SHaZeTi+8EPoVt4TJ223XTWYocn92wZWyxDsFYMtcYJCjHg5VyN9EoRwuRaqy7bXwWZ+C28Fp+6VynFTnkVFDonBGrEuLu0/jPxdLEEh/NdEO2mxn+CKiF2AlxEtbjNsGHD6rXJaqCNWGhz5szBZ599Vq/y6dOn48MPP6zDSGvIK9988w1jqM2aNYsVIyEFUiylPG+mjBRPCYwjYM4cmHcrMNo0umpklqqYYgbFGv8bzJ67Ov9r/nP4yrIr6vCXcH85fCXcV1TS4S+HvyzzgGWlHeNLuL/s7Ss9o+3hhxE8c6bJRNEiF5dGFTkNVUc7rFoFCgWU0sLEFLAlvPsWlzTlLz501Fx7KKSImGjOXuZDZBoKHaXjC//445ZSHG2ped6Y0UbtuLFsGQu55dmPlBMv76efkLd7Nygkl/+ejqXQ3aYYMdmI0UbmCB1tigctO8ae8xbPaAt75RVU9rwNpRvWQblzu76BXXftYuPEOLS9tYWOnvpqNap//p61mwA2v4wslLUPx5DXNgty9js/vo5h3/4OdO2Bns+/K+iY/4VCxow2wz6ZYlBX3rzJAHYyepap0tPrMNoMn2+VaWn1XMTPT/wPhmII6BOPjX37sp+eP3sID769iH02ZLTtfOl+tL2ZhSP3PoGH774PVRqd/hzlOg2+yU/ELwVpiHb1Qke5J3p6+CFC7IFwT1ebiMg+c+w3nJZo9Occ6BWII0XZ6CTzxBtRfSCFCGptNQijqdLp2DlJ+XTBr0lM7fTtuzh2tpdM0qAwgtVAG4Fd8+fPx3PPPYdz587htttug7u7OyjXmpOTE/rWOFrIICZgjWxyjZKF8d/GdVy8eBGnT59m5elcpuxWANq+OJWJIzeKIHIS4bG+wege7N6ouyinAqHNTuJbE5iz58OmUefdYgUcvrLsgjn8JdxfDl8J9xWVdPjL4S/LPGBZacf4Eu4ve/uKB9oogX/Io4+aBNqc3d3NglCGoad86CgtdijBfWsB2mjlQIsta9rTENBGIF36+vUsF9StojjaUvN8Q0Bb5PLl8Bo0SD8G+buEXzyzHEsSy9VCqR7KzcbWEw6gTfjkY0VJe85bPNAWtHgpdH0G1APauuzYweYfGmspb73Fckwair1Y0S2bHnpoyxtQ/PoLq7MpQNuKPW9i1OafgQ7R6Ll0nU3b1porsxhoMwDP6gBtsbEIX7iQgW98fk57Am1/jnsCT094sJ5rS7Vq3HVmT53vYxTe+CT6Nqsvw7c5yViflgAVqhEmUyC1slxf5+SAKMxqa6QPoNYy0I3AwPu2nGdl102IZuGkErET/FylZnPFWQ20lZaWYtGiRejcuTMD1ebOnYtevXoxZppOp8P7779vEaNNo9HogbbNmzfDxcXFJKONyu3cuZOFlhrmcDP2/vzX3sQLz85DgJvpHG5WX62aCpoyeRI6eiazVJ9cj6qa3rMNHukd3GizqgpyIJJI4exeu9NIg6BQqYZI5AQ3qRhiJyc2AFqjNcVfrbEfzdEmh68s87LDX8L95fCVcF+11ALMsha2rtKO8WXZ9XD4S7i/7O0rQUBbjYiAqVbfEkAbAFpAWQO0ESuOEmnTP1IdTZg5E64dOiBmw4Y6C/pbRXG0peZ5U0Bb7s6dyNm2DYH334/QOXPqAW3kY/J1U40XQeCPl3j6QCyvzYkttF5734tC23ErlLOnr3igzf2lxZAPGFQPaIvfvp0BJycHD9a7qrlzRQq5Rr98thSBe/9gRR1AmxCPcWWsAdqIuFOZksJUat26dEG7F1+0GGhDGNeOeWMWo1O0B9b3rM9o83j6bXjGcrni/lw2BWE3s/DXuCfx1ATTkYvHinOxKfMq/CUynCjNQ4VWgxltOmB6cEcjzVThfqKS0y8dwnVlKfp6+uNuvzAsTjqpr2B5ZE8M8jIdhl+p0THMhkQZFo2IYMfEBLgykK2NGRVSq4E2OsnXX3+NHTt2YP369Thz5gwefvhhlsuGQj7XrVsHDzOUZmKsTZkyhTV0y5YtiI6Oxu7du5kAApm5HG2kdHrw4EHExsYiICCgQe8S0DZ37jMI9bBcstqSy2bJ5Ek0xIIKNTaezMTFrDJGRXSViFGh1iImQIHFt4dDKhJB6ixioaQEyJVWaSAWOUFRI2FLQBuZ1IfrP4Fs2eUqngWqb7qnzBkabTVT5mhNZom/WlO7W6ItDl9Z5nWHv4T7y+Er4b4yfJGx7Kh/b2nH+LLs2jv8Jdxf9vaVvYA2Uwmphfe66SXN+ctaoM24RfwinhKvV+Xk4PrixbeU4mhLzfPE/uOZaSLKrSSRgB+D/uPHI2zu3HpAm6FIQlNGBq0jdFUqdmjunh1wkrqgzdgpELu6WVSdve9FixrTygvb01dCgDYKHT09cqTeS60RaNu/YhY8L3FJ/Iv8fOCVV4Di2BgMX8CJgzRmDkYbpzpqaCZDR43CQSsSEliYP6lGhz3/vFVAW7fe7ni/Yz/WhNcSj+CuVxawzyUPL0NUH04k4cTKaY0CbewYjRo6VOOPwkysTr0AP4kMc0Jj0dvDD+5NyClJdfKiBzviR0CDatx/fr/eXd/GD0eQVG52mM3acZkBbfMGheHkzRLM6hfCyvq5SiCvwWgMD7YJ0EbCB5WVlXrQK4certevMyDMHMhmqgeGqqNarRYbN25kiqKGjDUC2fbv34+IiAi0b98eWVlZIFZdBzO7Ond/sJcplA6O8Mbg9rXsLxexCAoXsR64auzGbex3IZMngWFZZSqmnJFXocZ35zmwjOz+LoH49lw2oyGO7uTL1CzoM7WTBhgdS595Zl5l9k12nCww1CzIxtf965V83BntB1/XhuOIG+ujLX8X4i9bnu9Wrsvhq9qrp60og8hF1mDItMNfwke7w1fCfUUlHf5y+MsyD1hW2jG+hPvL3r76twBtxKQSu7oyRpotzBBoIzW7CzU5lm8VxdHWNM8Tmy3tgw9YuF/EYk617+ozz+gvk7VAW2UWl3ep9MIJpH62mn3uuPA9uMfUVydsaGzY+160xbhsLXXY01c80Ob24iK4DhyM4jeXQ3XkoL7rxGgjO3/ffex/nuHWWnzDt+Pgkmlwu36jTrOybx+GO6e/ytbOBGg0ZA6gTQDQVpM2wNCPDQFttGmiU3GgPG/GOdoMGW2GQNvKG38ieNNqxCXlIHP0E+h6z72sCh5oOzr+ScwZb5rRZnydJ5zbh1x1JVMJHe0biilBUfCVuFg0hPcXZOCV5NMI0ImwvfcYdiwPvAVI5dgeP7zB+j786ybDa8bH+eNQchFm9wtlrDaytp71SV1WA22FhYWYOnUqEy3YtGkTvK1UUbpy5QpmzpzJ6lm1ahUD0Ai4e/7555nC6PHjx/Hkk0+ioIBL3kk54bZu3WpW8XPwWo4OSInrpvaopQL6K6Ro5yUzy/QieiBvRAmkfw1ZQ5MnH9L54dGbyC5VIbVIxaRiycK8ZJjZuw16h3riyR8uI7mgss5pCHAjkIwkbckivOUIKU+H8mYy+9uza39k6ST1mGyGlRDNcUwnX4yLC2h0grJotFpR2J4PGyua1SoPdfiq9rKkffE+cn7bDqlvACJmL4RbTHcQ+Ga4A3sr+quoUsPCvHW6aiaK0lzWnL6quHEVBcf2w7NrX4tf5JvLH42dpzn91VhbboXfHf6y7Co5/CXcX/b2lR5omzIFIY89pmcTuXfpgqh33mEN5UMmTbXaXOhoa2O0Cfe4sJKGQFvp6dMMGCIgL3bzZrPCEcJqbr5S9h5bQnvC+4/Kk6gGMU3sAbSlf/0Jik4cYs1yAG1Cr07TytlzbF19mgNY3J5fANfBQ1Ew/xlornDMMLJbHWgbPmUpWwtThJqZtOysn68cehf3rNsB+Pqh53s7mnahbsGj+LHFjwPDLhgz2nghHMMyhkBbuwUL4ESRdTVRg6aAtvRPPmF5/vRmEDpqDLRV7/oUo44lIbXXePSaMZsdwgNtx8Y/iScFAm35ahWWJZ/BydI8bky7eWNNJ+E52yp1Wnb8oaIsjK6UYsGAO1g9W7OSkFNViTt8Q9BZYV78h8ryQJufQoK8cjUD3CbEc9GFdgHaiHn2+eefY/jw4Qg3ko5tDeP0sZXrcNm7p9mmvDwsHHd08GFhmxRiWa6uLxdLC2AK7eRNKhbVU5gwN3nSAjohpwzZZWqsOpRaOx69ZOgV6o7ebT3QM8SD1XfiZgkTRThxsxSpRRzgRqw2Mh6Y6xbsjjnnP0RpAkcL9Rj/KGQjJprsHw2ASznl+ORYOmhAPNk/FH3besLNpbYvLXWN7Pmwaak+2eu8Dl9xni29dBo3PlmBqvxsvauDx89A4YnDiF2xUf9da/RXmUoLZ7GTSWWa3ZfzsfNSDrvXK9Q6DI/0ZsB4cwBu9vbVgaRChPvIEKwpxvl597NrJPEJQNkdMxA1/A4EKOybO9PW96S9/WXr9rZ0fQ5/WXYFHP4S7i97+yp/927cWLkSnv36Ieqtt2qBtm7d0PH99xttKA+SEDjCnl9nzuhVIhs92A4F7O0vvsk80NZ9zx62CKNQJEVMDKLefrvJyph2cEeDVTaXrxrrl7asDDk7diDj009BAG+bmTNtDrSR6ujlxY/pm+IA2hq7Ktb9bs+xlfb++8jZvh3yBybDfcrD9YA2ugflERG3LKONB9rMhejxV+bpq1/g4dfWsz8NVS6tu3Kt/2hrgbac775jwjUE6vvddRfrcENAG19e7xkLgbZ/lk9FeEY2bkybhwkjxwl2cJZKiZ/yUvFd7g2Ws+29jv3Q3d1X0PFvpJzDL3kck/fxchkmDR6hPy6tshxtZY3nqNxzLR/L9tUyLinl16IR4aweuwBtKpUKp06dAimA+vr66hltFM65bds2rF69mn3fUkY52mR970NuOaeqQ5ZbVsXop2QUsjkh3p/Jt5oyisMlI0fyZhjCyX9navLMKq3C+exSvL637gUh5DPEwwVt3KX1GHWZpSp9Wx7dfpkBgGR8DjdjoE0+6C64P1hLJaeyxGAjkM2UTe/VBndH+7HdAG11/ZBUm16n6moU5efDy8+vXrX2fNjYtA+toDKHr4DShNO4upwb51LfQLh1jEfB0b36qxO/+ltI/TnGanP7K6+8CkdSikG6IwRkUz5FmbOY3eM1ytnYdj4HPyXk4rG+IZCKnBATqIC71Jndhw9/cxHJhXWZrERDfrRPCLq2cdcLmhAztqhSzaSkbSVyYg9WsppRAAAgAElEQVRf7U8swPnsckhETvgpIY9tEryk+ROBx2pl5vkLd7X/ZPR9aBrauElN5jZoBbdfnSaQvwYNGdoow7m1tbul2mOP8dVSfWmO8zr8JdzL9vaVIZuI2ABkxCYi4MxSoE2VlYWqrCzEf/stpEGmkywL73nTSpr0Fz2gGqKGNOFUPNDW9eefkbFhg15xtO3TT4NUWm8Fs/fYssQHfPitWKFA5IoVeqCNxhGNp6YaL4RQdPwQ0r+pzX3lANqa6lFhx9lzbPEsWtk94+Dx2OMoeO5paK5e1jcsYskSuLRpAwoxpXDk2I0bzaomC+uNfUqZCh3NGDEMv3hNgq66GlG+rnh+SDuzJzcE2gzXBvZpbeup1dZAm0gm02+OmGK0mQXaxi1At3gvfY42Ch01xWj7e/kURGTkIGPms7hnGBdOKtRKNWqsSU9goBmJI8wI7ghCcTTVOjg7iZhQQk6VEiqdDhInEfvtfHkBY7ORDfcOxpCUIgwbNkx/Sv7YxtpAEY+U+uuTv9P1RSlfG5Gn7AK05efnM5XQ3377rV7bRo0aBRI8aEmgbcGSV/DywkUgZpmhUZ40ctLgCC/QFSHwjTcC5YyBKsqbRqAbCReQPdonGGNj/dk7Cl3QE38dxtChw9gim2e8Pf3jVZzJKGXlCYH3d5Pinhg/3NbOs0FxAlpQKzVaXMmtQKGSa7erRIQFvyaxENgXLn+Mqmvn2PeS9rHwfu5dtphd93c6+z8hp0LfFx4gpO+JJUcLeJ7iSIX43yn3Gw1NWy3gqe4zj42BtqIcLh26IOyld5FcoGTAAZk9HzZUPzETeeEI3p88sJFWpMLZrFIEubmwG4NAVnrfpL5TWVv6oLEbVsjv9vaVkDa0dBl+LMlDI9D24blwbdcB55+ZCNqNJWs75SkEjJ6I0xml2Pv3Ocz7z23NAobQzsbaY+n6+YLuL7r/iEE6rWcbXMmpQISPDD9fzmfjn80FCgmGtPfmwridwBinPJBu6GfDfI1pxZX47nwuLmVz/T002zxL15JrZcuxRffQhZwyvPBzop6By7floatb0TvnOI4H9GZf0WcypbMcG2MeQaJnFF4eGo4x0S23KcO3tejkYXj1HGTSjeSvmN63sbnDYY17wJbjq/Gz3folHP4Sfg3t7StjoI3YRUkLF8Jr4EAGeDRmhow2PjG1tTm1GjtnQ7+b8peuqhIiqfVCYXx6FDp/2p23s2aEfLMDZR+uRvHhw7iVFEep7fYeW5ZcR8qhd/buu9khBPjyoaNCAV9z56JrX1WQi+SPl6EiqTa80AG0WXJ1LC9rz7FVD2ib/zQ0VwyAtkWLWINbO8t0/6Kp8LyRUse5qcOGYLWaA2Po3Xj3IxxT2JQR0HbHx18jOLcUbcbPAEW+/BvMlkBbwLhxgEikB9pIqEWrVEJTXKx3pVmgbcJL6NLZG0vCuzHQa1t2IvJ3vsNCR/dHjEFid+46jji6GJGZTQPa6PiNGVfxWeY1BrTdH9geBeraHHKkULou/TLKtRomnkA53fLUlezv8f7heLJtDI4cOFgHaBM6RmitcyazlJGaeCNsZsXoSPsBbbNnz0bnzp0hl9eqNCiVSsZyW7t2bYsCbYsXL2aCCjllVRCJnOAmFYMEFQ7fKGLUP7ph+bBMU06mxTDPfjP8nQA6XmmCvv/777/Rty8nZUsAD6l8zth2CUn5SgZmEbjVpY3CogUaL57An3fyVxfZx9VH5umb4iRzRd6LW7H6cGqdfhi3j4BDw0Fh3FfKBUfAgC1EIqq1GlTl5+LCs1xyw1JXX/w1aTVIlGHNuE6I8Vfg8MEDbICXqjTQVoOxgdykzlBpdSyEt6HwVn4TlsJsyUfxQQr4KaS4mluBS7nlLASXgNO+YZ4IdJNiw/EMBoTEBirw0tB2eG7XNcZwpGv//tiOeG1fMgMwCexIK6rE8EgfTOzSsJqt0BvSFuXs+WC2RfvsWQcx2fL+2IWCv35nTLbYlZvq5GPLP7QbN9athKLbAIinL2Zg899pJaxJj/cLwaRu9mMPrP07HT9czGX3nSmgzBK/TO4ehBh/V3Twd2VJNg8mcYIp5mzlmEgQu5Xu18byRzbUDmvGFt2HF7PLUFypQXSAAvN+uoobRsy8oe29ceB6IZ5L+Aih+dfwRa+ncUoWgQ/7SKD88AU4V1UgXRGCQ8GDcSNyID6bGNuioe1VuVm4sW4FOi40HRr2/DdHUSLxwt0xfrgnxt+SS/yvLGvN+Po3OszhL+FX3d6+qrh2DZTrhtQgI1euRMXVq8jctImF1QTPaHzh1tqBtowdm5C5Y5NNFqK0w8/nEc65h1M09P7sK5SueJUxaiIWLYLPHXfYnD0nfLRYVtLeY8uS1tAC99QILryp7VNPMXEE39GjGUNSCLPS3LkIaCtPSmCRAmKZKyQ+fqjMSEXE44vg1XuwRQBsa/KXJb5tibL29NX/AtBG68d9S2bAO6Uu0JYwYBDWOY3XX7JPJ8Sgoz+XgN7YFiRtQ6fN37Dk+w6gjfOOcY42TWkpNEVFdVxnGDoaMGEC+41UankzzuvWENAW0VGByUFR7FDKp1a9610GtP0WNgq/ho1m389JWmkV0LYtJxkfpF3CfQERiHb1ZHnXLpUXwV8iQ6qqjIFqxhYmc8P66AGQi52t2lCh6MNXfk9mZJ0vTmWx01CutrkDa+JnDU5stRgChY4mJCQgJiYGLi61u/zmvm/uiY0H2ozPS2Gd9395Xv81AU2923rq/+YVJOgLAoh4MK6dt5yBWrwR040AG1VOKkIiIvXMlvvjA/DA1gus2DeT4+Atl7AFsaWLYkNRhpGfnmb18UCbk0yO6kolXu+1GAUyHz2gR2X8FRLGnCGjxTjZvsQCHLhee2PxLDf6jWfZ9AxxR5c2bvBoYkJ2TWkRsn/7DpXpySBKOm/zBnKKRmSUf6qL9gaUgbHYeiaL+czQ3yQWER/kxlh8VJYsX6lBUn4Fskur9OG0lMuOjPw/tL0Xjt8sZYCqtUYABgFwBCQQQ5FC4ExJ9lp7HqHH2/PBLLQN9iz3e2IB4gMVCKxhCSUXKdHeW468gz8j47uNUBfkstPzD8wipYbdR+ezy4D065Cu4UJKiS21teNDdZp6Z7QvnuzXFu4y2+YlJDbsl6e5yZVAtk33xzBgLLOkCqlFShxPK2VzBp9rkcqN6+xPG0TYfbkAgyI88dvVAnbPEvj/37s71Gn36/uS8fu1AsZ64wE3Ok/nQAWO3+SARBr3BBAvHRGBNh5NY1g1dWyll6jw+d4zOFzkwvrJJwWldhEINa1HG8z54Qq2T4nHwetF8N/wHJQp11A49XUcdQ7D4hER4EFSOibXsy1+Cr4Dsm4DUFGlRf92nujaxg2d/BUQO9mWadvQWKY2pW35AN3W/VKvGM0HQz7hxHXo4TqjdzDa+8itBjvteW+1dN1NHV8t3e6WOr/DX8I93xy+uvzEEyi/cAEUcqVMTETW1q3/c0Cb76DRCJ+1QLjjTZQ0BbR5rt+M4kensdL+G79AQHhbkzlKrTqxnQ5ujrFlSdPPT5yIquxsBrDl//orG4PKa9cEMSvNnYeAtptfr0Xunh3w6jWYAW302X/keIRMfBRieeO5ivi6W5u/LPGttWXJj7oqFQMpKaVJY2ZPX/0vAG2ashL89tpsBGXcrOPKYz374xs5l+eXjE+DJJdwm80SsQiVah3bqN2UcYhtIhCw4wDaOH/VA9pKShg7jeaTkhMnQKHpsrAwfY42U0BbtUYDCmXnTZ2XB3VuLpQpKcj64gvoVUcnvASE1U3HNfrodnY9yvveg4p+Y1kVqu0LEZqeA/VTL6NfX0790xI7XZqPZ64eY2w1c6Dac2FxTKWUt34eAfBw5rARa+5FwhqIGETGp/middCOqV3qdcFqoI1q1Gg02LdvHz777DNUVVUxtdAjR45g7NixcG/hnAzmgDZq99+pxShW8eqfLnrhAXMXmsJEpSIR7ttSC9CZK0vAHS2kKSTz64fiLAbYTNXLK6jyQFuGbxSC8xOxJv5JdBnQv05IKH+8IUONwikLTLBkeKYcHUOLd1o8zh3YllXRwc/0joGp9l1d/rRepMH49+UjP6zD0AmVa3FTaT34QaqthmAGgRGjO/lALHLCtnM5DMhQSEV4vF8onvrhKgPpqMzbd0dh6Z7rDOQjsIIARrIdFzhQ5+07o/DWwRTGfKObZ8GwcCZacTi5EDdLVHjIjkwpY99ZMxlYMmnZuywBFTQxkfAHWWaJCqcySpmCCz0sYykPohMQ8tvH6ORUDM+sK6xckcwHWR0G4nL4AORIvNg1cXJy0od78/cDhSEuG/QmurkrcaZUxoQFyCh0k3YZCivUGB7lY3U3f0zIw8dHbzKAido8d1AYoo121uhe0+qqWVj5z1fyEaiQYFikD0gUIatMxeaFKm01mxeIAWscrnwtr4Id7+cmhVKtBQFbJUoNInzkeOqHK/q+UWeIqfnuPR1xvUAJCov2lIvRz2DToKEONza2KKya/hG4ueV0FiZ3D8T+41ewPbEcoy5vrwNs0n1E902QOwf6UV/ppaci5RoSFs5k31FiWtrkCHLnRBAuLZgBZWoS+1zpLMdrvRazcFLeaD6isbF2fDSyy6oYa6J3iIfdhCJIbCP/8K+IWb6BhScbWk55Fe77onbup7nl1ZEROJxcjIk1ikO04OTHd2MDrUSlYezdHy7lYkav4MaKt6rfaUwI2TRqbHy1qk61gsY4/CX8IjSHr/RA26JFKLt0Sb8IaQ2MtvLEi9CUFsOtUxemfkoLVImHN5xqFhGNvUfwjDb3mG5mGbxCr4YpoM3jjVUoeelZOPn4wmvVh5D4+rJnHW062zgtnNBmCi7XHGNLcGMoN+BTT6H07FmWH5DCkAloIxMyDs2dhwCiC889BHVhHsKmz4MyI0UPtAWPfwTObrVMlsba2tr81Vh7+d8pT52mrBjVumqI5a5QlxRCFhCiZ15SahJ1cQEr7uLfBk7i+orw6qI8lF48hZy93yN66ceNntrQVyx0W+LCzkdt0VYqIZJK4SQSQ6fh2DhiF5lgJigPtKXeOwP+48fBdfYkVFeUMwClsjAVEc+0/tBR8ueeFU/XA9p+69wbv3o/BH7NZ5iAnvzkr5DieFoJBkV4OYC2GvVZw8FoDmijUHQCzMjce/ZE6cmTbH4JmjQJOrW6Xl7NyjROSMDYLk6eXAu0PfgC0MYJfhIX5NWEc0bd3I8ntx2HJDwaHtNfZIef3/ASgtOy4TRvAXr05FhulhgPtPHH9HT3Q6zCC+3kbuyrLgof+EldoNZxa0FaN8pEtbiDNfMWYSm8eCatBRfsTmIYh6m0PlYDbaQ6SsDaV199BS8vL7i6ujIVUgod3b59O5566imIxdYDKpY437BsQ0Ab/3JACwZ6+Bsbz6TgF5s8I40WvuRQYlSlFCoZWJOUmQ8PDw/GwjqZXqoPSaV8bG+M4eiT1hoBRWczS/WMNgq3GpxxCBWD7kP4g7WqQfx5qL1taha99B3P0OJ/J/2HKo0O+68XIqtEVUftdEavNiyUs1uwW6NgGw+gpLwxF2WXuUSDLt0GQOcViJyjf8BbVYg949/GrNE9sPtKPqNZEuAl1yjxQL/2GNXRF6fTS5FUUIHLORW4WJOHytBfxOyhhby/m4QtsikhJoWlEePl58t5WP93BqvzldsjGKBBL3IUlko+oMT09DeBEIn55RgY7s2ADQJeEguU6B7srl80Ttxyni3ojY1f8NO1ps9bH+wMb8qx1QxmzWQgpHkUfkvCGFVaHRsjV/MqWEhulyA3m4Tx8ffPyj9uMN/O6NkGPUM9MHN7gj5vGd/OkPJ0zD/9jr7ZF3zj8H3EOMbYNGV8jsGZ+xZCXJyLdi+uxvm8ErSJ64sFvyaiokqnZ0DS8S8ObYd/0opZeDCxwyjk2DgvHw8ibDmVyZiUFIZNQFpasQrpxSos/f06awodv/T29nrQSIivbVGG5h8CqzacyMClrHI2F9G9weePpHMQcNMvzIMBzXRNq3Q6tklA9wH/N+Vk3HfgIC67tMdD3YPqKYASoHggqYCFgxLrjv6ne3b+mXcYe7B/3gmIXt4Ewk01OqCjr7wes05bUYZLCx5BVV4WzC3oEhY8gorUROaaYx3vwr5wbmfLXOgsAd907xOIF+rpgkHhXjZhnBJT0PnVB6BTlsNn4Ch49RgA7z5Dmb/SSyvZrpVhmDDPAqZQ9Qe7BrJxQg/exvK30fgi2jk9P24WV+JwchE23teyIbOWjEuan9NLKtEn1BNe8voLD8O67Dl3kR9JeIN2ssl6hXhALhUxBmRrW8gXnTiMiuTL8Bt6j160xZTP7ekvS66xLcrSHEXjnJ6v9rDm8FXyq6+iYN8+hMyaharc3CYBbYq4OMaKI7NVjjZVTiYSFj7CcpSGPPAYZG0joS0vhbO7Fzy79DHpbmN/8ZsKtgDaDDdx+dBRt+cXoOztFXDuFA2PJcv0IUh0b3q6ONtts8QWY605xpYl7aQQZgLYFJ07o/ziRbYQplyBrh3qbgZZUmfa5neRs2cHJN5+oLxsOXu+qwXaxk1nY0motTZ/CW13ZfZN7oXIwCRefhDL5KgqyGFMNb05OTHQi37njVJNZO/+BiUXT6AyPUW/QUfHiaSmowx4X1HEhjIlEYqO8fDuPZgJUhSfPYaAkVzIXsmFE5CHhMM9rhfkoe0FAZ880PbNxJeQGdAOs9Y/C3mVEoqYTijPu4KIWbVAm2vHDoh84w1I/VpHCgxKQeIsdoKkNB+/vzHXJNCWGzcL4+MCsPC3JLYOo4gyeg+jCC56R91wPBMb7othQNv1n7fg3oOXETDqPrSd+rTQIXFLl+PHFj9fGHbGGGgrO3sWZRcuIP2TWiEUvjyfHoEYbLSJY2iCgLap8wE/MVMDJcYZGQ+0ibz8IOs2kH2XfXov3IvLmgy0ZVUpMePiIZTrNKCQ0Dcie7GccCJGihLDy5nb0Ddn1sxbtFFOY5Y3Hg+yS+goiSG89NJLWLZsGZydnbFw4UIsX74cOTk5eO211/Dhhx+2ihxtphzNA0SWhnTSCz6hmTpwqp1kfI42AmJe3p2kX9wTYGVLtgIlRc95ksuBkdT/IUQe3QpZr6HwmFGX+m9K+cLcYOMXftR2UtI4lFwEajeBCgSI8OGbpo4nsJL+EaiVN388dMoyfSgrlZ9z/kNEFiehcNrrGDa4DwqPH8Q/pxLwhecAPFFyAD3/M64Oc4QWnX9cL8SIKG84OzmhSlcNDxcxYgPcGhQpIKEKLly24RursVmUmETvHEplwhfEfHusbzBj8hiLY9DkPqd/qE0YUubaRAuV5EIliq6expjbhzbWdMG/80AShfTJnJ3w5sEU5jtDEQ2qbFikN8s1SACKTCJmi+q4QNPXge6lxPyKOqAsfbfun3RcyS1nLDQeCKIHJPmP/ubDIaMDXOG1eTGCNYWQleXjXHAfZDp741pgNyS5BDHAiNhcAW4StpAuVWkZyEIPWmIQ8bvzFAaT3LE/y/9H56c8fvRQNmcElhH4R8Im98b6s9DjT/5Jh9xZxO4D3niRg9q/FXjnzg42D0kVfBFrgHMC9Z/dVZuQ0/B48vO8QW0Zs7ZMpWELm/mD2+GdQyn4J62kXn7KfmGeeHloO9woqkRGiQpvHuByZMTnn2d51Agw75PzD/pk/6M/TWPS6bxarNQ3AJHPrqzHEuMrqi0XiPB5K6Dybwfag6L7kcQm+LFjKhdeuLeMbWbQpoIQgIXubQoFX7InCY+EVEKmKcchlR9OX0isA/JS29o9vQzfI5KNBb4N/cM8cTS1NiEslSMGcziFO1eoGeBmCC4QMKquEVyh/989ksrqMgRG3xvb0W6AhCVjqrGyxMac8W0CAxzpflw7rhO7ThzUVbNjWMNYpb+teZExbguBareFezHmJt2ne68V1LlHKZyX5jC6DsSsbCjPZ2P9tOXvaZu5RSyZz9iHETrhETZO+TAXw3PZ0l+27ENT6qJNNVId/ujeTk05vNFjmsNXtAjJ+vJL+I/ncgPl7thhceioIiYG5QlcsnlbAW2XXnoYypvJrE7Kp2WYpoNX2dPjBzoNqrVaHDx4EEOHD9ezcvgIBGuBNnpP2XkxB6qad+HyrZsRmZOEuD7xqPzpe5AComLyNBaaZGj03u0hc9aLVjV6wZuxQHOMLUu6k7RgAYqOHGFKkcQ+EZonsKFznJwymJuTBo5Cm3un6YE2Gk8USurTdxhjR1LOLDa3m2Bz8fW3Nn8J9W3u3u+Rd/hXVlzq4w+ptz88uvWDIqITVHlZuLy4lsBAgGTIpMfh1a2/Pk+w4dxOdfgPHwu/4WOhTL8B1/COkAe3g6acS3HjJBZDJJHiwOEjGNyvD848WhsqJwsJR2X6DbPNdo2MQfvHF8EliIs0Mmd7N3yLf05dw6G421Hh5Iw+1//BpGNfQdo+GFWVGYh4ZBHbMKB5TRHfGRGvLIWLv/3yGAu9DjRX3SyphK6iDNorJ5G4cx1887joIt4OdO2L8TNfY+8d4784V29Nxpf7dnI8dpcew+HjPzAGlbXzm9A+tIZylgBtpDxLoL0pa2h+EQq0PdC5A2YGd8TI09z9xQNtps7XVEYb1XWxvAi/56djgFcgenvUguBCroc18xZtLpVUaljEj6HZRXWUcrG98MILyMzMRGxsLPbu3YvevXtj9+7d6N+/PwPaFEYPWCEOsFWZhhht1p6DB+pIXOG3A4cxcMAAhqr/k1rMQuIofHFifKBNGS+GQJvXM2+h6L0X4BwcDp+F6/TdMWayCekngWXUDwqdpPxTd3TwwdnMMnRr44ZFIyJYFYaMOFokENBIIWXzfrrGgJO5Pz3OyvH52GhRPCntR8Ql7oUivg8qEy/qVSJVYdFwSb2MyHnL6yn88SFnQtptjzK8Simfm41CHCnfFFGWCXRcdTiNAakEZHw8LhohHi42VyolXz/5wxVcyCpDmFyLLQ/3AeUyO3WzhDE4HukV3CibhHzD+5LqSylSsoUPqV929Fdg6+msRsVAjP1LzCliIBKQQPnrdl7Mw+y+wdh4PIPl/3ugayAIsKEJaNflPKaSaSg2QoAegW68LRoRjjuifKFMrQ0vpN9Clm+Ba1AwE7j47GQW3r2nQ4OhaobhicpB92LgrGf153hxdyKmdg/C56eyWLv49hiGHPOFjcVRCOAjYIY3PmdaawJGCODclZCHEE8Zu2/X/52OoynFDYopmLtvDPtP7LXHUr5BeOZZqCRyuKg51VRDM1Qo41k7tACkkCaxqxtjqlGOPSG7iqQiW5WfDd+BoxE+u3bjgMbuZyczIHJywv1dAvBDQh4+O56pDwOne5FAll6hHnVCuvmxTw/CQ9cLEeolY5sHFBJORuOA2JPEoiSGXlzBBcbYM7TUyAFY3eY+/VdD/Krw2oT+mPbtxTpAGc1/SrWO1UnXgHLQkVEewT8SC5m0OJlhvk/D87w8LLzBDQ17zHOW1vnSr0m4mlte5wWXz61JitokQBMb6AY3qQgjO/ihrZeLTYG2MRvPsDBi400PU/2gPIEvDGlnaRdtXp4HkPmKCbDeNnwRUyDPL6vCqyMjQUAxb9a8+PF1CA3rNe4sbXJ1a+Nu0eYB/w5kmEeRWGz0jPror5vYm1iAZSPbM4DUONSYjqW2NlXl2xa+auyCp69fz3LPtCag7fqHS1F47A+zTefnZHqnU5WWoDrpPLQqJculHNetB9xjuzOWAiXBp2T41i5ESenbWGiLgLZ5eX9BfeYUXKc/Cte7x0JkkMOZb7ynzLnJ+YAbu3bW/N4cY8uS9uXv3o0bK1fqD7EWaKMwxVPTOYEFGi8EIuXt/wnZv3ytP0fU82/Ds2tfFjqprayAs6ubWZZba/OXEN+aS3VDvgh9cDZTYzVlfkPuRODYKYzddnXlswwgU0TGsHuJjiWjcFxZcDt49xsGbVkpCCjTVVYw1tvN9HR4VRYzpVcSoSDf8kb18EbHlF44wXK/kclCI9D5jc+5n2sU4XiSBIVN0obzqk9+xs7qusDZvad2YoTqIjTaPITe+wQqriWi4PQeoIaTYCpNhhD/2bIMH12m/ON7lG43HX6bPGQIBk9azNKuUGQXpQai9y5iEtE7Ab0HktG7+Rmc/lcDbV99uhO/p6sQXJSBcSe/Z36JXL4cXoMGsc8ElvEho7QR5BIWhoLfftNfUmP2m+G1FgK0zZ/6PL4fMRJezi54+uoxnCnNh0/JUfS5mI57ZXH66o5UJSNPV44xd89B9/CeTRpSmmod8qpUCHSRs1Q9lpi18xaBbeUqrT5XG53bLkAbVXzt2jU8++yz2LVrl76PXbt2xccff8zAtpY0ewJthv0yvGB8aCmvPmrL/l+/cB6FbzwJkVwBv3e+17PbAtbs0Z+G8rLRZNQU41+a+OTm9D9NXGTEwKDJjFgDl7LLGGDCL3p8Kguw+MTrKHTxxmu9lzD1DVJaVV87h8J355ttyq2SqJJyZAUopPqQ09f3J7MJnmdn0SLfmMliif8JFKDcb538XPHdhRyWt8mQ8WIcGkh13xXti24hHuge7MYesu5S5zqMHnp4bT+fw5Rvz2WWsrxephR2KcfXA10C0N7XFd41oWCrDqfiWArlO/BkOahoHJgCpoT2kcYDsQ3vjvbDS7sTGfAwIc4fIztyYheGzCcCZQLvfFBftWFOr4bOxwM1qh5Dcduzr5ksSu8nFCbLwJfkQpbTQaWpZoAmH6pIYCCBqgVKDVPBvJZfgfTiSsaY8pQ7Y/XhNLx1p23CwYX6r7FyvBIvXy6/Qo0V+28w4QQCvOfcFspy4fE5CompSbTn7NRkiHxDGfhqGLI9pvQ0Rp7dXOe0Ipkr5G3bo/zaBZYomcKWvHoORMWNq6jKz2mwieGPvQzfwQ0nOy06eRhJqxeyehp7+dt5MZexMIlNtfDXWsbi+//piGB3F6aG+tHRdMLeDuwAACAASURBVBYqTIIrvHCKYSOjihPx5Pk19dpNqkiUJ+7e6zuR5BmJD+PnMEYlKRGXJ5/Hf+4YwvI9EtuOf7kzrIR2XJeNao9D14vw69X8OvcxX44YcHdG++kXqMQgpvmSrhXVy4dEN3bdm+t3mp/u3MSlBSCweUC4F5ujzBkxTcd39kfy+eMYM8J6Nu5/D6cyhV8y8hGnEi1iAiMpRZVo7ytn9zJdZ36eIiXfWX1DmstFJs+T8+s2Jq6RENoPMTe5EArKqZroyc0fNK/SeOnb1oPlD9GkJ2Dk4Nvga0Fagl+u5LO5qaO/nAHJm09lMtC5b6gHC+XmGfjEHmoofyAJsNB7gxCfUZ0055xIL2FsdpYLtWbsbjyRARKNIuCOnjf0jCSF9lEdKKUD9ypMDNtFe66za9inrQdjSscFcXlVhJq1L8lCzpOxYQMyP+cWtzwzTSjIwauO2orRRmH4ie+8iLKrXJ5In9tuR8Ffe9lnWXAY1AV5bNHOA220CMj7bRvyvv6oTlfbPjwXxaf/Qvk1buPTVkAbzQuD23uxzVoKVxuWdRYD//kR/s/Mg+ugISbzTLVmoG3o4EHQqSrrqJwLGTP2KEMKo+fvr00EL3QMmmsL5QY7/QgXGdP5nS+5e5IU3g/uZptdLG/bI/Ph1eM2lqeJWG0UCin1CTBZpTX3Is+8pPcyIXk/beXfM4/dCbqnCBxz79wTBUdqgQb+/YbOFfLALJa/jVjJBHpRee/eQxiTlMBq3ocX50+2uGk+/Uew0NCU9W+C3q+6fPAdY5+SUa42Gn95B35G1g9fsHu7w4vvwCOuN5I/eo0xESUduiKvogpebnJ4yKR4Z+0u/Ig26KgtRkSndvgtkYvKWPHPCsircuE/8D+oysxBcdJRfVtDHpyNoLvriohZ3BErD6DNGXqmlP/8Bcp/+cJkbanDhuD2KUtZZAaRIYhdz9vmk5kscoPsqdvaoszvst2ANnMbWcbv4Fa6pEmH8/fhe+t/wXfaQFbH6q3z2P+GcwaBZSynGt3/X36JioQEJC+rBZYbAtpUWVkgJWTeiMms0lUjbfpUfY62jY8vx5oBHKjHA20A9/642bN2bbeifD8ua3LwXscp6O7e/Buj1sxb1Bc+7VKhUq1nttkNaKMTkiDCxYsXUVhYyBhscXFxkMtrk1o3adTY4KCWANqo2QRyWBqSKqS7BX/uYTst0g5d4DX3HeQtfAi6ojyELF4H36hOTd4d5s9trMZK39OiiXLRkRqoKaCGQLaHna8g7Ni3SPGOgscz77D8VfSCTay+nHXLocpJhzw0AiEPPYmEBTP0C3PPHgMQ9WztTp0QH7SGMsRy41Vl+fbQgunz+2MbbR5N1MQAOJdViugABWOD/UUMpBphBmKBkdGCsmuwG2Mn8UagGP+78Ylo8Un5qvqGeeAyMcFOZNa7XnyuOwo5pPppgX9nJ796LAZ6aFRqtCzEjkBGYu0RgDz564tmGSXUfwJsyAioous/NtYPXYLcGbuFN55qa/hSxYd+WgO88iqW6rBo9FtRy/Bs9IKQ4IJSg9VHUlnus9n9QhmTk8AFW6uVCmmLrcrQNSyr0qBEpWXXj5h55zLLmKowD+TQg6aLuBIufUfi+4s5KFCSArACYd+8ivLLZ9g969V7CEvU69GlD9xjuoMAMW15GW6sq3/fUnlitHl2vw1S30B4xPdC5nebEDr1KXZsY5b2xfvI+W27RUpRxLx9+2CKSSDYmKFI4z/cR8bGZ98v50JayiWB5S1w2nxsrY5EvLQcARvms5DZf8Yvw/wh7RhIcfTwQRaWvOlEBq4XVOKJ/iHYn1jIRBrIeDEVAs0OXi/U3ysErFFb6N+YaF/G4pCKRZj69UUWukz3DglN5JapmdrsZ43MI01lLTXmf3O/k2L1q3uT2dhYdU8HBqp8dPQmy+sY6CZlfSBgkYwHrAlEkukq8epdcY3m+TR3XhrDJEBDoAwZ+XF0Jz/2fDF+vtJLD+E4y/ffYArbZJSvxRJBn6b6x/g4andeqRJFn76OklNH8FWHSSzsmtIoZLbtjo0xM80yTmmMvHNXBya0YioUmnKS3hXtBxLneP/PNOZ38jUdR8+QWoV0Gab2CMInf2cwtiGxD1+5oz0D5chXxEinceTqLGbzxP1fcnnEPh7XiYXfmuoTKUIn5lXoN9ko1YShGd9vhr/xuXToO8NNOr4M3TOk1m6ooEztIwEdGm/G9uu+A+g3YCDUWh1j0ImdaBMF8JLVzxtIoBMxTqWUA6hGoU7Iop7PeWR4bqEgh62BtqRVL6Ho1F+sKUF3T0LIg48jfdt69rff0LuR/dNW5O7/gc2dvqMmotzJBTlb30P5gR8ZOKCqdoKoKBeykHaMWcOb2FWBrh//1GBoYEP3Bb85yycnn/PpERQqvNkhBLgNivTBXd3bsjFqbK0ZaBsyoD9SN62yWpFVyJximBTfXPnTo0dDV8Gxn4SOQXN1lV0+iyvLnoI4sC0i5q2AzEXKkv1TXrKsXVtZrjYCgDw692S5w8gUUZ1ZaKSpDbOmLFjpfZJSgFD+WJoviSAgk4jYc1GooJAQ35orw4fOEtBIwGLSf19mfS46cYgdQmyz6OWfsnBPMsq7ZgpMo7DPTkvWoPDoPqR/vZaptyo6xCH/IKdcTiA4r+BKwLYyNwv+t90OrbICoZOegNQvENc/fIWF6UY8zuVQMzQCOane7N3fMmYcse2SVi2AS3AY3IePgyakA9xdZfANDsFbH/2IXaIQ3FWVggcfHIH1KzfiUKfBeP7MKgSXpQH0mkJ5HpwBZ1cPaCpKGMgYOXeZRSqz1vi9bueqUVBYjHIxx+ouXP0c1InncahrH/S5fAoyVW0OrPQRwzB2xqv6wyl9BBkBtN+dz8W357LZ3/d29odn5A38aYfQUT6qi97f6lyjaiC7XAVnkYix7ul51RLAmxCgTVdZycKHmwq0VeXkQKeqBTlL1DqUqqtRRArTYZxXri/7BBPDOXbmtYoSpFSW4bXkTezvnwKn6F33csEeXFDfukAb3xGeXEV/2xVooxOQAEJFRQUTRGgNIBu1qaWANmsnIprUaYKliZkmekpMakh1lnXsCv9n/4u8d+ZCmXgBkc+8zhbEtrDp315ieXAopIoWmoZGC1UKeyH2Fv0f5uUC9ZrnUZXIvaQXDJiIvo88XjccgBhElKhX4c52NWmhnrBrO6TXToNyN4XPXihoEW6LvtmyDkoOn1xQgXNZZdh9uYCxW2b3C2HhwpSHqaxKy9QIaaeegFfKiZaUX8Foz/xCg2cOGraLALAx0T4YEenDjt38yyG0i+kCX7kzWwCxJOBJBWwHh2cZCukXhXUSW4HlOKvSQO5cX+2ysXoIFOzg78qAqDk/XGXA2p0xfri7ky9rK7Eb+DA5PvTWXJ0U7kkvOJ7d+iNx1csoPvUnhDCfzNXHs+K0bcLR5+26bKzG+sX/3twAhtB22ascPZg9NizVsyAoue+lhTOgrShnL17x720zuaNPO8HnnpnIhANINIDuYQoVJSPAU94uSp+PjcryvzXWD57VJg+LRKdFHwg6jl5o/kgqwLfnc3CjgGPdGt9PBK7dHuXDWKDKs3+h+J8DKPjrdzb/BJLCmosMtIkR9dwb+tzIp6ZyOWxcV+2uA0wS0EZhC/Ft3BiATLtZ/K784t+us7mTN7qX6dzLRkVCwWToRXU2Q4jdSSC7sf0wrYtZsRUCvomx1y3YnbFs+fA9WqgIyVFn7hoQ+FKs0rD0B7TQ4V8Uab6ivJU019BuMTH7yIxD/2g+9HF1xqu/JzN2JH8dyO9LbudCaS0xuhcnbb3A5lECj4j1tWJ0lKDNpCV7ruPA9UK2uJ/SPYglUDY0AtQJsJrZm1N75UE66hMBMLxsO7/go7Boqa8/XCOiG+wC3T/VOi0Sf/gKWedOwbU8H1K1Eh/2fhFPdPeEaF1NSLTMFYfueAmF3mEsXyJtklAfeTYetTsuUIEXhoSzXHMEZlzILkNGsYqF6BOARqJCpja+6BlN7GVTbEtqPAk0GYJZlDiY5nGe9Ulh2IuGR7D8nDxYT+OC7i1iOhuH7hrnTaTzu0rFrC+Lhocz1tuh68Um20NMZwIKDdnEm+6PZfnraAG+fF8Ku8duj/LGeUqj4C1j+VrpnvnnUhL+LuQWwYZ5P0kxfTCJpdSMY0o/sPpIGuQSJxbaTO8sEpEI/dt51gNrd1/OR/cQ9zrpPvJ27ULKW2/pr3tDIIfh88OWQBv/bKPFf9B/piLoHo6NwJQKiXUlkyPzhy+QuWMTW4yTstv84jg8eWENaCPUc/pLuJKSiqA/tur7Ie8+EMrTR9jffJig0PuT+kkLXBofFOHwzI9X2BxJqSBOT5uBAoUPDkYPQVJApL5KYrtNiAuoA7gRO8UUMCq0HfYq98f+/ehclc/eVTsufN9ep2H1ktKkTqVkQGdDSp/XlyxB4YED7BhrgbaiU38iadXLbJx4z3gRQf6+kHh4sTBRen7z4BqNJQpx5I0Y7JHzVtTxB+WrPn70CEaNGNagn/icRiQWRO+fhonE6UCaV2jeo1ByAipok1cIGN7Ui8MDbV3X7mLssZJLp1k4KOWRJqP8arSmknhyQly0hsnZs51tHBqGfBKzLGL2QvZAJJCSQrMVkbEoPHEI1eoqKNrHwEkigZNIhGqtDsf2/ILBk6az9R2f947ETbTKMrM5bOm5cn5eLaPRsM/uk56G1MsXwTGd8e6Xh7FLEo4xGScxPsYHZ3b8goyIYCaaZ2yBIyYie9829p5HgioEMtJnvr9N9WtjxxGorCkuYqJA5aWlyM3OQb7YHQE+HihYMQua9GRsGTUOWf7ZmL+F21ggy7p9GO6aXgu0GZ6H8oGS2BoZzUOx3TNw9tzPNsvRRonvCVyjMUxrHF7wir6nZzBt9BDYwhvNayQ0SAxx/tjG/GKL33mgbdG6vTik4zY7jBltpoA2yvtIoaS8xWzYYFZoxRhoy62kZ7V5oI3qLNGocfdZ7hl6qCcXtUL29NUvcKY09ZZltPH94KMG6L3RbkBbWloali5dylRGS0u5xI/Tpk1jAglt2zacvNEWg6uhOm41oI1enEi2XZWfwx5wZUmXIBKJ4DdsLAtBoUUrGU/3pwdi1k9fImjsFITcX195tCn+pQUTKU867f0SKcHd4Hv9JPwkGlQ7iRA8chyck89Dm54ECoiWB4cjc/Nq9uChBOax0x5nbWvMaELw2/kRo6lbG7rQ2Lns/Tu9bFJ4GuW2M3zh589rCkwzbhOxF2hxRLshFMY5PKpWZbOh3UJadNMETy+ri39Pht+pnyHTVCKhy3/wnwg5vjyThY5tA/DqHRH1lBnp4U0POwK8tGUlcAkIaVARz7jN5+fez9QkaUcv6K5JjYYGGh+fsHAmOzfttusqlQxU5hM5N+Wa0b1B4QDVUhl6bawNpW5KXf+WYw599xUU338MYjUEjLwP+Ud+RVUetzNIwhLhs+qKrNjbL3QNKQSYxgLlJCHVz+DxMwSdll6AiLVCRkD2Twm5yC6twuTubRAXpEDqm3NRmsDR13kzlSOS/41/ETcUfODvRT6cmQ9FpsWGwkWMZXtv4M+UIvayRwyiSF85Rnf0MwsOEWBHoXbGgAnlxRwU7mlSTXXGtkssHJzAGS7clJMi8HWVomeIeYVHehkg9g+xz0I8ZHXaRP154ZdrTFmWGMwT4v1xLrMcoZ5SvPgLF5pL5/l1ZuOsRAKtTmaUYNelPCZWQHPif+/ugBh/0wwtcxeX/EKsXDLKQfPGmEjB7DRjZvba8dFo68mxainU4adLtAOegw/+w6VFIHCUT4kQ6esKSXEu/BP+QA9fMbx9fZB3YBdjYRMbiEJ83Dt1YeHtEi8u9J3mUk15CWNj5tck1zbs18FZW/DsoDAYKuxK/YIQ8eZXLGVApI+cgaQ/7TuET1I92LOAjJh7pGj79dlsk2rcxMykMF6VhgMje7f1YAAssQ0T85TM98Rme6R3MGP5EZNZiNHYmtqjDRvDBOgRG5ZPZWDIiqa65g0KY3nm+Dxd/9cnGCM7+rANoVAPGQMxSdSHxhYZDVd6pyHglIBM2oT66kwWfrqUJyivZGPPU545R6AaAayUqJ/uM2Ojeyw20JWpMdNzlxZLs3ZcBgF1dcRMkpOR8sYb3OFiMfzvuQe+Y+qGwfOgNIVAkYI99ang5CkUvjxfH3JKhzdVDCHxvy+xcE8C2UImPmryEvKscP5HUuomkI3NDf/P3nXAR1Wl35NJ75U0khB6R6QjRURFEMGGBRsia1nFhmWlrGIB3VXBgq5lFcW22BUbNrpSpfcAIQlJSO89mf/vfI87eTOZybxJs/z59ueGZO68d999991377nnO+fxd7D1cDL6ZO6BW3WlbIZ59R6C/CX147teb9NZH9E7rlF3kn2EbNMbBsZAuY7yGJn9R2DDuGlYn1avc8o+dXnfKOlbzZE5cVbH5ny+6ofvEfvLZ8Iyak2gLfPrD1CdmyXzfEaPfy6Rc9qLmuJi7Jw4UT5qDtBGgKdg+y84+tw8AdqCbvwHQqNjEBzgh5qSIpSnHhEGFTXHVPgNGImy39bDp2MPJM6cD/8obYNC9YMtmzdh8rmjHQJjLFdVa7YCI9QmsQL4mWr+2uU9LOnmBNoUO6g599LedytLirHntokw+frhzNc1sXYFfFVmZ8i/CTgpJpo6BtdnJYf3aBuRfv7wDGsHn6i4+lMYoDE1hf3HEzBdlPMXbk7LUGSj7xY69S68cswXGz2iQV22Mcc343BQe3Tx1hzdLZEPeAZHoMuj/0LSiw+Jhi5D3E7d3BA1/kqX1gGu3BuClcf/+y/4xnVG8LgpKDywE9tT8vB6qi84Xi1er6U5zr9+JgojDmPx4vp03pPnnYMLHQBtfN9/uidL3pMc/0ePzMGuFgLaqItuGwSCCQhzA0ptsrI/872pDwLFfA9y/tLcjVAj7az61i2vrsEBs7bxvfDjOcIsVmMGx5GaggIrRhvLZX2iGTaZPDwQN3Omw9M1BWjjwUZvWyDH/CsCbbwupZfYKkBbaWkpZs6cibfeegvDhg1DUFCQMNt27NiB6dOn49///je87YigGuk0LVHm9wDaOEhzZ4iDtO1A3dg1cfes+MBOZH37YYNiBKPUIrHP4uVC82bkb16Noy88jKAzhqHrA/W7rs1tOzrAlLw6H57dz0DBh/XilNz1IADIhbA+QoeNReItD8HkZT3QOKoHB4RB0WTp3S0iq2e8ptGs/8xBsW79gtneTj9ZgMMSgkQPjQw1DtS0uicbjKmK3h7WjBe2h9EXM1kUBSvehltFmViGV6Qexd5+lyBs3BQroXWCWx5+gdg396ZTNubai1YPeCpAV89E4mLS3T9AWEa2It+cdHCn00h6IM+lQDH9/Q7scQa6zXuxWV3AHjjSrAP+hb/MfrDz/dfhtVfTjlLBlM9eTy41xCZrjeahrtWJj98Q8WCOn0xHjb3yZsN9S/Uvs4+/AEucsDNU3+C/eVyOV42xgFV5PRjn7FlkSunSrRmia8kJH4GGxlhmfOaf+PmYMHQIkhFgIajBRShTJAfHB8oxGJqhSQVuWG7fKYplnpzQWRb6BJUUI4BAx76sUny0+6SknROMJKuHpiZkJu/OLBXjEmqcOQqCK1P6RVqZTTi79wQf5322DXuK6QbtKeze2CBvdIvws8vW473S0kFNYn7BxTuDoKXt5oOzc/Nzsq9SCyos4JLSddOnLdrbGOF3z05fIxp9zqLDjPtlE0wxMZW2D7VKd4f3lcVDr5IjOOfRxRaWFOcHe2ZdLcCdLbjB/tVt4Fn45mAOPtmV3YAFpsxYWK/BcUGiBcj7rABfxQBhvzLL/yDyDVwYsB9MemuH9DGlp0Vwkf2Nv1/ZPwrVNXX4bE+2AF5sG1vzCfbR24fHISrQC4vWpsiOPX9X7uOUG1C7/a6yg8kme36DZjSkD/Ue5U+G+ryddx1Gd4vC5J7t8OORPGQVV1l0etT39ams7Ot8P/P+6/VGCSxTkoFtMOe7I/hbnyCMTfke5poamPwCEDpgFEyeWiqtR3AwPIKCGnQLAglphZVIK6yQRRX7e/WeXQK0effoicoDBl1HzWZZyBfu2Ijifb/BbK6ziKjzpI1tRPH9nLryU+SkpsBjbz0TJCuwPT4//2HZBA8MCMRl3QKwLq0c2eW1mLTuWbQvTpNzdHnwGQT3HYzymjrR0mssfY/9QzE4vjmQi/e2Z1p0efVAm3IczYeXONoTVFH3j89jgJeHyEs05mzv7Blsjc/XfPYhAj5Z0uqbwPp3Eq+jx2Ovwb+TfdYsdZEKN20SMMSvc2d4RUeD78rI8Ve41AQ1xQUo2rVZJGgEaLtpDtzDoyWlHGXFqCkpFBH+rDXfynFpqud/yQzkP/eAbDJ4DzsfkYNHIaTvYHCMJ4tj06ZNGDvyLGHB2oYSulemUtwcIDirZBb05ZUWsXp/8rOmal0XVNQIq4hzar6DVUqqvEd/24zcxfeLBE/XuS9Y9XWCQebqSniG2HcwlLWPm0nKEBR1ZY3H63E2h3B4M81mlKcnozz5MMxuQHVJKY59+jaqPP0QkJ8GePsh3S8GZXVuQBbQ5WQSjkd3QAev4yj2DEIg3+9atiUSHpiFdpMuQfbPXyJ3zddWoGrMpTci9vKbXOpTRgpTWzJ/48+idRfQdwg8J05D4XMPyNjDzKlnzrzfArTde9UdQGwSHnj3F8Rma5tDjQFt/Jxj8JXv7pb3W7tuxxFcvMElRhv7MhlrfA74HuXGLZlpBNqU1ihZlxzHqDmqD75Hn/jpmGx8siwZ5wTelKQDy7ZFmrysq88ahVlL1+MgtE3XO356SfqCBWgrKkLJrl2gkzFdjKnHpg+a1nhF2tdiZLn8E5moPpU6ymeptEabZzhKHVXHVkCbXo/tr8JoU9eo+ozt8+BmptVkMyI3N1eAtocffhg9e9Y7phw/fhzz58/HM888g/Bwbdf394jfA2jjC4xpSAxXUuH0qaFk+dBumtRt6iUw558i5Iy+L3xsESVVbotMger7/Mct2sQ7btF2bbl7w/qonRT+jb9TDFRo5W4mdLrjEZd2QdTLRgnYOxM/b86F0UlJL66vjsWJaXn6cQR07d0ioAJ10TKKKnAkr1wYaR1DfEX3igucAe0DLbo3rrqsGX0xK4aZvq3cfPwRMmoCOlxxk6QEMK0p7f2XhS1UkXbMqlkJoPU/BXgyraD4wA6596oPJ7+yEH6JXeU+81gF29aLHgxf1Fw0GnGWVCdUIuFMRYgYezGK925D2IjzHVLnjd7/fXNuQnlKklMxfaPH+yuWow5a2dH9KDlcD9jQXMU7PFL01Vy5j63VPgRyU5c9j/JUTZuLETnuMsTfcE+DU3IMzPv1J9FIYbop+yevkceggHPC9PuEeUmjBbKIakuLJb3DNgXG9sBqPCYAHHf9XdI3nT2L3JX/cl82np7Y1aWm4cYGATWaljAlm8FJ2tmdQjG2Syii/LUUBKYNUviXwICvh8nCfFJph4rtwwULdd86hvoIc8teiiHPYaup9cDZCVi+M8sKiODC6JmJXRDNhZiL8ekPa/BaSrAVeMJNhe7t/BocaWtakYBqOaVVwi5jncn0panBqI4hLp5ZK15cUYsbP9pr5XRs70D6dEd+fkfpGnTZrplhMPw8TIgqOYG9590J/9wUdNz3PdyKclHLxc2QyzGknYek7TEIsr1x1mxMH80+4IbhCUEyYdeHIy1Cff/ixP37wxojiUEG2ANjOogb+IGsUkzpY61nZqSBqEXJVM4u4X4C/NGU4N6vDuPhczvK3xgphRViMGJJYz0lcn91/yjZFFLANVkE1OdrTrqybZ1pcpJdViXO1bz/VdV1wtKjlpOXhwmZRZVIKazE/qwS+OanYPqEEcIsULqfb2xJFwCIYBcZ5irIDHzkvI7iXJxfUY1Fa1Ot3KTVs9A79VeMqElGwrF6sfCgvkMQP/VO1NXUwDMsDJ4hWkqOCjL13txyAidLquWYBCN7RwegKC0dFT+uxND8JISkaazQxhht3HyiblZ5Sr25i/48AcPOR/eZ/wS1iahlpdcJ4iyeYPqLG47L5+N2vIPBWVvk6zR3+S5hvMPu8UT1z/DftAJh510K/4tnoNLk5XBRyHYmmEiDILVyIGuV6b9X9osSV+jUC8+znMvWcZT3lCDLdwc1qQ0GdWKnD9IYUn+UUABYS2Vb8B3F4DtEJDPyslF6ZB8yPreWuBBh+olT7RpH8PsUMdeDvXvuvRLhoybIPMxo5G1ahWMvPiLFvfuPQODUe2AKCJbnKMzDDFNNlWyk55VWoLKmTj5z8/FD1sz6PuQenYDg6+5DemhHAU/T0tJw1/gzBaDgRo9Kv6+tM8t7a99JDYhg6I29OO7yXcZgP1LB9PWBpwzG+DeOMQTwXUklpVg+594qCByL4UxdHcoO7BSTNgJtHR56rk2db53NIZzdRwKBTDk9WV6Lq5cfFKf0hRutMw9Sq+IRn5mK0jB/+AeU4nhgIjrs1VIrGZ3mz0fo2LGye1dxMg0FW9YK2EZ9Om5sdp//imzCt2TsuvMyyxqSgK0pJAI1mZqjKmNbtwkYeOhbzVDvkmsEaJv50RZ0TstDertA5DzwD0yP1eQ87AUB3Ud+OKppWrdPQpe6zYaBNo5lnIPp45fkQlzcux04LyFbjsxtZbpA5iVjfXKhbEYRfNNLKnDzhnNBbpjSGIjvBEqI8DwE3FzRCXXlHrBvdRkwHI9+sAmHoDHaGgBtBQUo2rxZzA9o1JM4z1oX0OzlDd+ohkAbQci6OjPy0k+ipqreDIHnOFhQgx3LluOCQo2BWPDsUpwbVS8bwL/9fwDaHN2rZgNtNEF4+eWXMWDAAIwYMcLiKrVmzRphtRGEKygowNy5c7FgwYI2B93aGmizZfrYE3fnJLskaS/c3ExW4qJ8aVZmZyJs1HhEsRNoLgAAIABJREFUjb9CxMQJdOyZdZXF5Y+ufz0ff92KXt4aLB4CH4ee1Gi8jMAe/eAZ2g6VWemyeIiefC1CBoxEHXd13D1cFtJVL5sji+cIYOMKIGl04KEbYs5PXyB71Qqx2Y6edJ0VkKPSeJojwG+0Ls0p5+jFzBQlAlUUpiejgqnF7DORF1yO6oJc5Kz6ysI89E3oIgCUbRCg5f2kPgT7Gtk76Z+86XCyT+Yay6kgMEf9Igrj8xy9Fr5p6FIVKNhY6p6hA9kUUuBIa/SnptTnj/YdWyZhbVQ84oaPRdSFV7UI2NyS16uA8JQ3n7aYp4SNGIeEafdY6srrIbhKIE0bp85A51lPClNWLW6448wUES5u+Kx7E2wrK3HKBFCbGHLcnv0lhcjZJJmOodSeoeujK8FJomKQfLQ7Sxw29XpdBNy4QFWAGRenV54RBS5kVKjdXEfn5WSPRgx0pmSQecdQupuKNUYmAHXDtqYVYuoZ0YgM9LIrRm/k+thecX2H4u1tGVYLKSPfJVixaGIXu+mzRr6vyrBtd2QUY+PxQgFgyCpmUJeMDCxOfi/tEymOy2Tn0OBhxJoX5b20ZuQd+ByaQ6itZunM3UvE3KDCwxd+EZGoyzyOjV0vxA/BAzGgbxcBrxztcCrjFh6Xi29uNDFs+xe/rxaXCuBiOVfZYo21F8FIW9OXzOJK7MrUxnkuFthH9Od3pf1dLWsg+0ru2erVq8SYRB9Kr5BtRvmLed8dwW3D22N0x1Ar1grblf2czxSZBwQLYnMOWrkQhwwabRFG9+/aV5gX1MtNmHG/ZR7BhTzZoIvX1S8Yba+XaVxnH9B0nxoD2vRzR6aFkU33SoerhC3IKIjtib7R/mLYQ8DgoTEdBPxW6bevbEyzsISGnNyMqYc/kO/VjJ2KwlFXYd++ffguJ8ACcBFA5xhzT/kadNhWz94MvecZRPQdYAU+KFYSj0dQTQ9iqutVgNm20fWL4YAH5th1HOU49u5vmTIm6McygodGXcad9SsuDO2ZaDj7nl4Pi+N+x4eeN6QL2egztn+7vJPCx0xE/qbVom2qgpvpXMBWHDsAbnj1evJteEfYZ5TUFGmsY7IqOb/dP+9v8nu3hxaJxpazIJuWWTDHXtJc2X3HXIyAS2+xrCc4PrI/EWhLT88UcxECIm6e3ihZsRTmijJUbPweZkp9xHfHc11uQlq1Np6SzUPNRdsgOMGUdVttR76PyAziZg+DmytMc9f3Ler68V3KstysoJ4kAVo+dwpg57OupfKZJD2PY+PmtEI5HpnbyqVaX68TP38Nz0+eh9ug85Bwy2wZ39oqnM0hjNRD02nOt4CX1xx6H2d4FgJZqaIJeqK6PdpnnACIX3tAzHhuDatD0UfL5fAdH30UYafGTtFMKymyMntgn+zyz//A00OTpWhuqI0lurfSBEIfe8L7oE+uRiJhZER0w9LJFyI7eL8FaFt7ZgdMvXMJor2CG61KakEl9meX4o0Ta+BfuF6AtqoOvTF8QX1Wlu0B+B5gXyKjTR9kN7Nf+XmZ5P1AoO21TSdkDkYgjVIatqxMNabanoPvUJqs6Q1h+D5t6X73/U+r0HNQ40AbUz9LduxoALTxWS+tqUO5mwdCY6MQ6OUhzxJdbfmMKk3F6txcK9dRXuvnx8rwRXK5hZFo+s87DVxE7bHX/mqMNkeds9lAGxlt1157LVaurM+ltneyCy64AO+9997/O6DN3o6Yni4uTpxTb0fwGUMtqU0D3v7ZCrjSl7d3vH0PTRMmij4NhQMngyKfae++hJjLboRHYLDVcfnSpR6BrW03B8WiPVusnKkUy4WDspvJ3aGOhNEBWb1sWsJt0t45RevpniusQCGCSlyEc6JBILE0SdPFIHjU/zWNJv9HDHsvZos4sq+/VRqvno1kC/qqayPwQOCxpjAfgb0GiLZa8qsLZWFpGwQumM5sL1Rf1Avjx193pzCiGqM51LMwo0RsvyVDMeXoZkuBWqMi/C1Zhz/yserNBrog8dbZ2HQ0rcFi9Y9Y/9S3FyPrh8+kanpgXPVxMmw5geNimLopSndEfy18/rvPWyKMN6MGDQoQUWzPlpgkO2tfggDUXiQIoBeK5/dU6iBTa/Q6UvyMBgT8HmAW91LZZS2rFrOSCd3CxP1Xzz4ic+xEUZWFXaZPFSNgoVyHndW3sc9Ve5FlRKbUzR8fkOJcONnqmajjcPJKZhsnpmfGaruyrgSFpauy0+HXsbvV868YOPo2IIBAUr8CkZhySfMBBdjHP7gYa93iQaYVQQmlgceFoz0mwUt970BScBd8eG1fK0F9e/UnY5NpNAwaijCN+cD2bRg8dYZL7HBX2saVslzMltfUyoS7JVlrrtTBSN/SlyEjjDpKzGVx9w9E2ISr4GVyE6AgoFsfefeT4c5NzpgbH4A5NALlJi9kFFWh5Otl8FuzXFiMEb36YczNf8fRFx5B4Y56dhvPFT7+SnH1ZBwuqsOnR8osjruqLlzcD4zwxLqMCsTXluCMmhzE+rnjupsvsVSXY5eSWuCCJvmbj1D4vyWo7DcGhYMnYue2PfgmoL8ABfaMLaiJRu09fk7mkTjQHisQrbSzalMR9LbGVPC/8Hr4T7xe0vuGDh1qOT/HBz5rXQqTrADGN3veJGnP+jGG2nOsIxec3x3MERDD1nTDHtAW/PoyeEdH272N6vw0aWL6KMef4qpa0Xa8a0TztJ35HLPNmNrsaujnTQE9+iP4nqeFTSUbP2lH4RvXyeXn01Y/j0Aq9R65yel71njUBISg6LPXUJeZBv+xlyLxhrvtpu4ynbm2rAxV+Sdx7OXHUXFCYylxThd33UxEnK1puDkKrgvSP31TsmR8h42D34XXSdqoCgWo8x2UX1iM/dnl+PRgIVIKKgVg6BHqge6pmzBmx7vylc87XYI1sfUmbPqUT37O79zyiTbmM5hSp9LwCFbYC/axtUfzrfQkCeIp5+7Grk+Bbx/v0vq2Cp6LzCSmKHOjJeuzpRi4/ytkDL0cIZOmiZxBU/qKq32L5Zs7h+BzSIOgj3adtMgr8LiXdvJBl6+fRWxuEjKqYxBTlAGEawzrxwY/jP/GZqH4Gc0pPu7h+Yg6b2yD6u99aJol08X//CvQ9aq/NZvZxvcu12LVuSfhf9Y4lB89KJtSHGc/63QpYvzcce2Gf1nq4t1vOH684gJ8mverBWh76YrBePPiZw01N5lpH2RtwP693wjQVhjbA4Mef9nue0zparFPElgjqNshxEf6iGJgOjspwTUCUWRhsp9xbOTYRtBYmfzwGCyzcHxnK7CN71UyQJuyIWCvXit/WoVeNkDbBbtXYvzu79DuhmkwX3gJfCtKUHfoAE4sXGDFaCurMSO/qg5MHfUIDZUNPs6LOBbog2C/cj9Wfz8NtDXeS04Dbc6eIoOfq8FTnxJH4ELpjxGgyl37nexCUVjZNhWT4ASFlP0SuqCnDStIpVeyKvaAtmMvPSqpU4l/exDhYy6SGldkpspP7kwd+OctkuYZPuIC+HfpJcASY+8D14sZAUMAmuvuFBoxU6zUC1xdfkuzvlR7qUlNS1H0VX31C/Cw4eehcMcvqEhPcbgI73zPAoQMGmXwbrdtMf2LuWT/dpQcPYDML5ZZgYiskR5IUDVkuifBFfaDgO79EH/D3VZukCxHEEH1W/U99gWCsPHX3yUTTGqzHXriLgSdMVQ0RDix846Ks0w41USSxyKIwUmkh38QYq/4WwNtLZXe2Rpi+/rdaFf6rJa2cxciRk8Q4PGvANAR0GRKAJ99smbYNmQe8tkQQHT8Fc2e9LXlk8AFMtOeOX51nPkoArr0khRmMjk5fnm3i0bm18tRna9NsFmu14KlyN+yWkAXtkFT7qva6Og2ezG2ZhW1CTCpUhmUQL+aqE3qFSELa1t7eXUf9GwgAiUEy2zTFtvyntkuKuiyGuLriavPiGyQiqqEg8koYzi6Rn39FWDKfpC96kt5f+b98qNl84GMWaYL894bDT1TRBlhMA3k9c0n8NrlmjxGblk1dmWUwP/le+BemIU1p1JamKI3PCEY/7pQY8E5C8Xo1pdrS83SY68sEHZUyMBRf9j3n6M21Petor3bUH48CWnvv+SwyQO69QV1gmyD4IR7Yg/kUwIh+YCwP5I7j8CSi3vA59AmmQ8xjSrgzFEo/LWhyY4CG2iuQMaZSmMlU46LN32svXWAuBdm//iZgH7dnnhTFjQ/zrsHocm/SVHbVM87hseBzJ75PxyT1FRb4I1MC4JfCgxhPXoUH0H2ovvkeO0unobIS6dj7Zo1GD5ylGg0mgg+Aljw8zFklWiadeNTvsMFKSst5ycoQkMMaife/7WW+sjxSAXPQ0BEpfzZAm1uYeEIWbQEng6kYxQzjtp5BMW42CWjqqCiFktOmZQ4e34cfb5wVbIsmsd1rTeVMnos5cjJ8kwtDLnnGXGSO/Do7SLfws1xphNzQUpJEv07Rb2jwkeOR+Jtc2QuVHrsIPLWfYfc9Sst8/7qoRchYeptCPWsQw40Dc6crStRt/RZ0UELe+RNBNLl+JRzrlXdzWbsmzPdSlaBn/N9R/OikoO7BGgmKylsWD2YQpCtaM9WpL23RFL4hM120TS4+dZvZigdKbJ8uMAmu4z3yTYuPfqZxcmypPNA/BJ2Bspy87AlYQwu79MOgxJCRCOznb+ngLPcOOF9HhgXaGGwcRFPZ2AVZXSXPpVOrAA6vSalYgV9sidL+omK7NIqudcsS/1FAhoEOpT2pB7sUN8hA4yp1Xx2tyaOxZtX9NQ06togmgu0qZRYlcaoqjwq1guxv63AsKTvUFQbhCBzkYXNtjlqCN4c6oPCu/8uxdu/txzR8ZrOtz5IsshZ87WYk7Efdp77Avxj4mX8U66xbHvOMxqVwDGbZZyrKStFtncosu4YJ6epmPcBflizBT+b42WjqtzDV1iQI0Or4GuiHp8b3Nu1xyd5v1iAtvbZRZh9+7lWIvqN3SbW8+30ddi6Y4UAbRntuuGM+UtkHkTpA7olK5Z4cj5Z7XUNNAMbM9xhX1Z6g+xzzzsYq9iHOW9gKv+2tGKL7illMAjKcTOU4zrBtvaB9Vq+3JRsCnuc3/t29XoMHjIU135QLwujgDb/qdfD+6KLBSSrOXQAJU8vhFf3ngh5cA683YGKWjPoweQeECD/OQpzba3olzJKy6twLLMAHxwuQ0pJTaOMtoXJK/Bd7i7MTpyECeH95PunGW0GB5ySkhJ8+eWXmDx5MgIc3BwjZQyezuVibZk6OrRTHDI+f1sWt1zkK80WsslqS2gNre1eM5jyxwVA0e7NAgCpcAQ+EDizZZ6p75z46HVkfvEO2p13KRJuvFfOqxhtVfnZUh8VyjWNv+ttu/279BYmhGJ58fNO9zwh9tQmb1/4xXd2eRevsZtlC7QRJCIIxAl/c4OAAtsk75cfLHpTtilzPrEdUJF+XJwVmYJpRBy9ufVy9H0uEnl/Q4eeY3dBuPrLTzGwayekLnvOanLlm9AZCdffhaL9O4ShFztlhl3BeDI8KrNOaACZn/0BVFLwZt8oKXqOQE9nLCBbYV9ery3Yxf5++F/3S1O0VnrnL4sehvdvq2Xi2fc5jTHXGMCi10bU3yNXgLrW6hvOjqucY1mO/yYTlTbyZMfoUyr1x2F6Sr/nP5I2ae6kz1n9WvrzQ0/caWFYBvcfJmAzF88KOJSFzZF9wljRA8HNqYcChtUx2krDjkAZJ2GKzUJdj6ZMwJpz7c397uqV36LD0a2IGHORjE0qta8xoXVXzkmAv+zYQXFktBdhIy9A4W8b0GvBm4beX/r3hO2ml2K76c+TvOwFlEckILXraEQHeAp46Aozgpsg2nO71Yo51dIp9Q3axmxGzuoVSHv/PxZQsv1VtyJ60rWuNP/vWtZ2DqEqw4013vcTH7wsTH/bUO9+R5VXrESyDyL9vRDjB1SVV6AgKxcFC2c0+BpTh/ND40V2oWtcJNKOHtV0rXwD8ONXPwrYsiHPhAoPHyxIyINneaHMObj5Ffnvj5G1fiXw5etyXLI8fus1GTt8Okpq0j/P62hhrhKwWJ+cL5p1TLskg5VhuyhcdlVvhGceEFYmQ2U62BvruQjMK6/G4nWpGLh/hfy3rcdFeDfiXIu5gWKeqQtXbFSyN/Si9rPPSRTGkEod9ezeA4EPP2HXPILHUgLivE7lssu/Eyj59qb+srBvKtNj5hcHxZmZrsKdw/xcYmQSrD35jZZix4h86XtUf/IS8n/+osG95xzGMzxSxhhulOuDm7eUNOBGkIrOs58To6qn1qaJU++YzqGSuvxT+Rb8VLYZd6/Yh8SkVHgPOBse1z+EE8dT0KNbJ7QP8hY9LZqsHX5qlvRrajhzs4ySHWnvvtigr3NOGzzgLDFO4/zeOzpO1gnKFTnw6jvhO2qSVZ21VDl3/HK8ABtTiuT+MgjmEugimMv+kJyegxn735DUeX1wo4GMXqVtyc8IDM87N1FYY3Tmzi+vhp+Hu0PjBG60ME1Nicm/uvGE9BV7rE57zzCfB4LJBDrIsKOG4ra0Iivpgoe3Po7QijwR4KcQP6/v0t4N014djRHN+XtT51x8dxZX1UjbsD2YKs50XD6Pyk1ageWW+lUB945dLL9SZ3TBsrvl32Fvf4Dw2CgxuiCgynkF05frYEbe8pdRvkrLHvAIjUDM9ffAr0tv5LtrBA2CVJyXmODWQCuSenwE8AtTjqJg+csoLi6Fb1g4anf/IinIi0Y9bnGvXji+k+iX8RrC6kokLRkmd2FYKqBtxpfbUe7tgfcv6GsYaGMdl6avxbotXwjQlh7RDTU3P4l+Mf4C0NbUmi197+k1x7Ers0TqwP6iB3ZVG7L/0mSKIC6D6cgcL/mTkh56Zj7BvJKqeidSdQxH6faKAUrQUukJ0pSKbtmuBgHlL1dvxPkjBlsBbaMPrsWl2z4DgTavCy6UtM/KH1eifPl78D7vAvheZf3Or/D2Q1CoJn2i2KeO6vLt3iy8u6ueOapcY+2ljvKeLM1Yh+kxoyxae6eBNlfv8h+0fFsCbdE/vmvRBeIinewj5RSqmse/c09wZ5WpbVx4kOm25/5rLalOasFo25yNpWxyks6XLw0TejzyspW7njqOLYNO/T10yBjZWbUNiuX3WvCGy9prRruB/mWjABq9Vo3R49grp1+M69NpCWjRupyin90frt/53nXX5Zb2p+ZYU1gvTa2vPQYWF490fWLqS8SYiUh66TG4VWm6StxlIjONKXJ6dlpTz9+S31O6a+w7BJI5qeNPis6TRXVk0RzLoq41QSz2rfa/fCbPHsFIMuvYD+yFSqVUn7F92bYMAuHUnNP3By6aqIlHhh8Zf86YMqo80xVbOvTpwwRZuThQDFVH5+IY0e6cScLaYzR10tfS12L0eHptK/13GnPjM3psR+W4y8sNCLJ8a085oXLDwr9zL2F8ng7HLbD5gRvgnpEs2pFkeBh1JTbapkxJqcrRWNkcFwO69oFXZCxMHp7C3lRBI42oCVc3CrbxWU15+zkxMqIeacQ5FyHWici4Arq5K059oOakWDJ9P/N4MjxTDkAxYoy2g9FyBVvWoCRpn2xCKXMjNTfgwrz7/P/AJ6p9s6UhjNanOeXU2GU7hqsNHDU+cgPSIzAIOau/lmvmWFGRmSLXWHJwN9I//q9Ug+3gExWL1wfcg00phZLmllteI+7gBIKUkL++zmphwb91/cczyN+8BqXHk2SzI2bSNcKGU0EH2rCKenML/r3K01c0lRi7el2E+CnTMaRDKL4/lCfmD5N7WjsfKm0+MjG2p5dYacNxwT2lbyRGJIZYuXo3BrRxYay0d7i4Lv74PyjsNRrzwy4VYIUpe1xU8trJSBrdKVT+zr5OQ4aNKYWSokftrHtHJqBrhJ8FaGt32WWImDYdVb7+YlChmH6qPRTQZq8PzD+/o7ghUyif5yXIwAW+Sv+2ZdPQ+ZJ1IhOLLN7bPzsoi2cugh8d1wkdvGul3xcS2M7JFIZz7BRN30wfeRt/xrEl863+tmbgjTh721vyt7oeQxDTMRGFuzbL+8BWs5YpoZy38T3M50n+fUo/lN+vuP+/SOiYIOmUBITYrqJd1j5JxN/Disrxzze0jfGnhz2MfumbEOLjgb/9fRp233ulVb30Gz761FT2Y2ph6Tfw+UUC6SeWvyrH8B8/FT6Dx8I9mumrDUMPrjI1jkCDbZjLS5D39N2oPallz+hjzrCFFrZSr6gAYXqSvWaEXc17TLCCQKsCHwi2KeYkgY/x3cMsgA2fTYJytkAcmUcE+Oq4+XYyA4X/ewGUO3SrLINvbqoA38+OfUaYRmQW3TokDvEhrc9qc3XOpZ55xTJkOzOtUbFLOU4ph+6+ubsxPmM1YvOOEgkT99HZl/wbFSZNg+7Fbdr9D5z9iEOm6cEDR1D81dtIOKa50ZtCwuF3zmXIHqiBsnpgie+7KH9vlJ84Bi9fPzy7NRdXeaei8M2FDfoEtdje6KltVJDFxrGFwWP41FbBu6YctW7uKPYMsABt439NwonIIOzuHOkS0PZR1mZ8++tyAdoI+i7pO1PGEWoCcpzgZhjHvjs+P2jpR+wvrBNZujQ4WHlIG6tVP7L7oJz6I8cmgnj8ybGO5j0Mjkv8G8dYPvN8lsjcZLDfsS3H0/29k2b2xPHg3hWHsfzaPoYY/fo6Mb3/5uW70C06WFikKjpnHcHMH5dYAW0VX36GihWfga7QPpMvhVdUFD7akoKyyhpsOFmF6wbESJ3IyJ41KsEq3VV/zk92ZODT/XkI9zYht7KuUUbbaaCtsR5k4DMaItB1Jjm53tWEVuIfffQRFi9e3Oa6bPoqtyXQFvSG5uTDxSyZZUwdLdq5SZhi3jEJ8AwMRuS4KQ0m+wTk8rashbuXN9qde4mhnXf9NSqwhi/2/q9/awHa2o27TBvITO5CIT/81H1CJ2d6nIS7BwI69xKnK7VApwAwGSFkPzlz5TPQNRwW0b9sKL6f8Zk2kWmq+2jWdx+CkyRqapz86n1wwhM8cAQ6/v2fTqvJ9jv28qPiwugI6HR6kCYUoIkAWQWFO7QXmmKSKVMM/SF92yfCN7ErEqbd26ZAoCuXJcy8jBRhRTBtkeK/DC6y6XbKRY7clwFnIeHGWa12Hexb/dwrrBbaXGx4R8RYPVtcWCvRfE5aCT5x95d1J7ii3N8IjMNcJ7ttnDST9ccJtl+Hbg0APLYBgW8aTyg2BcEFnl+A3hPJKD20G3V1tfAMCoVP+0QtjSOhswBgroC89hiEHAPEfv5U8Lqixl+JmrJiSa1SAJv63NVJnyv9obXK0g05+MwRqCnKF0YbDVl6LdQcH1s1zGZsuW0yTKWFVs9rq57zD3BwumhXZaUjsO9gp8CTvrpMwdz32Ey4VWluXiEDzkLibfNc6uONXb7SeiQ4TpOg9lfebAXk8fnQA+d8Zgm6RF90jdSB9fOOjLXUh+/BklN6lK3FtnV2O8leDvzwOSnWknXgWJf07ENaWpku6LjNe0K2dOHOTQI2cbwO6jMQocPPhWdwODwCXDP2cHaNLfE5QcmTB/ag8+SpsqFC4JCbNzEXX2+1OUgQzsKStyfSByD9kzdQtHsr4q+bKeD5a5vT8e72TMviwp6Iu1ps+mcfQ98D38Fz7waZW+mzBAJ7DxSmuZuXD6qYalWtPQemqHgkV3kjIb/enGht7Gip/5QhnQw7K3KhSKbEiv05clwyzMgoU2xRssfNdXUCPjtiL3MRz//IIirYu92SbqqAEnWvyPQgu06JeYf51esK2bqgpi9diprCQgQNGiT/mXy01EiVyq4AFAIFS79cj0uOfi4ufMmdRuD7oAECmCg3ZJ7vtmHt5fsEWBjUDRzZIUTE77mQJSOHx9azUVTq1Nnpa5AX0xMzKjbBvO1nq66XMP1+hA0fazUeKZmWOr9AmMq0xSoX6mRuESj4YtBtorOEH95H6TfvWB0v+Myz0OW+p4SheuLj15G34QfL52SyTd1k0lgz/p5WxgCSChy3A4jQXHLnf12E4EO/CjPMDWY5tym0HepOSSKwjK35gR5s5rhBGRRqN1fl1bNNPKITLC6P4fOXws3TC6YQ+yyuJ35KlvQ4BU44embLV7yF4u/e1+7P+KkoY2p1YS6OTLgXXc85T66VQENT0jIJWFTWmuX+Ejgg2EbATy8or68XnwUC0OuOFQqgMiQ+COF+njjy9AMw+wagcusqq8tYM+AG9Jl0mUWL6/yuYfjnuR1bYnhq9BhG51y8fjLzCCpTqF5pZZG9tmhtijwPBBwJDulTBV+PTEXJ64sgppMnAe8JF+L20POlTkvP0XTxTL6+4l5rG2xnCv4zxh34GATuQivz5Xel3UidPoKnvdpr4FD8mrdRuWM9ar18xYxBxbGQLggpz23wfYJsHKv4jKu+oZe8SC2ssABtZ/92HGsGaGDw2oH1mxbObtL24uN48ecXrIA2fofnJcjGdmPq5t1fag7vjFuHtrcAXvxdgbt8Bmioo14f+nNzHHR3c7Orp8hyvIc+Hu5gejM1NNkvGQSG+YwpcFgxRpliynRtuprGBnk7Bds4dqtjpBdVWukh+nm4gbprjoC2I+s3I2bUWcgaMxGewSENNOmY3sr+wOeN7FtlxEUWojIwWXMkDzllNXjozGBEzb0JiIY4xPZY8Ca6+kVZ3abTQJuzXtvI55WVleIo+uyzDYUKfy8DBH112wJo44R/+zefwWfDVzKx7/fiJ7KbxZBFr5up2YKSzm6RWnSTkbXjlguleO9n3pOfHgHBMlmmoDh38bjLZhtMXaR7KIEGAn9MR3S2m++sTo19bvuyUa40ZAgRfOh4u3OATNq3tBjHlz4rgKYeYHB1kaKYMsH9h8u5XQE8mtIOeiab/vuR4y63SjHmZ3X+wRiw+INWr1NTrqOx79gCQWIb/vBLrX4d7Fsj+vSUHWCyXNTiUmPVzIUBGWlVAAAgAElEQVRfB00/ac89BKBK5N9Ki0ldjwCFT9xl1afsXatiUtkz39CXZ7n9c2+ynM/esQjo6ZmWjto2d/VXKNr7G/J+/VHbNfcLEKCcTMKu9/0L++beJCklEaMmOAXtjU76WrpvNOd4vDd6JqE+fbY5xzXy3fWvLkLnqHCkf6y5RNr2GyPH+DOV0W+CkOHZ97kPDVVfzzzUsz7Czjpf9DIpKB418WqXpQL4nPH+E7xWGxKO5BZYNnXZC8jftk4YHvYMMtTFcJHM9FO+v+Ovv9OpqLihRmhCIdtNAo4JfF/TFVixAZ2l8Ns7LcGkjM/elo+C+g4Gr5dsds8QbeFFeYGkZx4UOQXbiLvmdtGiaouwfbbtnbNw23okLZ7T4CNX3/mOroe6OnNXWqfEybN+ysBDLRL5N7IjvA5qOm4quJlE5quKwDNHoiAzA+4ZdKj1wZoB07DG1AFDsjbLQpbGAzkDJmLWyHhhhLkSXMiRGUFWiJfJJMLaiu3FLAiGyUsDupyN9fp33tej78OJiO4WLaKzO4Vg7tiOsqi0ZZPx/F7ubtYupanagts7JgZuHh4NLokLxL0nS/Dxf14XoI0ReNEN+CZuXAMnP3vtwXtAthsXfwSEKDyuD2XWMGnPOwgvTBPHYEZuZDd4e7ghIP2g/M7ngIB7+GV/Q623L7Jf1jbLyybcAL9vl8m/qSNFPSmVUiwuvPvX4rL97wFRHRB/1c0i6xLRv95oQswtFj0k6eCl4QnYfuWTknJpGwQHrx8Yg1cLPkWZjwaY+v42FA9v+Dd8aipQ7eUHz6r6vtT738tEEoFzddvg/c74fJllI4HvxdLjh1C8Z5toAqrwv3gGfAaejdRaX5TDQxg7+iCw/PhPxwQMpA4fr5f3XAGdTDck44x9gWw79+Jc/LJpC/qfNUrei2RG0mgh8LpZsvZhGSNMNkf9niBqVmmVOGFz8c++rkAPpetpW3+CA+38PFC2ZZWYRqjwGXY+qo8dQMClf0NZxwHw8vIQwIMahf2iA7Dkku6OqmG3D7MeVXV1AogZdZC0fQ6VsyOZYYoRTTBauWCy3xBM4/1457cMC1tJAUARfl4WrUWmM15XcQA5Tz0JUMauCvC5aDLuCz9PAJmRMd7ILq+Fm7s7Zo3pKKnASm+MF6h3NufvNEq5+cCbmpOpf3sB26htl+4fK+MW45nNc+Gu66P8mzJg4HPTs+oE+kX5Im7ISOlLDPYHd6afnnKM1TcuNeiWZ2/AJ3m/CsMzL8hXPm4q0MbU0a9G3291nWQBMsgE5Lg+a3QCyr95R4wxCN7rQxkW8H6wv9EYRaXwEkBWem/OOk6quL3Xu8QrDTfFRiR4xX5LEE49d3FB9dpt9o6v7ydKT5H9kGy0cFTh9T2FCKsqxj8/fhg7p96Nt9wSG61mjxBP+Pl44LdMjWVtNB4dHIygxTdJ8SNxYbjyqXoXa3WM00Cb0da0U46uo9dddx3i4uLQpUu9AHB5eTn27t2LV1555S/PaNt5y4WWBXRLi/obvTUHH70dJYf3oMPfHsTx//5bbMLPeOkzyyTL6HFUudZevNq+bBQ7QZ2fAALZN42lZqlURfUdalZwR57plhHnTHbpkvXnV4AHmUk+OsF/lw7opLACFqmdQTdYvmGp86GCKZfx192FypwMbEvJxJgLTrEQW7ISbXAsim1XnUxDuwuuQHC/Ia0OsvGSVN9SJg4HH59ppW1HJ1WGclNV6a32mkMZCvh17AYaS5CNR+Cak3MCeATvwkddgLKUI5b7R6CYi2IybHifqYlCxhoZcuzXJl8/0QbkBJgpRnxuVZDVQG0oshHc/YMQfdFUaTMBGI4dRGnyIZz4oN6q3J5eGNNIosZfYaitnS2+2qCL/KlOodpLgci2QBuBf7b/ny2llP05/aPXpZ9p4QbvmHhhYTL0TEn9O47PWEXWCQT1HijfZVo106T1Iv/so+zDirWsbjifiZAzz5KpJwX5yQBqLLWUdeTzxFRRsq3IXGY0pmfG+il3x8PP/gMevv5Wz5tt52sr/T1HnV71L/V+0JcjkB46aJSktvZcYJ3S3thDtH/uDIukBQ2TQoaMsTs2VOXlIPvnz5H5uQYwqJB36tkThTkaed5lTsH7pj7Q7GsEdjk+0jHaL7Gb1aFo2BPQsz94PQxuQHnWaro5vh26tJiUArX4tmcUi64T0yLVwkX0eEJ87GpLZf3wqbC51bNC2QQVUeO0lL9DO7djlX9vK5fGy3sE47Iz4+SYTdEj40I/t1xrA2cLfSNj/aEnZqL4wC7EPbAIVYl9TqXk1aFTmA+6hNsHAcmsY+jNSypOAW0+8Y7dQzlebH/wRrgVaABU2PmXI/SqO/DbiSIxGsktqxEhcRV6QMBIHyOAdP2W5+CbqrnLb4kcjPe7XSPpu9ccfr+Bvpg5OAJuhTmib5racwQCl1mnv8095wULe4QABDXKvhg3H2f17yrtRJYMwSiCCARAwyvysXzVDrybFSBgHUOlpzHVloAVgREusG/f/w4KPbV28Ekahlknd6Dd5npNODIeI0xVGP3QY6LX5mhxrzQwlYYWATIyFY88eTc8E3vI8QMumQH36ATc9v1JASptmTxksSxep/Xl96b2tojIO0qLp8vv6rXrMOacscjctRXpT8/SrqP3IMRMfwDBISEtQjRQfUEPJismFME4BXjRvIMRmHEIR198xJIiz02Uvov/h6LCIviHhqHSwwcV1XWiUaicUdfeNtBI15IyZCkRlCHAzZ9GAUVLyvupNGcPk0n6C+8pr42MVII6BFEIsjFllixKpvEpdq3qR4PaB8rYwbZRAJFp5xZkzqsH/n0vuRzPJ15gBTSx/gTvbIE1dfE8PrUTHblrs9wbZ96FI97RWLhR2/T4OXE8IovTsDlyiPzu1e8sSbkfGOOLCd0jAHeNkUo9uMbGKsowvJ25Du+dXG+5F9Fewfiw70zD90bPaKOhSeG0J6yMachI5jPLIMNusk8mSpb9G/1e+BgZuYVw9/aVLJbKOgiwxueI9eI9UinsBEgbNYSwqS3vMec5OWVVlj7DIoo9qi+uUmv5TuD9tQ32D56fxg78qdeAozvvDQNjEFJWiIlfpMlXmTr6v/NuQY6gr/Yj3Ncdd/UJQMfoEGwvMFvGAAK6BAA1kxGNIcuxjsHxgym2ZEoWPH6D/O000NawfZvtOmo2m/Huu++KExvBNhVMHX3//fdxzTXXIDCwIYPK8BPTzIKtzWjjLtL2mzRHFaYd0JWxNZlgqjlKa6s0yuqp3PuUtxYh+8fPZbHCdIXfC/AzervsTfqYEsZUMH10fWgRgvoManBYPWNCpbskTJ/lVDOrsfpxN46Tee5GM6WGqaStoSVGswo6+zAFUemncEF48ImZInBLkFCf4mdkgmy03f8/lLNtL07oudjOWfWVgGtKg021hV7Hr7H2sTUeoPOXnkXJ79pqhfE7+nKOgDE+ryrVVl8HLq7JsmS6qd4xL2z4uQg/e6LdZ8OVe3y6b7nSWvUgrjLQ0PcdgrIZX76L8qP70WexMeaXa2dv+dLsnwSgKuyIxquzkfXBFEvqe6lUJAJifKZsgyB251lPWljVxdf+A2MmTJR0KjJMyWrluGf73PA49hy31fEdMYCb+p4jaOfuFwjvyBhosgOrxK22pQx5mnqn1POomHs8TsHm1chZt9Jq3DJqlqBvN+rUxd9wj9OqiaNhyhHEXnGzgK/6oNFAh5sflD9RkoI6Zwxh2fn6i0SAYtu4yryz3TjTP1tk2h2YfxvcfTX2LvtRzuDxGH35VKfX05QCBI+YinPPl4cxsWc4ru0fbXfBo45trq0B/1NtQufKulPZDN4RcdI2RSZ33PZTjjDQpL97aqL/ri7YbK+HYIPeSc/R9RoZ69W41vGh51Aa30u7z24AmRWOoqKoAO4md3gG1M/zCbTRldMr0rGot9LQU8dVzzIBhtLKWgEdmC6ntN0IpHBhR/Bh38ky0Trigpn/kcFGII7aSrPOipFKx4b6o+o+LbujILobkgZOwXuF9amSyjmzxC8MAWX12nnh18/CMa9gKCkYfp8Mna03vAAfdzc5Fx0VYw+vswJNbduHrBLWUekl0YFz9jkd0a2drwjGExziQp0L92t2vIlckwa0XRd4IS4IjEfew9ehrrwMtYl98HDHWwTkIyOIi+iB7YMapKuxnbiY/zVFkzYgWMJjp2bkoDrzONrHnkrlMrmjwisAt3xVz14lkKPSoZU+m9KmovaUM/Mafd86+K/7UbJ7s9bHO/cE/W07z1oIz2DXHWD1baq0yow8z/beF5xHdbn/X5avK5COz+Nly7SU+m+m90cALRidBOtCTSz1fOi1A0N8NLDMMjaYNa0uBp/Tn1avw5Dhwy36c/pT8X5xXUczCgJs7Gvs87zviqXJfqX0zRS4p9da9C0txPGrr7Ac1veSKXg+cVwDoE0VIOhFAwyyBRk8H4/P8ynA9fqkDzAgU7unKmr6n4PP3bpiyvbXLDpoPSK8cXnPMJTB03I8BUaxzcJ9PQ0ZOin2kzpX/8AEvNDteme3xfK5LdAW88BiLPjpmMU0QhUkm23aoBgErP4fCr9+R6SLqspL4RMSjlrfQBSZfJuU9txYRfX9js8r25vMwuP55dh3stRSRz6PfC4V0EYDEY7FHDfI+mOozQfNZbcMPQKqMWVoN+kveqBN1Sfcxx11eTm4dOtn6Ju2G6FPPgPPPpoDaF1lJWry8+EeGAh3f39LeivZfoqJqFi5qv/xe+nJ6QirzEPRC7OQH+SLx2aMtss+PM1oM9x97RdMSkrC448/ju7du8P9FGr9/4HRxhSugp0bxdWzJjIegxa8ZkkZbWaTOv16VlWRgGxBp3bKMr96Hyf+94rFPrypCxCnJ26hAs4mfcpJladjupE+lVTb+X5DFmxhI843pMNmtNrUTTvynLUWANmBvRcubZGdfP0EgGyovs9rrpiNhbO2cvb9/2+fN9Ze1DKhHg811OiEaKtZ5kpbaW6Bmy3OfY4EzNmnyOzz8A9s9H4rfRjWod25FyN3ww9Wi2vRoorrKAxIasG0RLRl33ouZSUOlmXgoogzMTFCYxX+2UK1FzWiyFTkxkqHG++TsUHvXvtnSCkVtuXabwX0Yrpb2MhxYl5SXViAk1+9JxqDBAiof6fMPGwdWHn/9Dpo+vvJlNH8qQ/KJpxMyD5datmEEj1HXZpi9k9fSD0cbWwQhObCnGzj8tSjCBsxTphdkROubJONrbbqp46eR4K4uWu+Rv7WdZIC62wDSHOyTpOJeYbOlMboddRWlAsLpfTofhxeeK9VKiQ3tjzDNMAifMQ4hI++EGnvvSh6YPxO+MgL4BvfGWkf/EcbX81mYSKqFP52518mGlL+Hbuj7HgSypIPSupq9g+fyjFVf+I1Mv392H8et9pkYBmmie6q9bH0LaPXZbSc0i779+rjuLBHOPrHBhpOEeI5CLrVlpcJ8Gau0cSvPYKCLMyT9ccKcDi3HA+3gSaUumYjY70aw7rPfV5AkkqzSf7jgt5esJ/lrFohwFb8tHssG50E2rhY8wxzDK7YAm2Ueeg+75RDpx36lALcyFjSQKX6FC8aQ6zZsBVnZO9AvzAPeCR2R0BRlow5nL/1ffUblFfV4V9rkzG2c6gsbp9ek4KHtzxmYbmRpbY5agjOGz0IMRUpVkAbWTF9Hl4i7EEujgkeXPmuxkQnUEHmTmOumE+M64R+sYF227GktgK37HsbaVVa6uhlYcNxVcQIhJXnoTztKLzCI5EVFIcblmvMPAa1+Og+2zvKX4AZAjm8JsXMUuX0zJ1FI4PwW24d/AMD8d3hfAujh2XJVlk8qesp1kqWMDnJqrlxUKzDe6/vD/q+RfJB0qI5YuilIrDPIBmn6fjbFpqPJ7/5H9Lef1nLcBk7Cdwg8Im2z64kmHv/10kCWjw5vrOYidgLMprY1tQIVAYi9sop3TGWZ18tqbI2Atm8aROGDK1PM9ZAklKM7x4h4BRZa3rtMP05lEul+psCQfVAW3BNBQ5fWp/RYwu0Ubh+UHwQUoo0wP/eUfEWzS39uQjwzFpxWOrUI9wbMRm7kPn95yj3C0fYnp/ERTQjvAuijmzErkFTkd5vPCb2jBBdPLLWlDFAU/T5WhJo8+/RHz3mvSDg1Bub04WBpdKgn5/cGR1QiuOvPCHvJ8XcF4DY3QP+A0cjfuJVRl8bLpXjGMa+obT3+GVbgxi9aQTBW28PE6pqNUDdXj+5NbEEo4drfYtA27SV6cip0MZJppJe0jMMsU/9A2GlefDo3gNBt98Nj06a0YkC2jxCQ2WThMFNAgXA8neek5sZSqONf6vKzETN8QMoWbZQ2GxLrhh8Gmiz6QnNZrSVlpZi5syZeOstTcxeH39ZjTazGZXZmdgzq/4BrE7ogWELX3PpQWtO4dSKPPi6eyHCk4qXkEWInhHzZwfaCGIcffkxlJ5KqyPAQKOGwN4DdCL7kcKecOb86Go704W1NGkv8jetEjCP0VLabUq0lpMn6oUZceEzMkF29Rr/yuXbur3I3Cg9ekAMRBxp+5E1QwaNM2BPz5pjXyk9vNfCEmk39uIWAXv1976t2oouUC+m1otDMw2A6QB/tlDtReZr6rvaorDduZPh360fkv/zhOVymmrqom8PVxlBztqy7NgBYQzTcU9vVmJPO5Hnzv7pc9RVV1sBWbzu7NVfWRhw+uvkZ3mbfpY+y+A76MRZlxoCQ/TtacvWyl33LZJf1RxEbV2hW7qNnLVha3/u7Hmsf39EgexYyiTYjjmpy54XELg5mqX660xaNNtK1sC2DejAW3Ginh2jTzMmMFqWelRjdxkIptQThNNrnum/xqyBkMGj0W7sZKzdtMVQ3zJwWodFDueUuayb1tj5uLhi2k+Qj4csqs6M1eZvbRHO+hbroIC29lP/Lvp9Jk9PMZiicY+90Ltd6o2kCLRRbJ3gosb2q0VddRVQx5/VkoZclrQPNFpRwXGI8yyC+kF9hwrbtLFQLEJq0NHE5Ogbz6A6o6HGoF7DUe98uvdkKZJ270GqXywo8P3J7pPCLGFMjy9Dt4+egE9NOXyvuRehoy60MFtUCtmTq5KRVliJu0bEC6BN7bfM4ipsSS2SVC4ypcTooLoWjaUkkn1z96F3LZdKoG1G7OgGumYPfH0Ym1KLrJqEC14ufPWGHYqhRN0xZ8E0M6XTRVBuUFwQ1hzNl+MRHBzVMdSQk3KDLILSYhz+9/0yZ2catV6zsLUNx2pKinDw8TtkTOpw8z8k7Z3prYp9a9sm7BN3fnEQ7A/UxhqVGGxhXZE9RGCNQTBLMdeYdsi0SoKbZCIxVDqnszbftGkTorudIXpryjlUfYdMIWaJEejk8cgk4r/pVkmdRGoTqtDrg+mBtrC6Chy4uB5oC73yanzQa4IATNTgCvcx4baz4i1gim19RXfSQwPXk3LLBNxh+FQWw1xRBmq1HrlFM1dw8/GTv4U//g7cw6KEfcXSNABgNJWt25JAm1oLE9Ciucatnx7A+G5hGBcNVK/7EtWHdliZ2Ojbw9mGlrN7beRzvZusKq+MGPQAuPqM4Nd3B3ME3Ffpr/yMfeSSsBwMPQXiRlUW4e7VJ7E3T0u/n4QMXHZOHxTcrKV4hry+DF7RmlYdw1RdBc+ifJhCw1Fusr+xYu96Ko4loSZpJ8o+f/U00ObghjcbaCssLMR9992HCRMmWGmxNdV19PDhw5g1axbIiHvppZeEJecovvjiC5SVlWHqVMfpA62ROqoXeeeOCR09j7n5Y9Q10408Vy1ShkCbt8kDkV6aIxgXHMoEgb//2YE21UhkApERZJvux9TO2CtvMQRUNafBK9KTsfdBbWAiONbrybdA4wj/Tj1dPizB0GRqluVmueRuamSC7HJl/sJfON1exm9uW7XVC6k/4OOszfB390ZpbSWmx4zCyJDuDZyJjNf89ymp1/878eGryPv1J7sV6fLgMwjs0a/JGpkEVMqOHULsFE2PqjnB8bNg61rkrl8phyFzhMEdXKPphLbn5/uGOmzd5r7QoGpkJ1VlnYB7YDA2HU0zDIYoRieZcBRuk5/cMT212dHW77TMqsI2B4ONPI98zystPaUvqb1bForpg3I7Fs3SsEj4d+puKGW0sT5GhhtBl+qCPIveG8ENMkf0wfkQXZRtg39n2haNlriBVZlzUsop9hp/drx1tkhfMPbNnm5xQifbMvHW2aKdpQ8jbdWc5+av9l0j7aXXVlTXz82huKl/h0dgiLATmTZJMXX+d/yNpy3umvpFacn+PfAMCYHZrV7827Y9CQYThAkZMAJMtdUHGSUdZjwg6eQqCKwxyDQ5+e1yZHz6loDJ7OcqpV1czaljeGqsY3lbOQfL8cxARQ0ZJbXw8TQJ2/Cmj/bLxwTaCtasFBOFcffNRl10R7upwwQ49Np0/C4X9GSdEIhhuigXwGT5OAq1CeVn8kZZXSUGBXTBs92usgtwpRVV4NsDuSLi7iiU5hrBsm8O5AiQpqWnWQNvZMtQd5BA3Zxvj1hSmtVxn76wC4YmGNsMs9e3lBlHweY1yFn3nUjaMHhvYy6ZJvqcLRJmM6oL86QP+ETHge8RYWn7+qP/65rGqLN4bn0qPt2TBYrkX9QzQhxt6+rMVsL4bE/leKqAEP1xCYqwTUd1DLHLEFN6Vo5MMVRKuXKl5X2k4QfTCZkuqoJsMVvzEWWKwjK2QFvcnDn4IKCXAHZ39g1EhacPxnS3TulWKavsC3rjCqZxF1Voxhdkz9EF1ww3UMtRMZQ9YxMRN/8NeNgYojhr88Y+bw2gTbke/29HJs71yUXl+hWo3LHBrowFAWLOmdoCaGM7ELznf7yPTC+mTqgy6VAAuDLjIdtRD6yzzyoAlmzJocM0RltkRRHuXZuF3Tna5sHt5qM4My4QJU8vFDZb4P1zENA+VkBVakZ6oQ6mwgJ4hoaipM4NBADtmY3Y3rfyQ/tQ+ctXqNryI9ae2QGfjelxmtFm00jNBtp4vA0bNqCurg4jR44UsT9GSUkJvvzyS0yePBkBAcZ27ciOIzB28803w9/fX4wU6GjKf9tGeno67r//fkycOBHXXnutw2e2RYE2s1lSKQ48cpvlfNEXX4/YS2/E6nXrDS8omjMA8bvf5u7CobJMmOCG8eH9LItV7iBRjJtOPwT/6Dz4Rw0jkz5Vdy4qqBWT9YPmnMQXKFMuW9sZVJ2fDIH8LWtFw0ft1jNltf2Um11iGKm0K9/4TgLYGQ1X2sroMf/K5U63l/G721Ztddehd7CjOAVTIocI4MbwN3njhe7X/6nANn17OdIN07c+wfnYy2c4ZTLqxzo62CW//hRK9u9Ar38ta7IcAXXIuCDN21DPJNSneTZ3HDXCJnOlfzXWnkxVbD/lb4bb0fgT4Lgk37MTwjVQsq3CSHuptFvKRShzFb2jKv9GJod/xx4uvZ+aco0E26iZBg9P5K37TkxAaAxAhqIKAiGd73uqAfOcmqhkp6W9+yLirp1pZX5AxmX+xp9l8UyjDXtMYCNt1ZRr+qt+x0h76Rlq+nYgk7DDLf/AyW+WC5DLe+oV2g75W9ZYgFW1KCV7qHjPDni2aydgnKPI+v4TZH//qSxmqf/IlHB9sB9HTZwqouQ1xYUoObIPJjqrDh1rYRPryxPMjbvqVgT1H45DT9wp9fRN6IJeC980dEsJKjy16rgwuiZFlWPFyVNuh7cNFGaOUXdBdTICJ/6eJgFtGvuuAhV6+sVhf1ka+vgn4OUejvWoWJeZnx9Edmm1iJJH+HtZUg752eA4bfOdwIJe406llyrWntJdYlkyY+g0ymBaKuOS3pFIDHWszadvVGd9i0B9RWYKDsy72fK1Ho+9arVh3RjrrLEbyE0prg3KjuyXzXC10eDKJtLSrelYujUDSkje9nwEye5dcVi0y5Zty2i0PxEYmTs2UcA2AiL7skq1nydLrBhsBE4YZLU9OaGzgKJknalQunkK7CDAFuDlblcvjyANzRkYtkBb5yefxFvmeOw9UYCH+gehwDsQkaHamprLdbqWKpF/exdmr+/zHVSafFDeP2RWO2K8Gnrw7BRqDaBNnaaytAQH59+G6lPmNerv/l37gKZnNMCrysnEyW8/bDOgTdWBjEnlaMo+M/vbI5aUdPYnAmoEasmUpXYaQxmq8F7u3LwRY88eBSaLeubnYum+Qrx3QGPB/hMHkNA+XIA23x490WHePPgnODarUa63BF95PPW7/nbV5p1EydfvoSblEGrTj+Lzs3tgzYAOp4E2mz7dbKCNrqMEulau1HbL9eFq6ui2bdtAltojjzwiL9QFCxYIU27gQGsnmNraWnz//fc4fvy4GC00BrQ9PvchzJ6tuaLwpc+BQQV3XDiR498aFeo0m4X2fvipWagpLRJKctAZw9Bp5iOW4zl70TR1wLH3PbVo5WdkhkyPHS3FSJmuKSkUq3GvMMcitC1Zl6Yey9X24qJOOTi21S6D1YBSVoJdd02xYtbRNY8ur47YbZwA0FAhoEtvZK/6EkU7N0l/6TbvBZfSXV1tq6bek7/K9063l/E72VZtpcas57tdhzlHPhJWG4MbBXMSJxmv8O9c0ra9qENTdGCHsM+Kdm4UJnHlyRMWhgWry1SLvs8ZM0dQ+pNM8VSpf0aF71XTpLz9nDCH1IJD/T3m0htFJ7AiPQVlqUfQ7pxJrQ5cudq/lG4cxbPpsktGC9/RTCdsq40Vthd1k8jCbOu+6Up77Z9zE8pSkixPBNPuwkZe0Gbuzo09iuzHRbu3oK6yHJ3vXait6ByEEcDW3lddaavfedj4Q5zeSHvpgTZKFbB/UUbDSJAF0v7qW6UodXtUWlLpEY0lRiBEnq0jmtZYZXqKRZex3XmX4MizD8nf+Zxz7LLHjNTXI6BrH0RfcgMKd26SOVjY8LEWIw7FzHOVBfvqphN4b3smRoRVYkOeplPkiu3X4FQAACAASURBVBOlkXayLaNAhcEBXbClJAmdfCLxVu96QMreMdccLRAm3rldQoTcwHQ/hqPHTM94clRHjnleJg94uWlpY/rURGfXZaRv8RjcHMha+bHcW86Fu/7jGdF75KZSwbb1SLxtjksscFvJHFXPbv9cgsBTzG1ndefn29OLRReNbLLbhsVZxN8JQDL1V0vXy7U6FNlrKoWU7DOyDJVOH49DDUECdPbCVmtNlVGppGQYndclTABeMsoIAju7H6mFGmPRHtD2kWcisgrKcG2fMIT4+wDe3gLCBvt4NGBkGmkvlqku0JjLniERRr9iuFxLAG1Mx168WMMlLJq5ZjN23T1FdE5VRJx9IQL7DkFw38GorSwXLICbk8mvPQl92rnhyjezoEpXpg6gMiaxPSRBWgW0Wa7DzxMb16+1EH6qsrKsgLbXzL/Bt104cl54DoEDByJx9uxGzWp4XGXcIPe71iwMYDLdVJSseAtl32nu74yXrhiMpLiw00CbzQ37QwFty5cvR0FBAW69VXtZv/fee/Dw8MBVV1mLEe7btw8E23bt0pxiGgPa3rh+Inp37QJTgfZgVXUfhOpuZ8KtqgKB72i6L4yKIeNQ3XsYzKb6HTj3vEy4FebC6+A2mEqLLMdg+coBY1B5pibyzCDo16FDB9vnoVV+/4//TmS6a5onYyrjcU7lKVS6ugqm8mKY3T1g9jdG+W6VCho4aFu2l4HqGCrinn4MnulJqPPxh8+memC5qvdQVAzT3K30QXt4t2oNUFBh22+MnPjP2FZGrqu1ypxuL+Mt2xZttd0rC6u8UlBoqsI9xQMQavbBJ36HscsjG95md4ytSkD3qlD4wgM+ZuPaEMavsuVK2m0vNRupqRZmj8xO6EBYVYmAL1+FW2kRqnsORnV0IszBYagNj3VYIe/tq+D922qrz6t6D0PFsAkwFeejLlDTSnLPOQGfX5kWY5bz8P1Wk9BdTu2ZetDy/Zr4bqgcOBa14Y3rHbVcC1kfydX+xfeyR/J+eUf/npHsUYTPfZOkv7ZluNJeMj+p1BZXteHRMHsZY5+05fXwfrZWvVxpq7a85j/quYy0l378kblKnxHw2r8JXod31s+he9cLucu1VpTD68gu1PkFoSaxJ0xlxTBR6yevceaP7ZzIraIMqKuB2S8IppJCsC6ehzRn46puAwBuIO/5VfualzfKzrsGNTGJdptbXUdtTCJKLzQu6fJzrg/W5Hiht0cO9tZoAMKj3a110Vr6/q7yTsVq71QML4/Hr76p2jmLnKdVVtS6wcfdcWquvp70jSiqrXfCtHcN5W7V8IQ7PMwmeLmZEehh7Ng8lpG+pc7Jccv/s//YbUaO+5X9z7a85xy2Nd+1ZjN8138Oz6N7UduuvazR3MqKUd2pL8rPmeLSbcqvdsNzRzWGmbcJOL9dBXYUeSKt3JqRqdqEn8f51mJfsQeOlnngoqgKFNWYUFTthh+yfVBcU7+x0M67Dp38NHDCy2TGtjwT/taxfl3Akr7uZpTXMjFTCz93M3xN2m/8/zoz3Ugbvx/ldW7wgBmeleUIeqreLKvsmmuQFN8bacW16BFYg1APM9y9/tjzLPVMqJuYWBuM6aW9Dd9Tro+5TlZAW9GMR+W77mlJ8F/5jtaufoGo7tQbVb2Gwezta/We8shIht83S+Hq+GG4ggYKsg9Vmd0s/Yr9jLGj0BNDQ6vkP89Tz2lFnZv0F/1z6FZYiP0VvvglE4hMP4YLvTLgV1kGr02bUDV0KCpHjIA52DWcgD2wqrgIbqfS+AN/WQHvjKOoie2MmoAQzJ54asy0M36pe6rHLJb670WyeyGml/VBYo3GxG3LcGXcMlovZf6lL99soM1RimhTUkcJrDEUcGb7Oz+jdht3T8aNGwcCc/ry9hpCr6fGzyncy519c1WVINYq+PegPoNF2JoMBMANBx65tQGdPfzsCxE6ZAy4m6bfYTe6o2P0ZjVWbvS2BZaPzwruiqe6XKkNHLU1qMzO+Esy2lqi3VryGEwnZeqDim5zn7foxVETKWf1ChTu2KjrX4loP2VGA50ZI3Vqy75lpD5/9DKn28v4HWrttrIVel47sN7RVz+OMaX0zMAEjApxrMlp/Kpar6Sr7UWGFnfwbSO4/zD4xHVC8BlDrXQmFROD7BCf6PbI/OoD+MR1RMe/z8P+uTNAbUq6Q+mZTLbHZnoombYBnXu1euqgs5Z2tb2cHa+tPlf99o2ef2vT1OY/a3u11X3Rn+d0W7nW6kbaS89oo7Orco2lmD0NDUiZIiuWqYBM9WMwRZ3ZHo7CJzZB2EveMQmiu+gb20H7PTYB3hHRmvabg2DWCZ1blZA9HWjJNnHGVCOjkvN7V7MfPtqVhRd/SUWwpxmF1RpY0laMtmsiR+L9rPXaOXXvSdfusv3S3IChvltjkVdTggB3H2G0ucp0MtK39OemE/LJFe9ZmSSoz/m+67XgDVnPmDw1VqGeqpf94+fiWF2Vn43iPduEFUlTHjLJiw/sBBlKTTFIe+nXNPx6vLCBlh019pi2x1Rbpo7qg+l9W9OKrEwK+Dem9aqUPts2/2T1Vlx97mD4e7rDZHITLTjqopF1SFdb3isaWjBVtClRU1SEnRddZPkqU0ePdeyHyvIKDIgJkDRRk88fb1NGf63MelhfcMjyp/6BCXihm+N0anvtxPmlntFGOYIji+aI1AGZ3zGTr4VHcLiMZ7ahmJLOxpmm3B9XvsP0c/YLfdBohSndA+OCGqT8WkmbZGXBzWRC0v8+RtmH7yPs+mlwLy1G9qefot1llyH6mmucMtrs1ZUYg9LLpAEj2akJN8yCV9c+mJSnYTL2xi9KcTyZvELkY+6K18w09JkuZwa2DVFJf02ujluu3Dt92WYDbTxYTU0NfvrpJ3EeraqqwqJFi7B+/XrRZ2Nqp9EgcMZjKaBt2bJl8Pb2tmK0bdy4ETExMcIeswfE2Z7rozumigsHX+4n/vdqg4HdVryXQp1coDAUkOLfuScizpkEj6BQBPY4w24KS1vdsOKaCkzc+azlMvsFJmCJbgCynZgYbfu2LtdW7dWa10XR75w1X4mgL+nvTHOS1OK0ZEvaFyd6TC+jEHRTU5/+Cm3VmvfB9tin28t4a7d2WynAgqYtcxMnQ/8yVS9eVVv9C9j4FbRtSVfbi7pj2atXoCorXZyqK9KONXgHcdFJlz+v0AicWP6qpE11e2gRAvsMwo6bJ9gV6+VVUyeJWlwqDv/rfvmnq6mmrdmCrrZXa9bFlWOvKziIuUc+xp3x5+OKyCHy1QXHvsSM9me3qkHCn7W9XGnblip7uq1ca0kj7cUFJiUuGO3OvcQQUK/GOL3LrU90PPy79naqL+kREAyPAONMBqXj6AxAUwtlZ+VsW1ClEOr/3tpA28LkFfgudxf+0eEi0BjhaHkWKLHQ0gtPmj1U1dVZnDNtr70tgTaem6YaNcUFMj8O7DtY1mfFu7fI+zFy3OWAySSbUARnSX7g+64iMw37/qGZk6kgMNf7qbfl16bqvPG7NLbYmFIk6XrZJVViDnHvqATRv7MNpuhGB2gg4MmSKoT5ejQwk3D0dO7ZuhETzh1j92N9qp5rT3d9aUdAW49gd0uK8R8daNPLI/HKmiIxYgu06dOMezz6Cqg76Sj+KECbuc6MtOJKAWWZPsyoy8tAWEWBXSNAW6CN9/nwsvcFaIuZNg01xc0D2tI/eQMZn2nPmgriIh1vmQdEtcdF6Uvlz/aANrUW6Okfi3mJF0u5J5K/wP7S9FYZ74w8P0beiUaO46xMs4E2pnASWPvggw8QEhICPz8/vP3228I8+/jjj3HnnXfC3YEgKoGy6667Tur47rvvokePHvj222/FAIFhq9HGY95777149dVXra6L33WUPvr43NmYPWeOoNbsJEW7NkNpRvAgfBFzcObgTmFW26BAYrfZi5zqBrTVDaPb6LV762nXnXwj8VavxvUcnHWC3+Pztmqv1r42RwLevu0TEXvFzaIt1FQNGlX3v0pbtfa9ON1errdwa/ct5ahmD0Sjq+OVu5dYKh3lFYyP+s50/SLa8Bst0V5kvFL3KPunL+yCaCZff/Q7ZfZC12W9g5661HbnXoyEG2c1EOXhTiNd+f4o0RLt9Xtci9KI6R0Qhyc6XY5qc6301SFBnTAp4kx0949pFcDtz9pev8c9Ot1WrrW60fYSwMzNBHcfzQzASCi9YyNl9WVcBdr4XWoTxlw+HSEDRzk8HedcdOd1FWij29+z61LwU1K9KH1rA20zD72DXcUpsthcmrFWTINaA2hjY1FnKaesSrS/bCOzugBhHgHCaHOVUWW0bzXWP/juOvbSY8jfbC2doL5D8I36ftT6I/lBkSLCzjq/UQ1Io32SmmVKf4raatvSiq3cPqmDVwczvEwmKwdaZRaQWVJpaVcCZrZBcC7K3xtr1qzBeWPtA21G69pYOVugreszzyBoyBBUlJaLW6nJ27tF2qsl6uroGLZAm16L3Oh5bYE2amYfWTxXNgB6PGI/dVkdWwFtBOO63P9UA9YtMYPqovzW1UI3m0GGcdB5lyEgOAR5xRXw9vFEypL5iBk9zu74p38O2Q+oS5/01jsoWf6+aGbWFhejtrQUHefNQ0D//i4x2njNBxfcjdLDe6xuQciAkWh/xd9RFxCE8Ue1+fxpoM26lzYbaKMZwkMPPYQnnnhC9NQIkhEgy8rKwmOPPYYlS5YgPFxzsXEWetdRAnhvvvkmHn/8cbuuozyWEUabresoJwT7H75VmAUMeRFfeqPsruRt+B4VJ9Ms1SRlPWTgSLvIse21tMSLxln78HOFCvuZvFBWp7nMtDTN3Eg9mlumrdqrufU08n2mTlCQl1R4ivq6+wcgqN/QJtHX7Z3vr9RWRtqzuWVOt5fxFmzttlKAhaOJ0pvpa/FWxjpLhT/sO7NVAAzjLdJ4yZZsL06iinZvhhvcRKKA8gWMiLGTEXH2REtFuPBl2hYXvrkbvkdlRiraX13vfN1S19Yax2nJ9mqN+jk6pq0Yc7+AeOwq0fSTGK21wfVnba+2vDfqXKfbyrVWb6v2UhImrB1TPpm+xDB5egmAJ//28pKf3BRwdWOA6fhR4690yrajbIxe0sNoa204XiBufypaG2ibtvc1HKvIFnCNLG+y22YnTmo1x2N76Wi8Vj3Q1s7fy667paM2bKm+xY3rfbNvtJtSqs7t7uOHrg89C5qRmVpQl1Lv3GnvOp2ZEfA7BN3c3dzEOdJSX5MbauvM8DS5STpoS7WVo3thC7Sd+f33kipaV1HxpwDZeF0tAbTdtO+/uGPhMmkmmiGotPiYS6YhdsqMRocDBbQx442pyHSOV+nL4qCbcRx561YisPeABoBXc4kVqmLcjD0w/+/oeMfD8O/YHaXHDsI7MhYHHrnN4QaCLdDGcfbIG0tRtPwDq+sl0Ebw1SPEcdq+bQMRG6FrMOejPR5/zcJWdqszwVxbB4/gYIw9/KJ87TTQZt16zQbaKisr8eCDDyIjIwO9evXCjz/+iMGDBwszbfjw4QK0+fvXO306e9kdPHgQM2bMQGhoqDDlunbtKqDdAw88IG6knTp1shyiKUAbv8xc7fITx+Du498gFZRAnDYRcC2HvSUHTzPMYIoogy5A7m4meLq5Ww0+ZwQmYGdxisNO7aydf+/PW7K9fu9rUedvqQHW9nr+im3VmvfsdHsZb93WbCu6mF2xe4k4jDpaOLDMXQffRWFtObKrilp1gWG8VRyXbK32Uky0Pxojrblt1lrt1dx6Ofu+Atr83L1QVqttaPHfHXwiJNWBcXvcebg6ykYY3tmBnXz+Z22vZl52k75+uq1ca7a/Sntx/m5Eg2vfnJsQf/2dhjbK9S25KaUQD3xT7+bbmkDb4bKTmLH/v3J6Am07io9jacY6NIXBY7Q3EFCik2VlbZ3lK2Ts5tYUI94/CNG+fkYPZSnXkn2LkiwlSbuR8uYixF19q0go5K77TiRayGSLvGAKhMXWwkEWGgEyppDy39QyC/ByF/20loyWbCt79XIEtJmrq+Hm6dmSl9Jqx2oJoI06b5c/ogE/lNPIWfMNCn/bYJjlqtd3j550LWIunSabAqnLnkPeLz8J4BTYox+6zavPyuC5mIXQ8bZ6LWJXGolAs5untvlw8ruPpM8zuAlbceK45acjpq49oC3p1ddQ/Em9TnDI6NGIvu46eMfGwiPIWNp+7vrvkfXDJ8ImJfjIDYz/Y+86wKsqtvVK75UEEkIgoYZepUq1YsFyFVQQBUSvShEs1/rseq9XRRHsitgFFUWviAURLOiVS+8lkABppPf+vn8Oc5izs/c5s/cpOQl73ve+KzmzZ8+sWXtmzT9r/QsF/fT1C2JecrJAW1xABI2NSWPP/1y4l07WlrrNg9eR7N39LfL3GwLaCgsLGbgWGxtL8BgDyLZw4UL6+uuvrePq378/vfLKKwxsa86i9GhzV19cOWFvnFhvNe4HR6RQ99AEAseRSB4Ocsji2krrTZir+RzcJSferivl5e6+Nnf7pqz0zYApL3l5GZUVDgjdQttpvgietzB0ALJ1CWlLyxyEtzvyfJMfkXtrGpWXe3vlva23VHlxQ/+R1CvomaP/Yd7jNySeTVMTRtLDhz+n34sPUnxABC3vfTMjEHdVaanyctX49bRjykqPtMjtnjT6euP+2vufnEcdps2VAuXE3ih52twJtMHr5mBlDoE24akuV9MvRfvcDrRhrBxUKq6yeF7VNNYRONoSQ8Kogwo5vKPZcvW3iAunsj1bGcjG+ltfRxXw6EnsqEpe76h/en6HV1otPHR8fSnA73T2UD1t2KvralmpvWvzmDHWP3OPNlf13xPtuAJog03Z754HWXfjJ1xGeeu+ZP8tG05esGkdFW/9nVF3gEcXXlxVWRl06Ln7bEQAbzlecAmApFV9nv+Egtrqz/QOrzvm+QsP09Xva/LzaiVpUAXaXn6FSr9YZe1jxwULKGLIEAaMSQFtjY20697pDOhjsjz3Cup44wJrewB264qLpYE2Nf1xV6i8I131xLeIPhgC2hAuescdd7DQ0NTUVDYWJDHYtWsXAYSDBxu82/A3JEPwPeU67mjQ7vi9pQFt8PC4aOvpZAdcJiCDhEs5yge9b6Xk4FgSuR3sAW3gQkoI1JfG1x1zIbbpKQV39zg80b4pK31SNuUlLy+jskKIC9YUcd0B+FZUV07fF+wikMkDZEORuZ3nIfEDIjrR4u4W3k5vLEbl5Y1j8USfWqq8xGxYuOQ6UnmS+kckW0G1iVufZfoNvra7O13kMlG2VHm5TAA6GjJlpUNYdOYBbTi0tr9yhj4h4YBbWkOTP9hhfc6dQBu/PL+r00U0KW6glRrGSJZFvQMF2MZ5xfLqSmh/5XGKCwqh4bEpui8PzG9RXvqekJUJtBGJQBv3CMMsyQJtAHdriwtYRuWqExkM9IUXG7y6kBW+/NBulnETGW+DEzuSb2AQ5X7/OWUuf4ESLrmWkq65VV4pTtU8+Ny9VLzlNwbs4V3I2Ix3Kwt45rre+S/hz40Evks1oO3Q0qVU8qUFZERB2Ghoz57SQNvue29gCboQst1xxkIK797PJmxfFmgDDvFV3hbruYD3J8wviC6NH9gsGIUnvkWM0zDQxrnYtPjX8vLyGF/b008/Lc3RplsrJR5oaUDbX6XptHD/hxQXEE6hfkGUUZXPRomNFySpKJ/0mUOJQVF078EV9FvxAYfhVjgUT2zTT0JanqviKQX33Ijc9yZTVvpka8pLXl5GZbU483v2Ep6mWwwT5W8/P7YPyxaVFpbo0HAXLxjETI/yI/FMTaPy8kzvvO8tLVVeCOcCcPxWz5tUPTf3V2TTTXveYgI/O7o780ZxRWmp8nLF2PW24Q5ZOfLU1dtHb6rvDnl50/iUfcn9diW1vdDYdznm1c2subBAP1ozc4Bbhinueav7L6Bo/1CPAm18UAUVtbSx6AA9l2XxejHiXXKm6ZYzCuEJWZlAmy3QJs6X3qzsGe88T3k/fGEz5ck33MESKwIUS7n1QRbSjDDKYx8spaK/NrDwym73Pk9IiqengJ8QfL28dH9oCZVs/4Mi+wyhjGXPUccZd9L+J+dbPezEtgOiYmnDpj9p/Pjx7M8AwOrLi+nAc49S9b79RMWW2nqANiR82H6bJUNowmXXU9vzrqCA6DibIckCbXioqqGW8mpKbZ6PD4ygYN/mCWn2xLeIwRoG2m644QaqqKigAI2Y75KSEoqKimIJC2STIehRSNm6LQlogxfI9/k7aX3RXhoe2YXuTbmUALw9kf6lDdD246B7GWebbLgV6k2M698siLHWPHlKwWX1xJvrmbLSNzumvOTlZURW8D5DdjR49ACIuGjbc1R2ilOSv1kmXFTZy3n732ccNa4ELuQlIVfTiLzkWm6dtVqqvLinib1EQ4+lf0k/FOxke/Pi7te7ZAJbqrxcMnidjbhDVsiSfHXboTp7Yqw6eLFgx3mquENenuq7kffIcrmptf3Ait9oY0EQDWgfQYsndTfyeofPcC/ufhEdacmp9YNn4oa3OBIDeap8nrOFXjj2DXudCbS5V+ridwg+biRDcnURgbZB69aRj79reeZc3d+mtuB7VscS/CYTFaFsA+fesMXPU/tafwrJybX+rDdBCtaR8kN7qPLYYSrY8C1L1IE2SvdspazPl1nbBbgGDzdeInoPpi53PGFNGuBIZuCH3zLzfFYNnmwovZ5axjzbGhsaqKG6mvxCQmjHwmupAZmhhQKPvZDkLnS091gboC33h89O9/GUYxwH2gJiY8nPAX/+vsfnUNm+7aw/vZ5+RzVxjQm0OZpZJ4C2qVOn0tq1a+2+4YILLjCBNsdzYK0hxqXzheVI1Umavus1a52uIe3o7V43sX9zoO2GxNE0q/3pmHzlK5868hXzaPMmHrczzejToQZNqpqy0ic9U17y8tIrKxwEwCuD23gUGOXz979vfeGTXa6iBw59asgwEm/4vxlwp0MvOPlR6qtpz6tFr7z0vbn11W6J8uIgm6PDLicyB1chAGdXlJYoL1eM20gb7pAVPHW5l66RPsk+s7nkCNU31tPQqC6yjzhdzx3ycrpTXtqAJ4E2JVAvA/K7WmxLjv1AK3L+sO7pes8Kpm7Jz4goqx1lxxgNELwZAbpV1ddSaX0V+fr4UphvIIX4Wfi69BYRaBu84TSHmN52mqu+kqMNduXo6B66usPPxzcG9KBBi99kAFnUgOGUetv/kV9ouK626spLqa60iD3j4+vP+NeQuGDHgslN2oF3G4A5lI6z7qb48Zey/65I30uhqZYkAGJB2w3VlSxJI/jfAGolTfk7lR/YoRp+mv31h3T841dV+19x/nU0+vpbWIZUAGBH3niKed2xIgBtSIjgGxRkzaSq1hjnm0PIKLzZkBBCrSARAv7fNySEJuxfzKpoXVCaHm061A4cbQsWLKCrr76acbCplaNHj9KqVavorbfeMj3aJGWLDH05NcV0TbvhNCKqqxUYUyZB4Lfnajdiaq/CojWxTX+vCh81N2ZJpTgDuVXkJaNe09QteQnqlRW8a78r2NnkBQgRhScIQAcAccgyai9ZglYPZ+55kw5W5DgMh5cfof6a9rxa9MpL/9tb1xPNIa/M6gKK8Q+ljUX7m/AIOpIu9yhBPRlPNVcfiptDXo5k4q2/u0NWsJVc5Z2oJjdkk8eB+pJtz7Of4bXkKf5cd8jLW3XD2X49uPI32pDvGY82LaDNk5dNL2V+T9j3UEyPNme1x/7z/DvkF4tDIjvTY52voKqGOlqbv51O1paxBpCdEUkyuoa2pZRg23A9Rz3kQFtYz56U9tppRw1Hz3nL70qgzYhOihFf5/+yl4ITkylm2HjyDTSevAheZyi8jfSlj1LB7z9aOds63riQInoNpIx3X6SCjd+yuqlzHqHY4RMIYaEptz1EIe07MdAOIZjwVqvKOcZ433K/+4wlHIgddR4lT7+D/AEG+qh7O1ZlZ1qnCm1kf/k+C1mt6T2Mhtx2H+OLa6ytpx13Tjnt/SYAbbHnWzzn7JXSPVtYmGpYl16U9qg6sCc+31BVReN2Wfjl7UUCOHqvJ3/31J5oOHTUEUcbkiI8//zzLBtpTEyMJ2Vn867mCB0FAKb3Rgid5kb7ukH3kb+Pr3UczgJtSK5wdduzaIYdrzdPT5CnFNzT43LH+0xZ6ZOqKS95eemRFeetUrbeLzyZ5idfYAXWEAKv9/aRtykbDi8/Qn01AbQ8dWS15mFbj7z0vbl11va0vN4+sYHeydpIqSHxlF6ZR7gJ7xaaIA1mWC+vwpNpSY/pDifFBNocishtFVytW5h7eOMC4HBHAcAGnl1w1DxxxEJObeQAabRvrpaX0X60hOf+79PfaP1J9wJtfK9TUiVwCgVP6sYte5fRnvITbGqe7XYtnRWZqiuk0dQtea3mslqc+R19mvtf9mCf8A7UiOyO5cdtGgJRPCg69AIXJtBGLCEX1nMA2Ys6XEG+QcHk4+tn14tLfhYtNatzjhOyG/f617sEPrOAqDbkFxTMkihkvLOIgV+R/YZRwqXXMdAKCRViho6jqmPpFDN0LEsygHpiSbn5PmozZqLdrjTW1VJjQz01NjQS/jt/4xrGD4cC77P4cy4jaiDaccdVp9vJRnphC0ebDNB24rO3KGvVctZe0tWzHYrGBNq0RWQYaJs5cybNnz+fJkyY4HACmrNCcwBtCNW8P8XiLipbuIHfNbQdva0IQ8FN0/GqQvL39SNwH/HEBvz2HbceK+3wOeAw4G28R+bGLKsZZ162MHnJqNc0dUtego5khTWGbd6BUdaLgM4hbQngGozxcL9gQ5cKWj3EWofb9avaDvVICJeyH1iHnz7ylSY/jiN5yUv+zKjpKXkh5O/TUx4ZomRBwXCwMpcBbjIFezeye8tywojZSY1crin75Cl5ycjC2+u4WlbcQeRJ1gAAIABJREFUBnOXJ9Gte5fTrvJjNmL1JJjianl5u34407+Xv9pIHx8PdStH2+SdSym7uqjJWuPqNcWRHAAA/33vO1ag7cHUy2hMdA9dBOWmbjmS8unfuaxEBwrx6cERKZRXW2pNhIff9K4TrQVoQ6RE2Yl8mjfkCunLMi7L05nsXcehqjbLDGCLjCFkKUVCBF4qj6fT7n/cwP6ZPG0uZb7/kqaSIFw0ICae4iZMoqi+Z+kObeVhnvwFvZ/9gPK+X0W5az89/U7Q1FURpT76KMWeSphgT2sPv/QIFf6xjvVdJqmMCbRpS9MQ0FZWVkbvv2/h5Zk2bRqFh+uLd5Zfkpyv2RxAGxZQvcaao0Uhs6qAgnz9qW1gpI1QHN2o8yymMmEwzktbvgVzYzZlJS8BfTVN3ZKXlyNZAcBAOPuFbfqy20GRI1L+LfI1+TooJlMw6iEs/9bTNbmXgdYNsiN5GXlna37GU/ISvS1HRnVjh8R1hbupXWAk5dSUMKBNxsty4tZnmQeBbEifqw/FnpJXa9A5V8uKrz16D7UyshRDkpFRnoeHuZLfz1E/XC0vR+9ryb8v+89GWpbpXqCN2+5KfeOXBrLZt6FbzoQfgzfpiu0vsnUPZUHHC9llvp5MgKZuyWs7ZNVz1CCavGMJhfoGUqhfEJ2stWRivCVpPGH/ivIPZcDnu9m/sP+9rcO5dE27YdIvaS1AG76Ngs2H6Jxx+h16HJ2ppYXpRMXDSx6hwk3rWEIEhHiqleghYyjpmlsYSOcfHimdPEHZVl1ZCW25dwb5FuWp9xivLyfq9dpyCklNtTsq8M/tfew2ltxBNnmECbRpi9QQ0OaE3nn8UU8DbZwgGQvmlHbDbUJA7Q3e6KLAN2stYG9V3mZalPEtwQX5q/4Lm/RHC8Bz90SZG7O8hE1ZycsKNU15ycvLnqzAIQLeSBjg8JoF4OZuTzPxQIo1a1mv2YzzDQlgnDlMyEqEezSB3F6NY87ULVlJWup5Sl58H5yWMJJuThpPfD/lvVWGN6uNgvMPApxb2Xeu1EBNoE1KTG6p5Grd4qFGIsCxrSyD3jzxM73kZFZZricdg9vQ39qexWwyXvSGhYnCrGtsYP8UqUa0hO1qebllUr2k0c+/W0/lcT1oeMco6hYXau0V5C0ja0fD4Psc9rg1A+6yqa6XPsHZBB4A2s7f8oy1D1fGD6G/d5hgAm2OJtHg7/gOwwZ3orsOfMQiAy6M60fPHPkPa23tgLttEiB8nvsXvZC5ll0Yye5JaKc1AW1Ffx22ZtLUI3KjZ2o973BUN3/913TkzdPfFs9MKv5vj4dfpoDIaPINsJ+cwNG76qsq6c9F/0eBuyxJTVRLJVGflz6ioPZJdps78fkya7bSwe/LJdMwgTZtkZpAmyPtlfydGzH84waR5fmxfWhYVBfV0Cpsbn4+vtb07m+d+JmWZ/2i+yA7Z9+7tL0sU9W1GKAf2txQtJeN4ot+d1BsQJh1RHP3vUc1DXXk6+tLE2J6eiytPTpgGn2SiqVTVgBHYAwii5G97Inyb3dc05MeR457Y+qWjIx4HXyHZ40ZoZrhc8buN+hQ5em06HhG1tNHTx+UdVfk/kmf5GxiXEbh/sFUVlel+0ZX9v0vZn5He8tP0HUJI5jHkyPgxFy3ZCVrqecJeWkZ1BdtfZYaGhupoqGG9cXeYYWDLKiHcBVZ6ge93ieOpOcJeTnqQ0v53dWy4gAHv0wAGII1EBcNeiMUlDLk68oVbYfQguQLrGH4qOdM2+X1NeTn4yMFirhaXi1FT4z0E7IaMXosBfuf5koGrcH6wr00LibNaVuZX+ioRZrooU+AjffAoZW0uMf1hi+iDlRk06w9b1nFZAJtRjRG/pnP16+hrckVtL5or3WvwUURKDne6dWUC8uRM4Xam61AW+/elPbKK/Kd85Kaoh3WkoG2+ooy2jHvKpbxFF5t3e9fRHseupnSHnuNKg7vpeCkFIpIG+Ay3rj1636kAVFBdGjR/daZDIpPouq8U9x/dURpj79GAW3asN8baixerChBcQnk4x9ApXu3EZI8wJsNiRlSb31ISitMoE1bTCbQJqVCjispgTb+hBrXC7hkjldbUgUnBkZTgI8vfZu/g/ZUnJDmhuHtz9n/Hm0vzVAF2pSZW/AMsgFyjjetJAuOR+t8DdPok5ehrKxwWHwhYy3jd8BhAf9e1usmVRBF5u0gFt9cms6y4KqFXT15ZDXtL8+m3NoSxhEIvi5vKLLy8oa+NlcfAMgCoKjbcoJeid9Nb/ecZTN/3Njn/UsJiaOx0T1plocSquAAMXffu1aQBP2QDf+Tlano9YRwjTs6XsDCOVC0OLpM3ZKVrqWeJ+TFPdHUeEixBr51YgOV1FVaw3P4CHiCoKzqYrrv0ArKrSlhl2PgKJItovfJqOju1D00QfZR1XqekJdTHfSih10tKz6X8DJBIoz7D62kX4r2sxE/0/UaGh7VpcnowW+FC4EIv2AbTxRlRSWAf9/BFfRr8QFWTQ+wK7ZbWl9JF2+1ZC+VCXd1tby8SBVc3pV1P/1Eg0eNoqjAQGvbfA6N0LAAtEXGWe4lzdtSm3s9njgcsJOZfy0h/Vp0gK1/vJhAm8vVyabBe35fRpsCLYknuOc8znGRfsH0VJerm7z89n3v0o6yTOLe2jK9M4E2snq1G/leZWQsWyf3+8+pKiuDghM7UtvzriR4ubUZdwnLPOofES3bjFQ9rPEj+6TRzgVTrPXbjLiQ8n//lqgOrs9EMcPPoaiBI6g6K4OKd1iScSDrKYDAfku/oP1Pzafyg7sJXnd9X1hhwztnrxMm0KYtHRNok1Jfx5X0AG1aJJh4iywJM+8R3IrhXqzG58DfAx4Afqt/efxgur3DuXSwModu3fuOdWCeXoxMo8+xTvEajmSFwySIuHmYH55DmB2MO3hxPNVlsk0YnEhwr9ULnnocv4+K6kZPd51sU1UM8cMPF8T2pQdSJ8kPyk7N1Se30LGqAuob3kGKV0nZlCN5uaSTLbgReOH8XLiHAbLDaxJpU2AW436cn3w+k/cnOX8QgDYAD/0jOtK20gynvC6MioofIvjz0GWEkroK0J255006WJFj7R4Pj8UfuOeJqVtGZ8/ynLu/RTEJgtbeibWKJ7lQjgahW9gf8S2gyPIi8XY4OAPuwqzqIvpbu7NobHSaatixjCTdLS+ZPrSUOvZkhTUMUQN9wjrQlrKjFOIbSFMTRjQZGry/qxvqKMwvkPhcohJAfayByBLKixqYce+hFVRYU86iAv7ddUqTtam2sZ4Ka8uZrQUd4x7B4kWGUdvr1ePr6MPs31n3ZIAWU7fkNfu7n36kASOHU9ug0xEgnAcSa8anfedRqF+AdGZOrD/Ihox5Qrlo23PMU1vNm1EGaFuTv41+LNhNf5YcZu3pPTeIkvj65FZ65qgldBEFQNvM9mMo0j9EWmBnsm7hEqekroraBUVaI5S0BIc16frNSyjHt4IuiRtI93S6iFXF2sPmUeUiE1nQ4YgBG+3TU5QGAPhRfMhH9VUcaGs3eTJ1mDNHeh69pWJr8WiDPJEkAVlIA6JipUEro/OA73DM8KG0+x/TqabAwtXGgLZ1p4C2CPstgy8OmVL9gkMp5dYHKHrwaOmumECbtqicBtqUiRF27txJ99xzDwUGBtITTzxBw4cPl54od1T0NEebaKxpbYAcAENmnyNVJ1l2mVC/QAIIdk5Mb11Guj0+B/6er/svpE3Fh1hKeYS0jo1JY7ewPKQU/XQVKS8MSyz+jngszuSNWa+eO5IVDEDcjCJbo1oRjTAeoswNc3gOrcz9g+7udLHVSFiTv50+yv6d6SYKDMtOwXEU7R9C/+w6hQF4agdXZ4w93m8RwANYmBxscXG+NG4ADY5MYQcZLeOCt+FIXnrl39rqawH9SEAAwJannAfwNC/5PFp2YiPjSGuOgoNwemUeQcdRZA6UMv3kegaQBZmeEX6vLGqgi6lbMtI9Xcfd8sLlArgDAYxe0maA3b3zr5J0GhKZyta16btesxlISnAc+21im/669l8lF5yze6m75aVv9ry7tpaslJdAfBTXJ4yi+sYGtp/Ba62svtrqyQMP8OyaIqsH29SEkfRB9m82AhgTnUYTYnrRkMgU9neElE7ZudRaR4wWwEG4pqGe1cH/T91lCd/ifGzo44qcP1mm3AERnei5btc6PKTzF+FgX1pfRTftectKYC/j7Wvqlrw+A2gbPnqkFWxS6hR0CPvGvA7nS60XfJ14IGWS5VJrvyWZnBo/n3jJqcXfp9zDjXpFog9Ljv1AK3JO8zrhjJAYFEV3JF8oNTa0cSbrFhKbVNbXkL+PH9MXgPb4RtWAyn3l2TR7ryVMd92g+6znJOgHdIxHG4mair/fuOt15izB7Z9FmWtpYmw/6hTcRtWTVgZoQx9D/AKl1x35r8f5mq0JaHNeGvIt8O/w+Mo3KPvL9yiwTTuK6D6Q8ld/S1SLwxxRaP/u5OPnxxoFsBYYG0+F/93AADZeEi67npKuuklXSKsJtGnPk9NAW35+Ps2aNYvmzZtHiYmJNGPGDNq9ezfFx8fToEGD6M0336SoqCh5TXFxTW8D2niyBIAIn/S9nbKrLTwgY2J60P0p+j2C+M3olW2H0B3JF9gahpufZP9eM+BuCvT1o2t2vkx5NSU2dWBgwthDwW2JMqup3umAF0ygrz/jCLNXzuSNWa9M7clKNMrQLsABDrjBGISRD/AEhvh/Tm6jpcd+YK8HKAb+K9z8Y85QeOgVz7yHvwF8EXm60P7KnD/p7OgeTG/wDDw5UMdZoA2HE4S+IoGHWoEBiDHhDm9EVFcaHtVVlf/Q1C1tDeMHBoBoCUFRzFtNreCgOTSyM5MvwHy1m1a9euxM/SfTV9Pagh26dQzAf4CPxajA2ptXW8IuGwDOIIsq9yYR+ejC/YLYIRzefEoSdFO39M2iO+Vlj1DcUS/h5YSQ0n5hHZi303lt+hjiONICdZQHZIB7CFHtG55k1yPTnfJyJJOW9ruarADMz9r9JqVXaWRe0xhkv4iO7BfQcKBgjeCZAB9MmURPHFltfRKXTjxK4Oipyyj8KHqm4eCNAzjWLOzBn+VaQnREvRD37uvajaDL2w52qIOiVxXPEol2EVYGkDg+MEKTr83ULfsaLmbvvP7PlygyKtIKNikv0HlL4sUP5hM21k+Fe6hXWBK7pOJF7Xl7nowcSFNLysND5cXRwG4Hv5cRb+8XM76jz/Is+ikWPZdaZ6puwaZYm7+d6qmReoa1pwHhHdk3eKyqkNlXuBSGXmCP+efRr+nHgl1MxKCq+KcQJYI6aAv2llrhYCjOa7d2mECTti1iUSQ3th+tetZyBLTBLsLZM8I/2OFZrTn2BRNoMyZ1/h0iLLVk+58U3L4jFf66nrJf/9DaYM/33ibfIEviBf+wSPb36uxMOvDPOxmXHEr/V1brDms1gTbtOXMJ0DZnzhy6+OKL6eOPPyZ4tC1fvpzS0tLojTfeoDvvvJNCQuRdkI2pl/ZTngTaxo0fR9i0Ps/7ixBKgvBMkTcGYQh/labTu1m/2Bhl4MKCR5kaD5YjefCbMhiKSxSZsfhmzY07vPuXQgvnCIq/rx8LC+S3a73DO1DP0PY2BoKj94u/i5xwjkCXM3Vj1iNPXldLVtiYcQsPwAAFIBS40g5U5lBFXQ2V1FfS00e+Yr/xUFLeJgt1qimy3ojz58ERAX2ID4hgfH5pYYm0tyKLcbEhVEVZYIzBSBBBCyNjxDPiLS0HCYdEWDxQ+KFHbFvrFtfULe0ZUIalPPTbu/RzUCYDsL7O38aA+Avb9DUE+hudd5nnOFk9wkdf6jHd4YEUbfLwHO6ZBv41HKagW51D4mlH2TErcIcLiyAff0oIiiZkBuQk6MqDjqlbMrN1uo475YULBcybGjebvl46Vxv8OrUNdcyjAZcWAHFFvRETLTgKTXWnvJwbpfc9rZSV8tIJa0WO4mJRaxRYEwCuicAZ6mKfXNxjGt1z4BOqpwbaU27hVhILbC8AdADg3ut9C1tjHk//guoaGhjvrliUAKy453GPOByC6xrqVT1VxPqIgsCFCTx+Ee6HbKYm0GZMT2HjLNj/AcsAKuoRB5s4UIa15t5Ol9C9B1fQzvJjVrsK+yf2Dqu9FRRNK/rcbu2MGtBmz0bml51YLwaEd7J6lil5RRFA+Psprj9HNreWZG7Zu4zpNS7qY/xD6a2sDSzKxgTaHOuScl5xfsqozmd2Nbykb006h3mfAoSDXc3tWNH71fFbiIW/z9/3Pjs33pI0wYb2Ry38eOvEiVRfXk7hV11OHW6fw7zsxPJF3v+sa92kuIEEDl5HkSIy/XRVHRNoMyZJcU+sys6k4IRkKt2yhfbPn29tsP9/vmJAm4+fv00oK8C5uvJSBrD5hzmIMVXpngm0ac+Z00BbdXU1PfDAA/Tcc89RREQEvfrqqzRlyhRavXo1de7cmfr27cv4K5qreApo+2L9WtrQPp8BaShYEAGsibdWWskHxJs0vXKyAm2nCHzF55VAG34DISuP74enB1yH7SVFkM1cidt6GJcwPlAcbfrmgUJ+ptVkBWNw8o6lzACDDqDwbGm8ZTVvC9x8cg82tR5wgFht/pThCmG+QbSy3xx2EwcjwijXDPohGpAI62kfFMMy5P49aQJlVRfS4UpLGGt5fRVtLD7AOMZwOFrdf0ET13dTt7R1S5lZb83672lx9DZa3P16pksIrwO4auRmXF6j9dcUDz9KsAL6sbcim4HDfcI7sMZFfjfoCcbHw0/Ft2sdJpCNFF4oSjDX1C19c6e1du2ryKYeoQlWPcP8gm8oyi+UeoSd/ru9t/H1yBF4pa/HxmojDCfUL4gWHviA7fsIMfx7hwnsIH71jpesgA/XJ4Bv8JpUhgqZ+iUvf6WsQHnAgY4bEkcTrM5lWRvZPjEv+Xzrb7Paj6XU4Hiqb6xnl414BnOhLAs6Xsg43rAucq61QxW5VNpQZa0a5BvA9JgnUUkNiWccuHcd+MhaBxQhAPF6hCU2mW/RexxRCRe16c9CQlGUh3EeDcEbnpE4BgxAbIxi0coMbeqWum4BxMAF+eHKXHol7UYGkvD54yG5ymQWSv5QtCx6QTIbuP1olp0U4YKgY/i1+PQlNzJMLulxveY+KyZewAU82oHd/kH27/T68Z9oWGQXurPTRELGUFzUI6IAaw3mXk+BB+jt+5YzoO3pU1y+Dx3+jP37TATaIOP6xkaH1DdcxlwPcDkHcFJZ+IUxQHgO4kc0BNJ/zrpbzzRZ7WPYONhnxAsBtbDx/fPmUenWrRRy9eUUOXsGdQiOsXmfuO5gnbswtq/dZC66OuuCyvP2v09bS48yHWzJWUddIApdTYhrfPXJbJZJVATa/MLCaMCaNeptNjZSQ201+QZYvN30FhNo05aY00Abmq6srGSebEFBQdSnTx+qra2lLVu2sLcOHDiQ/b25iieANnjzpOefoGN+FkJltskmjmYGEAcfxINi77AkmhQ/SDUeX6+ctPgcOHAB4MQRvxIMuPWFe+i97F9twBJH7sy8r4szv6NdZcetNzn4O255/91lClU31qm6JptGn/xMq8lKPFSgpX90uoTGxvRoYriJGyoMMaSBR+iBkpMKN7U8wxraUzu8KrPYip5PaqCu/AiJZUjFd9Q3PJmW9pjObpXtgT1qh1f+PlO3tCXPDUN+iIOsTvYOY4a8txesMziwKA8U3FMN/VcejPiYcLDBQYpfgOBQNDNpDOP1UitahNSmbunTEjWvo7n73mMHQ3gcxfqHswZBFO/oth9rAgA6JLDYX5FN3xfsZB49L/W4XsrDUV/PjdUWPRzgYQTgBAAvP3Dhf+HpsKv8uKonnqlf8nIXZQWwfeYpzjKeOZbvKdgbL47rT/A8bGxsZJ47PPsj3oa99H8lR5j9EuDrT9MTRlF1Qy2dFdlZMwxT2UvOFYi/w7sMUQ0A2MbEpLEoAZTk4Ngmg0Myj/+WHGYH5/jASELYOjzUUMAB9nbP09yYPPsg1jL0cUJsL+u+KTasBZCYutVUt5Tg5fTEs5ln8xsn1rPK/MJRCbRphZLiGTF6QKRmEd/uiFNNBNpgBwEoxj7H1xHxIhR6jn0dACGAe+ztsgXk/Fdsf5E9+3nfedRAjXSmAm2QBbir4SnaJsCyLzkqHBBCpurdZcfZd2+v4AKmJruYnhp5o6OmbX5XeuuKP16XMIJuaj/OBhy0Am1TrqSIWdNZ9biAcAamHa8upGt3vmzTPi4IXkubwbyyHfFr6+q4gcq4tLr74MdWsNcE2uSFKK7x9VWV5BccYgO0hfXpQ2kv2869fOv2a5pAm7Z8nAbazGQItiFvgyNS6NHOV7KDBLx8OM8PP7jhhvTf3a5t4srrjLKrgRzfFexkgIqsl9G2sgzCAUg8xKLPWOAdhbSKoAcfB1ylYUzglqd7aIJ5c+/EBKsZyHyDR7P2Mn6KGzQ3zuDpdqTyJN1z8GOmH+B2QT0xmYKasQ6DDgfEYVFdaGC4LZcEz+Co5xZUFIm9pB5qolN6LCHkgxfzQKGtbMoDQ0uTFT/Qcj1TktFzHb9o63NMp/nBhEsEIX3I4jW53TC7Fx38u8EhB6EZpm4ZW8CU+iWGUWq1qBUKynn6xOccHViN9dr4U+IFCLyHQaAPLsur2p5Fa05up/IGW88pZShhS/sejUvK+Se5rLCfzd33rtVrkK8BWBvuP7SS0SngO7aXqQ+cavBag7eI36nbfL2hVDwEj48MB2AALWgbRQ1ow99P1pTS9btfs6Fx4G3wCy8OCIEbblbSWKZP6J9aMg4TaNPWLQCyR6oKKNDHjyVXgo3OIwLUnuK6dNve5SxaQxlKClBmfvIFhMydsJ0viR/AuK/ePPEzo2HgFzu8bYBgMf5hLFQP9bWKCORBd6EH3FsTQCuSKohgsWgPPpx6BY2K7iYFEpfX19DErf9m3fhu4D1U01BnA3JocYYp+92S1y0AbBg3vPsQ7bHk2Pe0pMd0lrUYnq78+4VXmHJN4BfZy3vdzECq+fvfY9yMWPvTQhPZBRIAd4DoKCOjutKfG36nCePH614AxYiSuzpaspU+m/ENC0t9tuu1jG+NFw60hc2cRmHXXMX+HOUfwhI08CyzAN7QV15eT5vJ+o1IkuYsRXUV9I+Dn5hAm4FJUPsORY+2iH79qPuSJQZadvyICbRpy8hpoM1MhnAaaHsw5TLqF5HMNlBuAMFlGNmucFuq5GZzrLpyNa7a8RLbIHjIgBYXnKPWlIAd+G+QgtweEXp+bRm7EbNX1MC+lrwxO5Kjq38XZYW07qvztjDAC94cy3rd5DDMD7fm+yuyCCEzouEE0CUhMJruT7mUgRLPZ6xlvG27yo5ZdUl2LHgHDpQ4+I6O7u4QnFW2iwMRPOpkuSv4LW7bgEhGfC0eLs5U3WJAaNlx5omRFBxDTx5ZzZId4FCGG3E179eWJisOsCLM6qb2Y9k6C09IDqghg9/i7tOs4fAA1l7MXMs8OLlnC56ROUDw9dDULdlVoGk9Ub+gf/cdXEm41OEFeyMuo3x9fMiPfNnBVwluoq4yDB4HAsz5v7pO8RpvNvRTDfjA36FDAOG+zd/Ohs6TzChBkZb2PRrXDP1PQrbQDQ4wcFn9XLSXHjr0GWsQF5mzk8ax7xv6hn0J+5snCub3jeM/WQ+vei6dQDmycL+FsBrZ5wHS/Fp8gOBp8ny369jh/8eC3XRebB96KPUym+HAA6S4rpJllbcX8qemWwATgn0DPCGeZn8HDvDw5OFJJF7vOZNu3vM26xfkzD0JxY5y7rU3j69noAnnXuRJyDjQr6R/4fsU9BV6eEPi2dQ/vCPLbCxTlB5z3EvusvhBDNhTeh2J9bEudgxqQ73DkZDhfLuvQ+jprD1vMW+nT/rOYaASQlHhmeWI/kVsuKWuW9AJ0OnwgjMaEpgAdMR3Vd1QZ/0N3mCQEy8A5s/53z/ZP3Fhgm/pWFUB/TvjGxoe2YVdYINDL8QvgL2DP29UVkjeU1pXSZ1C4mhsdBrzgsV+CaDt312vsclyunfeXCrfuo2iHn+AgoadxfrIgTbObYrLxsvjBtNzGd/Q5tIj7FII++rkdkObdU/FWVb0qjQ92mRWDEsdE2iTl5WWvPS1IFfbJUDbmZwMAYDHrXvfoXb1ofThWfNs+KLEcAI+HUoeLblpsl8LIREg4+WGnT3ONXst8ed42mkYC4mBUQxow6bDOd14GzBwv8/fRRuK9rIFGgsk5/gS36PGHWF0s3GFvFpaG+LNPeeCwRj0GEJqY9YCUnFgUEszbk9u4gGTJ2XQw/PFw/+0+GWU74bxin6CGxAAHw4gOGBB185U3RLXG6UnlzIbLfcAbGmyEg8UGBMuAhCiz0OfwWEyPqYnrcj9kwExoqej3u+e66S4Zrc0eekds6vrQ17+A9szABgcbEgQZG994B4CSpCCH2wBpMIzCR4d9jxCXD0OPe1hH52TfB4tyfze+hj3XMPhDAf6b/N3sHULXGGDI1NZAiJ4Lf3y1+80Y8zlel53xtQFaIZLHA6Sc90CnyJsD4DvczqcZwNCyHLMukqIBbXlDMjhh1o97a7O+x8dqy5k42D7++43WFviWq6WhRLgCAjXP875g+kU7ILL4gezEDgRRDuTgTasH1/lbWGJlZQF4brv9f477S3PIlxkbijaZ60CWYLDDZfXKPw75vaOGj8W6imBMj2gK55XUoPwDmm1w9dH5diUHrPi71hHAd4+lv4FA2sQOgg7/0wC2jKrCphI8J3dvNcCuqIgKRicJHjWYPwNINvQyC4MlIX9CfBs6q5XbPQCXnEFtWXs28N3q8b35owNgf7yEFC8WDzrPdvtWpYpHuBh5h13Uc32nVT7xF20tE0WjY1JIz8fXza/PxfuZTQN0F0k2lh98n/02vGfrGMHmDs8siuV1FcwsNDTxQTajEuJyjtOAAAgAElEQVTcBNr0yc6Zb1HPm5wG2s7kZAhvnfiZ0itPMqAppT6K3h1qS0QK3rOPcjZZ58OXfFzGzSZOshbQBi64noo04/aUgy/aSDsNQnpkVoKrMVzVsRH5kQ+Niu7ONhCEHiILJefVwaGXZ099rtt1zH0eRbkR8feLBzAWiqiR1lqPMrfWunxekNUqu7qIzcecDuc6TVqPQwgMBlfIXskhcUXbITRXcehRzg+MyUMVOdQjrD1LpIHkCmsGng4BlZlPkWOFezN5avGU6Z+764C3BzpxTcJwm9Bf/l7w/IDTSixiuF1Lk5V4AEHINDhlwNWF9WdFzp8s4yMvsmHzWnPED0tiOy1NXu7WP0ft82Qb3IsE9e1lteWeragnerfed3AF8/DB3wC26AHxHfXR1b8DEJrZfjQhfBkF3mvLes22eY14MMZ+Cl6vTSUHGdgGbrf5DjxRXN1nb2kPnkHwslGjqwDX3dlR3dnFHwCRTfu2U0xyW/o818KLpAV6eHpsOMzCewUXk84U2FMrcv+gilOhp+fG9qH/U3izie3z9YpnIOVgHwCByoYa+u233+m80eOttCVYS78+uYUuiRuo+2LNmXE1x7Miv6x46YS+8PUdHkkbi/YzW4QXEWgTL2440KaW8RHPKj1w9QJtWp6xWsAZ1o37Dq1ggPO4mDTaWXac2eb2EsUAoP22YActyviWQHmzqPtUQijpsqwNtCLnD10XuS11X0QUBdYPZWZ7eFojMZQyazA81R5KvZyBWQDhLFFKFi96XgC22eM5c6WsRKANPHHggAPQl7PwXtrcmEsfzRhClT711r6JoL2ok0gGkldbYgWZwSMKD843e86ipCDbRAru/n6PVRUyXYbHnpkMQZ+0mxNoq6ksp3N3v8A6bA/g1zci99Z25bdor6dOA21o/ExNhiAucmm1sfT68FubyFrM8hno6+8WN324FC/P2mjdGHm/Pu07l3mayRaROB9GK0KylBwTuO34vfigNXMlblfOie3NDgfwgMPtIG6DYGyCz+DibZbDhvjhYSPauP5nWpV0nGWWcfZALDs+b6sHDj3cYAf4+lFDYyNd025YkwOGGqeRs55sohycyXirlKf4PWBD7xwSz0hatYA8JbefUT0AIPzbqRT3MHz/u+F3Gm+AA8Pb9MNRf8DZgsOSWHiICeSPkKluoQmMe5EDUAhDEsNXPLXROBqL7O/2QvPQBgznehi6vn4M4NDrmSn2g4PH4gGrpclLVq7uqvf8L5/QFyEHbZp3dOics+9dFuqLZAkAqMCTwz15tQ627uq/kXb5mgqPJHC1qq3X0K05+95jCTrUiqOshEb65e3PQG4Al5BJ8/6USTbd5d8i9y4VbRVURHbqSfEDvRqANSL/nWXH6ERNEYX4BjikY1CGD14WN4it9UlBsVTXWE9//PEHTRg5xsrBxOt7G8+hETk5eobbJqDbAGcfgJJJ2xaxx8TvEzq4Km8zbTy+kyU3E4E2cd0CsIX9116isZm732QevEr711Ff8btyn4OndlRAqE1yDGU7/zm5jf519GsGTgDIx14Im+r5blObAD+c+B+ZtREmijBCXN6i6OXLxTMtcV9UJvfSmhdwrAGIA980PP96hSWxxAcchNNrt7pSVpjHV4+tY3MIgP2adsMZ19z7H/yLvhkQwYaEjKgV9dU2fGyz24+j6xNHWYcMT1weiirKwZVnDRm9t7mA8g2ilf3mGLbntRJaafUD71YmBXOUlE1mTJ6s05xAW2VFGV2wx0IjZQJttrPuEqCtrq6OfvzxR3rnnXeopqaGnn/+efrll19o0qRJFBFh+dibq7gr6yi/sQLQNCG2N4Wll9OM0bbcGZ4aM98Yb0wcTTPbj7G6E+sF2nATv75wN1uQh0d1pU3FB5nhisWGF57CHK7RcK3GDfPV7YYyABH9YIZLe6SdtxSR9w2u6jhAnawpo+IdGfRBzH52a8KNH0/Ji78Hc4iDDrz3PO0hoQYYKDc1GHMAUhAOwkNyEWqEmyuRCNfTctN6HzdcxFszrY1aHD90Cbf2zmzqPBkDAOK6LSfOCKBNBDYxJ5D74u7XsyyHyhB1fMO4rVcCT640+jyhhxgHDjAgLRdBCndt7BwM5sZ0S5OXK+bk+/ydFO4fwkJW9K47N296hfYGFNCoqG7MI032UMK9tBFGhz0DXplKzwFXjM2dbWD9hodJ/wj1/QW6jMupotoKpssVDTUU1OhHEYGhzBtFjWYCe1ZWdZFLvJDdOXYjbXNvVWVoMQjsfyzYQ6+f+InpD8KxdpRl2rxClnLASL9ayjNqmTA5pYc4hrs6XcSy4b6X9QsLu5f9JluKHJT9fDR9FQuRhHc3PI+4rQePJditfcI72DyCS+JFf35KPwaB33Qo41XEt6oE+WEvI+TbkT3EE6LplZ+4v7/YYxqtzPmTXWLbKwCgcTmBNQL8XbisGB/Ti4Uji6H2cAAA2GgPaINXF+g4ZEpL3BdhJ2GNxr4GRwGETwKUAqDGy4KOF9KQiFQWtSSGV+J3fgbqHdbBrh4o5edKWQFUw3f/XvavjGMN3uI4l83b/CrlBzfStT7d6JJe51rnmfdlRZ85lBB0OhkH2gEYd+PuN6xRSqiLtt7rfYuMCrikjriGcT5Ko/LSC7TBm175fRmh0XGJIAw2YgJt+gRnVLf0vYXIaaCtvr6eAWsfffQRRUdHU2hoKC1fvpx5uX366ac0d+5c8vNzzoVe76DE+u4A2j7K/p12lZ9giy/PIvrnhl+b7XDPDdSRUd0IYZ98g/5x0L26wxdeyFjLbkewwOKGgxeEoYKPjhcQroMnR8xQA+8rHIhEoI3fPINb5MeCXfRhzu+q0+mug7I93bHnceCMzsk8q2YUKw1eHi6F9nBLmRgU7bW8RHzM4CBCgowv8/5HH2T/RiOiutG/uk5mpNTDo7owsljcCj5z9D/M2wNE/bhdgweSM6E2XJ4wjPse9G+2b1Fm7l1Rh4fMAqT2ORWqcl/KJYxTA0AUQuxkQBFPbTSuGDNvA+sdgGd4MSJxx8m6Mrs3/c68myf5QNj2ij63t8ibe2fGL2azM3Ign/7nEjriV8z0ER4gshylyosIZFuc3/ECpzwUnZGDu57lN+b4nvdVZtGOfbtpxpCLrR58fcM70LiYnuymnZP7oy+eIvh317jV2hX3O4RATWk3jJF/P5PxjdWDXnxuSkUP8kmNYfuGLCDgyfE0x7sAEp2oLqJFmd+yxAhqBZ4vU9oNp+cz1tAfJYdaNdAm2lmyaw/CJ9/77Sv6MHSvTUSH0kaFvasW4sxljt93lh9nxPhG6Dm4Hc/XXRnvGoyX298iUAePT2TB5UWZQEMMu+Yya+1AG5fPB70tkUhIJnJ70rkMaKqjBsKeg3MQLzyjKP4NGxbygR0iAlYy37yrbS4kF0LUAgpPvoexoLzXdSb5BgUx7ztE0KDAO/Ljvrer2ttidAgfyyOpV9CE2F4yQ3O6DqeOAMCJS2EA4UblJQu04fIKBV7z4jfOOFOL9tlNBuj0gF3cgAm06ROoUd3S9xYXAG3IOnrvvffSE088Qf7+/vTAAw/Qk08+Sbm5ufTYY4/RkiVLqE2bNnr75bL6rgTaACIAKLhh9+vW/vHN21MTpiYYvqD0i+hIS7pfb+NFpleQWiSs2OxBkIkbepBqgnxcaTxgwUJfRK8Z7uUEbyXcnmoVR+FEesfhqL7IoaGWrMHR887+zuUCuZbUVTGPBh6ipubS3hxApDNjFA/KCE3JrimyEgpzjzf8L25fXUFqzt+HcMHJuSk0cZz2TbMz4/KWZ5VGhMgLouYCr9Xv5ly3XCFLfMfgZrPnWeDse7hBPi1hFMUdqKQrx010tkmvfh6eHh2CY2nNyW1szeYep3yd1BNuLno0w5DFIVA2nBck95tL0xkfqD2uIa8Wps7O8e9RBJ34QZsfgMP9gxno62kvbJ1D0VVdyfHp6OGpCSOp+35q9RcqjuSg/B0gUXl9FX2UvYk+y/uv9WfYVz9v+4M+DznA7Axkpcyozmfcu0YAdL39aq76PHzz3NjedG27EVKXT+jrso1f0rLQnXaBNhngy5lxY48vqa+i9oHR0v0W38eT+eBv8Gx8p9dstmbAVgDQhrnnmWqf7jKZRkV3Y4+faUDbh71vo0BfP0L4ZFpYIovoAX+dv48f4zMETzXKsxnf0G9FB9jvANlg1wb5+uui50E77rC5Hjm8itYV7rZRt2S/KHoq9W9NgDZ7ACrm/quTW1g7GCcK+NrASydzceuMvuNZfvZB1A5Cdt0NtOEbhqcovF1BlcSzx+K9izO/owi/4FYFtEWNHEld/2nJlOvqkl50gm44tIwSAiJpRb+5rm7eLe2541tU66jTHm1IhnDPPfdQVlYW9erVi3744Qc666yzaM2aNTRixAgGtIWFhblFSDKNugpoUxqCcDFGeCVCYgA4eWrC1MbMvVvA64LNVDzcyMhIrGMT0ucbyMJZUDigiA3a79QGpNUXcUHmCycPOcVNEBZwpK8Xi0h8rbfPRuorAUVPvx9E2dApGMCQF26k4OGFm0Wk3+a3LBibFv+fkXF78pnTvCiRlKOYb/QDZPYPpNpy8Rjtn/h9jqtOpsdGTjfalNuf21xyhKobawnfRPfQBN3vA1kx+FgAejvLr9Oc65bugWs84O4Djwh8e7tuOSNTAGxI8APPZaxDAGyRbQ/hKMiSiYJ1Esk3RK9le+8U9yLcVs9IHKPbYPd05khnZOjss/x7VO5PT3S5inkE8qQSnt6vnB2Xo+dFu2NEVFfGAyuWh1OvoFV5f7EwYvDE3pI03jB3j6O+tIbfV5/cQs8e/YYNBdEI/+o6hf7z2zp6JWxrk+G1JqANe2JNQz3FBIQxkMSoLSwDtHm7nsAbe1f5MatnI/da495s6D8ybWJNEUMJOdCmJ+S1JdoRXDe+G3gPA3RAbQNeaQ5WA2ATs/bi91+LDjBw8qGUy2lkdFdWX29xh6wwp3cf/Ng61zifpvnE0PVJYxjQBkAQwCHmGh54WtEjWId/LtrLQmln73nLmojlhsSzaVb7sXqHqrs+B4dxLsJZ0d1AG8b75omfaUhECrtUxHuR/CE2IJyu3bmUhdjL2jq6B+uGBxx5tCVcfz0lzbZNzOSqbvxxci/dffQzGhCWTIvTvPf8JY7XHd+imjydBtrQ6IEDB2jhwoX09ddfW9/Rv39/euWVVxjYpqfwthB6unTpUurRo4fq4wUFBfTqq6/S66+/Th988AGNGnWa2FF8wFVAmzKUBa7YIBDl2WU8NWFashQNCqPGBdrm40QWourGOgIZL4pR/izlgQEGc01jHf207y+Kbh/P+C+cad+RbuEQDoLleYosbsrQTdz4gdPOE+Wibc9RWV0VSxzxzQBLlk1OAirymwE4HRnVlQIOlzQb/58z8oBhAkCRHw4xts/7zqMlx36gw1V5dF274Q4JnvW8n4e5eTMYImZJ5WMD797StOlSHioioIgQgH92naIbuGiOjUbPPHpbXaxhuMmGAdq2PpQe6HmloVAgbxuX2B+lXoLTh2dzBP/V/QdXWom94c3siCsIbXN+O4TXgDRcDGvyZlk0Z9+4HYHvHHux8tKF9012Dlw5Fqzn4Eezl1HPyPu+zt9KSzN/sHpXQbcyqwoYATnARX6BCB0FLUGf8CS2Vja3zWVkrJ56RrRXpyWMpJuTxjN5hQzqSIcqc2z4plJD4ll2QWeoGzw1LnvvgQ31Q/4uVmVMTBqtK9zFOLjUsv466m9rANowRnhm/TtjDf1QsNN6WQ4wsrqhjolg6q5X2P9ysAn/LeqObCRFS/wWjZyTkBET2aFBeWK0uENWAAc/zP6N/ipNZ916MOUyqsnOJv+YGIoJi2ZeeRxgTQ6Otdt1fDNYExCSioy04KzrG55MS3u4HzwRw3k7BMcwINOovLRCR/nFLL6ND3M2sUSCoF0CFQk853EBDv5CjN3oudeobjj7nJqs6svKqHTbNmooL6ewvn0pKDHR2deoPn/jrtfocNVJE2hTkY5LgDa0i4QIu3btosLCQubB1qdPHwoJsbjcypby8nICMDZ79mzWBoA0hKIqPeJycnLotttuo7PPPptuvPFGionRTj8sC7RhEWqgRgJJqOgOjA0JoZIg3wW5KL8d5O7EfGxGFwNZ2TiqxxcoHIpwK+BMOCTaAt/TgYpc2l1+nC12yOglG/Kj7Ov03a+x8B/w2b2cdoNlY//pRzp//DmMTwqZmcSDgyPuC0eyEH/nQN+l8QPp3Jje7IAMYtx3sjYyDjp46n1zcivz3HOlh5VaH+Gl9kfxIXouYw37WRwzfgNnHAelxFvm5tYtPfJW1hUBTXFMjlKgG3knf5e3Am3QRbj3QweUBaBZfGAkTU0YYRd85MYD6j6YMslpwKcl65YRHTH6jAhEIXkKuDBbS+geQiTWF+5l3DTQK9HbmIezi9mPMW4Qg4sFv+8qO07TEkcyuYj1W5v3lVEdknlO+T1C78BrCn5TscALGryn7iwIpRI5WHHzD3vo9g7nMO8Pvobjb/CW8PPxYX9TAjaoyw/2qMeBOqyHO8uP0Vd5llAlFOXBBnviwIgU1dBwc+3Snn0RLOFJsiCvs8eNocLacvok5w+WnRl8vChrBtzNPMBacuHZipVjMBJ23lqANshiS9lRmr/vfQK1zAvdplJBbRl9lLOJiQnJEJAM4MM+t1m9t0RbVDbLc0v8Fo0AbZAZMn2Knm56vxl3yArrLhJgiAVAW0hsHLWPbMv+jH4jgzfmW6Zg3QZnG7yLxczrMs+q1UF7+bXlzMFAS358Tj7vN9/aT6Py0gLa8HeUmoY6eiR9lfXMpdbn1gC0YVx1JSVUV1xMwcnJRqfP4XNWTknTo62JrFwGtClbRkjpnj17qGfPnhQUFORwklBh8+bN9OWXX9LDDz9Mvr6+jOtt4sSJNHjwYOvzAPQeeeQRFqZ67bXXko+PfdddGaDtz+JDVFRXSRuK9rFDBt49IaYnDQjvROmVeYyjBosEYri13OyNLgZSgpGoBN449BVGBW7BnQkHwAfDs3jh9guLohJYlOiStQpPJS66LHN58cUwNTiOHky9nIVT4mZSxmPCUR/2VmTRU+mr2c04CrLWYeEEYIrCs5s9mb6aZcRDkTUsHL1b7XdO9Infzo/tw7KHigWH093lJ+hkTSnTa0543dy6ZWSs4jPfF+xiYGqfsCSXerAp+8VB1QG18bR4+M3Odtvlz4ucKQB4d5cfox6hifRdwU4brz+4r2uFlIpJH1zBS9bSdcvlk2SnwTeOr2fZvVDgIQJPkZZelJQI0L2PczZZQ/dEQ5N7qGHMCEPCfqgsuMhAG8imCW/lC6pS6IFRU1u6mDzWf63vEXNC5ENT2g2lsZufYv1xNtMm9mUQ5icHxVJcoG12eJ4E5JzY3vRw6uXEkxrhvSBV31aWSY2NjTQsqgslBcYwkC3Q158q62vZ32AvRfuHsn5evWMJ5ZwinMa/7+o4kc5v05em736dhSGjgHh8VHR3ltRA5OxEP0ar8MHiGXPt0lZLEWjj37AoL3hzgMKDezShJQC3nuBhctXHhAsrXJCCQwoeKNyuQzTG5tIj1tcYselaFdBWepTJBqF48HQSifEhJPz9tbQZNtNy297lDARHttOB4Z0cTllL+xY5R7MzDgkOhaJRwZ2ygicwLwDakhJTKThIn8OL2G3xotzZ9QFed1/k/UVpYe0J36haUQM/jcpLC2hDhBPmH+ct7tigNZetBWirr6yk2pMnPQK0OasnRr8rI88Z1S2973IJ0HbixAn64osvqLS01Pp+hH7Cww1eabLJED755BMqKiqiW26xpBNGSCgSLEyZMsXa7r59++j++++npKQk9s777ruPecChnlqZPn06zZhhu4ko6z0c+VuTR1Pqo6iK6ijbr5z9FtUQRMW+1QRvmfHVTVHho0ePUqdOjjckvRMkW/+t0B2U4V/K+rc+KJPQ/xnlvWUft6m3LGyX4We1XlhLDRRAvtafubyqfOro6Yg/2d/R54T6UNoUmEX3lQ6l4Eb1OZUd1KLwzVTkW21TvWtdDB30L6TOddF0aXVniq0PZr+/GbqDMv1LaUZFH0qpi5R9ha56Yn8mVqfS8GptF17oXUK9hduwuXVL1yCbsfIR/xJGYJxQHkS31p8G55uxS9ZXF/pU0QsR/2P/7lEXQ9dV9LT+luVXTtv88+h/QTlUTfXs793rYmhkTXtKrTudgr0RRMVhO+moXwldXtmVBtZabiqdKaZu6ZPeu/Vb6VBMBQU1+jH5T6xK1deAF9X+OHQf5ftWUq5vBXWsi6Arq7pTTIPlUuyb4HSq9K2jv1VYCLJ5WRVygLYG5LHxV/tYdFVZbi7vR6uDD7G986L0eBrWxrYNLxKB13VF5nt8KuIPJvtO9ZE0s7yPoTFsDsihHL8KSve3ZFybVd7Hut9W+NTSa2Hb2d4ZRH50SWUX+ixkv/R78AzWseE1iWwP+yLElm9N2dDkyh4U1higuu9iTdfaj2VkJd3pVlaR74UYFrdpRHk1+DSyOfrnKdsL9a6rSKNu9THk26ifd8rT4tsSmEtfBDfVq8jGIJpd1peei7B46qE8WqL/QmRL7kH6omsu+yZgoyY0hNGtZf09PUyXvI/rQlJ9OP2tsjvt9s+nH4ItXj0osIVvqLDNKsnt4akVPZkt4qi0tG+Ry8SZc5IjmWj97k5ZFfpWs8gslND8EgqJcc5G3ONfQB+H7mXtOTqzOJLHitD9tMv/JEU1BtFtZf1Vz3f8LC5+s0blpTXHH4buoX3+hY66y37XOu9LPdwMlTRlVVtLviUl1OCmxJTWNaY6mG6uHtQMIzf2SqO6Ze9t48ePb/Kz00Abwj3nzJlD77zzTpPGL7jgAgaWyQJtqIsydarlBlz5b/xt9erVtH79enr88cdZmOq8efNYeKno9SZ2xJ5HG2504cWGtMfwWkNqZGRjWluwwybbkNieFsLtKWRUa4J5WmaQo8OTwBmPNk+QT4vy4i7/8DDD/8OLztlwI36bATfp+1Mn0fKsX2hbaYZVfEpvAH6D784bDH5bw8OuZEPPmlu3jC1hnn+KzzmMp3eHzjHUAT0ZFfW8gHPw4fuEJ5ra3OO7e+P4T7Sp5HRoKc/GC88jeIbwGzhX3RqZuqVnFi1eNNwYdGaN1fdW19dW82RTZpFWe6tSD+GZC35LeDmBBkBM4oLnYTCrGR6uH1HraFHme4TnLsI44X2vN1s3OFd/LNzNQsbEcmncQLq700WMCPxfR7+m9YV7mgi0T3gHyqkuprza0xeqqATibfD4oPAMtfhv8PwgaxsSGFweP5hAqP1u1i+0Km+ztW1nviEZWbUOrTA2Cm5vcB3Rkhc8+mHzIhshvHRDvDyEVFy7oHsIea+or2G6Nz/5fJrYpj9dteMlZkdyfki9EhTXeTzrjJ7qfber63N5wbZe0PFCevXYOiYzXq5uO5RFwoiFe7TBc3lElOWixB43Y0v7FrW8nVwte7X23CkrrN/1jfWM7scvK5dCkzs6NSTICfboR9m/s6y0yE5rpKglnxsTnUYNoBrw9aOi2gry9fFh3y2KyA1oVF5ac6z0sFYbDzKeAhtw53nQiBwdPaMlq4aqKqrJy3ObRxuXdVpAHL3ez+Io1RKKUd3SOzangbbi4mK68847WYinCKjBu23lypW0aNEiaaANHm0IDeVA27vvvsvCTkWPNiX4hvbbtm1rfUYpAC2gTXnQwIc1p8N57KO/YvuLDPBRcyv1VqAN7rDgHQOHHLLGebthoFTwi7Y+y/gDeHFmUUcbpxfZTrS4+zTrv+EmD762S9oMsFEV7iLtjoUVbScERTNiZyPz4qnFQO/i4W31OY8WvChWDL1Dd/dw4GgfFO2WLEM8bFgGQIZL+4fZm1jGMCRKGBrVmXEcfZG3mfFWtA+OpSXdr9c9Pk8bfS7poJc1gm8xYnAKLTzwIQNLlVxlXtZdze6IoWV6uSl5iPsXuZtpWe/Z1lA/MTSev9gE2vRphOxaz/crPVmHEfoMTi6tcBkQQoO3hhNqA0AFWMEL3jUj8WzaUX6cwnyDqLC+nBoaGmlwZAp9c3IbC6t+pus1tKn4oJX7iz+rBAQByOJyECHynCJBn6TM0FFH8sJFMuaT035o6dYLGWvZfIEEPDEoiu5IvtCrQ0j52oVw42W9ZjMPHti87QIjqX+4BVjgmaKN2Ft4vjUBbRgPB10Bbmwosngo8YKkbnM6nGvzt3sOfsK+47s6XkRnRXZmoeHI5KqVMEN23XKks576vbUCbaL8qjIzXQKscFn1CmtPL/WYbihpCv8e+UXMebF9CNyRYgFnNmwIJThuVLe05ph/C/Z0DeAzLsfdcR50p46bQJs+6RrVLX1vIXIaaMMLP/vsMwamjR071sqZVlZWxrzPJk2aROHh6uSLAM2mTZvG+vz+++9TWloarVmzhnmooahxtH3//fe0Y8cOWrBgAXsX2oiIiGDvUStaQJsyi6j4QYkfIjbq69qNpJL6SmZcdglta8Mhwt/pqQnTmmBueANIAu+KUQNDrwIZra+Ul7L/aPcfnS6hi+OMueurcVmBFFaLb8JdG694m4gDjhFi3ubWLaNz3BzPGSW4BSH8p7n/dfl3s78imx0mOceRLK+S0nOIy1IGqNMjd1O39Ejr9OHeqJ7pe5v7avP1EUbt4h7TDCV2UHo+AzzZV5FFDx36jHUce9AVxzuYHm06plH2e5TZr+BFwBMYcU4idAX8OMjkiWQ8RbXl9EzGN6rgG34HUNMhKJb6hydTz/CkJrYPT4hQ21hPmVWF1DkkjpFuP3v0G/qleD/zNEJRy16INQ46JONJqSZCWVnpEH+rqop5AI8e91DTkpeYuAQC0Osl6WmhgRsSfb6wTV+6P0Xd7nc10ObtMnE0B0pwAd6LKLBJwZcIEEUs/OK+Z2h7+nuHCW0UE2sAACAASURBVAyEBcgGnmV73yLWAXhTuTozsaPx6f2de1g1R/ZmT61brgLaxDPM8l43Mw92vWXyzqWMj5MDWJwvkOsgeAPh3ILoMuXZ1ai81PZI5bkf/UHyw5rGejpWVUCFdeUU4OtPg8M70bKsjSbQJjHR2Gfg5PNh9u90WUga3dnrbxJPeUcVo7qlt/dOA235+fnMm2zt2rVN3q03dFTMOlpfX09vv/02CxEVs45mZWUxDzrwtIET7emnn6abb76ZUlLUyRUdAW344J/scrVNJhaR+FcWsPLUhGlNsNJYku23XoVxVX01eWGTxmaOTGOHKnPZwosbS5EcWfb9ej3U+AKMzEzcW8jZMEKEo/5Vkk5HqvJYt3nyBdmQUT7W5tYtWZl7Qz0jAIjy20G4xOjoHk4PJ7O6gG7e8zaF+AayUA1kW/pmwF3S7aJfIB1HWVewm7nWf9p3rvTzMhVN3ZKR0uk6XF5G9Ezfm9xbW4+Hpd6egAqgrrGeeoV1oL4H/U2gTYcA9XyPajoI4ApeAwjXxB4IYB+FUyMMj+xCz3S7xqZHyEJ57a6XraAY/xGXj0hQAFAOyQ20vFm0hretLIMeT/+SZiSOMXxhZk90emSlYwpaTVWAoCgc9NCSFw7S20ozaU3+NhYupfcyEO+BxxP+zxOF6709bxNu/xm1g5UebS0daMOajIQRPMQb4wF4hhLlH9Ik2ZlIgj898WxGqYOzEupyDjCe7ARtQF7jxo+jnOoSZudG+Fu4j72pQE8r6i0cZqty/2o2IMVT65argDbMIf/mFnacyNZyvXuBSJtz0dbnbNQCeljZUEPwmAalgTuBNk7hgg7grPdY6pUUExDKsqG2CQijY1WFlBgUTe9l/dJs+uHMN6OmW9B73+oat4WOltRVEoB5eEWbQJv67HkV0IYuItnBrFmzKCYmhp5//nnq1q0b5ebm0t13382ykXbu3Jk2bdrEuNmYAbl4MQ0fPlxTNznQBmXw8/GzpjAXgRWkvFbewCB7C5BuWfTeU4un1kCVSL1RA8OZj1zPs47kxV3X9Rp9vA+c900WNOE3/jASEMoCoAWHUfy3XmCM9wEbCoxYlPjACLqp/VjGH6K3OJKV3vZac329AIia5xgOlkt6XG943iFffI/3H1xJ5Q2nw6GN6jLaQz+zqotdHtJj6pa+r4HLC3xkyKT7es+ZlBaqndREX+vurQ2wBEYXeLLgvQlvBlkPS6M9M/VLn+T0yMvKwdVjGiUGRrNMr8V1FdZwT8wvBwi4vmoBBo+lf0k/FOykCTG9aEq7YZRXU0qDIjs5tQbydcvo/ulIcnpk5aitM+F3e/ICt9OyrA20IucP3V4csK1R9GamR+ZTRKUgq72eIh7atXTLBNqaShRnGs7N+Le2Z1krqAFtsF9eP/4TC8nlBWGn8CIEl7XSuw26lTqiLz2d/hX5+frSyz1u0DOlHqlbUFtOPxftJXjp/V58oNmAFE+tW64E2nBh8n3BTjZPt3c4lybFDXTI5Qhbg1/QiHa5o9BNdwJtb53YQMuzNjLHmnExvei2Duewsz+8srAOIRMzftPrqOERBZZ4iZpuYX0Or/NxG9CG7wo2pQm0aU+Q00CbVoioTOiohN44XQVAW+fbziduDICLDaEKIjm5UY4QsXOeWjy1BCKGhqBOSwfa+EKHWP4FHS/QZfC/deJn60FSD2k8B+fgQfd2r5sIQJksUKecF5EDECTSC5zgPWlu3XL6I/RgAzxkRPYGmocQAFyb1X4MO6zigAr+iJntxxjuOQ9FjQdRfLsRNCGmJ+M48bZi6pa+GeHy4h5h58b2ppuTxhvyutX3ZudqwzuS6zZvqUtIW+Yx7M5i6pc+6eqRF1/r8AaEQP1S1DQz6FVth9Lo6O40f//7rCNqIZz4O7cfuJcQDwnV13vP1tYjK8/2zDvf5khe3OZC0opZ7cdKDQIelN8V7CQ/8qHL2w6WXgehX9nVxRTsF2ATTaL1UhyE8f9bSo7Qw+mrHNq32Ne/PrmVxsWksXA1vUXp0ab13ehttznrA2hTK7gEVgM7P8n5g5Ye+8HmkSERqRQXGEFHK0/SVe2G0nmxvdnvkNfydgfpcGUu+7es/eUpeWB9W5nzJzv3wYMKF+rgBDNq3zvTb0ffoTNti89WZ2dTUEKCS5rD9/rI4c+ZxyuAyn93u8YKrIuRPwDWwCcMyoHiukoGyJbWV9GsPW+ytQEXexy0g4ckPCUzqi2JdHjpHdaBJQzjxai81EJHedLAvyedQ9claDvomECbvNqAx/Whw58xyqoHo8bS+V3Pln+4mWsa1S293XYaaKuurqY9e/ZQz549WeICFCQ0yMjIYOGcvr6+evvk0voA2n6+/LQbM25jwE+wu/w4Q2BdRXboqQmzJxwlt9xiFxGmu3RCTjXmSF6ih96VbYfQHckXSHVjdd7/6NmMNda6egwkbBjItoQwPxxQPs39k/2vuOiLnTheXcg264yqArqm3TCb/slw6EgN6JQRY2buk5OWXqBNuaGKgLW9ubfXGxHU0AP0yo3QtbUcfYeufVvLb43LSwxBcMZT0RMSWZH7J7uhFUnwkRESa6pRfizZfpv6JSspSz098gLI8VHO7/RDwS7rS3CIBLE59qY3TqxngERWdRHl1JTY5bRCAzgAXRI3wO06oU8i2rX1yMpV72zJ7TiSF98Lr2g7hBZI2ltiiKEe0AKeI/BoQ0EIolqoIQd7kfEwveokfZu/3Sp+mYtk7qViZM4gq/faHWJeyyh67Egj7/PEMyLQBgAEIeYAQ7SAtp+L9tFDhz5l9S6M7dckwck5sb3p4dTLWdc/2vA1vRK2zToMZy8qXSkP6NGqvL/opczvmzTbHICgo+/QVWOvyc2lwLZtXdUc7S3PojsOvM8oBi6LH0ST4gaxCAvQEvDs4/jNz8eXsmuK6LPcv1hmbFww/1Z8wAqOA4xDiKZaUYsiMyov5RkMzg9z973HaImQtGd4VBdN2bRGoK22qMhlwCsXHC40Vp/cQkcq85h9aQJt6irlNNAGjjYkL0DiAp51FASsu3btoo0bN9Ls2bPJ39/fZR+73oaUQJvy+dYEtAEkqqcG8iUf6hmWpAkQ6ZWhO+rLLJ4f52yil4/9yG6f4BF0efwQu6FzoidbSkgc8yLTe5B86shq+jZ/hzXrLA4uuLXrH9GRUoPjKDEohokjt6aUrtqx2CqaKe2G0zmxvSglOI79DYTgf5QcsgvUycpVRlaybbX2evDagUEOcBahuo7CltSAOWQfXVuww+GtuZYsJ+9YwjxE+oUn05Ie071a5KZu6ZseLi/M76OHv2CZYb3pUKEcDfoJzksYQfDazKkpZv/tKXDQ1C9j+iX7lBj6jvmdn3w+2/NEKgTMNzI0Pt11st39EM+AR9LRminbN3fXM3VLn4QdyUu83Px58P1U01DPDs1qxPYAseC58uaJ9fRl3v9YR2RtaTyL0GRewO2Gw3iYX6D1b7CvdpRlMuqW2/cttxkodHl+xwusiT60pOAs0LYq6RhtLc1gzbcGoA1RPQBCGk+F+YJXD/PQIThGlV8P9QHE8fLa8XWUV1vK9g+R6w3rzdsbvqB3wk4D/vBWeiT1cooJCGfecusL99CAiE4MVPVUAaCTV1NGDY0N9ELmWgb2IKIJXlm8IGu4p9c7R9+hq+TjaqAN4eVPH/nKmrWWJ+aau/89OliRQw+kTKLXjv/EnA/Uiph4AqBvbEA4VTfU2lwAuhNoE9c3RxfgnLe5OZJlODP/St3CmH8t2k+h5E/Tgnq7FHhFP8WLFvz7n9Hn0cgu+j2InRmzM8966ls0DLTBaw0ZPxcuXEgFBeouyXqTITgjMK1nRaDt0riB1hsquDnqMQ4c9c1TE2avH6V1VYzwVA+3nKNxuet3WXmJ3ABI3f5Sj+tZl3DAEDdI0RNpaGRnmpowUjfIhnZFTxXl2NsFRtGyXjfRE+mr2abtqDiTzEFsW1ZWjvpzJvwuzh8M/7NPJTXAzZtagUs7PEPEjZfrEvQLhpiegrbQZnxABC1Nu0E6lEbPO1xZ19QtfdIU5YUEFY+kryKEYGJdUjPYnQnBE7NG6uvl6drcYIQH29Ie09ntc5+wJJoUP8hok7qeM/VLl7h0ebTxlkvrK2lfRTbjChR1UPRwlwVB9PW2eWubuqVP/o7kJR5EX0m7kSL9QhgAE+gLbuNgGyAMvDwAXJ448iULGZK1pQF+IGQU6yJ/jpPsc443rFmrcjfTX6Xp1gF2DG5D46J70qT4gRTo6+92wAay6jCsF7Mz9V7W6psVz9YWefE44JkcHKvaCcwRzhO1DfXsdyS44WXqrlfYf/ILmyd+/YC+Cz7CLnN4+OhFcQNoarsRLHzw0fRV1CssiV1+8iy47h45zkP/d/gzBi4CIESkytNdJtMrx3+0AoXNAaA6+g5dJRdXA23oFwC1ew5+zLjM+J7CL5aV/VaCmuIexO0irAeYJ/wb64kngDacy9Y4SErmyogkV82nTDtK3RKBsB+SZ7sNaMNcg398cGkwBScny3TVK+p46ls0DLRBSvBcQ0dnzpxJR48etRFcbGwsLV26lKZMmcIIT5uriEAbFlXEE6PgNk6NBNRoPz01Yfb6xzfO1gS0Yby4JUGWoIqGGit5NwCV+sZGa8jmxzl/0MvHfiC1rGp65lTkVsMBGkbI+sK91iZGRXWnX4tPc+HAZRo3MwDe+C0fr/x4l7/R2Og0Pa9XresNuuX0IDzUAICu+3d9RDm+5ZQQFE0hPhai5UviBxDABnCMiEUreQLPPMzJ4qEXuN1GBtHBkeoZjtFuS9ugTd3Sp5iivMSDqTIEBcbjF3mb6dfiAzQssjPN0Mn3B7B3zcltup8TRwMAZlHGWhZayI1c5QWFvtHrr23qlz6ZuVJe0E8cMuGRNMxOmIy+HnpPbVfKyntG5b6eyMjr9n3vMk8y2D6BPpZIlF7hSYyD7YI2/dge+tXJLbQo49smHZUBc7mXFEA03gb25EvjB7KsluBxQmTGzvJjNu3/PWkCXZsw3GOZTbms4HmjBUS5b6Y80zLOCydryphHm1bhSeQAtgIIwb4G8PWr/C2EkN5pCSMZR+nV/32B2VzQgWVZG1lzADTAwdUpJI5FGeDf93S62DrP7h7lrfuW064yWz1aN+g+dvZ7+shqKqqvpCXNQK8j8x26QjbuANoAjL2Y8Z0N7ZJ4oYNEAgDhAIwD1OSALMbDPeDUxsYBNzFhIa9nVF5KW1xMgOho3luaHa8lK3cDbTwiaEHHC+mcmF4UmHXSBNpUFNwpoA3tAWxbt24dDRo0iGUK9bYy98WHadvZgYbDwGTHY3QxkG1fpl5rBdrYIn1wBTu08sUa4VCItYcnUkJQJN246w12a6WHJ0RLpnsrsii3uoS6hyUww+/qHUuof3gyI/3lJTU4nnJrS+ipLlezG08cYGGkwpCAkerv46caciEzj8o63qBbRvrdXM98vn4NvRBhCWdRFvAzjo7pwbw/OKiqdsPFQ1DxPMihYWQiUyOKGmcgAL6DldnMOw71jPK7eVpmpm7pk7hSXhO3PMsyyz6aegWNj+1F8MbYXHqE9pSdYCS/0BsZPiFlL9AOLhOM8myKIaNouzm4aPBeU7+c0y99T59ZtU3d0jffMvKas/892n4qXFLZ+nUJI5g32vayTOYdpCyOgDZ4rYAvEGviggMf2ISMoS08PzGuP8FDBmV6wtnMgw2hh3ozmuqTTNPaXFbw6PJkuKOz/dbzPM4LANIQnqtVAICgAFwTC2halmf9Qhe16U83th/N5gwhvZ/2m0v3HlpJByuyGcivVhzpiZ4xqNWFniGc+cXMtTY/w9vunV6zWSZMcITBnkcCLE8Xme/QFX1yB9CGfn2Xv4OeOLKaJeCZkTiGRXCgPJh6GfUKTaL7Dq1gHG5/azuEZux+k/G1XRY/mK6Il0+WIo7fqLw0gTYJShcTaJPTQJ5AEHM/Oqo7+ZzIMYE2FdE5DbRpTYdakgS5qXNtrTMJaIPkcAPX2jzaMC6eHRIhgCdOGWv4OxZ7ED+nV+a5jRMLgAwAFJ65DV5zCztNZHw2KDxcx13eIkY3Gtd+SS2nNcjr86RjtO3UgQGZP0HKqiztAiMZSbgaEIL5xm2NSCAvPo+04Ne0O521iIesArTDM80FbOidJVO39ElMKS9+4EAmLmTdswCtfzZpVDZEBQZeYlA082bDmgePSr0FnmyPHf6ScUSC6Hpuh/NoXExPvc24pL6pX/rEaMpLXl6mrORlhZoy8hIz2cIrBYAaB0zAVysCbLhkRHIxeCu9l/0rIYnCbUnnkK+PDwsXVBbwgQHceTfrF8aBCg+2v7U9i1499iPzgoF3FOrgN7wLa58aP5y+URurLSMrYy1711OI8LEHtGn1VvTmviflYnrmyH+s0SS1jfUs4ys8FhFShrlE2VNxgoULg7sWVAtK8M5VkuEho7jwuiC2LxXUlbNLVYSugsMSBXXUEnC4qg/22vGUbrkLaBNBKABtOBdhjt/sOYtCfAPo9+KDND62J5tfZGeHU8KUdsMMg+VG5aUFtMlcfLYWoA3y59nI3RE6yi9mcNF8dkwPqj92wgTaVD5+lwBteXl59Pnnn1NRUZH1FZWVlSwhwquvvmpNkuCJRUz5jptff4T2Dg4w5FWgp79GFwM975CpC0MGBLZqho7M856qY0ReoouyWj9f7DGNBoZ3cssQsFG/cXw9C6MYFdXNowSqRmTlFiG0kEYhr6p+bRhxKzZVHAiQMQmeZsV1FZRelWdz22qP8BQZGz/J3sS8JVFGRnWz8vMhjPjprlezv4sHlH4RHZslJMHI9Ji6pU9qSnmJrvkAWeEBC09bHEBnJo6mZzK+YcCrLOky2sNFAtYbePDKPsdHIQLEruKI1Cch29qmfumTnikveXmZspKXFWrKyEvcx/qEdaBHOl/BLjL5JSPaGRyRQlfED6GhUZ1ZBwCgzN/3PgPOHky5TPWiF0TqBbVlrO4T6V+y53AZhQM6B+qGR3VlHm8gU7+wTV+6P2WSvgG6sLaMrFz4umZrCh5tRrwFRaAN3MVIsoNogdlJ49hYALb9+8g3DGAJ9Qti/H6bS9Lp4fRVbG98uccNbgG6RK5m9OP1tJnUiQHGZV4TAuwp3aorKSH/SG1vRaNKx3mIu4a0o4lx/Vg2V60IDugJ1gV4pRotRuWlBMu4s4ZMggNvAdrQDz0ckUpZiev5F0k3UGxCB6PTYH1OzBjNQ4P5RXJVZqYJtKlI2Gmgrby8nObMmUPvvPNOk+a9IRnCheufoIoInzMGaHP6K/JQA0YWTxFouzx+MONA4uWuThfRpLiBHuq9Z19jRFae7aF3vY3LCzxrk9sOVeW5Eg1F2VAGTk4vhtcgdBkHEZDuojzR+SpryLF3SUW9N6Zu6Zslpby0kqdww1Mtq629N3LgDsk0AO4+2+1aQnIX2XL1jpeYlyYOMw+lXkbdQxNkH3VLPVO/9InVlJe8vExZycsKNWXkJR7MsIbBcxucVh9k/8oup+ClMi42jXqHdbB6m/G9VAtoQ6je8aoiFrIHDwsAaVfGD2HebCgi+MZHJOsBrE8C8rVlZCXfmvfWBAAqZnvV01NwJ3+Q/Zv1EaUdBbBNeeEv2vCOMj/q6QvqQr8A2j595Gv26LUJI+jWpAns7xX1tYbHqbcfjup7SrfqSkvJP8LiTejqwudxcrthtCLnD+mMw0b6YVReSrCM21Yy9r63AG2gsLk/5VJpsdkD2p6Lv5jO6jhAui2tivCCxZ6AYgJtcuJ0GmgrLi6mO++8kyZOnGjjuVZaWkorV66kRYsWNatHG18QZFBsOZGp1zK6GDjzzpb8rBF5idltEFaANN0nqgppS9lRllHP02m6PSV/I7LyVN+88T1cXthYu4a2o9GnMo8q+8pBCSO8fk8dWU3f5u+waRLeTEZC/ZpThqZu6ZO+Ul4iYCu2xI05o0Abb2tYZBe6s9NEqey1X+dvZSE8CJX+rO9cfQNzU21Tv/QJ1pSXvLxMWcnLCjVl5IWsxDz0XZklsKK+mtTIytXWQDE8i2co/Sz3v4xEHYTpL54ioQdwhyyVDx7+lA0GvyHpwi1J4/UNzsW1ZWTl4le2uOaOVJ2khfs/YN5iKDJ2FKJCEGaMAr5leOvAbnK2wMsK2WgRlvx9wU7mXQfuOG+M7PGUbjVUVZFvcLCzolV9np+rAa4jHNidVClG5cW9G7ld3hKBNnCRw7MXlEkyxd1AG2S6u+wEy0CMi+DXjq8jeLSuPEVxYnq0qc+S00Abmv31V8vCOWrUKOtbysrKaPXq1TRp0iQKDw+X0RG31EHo6LVXTaae4UkuWdC1Oml0MXDLoFtAo0bkxQ+t4NZa6SUHSU+I2oisPNEvb30Hlxc2BfDouQOA5e7zogzcDea7Q96mbumTqizQxg1PzpFhL+OW2AMxFJX/fW7yeXR126FNOoqben6z+GvRAXo0fRWr402JOEz9ck6/9D19ZtU2dUvffMvIS1x/ZDw/0AN7QBtP0AVuN6yFCKMHcTY4LcGRhb0ZWU55aCo83eYkn9ds3GxcojKy0if91ln7rgMf0Z8lh9ngZMEWDraB2oAnE8Pzah5wslJbnPkd4zTlnLpv97yJXbJ6Y/GUbrkTaEOCOIQLc05iXDC7AjBVmy9n5MUBQXjItjSgDfbd2M1PNfmuQCuSVV2sCr4pZTV551LKrrZQernCo03NPhWpckygTX3FMQS05efn09SpU2ntWtusLspXeEPo6H2P/x89eP+DbncbdmYx8MbNwN19MiIvDrR500HS3XJC+0Zk5Yl+ees7PCWvrOpCyqwuJNzsri/cQ5fGDaSJbfp5q1hU++UpWbUoodjprFJePHMtDhkgnQWwuyxrI/NshOHJDRNwEV3V9ixqaGyk4vpKKqwto2PVhTQssrNNaDOvj5viCL9gdojR4iu69+AKKqwtZzeLnKT83NjedHPSeLcZvXrn0dQvfRIz5SUvL1NW8rKStSOMAG1omwNqPAyUe7QhSykAFPCy4TeQ49+SNIF5GiUEWTyZ+BqK/74j+QKW1bu5i6lbcjOw+uQW+s/JrVRWXEqP9J0i5XkjXlLiEgn7IpJg1Dc2UuIpnZB7++laN+x6nXHvooBb8OW0G/Q24bH6ntItdwJtYog5z+bqLgE6I6+WDLT9VLCbcRremDiaZgrZcQEow7ZU425TykoM1X4+8TIa0r6PU9PE5x2JcgCyovQOS6J5p5KMmECbunhbPdD20EMP0eOPP+6Ucsk87MxiINN+a6tjVF5I3d1cmaiaaw6Myqq5+tvc7zXlJT8DpqzkZaV1WIXxsbj79QS+G2R8vnnP2/R2r5tYw2o3gOIbu4S0pWW9Zlv/xOsjo+2giBS65+DHjDAcQF5pfRUdqypgYB7AOiT7EAvIxJ/pOkXfgNxc29QvfQI25SUvL1NW8rLSWruULbgSaANfaXFdJW0o2kvg8wr1C6QXuk1jBzSAbGJYH3hP6xsaaGHHC6XAGn0j11/b1C15mQFM3f7bX3T++HOkH+IAALwmh0Z1obeO/8wuLP/eYQKdH6sPDECW7Yu3Pm999w2Jo2mWAExId8pDFT2lW+4E2gCWcmAzKSiGgS3uKs7IqyUDbUgyAQ7gy+IH0Z0dJ1rF+3j6l3RJ3ADdQNvTXSbTqOhuTk0T56fmXsloLDk41tqmCbSpi9cQ0CYTFipTx6kZl3zYBNokBeXhas4snh7uarO/zpSVvikw5SUvL1NW8rLSOqzCGBJDO8VMUQhfzqjKZ4dNGKc+RJRXW0Z5NSXWF8OQAicRwqhAfgtCZx5qioQePBxGrad4dnhkV+oXnuyWLG76pNO0tqlf+iRoykteXqas5GWltXYpWxCBNtlQQLTBw9i3l2USwgn7R3Skf3S8hHmrLTjwAVvDsMaNiU5j61S0f6jNq+ERV9NQZygDpj4pyNU2dUtOTv/P3nmASVGkb/xbwrKEJbNklgyKOZwBFbNyZtEzEAQVRcUACooBVERRBATMigqKp2I4w1/EeArmHJGc05KXsMuy4f+8BTXX29s9UzU70zszvP0895zMVldX/eqrr6ve/qoKqfCB6ZtZs+Wk4080vklP2A+v3Va+37P0FDfjEJ8LG//D6mAzCA/Yl6119YbSt8mxsm+ctwkyrqRPwqBsq6SwUNKqVClvcX3vx/JF7NXVIqOeOiQlXld5eCWz0DZo3jT5cesS6VKrhTzR6X8RmhgTIsLNazuRcBFtQ7PPUAJdeS49HsVpvvhgUiWtcqkoVApt3nSjEtqcWW3atEnGjRsngwYNkoyMDKlevbqkpe3udL///rs8/vjjcuCBB8pll12m/hb0RaEtaOJmzyuP8zR7QuqkIiu7tiQvc15kZc7KdLJqkmNuYZ7cNH+aLNixViXX+7C5D0/AkqsPN/4RyhJRITj9T18VfTpfpLrSviIRKv138jLnRVbmrEx9Fz4MLNyRozI+MLOl9f6megNyHMjySIeearNsHFqlTyTFxKxJtdplJuYQ6vKLdkn1yul2lYpTatqWHVhbXu5Ib+d7zXYPZi2mYG+/sxseLBmVqtoVPuDUtqwCLp7x47AkvKikOO68y8MrWYW2R5bPlDdzflBtAUHrzf1vkJ0lhWo/yzsWvu57yquTlfbFukFxQuzAFicbt68zIfxzbmG+nPXr7sjR1/fskY4DSJwfTSi0eeMtt9CG/doGDBgg+H808plnnqmEtxYtWijx7YsvvpBLLrlE6tevL9dee21IhIuqtaO4iUJbFNACuKU8zjOA4iXUI8jKrjnIy5wXWZmzMp2smuaICLeX134tn2z8U06ot68Mye6uNgz/ZeuyUhvg4lS34pJi+XTTHGmT0VCGLHhFPeKgzGyZ2LGX6eMqJB3tyw47eZnzIitzVja+Cx8BEKGCyLNoLj25xfIifCjAheg4LIFvlJ4Z94l5EP1i/gAAIABJREFUNGV230PbsqNoy8stAmDvvi41W8iUNbPUhyTTzfX1QRyIhHui82XWwrBdLWOT2pZVbJ6avLmUh1eyCW0YE+JDxLCFr8tvW5eFGk0v1Zy25it5f8OvRkKb1yE1pgfcuK0F7wREK2N86jxl1J2OQpt3P4uJ0IaDEb7//nvp0qWL/Pnnn3LllVfKTTfdJP369VNPHT9+vEyZMkXuuOMOyczMDLTHU2gLFLfxw8rjPI0fkiIJycquIcnLnBdZmbOymaya5uocDOEkvk2F2wWTkHDLtnDk+8K8HDm9wQFye+uzTB9VIeloX3bYycucF1mZs7LxXdgHt3IapLboloPpyS2ENRzSgpNEe2QdrqLVGlatZVfoCkpN27IDHw0vnD6aU5Ars7bMlT5NjhFE3Fw3d4rM2b4q7PsP9oklyViO/NWW+YK9rE6pv5/c1eYcu0JXUOpoWFVQURPiseXhVV6hDVtyjO/Ys9R+kvGEgvHg0vwNKhIY9t2tbmf5fPPfclhmG7Uk+v31vyqfekzdjurEXvflZKXHljg4AWNKXH73+dUJ/QxbmuCgr793rJapq2eL85RR930U2rxJxkRou+WWW9SBA4hiW7FihUDcGjZsmNxwww3qqRMnTlRRbqNGjZIGDRrE007L5E2hLVDcxg8rj/M0fkiKJCQru4YkL3NeZGXOymayapqr8wQ25z3hhLZZm+eqr4tH1+nguSGu6bODSEf7sqNMXua8yMqcVTx8l9/TnSfdQVib0LG3Eu2aZ9SNWryzq2n5U9O27BhGwwtLD3Fq9vKdG6V25erqEAy9pDRc5A0EhDdyfpCl+esFS5R/yF0U2nrBrtQVkzoaVhVT0sR4anl4lVdow5L3Ue0uDOwDAewfYzvszYbrztZny31L3inTENgDc1LH3mpvTAjP+mAZL6ENJ0Cf1/BQdYKpPg3atGUnr/pCjqjdVq2i0HsFh/vAS6HNm2y5hbYtW7ZI//79pVmzZtK0aVNZvXq1LFiwQMaMGaOEtsqVK6v/njRpkjz44INSr1490zaOSToKbTHBGPNMyuM8Y16YBM+QrOwaiLzMeZGVOat4TVZHLX5HsCn0fUt2L7PCZbMRuV0Ngk1N+7LjTV7mvMjKnFW8fJdXCZxCm17yVL9qLamZIPuvmVCjbZlQ+l+aWPHSQlvPJkerwzNwIcKnXpUaUqNyNRXN86/fHy1TuMn7XJkQp9WaUIsVK5NnpUKa8vCKVmhDJNc/fxmr9kfDSoNxHS81Rgnhq0papTLpEVWG6DJceUUFnvtRTlz+obye871KA5FveJtz5ZI/Hi+TF5ZZP9j+X1JQUiSFxUXqFGe3j5+x4Td1Mj2i2M5ocJAMW/iatdCGww+qV0pX/Q4fTSBsn9voUOne4ABPHhTavM2k3EIbsn3llVfkqquukq1bt6qloU8++aR8/fXX8uijj8qpp54qTZo0kdatW8vw4cOV8BbkRaEtSNrmzyqP8zR/SmqkJCu7diQvc15kZc4q3pNV5wQ1mSYO4QjSvhLHvuxKkvipaVt2bRQUL+3HTqu/v/RpeoxUq1RFstJr2xW2glMHxaqCqxmzx8eKl17uBpHh0U595LONc+TFNV9K7yZdZf9aLeTVtd/Km+t+UJP+HcUFaj832JbenD1mFYpjRrFiFcciJlTW5eEVrdAGAN1/fli2F+9ULO5te74cX2+fiFwg0H2+aa4cW7djmROUb5j3ktpTFycsry/Ypk5rdV/6NF78rpdoYo9eCHNYtrls5wa1tBoCIE7+RFQn+sABmS2ViOdk5YwO3T+zpQye97K10Ob+aHJQrVZhfTmFtjgKbSUlJbJw4UK1bBTLR9u1aydFRUWycuVKycrKkr/++kv93rhx44iGGusEFNpiTTQ2+ZXHecamBMmTC1nZtRV5mfMiK3NW8Rba9ImjeE6inyZqSo32ZUpqdzryMudFVuasgrSt6Tnfycr8TWoPSezvg2gLrwgPu9IHm5q2Zcc7Vrz0IQkQEo6p01FF0uhldPhNR9cMzT5D2lbPkrdyfpBiKUma/dmC7Id2LZi4qctjW+UR2kYufls+2nPi+5F12stD7S8KQcKSzQ27tpdZUgqhGAcGYP+0NtUbKf/3/vpf5OxGhwjK8lD7i2X+jjVqz7Ozsg6WMxscVAr8hb9PkrUFueq3vk2PlcubHSdbC/Nlc+GOULqefz6h/hv7Xn6w4Te1pBOHidzd9nyZ9d/P5YQTdkeCOoW27g0PVJGg4Q4ycFuAc//gVhkN5IF2/4q4zyaFNu9+FHVEW0FBgRLTqlWrJlg+WlxcXOoJ+G3y5MmC/duCXi7qLAiFtsR0oOVxnolZo/iViqzs2JKXOS+yMmcV70GyFtq61u2gBjWpcNG+7FqRvMx5kZU5q3j7LndJludvVD/VqVK9TGSHXakrJjVty457LHld8PskdUiC86pROV1F7uCC4DZ9/4Hq/zft2iHplSonxWmjuj6xZGXXSsmZujy8nELbrQtela+3LJBR7S6QY+t2iggDYtrc7Wvkqr+fU2n1x8/tRQWSV1ygosxaZtQvlc/jKz6RV9Z+IzgF9/ysw9Sy00Hzpynh7cZ5L8mhma3VoQIQx3DQwsMdLhGc6ImoTOxZeNJPo1V+iOjUSzSxFBXPwoXnjlv2gToExHnheU927iffffGlp9DWr9lxSuhz1iMSAKfQdlL9LurgLey1Ge6jCYU2b6pRCW25ublqqSiu+++/X6699lqZOXNmmSecdtppMm3atMAPQHAWhEJbpO5UMX8vj/OsmBJX3FPJyo49eZnzIitzVkgZT144GGH1zs3SsWaT0F4edqVLvNTx5JV4tS1/icjLnCFZmbOKt+9ylwRCGzbo1nsH2ZW04lPTtuzaIJa8/ty+UrBXFZbI4cISZAgRWEKK/z6n0SGyX60WdgVMoNSxZJVA1YpbUcrDS4tLnx96uwz4+4WIJ9q6K7Fm5xZ1Eu66XVvlsU6XSbNqddUptziM4IP1v8lhtdtI/+bHh267ef7L8n3uYvVvnLq8b83m8sXmv9VhHbjPfU3rco2K2oR9L85bp6LhED02rsOlvks0f8hdrCLi9IWl1LjQLw5ZmBES2iYu/0hez/kudFCIZvHhwUMlo1LViO2lhTaUB4Kg3l8u3I0U2rzpRCW0FRYWqv3XcF1yySVyxRVXyI4dO6Rq1f813q5du6RGjRoyZcoUCm0RTXrvS1Ae57m30SIruxYnL3NeZGXOKujJql3JEjM17cuuXcjLnBdZmbMK2ndBaIPIpk/Dsytpxaembdm1Qax5fbl5vhIJIFSc1+hQSUtLExwadFvrMwUHayTbUmQnzVizsmup5EtdHl5aXHqic18ZveQ9taeZ7UFT9y7+j3y88U8VjYYlmPctfltFUyIqrV31LHl+3/4KKpbMP7fqC/W7MwITf2tfvbEsyFtbBv5hmW3kh62L5fxGh0mj9Ex5auVnKpot0kmnOmIYGd4470XBPm64hm39h3Q//hT133qFhK6v3nNu2n7XSLW0KlKzcoZUTkOEWmXP/qQPU+hWt7OMbNfDyHAotMVQaHNmtW3bNnnttdfkjDPOKLUHG35/55135Oyzz5ZatWoZNVI8EjGiLR5Uy59neZxn+Z+eXDmQlV17kZc5L7IyZxX0ZNWuZImZmvZl1y7kZc6LrMxZBe27sLwqmU4ZdZOkbVW8ba3euUUdpFG/ak1VGL/THO1KWvGpaVt2bVAeXlpo08IYnmwrtGGp51VznlPiWq8mRysxzHnpJaX6IAMIZRDQ3lj3fWi5s02NceJuryZdw/pP+NeikiL1IWNR/jp1uuiy/A3Sb8d+0u/YczyFNi28HVe3s6pHnSo1pLCkSNVL9zFnOfUeb5c1PVauaHacURUotMVJaNu0aZP07t1bqlSpIs8//3yF7sfmVUUKbUb9I/BE5XGegRe2gh9IVnYNQF7mvMjKnFXQk1W7kiVmatqXXbuQlzkvsjJnRd9FVnYE7FLHoy+mirDmJhkPVnatlVypy8PLeWqmrrWt0Ib7Tv95jDrlVl8Q09YV5KpIslDE2C8Pq2i25/a5UppXqyeztsyTv7atVKfk6ktHsB2U2Up+2bpMLRPF0lG9/yDSDWt9lnRvcIBVIz2ybKZ6zjEFzeXeI/uoCDV3RJteSurMGAfWQGg7p+Eh0rp6w1LPdB6mgD3eTC4Kbd6Uolo66swKByJgeeiJJ54orVu3NmmLQNNQaAsUt/HDyuM8jR+SIgnJyq4hycucF1mZs+Jk1Y4VeZGXPQHzO+i7zFmxL5KVHQG71OyL5rzIypxVef2WU2jDcs4+TY6RS5scZVcAEbl27hT5Y9uK0H2DWp0uX26eJ9/lLlLC2EG1suWiP3Zvp/XpIcOU0IUDPbDH28B5U0P3Td7nSrlizrNq3zT87ZT6+ymhDfuu7VuruRxUq5Xv3mzhCv3kyk/l5TVfyxEFTeXWw/6lTucdtvBVJeZpIRB7riGd3vvQmV/vJl2lb7NjSy31Hzr/Ffkmd6GV8EehLU5C286dO+Wnn36SP//8U+3Fpk8Y3bp1q0yfPl3Gjx9vtUfb/PnzZfDgwZKXlyePPfaYdOpU9nSQWbNmyXXXXadqNGbMGDn11FPVGn6vi0KbtU8J5Aa+bMwxk5U5q/K+mO2elPypaVt2bUhe5GVHwC417cucF1mZs+J7kazsCNilZl8050VW5qzK67ecQhuWTN7Z5myjgwDcJUR0JQ6qwsEGWDqKgxF+yF0kz6+eJSfX7yLNqtWTqatnq5NEH+3UJ3Q7Ti7t99ezsigvR9pWz5IX9u0v/f56Ru3rhmg4CGKVREJ7rEV7SrOOPjtoV5Zcu/+ZUrdKDbl/6TulhDYlAm78S+5e/JaKpMNSU72XHKLa2tdoLJM69g6V/Zq/XxAcTGITAZi/YoVktEieg0qC6ovljmjbsGGD9OzZMyanjm7fvl0gjPXv319q1qwpTz75pNxxxx3qv/W1fv16JcQNGzZMHbYwfPhwGT16tDRt2pRCm53/qtDUQRl4hVYyRg8nKzuQ5GXOi6zMWZV30Gf3pNRITfuya0fyMudFVuas6LvIyo6AXWr2RXNeZGXOqrx+SwttWOp5edPj5JDaraM+oEUfQPBazrdyc6vuMmvzXLlj4eulKnN6g/3l9tZnl/otr6hACWk47ACnfeK+Y+t2EohwabI7QAh7rmE/QlzRHPShTwitJpUls2oNJY6NWfZ/ZYS23MI8OfPXcXJ/uwtl3LIZ0rvpMfJGzvdKdMP12v4D1emi83esVUtPsRRW/2bSagU5OZKelWWSNCHSBNUXYyK0DRgwQLp06SLVq1cPwUNEGqLcIJYh0s3k+vHHH+Xtt9+WESNGSKVKlWTUqFHSvXt3OfTQQ0O3L1iwQCZMmCD333+/VK5cWaVBdFuzZs08H8GINhPywacJysCDr1nsn0hWdkzJy5wXWZmzKu+gz+5JqZGa9mXXjuRlzouszFnRd5GVHQG71OyL5rzIypxVLPwWBDKIWFnpte0e7EoNMWxXSaFUVSd2pqu/uveA69f0WHHvZwZBbV3B1nI/P1zhtdCm0zzd+XIZvugNWVOwpYxQNnbZDCUUvrTmK+nZ5CjZVrhTrpn7ghLbdPQaTlCdtPwjlZ0+7MEEHoU2b0rlFtqwdHTOnDmyzz77SLVq1UJP8fs9XGO9+uqrsnnzZrn66qtVsmnTpqlDFi666KLQbRDwbr31VjnyyCPl4IMPli+++EKuvPJKJbp5XX369JF+/fqZ2Ei50ixdulSys7PLlcfedDN5mbc2WZmzQkryMudFVuasaFt2rMiLvOwJmN9B32XOin2RrOwI2KVmXzTnRVbmrGLhtzZUypfaxelSVS3SLP9VIrInDk3k2Rq/y/IqWyWzJF1OyG8pXQobSEbJ7si0IK9Nafnyffpa+bnSatlRtbjUo+/JPTpsUYrTSuTNjPnye9X1cm5eezl4V5Y8V/MPWVo5V07Nby1dC7yDmIKsX7yeFY++eMIJJ5QpbtRCW0lJiaxYsUKWLVsmBx10kFre+fvvv8vEiRNl27ZtctVVV0m3bt1UZJrpBWENF5ai4nL/W+eDfdxuuukmOeKII5To5hT43M9iRJsp/WDT8auOOW+yMmeFlORlzouszFnRtuxYkRd52RMwv4O+y5wV+yJZ2RGwS82+aM6LrMxZJbrfmrzqc5myerbc0uqfckzdjlK/6v+2ubKrZflTI+Lu7u9ekm/TV5fKzCQizX3C6AW/T1KHOUzb7xppWa1++QuXoDkE1RejFtreffdd6du3r2zcuFEGDhwoV1xxhfr3r7/+qpBmZmbK66+/rg4qML0Q0VZYWBgS2qZOnapENGdEGwS+2bNnCyLmXnzxRdlvv/1k0KBBKvLN66LQZko/2HRBGXiwtYrP08jKjit5mfMiK3NWiT7os6tJMKlpX3acycucF1mZs6LvIis7Anap2RfNeZGVOatE91tYsjlj/W8yrM2ZsrO4MKqDFuxo+KfOL94l7836WNodsq/cOO+lUEJboa1X065y0k+j1f0m98aq/BWRT1B9MSqhbceOHXLjjTcKhLGOHTsKDig45JBD5OOPP5YzzzxT2rRpI2+88YacdNJJMnbsWMnIyPBkiIi1Xr16qb+99NJL0rlzZ5kxY4Y6AAGX1x5tCPV7+umn5c4775Ti4mK5/fbblch3wAEHeD6DQltFmG/kZwZl4JFLkvgpyMqujcjLnBdZmbNK9EGfXU2CSU37suNMXua8yMqcFX0XWdkRsEvNvmjOi6zMWSWD38JppE2r1bWrVBxSYy+4jz77VPY56mDp+ecToSeYiGX6YAdE5dWtUlPeW/+zNE6vI9P3HxiHkiZOlkH1xaiENpw0evnllyux7cQTT5QPP/xQLrjgApk0aZL07t1bLRf97rvvlFD23HPPGR+G4Dx1tKioSN07cuTIUqeO4jAE/Ia869Spo0Q57NFGoS1xjNekJEEZuElZEj0NWdm1EHmZ8yIrc1bJMOizq038U9O+7BiTlzkvsjJnRd9FVnYE7FKzL5rzIitzVvRb9qy6dD1UBs9/OXSSqInQ5j5MAU89MLOVTOrY264ASZY6qL4YtdA2bNgwJXY1atRI1q1bJ0OHDlX/1qd/QoyDCIbfTE8dRRvNnTtXRajVq1dPxo0bJx06dJCcnBwZMmSIOo20VatWau82/Deue+65Ry015dLR5LLwoAw8uah4l5as7FqRvMx5kZU5Kw767FiRF3nZEzC/g77LnBX7IlnZEbBLzb5ozouszFnRb9mzOub44+SmedPk923L1c3RCm2T97lSOtRobFeAJEsdVF+MWmgbMGCAdOnSRapXry44CRTLRk8++WT1b1xbtmyRv/76SyZPnmwltMW6nbh0NNZEY5NfUAYem9JWbC5kZcefvMx5kZU5Kw767FiRF3nZEzC/g77LnBX7IlnZEbBLzb5ozouszFnRb0XHavzymfJWzg/GQtv8HWvlijnPhh6WndFQXuxytd3DkzB1UH0xaqENUWQzZ84Mi/a0005T0Wc2EW2xbisKbbEmGpv8gjLw2JS2YnMhKzv+5GXOi6zMWXHQZ8eKvMjLnoD5HfRd5qzYF8nKjoBdavZFc15kZc6Kfis6Vs+t+kJeWD1LmqTXkdcM91k77sdRoYcNbtVdzm10iN3DkzB1UH0xaqENyzvPO+88yc7O9sSLQwveeustRrQlofEFUeSgDDyIusT7GWRlR5i8zHmRlTkrDvrsWJEXedkTML+DvsucFfsiWdkRsEvNvmjOi6zMWdFvRc9qef5GaZlR3zgDnFq6rmCrVE2rLI2r1ZY0STO+N1kTBtUXoxLaNm3apPZPGzx4sNpLzesySRNE4zCiLQjK9s8IysDtS5Z4d5CVXZuQlzkvsjJnxUGfHSvyIi97AuZ30HeZs2JfJCs7Anap2RfNeZGVOSv6rehZrdm5RZpUq2OcQWFJsWzctU3qVa2pxLa94QqqL0YltCVTA1BoS8zWCsrAE7P2dqUiK/KyI2CemrZlzoqDPjtW5EVe9gTM76DvMmfFvkhWdgTsUrMvmvMiK3NW9FvRs8opyJWs9Np2GexlqYPqixTaYmRYQTVYjIpb4dmQl3kTkJU5K76YycqOgF1q9kXysiNgl5r2Zc6LrMxZ8b1IVnYE7FKzL5rzIitzVvRb0bPauGu71K9a0y6DvSx1UH2RQluMDCuoBotRcSs8G/IybwKyMmfFFzNZ2RGwS82+SF52BOxS077MeZGVOSu+F8nKjoBdavZFc15kZc6Kfit6VthzLaNSVbsM9rLUQfVFCm0xMqygGixGxa3wbMjLvAnIypwVX8xkZUfALjX7InnZEbBLTfsy50VW5qz4XiQrOwJ2qdkXzXmRlTkr+i2ysiNglzqovkihza5dfFMH1WAxKm6FZ0Ne5k1AVuas+GImKzsCdqnZF8nLjoBdatqXOS+yMmfF9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cWkFNpyc3PlxRdflCZNmkiPHj3Ckr3rrrtk5MiRdvSjSB1Ug0VRtIS8hbzMm4WszFnxxUxWdgTsUrMvkpcdAbvUtC9zXmRlzorvRbKyI2CXmn3RnBdZmbOi3yIrOwJ2qYPqi0kptE2ZMkUeeOABgYjWs2dPCm12tpUQqYMy8ISobDkLQVZ2AMnLnBdZmbPioM+OFXmRlz0B8zvou8xZsS+SlR0Bu9Tsi+a8yMqcFf0WWdkRsEsdVF9MSqENKKdNm6aIRhLa+vTpI/369bOjH0XqpUuXSnZ2dhR37p23kJd5u5OVOSukJC9zXmRlzoq2ZceKvMjLnoD5HfRd5qzYF8nKjoBdavZFc15kZc6Kfous7AjYpY5HXzzhhBPKFCLlhTYuHbUzvKBSB6UkB1WfeD6HrOzokpc5L7IyZ4WU5EVedgTsUtO+zHmRlTkr+i6ysiNgl5p90ZwXWZmzot8iKzsCdqmD6osU2uzaxTd1UA0Wo+JWeDbkZd4EZGXOii9msrIjYJeafZG87AjYpaZ9mfMiK3NWfC+SlR0Bu9Tsi+a8yMqcFf0WWdkRsEsdVF+k0GbXLhTayCtGBMyzCcoZmJcosVOSl3n7kJU5Kw767FiRF3nZEzC/g77LnBX7IlnZEbBLzb5ozouszFnRb5GVHQG71EH1xYQX2rAXW69evRS9l156KbQnm+kebVw6amd4QaUOysCDqk88n0NWdnTJy5wXWZmz4qDPjhV5kZc9AfM76LvMWbHFJNnVAAAgAElEQVQvkpUdAbvU7IvmvMjKnBX9FlnZEbBLHVRfTHihzQ8bhTY7g0q01EEZeKLVO5rykJUdNfIy50VW5qw46LNjRV7kZU/A/A76LnNW7ItkZUfALjX7ojkvsjJnRb9FVnYE7FIH1ReTUmjzi3LzQsyINjvDCyp1UAYeVH3i+RyysqNLXua8yMqcFQd9dqzIi7zsCZjfQd9lzop9kazsCNilZl8050VW5qzot8jKjoBd6qD6YlIKbTYoKbTZ0AoubVAGHlyN4vcksrJjS17mvMjKnBUHfXasyIu87AmY30HfZc6KfZGs7AjYpWZfNOdFVuas6LfIyo6AXeqg+iKFNrt28U0dVIPFqLgVng15mTcBWZmz4ouZrOwI2KVmXyQvOwJ2qWlf5rzIypwV34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dTXmg77rjjpFu3bnb0o0i9dOlSyc7OjuLOvfMW8jJvd7IyZ4WU5GXOi6zMWdG27FiRF3nZEzC/g77LnBX7IlnZEbBLzb5ozouszFnRb5GVHQG71PHoiyNHjixTiJQX2uywMzUJkAAJkAAJkAAJkAAJkAAJkAAJkAAJkAAJREeAQlt03HgXCZAACZAACZAACZAACZAACZAACZAACZAACZQiQKGNBkECJEACJEACJEACJEACJEACJEACJEACJEACMSBAoS0GEJkFCZAACZAACZAACZAACZAACZAACZAACZAACVBoow2QAAmQAAmQAAmQAAmQAAmQAAmQAAmQAAmQQAwIUGiLAURmQQIkQAIkQAIkQAIkQAIkQAIkQAIkQAIkQAIU2hw2gGNZhw8frn6599575a677vK0kGnTpkmvXr1k9uzZ0rVr11Jp5s+fL4MHD5a8vDx57LHHpFOnTurvs2bNkuuuu04yMjJk4sSJcuSRRya19ZmyMqlkbm6uvPjii9KkSRPp0aNH6BY/liZ5JloaU17hbGtv4IR2M2Vl0sZ+zPx+N8kz0dKY8orGtlKJUxC2tX37dhkzZoxMmjRJunfvLmPHjpXGjRsnmskYlydetpVqnIKwrZKSEpk+fboMHTpU9t9/f5kwYYK0bdvWuC0TLWG8bCvVOAVhW07bePvtt2XHjh1yySWXJJrJGJcnXraVapyCsq1NmzbJ1VdfrfxX37595dFHH5WaNWsat2ciJYynbaUSp6BsC8/ZuHGjPPnkk/L0008LxrnueXki2U+kssTTvvZWVpGY4+9ecx30xyuuuELeeustlcWBBx4or776akjXMckXaSi0uUihk+Lq2bOnL0OIaIMGDZLevXuX6tCYPECc69+/v3qJoOPfcccdsm7dOuUAhg0bJkuXLpX7779fTcCaNm1q2k4Jmc6ElUnBp0yZIg888IBip7n7sUzWlzM4mPDysy3cv7dwMmUVrW35sTTJL1HTxMO2UpFTvG3r22+/lUaNGknz5s1l3LhxsnnzZiUcp6enJ6rpRCxXPGwrFTnF27YWLVokOTk5cvjhh8tLL72kJhcYhyTzFQ/bSkVO8bYtbUOrVq2SW265Rc4444ywY+BksLl42FYqcgrCtr755hs138nOzk4G04lYxnjZVqpxCsK21q5dK9dee60cc8wxSsStV69exPZL9ATxsq+9lZVJe3vNrzGWQHBUs2bNVBYICDrppJNC/zbJF2kotLlIlcfAf/zxR8HXwBEjRkilSpVk1KhRKqph5cqVsnXrVjVwwdfW8ePHqy/Sp5xyimk7JWQ6E1amBXfn5cfy0EMPNc0y4dKZ8AontHm9tFKRUyxfzuHyMmmPhDMinwKZ1MXWtvSjTPJOFk5B2Raes3jxYhUh/cgjj0iDBg2SCVGpspq0f7S2lUqcgrStr7/+Wolu55xzTtLalSmv8thWqnAyZWVqDF59uqioSD788EP1MTgzM3OvF9r8mKcap3jbFiJFrr/+evVhAIEHRxxxhKSlpZmaakKmi8c7MRU5xdu2CgsL5e6775Z9991XReAmu13ZjLlt34t7MytTJxKuX0PDeeWVV+Syyy6z/nBOoc1HaDv//PPV1+IlS5aoSKTHH39c3njjDRU22KpVK8+INvwNEQwIkdYOpkqVKgID37ZtW6nf8fdwUXOmhlGR6ZxGiXrD4T333HPyj3/8Q00uER4OfgMHDlRLcRHOi2i+6tWrlym228D9WF500UUVWeVyPVvXMRrb8nPAqcjJ/XKOtW3ZvMzK1eAB3hwP20pFTkHZFp6zYcMG9bEFH17q1KkToDXE9lHxtK1U4hSUba1evVptW3HuuedK1apVY9vYAecWT9tKJU5B2NZff/0lEJF+++03ZQWpMj6N5XgLXFKNUxC2hTnQzz//rN6HmFd169YtYE8T28fFy2+lGqd429bcuXPl9ttvVysI/vOf/6hVY1hRhnl3Ml/xsK9UZ4X3VbzmirAl8Pv777+j+rhJoc3VG52CjzMiAR0XnfjGG2/0FdrcYpH+d4cOHWT06NFqbzZENkB0Ouqoo+Tss89OZl9QaikkQp4/+eQTue222+SJJ55Q4bsnnHCC4oU9ZcAADhH/1vvWOSvvx04P9ky+ICU6zPLYlp/oEYlbojPxK5+zXrG2rVQUkOJhW6nIyT3wi5dt4Tl//vmnmlzAhyXzl9Z42lYqcQrCtjDYw8cmLGnAdhQXX3xxsrp4Ve542VaqcYq3bSE64rPPPpNTTz1VfUxOJaEN/td2LO/37ktFTvG2LaeDmjNnjjz//PNyzz33eH5wTxZnFi+/peufKpzibVvvvPOO/Pe//1Xbc2A/rRtuuEFFTSbzyqd4vRf3BlbxHM8j2huCbpcuXazdFIW2MEIbIhLQafEVpkaNGioyARvjhYtowxcJLQ5NnTpVqlWrpjb4f+aZZ9Q+ZNjXDSHUN910k/WGetatG+cb3CIPeL388svqEAjst3b66ad78jMR2jDY82KZChFtsA9b2/Ib+KUiJ/eLBv+OpW2looDk7Iuxsq1U5BSUbcF34Qsrtg5I5n0l3bxibVupxCko28JkH3u0IaoNUeNY5pesVzz9VipxirdtOfeGSoWPmvHyW6nIKd625fRNBQUFKuCgX79+KbOdQqzfieCVKpzibVtuX4VtmbKyslImGjeWc8W9gVW85oroj9jDDR82oxlvUWjzENoQvQZBx9aBYr+sGTNmKHEJl96jzamuIyz/3XfflVtvvTUlwls1K3yBgcCGZbM//fSTqlt5hDYTlsk2uYCji9a2/ESPVOSkX87xsq1UFJDiYVupyCkI28I+nJ9//rnaNwSDvmS/4mVbqcYpCNvStoSxCQ5UQpR9NAO/RLHJeNlWqnGKp23pvX6eeuqpUmYBMTeZl4/G2rZSlVM8bcvtZ8Bw8uTJSmhL5g9QsbatVOUUb9v66KOP5Pfff1fLkbFqAO2C92EqrBaL9Vxxb2AVax1C90scEoQVewiUiuai0LaH2oMPPigNGzZU/4IwdtBBBymhDScwISwVe6whog0hz4howxJIQD/uuONC3J0nZWKvC+xXhnvxQoEiihBXRCBhn7LGjRtH014JcY8XKzg4bOZ5+eWXq6/sOHnv2GOPVZFt+MoABlhWihfswQcfXKYebrU9HMuEgGBRiFjYlp/okUqcUMcgbCuVBKR42lYqcQrKtiAeffrpp9KmTRtp27atrFmzRh2Eg6XzyXbF07ZSiVNQtqXtB+ywzA+HLEU78KtoW4ynbaUSp6BtS0+M8f/JKrIFYVupwClo2youLlZ+Kz8/X51qm4xXELaVCpyCsi3sw3nzzTerbYlwoi1WjV111VXSunXrZDQvz/mPrQ7hN27fG1jFWofQLL/88kv1n9hnPpqLQtseatOnT1cd1rmZIpa1QCRCyCAEtpkzZ8qyZcvkvPPOkwEDBshpp52mFHTniXLYGwTLS7FH2bhx49QEC42EQUuvXr1k8ODBUr9+/WjaKmHu8WKFSL0+ffrI8ccfr04VevPNN9VyWyyfRZRb7dq1ZcyYMZ7MwBBscDm/onqxTBgIFgWJlW2lOicgDcq2/FhaNGtCJI23baUKpyBs69JLL1UfUq677jq1PQCuo48+Wi2nxyAw2a542VaqcQrCtjB+wB4hOFkNX+zxBR8TCq+DhZLBzuJlW6nGKSjbctpMsi8djadtpRKnoGzrl19+UfMeHNyCuQAOcalUqVIyuKkyZYynbaUSp6BsC8/Bcm7szYYLy5KPPPLIpLQtP2bR6BB+4/ZUZxUPHQIfNjGGh96jg7FsDYxCmy0xpicBEiABEiABEiABEiABEiABEiABEiABEiABDwIU2mgWJEACJEACJEACJEACJEACJEACJEACJEACJBADAhTaYgCRWZAACZAACZAACZAACZAACZAACZAACZAACZAAhTbaAAmQAAmQAAmQAAmQAAmQAAmQAAmQAAmQAAnEgACFthhAZBYkQAIkQAIkQAIkQAIkQAIkQAIkQAIkQAIkQKGNNkACJEACJEACJEACJEACJEACJEACJEACJEACMSBAoS0GEJkFCZAACZAACZAACZAACZAACZAACZAACZAACVBoow2QAAmQAAmQAAmQAAmQAAmQAAmQAAmQAAmQQAwIUGiLAURmQQIkQAIkQAIkQAIkQAIkQAIkQAIkQAIkQAIU2mgDJEACJEACJEACJEACJEACJEACJEACJEACJBADAhTaYgCRWZAACZAACZAACZAACZAACZAACZAACZAACZAAhTbaAAmQAAmQAAmQAAmQAAmQAAmQAAmQAAmQAAnEgACFthhAZBYkQAIkQAIkQAIkQAIkQAIkQAIkQAIkQAIkQKGNNkACJEACJEACJEACJEACJEACJEACJEACJEACMSBAoS0GEJkFCZAACZAACZAACZAACZAACZAACZAACZAACVBoow2QAAmQAAmQAAmQAAmQAAmQAAmQAAmQAAmQQAwIUGiLAURmQQIkQAIkQAIkQAIkQAIkQAIkQAIkQAIkQAIU2mgDJEACJEACJEACJEACJEACJEACJEACJEACJBADAhTaYgCRWZAACZAACZAACZAACZAACZAACZAACZAACZAAhTbaAAmQAAmQAAmQAAmISF5engwaNEieeuqpUjyys7PltNNOk8GDB0unTp3izmratGnSq1cv9ZxPPvlEXnvttVJlOvDAA+XVV1+V9evXyzHHHKPSXX311XLEEUfI5Zdf7ls+pBk/frxUr15dtm/fLq+//ro88cQT8u2338pJJ50kt912mzRv3lzmzZsnv/32mwwfPlzlNXv2bOnatWvc680HkAAJkAAJkAAJkEAqEKDQlgqtyDqQAAmQAAmQAAnEhEBJSYlMmTJF+vXrp8SrsWPHyooVK+Tmm2+WP/74Q/2tW7duEZ+FfD788EM57LDDpEGDBhHTOxNAaIPY9/LLL0uLFi3EWSYIaY888ohkZmaqW5YuXSoff/yxKu8bb7wh9erVkxNPPFH+/e9/K7FOi2tbtmxRvw0YMEByc3Pl+uuvl++++07uu+8+6dGjh1StWlV+/vlnufPOO6VPnz7Ss2dP+eKLL1RdKbRZNR8TkwAJkAAJkAAJ7OUEKLTt5QbA6pMACZAACZAACZQmoCPKnBFgiCw777zzVNTY1KlTpWnTpr7YIIx99tlnMnHiRJk8eXJUQtuLL74oKIcW6bzKhAJs2LBBfvrpJznllFNKlccvfWFhoYwYMULuv/9+efrpp+XKK6+UtLS00L0Q35YsWSL/+te/5Msvv1QRcxTa2ENIgARIgARIgARIwJwAhTZzVkxJAiRAAiRAAiSwFxDwEqnWrVsnl156qYoeQ6TaCSecoJZePvnkk/L555+rpZcPPfSQYFnn9OnT1TJMRJvheumll1SE2PLly1XE2HvvvSe33HKL3HTTTWoZp/vC8+MltM2dO1cuuugiKS4uVktSO3fu7NuiFNr2AmNnFUmABEiABEiABGJOgEJbzJEyQxIgARIgARIggWQm4CW0bd26Va677jolgEE4O+6449RyzUsuuUTtX4YIsGOPPVYtNcX+ZxDWcOmotE2bNqllnI0bN1YiHEQ2LO0855xzAhXaPvroIzn11FPVnnPOiDmv9qLQlsxWzLKTAAmQAAmQAAlUFAEKbRVFns8lARIgARIgARJISAJeQtuOHTvkxhtvlGeffTYUoYbCI9INwtuECRPk9NNPV4cNIK1baPvmm2+UwIXDB84//3x16EKNGjVk9OjRkp6eXopDPCPa3nnnHSXunXzyyWoPuEaNGvm2AYW2hDRPFooESIAESIAESCDBCVBoS/AGYvFIgARIgARIgASCJWCydBRCFZaM4mACHCyAwxKOPPJIX6ENp4RefPHFpSrSu3dveeyxx0IHG+g/xlNo+/HHH+Wss86Shg0bculosGbFp5EACZAACZAACewlBCi07SUNzWqSAAmQAAmQAAmYEfAS2nBIwLnnnitdunRRhyHk5+erZaOIYsP/Y9+zcEKbjg7DIQTDhg0LWxAvoU2fAIrDCxA9h2g4XIsXL5a///5bunfvXipPv8MQsKx14MCB8sILL3gehrBs2TKpUqWKNGvWjIchmJkLU5EACZAACZAACZBAKQIU2mgQJEACJEACJEACJLCHAE4MnTJlitp/TYtaGzdulCFDhsjXX3+t/tatW7eQCDV06FB1EELfvn3ljDPOUCJYXl6eWjpaVFQk+HtWVpb6X58+fQR7vWH5KfZqw8mkPXr0kMqVK5cRydyHIaxevVrdP3/+fHX/iSeeKFu2bFH/feGFF0rr1q1DeTjrcPnll6uou8zMzNDf58yZo+q3efNmtacc9mvD9cMPP8iMGTNUmWvWrEmhjb2CBEiABEiABEiABKIgQKEtCmi8hQRIgARIgARIIPUIQCDD3mlPPfVUqcp16tRJiWhYIqoFrbVr16rDDSCmYe+25557ThYsWCATJ06UI444QrBUdPDgwUqsQwQbThfFPm0Qsf788091sALEO6cAph/qFdGGvyFybfjw4fLBBx+opOedd546xbRDhw6h8nrVASehojyoh76wt9zkyZPV8tGff/5Z/e2aa65R5YXIhot7tKWejbNGJEACJEACJEAC8SdAoS3+jPkEEiABEiABEiABEjAm4Ce0GWcQo4QU2mIEktmQAAmQAAmQAAnsVQQotO1Vzc3KkgAJkAAJkAAJJDoBCG3PP/+84P+xxLSiLixtxRLV2bNnS9euXSuqGHwuCZAACZAACZAACSQVAQptSdVcLCwJkAAJkAAJkECqE9AHGaCeFSVyjRw5Ui1TrcgypHo7s34kQAIkQAIkQAKpSYBCW2q2K2tFAiRAAiRAAiRAAiRAAiRAAiRAAiRAAiQQMAEKbQED5+NIgARIgARIgARIgARIgARIgARIgARIgARSkwCFttRsV9aKBEiABEiABEiABEiABEiABEiABEiABEggYAIU2gIGzseRAAmQAAmQAAmQAAmQAAmQAAmQAAmQAAmkJgEKbanZrqwVCZAACZAACZAACZAACZAACZAACZAACZBAwAQotAUMnI8jARIgARIgARIgARIgARIgARIgARIgARJITQIU2lKzXVkrEiABEiABEiABEiABEiABEiABEiABEiCBgAlQaAsYOB9HAiRAAiRAAiRAAiRAAiRAAiRAAiRAAiSQmgSshLbi/HxZNHy4bPnmG6mUni7tx4yRzIMP/h+ZkhJZ8eSTsvbf/5aMVq2k48SJUrV+/cjkiotlw0cfyarJk6VgzRqplJEhDf/5T2l62WVSpV69yPfvSbH1559l6UMPSYcxY6RaixZl7lv/7ruy9pVXJH/5cvW3KnXqSLsHHpA1U6eqOuHKaNlSqmZlydYffwylaT96tKyeMiWURmdcuWZNaXT++dK0d29VZikpkfXvvy8rHn1U0hs3lpY33ij5S5dKo3PPNa6DO+GuDRtkyahRsvWXX9RzmvbtK5KWFnV+sbjRaQeNzjlHWt18s3W2Rdu3y+J77pHMQw+VxhddVOr+nNdfl+UTJ0q4vFPRFjuOHy/V27cPsfC1Zx87a3D66aH+qe3bnaeTW8Mzz5Rd69eXsWvcW+fII6X17bfLkvvvD/0d/QX57dq4UebfcosqZ4trrhGU08gnuPqWs9HxvLb33ivr33tPtb3X1eHhh6X24Ycb9TEvdtqu/PLePGuWrHv7bVV3lAWX9nd+rMr4AEfmYf1RSYls+/13WfHYY7Jj7lzV7i1vuEH5pjpHHSWrn3/etyzOfhGLvmjSeZeNHRu+PIMHh9qlSt260nrYMKl1wAEqa/jSxSNHqv9uc9ddqs/7/l5SIpv++1/B89KqVCmVHvds+OADKcjJkVpdunjmqeuy/c8/Ze1rr6lyKN/suLdqgwbKR5cqZ4Tn6nyt6uIBNsj7I7ZZGL/tWU4Ho5KiImkxcKB6Ty8bN86438CHGL9PwS9CP9n06adh3xVe9YjIxc+WfervfB972Z0yAwP7ct9rayt+babHJO5+Ga6v4G/O8hRu2aLe19v//ltqH3aY8o+6X/nl41d+pC/asUNyXn1V1r37rjS59FLJ6tHD139s/+svmT94sLoHV6vBg2XLV1+VeS/hb/MGDRKUFePPmvvuq/yF9ufu8pr4PaYhARIgARIgARIggWgJWAlt+iF6oNrovPOk1U03hYQfTMDn4d/FxWFFtuKCAtny5ZdS74QT1AA05803ZdUzzyjBpv5JJ8nO1avVBBcTrfYPPaQEsYiXQ+TLvvVWaXjGGaVuKdm1S5Y88IASbzZ+/LESB7QQqCerO1etCv2GOjrTIDPnb1Vq11blXvn449JqyBD1vB1//y1Lx4yRtvfcI1UbNpSVTz4pmJBEI0TpwTmEy7wFC9TAEQNITBzTqlaNiCPeCVRb33CDElqjqZ9baHPahE3eqWaLoXYLY8+R7MzLdnW+2tZr/+MfknXBBepnd3qI3RCcIHRjcuKVH2yyKD9fau23XygP3GPiE8I9b9Nnn0lG69ZKqIZ9VWvWTNrcfbds+fpr5Qeq1KoVuY/5sNswY0bYvDGBhBiX+913pYQ2P1ZePsCk/ZAGE8XF994rDc86S5r266c+XGz85BPJee019QEDHygilUU/y6a/lMcvhCsPPgQsGDpUYF+4Mg85RNqNGiXFO3bIwjvukObXXKN+X/7II8qnp1Wq5Pl78c6dsmDIEIEPz1u0SNa++qp0GDtW+T/tw+t16yZrpk0rkydsBhd8y6K775a0tLSQIKDvrdmli6x86qky5cQHDb/nhjivW2dVF12eirzf1IacdrHLp54F69ZJ0bZtSsCA6AKRvuOECUqwjPScaN6nJv0EafzeQ371QLtEY8t5ixf71t/P7jTX/GXLwtqX22aLtm61sjW//oSxlFe/xAeCcGX26kP63YH73EKbafnBHna08LbbBGWAX6jRoYNs++MP33I6P5Dojz34MOG2qZLCQuVXqzVvLhnZ2Wr86GxnCm3l8f68lwRIgARIgARIwJZAVELbymeekXVvvCGIDOgwbpyaFOOCMIUIDQzIfKPZ9ghrGHi2GjRI8P8Q5zB4bzN8uJpw4kJUA8S25ldfLU169oxYL0w21735phK/MMlz5oWbIR4gUib7ttuUqFdeoQ0TYQzk595wg/piiug1TNCXjR8fiqgr3LxZNsycWSZiK2Jl9iQIN7A1zSNe6WI6uXfZhE3eqWaLoUl5GHuOZGflFdrcNmMitNm0Q7jyOeuvhTbnpC5S3XF/JF+g7QsinnvCaCsYuH2ASfvhnvm33ioQ6iBG6Umv+ujwxhtS78QTk05og5/LPPBAKSkpUZNoXBBhEK2HDxyIRsSFSEh8LMDl9fuuTZvUOwSRkxDfEcnS8qabBNGa2ofXP+UUWT5hQpk8ax9xhMoXgiUEvZr77BNqX30vRFP4a3c5EZHp91zdprnffmtVF12eirw/kj17vR/86qnrs3PlSvVurtGpk4oucgsayBN/DyfmI43bD7j7kkk/QT5+Qlu4eoTj4mfLEBRxedXfz+40X0RWhbMvt81u+/VXK1vz7U+bN3v2S10Xr77iV5dw4xHT8tc6+GAVJQ1Bvc2dd4Z8nx9ziGNghw8SaZUrlzJXp/1UqlZNNn74odQ7/vhSqyAotMVrBMh8SYAESIAESIAEIhGISmjD8i5MeCGGYaKKwQ0mRVjGgQEilkQpoa1ePUEUyYrHH1cRXhC/ts+ZoyZJGOGBv0IAACAASURBVLRhwlP32GNVhEqzK6+Upn36hMqLiBksA6i5335qoIg8qrdpo5YPFOflSes771T36wvCWeUaNdTy0x0LFkjHRx5RURD62vzFF5L7448qAg9LXcortGGSvOH992XVlClqKQy+ykI0nH/zzeqrN5ZCYFmp19JZ/YUW5a995JFKIGw3cqRiE2I1YoT6HVFCuNRyscGDS/McMUIty4KAGCkvnU5FERYXS+4PP6jIO0yGMMHX7RRaEtS9uxrgOssDnuveeksgquB5KG+dI44oFdGmRQywQJrKtWqpCEJ8iW5x7bUqP0RKYUmtioA65xyp0blzKZuAADt/yBCp3q6dqjuiZdo/8IASY91XqtmiiT1HsrOohbYJE1REAAQK5xJWE6HNuB3q1//fBNvneWDgJ4ZFqruylwi+IFZCm5cPMGk/ROctuPXWMj7PbdvhxAD0U9++6OjPyu86/AT6P/wklskiagyRJPAz6Jt6ibv2BSgPfm/QvbuKWjYVbWAviC5pdcstqoxYdg/hDBd8Ovo/Lr/fVz37rPqAg48uOj2iL7UPx/J+r3uRBoKaejfNmlUqos3p//VSP3c5/Z6r2wX1t6lLw7PPVlsZIKoP7z70kSDvBw+/NoOYC4EK/Ql+He+CRSNGqAhSfKhCxKC7zZCf7js7V6yQJtjK4LLLYiK0efUlk36iy+P1rvBrr3BcdJSvbnOnjUDo8au/n905bcfPvrzutbUVv/7krI+7Ln5l9vvdT2izKT/e4RDPK9euLYUbNwpEcyxBDn1s2CPAav9RsHq1+hBbvGuXGmc2/te/VMQaLv1egu1CqGvSq5f6eOG8KLRFmgLw7yRAAiRAAiRAAvEiEJXQhokYBkqLR4xQQhEmETuXLVNfKSHOaBFrV06OLLzzTjXRgyiDJW/NBwxQAy295FCLTtifyDkoDAlt++yjIt8gvKQ3bar27EG0Agb67R9+WA2sMOmEyIeBGMQbCE+l8ispkWWPPCJ1jz5a8FVeLzd0Q3XuK+e31EULX7gXy1xbDhpUanCn9yXBgByDR7DBnkvOK7RUdc0aaX3bbWovobrHHaeWoTpZod56byMImvlLlpThqdPsjJCX5o5JNpa6Lr77biWyIRIP7bLgtttUWSHA7Vy+XLIuvFAtbXOWJ+v882X+0KFKWIOIinsanHZamaWjO+bPV0IClnhhMqYjkyCObvvtN9UOuzZvDkUiYOmcMypBT2bQ3i2vv14WDhsWKqu7zVLBFt1LlCPas2PfKy87i0Zo03btXJrjnGy6y+heOmraDhCenf3P63nhhDYlpO3Z88ur7ibsyiu0RfIBkcrg5/NshDb02XmDB3v2RfzNz+8i+hiCPaLJ1AeLO+5QkTa42t13nxLA0a/xOyKVFt11l7QbPVotETYR2uDblj78sNp3qXrbtuoeG3EJggmWcMJfYY83vCvwEQaCvPbh2MfOK08sW9740UdqD7hlY8aoOqmIxWrVSvl//O4uJ+zb87mO/TVt65LIQhvetXiH4r2KDyIQO7AnF5bcgaGfkAl24L909GgVrYhlvbUOPDCibUTzPjXpJ+HeFeUV2tw2ovunu/74GOhpd3v2BlQ+y8e+EKnldW+shTZ3XeCjvJ6LbSn86uIltPnl41d++BQIjlgenzd/vvroiT6K8Y9Xv9QrGzR7fDhAdCx8C2wKZcVYFGNNfDhQHwUcF4W2eE0dmC8JkAAJkAAJkEAkAlELbdiUfPF990newoXqy3fB+vVSa//91b5kelKOKAIMpPSFiDR8fcQkUAtteiDlF9GGr+strruujDinJwKIvMEXVXz1xB5r+nJugFuYm6smBhDf0ps0KbNkxXaPNohPSx98UArWrlUTjRodO5bijPywjGHVc88psc25vFYPJrG0BoNUTG4rVa8u6/7znzKs2j/4YOg3DEYhYrp56jSR8nJydwtbzgmJjmTyKg+Wb615+WXV3lXq1/ddsoOygA/2h8Fm+chr608/qWW72GMLEWzO5aF+QhtsxP03t0FD4EklW0T9ItmzZuBnZ9EIbarPliOizbQdtNAW7nmoXzgxTPchrz5mwq68QhvKHs4HRCoD+jGWT2FJPJbG+13hhC30KUTvevVFr77r7P/wp/A/uNAn4Rv1/pT4YOEnspgIbYiQQwSXipQVsRbaEFUXWobcsKFg+T38Jw630T588+zZnmWEX8FVo337UP3gNxFt7fT/SOMuJyJovJ7rjKK1Fdrc0VEVcX+kqEj4aWxwj4hhCG/4EBVOoNK2qj+ENbviChUJGck2wu3R5teXTPpJuPdIeYU2t404+6mz/vqd6bY7555gfvZVUlzsabOxFtrcdcG/vfoKVgN4/Y66eAltfvnYll/3FU/mJSWCJeUbZ86U1VOnCmwO6bVNYSk6xqL40IvxEFYX6ItCW6QpAP9OAiRAAiRAAiQQLwKeQpsz4sTr5EdMqrEECfsJYWNpDHrqHnOMWnLiHFBj0qaXS+gJi3v/Lb0UDPu9eO3Rhq+UiAhzRjy5hSEsMcEXTkRrYFKFSCwIOx3HjVOiDpazIgpFHyTgHvTbCm1YFqs2Nx46VGp27rx7n6XMTBUNhkmm/jqLJbRL7rtP/d25FM9rwIo6uVm502HwGikNBsReeUWakLjz9cpDcX/hBekwfrzany/cYQh6TxoIqGiXRXfeqZYZQayr2qhRTIW2VLJFdPRI9hzJzqIW2hynBKMfFW3ZotoKkxssL0S7QyzHpZZnQjTdM6kx9QmlhDaf54UT2iLVPRK7cHlrYcj0MAQvH2DSfnpfSkTQltqjbY/Iir6FyJJw4kW4vhip/8dLaMOeWjvmzZM6Rx+tPkIgahU2ZLNHm94HDMIEthTA5Bmn3+6YMyfkw+HbvfJEpJH7xFp8XIGNOv2/Vznhx3G5n6v3DMXfUnGPNnzowjsKkc2ITINNRtqjDSwQDYmlpjgxGhGE5RHa/N6nJv2kcOtW38joaPdoUz7Cw5a1jbjrj0MSvOzOLbR62df6d97xvBfLo236DfL2So/+5FWX7X/84flc5ONXF79xi1d6v/JDMMOKBK+l4ZGYo2yI/scqBowjnO85RPHiABTYcNu77w4tRaXQFq+pA/MlARIgARIgARKIRCDqiDaIGwU5ObtPGcXG13v2RHMOfhAlgaU/Dc88U5r27av26qrbtavaxwwDouxbblH3+p06WjUrS22Yi8kWRB0INvg3TuLMX7xYLR2FsKX25+jdW51kh0tHyeFLO5bErH3lFUnPylKDM1yxENqwdBJCIwaZjS+5RJr376/EPXXgwtChaqkVIi8wMMRk2nlyqt+XYTer+iefrCZBuBCZga/NkdJAaMNXYT/uXlFiellLgzPOUBE2237+WUXZYQmZs+0wCcNG51gui8kr2hHLdb1OHd3+11+qDFjOhWWosJNqTZqENif3Ev60TWAwrkU8k4i2VLJFRENFsudtv/wS1s6iEdq2fPutimir1rSpOt1x46efqvZCmyj72LOnGJYP49Q4depj//4hu9ZCWySfoIW2cM8LJ4ZBBPPrY5j8R2IH4SQWEW16D0q3D8BJjBHLABHtzTfVfoXN+vZV/QNLqrBvWt6SJWqvSuwHFU68wMcD9D+vvhip/4cT2uCz0ccRZYQLp0uaLB2FQLV80iS1JxsuvSQY/49TR5v176/q6D511P17eqNGkrd0qfqAg4k3no3fIPZqH65Pkyxz755Dedz+FT5Y3+tXTnyo8Xqu8wXq91x94qO7PFXq1Su1R5s+SdKURXnvj3S6Juqmoy9RfywXRgS2Vz3xDkOENvbzhP2gDyG6OXvIEHVPeYU2r/ep6gMR+glO4vZ7V4Szk7CRfh623GHMGPUu96u/Et/y80tFUuoDDRBNimj/cPblvtfWVvxsEKK9V7/UH/789l3z+l2dLHrXXepjZrv77y+1ZYZp+TGWg99qdPbZ6t2Cj6KI6kd5vMoJEXPFE0+oMVXmQQepvWSxvyD8ivM9h39jnAe/geW4LQYMUB8/KbRFmgLw7yRAAiRAAiRAAvEiYCW06cEUTmhT+5mNH7978I1NswcOVJMy/A0X/o4IGBwYgEk5NlnG5A1fOjEYwoQMA3a1AXdJiRKlMKDCiV4YuEOgwea22FNMT4yx1w6WJWI5EfZqq9mlixrY4pl6qSiWv2ADbQzAVbmuuUawZxj2DMLyI51eTwbbPfCArJk69X/lbtlSIPBhHyidBocdYDmVrpueRGIPMSxZ2PLll+r5qAtOs0MZUEc9edFRQLoR9d4z+Df2G8EyK0wAwcnJyn0YAqIO3Gn0IQeR8tLpUHYstYToqe/Rm1/rZ2PChTK7n6Xabs+Js3W6dlX77mGipuvgNFIs18WeR80uv1wyDztMLSUFf33ghY6aRHlwP8qjbQJtDDHFq6x6SVoq2qLTzvzsGRE6Ga1bK/HZbWcQydz2jT7qFU0JjhBRnemd7Vdq77TiYlk/Y4asfOIJddAHok+x5BA2YtUOrr7l9zzngRpI41wGriLaItQ9HDvnJvDuvPFvvwm4m5WXD9C2CTEwXBlUpEtxsWz+6itZ/fzzavk9hO3GF1+sRHsdRRVJDPDri+7+7DwMAeWGsIcIVlyIOM2ZPl35S7WvZY8esv7992XFo48qsc/oMIQePXYLIpMmiV4K59zvUu+ph+fBbyMCCpfX76gzyoOPIlkXXaT8v9pf6qGHdu/71r69773anpyTfkTDwZeoe9u18y0noq/dz/V66drURS1ZdRyGgI8gQd4fzp51tBVEdbzD8H52LmMuU85DDpF177yj9vPDu0ptYj9gQOiER5t+Y/o+VfvrpaeH7Sf6Xer3rvDj7du3/Gx5woTdYxSf+oN1OKENY5Bw9uUlbNnYimd/OuSQsP3Sq8x6uau7PO5xlbN/++UTqfywI+VfTj9dct56y9N/4MCEhXfdpSJktc3BV0Yax+mxDaIidYSycymvV9/mbyRAAiRAAiRAAiQQSwJWQlssH2yTl3u5qc29TEsCsSSQ7LaoJ1AQhbyWNsWSVTLmFSkyJ8g6JVJZTESbINnwWWYEgrKhoJ5jVuvIqZKtvJFrxBReBBjRRrsgARIgARIgARKoKAIU2iqKPJ+blARSRWhDdKbX/otJ2SgxKrSOstTRaMhWR04EzSqRygIOiVaeGDV5SmcTVJsF9ZxYNVaylTdW9d7b8nG3MyPa9jYLYH1JgARIgARIoGIJJIXQ5lxqqZY3YekVLxKoAAK0xQqAzkeSAAmQAAmQAAmQAAmQAAmQAAmQQJIQSAqhLUlYspgkQAIkQAIkQAIkQAIkQAIkQAIkQAIkQAJ7MQEKbXtx47PqJEACJEACJEACJEACJEACJEACJEACJEACsSNAoS12LJkTCZAACZAACZAACZAACZAACZAACZAACZDAXkyAQtte3PisOgmQAAmQAAmQAAmQAAmQAAmQAAmQAAmQQOwIUGiLHUvmRAIkQAIkQAIkQAIkQAIkQAIkQAIkQAIksBcToNC2Fzc+q04CJEACJEACJEACJEACJEACJEACJEACJBA7AhTaYseSOZEACZAACZAACZAACZAACZAACZAACZAACezFBCi07cWNz6qTAAmQAAmQAAmQAAmQAAmQAAmQAAmQAAnEjoCV0LY9v0iGTlogvy/cJlUqp8nIq9tJ1wPqhEpTUiIyZtpSeW/2emlcP10eH9pZGtWtGrG0xcUl8p8v1snU99fIxtxdUrVKmhx/SD255vwW0tDgfv2AL3/bImNfXioPX99B2javXua5L89cI69/liPrN+9Sf6tZvbKMvKqtPP/ealUnXFn10qV+7ary99LtoTSjrm4nk99dFUqjM85IrySnH9VABpzXXGpkVBbUf/qna+XZt1epPG64qKUsWpknvU5vEpGBX4K1Gwtk+NOLZO6yHXL+8Y3k+gtbSlpa1NnF5EanHZx4WD25+8q21vlu21EkQx9bIId0zJQrz2lW6v4X/m+1PPfuKgmXdyra4tgbOsi+bWqGWPjZs5+dnXd8o1D/1PbtztPJ7biD68qm3MIydo17929XS+7u30bufmZx6O/oL8hv3eYCueupRaqcvbs3lV/mbTXyCe6+5Wx0PO+h69vL9E9yVNt7XSOvbivHHVTPqI95sdN25Zf3Zz9ukk9/2KTqjrLg0v7Oj5XbBzjzDueP0Ibfz8mVSa8tl+Vr86V5VobceFFLWbwqT048rL489vpy37I4+0Us+qJJ57372UVhyzPiirahdsmsUVlu7dNa/rFvbZX17F83y+ipS9V/39YnW445sK7v7+Dyf1+ul8deXyGVK6eVSo+bXv80R+ATD+xQyzNPXZef5m6Vlz5YI7CZmhmV1c/63kb1qiof7SxnpOfqfG3q4sU1yPsjtVk4v+1VTiejouIS5bcvPLGx3DPZ3zbc/QY+xPR9Cn6R+glsJdy7wqsekbhUqpQmn/+0SYqKSmRIr2w5o2tD+fznTSGfd/lZzaTvGU09u829zy0Oe6/TXzp9NP775onzZXtekRo7tW9RQ778bXPIF2kbNumrTEMCJEACJEACJEACJFDxBKyENl1cPVA9+fD6ctflbULCT86mAhk4Zq6UiIQV2fILiuWT7zeqASwG0lPfX60mRdde0ELOObahLF2TL7c/sVCJeRMGd1SiVaTLKfJd16OFXHRK41K37NxVrAbKEKs++GaD/Lloe6iMerKK8mtxEHV0pkFmzt/q1qoiU2eslhffX60EQTzvtwXbZPTUJTJqQDs1WB778jLBhCQaIUpPMiBcLl6ZJ82zqknu9iI1caxWtVIkHHH/+7rNu+Tah/6WLm1rRlU/t9DmtAmbvFPNFnXDhbPnSHbmZbs6X23rh+9bOzRZdKdftjZfXvt4rVzTo4USKbzy+2vxdtmRXySH7bNbTLFph3DPm/HVBmnXorq0yMpQ9gVx7qGB7eWTHzZK3cyqgn4XqY/5sYPQEi7v4w6qKxDjvv8rt5TQ5sfKyweYtB/SfPz9Rnlw6lKBDx14YQtJr1pJ3p29TgmNE2/upD5QRCqLfpZNfymPYwhXnm/+2CJ3PLlQdhXC+4t0zq4h427sKNvyiuSWSfOVj8Q18bXlMu7GDlK5Uprn77CpIZMWyJBerWTesh3yn8/XydgbO0r7FtVF+/ATDqkr0z5cWybP5o2qqWfAtwx5dL5USktT7Qgb1vdCyH5xxuoy5Vy9YafvczWzNRsKrOqiy1OR95vakNMu/Oq5ev1O2bqjSA7umCnDHl8gG7cWyuNDOkmDOpFtNZr3qUk/QRq/95BfPdAukbjAx3z47UYlxmr7c/s8v75kcq+bB/oNxkTZTTOUyIaPjc4yUmgrj+fivSRAAiRAAiRAAiQQPIGohLZx/14mmBDXrlVFJg7uKHpCgQiOx99YIQW7in2FNi2sQUwbfkUbmb98hwx6ZL6aSI2+rr0gQgTX/321Xk1Ee57WRK4+r3lEMhDJps1cIzO+3iD7tq5ZKi/cvCJnp4x5aanc3b+tTHh1WbmFNkyEMfEY+PBcObhTptzZr4366j3h1eUq6qdNs+qyYcsueevzdXLl2aUjtiJWZk8CLYrgn3rCaHpvvNPFcnLvtgmbvFPNFnW7hbPnSHZWXqHNbTsmQptNO4Qrn362tgEltO0RS/C3SHVHmki+wC9v3BtpAu4uu9sHmLQfBIBBj8xTk3iIUbVq7I64Qj/A8888pmHSCW1v/jdnt+haIjLk0QWqPhBhECkMvzvm+g7qtyGT5qsoIVxevyPaGNHD8KE7C4pl6KMLlP+/4MSskA8/9YgG8vgby8vkiShoXO/MWidPvLlS2jarHrId7f8hmiLKyl1ORDP6PVe36X9/2mRVF12eirw/kj17vSf86qnrg6hLfAiDIIR3uFsUQp6IBA0n5iNNpL5k0k+Qj5/QFq4ekbi89slagZ+Y/vFa2b99LXngmvaCDxDOjwt+71iTe511r55eSd78PEf+eVTDUhH8FNriPYph/iRAAiRAAiRAAiQQPwJRCW2vfLRWvvsrV36Ykyu39smWM45uKIhIwpLRX+ZvlblLdyihrWGdqmq5DpZ21KlVRUb0byu/zdsqT7+9UkUUYIlW1wPryJNvrpSLTm4s112wO+oBF74eYykFBLgD22eq6LGmDatJ/s4iKdhVIkN7Z8sJh+6eWOGCyIeJ61NvrVQRceNv6iAdWtYI/f2DrzfId3Ny5a5+bdRSl1hEtGGZ6L8/XCsPXNNO9mtXSxasyJObJ8yTvJ3F0v2oBtKre1PPpbN6CRvqf0SX2vLu7PVy34B28tv8bSFWEARf+WiNWq6FC8vFsDzLyRNpEEkCvpHy0ukw+cFSXdT/jn6tpdvB9dQEX+erlwRdcEJjeeOz/7UdnoW2eHHGGiVoHtC+lloWe1DHWqUi2rSIgeVdKBOWCuHZ+P8rzmqmJrNo6yWr81TdUK99smuWsgnY1M0T5kurJhmq7nOWbFfLjSBouq9Us0UTe45kZ9EKbY/e0km1CZblOZewmghtpu0AgVrn5/c8MPATwyLV3cQXxEpoQ0Sb2weYtB+i8+55dnEZn+e27XBiQGFRiW9fdPZn+F2nn0D/x8Qey1YHXdJKReHO/GaD9D2jWWiJu/YFKA+WyUHkwnL1SOKELj/aF+VDJC8ilV/9eK0SznDBp6P/4/L7fdoHa1QUY7X0SqH0WKqnfXirrAx59ZOyeSINxBAsF5z1y+ZSEW1O/6+X3rvL6fdcXS/U36YuF5/SWO5+ZpF6H9x/bTsVrRjk/eDh12aIJodABT+N6Ot7r2qrtiiAsA2f/uZ/15VpM+Sn+866TQVybrcs9c6OhdDm1ZdM+okuj9e7wq+9wnHRS0LRB7odUk/ue26x/Dp/q/Q7s5kctm9tydsTxYuoSUSbw9ZUPzmzmVx6WhPVTyLdi/TaB4L7O7PWS/9zmpWJ3KfQVuZ1zx9IgARIgARIgARIIGkIRCW0YSCJCdwDU5YowQWRaAtX5kn+zmK1/EmLWIj2uPOphUrc+m3hNiXAYR+im8bPCy051KKTe98TLbQhKkELL9ivDcsysd/PqvU7ZdLNnaReZhU1qYNY9c+jGyjhC8KTMz9MPEc+v1iwNAxf5fUyN3crOfeV81vqooUv3AuR7Pa+bVQZ9KX3hMndXqii81D2kw6rX+pROlINk5Vhl7VWwtXxh9aTp/+zshSrYZdly51P7t4LC1E9C1fkleGp00TKS3PH5HVYn9Yy/JlFcnDHWioSD5NtLAW6vW9r+eaPXFmRky+XntpEMXO23b9OzlKRDAMvaKGWC2FiduxBdcssHf1j4Ta57fGFcuR+teXq81qElgBCTMSyvJMPrycbcgtDkQjXXdCyVFSCnjyhvW++NFtufWxBqKzuNksFW3QvUY5kz2AQzs6iEdq0Xet92GyFNtN20EJbuOehfuHEsHB1N2FXXqEtkg+IVAY/n2cjtKHPYkmmV1/E3/z8Lj5+YP+0eyfvFoBGXNFGReHieviGDsqPwxfc2ru12iMN6eBzEa1mIrTBt42cvFgtS+7cuqa6x0ZcwseRu55aKL27N1HPRGRUz9ObqMhm7cOXrM73zBN7YWKp6dEH1JFRzy8J+c0a1SqX8v/4g7uc+FDj9Vzn/pq2dUlkoQ3tg8g0CJ+HdMqU2/q0Fuxrh48pEH682kyLULCRkc8tlmVr8uX+a9rJkfvViWgb0bxPTfpJuHdFeYW27kc3kNXrC9THs4LCErnsn00VH9glPjLeM3mx6hvwffgYpLedwL/D3auFti9/3f0BavPWXTLwwpZK0HZeFNqSZhzNgpIACZAACZAACZBAGQJRC23HHFRXhj+1UJbn7FRfvvFl/PB9asvDLy8NCW2IlIB4pC9EpOHwAezlo/f20ktE/SLa9mldU26+tFUZcU5PBCAIYFnQ9WPnqqWa+tIbmmNvk01bC1VkAZYstciqVmbJiu0ebZicPjB1qTq4AZEXeJbzwvISHO7w8sy1KirDubxWT/IwgURkGSa3GGwj8sPN6uHr24c2/IbQ9tZ/1/mmiZSXk7tb2HJOSLTA4lWekw6rp5bCor0b1Uv3XbIDoQGT1pxNu5QQgKU0fy7eLrf0zFZ7bEGcdS4P9RPaYCPuv3kJbalki6hfJHvWDPzsLBqhDWJfeSLaMLk0aYfyRrRFqrsJu/IKbWAVzgdEKgNYYa+ys49tqPqE3xVO2EL/hEDv1Re9+q6z/8MPwv+oCX//tso36v0psbm8n8hiIrRBgIA/RaQsLltxCoLa+FeWqeg1fMxB5BB8bOtm1UM+HPvbeZVxv7a7DxLZp03NUP3gNxEB7fT/SOMuJyKsvZ7rjKK1rYt7w/yKuD9SVCT8ND7gPDiwvYoEx4eocAKVtlX9IQztBTEykm2E26PNry+Z9JNw75FYCG0YP8z8doPaxgIf7O65Cgey7D7MA1H8WMqO9zLGHm6hLdy9mgc+tN33/GJlo6Ov3R0Zry8KbRyxkwAJkAAJkAAJkEDyEvAU2pwRX14nP+ovti/tWUZ42hEN5PhD60rXA+qWErEwadPLcfSExb3/ll4Khj3NvPZow8EGJx5ev5So4xaGsMSkc3ZNtVccBr+3PbZA/lqyXZ0+ClEHSxexFEYfJOAe9NsKbRhQL1yxQwmGKDcmu5gUfvHLZtmRV6ROIsWF6K1RLyxRX/2dEUJee6+hTm5W7nRYehQpDQb3XnlFmpC48/XKQ3H/aK0SB7Pq+wttqDtsBMtEe53WRC35xWQCX+zPPz5LmjRIj6nQhuiBVLFFsItkz5HsLFqhzXlKMPrR5q2Fqq1wAuT7X62XcTd1lE6tdi/H/vr3LVK7ZhUlmOv2NmkHp9Dm9zzk5yeGRap7JHbh8tbCkOlhCF4+wKT99L6UzRqml9qjDfdCpMOpmDjwJJx4Ea4vRur/8RLasKcWollPOry+LM/Jl41bdsnmbYVR7WsG4WvEM4vUzaWQ+AAAIABJREFUfp+IhMXJttqHw/a89ndDpJv7xFpENuNgBqf/9yrnQR13L0t3P1fvGYq/peIebfjQNXbaMul/TnM5bJ9Mtd1CpD3awAKnY2IvvktPbaxOkS2P0Ob3PjXpJzggSO/R5v4oU5492vQYB+9T2ATsDYcoYQwBERkC8LAnFsgp/6ivIgGdUcmR7gU/p4/G0lSsDujYqoaMGdghtGcjhbbkHViz5CRAAiRAAiRAAiQQdUQbJtWr1u1UBxng0nuiOQeQS1fnqWV/WDo54Pzmag83iGaDxs8TRKrd07+tutfv1FEsHcQmxHkFxWowjWVPI69uJ9h4HXvxYOno1h2F8s4X6+WaHs3VSXa4dJQcnoulm5PfWaX2odFLM2IhtKEsL/zfKnn+vd2blw+6uJV89ftmmfTaCrV/3GGdM2Xmtxtl+ie7hSnnyaleQpva787FCvnipFRciMyYs3h7xDSYGHjlpbl7RYnpZVOIZkD0ICayNTIqy11PLyzVdhAVMfm9+tzmsm/bmmqjciyf9TpV9ee5W9XfTzuyvvT5Z1N1Gi2i4PTG9l7Cn7aJ9Vv+d6KpSURbKtki7DqSPX/755awdhaN0PbLvG0q8hJ7HeGERojkzRpWU8vCYB/Dn16o9iDq072pOgQEIiqWI2u71pPLSD5BC23hnhdODEMEiV8fwwmXkdhBOIlFRJveg9LtA3B6ZaQyQESDz8NE+sKTstQyy6pVKsmH325QSzev7dFCnbgcTrzAxwMs4/bqi5H6fzihDT4bHxDu6NtG+Z1RL+xeHhdp6SjECIgFiDbDpZcgwz6wxPWqc5qrpajuU0fdvzdtkC7zlufJo9OXqyihsTd2UHYIsVf7cH2apPtefSiP27++8N7q0L1+5YQY5/Vc5xDB77n6BFV3ebC83rlH29btu09gNWVR3vtNTtfU0ZetGmcoEQniuVc9EW2FAyZKSkrk5p7Zgq0KpvzfauX7cZhHeYU2r/cp+kCkfoJodT+hLZydRCqvUyyDDWCrCuwbinEMhDY9xrjp4pby/lcbZMu2Qs+INq973UIbtp7AGEVtIbHnHYwPdxTaOEAnARIgARIgARIggeQlYCW06QkMTpLDpAdC16Ov797fZ2ivbBn2+EJ1yhwu/H3izZ3kjU9z5K3Pc6RR3XS1TKld8+oy9uWl8uG3G9UGw1h2gsE7RKln316pJsGYDJ92ZAMZcF5zNWHTE2MMvLF8AxPq2/pkq83xsQQKz9RLRZeuzlf7zuCLO67e3Zuqk00xmc1umhFKryeDWFIFsUyXG5tBY3L499LtoQkjNuKHsKDT6EkkJif4qv3r/N3PP7dbI3UPyvDSzDUqwu6uy9uoiArnpfeewW/6CzkmgDjIwcnKfRgCJr/uNPqQg0h56XQoO8qKf+t7jt6/bql8UWZ8XXc/C22nl1chAgSHIWD5rK6Ds46YAN0wdq5ccXYzFfGAJUotsjJCB17oqEmU58Hr2quIKW0TRUUl8tx7q1Tbu8uql6Sloi067czPnhGh07Z5dXUio9vOWjauVsa+EW3pFU2JTfEh8uj+43Zhzr3asCwZ0ZSw27ydRdKycYbc0W+3Xdu0g7tvOZ/pfJ7zQA2kcS4DR0RbpLqHY+fcBN6dN/7tNwF3s/LyAV3a1MRhluogl3BlgC8C04+/36TEeoiT6VUrydnHNpIrz2kWOnk5nBjgXOro7ovu/uw8DAHlhoCPyFRcF53SWH0Agb+EbWEfKhzw8Ozbq9SHC5PDEHAPBJHn31slxQCwx//riEW9px5+h9+GP8Dl9TvqjH3WEEmNw1NQXtgYDo8AN23LfnkiX6fQdnf/NjLmpWXqXgj5fuWEsOx+rtdr3aYuiAp1Cm34CBLk/eHsWS9rhaiO9zaiK53LmN3lRLT6yzPXKL9cVCxy9P51ZPAlrUKnZNr0G9P3KT7K4OCOcP1Ev0v93hV+vE3K69yzFSzxzoR9o+56X9ODO2ZK00bV5J0v1qmPVG9/sV6NE/zuxUEzTp+LcrvHIPq9vHhVvoqKT7QTx736BX8jARIgARIgARIgARIoTcBKaKsoeO7lphVVDj6XBJLdFrUIAaHNvYcUW9f8ZM0gWEWKugmiDM5nJFp5gq5/Mj4vqDYL6jmxaoNkKC8j2mLV2syHBEiABEiABEiABIInQKEteOZ8YhITSBWhDVEXXvsvJnHTlLvoOspSR6MhQx19EjSrRCoLOCRaecrd2HtBBkG1WVDPiVWTJUN53WVENCQvEiABEiABEiABEiCB5CGQFEKbc6klljIxEid5DCzVSkpbTLUWZX1IgARIgARIgARIgARIgARIgARIIHYEkkJoi111mRMJkAAJkAAJkAAJkAAJkAAJkAAJkAAJkAAJxIcAhbb4cGWuJEACJEACJEACJEACJEACJEACJEACJEACexkBCm17WYOzuiRAAiRAAiRAAiRAAiRAAiRAAiRAAiRAAvEhQKEtPlyZKwmQAAmQAAmQAAmQAAmQAAmQAAmQAAmQwF5GgELbXtbgrC4JkAAJkAAJkAAJkAAJkAAJkAAJkAAJkEB8CFBoiw9X5koCJEACJEACJEACJEACJEACJEACJEACJLCXEaDQtpc1OKtLAiRAAiRAAiRAAiRAAiRAAiRAAiRAAiQQHwIU2uLDlbmSAAmQAAmQAAmQAAmQAAmQAAmQAAmQAAnsZQSshLbtu9bLG/NulM35yyUtrZIc0/waObjxRSFkJVIsb8+/RZbl/iAZVWrLeR3GS6MaHSIiLSrZJbNXPCFzNsyQgqLtUimtsjStuZ8c1/IGo/v1A35e+6p8t3qKnNbmLmld56gyz/146WiZv/Ez2VWcp/5WpVI1ObbFdfJzznRVJ1zVqmRKeqUasrVgrSPNtfJzzuuhNDrjymlVpUXtQ+Xk7FulZtUGgvr/d9kj8tf6/5P0yjXlsCa9ZEP+YvX3aK+12+fIB4vvkdyda6RN3aPkjHajJE0qRZtdTO5z2kHTWvvLhZ0es843t2CN/GfeYMmq2UlObzOi1P0fLhklf2+YKeHyTkVbhJ10rH9yiIWfPfvZ2VHNrgj1T23f7jyd3LJqdlb9Tdu+sxHqZrSU7m1GyIzF94T+jv6C/HIL1spXK59SydvXO/7/2bsO6LqKoz3qvVnF6l2ycW/0XkINNUASUkj9ExKaMb2aXkwvCYQkEEggobcQcOihGHA3buq9F6t36T/fyPu4utp773uSkC0x95ycmKe9W76dmbv77cwsNXQVumUTzLplbu97uQ/QJ5WP8dzrnoOSfkNL43/olo7psFNyZVV3ccunVN2+hTB29AWPsndWWJltgLFuO3uEOdxS/yp9Wf00dfQ1UrBfFO2XcC41dhXRvJhT6IPy+y37YtSLidBFd5T3+Z2/t+3PmbMecs2Lr3cgHZj0K1oQezpXvb72n/R51V/53/sn/oKWzPyB5e/A5ZOKx2hT/YvkTd4jyuOlD8vvp/beerYNujrVWL5qeI021b1Ep+XcTSF+MfyzejfYL5pttLGfTu2qej0Ziw7XyXzfac7s7Laun0aMaGiI5sScREekXkwv7LzAbb0Z/ua69z0Ffk56sqHuOdtvhW4cTrjYybJOvnb1VNLbxTdRR28jRQQmse1QMqfKV7RtoDcKr2Z7q57ooAw6I/dBWlP1l1Hy6KneWJWvbN+k7ZvxG2LWA7WGcUePrcb1vdyHaFvjm6N01EqGqtq3uN3PrMhDtd85YPBO6Z3UP9jD688wvziq7ypw2XPznLhj96SMICAICAKCgCAgCAgCY0XAI6JNNaIWqomhC+h7sx50ET91nTvolfxLuZgdydbd30rrap+hg5N+ywvpd0ruoLymd2l+7Kl0cPJ5VNG2nv5bcjvXi41SdFCm4/iMJN+82FPoqNThfqgHbb6cv5zmRJ9Aec3vU3N3qauParPa3d/i+g1jNJZBPcbfIgOT6b3SVbSz6V2aF3sytweiEETBd9KupJjgHHqraCUN0uCYiCi1yQBx2dpTzQv33sFO7h8WkXv6qe/MZzyjAtPGND4z0WaUCU/qnm6yqObVTp6d5Ewnu6peJevxIXPo2PRr+Gdz+fK2dbSu5hn6TvpVLHe6+vKa3qGegXaaH3uaqw6QVO7YBLv2QDzFBudSXHAuy1egbwSdnnMvbax7gYJ9o5iQctIxK+w+KAPxb1330vhzCGRcTce2EUSbFVY6G+DO/KHM59VP0NrqvzNex6RfyTr9aeXjlN/8Hp2avYoPGJz6otryRF/GYzfs+oP5+bjiERocGuAmwgMS6IzcB5hEfLPwWhe5trbmH3Ri1s3k7eWr/b2nv43HvV/Cz6i+M4+KWz7hg5OMiINJ2fDksEWU1/TeqDqTQhdy28O2ZTmRl7eL9FDvRvgnUFHLJ6P62dBZYNmuwqy6Y6tHY1H92ZPvuytDRrmwGmdTVwnhGwly/fWCK6hnoINOz72PYoKyHGV1LN9Td/QEZay+Q1bjwLyMRZbD/eMt5UvZVRTQEW2b6l6gjyoepqGhQRfUs6OPo7jgWROiN1b6hLHq+malr0W7PvaoPw2d+dpx4bug03s7GfKkn5gLs0zhABU2NTo4izIiDiQ/76AR8yxE23isv7wrCAgCgoAgIAgIAp4iMCai7dWCy6midR17BHw3+zZSGwp4cKyrfZYGh/otiTZFrLX0VNGZsx4mLOxwGoyNGU5BFYmEzfS6mn/wov7EzJscxwWSb03VX6m8dR1hA2ysCy/j5PWDsnvpxKxb6N3Su8ZNtGEjXN3+Fb1WcAXFBGXS92Y9RNhEos/HZ1xPaREHsKcPfsN/j+VxWryPpc6JemciN/dmmfCk7ukmi2p+7OTZSc7GS7SZZcQdos2TebDrn5k8AtFm3Lg6jR3vO9kCJV/muvGuEzFh7rvZBrgzfyAA3ii4mvx8ApmMUht46MF/i29jL+GpRrR9WP4gZUYeTPB0eqt42F6DhIGXIMjTY9Iu59/eKb2L9k34Cf9b93tnXyNtbfg3e072DnbRh2X380HG4SkXu2x4avh+9FXD66Pq3Dd+uN7/VTxCW+pfoVD/OJfsKPsPD9p9ok8Y1c+tDa9btqvm9Muapz0ai+rPnnzfSZ513wOrcarxlLZ+zgdhkFvMsZnQQJ3wBLUj81HGSZfc0RPUY0W02Y3DDhcrWQahaCVfTt/qL6ufYu/ttPD9mfjCumHpzB9Sdce2CdEbK33CnOn6ZjVG6J5Hejw0pB1XS2+1VlfsZMiTfmIujPIDb+nPq56gRXFnjoiCMM6zEG0TtfqTegQBQUAQEAQEAUHAHQTGRLS9V3o3VXdsocauYloa/yM6OOk37G3wefVfqbZjB+3qqWCiLSY4iz4se4C2Nv6bwzEPT8VmaT2HScDzASFaiSHzOcQA4QAIi1QPPGYQBhDmP5M92gqaP6Ag30gaGOqlgaF+2i/+p7Rvwk9d5UHyYeOMxXVHbz0dl3E9ZUYe4vr7Z5WPE8Io4IGHUJeJ8Gj7qPwh9sQ7Mm0FzZ5xLHtfvF18Mw0M9lFK+FI6MPHX2tBXFcKG8SeEzOXN6FFpl1FF63oXVkekLmcvHngJ4UGoFEJajHiiDN5FqJ1TXaocFqjY0O/qruCwrGXxP+L/VvWqkKDDUy+kj8oeGtEfnBJj7vOa36OowFQOr8XcGEOQFIkBeUCf/LwDCb8hZGhO9Ik81yBPQbRibBgXQmiMMnFEysUcLhvqF8tjhzwhjHhezMmjZHq6yaIaoJ08O8nZWIk2eFJtbXiDksMWjwhhdYdoc3ceQCCp+qzaAwZWZJjT2PGuky2YKKINhL7ZBrgzf19UP8mHAmabZxZuOzKgf7DbUheN+gy7a7QT0H8fb38+BEAIZ23HNiawZs84jo5OHybDXLaAiOZGn0SHp17E3sXukjaY36GhAToj9356r+wett0qfB42HfqPx+r3/Kb3+Fvh7x3E3wCUh/elsuHhAfFU0PzhqDpRBt6YsMmVbRtGeLQZ7b8KvTf306pdNS8YvydjOSz5Anol/xIOZQMhhcOjyXwfeFjN2eK4s5mggp3G4dYRqZfwQRS+oTg4KmlZo8X3a/veRukRB9AJmSsnhGjT6ZI7eqL6o/tWWM2XHS7Ky1fNuVFGcLBoJV9ORJtRt3G4iHDR72YPk5W6tsaiNzrZwnic+mYeoyf9MeJlHBfGZ9UfKxnytJ/qOwLZxXcL+oa1hPERos2dbYCUEQQEAUFAEBAEBIFvAoExEW0IwRomtZ6iGYFp7D1W2voF9Q100vamt10kVkNXAX1Y/gAhtxJIlabuUjo0+Xx6s+g6V8ihIp0QRmFctCmiDV4JingJ9Amjk7Juo9Ult1BnXxOdnns/t49N56eVf+Jwo48qHmLiyVgfNp4v7ryQ0iL2J5yoqnBDM6DGvHJWoS6K+MK7MUHZdHzmDdwH9aicMH2D3YT8TfDeQL+MjzFUFdhsrnuZEkPn046mt0dgdVz6dfRG0XB4H7x6ylq/HIWnKoOQHru6FO7o0yHJv+N8SsoTD6GI75fdRwck/pLKW9dSe18dzY05mdZU/XlEf7DphrfIgrgzOKTw08pHaWbInFGhozuaVtP7pXdzWAwIMhUC+N2s2wjzCoIUISTKEwHza/RKcBEhPmF0aMr5tLr4NldfzXM2HWTRHKLsJM/AwE7OxkK0KblWediMueLcIdrcnQdFtNm1h/HZkWF2Y3cHu/ESbU42wKkPVjbPLNt2xBZ0FuSmThfxNyu7Cxt6eOpyeq/0Lj6wODzlIvqs8k/cNPJFlbetZVuwf8K5HN75adXjdFjy+Rwi7A7RBtv2esGVfACTE3Ukv+MJuRQblE0fV/6RcqOOptTwfem9srtp1ozv0NFpl7lseHN3mbbOo1JX0CeVj/K7/y29w2U3g/1mjLD/+IO5nyBnde0a82t6Opa9mWjDt7a0ZQ17H4J8PTVnFW1r/A97p8Mr3YokAXY4tAEp197XwLKxMO5MR9kYy/fUHT2x+1aMl2gzywj0Widf+BY6kURG3UauwI6+phGe+uPVG9Q/FqLN3K7qp7v9Ma7ZjOOyw95Khuww1PUTMlXXsYMPDnoHOmlB7Gl8qCBE2zexVZA6BQFBQBAQBAQBQcBTBMZMtIHIgtcRCC9sRuChNCv6WPboUsTBpvqX2FNJPfBIQ/Lk98vudRFtKkTUyqMtIiCJN4Nmck4tKkEI6BLyqoTmWASD4EO+EJx8wlvHvOj3NEcbyKOPK/7AiY2PTF1B+0QfbyLSGvnEGqSSt5ffiPBatclDaA0NDfLmNtQ/lj03zFiBxANWimj7bHfSZCOerjIOdRlxNxNbxkWxIlh0/QEZCEIV843cbFYhO9iQwGuwq7+Ficav6l+jXT3ltG/8TznHFkK3jOGhVkQb2jD/TUe0TSdZxPic5PnrzZBezsZCtEFnx+PRBqLNnXkYr0eb09jdwW68RBuwsrMBTn3AhhSJ+kEknZZzj6XNtiO2oJ+wLzpd1OmuUf9PzLyRQ/vwnJCxkv5TvJJzb8ELGcnlrTbs7hBtuOABufvgKYvHU3LqyNRL6N+F8Exbz55SA4O97N2GXHbKhsMrVtdHXKCDB6Fvanw4oEAuMaP9RxlzP5HfSdeu0YvW07GYvaP2xPtOXpGw06291ZwHr64zjw+inEgS4KcOwvC9gAw6yYZdjjYrXXJHT+y+I+Ml2swygv/WyZcnRBs8CJHHFuHQRtkar96gX2Mh2sztKmPkbn+UjJvHNRYZsiPadP1UMnVQ0v/RJxWPcsqSI9Mu5egC9YhHm6dbAikvCAgCgoAgIAgIAhOFgJZoM3p86W5+xKYaBAryfGBxlxS2iJNVL5n5/REkFjZtKhxHLSrN+bdUKBhCRHU52nCxwfyYU0eQOmZiCCEmSWGL+TQeC74X8y7g0Mij0i5lUgeJiHFary4SGC/RhnoQhork3whZwWYZxB4SyIN8OzDp1zw/m+tfZk87eFoYPYR0C0qMyYyVuRxISacyWPTr6nLakJjr1dXBvzW/zxurGYHptpchYJOEfC8YN8JjkPw9M+IQWhL/Qw6XnUiibTrJIuTGSZ6d5GysRJvxAhPoUXNPOc8VCIjS1i/p2PSrXWF/G+ue51BueBvhcdcmGIk2q/ZQnxUZ5jR2J+zs6lbEkLuXIehsgDvzp/JSBvlFjcjRhndB0sHDCN61duSFnS466f83RbQhp1ZZyxe0X+K5PI62nhrq6G8aU14zEF8v7ryIN88IQd3ZtNplw7c0DN/Was77Bk838421IH9nBs8aYf91/cQNmnjM7RovnpmOOdrwTVlf+yyHCOOmbqRbcMrRBpxw8+tLeRcRvs8IQR4P0Wb1PXVHT5C+wMozeqw52jA+nYxUtG/Uypc74ZlqwQa9QLj5SVk3Ew4RrdryVG9Qj04nrHK0WbULPfBEj1XONfO4xiJDVkSblb4av3NFLR8T8uBhrXFa7n2ukFwh2iZqqyD1CAKCgCAgCAgCgoCnCIzZow3kBvKx4SIDPConmnHxU9OxlUOY4I2AZNZY0IP4gndaZEAKnTX7EX7X6tbRAJ9QOjXnbsJNdBx+6BNGJ2TeRO+WrqKOvnoOHcXibFPdi+yZgRACPMpLDiThyVm307uld7LXGPqAZyKINuSfW118K+1s+i+lhi/j/HLwUsEYEYI5N+a7nJwXG8RTsu8acXOqbkGJ5N1mrJbOPGdE6Cg2Hk5lQLTp6lK467zEVNgUPELg2bCt4U3y9QnkkDLj3CEv22dVf+axoez7ZffwLY7GHG1KAJGsHInMQcIelPRrPsU3Jp/XEW1KJho6Cy03T2YBVwTPdJFF5ABykmdgaydnYyHaGruK6KTMmyklfNnufItPUmRAIoeFQT4QMoVQQOQSrGnfyh6b+Le6EdjdeVBEm117dmQYLkOwGntnf7MjdiBOJsKjTeWgNNsAkHRO8xfgG8o2b0fjaiY2EO7k7xNMX1T/jZq6SumEzBv4ohk78kLdYqjTRSf9tyPaYLNxO+IBCT9nVVtT/YRboaMgqF7Nv4yq2jfzeyoEOSwggb3JkKQcoajmW0fNvyOBvsr1BM84yCTsOMheZcPVbZLmd9WlPGb7CtlU71r1MyvqcG27Rntj1a668dHcn+jAjBE52lp7az3CYrzvO92uibEp78tQvxg6OfsOJn904zwm/SpOJTA0NMQHWCA1N9Q+x97aIDfGS7TpvqeQISc9ae4ut/xW2MmJXX+tZEQdlum+3y09lfRK/gomhk/Lgcd+KhOWa6ufJnhcwY6qtQlu01WerBOlN1YyCBnQ9c2q3YzIgz3SY6VzWHMZxzUWGfKkn5gL43cuKjCFVpfcxge/8SFz+VAIh59CtHm6JZDygoAgIAgIAoKAIDBRCHhEtKkF5q7ucva4ODn7Tvpf+UO7ibbrCDcP4m94+O9Zd9C62meopOUzCvAJ4w0lEii/XnAVVbZvpH1mHM8JuHExAkip4fCANs5tlhy2hBf08HRTG2MsJoeGBjknGxL5z5pxDIcIoU0VKlrZtpHDMJGAGs9w4v1KvuELpI8qrzaDhyb/njbUPe/qN26vQgJxnJR/XeZ3tKHuBVcZtYmMD51Hr+YPbzrQfk7UEeRFPhwmmd/0PgX5RXLYKwgK46Nyz+A35FVDmBUWvgi7NWJlvgzhtJy7R5VRlxw41aXKoe/YBABT9c7CuDNG1HtYygVMAJj7g7lT4VXwaANG8OBTYzCOEeG6L+ctpwVxp9PiuLM4lDTMP8514YXymkR/jkxZTtubVrtkYpD6mYTQ9VWFpE1PWfxazqzkGR462IAjB6BZzhDaa5ZveB/qvClBaOASE2N54/wZc7UNDPUxwbu98S2+6CPEL5ogI5BrT+bBrFtW7Rkv1EAZYxg4PNqcxm6HnTEJvLlu/LfVBtyMlc4GhAckkhcRh9Hb9QEeMMAUHhggTTv7msnHy5dzSB6TdqXr5mUnMsBKF836bLwMAf3GzYeFuz5i+LMiDyPcIgl7Cdn6TvpVnL+Rw9i9vNy6DAHvgBDZ3vg2EQ257L/yWFQ59fAH2G14QOHR/Y4xg2hLDlvEByOw/8ZbGpUsW9WJeo1EyAkZN/D3APY/Z8ZRlv2E97W5Xd1H1pOxDIfTfX0ZAg5BJvN9O3k2hvy9mHch67QxjNncz8Uzz+YDrh2NbzHZhgMW5M0Dce6p3hya7N73FGG/nAvWRk/Ut9TqW2GFt5VuOcmyWb7QR/OaQ+V6LWldM4Jow7rl5fwVlBt1JBNv6rbtidAbK31SIb5qPYS+gQgEUW9u1+p3Jz02j0vpjScy5Ek/j8+4gT4ov3/Eesy8jlNrm6buElIeynLrqM6iyW+CgCAgCAgCgoAg8E0h4BHR9k11wqlec7ipU3n5uyDwTSEw1WVRkRAg2sw5pL4pzKZSvU6eOZM5lr2pL+6QNpOJjbTlHgKTJUOT1Y57o3YuNdX66zwiKaFDQDzaRC4EAUFAEBAEBAFBYE8hIETbnkJe2p2SCEwXog1eoLr8i1NyUiao08rLUnmjoVrl8TfZWO1NfQEOe1t/JmjKp3U1kzVnk9XORE3WVOvvRI3721aPeZ7Fo+3bJgEyXkFAEBAEBAFBYM8iMCWINmOoJcKbxBNnzwrNt7l1kcVv8+zL2AUBQUAQEAQEAUFAEBAEBAFBQBAQBAQBewSmBNEmkygICAKCgCAgCAgCgoAgIAgIAoKAICAICAKCgCAgCOztCAjRtrfPkPRPEBAEBAFBQBAQBAQBQUAQEAQEAUFAEBAEBAFBYEogIETblJgm6aQgIAgIAoKAICAICAKCgCAgCAgCgoAgIAgIAoLA3o6AEG17+wxJ/wQBQUAQEAQEAUFAEBAEBAFBQBAQBAQBQUAQEASmBAJCtE2JaZJOCgKCgCAgCAgCgoAgIAgIAoKAICAICAKCgCAgCOztCAjRtrfPkPRPEBAEBAFBQBAQBAQBQUAQEAQEAUFAEBAEBAFBYEogIETiNFiOAAAgAElEQVTblJgm6aQgIAgIAoKAICAICAKCgCAgCAgCgoAgIAgIAoLA3o6AEG17+wxJ/wQBQUAQEAQEAUFAEBAEBAFBQBAQBAQBQUAQEASmBAIeEW0DHf1UcPkGat+yi7x8vSjr5oUUcXDs1wMdIipdtY0a3qgk/5mBNPsP+5FfbIAjEEODQ1T/SgXVPFVEfU295OXnTVFHzKTk83LIL8b5fdVAyyf1VHrPdsq5ewkFZYaOarfmmRKqe6GM+hp6+G8+Ib6UefMCqn6iiMeExz8ukPxm+FPHjlZXmaxbF1LVXwpdZVTF3oE+FH18AiX9Nod8gn2Jhohqny+lqj8Xch0pF86irqJ2iv9xhiMGVgV6a7up6PrN1LmzlWLPSKGUC2YReY25ugl50SgHUUfFU+bK+R7XO9A+LEthS6Io8VfZI96vfrKIqv5aSHZ1T0dZzLlnCYXMiXBhYSnPFnIWe3qKSz+VfJvrNOIWedhM6m/uGSXXeDd0fiRlrJxPxSu3uP4OfUF9vfU9VHTdJu5nwk8yqG1js3s2waRbxklHe9l3Laa658t47nVP5s0LKeqwOLd0TIedkiurupvfr6Xm92p47OgLHmXvrLAaZQMMldvaoyGi1i8bqfyhndRd3kmBSUGUctFs6ipupxlHxVP5I3mWfTHqxUToojvKW7Ryi31/bpjvmhefMF9Kv2Iuhe8XzVXv+rieSu/Yyv9Ou3IuRR4y/M3Q/j5E1PDvSqp4JI+8fLxGlMc7sN+wiaELo7R1qrG0rW+imr+XsH2H3BrfxTcJNnpEPx3aVfV6NBYNsJP5vuOc2dhtp7kZGhiixF9l0cyz0qjoRmvZMOsN5sLt7ynwc9ATyIrdt0I3DkdcbGS5bUMT24TBnkGe3eTf59LMs9NcMmvERfedhr5iLdG0uprizkylhHMz9e+ShR5Yyek4fjf2eah/kKr/Vkw1z5YQDQxR1DHxlHrJbPIJ8rXVy1Hj+lmmS/qNuujt762vH+un3Y9Od/En9XvaVXO03yWUyV+xntAXrD+Ds8No1yf1Lnuu7IA79k7KCAKCgCAgCAgCgoAgMF4EPCLaVGNqoTrjmHjKuG6+i/jpreumned/yYtjO5JtsHuAmt6toZiTkrhs9VNFVPP3Ykr+XS7FnJpM3aUdVHj1Jibzch9YxqSV42Mg+Xjx+/20Ea9gYQxyAGRV41vV1LF1l6uParOK/qt+Y4zGMqjM+JtvpB9VP1VM1U8XMyGI9to3N1PJHdt4I4GFXtk9OwiL2LEQUdz53WPC5jsgKZgGWvsIZIN3gLcjHN90gb76Htrxuy8oZG7kmMZnJtqMMuFJ3dNNFl3zZiPPTnKmk11Vr5L18H2jKWH3Zshcvrusg2qfK2O5xuZEV1/HthYa6Oyn8GXDZIon82DXXuN/qigoK4wCk4NZvkB8g/SCvfCL9CfonaOOWWAHksau7sjD4ghkHAgwI9FmhZXOBrgzfyjT9E4Nld65lWYck0DJ5+cSNqD1r1cy0TjrwWV8QOHUF9WWJ/oyHrtg15+WNQ1UeM0mGuobJiCCZ4dT7r1LaaC9j/Iv3cCyhKf8wZ2Uc+8SJtF0vw90DlDBZesp9bI51JnXygcwufcsoaDsMCY3YMMjj5xJtf8oGVUnbCQe2Jb8y9aTl7cXzyNkWL0LIhs229zPnuouy3YVZr01XR6NRfVnT77vrgwZ5cJqnD3V3TTQ1kdhi6Oo4KqN1N/US7P+sC/5RTvL6li+p+7oCcpYfYesxoF5GYss+4T68nvqIEAdPEBmrXAx4tpT1cVEEN7DGiV0XgS1bdqlfRcHjjo9GBqiCfm9b1eftt3OHa1UeN0mSrl4NoUtiqL85esp8ddZbDet9FI3LhyW6nSxfWOztv7o4xMtdddKp80yBZ3GdyIwLYRJNvTBOM9CtI3H+su7goAgIAgIAoKAIOApAmMi2sru3U7YEPuG+1Pug0uZBMIDD46KP+TRYO+gNdG2m1gDmZZx/XzqzG+j/OXreCOVfccigocIHpxUl965jeJ/lE5JvxnepNk9IMlq/lHC/cJmylgX3uup6GRvu8yVC6jsgZ3jJtqwEcbmDMRi2OIZlHHtPGr+sI7KH9jBXj9BGaHU19hD9S9X8Mn/WB5FiuBdtWEcSz3fxDsTurk3yYQndU83WVRzZSfPTnI2XqLNLC/uEG2ezINd/1TbSgYU0aY2SU5jx/tOtsCqbrzrREyY+262Ae7MHwiAvOXryCfMj8kobOD5gR48WUQx302ackRb3UvlFL5sBg+j4LIN/P8gYeApXLpqO+WsGvYQzL9sA6Vdtg//W/c7vI3h8QMbOtgzwN5DsP/w/lE2PPrYBCr/Q/6oOuEFjaf+tQqq/GM+ezUru6neBWkKQtXcT3gzWrWr5rT5g1qPxqL6syffd5Jn3bfBapxqPDj4wUFYcHYof8PNhAZje/kGsiPzUcZJl9zRE9RjRbTZjcMOFytZxtqk/uVymvmDdD4END86XFQZHCQVXruJCd/s2xd9rfO7C5jfrX+1QiuPKK6TU09/hz7h0bULMjz10n1oxtHxrMtxZ6dyFICuXdgqu3GZdRHrM139drprpdNG+fEO8iHMW8yJiSOiIIRo02m4/CYICAKCgCAgCAgCk4HAmIi22n+WUusXDdS6tonSrpjDnmlYSCJkFGFkCHNkz7CYAA71wQmwb4QfZd6wgNo2N1PlnwrYowAhWgg9rXw0nz3CcMqrHnjM4PQXBFzYwkj2HgtICKKB7gEa6h2ktMvnUNSRwxsrPCD5sHGtfCyfPeJy7ltKwTlhrr83vlVFrV80sgceQl0mwqOt9vkyqn22hLJuX0Sh8yKpq6CN8lasp8GuAYo+IZESfpyhDZ1Vp+IYf/j+0dTweiVl3bKQ2jfv+hqrlQuo5p+lHK6Fh8PFbpg/Es+VCwieJMDXqS5VDpsfhOp2bG2h9GvmUdThcbzBV/PkCiM5M43qXjTM3coFPBc1TxdTzT+KKXRBFHUVtVHoohkjPNoUicHhXfMj+fQebeP/E3+ZxYt1zHVXSQePDeMK2Sd8hExApjD3gakhPPaO7S3sJQhC0/xMN1l0R56d5GysRNush/cdDg9cGDUihNUdos3teYgNcG2wrdoDBlZkmNPY3bEFE0W0waPNbAPcmT94XRTfuGWUzTPLth0ZMNQ/ZK2LBn1mu2uwE9B/bErhtZe6fB/2wm18u5oSf5bpCnFXtgD9SfxFFpNcCINzl7SBvCAEDe3CU7n2X6VMnOGBXitvY6vfYV9AkHkH+LjKw/tS2XDYBd27KANvTIQL7vpf3QiPNqP9VyF95n5atavmBeP3ZCwzf5DGsj7Y1U9Zty1ib8XJfB94WM0ZvtkgqGCn4X2dedMCTlEAYjt0URTVv1Q+as5Qn8u+1/dQ3GnJ/M2eCKJNp0vu6Inqj+5bYTVfdrgoL18150YZgWzlXbyOZTvigBiK/0kGH6gZ7RXC6o24qHpUyCm+g/2tfRRxUCylXzmXCTcdpjg01Mkj6puI363mEvKAMXIfD4xhHUy5eBbVPVembTd0YSSTqrpx6XSxv7lXWz9Sb1jprtXv6rsE2W14rZISf509KvpBiLbJ2EZIG4KAICAICAKCgCCgQ2BMRBs2YtjAldy+lQkXeI91FbYz2YbwJ0Vi9VR3UuG1mynjunlMIoGAQx6ivIvXukIOFemEDZ1xkesi2jJDmczDBg3EXdatizg3D8IVZj20jHyj/AmbzobXKyj6xCQmvkA8jahviKj45i3syYCTUxXmZgbEmFfOKtRFEV94FyRZxtXzuA/qUTlhsFDFCTj6jpNh4+MKVa3vpvSr5rInHvoFAtKIVdpVc6no2uFcWNh4dhW2jcJTlel1qEvhjoUz2sSmKnRxFHviYbNdcNUmSr96LrWuaaDuik6KPyedim/+akR/4s5Oo8KrN3KoG8KFUEfkoXGjQkfbv9pFhVdupPADYij5NzmuEECQidjgI+9Lf2OvyxMh5fe5I7wS1MYD8522Yh8quGKjq6/mOZsOsmgOUXaUZ0N+K52cjYVoU3KtwqGMueLcIdrcnQd4ghr1T9eeHdGGv9npmDvYjZdoc7IBTn2wsnmeEG3QWQ691Ogi/mZld6FTyJ9WdBMIoAHKuGE+e+HiQW5L2Bi2BVfM4fBOlAPJjRBhd4g22DbYDdjykNnh/I4n5BIORxC6BhIDbWITD6/m+B9luGx4d0mHtk7kwqx/pZxJjJJbv3LZTWzijfYffzD3Ewc12nYN+TU9HcveTLRhfuDNhO9q2JIZTPogBxYOUxpeq7AkMoEdvvXAEwQICESQTk6yMZbvqTt6YvetGC/RZpYR5WWv9NQ33I+y717Ccm6FiyoLwhnfeeCFgyN869OvnEMqZNKMKfKj6eQRxN5E/K7yxurmEiHb+ObCIx/5FHEgp0I+zXo5TPyNHhdC4rW6GOLLIeHm+rEu0ZW3+l2lNGj5pI5JPoTCppyfO3woYHiEaJONjyAgCAgCgoAgIAjsKQTGTLRFHhJHhddvop7yzuEE6bXdHCpSevd2F9HW+HYVLyjVA480JKdGLh+V20stXq082kL2iaDUFfuMIufU5g2EAMKCdl6wlheG6lEJzfmktbmXilZuprTL5lBAcvCokBVPc7Rhc1p6+1a+uAEEGNoyPshdhdxCtc+U8ImwMbxWbfKwgYRnGTa36CMW4massIhXScTRDsJWrMo41WXE3UxsGTckimDR9Sfq6HjuA+bbPzbQMmQHRAM2A3113UwEIN8XPOjSLt2Hc2yBnDWGh1oRbZAR8990RNt0kkWMz0meFQZWcjYWog1k33g82kC0uTMPimizaw/jsyPDWIcsdMwd7MZLtKHvdjbAqQ/ACuFTMacks05YPXbkhdq463RRp7tG/UfoJuwPHnidwTaq/JSwx1beYk5kCuqDlzPsKXvK7g7F9YRoA6lWdt8O9l7zjfDnHG+wfUHpoS4bjvx2ujpD5g3bYXjIqvHhXXhAG+2/rp/wsNa1a/Si9ZRoM3tH7Yn3nbwiYadBrmbfuZg9wXHgY0dQKVlVB2FMgv44Y8xEm50uuaMndt+R8RJtZlnmsQ8R9TZ0c0oI9A8HUroDQoWLwstTTLEe0skjPOcn4nejXBvnEmu4svt3DB8A/r2YGlfXMCGIw0Jdu+2bdnmki7CNuvr9YgK1utuxffhSKrNOG3OHoq/Ft3zFep51x3B0gRF3lXNTcrTtqW2GtCsICAKCgCAgCHw7EdASbUaPE93Nj1hgIjRSbfaij0ugyCNmUuTBsSNILGzaVJiDWtiZ82+pUDCc1OpytCE0BbfwGfOwmIkhhJjgVBm54uBVV3DlRsLiMefuxUzqIHQRoTDqIgEzEeEp0Yaw2E54l12ziUNHsNmFh9+uj+qYAFCn1FjgwbMCp9hGDyFd7jWMyYyVuRxCj5zKYDGpq8tpQ2KuV1eHC/e7l3CIkd1lCBx+9pdC3oQFJATyQhinzXFnpJB/fNCEEm3TSRZhhpzk2UnOxkq0GS8wgR717+rlucINkA1vVlHuvUsoeNaw90bLZw0Ej46QucO3pLprE4xEm1V7qM+KDHMauxN2dnUrYsjdyxB0NsCd+VN5Kf0Tg0bmaNtNsvrFBvKFJ3YkiZ0uOun/N0W0IadW+1ctvCnvLu/ggwjIkCc52lSuJhBfRTds5nyf8IRFSgJlw1s+q9fWCU8384218GzGxQxG+6/rJxK/M49ialflDMXfpmOONnyjy+7ZTkm/zqawZdGcbsEpRxuw4G/TZRto5jnp7PXkRMI6XYag0yV39AQXBKnvkPlQZqw52jA+OxlRS0V83/DdN3pRmXFRZWEfkdZCFxKtyujetZLHifrdPJdYjyn7B+JVhXorMtHcLtKF6MaFenW6iN919duV19WD/hhlqm1TM0dYBOeGUc6qJa4ceOLR9u3c2MioBQFBQBAQBASBvQGBMXu0gdzg26aWr+NxqJxoxsVPV2k7hwjMOHomJf02lxreqGDSDInA4amWeeMCftfq1lGEOSFxMEKcsJjm0NGbFxISr3eXdXLoaH9bH+fnSDovh0Od8CgvOWz4ELqJBTHCQtWCeCKINvSl6slCqn5iOHl56vLZtOvTBqp4aCfnjwtbNoOa3q7mHE7wWjPenKoj2lrXNo7CCvUWXbeZx4QFOkJOzHiay4Bo09Xlwl3jJabCprDJhfcgSBSfYB8qvG7ziLkDqYjNL5KTgzjkhNf7x2hvHVU5aWYcl0gJP83gSyPgBaeSk2uJv90ygcTLVpsns9Iogme6yCLCsZzkueXzRls5GwvR1r6xiXIfXMZ58ZCwGzoUkBjEYWEsH9dvHvbe+GkGXwICnUI4spJrd+dBEW127dmRYbgMwUrH4P3khB2Ik4nwaFM5KM02ANg49iHAh20eNoFxZ6WyR4y3nzc1rq7msDzcvoxk63bkBd/yefVGrS466b8d0QabjQOEjGvmsaoV46DAjdBRbMCx0YW3GR4VEgz5QIhr0v9ls3023zpq/t0/IYi68tqo/OE89lDGIQbkEGSvsuHqNknzu65bR0EC7fbYg70Bjupdq36CjNO1a7Q3Vu2qG1TN/eHwekOONtxM6QkW433f6XZNjE15XwamBvNBFMhz3TjhKYQLJoaGhihtxRxCqoLqvxWxR6S6jdNdgho2AM8IO6X5nnr5ejvqCbzVrb4VdnJi6+lnIctIfQG7h28k0kbUvVBOM3Axx73btbhAD8vu3k7p184j/5gAzt+KQ0mEROPgKfOGeVT7rzLtu97BPlp5hOe6Tk49+Z3l6rpN2nbhSYoDvZx7lxJSQJTetY0vL8E4de2qg1LjuLJuWcAHnC4Sz6CLuAxBV7/r1lGT7iovNN2aySg/SN9R9ZcCVxoOzBFIUCHa9oZthvRBEBAEBAFBQBD4diLgEdGmFju4SQ4bFxBd2BDhAblUeNVGvmUOD//9wX05oX7dy+XkHxvAi/KgrFAqvWc7Na2upsSfZ7HHExbvIKUq/1zAm2BshrFwS/ptznD+jfph4gULbxoaooH2fkq7ci6FLY7iDRXaVKGi6hQWfcWT8JMMvtkUm1lc+67Kq80gQqpAlrn6HRfI5EHHjuGQBbSPjSYW2KqM2kSClCjAmDc1c/uxpyXzO+hDzd9LKCApiC9fwCbO+KjcM/gNmxuEWWEDWPlYwQiszJchZFwzd1QZdcmBU12qHPqOvuK/1TuRB8WMqJf7nBs2qi3MnQofCVs0gy9DgNeKGoNxjNgA7bxwLV+AwCGF122iwORg14UXymsS/UHYUsOblS6ZwIUMOMXW9VWFpE1HWTTKmZU8w0MHtyniRkaznAWkBI+SbxAVOm9KhAiB5DHqg3H+jLnTsInD5ghyO9A1QIEpwUzEQK49mgeTblm1Z7xQA2WMYeDwaHMaux12xiTw5rrx31YbcDNWOhvA3n1DxN60dn2ALQKmze/UUNWTRXxg4e3vTbGnJPMNxcqLyokMsNJFsz4bL0NAv0HOI/QSD0LU4JWCeeS8ludmUu3zpVT150Imxty6DOHcTCZEqp4oIhocctl/5bGocurxd+LKuewBhUf3O8aMXE3wpIbtQH85V9aNW4bzvs0Z9qC0qhN/M27KM1bOp7JV24ff3SfCsp8gls3tjjDau//Dk7HAK9RItGEsk/m+nTwrDyWQ6vhuw7vSGMY8qp8Hx1LNM8P5T5E/LOKgGEq9ZB/XDY+e6I2731P2/grysdUT9S21+lZY4W2pWzayjPBqpMtAflHX+KMDLHGBR50i2nBgofrCFw7hkpHvpVLN7pyyZkx1eqDmUyenHpUfIss+Y20Fcg121svfm5BnEGso5GGz0o9R49p9eYpZFzGfsI+6+nGhhq68jmiDThev3DJiPWZex6m1TXdxu8uDTkJHdRZNfhMEBAFBQBAQBASBbwoBj4i2b6oTTvWaw02dysvfBYFvCoGpLouKhADRZs4h9U1hNpXqdQqBm8yx7E19cYe0mUxspC33EJgsGZqsdtwbtXOpqdZf5xFJCR0C4tEmciEICAKCgCAgCAgCewoBIdr2FPLS7pREYLoQbfDO1OVfnJKTMkGdVl6WyhsN1SqPv8nGam/qC3DY2/ozQVM+rauZrDmbrHYmarKmWn8natzftnrM8ywebd82CZDxCgKCgCAgCAgCexaBKUG0GUMtObzpZ5l7FjVp/VuLgMjit3bqZeCCgCAgCAgCgoAgIAgIAoKAICAICAKCgCMCU4JocxyFFBAEBAFBQBAQBAQBQUAQEAQEAUFAEBAEBAFBQBAQBPYwAkK07eEJkOYFAUFAEBAEBAFBQBAQBAQBQUAQEAQEAUFAEBAEpgcCQrRNj3mUUQgCgoAgIAgIAoKAICAICAKCgCAgCAgCgoAgIAjsYQSEaNvDEyDNCwKCgCAgCAgCgoAgIAgIAoKAICAICAKCgCAgCEwPBIRomx7zKKMQBAQBQUAQEAQEAUFAEBAEBAFBQBAQBAQBQUAQ2MMICNG2hydAmhcEBAFBQBAQBAQBQUAQEAQEAUFAEBAEBAFBQBCYHggI0TY95lFGIQgIAoKAICAICAKCgCAgCAgCgoAgIAgIAoKAILCHERCibQ9PgDQvCAgCgoAgIAgIAoKAICAICAKCgCAgCAgCgoAgMD0Q8Ihoa+jrpovy1lB5dwd5e3nReUmz6fszM11IDNIQXZr/Ba1tbaBwX3+6L2d/ygkOd0Sqb2iQ/lixnf7TWEEdA/3k4+VF80Ki6MKUuW69rxr4V20R/a26gK7LWEQHRsSNaveO0s30flM1dQ32898CvH3o98n70PN1xTwmPGG+fhTs7Uu1vV2uMr9L3odeMJRRFft5edPS8Gi6Im0hRfsFEMZ/f9lW+ndDOYX4+NKP47OpuLuNrkhb4IiBVYHtHbvoxuINVNPTRQdGxtGtWUvJm7zGXN9EvGiUg/mhUfTIrIM8rramt4suyfucZoVE0A0Zi0e8f2vJRnq7sZLs6p6Osgg5OWZGogsLK3m2krNfJua69FPJt7lOI26zQyJY35TsGychJTCE5wWyp/4OfUF90I3HKndw8SOi4qmwq80tm2DWLXN7D+QewPVi7nXPb5Jm0w/jM93SMR12Sq6s6v60pZa2tDcTxo6+4FH2zgorsw0w1m1njzCHr9aX0dPVBdTY101RfgF0bkIOFXW10SkxqXR/+VeWfTHqxUToojvK+/udn9r256FZB7rmJdDbh36VNItOj03jqv9ZW0R/rcrjf/8iMZd+sPubofsduDxWsYNerC9hO2csj/fvL99K9b3dbBt0daqxvNZQRi/VldDdOftRjF8g/6zeha2GjTb206ldVa8nY9HhOpnvO82Znd12mpuhIaKTYlLo4tS5dMHOz9zWG9gQd7+nwM9JT56rK7L9VujG4YSLnSyjT7B/kKV1rQ10eFQ8XZO+iKfa6nc72dnQ1khXF65lO6yejKAweij3AHqzscJtvbHSM6v6H8zdn56pKWI9M84l68nuNYxZj3W6NcMvQFt+U3sT3VS8gRp7eygpMJjtKfQQa69VpVvo/eZqbhd6vDJzCZV1t1vi8OGuGm4D60Q8x0YnEdZF5u8S/nZn6WbqGRzg9WecXyAVdLW67LmyA+7YOykjCAgCgoAgIAgIAoLAeBHwiGhTjamF6oLQGfTgrANcxM+OzhYm2vDYkWyt/b30TG0R/TZpNi+k7yjZTO82VdGpsWl0XvJsWt/WSLeXbOJ6sVHKDApzHKeR5DslNpUuTZ0/4p3W/j5anr+GTohOofebq6i0u8PVR7VZbenvc/2GMRrLoDLjb8mBwbxgRL9P3t0eiEIQBVemLWSCcGXReh7fWIgotckAntU9XRTjF0Cdg/10X84BFO7r54jHN10gv7OVlud/TmmBIWMan5loM8qEJ3VPN1lU82Ynz05yppNdVa+S9Tkhka4Norn8urYG3oRdlb6AN0e6+t5pqqL2gT46bTeZ4sk82LUH4ik3OIL/B/mK8PWje3P2pxfqSijK158JKScds8LuvrKvbOs+Jz6LQMZt69g1gmizwkpnA9yZP5R5ojqf/l5dQLChV6YvYJ1+vHInvddcTauy92P74dQX1ZYn+jIeu2DXHxxEPFKxnQaweyaihIDhzTVIxGsL17nItX/UFNLNWUvJ18tL+3tbfx+P+2cJOZTX2UqftNTywcnBETNJ2fBFYdH0XlPVqDoXhs7gtmFblud9Tt5e5Nrgq3cT/IO5TnM/CzpbLdtVmG3taPZoLKo/e/J9d2XIKBdW4yzpaiN8I0GuX1EAcqiP7svdn7KCnGV1LN9Td/QEZay+Q1bjwLyMRZbj/YOYULyuaB35e3kzMX7UjAQK8va1/N1p7qG7D1dso8HdeoPyx0UnsV31RG+s9Mmqfhxk6uYSxJxOjzF2nW590FxtWV59a/CeItpw+PDHyh10VlwGHRARS9cXruexwq7rcACJaTwgUYc9OJAyyxRIvL9XF1JWcBgftGJejPMsRNt4rL+8KwgIAoKAICAICAKeIjAmou3ygi9oXWsjewTclr2M1IYCi6hna4uof2jIkmhTxFpVTyc9POtA+nhXLZ98YmOGU1ycROLBZhqbsiOiEuimzCWO4wLJBw8HnDInB4aMqAsvYwF5b9lXdEvWUrqrdPO4iTZshL9qb6YrCr5kIhCn4Ogv/nd9xmJeRBZ2tbr+23EAmgK6hepY6vkm3pnIzb1ZJjype7rJoporO3l2krPxEm1meXGHaPNkHuz6p9pWMgCiTW3S8DensaOMky2wqhvvOhET5r6bbYA78wcC4OqCtRTo48tjU5tY6MFtxZvYS3iqEW0Plm+lgyNnspcK7DkekDCfttSx197lu716YXt/kpDNf9f93tjXw95m8JzExhmeLDjIuDhlrsuG7xceS683lI2q8yfxw/WCKHilvpTi/ANdsqPsPzxoT4hOHtXP1xvKLdtVc/p0Taq9VCcAACAASURBVIFHY1H92ZPvO8mz7ttgNU41ns9b6/kgDHKLOTYTGqgTnqB2ZD7KOOmSO3qCeqyINrtx2OFiJcuxfoF0cd7n1Ds0yAeASm9xSKT73YitVV+gL5DJ/cNjCd97rCd+ODOLqns7PZI1K32yql95TpvnEmS/To9Bpup065maQsvyuvULPAHhaQobd3ZcBsvJCTHD+qjDYVHYDPpLVR5dlDKX15vGxyg/8JZ+oiqPzozLGBEFIUTbN7H6kzoFAUFAEBAEBAFBwB0ExkS03V26hbZ0NFNxVxv9KD6LENKFxeZfq/NpR8cuqujpZKINJ4sPIAyhsZzDMS9OnUfr2xp4QwOPAoRozQ+J4hCJQyPjOSxSPfCYQRjATP8gJrJwchrp68+L3P6hQfppfA79dPeGDe+A5Ivw9ScsaBFaBLLrkMiZrvqwgEQ4AzzwEOoyER5tD5Vvo3ebqmlF2jw6dkYSe0rcXLyR+gYHaWl4DP06cZY29FWd0GL8c0OieDN6Wdp8Wt/a4MJqeeo8DlfFCToehFiAzDPiiTIId0OonVNdqhwWzNjQV3R3cFgW5g//repVYSQXps6hh8q2jegPTokx9+81V1FqYCiHymBujB57isSAPKBPWBzjN5xEnxidzHMNjwgQrRgbxoVQGaNMYFN9Y/FGwsYGT0VPB12YModOjkkdJdPTTRbVAO3k2UnOxkq0rcrel95oKKfFYdEjQljdIdrcnQcQSKo+q/aAgRUZ5jR2d2zBRBFt8Ggz2wB35u/J6nw+FDDbPLNw25EB3YMDlrpo1GfYXaOdgP77e3vzIQBCOOG9BxLquBnJdHn6sBewsgX490nRKXRR6lz2LnaXtMH8wr7fn3sA3VO2hT5ornGFz8OmQ//xWP3+XlM1hySCwFHl4dmibHh8QBB9qKkTZeCNCS/jDW1NIzzajPZfhd6b+2nVrpoXjN+TsVyQPIcuyf+CQ9lASOHwaDLfV95AOg/Ns+MymaCCncbh1iWpc+nesq3sQQqbvqalftScoT6lO239vXRARBytzFw8IUSbTpfc0RPVH923wmq+7HBRYaBqzo0y8t+mSiZ+oT9dgwM0KziCbsxcQl+21mt/V0Qc6rLri2oLh44glW7PXkZ/qdrpkaxY6ZNxPMb60TerudSNHd9xK92yKq8j2mBr4BHYNTDAxBpC77FWQzi3DgesMZG+APYEeIOkBymJR31HILv4bkHfsJYwPkK0jVoyyQ+CgCAgCAgCgoAgMEkIjIloQwgWSK2nagooLTCUvce+aG2gzoF+erupwkViIT/GA+VbmYjb0t5Epd3tdH7yXF5oqZBDRTohXMK4KFREG7wSFPES5uNHt2UtpVtKNlJTXw9v5NA+Np1/qtzJ4UYPVWxl4slYHzaeF+5cQ/tHxBJO5VWYmxljY145q1AXRXzh3eygcLohczH3QT0qJwz6hEUkFobol/Exhqr+JmkWvVxXyoTT202VI7C6Ln0xXVO0ll+F58uXrQ2j8FRlEAZiV5fC3c/Li3PkYMOgPPEQiog5RY4v5Ner6+umk2NS6M9VeSP6c1J0Kj1SsY3OiEvnUNZHK3ew14I5NHZ1UyWTAFgYI8+eCgG8LWsZYV5BkJZ0tbs8ES5OmTfCK0FtADDf56fsw14+qq/mOZsOsmgOUXaSZ2BgJ2djIdqUXBtDc4wbKHMfzaGj7s6DItrs2kO7dmSY3djdwW68RJuTDXDqg5XNM8u2HbEFnYWO6XQRf7Oyu9Cp5alz6a7SLXxgAU8R2E48D+YeQGvbGtgWICwO4WiPV+2k85PncHiXO0QbbNuVBWuZwD8yKsGSYEB7OtIJNhWhZUdHJdK+4TF0d9kW+s6MJD6IUDYc+Zx0765Inc82Ce/eUbrJZTeRR8po//EHcz9VSJu5XWN+zelEtOFbCzIN3odZQWG0Kmc/zpEK7/Rnawu1+KrvMw6G4B0ODCEbZ8alO8rGWL6n7uiJ3bdivESbWUZA+oJsW54yj+Bth8Mh5GFt6u/R/v7rpFkulXaHaIO3F9Y18OD3VNas9Mm4pjLWrzqmm0udfsCm6XRLhWOasVJ1wGNNrV9U2Y921bBHJPLSzQ6O4KgIY1insZ8qskH1F4TfVekL2bZApnZ0tDDxibUnbBQOFYyPEG2TtJOQZgQBQUAQEAQEAUFgFAJjJtqOi07mk0YsDLEZgYcSktTeXLzBRbS9VF/Ci1H1wCMNngo4OVdEm1pIWXm0JQUE00Up80aRc2qjhRAIXcJfldAcCzgQfMh3cknqPPbWMS/6Pc3RBu+qP1Rs54XiitR5dHx08ghgEf6EE2mQESDbjOG1xgXo4NDw5jbWP5A9N8xYgcTDhkYtVHHabVXGqS4j7mZiy7ioVyEluv6ADAShivkGuWgVsoNFObwGW/p7mWh8rb6Myns66Kfx2ZyLBaFbxvBQK6INMmL+m1mCQQpMJ1nE+JzkWWFgJWdjIdpApI3Ho83deRivR5vT2N3BbrxEG7CyswFOfVDhU/uGx9I9OftZfpbsiC3oJ+yLThd1umvUf3jhqA3wyowltLJ4PedrghcyksvrSCx3vYBerS+l9oF+JtrweEoYwEZfU7iO83QGeftQ7+AgfzOQy07Z8Dcby7V9RN4pPAh9M27wYaeN9h9lzP1EmKquXaMXradjMXtH7Yn3nbwiYaere7s4D15eZwsfRLlDCqmDMHwvIINOJKxdjjYrXXJHT+y+I+Ml2sYry8b5d8IUOQQvzf+cw6Qhc57KCmTaSm/xN3P9RqNjnkudfgALnW4pgsyMlXGdo9YvKIvIhMcqd9KlafPoqeoC2tjWyGSlIiV1/cRBKeYZYarwykNePGCrZOr/kmbRoxU7+ODg0rT5HF2gHiHaZNcjCAgCgoAgIAgIAnsKAS3RZvT40t38iE01CJQHy7fxwgnJqQ+OiOO8G8YFNTZtKhxHbVjM+bdUKBhCRHU52nCxwakxaSNIHTMxhBATEGg4jUcozAV5azg0EosukDpIpP6fxnLXRQLjJdqwId3UPpw0GCEr9+Tsz2GSWAhiU6cWjS/Xl9KfKncQPC2Mt0nqQiowJjNW5nIgJZ3KYDGrq8tpQ2KuV1cHfsNtYdhYpQeG2V6GgE0SSEGMG2EqSP5+SMRMvjUS4bITSbRNJ1mEIXCSZyc5GyvRZrzABHoEchRzBQIC4VFXpy/knIl4cFMviHN4G+Fx1yYYiTar9lCfFRnmNHYn7OzqVsSQu5ch6GyAO/On8lKCdDbmaMO7IOkQ3onLEezICztddNL/b4pog5fPFy31dG5iDo8DNyXD28eTHG0qDxiIr4t2ruF8n/fn7k+rm6pcNvzVhlJtnfB0M99YC8/mWcGRI+y/rp+4QROPuV2VMxR/m4452vBNQV5VhAgjNQDSLTjlaAMWSM8AMhPfZ4Qgj4dos/qeuqMnSF+gDnzMhzJjzdGG8elkJL+rlV6vLxsV1hzi46f93Ui0OWEKfUEYOi4KweGip7LG8qnJhaj0yVy/ccFpnkvd2De2N2p1C2O00ierdY6yrxvbmkaEhiv7Z8TBvDCGByZ0ElEOxu/cxy219FR1PsX7B3OYtgrbFaJtT20tpF1BQBAQBAQBQUAQGLNHG8gNuO2rxNcqJ5px8YMFGEKY4I2AhREW9CC+ritaTykBwfTI7IN4BqxuHQ318eOkw7iJDotphD0hrGJV6Waq7+vm0FEs5l6sKyF4ZiCEAI/ykgNJeHvWMrqzdAt7jaEPeCaCaEP+uVuLN3HIyLLwGM4v91JdKYfd/DJxFn03JoWeqMonhFHelb3viJtTdQtQJO82Y3XOzEy6pmgd9xkbcmw8nMqAaNPVpXDXeYmpsCl4hMCz4c2Gck7UDpLQOHepgSEcToqxoew9fItjuPbWUSQrR3gqSFgQj7g91ZjYXke0KZko7Gyz3DyZVVYRPNNFFpEHx0mekbjdTs7GQrQVdbXRzZlLWZbhVfBkdR4lBoRwWBjkA2FDCNdBCN/W9l2cSwj/VjcCuzsPimiza8+ODMNlCFZjb+7vccQOm7SJ8GhTOSjNNgCbSKf5C/X1Y5u3urGSiQ2EOwX7+NDfqguotKudw9ERImVHXuDwALf06XTRSf/tiDbYbNT784RcVrUnqvPcCh0FQXVZ/pe0ub2J31MhyAkBQexNhiTlCEU13zpq/h2h6MO5pHayZxxkEnYcZK+y4eo2SfO76lIes329r2yr612rfh4eFa9t12hvrNpVNz6a+5MRGDoiRxtIIU+wGO/7TrdrKmLj6sK1HLp3R/a+TPLoxolwvT9X7eSk9TjAAqn5XG0xe2uD1Bgv0ab7nkKGnPSkvLvD8lthJyd2/bWSkSAfH87BuiwshnOwYp2B0GuQ4rrfIYcgv/4vaTbtExKhnXsls6gLt+wqD1dPZc1KBnX1qxt4dXOJb7ROj9VBoVm3Qnx8LctX9nTSivzPmSy/N2c/zuuKAzjcGIxLqb5orWd7cM7MLNfhpBkHHOa+0VDGXm8gw7EmwYEuvjvG7xwOOm8r2cQHv3NDIunq9EV8+ClEm2xyBAFBQBAQBAQBQWBPIeAR0aYWWVjcYsN6Z/YyPoXFc13GYsLNg/gbHvz9jqxl9ExtIX3WUsckGTaUuI3zqoK1tLG9iY7fnYAbiW5BSiH8oG2gj8Mtl4RF84Ienm5qY4zF5ODQEOdkQyJ/LP5wqo42VaioOiVFAmo8SLyNBR9u8sINVqq82gz+Pnkf9s5R/cbtVUggjk2RKoOcZriYQJVRm8h5oVFMIGHTgfbh7eNDXuwJ9H5TNUX6+fNCHASF8VG5Z/Ab8tchzAqLeyzWjViZL0MA6Wguoy45cKpLlUPfQZgBU/XOGXFpI+q9IGUOEwDmtjB3KrwqffdlCPDgU2MwjhHhusvzPqfT49LorLgMDiWNw4Zs94UXymsS/UHOm9VNFS6Z6KdBJiF0fVUhadNRFo1yZiXP8NDJCAxjHTDLGQgJs3zD+1DnTQlCA/NmLG+cP2Outr6hQSZ432qs4Is+ov0CCTICufZkHsy6ZdWe8UINlDGGgcOjzWnsdtgZk8Cb68Z/W23AzVjpbEBiQDAPCWH0dn2AFwgwRegUCOnmvh7y9fLmHJJXpi1w3bzsRAZY6aJZn42XIaDfSCaOPEl4DouMJ9w8CHsJ2QKhAoIc3qheXu5dhoB3QIi83VhBQ7sn1ZjvUuXUw59gt+EBhUf3O8YMog0EPQ5GYP+NtzEqWbaqE/UayYAbMhaz1wzsP0LOrPoJ72tzu7qPsidjgVeo8TIEkFmT+b6dPCtvK5AuF+Z9xjptDGM29/PsmRm0qnQL2wAQNDhguSxtgeuyH0/0xt3vKQ6XOBesjZ6ob6nVt8IKb6v+uivLCGc0XhSi2jH+DhJJEW04sLDqC+wZCKkjoxL5YEM9nsiKlT7hd3P96KNuLkF22umxWbfgafp4ZZ5W7/H9h96pdZiyB/gG3Fi0nrZ3tJCPlxeB4MaBDS4+0eGAsFYc4mCdoWQuCuuq3es+q3WcWtuUdLfxhS/Gm6t1ei2/CQKCgCAgCAgCgoAgMNEIeES0TXTj7tZnDjd19z0pJwhMNAJTXRYVCQGizZxDaqKxmor1OXnmTOaY9qa+uEPaTCY20pZ7CEyWDE1WO+6N2rnUVOuv84ikhA4B8WgTuRAEBAFBQBAQBASBPYWAEG17Cnlpd0oiMF2INnhn6vIvTslJmaBOKy9L5Y2GapXnxGRjtTf1BTjsbf2ZoCmf1tVM1pxNVjsTNVlTrb8TNe5vWz3meTbebPptw0LGKwgIAoKAICAICAKTj8CUINqMoZYIbxJPnMkXFGlxGAGRRZEEQUAQEAQEAUFAEBAEBAFBQBAQBAQBQUAQsEJgShBtMn2CgCAgCAgCgoAgIAgIAoKAICAICAKCgCAgCAgCgsDejoAQbXv7DEn/BAFBQBAQBAQBQUAQEAQEAUFAEBAEBAFBQBAQBKYEAkK0TYlpkk4KAoKAICAICAKCgCAgCAgCgoAgIAgIAoKAICAI7O0ICNG2t8+Q9E8QEAQEAUFAEBAEBAFBQBAQBAQBQUAQEAQEAUFgSiAgRNuUmCbppCAgCAgCgoAgIAgIAoKAICAICAKCgCAgCAgCgsDejoAQbXv7DEn/BAFBQBAQBAQBQUAQEAQEAUFAEBAEBAFBQBAQBKYEAkK0TYlpkk4KAoKAICAICAKCgCAgCAgCgoAgIAgIAoKAICAI7O0ICNG2t8+Q9E8QEAQEAUFAEBAEBAFBQBAQBAQBQUAQEAQEAUFgSiDgEdHW391Kef+6mLrqCsjL24fSjr+CoucebxjoEBW9ej01531IfiEzaNY5j1BAZJIjEEODA1Sz5mmqXfc8DXS3kZe3L4Wn70spR19EAZGJju+rAo1b36KK9x+h7DPuoJDEuaPeq/jwUWrY/Dq3gcfbL5DST7iKqtc8zWPC4xccRT5B4dTdWPp1mROvoerP/uYqoyr29vWnyOxDKfU7l5BPYBgRDVHVx3+h2i//ST6B4ZR02G+oq76Qko/4ndtjMBfsbiqjwleuJfx/9JzvUPqJVxOR15jrm4gXjXIQnrEf5Zx5t8fV9nc2U95zl1Bo0nzGz/iUv/cg1a17gezqno6ymHXarSz3zvKsl7P4A37s0k8l3+Y6jbiFpS2h/q7WUXKNd4Pisinr1Jup8NXrXH+HvqC+3tZaKn37Lu5mzMJTqKN6m3s2waRbxjlHe7nfv5+qP32S5173pB13OcUsOMktHdPZAiVXVnU3531ArcVf8NjRFzzK3llhNdoGfF27vT0aouYd71PFR49Sb2sd+YfFUvLh51FXfRFFzz+Byt65z7IvRr2YCF10R3nzX7jUoT+rXPPi7R9MqUdfTFGzj+KqG7/6D5W/+wD/GzY9et4JNr8PUc0Xz7IceHl5jyiPl6o+eYJ6W2soLGWRtk41ll15H1HNF89Q9pl3kW9gOP+s3gXWsNEj+2nfrksnPRrLaGQ9w2J87zvPmbXd1vfza4xoaJBm7vsDSjzkl5T/wmVu6w1/c93+nmL89npSt/5F22+FbhzOuOhlebC/lyo+eIQaNr1OQ0ODFJF5AGWceA1/+3flf0RFr99IQwN9PGnxB/yEkg79tWsCrd8NtZR3T2QF6wysE3paqikoNpPtl5J7O53o79zFY9qV/zHbnZSjLnT12ahD3r6BlmPX1x/mGpdRVrrqCinvuYv5u6OekPjZlPP9+6mtdO0IDOOWnU1tZetHfX/wXuEr19BgXzevMwOiUqi9YpPLbpvH7Y59kzKCgCAgCAgCgoAgIAhMNAIeEW2qcbVQjcg4gLLPvNNF/HQ3l1PesxdwMTuSbaC3kxo2vkoz9/shL6TL33uY6je+QgkHnkvx+/+IOmt3UtGr1xF5+9Cs7z9I/hHxboz7a5LPvMjFy4O9XZT/4mUUu+g0wgYYxJrqo9qs9nc0uX7DGI1lUIfxN7/QWF541m98lfuMRXVL4adU9t97KfOUGylwRioV//sWGhoaGBMRNTzg4TGBZPOPSKCBnnbK+d4q8vYPcgOPb7ZIz65K2vnM73lxOxFEm1EmPKl7usni17NmLc9OcqaTXVWvknUQFWpTZS7fWZtHNZ//g1KPXcGbNV19rSVfsjxGzTqSq/ZkHuzaA8kWHJfDm0XIl2/IDMo9615q2PwG+YZEMRHurGN67Ko++att3THzTyKQcW3lG0cQbVZY6WyAO/OHMvUbXqby9x+miMwDKe3YS5n0qf3iGT4IyP3Bg3xA4dQX1ZYn+jIeq2DXn6Zt/6WS/9xOQ4P93ERgdBrN+sGDvKEGEZN4yC/498qP/kQ5Z67iwxTd7wM9HVT48tWUfOT5/B1o3LaaD05AyCsbHpl9CNWtf2lUnUGxWdzGMIm/nMjL20U4qHdRhokSUz+7m8ot21WY4fDFk7Go/uzJ992VIaNcWI0TGPV3tVBE1kFU8MKl1N/dNvy9jEhwlNWxfE/d0ROUsfoOWY0D8zIWWW4p/pxK37qTEg/+JR8CYUzx+/+YZi47m+tTBwTqQMJ8aKJ7FySTTt6H7a77eoMxKdsOTMxEm04nuhqKeR69/YL4UDA8Y3/CwYFOh/DNsRq7rnxb6XqtrHRUbaWSN28lHK6qJ27pmfwtssLQLDsgLbFexDciNGkB99k4n0K0jcfKy7uCgCAgCAgCgoAgMFEIjIloK379RmrO/4h8AkIo9+z7SG0oQGDBowunutZE2zCx1tNUzt4G7RWbqeDFKyhwRgqfavr4B/PY4HFQ8cEfKGbByZR23GWO4wXJV/3JE7Qr/38UFJMxoi68DNKs5K07Kev0W9kbZ7xEGzbCWKjm/esiCkmYw5tBkAGVHz3m8qjD6TLGkXrMcsf+6wrYLZzHVOEEvjSxm/uRMuFJ3dNNFl2bcht5dpKz8RJtZjFxh2jzZB7s+qfaVjLARJvBO8Np7HjfyRZY1Y13nYgJc9/NNsCd+QMBAG9On4BgJqN8g6N2vzZE5e8+RHFLvzfliDZ4oIGAweFAwUtX8XjwDYCXCryMM0+9mX/DAUrykb/nf+t+721roNovn2XPycG+LvZwAZmRePDPXTY8avaRVPPZU6PqxLcCT82av1P1mqcoICrZJTvK/oelLqIZ+3xnVD8bv3rLsl01pyBBPRmL6s+efN9JnnWfBKtxqvHAgxXzGDgjjbLOuGMU0YE64QlqR+ajjJMuuaMnqMeKaLMbhx0uVrIMGan+9AlKOvT/2JMX3/64JWdQZO7hLHM4bPPy8dN+ZeFNqXvXSt79w2I8ljW79YJZJ5jofn4FDfX3Us5Zdxts0HD3zeXr1r2o7b+dzqEes6zASy94Zg6vmdDfwpeuooSDfkbB8bMsMTTKCdaHNZ8/Q7GLTx8R7SBE2wQu7qQqQUAQEAQEAUFAEJgQBMZEtFX+70/UVrqOOqq3c1gkQkjgkVT75b+ovXIzdTcU7ybaEqnq479S7dp/kU9AKGWcdA21lq6n2i+eZY8CeEOFp+/HnhwIJ0IYp3rgMYPwgMCoFA4DxQmmX2gMDfb3MJGXfMTvKXbRqa7yIPl8gyKo8n+PU++uasr+3p0UmrzA9ffatc/xpg+/46R4vEQbvFmwcEa/Mk6+geDd1165hQpeupKG+nsoMucwDqvRhc6qk1sef+oSatr+DmWcfD21lW4wYHUthz4hlA3PcLgYQlqMeF5Luwo+5pN0p7pUOQ6pHRygroYiSjn6YopZ8N3dIa/D9X4d5vELqvr4iRH9gVdJxQd/pPpNr7JnEAiNkIR9Rni0KRKjr6OJ++TjF8S44JQfcgLiEW3CSw9jw7iCZ84aIRPpx1/B5Cu8+PCgrwjRAabmZ7rJohqfnTw7ydlYiTZ4UmEjFJa6ZEQIqztEm/vzkOTaYFu1BwysyDCnseNdJ1swUUSbzga4M3/wZkNoqNnmmWXbjgyADbTWRYQW6+0E9N/bN4DgWZJ02P/xQceugk+Y3FMh7upd9Gfmsu/v9hzzciQhVf8hL/BYyfneXVTx4R/5AALEGR7Y9GGbQ5a/w0s48+Qb2NNGlYfHi7LhINB0daIMvDGbd75PLUWfjfBoM9p/FXpv7qdVu2pcmA9PxpJ4yK+o4MXLabCvh3LOvofDYSfzfeUlpPPQjFvyPSaoYKcRfpd+0rVU8u9b2IMUJEjTttWj5gz1uex75y6asc/RlHbcFRNCtOl0yR09Uf3RfSus5ssOF2PoJObdKCNM/D2/ggZ7Oyg0eSGPO/2Eq/lbhjUFvNfDkhZSwsE/YwyND9YbunereA0xWt7t9MNK9q2INp1OtJdvZBIb3+XB3k4eD3QOpL+ufF9rnbb/CJu10jkrWVG4wPbAPmSffhv17KqyxFB9fyCjWG+lHHk++YePjHIQom1C9gNSiSAgCAgCgoAgIAhMIAJjItoQggVSq+L9h5lwgSdaR+VXNNDXxaFPisTCwhThk/BIw2IfeURSj7mE8p+/xBVyqEgnFT6gxqaINmyqFPHiGxzJ3mKoE3mNZp3zMPmHxTHxhrw+M5eeRZUfP87E08j6hpi4icw5lD3kVJibGUdjXjmrUBdFfOHd0KR5lHHySu6Da4O9O4cPiEcsxJkQXHz6iKaMoarIT4a+R2YdzMSaEavMk66n/Jev5Hfh1QOMzXiqMgh7tatL4e7l409px66g4jdvdXniISyk+I2bmHhrKV5DvbuqmBQrXX33iP7ELTmTwz4Q4gvSE56ByF1lDh1FHcWv3UihKQsp5agLXCGAmDvksolddDrnWVKeCPD4M3oluIiQ4EhK/c4K3mwrr0HznE0HWTSHKDvL89d5r3RyNhaiTcm1LuzJHaLN3XkA8WzUP117mGM7MkzlLtKN3R3sxku0OdkApz5Y2TxPiDbobNFrN2h1kfXZwu7CbqedcBUVv3Eje7OAKEB/2Mb84CHqqPqKbUHyURdwHs6y1fdwXkiECLvjHcVeKi9fTYkH/ZzC0pbyO56QS8EzczlEDSH+CGUreu16/nfyEee5bDi8CHV1Isdd9Zq/U9SsI6j438MedMPekGEj7D9+N/cT5Ky+3a/za3o6lr2ZaAOhBLIVB0MgX5GPEd7gsLO1656zJDKBXXvlV1Tyn1upt6WG863N2OcYR9kYy/fUHT2x+1aMl2gzywjG3la+gb35EBIdlrKYMk+7mRq3vMne9+rx8Q+hrNNuYfk3Prp3VUimWd5xEOmJ3mA+dUQbbJFOJ+CxxoeEJ13HXmdYg4Boj1t8uoUOhWvHjoM0vc4N50XUyYrCBF5+fe0NvMZQEQw6DCE7bWUbmBREaHnCgT+lxIOHQ9HVI0Sb+esh/y0ICAKCgCAgCAgCexqBMRNtWFyDAEFidHgr4EQyKvcwJnAUcYCTWiyg1ANyJuO711Px6ytdRJtaYFl5tAXFZBKSoJvJObUIRR4UPi02JdhVCc2Rr6O3rY4KX76GCTv8bl70e5qjLe2EK3kDinw1mafc2YZbfAAAIABJREFUxEmRjQ8uWwBphhN5L1//EeG1apOH0Bp4lmFz6xsUzgt1M1bwvkPeIzzYMGJxbFnGoS4j7mZiy7ghUXlldP1BPqmm7f/l+cYlFVYhO1jcIzQO5F/S4b+h2rXPD18KceTvOccWQsyM4aFWRBvmyvw3s8KA4JlOsojxOcmzwsBKzsZCtKHN8Xi0uTsPimizaw/jsyPD8HersbuD3XiJNrRhZwOc+qDCyEBeIZ+j1WNHbEE/sVHW6aJOd436j3+z/SFyXXih8lMiubyVx4w7RFvzzg84d5/yWvOUnEo67LdU8u+b2VMXqQkGervY0yaYc1kN2/CGr97U9hH5mvCA/Ffjg91E0nSj/UcZcz+R90nXrtGL1tOxmL2j9sT7Tl6RsNM9zeWUdfptbKNxEGVHUClZVQdhwyTo78ZMtNnpkjt6YvcdGS/RZpYRkD3l794/fJnDp0/QrsLPhj36l53NXuE9zZX8fQZpi9BS4/xbvQv8dHKHg8mJINowBp1OWHlXWukQLjHQjV0dMpp1zpgnzSwr6A9yJha8dAUfiH6tY3oM1fcMh4Wlq1fR0EA/ZZwyHEWgHiHa9vRWQtoXBAQBQUAQEAQEATMCWqLN6HGiu/kRm2oskCo/fIw92CKyDqao3MMpet7xI0gsbNpUWIRaTJnzb6lQsMDIJG2ONlxsEDP/xBGkjpkYAqGFMFHkioOXSz5uRm0o5k0sSB2EZmJTqi4SGC/RhtxDHVXbmAQD4ZT7/fsIoS8NW/7NJ67DC29s5t5nQg6hpcbEyLqTZ4zJjJW5HBbHTmWwwNXV5bQhMderq8OF+6k3c/4ju8sQsElCriXOpYJk2e8+wDfUwlMOidInkmibTrIIuXGSZyc5GyvRZsyrCD3qa6vnuYKc78r7kLJOv53CUhezbCO0DN5R8DrC465NMBJtVu3ZEW1OY3fCzonEcyKTjNjqbIA786fyUvqFxZhytA2TrMAIF57Y9cVOF530/5si2uDB3Fq6juKWnE6dtfl8wIEk7GPJawbiq+CFy2hwADmk7uGLZpQNb9rxjrZO2HzzjbWwDfDSMtp/XT9xwQITAKZ2Vc5Q/G065mgDMYS8orDLOEjBd9QpRxuwgEcXcpThW4dDMk/0RqVTcNIld/Skr7PJ0jN6rDnaMD6djOAGTBWG21mzc0RYs3FhhbBw36BIziuoI4J075rlrnnHux7rjdW6QqcTPgFhVPP530eFaKO/uvL4XTd2q/JGktEsK3gHdq7snXsp89RbOHTZ/BgxNMoJvInL33uIAqNT+QBT5bcUok02N4KAICAICAKCgCCwtyEwZo82bGC6G0o4JAePyolmXBQhd0fxGzdTROb+lHL0RbyAmzHvBCp4fgXfGIUNFB6rW0exWEWiXmz6+QbCoAje7CPEBxcNIHQU19PXrX+Bvd6Q4BeP8pIDCQCyDSQPcnqohe9EEG0g2MrffZBAJoJkTD/pOiYfkCMu9eiLOEEy+oUNXu5Z9424OVW3IAYpZ8YqbulZVPDycN46eGYgL55TGRBturpcuGu8xFTYVHjavhwm1rTjPU7UXvrWXSPmLjAmg8pW300z9zuHbwFEWBc2ZrpbRxEiihww2MAmHvorvo3WmNheS7Ttlgl4R1qFlZoVSBE800UWoTNO8ty84z1bORsL0YZ8i7ln38v58uBtgHx9IFPhLTgsH3dRzMKTORS6u7GYN+dpx17ukmt350ERbXbtYY5tL0Ow0DHolRN2IE4mwqNtmCQcbQO6G0vc6ANItIepfv2LTFLAK8bLN4D/u7O+kL22kFTdjrzA4QHCuHW66KT/dkQb5K/kzdso5Zhhj7fyd+DB4xw6CqKg6JVrOfQcjwoJhscL8lclHHQuh6Kabx01/x4YnU7tFZuYZOjv2kXZZ97Nl9uA7FU2XN0maX7XdetoN0ig4f7DbqIu9a5VP5GXUNeu0d5YtatuUDX3B3nDjDna+juaPcJivO873a6pCA94g/uHJ/A3HKSHbpxZp95CFR/+gXN4ph1/JXuwV3/2N86vBbJjvESbTpe8faED9noCMtfqW2EnJ3b9tZIRhEGCvMP3DqQbPEeTDv8te0wi7yz+PWP2UVT92VOEHHitpV+y7KUeeynhxlbduyinkztPZQ1zjXx7kPuhwT7KxW3tYbEu8TWvOVA/woajcg7jQ0Ckicg46drdF5oMh1YbdQiXIej6rw4VjeU5vccbN1nKilqj4RugPHqBmQ5D3Dhv/J7BnpS9cz/3JTx9Gef1xSGnEG1729ZC+iMICAKCgCAgCAgCHhFtajGF00gsyHO//wCVvXs/o4hcH2pBhP8e/vv9HELZtO0dQn41LORCEudxfiB4KICswyZzaHCQN6c1n/+DiTPkNovIPoRSj76Y31MbY2zUhoaGOHkviLuI7IN5MYj+qFBRdVqMxS8ehHDgcgZ1s5UqrzaDWKhVr3ma6+B+B0eRT1A4bzZcZRAq8tnfXGXUJjIYYajPX0qddfncfsz8k/gdvFu/6TVe6KJ+bOKMj8o9g99AECLMCov7sv/ePQIr82UIWafdNqqMuuTAqS5VDn1HXj14Eqp3Zsw5dkS92OiHpiwe1RbmToW5gJDBZQgI4VNjMI6RN0DPnk8JB/yEPdkQooTNlLrwQnlNoj+ZJ99IDVvecMkEEqmDlNX1VYWkTUtZNMiZlTxDZ7Cpgnyb5QzvmOUboYU6b0rcCAidMJY3zp8xdxrmA0Ra3brnWU79w+Mo/fgrWa49mgeTblm1Z7xQA2WMYeDwaHMaux12xiTw5rrx31YbcDNWOhsAItqLL+8otrRHKnckMK3f+DLVfvFP6m1vIG8fX4qafRTnSVReVE5kgJUumvUZdteo/2gHeaXwRM8/kUDcAtPhvl3AN0dziLqXt5uXIVzAhAgOHUDEKPuvPBZVTj38DrsNchGP7neMuWnraorIOpBJXdh/4+2ESpat6kS9xk0/co+BOMT8YWNu1U/03dzuCKO9+z88GQsOiIxEGw5BJvN9O3lWHkcg1fOeW07+4TNHhDGP7ufxVPHho1S39nkaGhqksOSFlHb8Fa6bHz3RGw69dON7ivUD8p3Z6Yn6llp9K6zwttYta1mGXiL3Hy50gr7iW5R0+O8IFwsUv3nLcN42Ay7Kow5EW3jaUu27lR89ail3nsiKCs9U6x5jvlmzTqhbnFX9mE/jpSe68khzoRs71mqjy9/HN4NayQpSS+AAEesCHOTggaeaGUOfwNBR3zPzek2tYXBhkvK4M4at6nRYfhMEBAFBQBAQBAQBQWAyEPCIaJuMDunaMIeb7ql+SLuCwFSXRUVCgGgz55CS2bUm2vYEVk5eQpM9X3tbfyZ7/FOxvcmas8lqZ6LmYKr1d6LGPV3rEY+26TqzMi5BQBAQBAQBQWDqIiBE29SdO+n5HkBguhBt8ODU5V/cA5DuNU0qL0vlEYeOKY+/ycZqb+oLcNjb+rPXCM1e3JHJmrPJameioJ5q/Z2ocU/XeszzKR5t03WmZVyCgCAgCAgCgsDUQmBKEG3GUEsVejW1YJbeThcERBany0zKOAQBQUAQEAQEAUFAEBAEBAFBQBAQBASBiUdgShBtEz9sqVEQEAQEAUFAEBAEBAFBQBAQBAQBQUAQEAQEAUFAEJhYBIRom1g8pTZBQBAQBAQBQUAQEAQEAUFAEBAEBAFBQBAQBASBbykCQrR9Sydehi0ICAKCgCAgCAgCgoAgIAgIAoKAICAICAKCgCAwsQgI0TaxeEptgoAgIAgIAoKAICAICAKCgCAgCAgCgoAgIAgIAt9SBIRo+5ZOvAxbEBAEBAFBQBAQBAQBQUAQEAQEAUFAEBAEBAFBYGIREKJtYvGU2gQBQUAQEAQEAUFAEBAEBAFBQBAQBAQBQUAQEAS+pQgI0fYtnXgZtiAgCAgCgoAgIAgIAoKAICAICAKCgCAgCAgCgsDEIiBE28TiKbUJAoKAICAICAKCgCAgCAgCgoAgIAgIAoKAICAIfEsR8Iho6+kepD9eX0Sb17SQn783LV+VTbMXh7mgGxoiev7RCnrr2VpKSA2kKx7MpfAZfo7QDg0SffbfRnr5L1XUWNNL/oHedOiJMXTyuQkUHuXr+L4qsGNDGz15VyktX5VDM5MDRr334esN9PY/a6mmvJv/FhrhSxfenkVvPFXDY8ITnxJIM+L8aNu6NleZi+7Iptf/Vu0qoyoOCvGho8+Ipe/+JIH7jPF//GYD/fPhCoqe6U/nXJRC1aXddORpsW6PwVywpbGPHr+1hHZubON2TvlZAnl5jbm6CXnRKAdHnBpLP12R6nG9XR0D9OiNxTRnaRgd9/2ZI95/54U6eubBcrKrezrK4mX35VJKdpALCyt5tpKzg46Pdumnkm9znUbcDv1uDLU09I2Sa7y74IAI+sXV6fTX20pcf4e+oL6Wpj6699J87ufZ5yUT+umOTTDrlnHS0d55N2XS/95o4LnXPZfcnUNz9w13S8d02Cm5sqp7/f920Qev1vPY0Rc8yt5ZYWW2Aca67ewR5rBgSzv985EKKt3ZyfN+zoUpbJsWHhhBrzxRbdkXo15MhC66o7xP3VNm25+fXJLqmpewSF/65VXplLMglKuGLX385mL+96+vy2Cdt/oduKz9oJmevqeMfHy9RpTHO5+81UhNdb2UNTdUW6caS+HWDlr9XC394qp0Cgj05p/Vu5HRfmyjjf10alfV68lYdLhO5vtOc2Znt3X9NGI0MDBEPzg/mQ45MYaevtdaNsx6Axvi7vcU+DnpyRfvNdt+K3TjcMLFTpbRp+7OAXr7X3X04ev1dOI58XTMmXGWMm6WAXfftZJHq98H+ofonRfreA2Ffx95aiyd+ZskXpcUbeuguy/J537j+fkVaTxvSs+Mc4m1ha78nGXh9NiNxVS8o4PmLgtn+6j0Slf+0JNiuC3zeI/+XpylnTDXg3nY9GnLqO8P6l21PI/aW/p5nZk5J4R1W9lt1S937JqUEQQEAUFAEBAEBAFB4JtCwCOiTXVCLVSPOj2WfnRxqov4wQZ81cV5BOLMjmTr6x2kjZ+00L5HRvFC+t2X6uilx6uYsNn/6BlUX91Df7i+iDday+/KZkLM6TGSfFhIqoWeeq+/b4j+ensJkzdr3mminRvaXH1Um9X6qh7XbxijsQzqMf4WEu7L/X7uD5V07mWp3F7Jjk56clUpnXdjJkXF+NHzj1YSFrFjIaLUJgPEZXlBFy8osbDExtHXbw8zbUTU2tRHd16YR7MWh41pfGaizSgTntQ93WRRyaudPDvJmU52Vb1K1uftF84bRLNcgxhvqOllUgVENzYtuvogkz3dA5Q9b5hM8WQezPUZ21v7fjMlpgcyUQ35ik0MoN+uzKBNn7WwHQgJ9XXUMSvsPvlPo23d2ECCjPvqi9YRRJsVVjob4M78oQw2kI/dVEyHnxxDp/48gQ8uPn+3iVY/V0eXrMrmAwqnvqi2PNEXJztq93e7/uAg4L7LC6i3e5Cr2GdJGJ1/axZ1dw7Sw9cU0lnnJfHv/7i/nC6+K5u8vb20v/f2DNJ9lxUwGVBR1EWr/1VLK+7JofjUQFI2fOnhUfTmP2pG1QmZwcO2ZWUReXl5uQgB9W7m3BB64bHKUf3c1dhn2a7CpLm+z6OxqP7syffdlSHjvFuNs7m+l7raB5jYwCHJroY+uvyBXCYsndoZy/fUHT1BGavvkNU4MC9jkWWQ6sDggSsLCf8++7wkSs0Jptbmfq1cjJ5/99+10oMhIq2cKvn9xVVpTELfuyKfibYlh0XyWNXhhTosge22m0tzeRwEqG8HMDcSbbr6UV6HVcFX7Vo7ATyt6jHLDohE2M+4pABKSAvkdaJxPoVoG4+Vl3cFAUFAEBAEBAFBYKIQGBPR9tLjlfTOi/UEz4AV9+bwphgPPDj+9UgFb2KsiDZFrNWUddOPl6dSdVk3k3NZc/6fveuArqpa2pPeExKSkATSSAEb2J4Ne1fs9dl9+uwFEBBUFFTsKAhief7qs/feGzbE8gS7AklI7wXSe/Kvb8K+npycdm+ugYQ5a7kM556zy7dn5uz97ZnZYXTxTem84MSF3VaQbZgsHn1Wgm1/QfKteK2ayS8s8rRl4WV4ymHyeMHcVHr10bJBE21YCGMif9fV63gnFd5rWKA/s7jI5VHXuKmLVn1YO8Bjy7Yzmx8wm9g6ff/vfM6bi3u9TLhT9kiTRTVmVvJsJ2eDJdr0cuOEaHNnHKzap+pWMgCiTbuos+s73rezBWZl4113CQO9DXAyfnhnyZwcCo/0ZzIKi0xc0AN4pex5cPSwI9pg57InR3AnQETgAglTsK6FHrujgGYuyuJ7987KYW83XEb3GzZ28jcEnpMg3+GJc9b0ZJpy5GiXDd/7sBh65v7iAWXutGcklwvCEoTe+O3CXLKj7D9I0532ihrQTnhkmtWrxvTX7xrc6otqz5Z8306ejb4RZv1U/akq7dsIS5sQSvA60hMdKBOeoFZkPp7R2wG9LjnRE5RjRrRZ9cMKFzNZDg71pcduLyCQYBfNS3fprR1eaCNk2Z13zfQAZRnJKevT7QV0yfx02nmfUfTg/A106MnxlD05nFZ9UMuEvq/fwA06/Vh2dfWaPm80H8E9o/LN+muGLTzvzNqplZOAIF/65qM62v3A6H7RDkK0/Z2zPSlbEBAEBAFBQBAQBDxBwCOi7ct3aphUAhl2+S3jedKDiRXCONb/3MQhUSDaIqIDCF4kLz1YQqNiA5j8yv+zmZ69v5jJOBBUu+w3ip68p5BO/HcSHXtuoqsP8JhBeEDmjmG8gEMZY9NDOBShvRUT3bS+BdPmCyRfcKgfvfFYGRXlttDsJdnsBaauNV9uoj9WN7AHHkJdvOHRtvK9WnrryTIOhcHONsjDe2fmUEtTNyFE4tCT4gxDZ9XOLfq/016RTBBefmsGY6OwwoT509eq2bMIFzzxsKjR4oln/lzdyASiXVnqOXgR9vQQ/fFDA3veYTGEBb4qV4WRTDkqlie+2vYAz09fryaQKqhvw5/NtNOeUf082hSJAQIVz4SE+9F3n9SxN9Lpl4+jFx8soePOS6SywjbuG/qVPjG0n0ycNSOFlszOoXEZfWGU8Ja5+o5M9qTQXyNNFp3Is52ceUq0gRj5aVU9ExTaEFYnRJvTcQBBrcozqw8YmJFhdn3Hu3a2wFtEGzza9DbAyfj98k09LZmTO8Dm6WXbigzo6e411UWtPsPuau0E9B92EmGy8BqDhwnsz2mXj3OFuCtbgPbg/pSjRrPXslPSBuMLr5PzZqXQiter6a0ny5k4wwWbDv3HZXb/tf8ro1n3ZfGmi3oe3pfKho9JDuZQfn2ZeAbekb9/30BrvtrYz6NNa/9V6L2+nWb1qnFB/93pywHHxXIqA3j14duHsOihfB94mI3ZHgdHM0EFOw27jm/BQ/M3sAfpxF0j2GPQCF+lO5Ul7TT1nAQeS28QbUa65ERPVHuMvhVm42WFi/LyVWOulRGQxiB+wyL9qKGui/Y6LIbDZ6EvRuOqLUuFRTp9F/UbyaPZ/V32HcUkNlJNICogIMiHTr5oLG2s6Ysy6Ors4Xna4aeNYU8wrY3VjiX0x+x5I6IN7xo9b9ZftamA+rXYVpeb16u+F5BREHVHn53AmxTaS4g2T6b/8o4gIAgIAoKAICAI/J0IeES0YWKJCeND8/Np0l6RvIioKGrnnV7kylAkVl1VJz0wL48XeiCREPJ2yqVj6d5rclwhh4p0Qn4i7cRUEW1Y9CviJTYxkHP2PLekmDDBu2ZRJmGCjkUnSD5MJEHegHjSloeF57NLimjyPqMIu/IqzE0PrDavnFmoiyK+8C4mtGfPSOY2qEvlhIFXDSaVl9yUTpP2/osQxHNqwlpT0U4XzE3jXEII8UAYqhYr9FvlNoJXT3lB2wA81TN2ZSncschGqOvDC/KZZIMnHsZlydxcbisIuIridjr81HgObdO255CT4mnxtTl0zswUiowOoPvn5tI+R4weEDpalNPCRMLuB0TTMeckuEIAQY6u/6WJd9wbN/0VenrCvxL7eSWoxRPG+4yrkmnpdXmuturHbCTIoj5E2U6egYGVnHlCtCm5VqFF7hJtTsdBEW1W9WkXgXqPNru+O8FusESbnQ2wa4OZzdPLthWxBZ1ddM16Q13Eb2Z2N2ZMIBP28CbDhsW/b0hjDxlcVy7M4JySsAUX3ZDGBMryGzfQtDszOETYCdEG2/bUokI66swEGjc+hN9xh1wCYYLQUdir7Enh/K3AJgwIeWXDK4vbDMtEKoNvPq7jHHBP3lPEfYLdDAzy7Wf/lQ3WthPkrFG92vya7vZlayba8K3FN3Tx7BzeEAFhhLx2CMX79uM6S+IIeQSfuLOQvRUR1guvKTvZ8OR76kRPrL4VgyXa9LL82RvV9Pr/lXFu2qKcVt6ww0YjcgbaEW3uvmumBxgfMzktK2jjbzJSYIAcR8TAr9/Ws/ehukC8I9cldBOXfizhSWf2vBHRpiIP9OXn/NJkiBXmOUb6Z1YO2gnZgUxizrmxqpM3CNA/7SVE29+5TJCyBQFBQBAQBAQBQcATBDwm2pCU/NGF+VSc18o735tqOihzp3DOS6aIg9VfbuLJqLrgkYZdyeXz8lxEm5pgmXm0IQz09CvGDSDn1MQWhADCgu6evp4nmOrSJsZtbuiix+8sZPJtdELggJAVd3O0gXx64q5Cqq3s4IVGanZoP+zhrYfwhjceL2OyTRteqyaZCK2B9xgWt0EhvoSJuB6r6Xdluu5hwQgPM7Nn7MrS4q4ntrQLEkWwGLUHyfbff67P0yEqxt80ZAdEw+N3FVJNeTsny1/xRjWtXdNI/5qbyjm20iaG9svxZka0If+b/je9kIPgGUmyiP7ZybPCwEzOPCHaoLOD8WhzOg6D9Wiz67sT7AZLtAErKxtg1wZsRiDMCyHxCI03u6zIC164P1ZmqItGuqvVf9hT2B9cCKWHbVT5KbFhYUYa2JEpKA8ecvDgAomPy11yCsTWq4+W0qdITRAbQAi/h3cbDrdRNvzHlZsM2wi7gis5M9TVP9jNro6efvbfqJ3wwDOqV+tF625f9N5RW+J9O69I2OmCtc3sMQziDRtRVgSVklW1EXbihUnsCWknG1Y52sx0yYmeaNMMWH3X0G6td6Rde70hy9rxd3fszfQAcw0jOcUcAgd8nDc7lT5+qZK94UECgtjCRmPjxk5a9WEdvf1UOWHMjDY11ViaPW+WysLoeeBnRT7q7QSeN6tXyQ7y02LOiQ1dzI0QRaAuIdo8mf7LO4KAICAICAKCgCDwdyJgSLRpPb6MTn7Eonr3g6Lp01erOLE0Jm0IXQAppp1QY9Gmwh/UgkWff0uFgiHfi1GONuxe4hQ+bR4WPTGEEJOx40M4VxxCWP9zSz79uaaRZt2XzaQOwlnhhaIOEtBP+t0l2hAWi5AbJP9OnxjGeZbCIvzo9x8aqL2lhye3uHJ+baJHFxbQVbdl9AvFM5qwok96rPTPIfTI7hkkAjYqy25Boi/XqAzG/b/lNGtxFufnszoMAYskeMqc9O8kghfN8nkbOLk+ci1FxwV4lWgbSbIIubGTZzs585Ro0+ZVhB411XfzWGFxhoXb7MVZHL6NCx5AoeF+rsWOU5ugJdrM6kP5ZmSYXd/tsLMqWxFDTg9DMLIBTsZP5aWEB602RxveBUkXNTqADzyxIgOsdNFO//8uog05tQrXt9DkfaJ4EwJeq5Ahd3K0qTxgIL5wsExnew9deH0a5f/Z4rLhsO1GZcLTTX9iLTZXsCDX2n+jdsKO49LXq3KG4reRmKMNG134RsGzGZ5pkEknOcfgDYk8YDgxGh6EdsSV3WEIRrrkRE9aGrtc3yE90eZpjjaMtZGMwGMMuf/0Yc0IZTaSR22OPnwPPXnXTB719794qy+dB4jlKoRzbg7R1pO98J6HBz6+w+rSj6V2wql93knOWPU8yjDqL9pjpX+qbm29WtnJX9tCDy3YQBMmh9OlC8a78uQJ0fZ3LhOkbEFAEBAEBAFBQBDwBAGPPdpAbiBkAvk5cKmcaNpJUVVZO+c0OeCYWDr2/ETO1bXzlFF8IhYm9efOSuV3zU4djYkP4KTDWGyB1AFhg3/jJM6y/DYOHW1t6aFvPqzlfDE4yQ6X8pLDrjBCYj54oZJi4gNdk0tvEG3IP4fE5c8vLaYjzxjD+VCwAMRC71/XpnKo1ZqVmzgsFESb9uRUowkrdnj1WO15aAz938IC7hMm0MW5fTlitHjqnwHRZlSWwt3IS0yFTe03dTR72Kz9sYm97BCGoq0LizAkOke4LBavyEeHcF2jU1VVjhaEcx12ajzLSWzCX4ntjYg/JRPYfVcknhOPtpEki8iRYyfP635qspQzT4i2X7+rpzn3Z1NsYhCf7vj9ijoeL4wJ5AOhwCBNET6M0+TefbaCZV7JtSLa7GyCItqs6rMiw7CYNNOxtlZ7WwDixBsebSoHpd4GICeS3fj5B/huPrG4hI47P4nDtBGmibxpZQWtnKsSicutyAtsHkD/jHTRTv+tiDbYbOj4pfPT2e7gdEknoaNY+D+/rJhzsuFSIcj4P04dPemiJO6j/tRR/f2YuEAqK2zlDRwsyFF3dFwgk73KhqvTJPXvqkN59PYVNli9a9ZOhKgZ1av9qJrVq05Q1bcnMtq/X462lsZut7AY7Pt2p2uib8r7Ev1HGHHfyZp9p6tq+wNC+M3Hy9jrCPKD1AjwboYHlTox0ilBDRuAS2unjL6n0IG+k73N9QQncZt9K6zkxEq3zGQkINCHde6A4+KY6EFqBXikgxg3knEQczjpHN6kGEt33jXTA5zobiSnIPI+eL6Sw1pBdqNtF89LZ++vlx4q4TnJhJ0jaOX7tbTrfkhTUWI4ljjNU/888vlBj3GaL0LJsQlz9e0ZTNghpNPoeYyLUX/hMW9kJ0rzW03r1crvIw2sAAAgAElEQVQJ2oH5HOwDDng45dJxvMkpRJsn0395RxAQBAQBQUAQEAT+TgTcItrUAgYntIF0mbU4m8MjcYHQeuTmfMJvuPp+z+Jk4ViUxycFcbhVQnIwT5KwIMOEnXPg9BKTUi8/VEI4BQsTdxA0U89O4MTdamGME6cQlohwIuRqy9ghjEOEUKcKFVW7uZjo4ULoYmFOCx19ZgLFjwtyPa8Wg1ffkUHvPFXhajfaB4IPObDUMzjsAMm3Vd/UIhI5xBDK8NPXffUfyH3p5RAc9FEtXpQXkBpIlXsG/0a+FIRZYXKPBNRarPSHIZw1LXnAM+qQA7uy1HNoO0ItQXqqd+CJqK0bCy60Wd8eYKPCVnae0ncYAhZqqg9aQUW47n2zc+mEC5Joh90jOJQU4V/qwAvlNYn24H20R8kEwmBBYBq1VYWkjURZ1MqZmTzDQycxLZjJZ72cgSRT+qAlO7T51hRuwHG/Y2L7Pa8dP22uNizuVr5fQy8/VMoHfaROCOWQQ8iIO+Og1y2z+rQHauAZbRg4PNrs+m6FnTYJvL5s/NtsAa7HysgGKNkE4WDVBnh1ANOfVm2iN58op5K8Via2j/znGCbtlReVHRlgpot6fdYehoB2g9iDBysukKcfvVxFsJeQLRzisvK9Gg5D8/PzcXQYAt4BIfLCshLq6el12X/lsajyCeIH2G14QOEyuo8+oz3wuDni9Hi2/5AxHCoAG65k2axMlKsl2i64Po1tCd5F3iuzdsL7Wl+v0YfXnb6AkNAehoBNkKF830qelacTSHV8w5ALURvGrG8nZOqLt6rpheUl/K3CQQCnXjrOdfKjO3rj9HvK+fUCfS31RH1Lzb4VZnibtdepLAMD7UEhRvXAo04RbdiwUM84eddID9R4GskpSDCQZyDSkJMQ313MoUD2Lb8xjz1M1ZhFjPI3HUuEBOufB0moQoXVvErls62v6zJ8Xqvfqr9IPbHidWM7YVQObKL+e6afr6k5DCIjFNELPZNLEBAEBAFBQBAQBASBLY2AW0TblmqsPtx0S7VD6hUEhrssaok2fViRjK7zkzWHAiu7cLyhaIO2jq2tPUPd/+FY31CN2VDV460xGG7t9Va/R2o54tE2UkdW+iUICAKCgCAgCAxfBIRoG75jJy3fAgiMFKIN3plG+Re3AKRbTZXKy1J5o6FhyqNiqLHamtoCHLa29mw1QrMVN2Soxmyo6vEW1MOtvd7q90gtRz+e4tE2Ukda+iUICAKCgCAgCAwvBIYF0aYNtUR4k3jiDC8hG0mtFVkcSaMpfREEBAFBQBAQBAQBQUAQEAQEAUFAEBAEvIvAsCDavNtlKU0QEAQEAUFAEBAEBAFBQBAQBAQBQUAQEAQEAUFAEPA+AkK0eR9TKVEQEAQEAUFAEBAEBAFBQBAQBAQBQUAQEAQEAUFgG0RAiLZtcNCly4KAICAICAKCgCAgCAgCgoAgIAgIAoKAICAICALeR0CINu9jKiUKAoKAICAICAKCgCAgCAgCgoAgIAgIAoKAICAIbIMICNG2DQ66dFkQEAQEAUFAEBAEBAFBQBAQBAQBQUAQEAQEAUHA+wgI0eZ9TKVEQUAQEAQEAUFAEBAEBAFBQBAQBAQBQUAQEAQEgW0QASHatsFBly4LAoKAICAICAKCgCAgCAgCgoAgIAgIAoKAICAIeB8BIdq8j6mUKAgIAoKAICAICAKCgCAgCAgCgoAgIAgIAoKAILANIuAW0VbbWUMz10+jkrZi8vXxpYvHXkanjDndBVsv9dDcnFm0uuEHivSPpLuzFlNmaJYtrF29nfRIyUP0Ye371NLdTH4+frRD2I50RfLVlOHgfVXBK5Uv0jPlT9J16TfSnlF7D6h3UeGd9EXdZ9Ta08q/BfkG0aXjrqBXq17mPuGK8I+gUN9QquyodD1zybjL6bWqV1zPqIL9fQJo18jdaFbqHIoJGE3o/9KiJfR+zbsU5hdGZyacTflt+fy7p9fa5j/ptvybqaK9gvYetTfdnHEb+ZCvp8V55T2tHOwYvhMtmbDc7XIrOipozvprKDtsAt2QPr/f+3cV3EYf135IVmWPRFmcmTqHDo451IWFmTybydm/ki506aeSb32ZWtwmhk2kpu7mAXKNd8cFJ9O89Pm0MP9m1+/QF5RX1VFJ/1f6CLdz/+gDaUNrniOboNct7aCjvnuz7+dyMfZG17/HXkKnJ5zhSMeMsFNyZVb2t/Wr6LemX7nvaAsuZe/MsNLbAG3ZVvYIY/hW9Zv0XPnTVNdZS9EB0XRW4nlU0LqBpsYeRw8ULzFti1YvvKGLTpR3+rorLNuzeMIy17iE+AbT+WP/TcfHnchFv1T5Aj1V9jj/fW7SBXTamH+a3gcuj5Y8Qm9Uv0q+5NvvebwEXKo7qmmH8J0My1R9ebfmLXqj6jW6M2sRjQ6I5dvqXdhq2GhtO+3qVeW60xcjXIfyfbsxs7LbRu3UYtTT20tHxU6lq1Om04x1VznWG9gQp99T4GenJ69WvWT6rfil6We6I/8WqumopbHBY1mnIQt2uJjJMuYNiwvvoS82fkbo/07hO9G88QtYd9V3Xy/7RjKglc2YgBiv6I1ZX83GTDuHcNKenxt/pJvyrqfm7mZXl9JC0umCpIvproKFA+7fm72UXqx4jvVYKytm9SodReGqPXPSrjf8/uCZewvvovaedp5nxgXEU15rrstua8tyYtvkGUFAEBAEBAFBQBAQBP4OBNwi2lQD1ER1x/BJtHjCUhfxs75lLRNtuKxItoauBnqx8jm6aOylPJG+u+BO+qzuUzou7ni6eNxl9GPjGrq74A5eaGGhlB4y3rbvWpLvmLjjaHpKXzvU1djVQLNzZtARo4/iiXJRW6GrjWqx2tBV77qHPmqfQTnae2ODx/GkG+2eGncs1weiEETB7NS5TDAu3LCAeqjHIyJKLTKAZ0V7OS8QWnpa6J6sxRThH2mLx9/9QG5LDl2bM4NSglM96p+eaNPKhDtljzRZVONmJc92cmYku6pcJevbhW1Pc9Ju4Nv6539sXM2LpNlp17kWpnpdWFH3CTV3N9GxcSe4ygBJ5cQmWNUH4ikzNJuyQrNZviL9o+jurPuY6I72j6ZRAdG2OmaG3bIiEP/mZZ+ecCaBjPuz+Y9+RJsZVkY2wMn44Zmnyp+g58qfoZ3CJ9HstLms04+XPkqfb1xBd2Tew/bDri2qLnf0ZTB2wao9GJ9HSpZTd283V5EQlEiLsu9nEnFB3jwXufZ8xbM0P+NW8vfxN7zf1NXI/T478XzKbVlP39R/zRsne0dNIWXDJ0fsTJ/VrRhQ5qTwyVx3n22ZQT4+vi5yRb2bEJjIZerbuaEl17Rehdkfzb+71RfVni35vlMZ0sqFWT8LWwsI30iQ6/Ny5zBJf0/2YhofkmErq558T53oCZ6x+g4pe4fnFNGGvz2R5ZUbv6D/lD5EJ8WfSntG7UW35N3E9g82yUj2EwITBqibXja/2Pi5V/QGsmbU17er3zQdMyNdMWvPN5tW0kMlD1BPb4+rT4eNPoKyQycY3t8+bEe36lXkmJHu6mUHhOfz5c/Q+NAM3lAN8Q3pN55CtA3Gysu7goAgIAgIAoKAIOAtBDwi2q7PvZbWNKxmj4CbM28ntaCAB8dLlc9TV2+XKdGmiLXy9jJaMuEBWrVpJd2efwsvzO7LXsY7lLhAWL1Q8SxP6m8af4ttf0HyPVn2OLcLC2BtWXgZO7L3F91HCzIW0n2Fdw+aaMNC+Pem33jBASLwvgnLuL347/r0m2iPqL3Y00f927YDBg+YLRI8Kcvb73hzca+XCXfKHmmyqMbJSp7t5GywRJteVozK0xNt7oyDVftU3UoGQLRpF8h2fcf7drbArGy7BTh+17ddbwOcjB+IjJtyr6dgv2Amo9SCHHpwV/7t7CU83Ii25cVLaZ9RU6i3t5duy++z1yBh4CX4bPnTNDP1Wr53b+HddFbiOfy30X0Qc/A2g+dkW08re/scE3csXZk83WXDd4/cg96teXtAmWcm9JX7cMlyerv6DYoLjHfJjrL/8KDFZou+ne/VvG1arxrT5yqedqsvqj1b8n1PiDazfqr+/K/hO94Ig9zenb14ANGB/sIT1IrMd6JLTvQE5XibaDOTZcgIvCShnyfHn0az1k+jI2KPoo2dGw1lHwSk/tLL5gsVz3lFbzA2VvMFozEz0hWz9nyz6Wv2Pv9H5J5cz/W5c+j0MWcQ5nFG95VnttN6FTlmpLtamxvuH0FPlz1BJ8Wf0i/aQSvnQrR5e7Yn5QkCgoAgIAgIAoKAJwh4RLQtLlxEvzf/SgWt+fTPhLMIIV3wSHqq/HFa17yWSttLmGjLCM2gZUX30we1CNMJpatSptNPjWt4QQOPAoRo7Ri2E31Q+x5NGbUfh0WqCwt5hAfEB45hIuvLjZ9TlP8o6uztYCLvrIRz6azEc13Pg+TDohyLhJqOaia79hm1r+t3eIv82vQz3TdhKYe6eMOj7aHiZezRNi11Jh0aczh7StyRfyt19HTSbpG70b+SLjIMnVUhbOj/9mE78GJ0Rups+rFhjQurq1Nm0OtVr3BIDi6EiyGkRYsnnsG7CLWzK0s9h8k/vOxK2kro/KQLePywwFflqjCPq1KupgeKlvVrz15RexPGHl43ycEpHF47PmR8P482RWJAHtCmIN9gymvJ4TDdI0cfzWMN8hQT9D4PqJ0IIShambgqeTqHy8YGxHHfIU8IIz469tgBMj7SZFF10Eqe7eTMU6Lt9sx76L2ad2jniF36hbA6IdqcjgMIJFWeWX3AwIwMs+s73rWzBd4i2kDo622Ak/F7uvy/vCmgt3l64bYiSdp72kx1UavPsLtaOwH9D/QN5E2AU8f8k9Y2/0E/Nf5Ih8UcQTPT+sgwZQvw95Gjp9JVKdPYa9kpaYPxhX1flL2ElhTdy7YbxBku2HToPy6z+/BWQ0hisG+I63l4XyobPiYogb7a+MWAMvEMvDFhk0GsaT3atPZfha/p22lWrxoX9N+dvlw27iqak3MNh7iBdMTm0VC+DzzMxgxEEQgq2Glsbl2dcg0tLbqPv6Gw6d/Vf2uIr9Kdxq5G3kxC6KTeowh4uUu0GemSEz1R7TH7Vnji0abVQ62MII3Dgg03Umt3K00Im0ABPgE8z0Aosrq0z+Pbp73MZNPoXXf1BmNt1lezMXOnPdq+YHP0v2WP0S2ZfWSruvT33a3XrD3qewEZxffp8nFX8ZxBewnRNmBqJDcEAUFAEBAEBAFBYAsj4BHRhhAsTMifrXiKQwfhPfZDw/fU0t1Cn9R96CKxkDdjefH9TMSBVAG5ddm4K+nmDTe6Qg4V6YQwBBXKBkwU0QavBEW8RPhF0M0Zt9OdBQuprrOOF3KoH4vOx0r/Q+cknk8Plixj4klbHhae16y7mv4RtSdh51eFG+qx1+aVMwt1UcQX3s0IyaQbxs/nNqhL5bZp62kj5G+C9wbapb20oarA5s2q15lw+rjuw35YXZd2I83f0BfeB6+eHxr+NwBP9QxCeqzKUrijTciR80DREpcnHkIRlxYtpvOTLqQ1DT9QdWcVTY09lp4o+79+7Tlq9FT2Fjk+/iQOKfy/0ofZa0Gf6+eTuo9oSeEiDiu5PPlqVwjgLRm387ienXguFbQWuDwR4K2i9UpQE3SM96XJV9Ld+be72qofs5Egi/qwTDt5BgZWcuYJ0abkWuVh0+aKc0K0OR0HRbRZ1Yf+WZFhVn13gt1giTY7G2DXBjObp5dtK2ILOgsdM9JF/GZmd6FTV6XMYM8ybFhcmTyNHi/9D1e9KHsprWn8gW3BOYnncXjn42WPss1GiJwTog22bV7uXCbwD4g+iN9xh1yCTUV43kHRh9Dukf+gxUWL6OCYw2hm6myXDS9uKzIsc3rKTHq09GE6MPoQQj5OZTeRB0tr/3Ff306Qs0b1avNrutuXrZlow7f2+/pv2Zsc5OsdWffQB7Xvs3c6vNKNxkx9n7FpA+9wYAjZODH+FFvZ8OR76kRP7L4VgyHa9DICuVm56Uu6p+AOzkmWHTqRbs283ZUD0Oh5pdOwCUayqbyvBqs3VkQb2qAfs6Njj3GrPVrbhFyHmH/pIw2M7jutN9wv3LQ9kJ21zWt5g6C1u4WOizuBbZj2EqJtC68kpHpBQBAQBAQBQUAQGICAx0TboaOPYK+jjZ11vPMND6VDRh9Od+bf6iLa3qh+jT6oeddVKTzS4NWGnXOV20uFiJp5tCUFjeXFoJ6cUwsBEAJGiXpVQnNMZEFkIE/QtJRraHLELgPCv9zN0Qby6D8lD/JkG4u7w0Yf2Q9YhD9hxxekEna9teG1apGHHf/e3h5e3MYFxtGiwrsGYAUSD1ipBeMTZY+ZPmNXlhZ3PbGlXUAqgsWoPSADQahivDF+ZiE7WFTAa7C+q56Jxneq36KS9mL2QkQ+G4RuacNDzYg21KH/zYhoG0myiP7ZybPCwEzOPCHaoCOD8WgD0eZkHAbr0WbXdyfYDZZoA1ZWNsCuDViQIgQNRNKdWfeafpasiC3o52d1nxjqopHuavX/xvE3s8cRrnnpC2hh/gLOpwQvZCSXNyNZnBBtyAmF3H0g2nC5S07Ba2VBHjzT1rCnVHtPB3u3IfefsuHwijVqI/JC4UIIq+ofNihgp7X2H8/o24m8T0b1ar1o3e2LduPIEyy88b6dVyTsdEVHOefBy2lZzxtRZv002gg7KOZQPuzHTjascrSZ6ZITPbH6jmi/teobqogtu/YayQhk7rHSR2h66ix6pvwp+qXxJzoj4Wy6YOxFLHd6mdIqNn4zkk3VnsHqjR3RhrrV5iXGbELoRLfao/qCXIdzcmZxOLdWN8zuO6131aavTdujZOfCsRfToyUP8wYBxgBRBOoSos30MyI/CAKCgCAgCAgCgsAWQsCQaNN6fBmd/IhF9ZmJ5xBymWDyOSliZ05WfeqY0/uRWFi0qXAcNSnT599SoWAIETXK0YaDDY6JPb4fqaMnhhBiAgINu/EIhblm/VVU2lbCkzGQOgjBhJeHOkhAP+l3l2jDghSnfCEBclxAHC+WQewhgTwWdWri/Vb16+xpNy1lZr9QPKNddvRJj5X+OZCSds9g4m5UltWCxOh5s3s4SAJEW2pwmmVuHCySEA6KST3CS5D8fZ+ofem0hDM4XNabRNtIkkXYATt5tpMzT4k27QEm0COQoxir+Xk3sDclToFTYX84qXeU/yg6JOYwNl1ObYKWaDOrD+WZkWF2fbfDzqpsRYY4PQzByAY4GT+VlxKkszZHG94FSQcPIxyOYEUG4DczXbTT/7+LaENOrR/qv6dzks7jcNTK9gqq66rzKK8ZiK+Z66ZRd28X3ZO9hD6t+8hlw9+uedOwTHi66U+sVQnbtfbfqJ1Hxk5lOdbXq3KG4reRmKMN3xR4sCFEGKkBkG7BLkcbsMDJr8hRNjXuOD6Uwo64sjsMwUiXnOgJ0heoDR+jTRlPPdqMZOTnpp9cB6X83PhTv7BmK5lSdsVINkGQeUtv7HK6ascsvzXPUFfM2qP0A/bpweJlfKAJNkHVZXZfLytm9eI5M3y0srOqfiU9W/4Uzynuyl7sCl0Vom0LrSCkWkFAEBAEBAFBQBAwRcBjjzaQG8jHhtATXConmnZS9Gfz7/RA8f3sjYDwT0zoQXzBO21sUDItnbic3zU7dRThBHdkLSKcRIfJNMKeEK5wb+E9VNNZzaGjmFy+XvUqe2YgtACX8pIDSXhLxh08IYbXGCbiuLxBtCH/3J35t9GndR/TbpG704KM2+jNqtfoxcrnOQRzauwx9GTZE4Qwytsz7+53cqrx6WBvDMDqtDFn0gJN6CgWHno89c+AaEMicDPcjbzEVNgUPEKuT7+RPqh5jxO1gyTUjh3ysiGcFGEnO4TtyPmXcDqkPnQUGCNxNBKZ7xyxMxOPOD1Vm9jeiGhTMpHXkme5eNJKsyJ4RoosIk+NnTwDWys584Ro29C6gRaMv5V2jdydT3d8qvy/lBSUxGFhkA+EPSEUELkE/2z6nT028bc6EdjpOCiizao+KzIMhyGY9X1T10Zb7ECceMOjTeWg1NsA5DyzG78I/3C2eZ/UfkRTRu3LOdRC/ELpmfInqai1kOaNn8+5Da3IC2we4BRAI120038rog02G+Wem/gvVjMQ5E5CR0FQXZczm35r+oXfUyHIOOQG3mRIXo5QVP2po/r724dtT19vzgHV1N1E88ffymH1IHuVDVenYurfVYfy6O0rQmHVu2bt3D/6AMN6tbbGrF51gqq+PWnB6f1ytIEUcgeLwb4PPOwIMOV9ie/Gwsw7mTwx6idOIP5v2f/xIRLYwCppK6JXKl9ib20mPdw4rRc2QP8dNvqeBvsG2epJcVux5beirL2U5uTM3HxA032cWxSXVXvNZOSP5t94owsHKsGzG7bo9DFn0hmJZxvKPjwFcYoyPLFgR3HpZTPUL8wreoOx1vcVGyE4ad1szNxpj/J0x9wKpwHrPXG199UJv+7Uqw2h1Xqj4r72e5YcnEx3FdzOG7zbhe3Amz/Y5BSiTVY5goAgIAgIAoKAILC1IeAW0aYmiSVtxZxAeWHmXZwMHBdCT3DyIH7Dhd9vzbiTXqx8jr6r/4bC/SJ4QYkEyjflXkfYHT485khOwI3E2SCl3ql+kxq7Gzm32S4Ru9KM1Fl8GIJaGPv5+PPx8ghNPDfpAjok5lAOEUKdKlRU7TQjATUueOCUtpfyCVmTI3Z2Pa8Wg5eOu4LgnaPaHeEfQaG+oZzoXz2DnGavVb3iekYtIrcP35Guy5lF8KRA/QdEH0i+5MeeQJ/XfUbRAaPoiuRpTFBoL5V7BveQVw1hVpjc4yAFLVb6wxBAOuqfUYcc2JWlnkPbxwWn8AEF6h3kedKWe3nyVezZoK8LY6fCq+DRBoxauptdfdD2EeF1s9fPoOPjT6ST40/lUFLk21MHXiivSbTnquQZ7LGiZKKLupiEMGqrCkkbibKolTMzeYaHDhbgyAGolzMQEkoflOzC+1Cbb03hhtx6kD3t89rx0+Zq6+rtZOL2o9oPqLOnk5N/Q0Yg1+6Mg163zOrTHqiBZ7Rh4PBos+u7FXbaJPD6svFvswW4HisjG5AYlMRdQhi9VRvgNQJMEX6G0zM3dW4k2LY9ovakWalzXScv25EBZrqo12ftYQhoN04ORK4pXPuO2p9wMiDsJWTr2rTrmCCHN6qvj4+jwxDwTh9x+CH1Uq/L/iuPRZVTDz/AbsMDCpfRffQZGwqw1dgYgf3XnnKoZNmsTJSrJTPmpc+newrvYvt/UMzBpu2E97W+XqOPtTt9gVeo9jAEkAZD+b6VPKswUJAi16y/mkYHjO5HnujbeeqY03iD6+PaDwgH5mCDBXnzMjaTZu7ojdPvKcJ+o/yjLPVEfUuNvhWQHWyyqbmANgerWXutZBknXt624WbCoQh+Pn4Echak47KiJYay/33Dt5ZEGzYKHyt91Ct6o8JCtX29K+s+erP6ddMx0+uKXXsw7wJpCbuviEOUob+PnLhWsqKvV3uqtF53F+bf3G/epZ+vqTlMYVuBy9tQTh01slxyTxAQBAQBQUAQEASGGgG3iLahbpyqTx9uuqXaIfUKAsNdFrVEmz4HlIyutafLUONj5yW0rbdnqPs/HOsbKhkaqnq8NQbDrb3e6vdILUc82kbqyEq/BAFBQBAQBASB4YuAEG3Dd+yk5VsAgZFCtMGD0yj/4haAdKupUnlZKm80NEx5/A01VltTW4DD1taerUZotuKGDNWYDVU93oJ6uLXXW/0eqeXox1M82kbqSEu/BAFBQBAQBASB4YXAsCDatKGWCG8ST5zhJWQjqbUiiyNpNKUvgoAgIAgIAoKAICAICAKCgCAgCAgCgoB3ERgWRJt3uyylCQKCgCAgCAgCgoAgIAgIAoKAICAICAKCgCAgCAgC3kdAiDbvYyolCgKCgCAgCAgCgoAgIAgIAoKAICAICAKCgCAgCGyDCAjRtg0OunRZEBAEBAFBQBAQBAQBQUAQEAQEAUFAEBAEBAFBwPsICNHmfUylREFAEBAEBAFBQBAQBAQBQUAQEAQEAUFAEBAEBIFtEAEh2rbBQZcuCwKCgCAgCAgCgoAgIAgIAoKAICAICAKCgCAgCHgfASHavI+plCgICAKCgCAgCAgCgoAgIAgIAoKAICAICAKCgCCwDSIgRNs2OOjSZUFAEBAEBAFBQBAQBAQBQUAQEAQEAUFAEBAEBAHvIyBEm/cxlRIFAUFAEBAEBAFBQBAQBAQBQUAQEAQEAUFAEBAEtkEE3CLaeto6aMNNj1P9t3+Qb2AAZd5zKUXskvUXbL29VPLwW1T5/KcUnDKGspdeTQExEfaw9vRS7cc/UNlj71JHRR35BgdS7NF7UeJ5R5B/tIP3N9fQ+GMOFd79PGXdcxkFjYsbUG/N26uo8oUV1FZcxb/5R4VRxh0XU8VTH3KfcAUnx1NAfDQ1rl7neibzzkuo/MkPXM+ogv3CQijupP0o8ZzDuc3U20s1731HJQ+8ToFjoil52snUVlhJcSfsa4+ByROdtQ1UcNvT1PhTLteTeP6RRD4+HpfnjRe1chB3/L6UMvM0t4vtbm6j/Jv/SxG7ZdOY0w/u937VK19Q8dJXyarskSiL2YuvpJDMsS4sTOXZRM5GH7mHSz+VfOvL1OIWe8ze1FlTP0Cu8W7UXttT2vVnU8Htz7h+h76gvM66BsqZ9RC3c9xlxxPa6cgm6HRLO+iob/wtF1DNO9/w2BtdWYsuo8h/THSkY0bYKbkyK3vTV79S9Zsrue9oCy5l78ywGmADNIVb2qPeXmr6NZ9Klr9OLeuKedyTrz6ZbVPU3jtQ+RPvm7ZFqxfe0EUnylt070vW7bnmVNe4+I8Kp7TrzqLwSeO56MbV6yn/1qf47/Qbz2WdN73f20sbP/+JUJ+Pv1+/5/FO7QffU0fVRqfstIsAACAASURBVArfId2wTNWX5t8LqPKlz7gdbJs17waMjmIb3a+dNvWqct3qiwGwQ/m+7ZhZ2G3Ddmow6u3uoXFXnkixR+9JRfe97FhvYEMcf0+Bn42ebFyxxvRb0VG5kb8xzWuLKHL3CazTkAVbXCxkufmPQsq55gHqbmnn0U2dcwbFTt3bNdJGcocfMa9ZP30ZtZfVup4dtf9kGnvJsZQ7+6EB99NvPIfqV/0+UA/M5NTkfm9XN1W9+iXPrfB33PFTaOwlx1HXpiavtUfNedzRJ+BX9eIKqn57FSWceSjPkYzaCRugv5943pGG3yUAu37GA9RV38zzz7DtU9leKHuu7IATeyfPCAKCgCAgCAgCgoAgMFgE3CLaVGVqohp34n6UMv0UF/GDBfj66Q8Q9fRakmw9HZ1U//VvFH3QLjyRrnrtKyp79G1KmXk6xRyyG7WX1/AC18ffnzLvvpQJMdtLQ/LpJ788X+/sooI7nqO44/ehuk/WMDmgiEC1WMUkWN1DH7XPoAztPf/IUKp67UsqffBNSpl9Ok+2W9YWUeE9L9D4m/9FAbFRVPrwW4QFiSdEFPd3c59ac0spOCWeuupbKO26M8knwN8Wjr/7gc66Rlp/9VImWj3pn55o08qEO2WPNFl0jZuFPNvJmZHsqnKVrEfusR3Fn3IA39Y/j0UhCCcsaNTCVK8LkMnutg4K3zHdVQbecWITrOrb+NmPFJyWQIFjYli+gpJGU/qCf1H9N7+Tf1Qo+YeH2uuYCXa1739nWXbk7hMJZFzD93/2I9rMsDKyAU7GD8/Ur/qN8m95kmKPnUKJ/zqKfAP9qe7TNVT10grKvOdy3qCwa4uqyx19GYxdsGoPNgJyr32YIF+4InbNpozb/k09Le2Ud8OjNPay4/l+8ZJX2Kb7+Poa3u9p76Dc2Q8zgdG6oYwqX/yMsu69gu2fsuHRB0yiimc/GVAmNjdwwbZsWPAE+fj4uMgV9W7YDqlU+sjbA9rZWVtvWq8L5+p6t/qi2rMl33cqQ1q56DTpZ0f1JupuaqWw7dOYwAJJn33/VUxY2tXjyffUiZ7gGavvkLJ3eE4RbfjbE1n2Cwvm99RGgNp4UJsjRnKncG36OZdyZj5E+M6pC8R6aNZYw/uRe0w0lEeiXrfuu+QaxPcOaZQz80Em2mBLvdEezPmM9N5KnyBHeXMfIWxSwC6EZo2jpl839PVL106/iBDD+6P2nzTguwUiEeRk0NhYCk4dw0S9dpyFaBuM9Zd3BQFBQBAQBAQBQcBdBDwi2koffYeqX/2C4BmQdd8V7L2FC4vxkuVv8CLG1JttM7HWVlRJKTNOJfwf5Bwm7+k3ncuecrjg1QCyDZPChLMOte0XJnzVr33F5BcWedqy8DLIA0yQU+eeRWWPvjNoog0LYSxI1l29lKL22o6Sp53CC/SixS+7POqwa1z74f9ozOkH2bbf6AGzRYJHhXn5Ja8u7nUy4U7ZI00WXYtyC3m2k7PBEm16UTEqT0+0uTMOVu37q/99RC6INu0C2a7veN/OFij50pdttwDH7/q2622Ak/HDOzlzHib/yDAmo7CA5wt68OoXFH3wbsOOaIOdi5icQb29vZQ39z/cHZAw8NYruOMZylp0Od/LmfUgpV13Nv9tdL9zYyN7+cFzsqeji72HkqefSvDWVDY85rB/UPH9Lw8oM3LP7bhcEJbFS16msO1SXbKj3gVpCg8XfTvhkWlWrxrThu/+dKsvqj1b8n07Aszos2DWT9Wf9tJq/jaHTkihlGtOG0BooEz8bkXmO9ElJ3qCcrxNtJnJMogaeEjFHrsP+fj5DoDOSO7UQ5Cv4OQ4Chobx/MjeN7Dk6ujpt7wfktuqaE8ojwjObW6D6/k9Pnn06h9dqAN85+g+JMPYPn3Snt8fAz13kyfog/ehQpuf5ZAqKfPO9dl+4CrUTthD4zuQxa1ttg3KIDqPvofRR+4c78oCCHavDzxk+IEAUFAEBAEBAFBwDECHhFtCO/CghdkGBbBmNxgp3bjih+p6ec83p1koi06nOBFUvLgm+zhlX7TedT8ZwEV3/8qTzax4Bm13yT2UEn691RKPPcIV8OxkEcYQNiO6RQxOZNKHnyDQtITqbuljXpaOyht3jn8vrpA8vmFBnOIBCap2Uuu5PABdW368hdqWL2OPfAQ6uINj7ba976jsiff51AY7Mq2FVVRzszl1N3URvEn70dxJx1gGDqrdsXR/si9tmeCMOPWCxkbF1bzz+P78BLCxeFi15zaH8/553FYFghEu7LUc+xF2NNLDT+so/E3n8+LISzw1Ti5QoKO2oMXFdr2AM/q17+k0kff5fqa/yykqD237+fRpkgMEKh4xi88hOo+Wc1eieMuP4HHEZ5SCKllD6jj96XQicn9ZAIEbM7shykkI4n7Dm+ZzDsu5lAQ/TXSZNGJPNvJmcdE2/1XsacVCAptCKsTos3xOMRE/LVAMqkPGJiRYXZ9Z3mxsQXeItrg0aa3AU7GD955uXMeGWDz9LJtRZJAT011UaPPbHc1dgL67xcaRJu++oVS55xJTb/lU/VrX7JuqhB3ZQvQnnGXH0+jj9qTvZadkjaQF3iXpMw6napf/4rD7kGcMSky4wHWf1xm98v+7x3Kuu9K9vJTz8P7UtlwEATlT344oEw8A0Kt4fu1tPGrn/t5tGntvwq917fTrF41Lui/O32JPW4fKrz7BeppaeNvH3RkKN8HHmZjFn3wrkxQwU7DrsMLGyQMyGdsVFU8+7Ehvkp32kuqKQGpDM47witEm5EuOdET1R6zb4UnHm1aPdTKSEd5LW8K9nR28ZxnzGkHMnGGy0zujGZiwLzssfco9doz/iLZiXgs1H3ooJE8ojx37o/adycmtztrGynmkF3JJyiAxl50jCucGuUNpj3KKxrlONEnbKiCPPeLDKOuukaKOWw3GnflSdTd2GLYTmxWmrVffZcgu7Uffk8JZx/GmxfaS4g2x2sBeVAQEAQEAUFAEBAEvIyAR0QbJoF+kaGUP/+/TBTBe6y9qIp3KWs/+J+LxOqs2kh58x7jhR5ImZa1xTT20mMp55oHXSGHinRCGIV20uYi2rZLZc83EC+BiTGcs6d4yavUXlJFmYsuJ0zQsehErhZMfqvf/JqJp37l9fZS0ZJXaNQ+O5LaCVUElhZPbV45s1AX7XuYuCbPOI3b4Fpgb85HBK8ahEYAG+Rc0l6uUNWKOkqbexbnEkIoBMJQtVilzDjFlYcIhGZbQcUAPNUz7TZlKdyxyE6ZfQblL3iCEJ4CTzyEIubOfYQXgyDg2ourKf7UAyj/lqf6tSf+pP0o59qHOcQXJGru3P/Q6CP2GBA62pJTwkRC9AGTKeGcI1yeSWnzzqWmX/J4HDqRI2Zz6ClC57ReCWrxhPFOvupkyrvuP6626uV/JMiiPizTVp41ea+M5MwTok3JtT4cSi2g7EJHnY4DPEFVuC/KNqoP963IMJU/yqjvTrAbLNFmZwPs2mBm8/SybUVsQWfXX7PcUBfxm5ndhfcxvJDgTdbT2k5pN5zDXsi4MhZeyAQ4bAHuI/Rqw42PUcadl3CIsBOijb11Fr1ICWceQiHjk/gdd8glECYIIYO9Cp+Uwd8KbMIgt5Sy4chjZ1QmwpbrPv6Bc8AV3fMC94m9IYMC+tl/3Ne3E/JtWK8mv6a7fdmaiTZ8a0GW5cx+iDdEQHYgvxhC7oChEb7q+wz8C+98jr0Vs+69jMInZ9rKhiffUyd6YvetGAzRppcR5WWv9BQkNvJGBqcmGMvd5tyAA75ZH3xPyL2q99THxpa6byaPGB8jOTW7D/Ic8wboNFJjgDTHfEobRqmtV9tWJ+1R5LxTfeojCt/l/L6tOaVUdN9LrKOY/5i10+w+ZKru4/8xaddZtYnDzXlTQHMJ0eblFYMUJwgIAoKAICAICAKOEfCYaENS8vyFT1NrXinvfCMEInyn8ZyXTC3KN335M0+k1AWPNOw+YhGocnupyauZRxt218ddccIAck4tBOB5Y5RoWJsAt6uhhQrvfJbJt8CEmAHhX+7maAMZVnjX89RRWUdZ915OodnJA4i0uo9+oLLH3+Mda214rVrkIbQGC3Isbn1Dgqj6jZUDsMq86xLXPUxGMfHV46mesStLi7ue2NIuIJUnk1F7EL5V8dwnPN7+MZGmITtoS+Fdz1F7eR0ny69+4ytqXJNDqXPP4BxboRNTXEQK5MCMaDP6zYhoG0myiP7ZybPCAHJrJGeeEG2ss4PwaAPR5mQcFNFmVZ8d0aZ0yKjvTrAbLNGGtlvZALs2qDApLLQRGm92WRFb0E947xrpopHuavUf9hT2BxdC6WEbVX5KbFiYkSxOiDZ4yMGDiz1lN+fCcodow8K9Lwz5SwqIjeSk7fBuw+E2yoZvWvmrYRthV3CFZo519Q92EyGoWvuPZ/TthAeeUb1aL1p3iTbtxpEnWHjjfTuvSNhpHBaQecdF1F5SwxtRZv002ghLunBqXyJ7N3IbqgOSlJ0y0yUneqJNM6D/jmi/tfjbaY42pY96GeH7vb3UubGJ6j78nsqf+oiSLjyav2dGcmeUEwy5AuHBH3fCfv08tPX3zeQxNHucoZya3fcNCeSDP1Jn/5MqX/qcvVcVscXdGWR7lH441afmPwoMdRfkuFE7g5LjTNuv5AcHnuQvfIp62jsJ8yFEF6hLiDbHawF5UBAQBAQBQUAQEAS8jIAh0ab1ODE6+RGLaoQg4TSo0kfeYk80hCiAFNMu8rFoU2EOakKmz7+lQsGQ78UoRxt2KaP23rEfqaMnhhBiAu8JeGsghBWeWI1r1lP2fVfwJBiJiKvfXOU6SEBPRLhLtCEsFuEWSAIcNjGlL89SRCg1/LCWelo6eHeWF3O/bqCChU/z79pQPKNddvRJj5X+OYQe2T2Dyb1RWVYLEqPnze6V//cDylp8JQWMNifa0HcOO13+OnujILH9hnmPcZjR6CP3pIC4KK8SbSNJFoGdnTzbyZnHRJvmlGDoUXd9C49V+VMf8gIN4w6yHBeHZ4I0zeo7JdWpTehHtJnUh/LMyDC7vtthZ1W2IkOcHoZgZAOcjJ/KSwkP2n452jaTrNAtHHhiRV6wDTTRRTv9/7uINuTUallfTFH77EA48RFeq931zR7lNQPRAEICi+e068+ilj8LXTYcpL1Rfjd4WulPrFUJ57X236idsONMPOjqVTlD8dtIzNGGjS58o3BCdvjkDA4jtcvRBizgDYlQU5wYDZJkMESb2ffUiZ50NbaaekZzOzeflI6/3SHarGREzcHgiY5QRRwQYSR3eqIU74GEx5wJYdXweFeX2X0zeXR6v+atVa7DXeDBqA3F9lZ73NEnpBdB/kR9aDjr1+ZDaLTtNLsPbLXfuZa1hbRhwX9Zhscv+JcrJFeINi+vGKQ4QUAQEAQEAUFAEHCMgMcebSA3Oqo29p0yisTXm3OiaSc/7WU1lHPNcoo9Zh9KPP8IztU1asqOfNoVJkSps07nd81OHQ2Ij+aEuVhsIbQQRFr6vHOo5OG3qC2/nENH4T3B+TnOOZxPssOlvOSw0z7uyhOp8oUVFBgfzQm1cXmDaEPoJBKXFy99jcaccQjnPQG5xwcuXHsmh1ptWvkLh4Vm3HZRv5NTjSb/2BHWYxVz6G68CFKLBOSes3sGRJtRWQp3Iy8xFaYyeupe7GHT9GMOe9kh3EQ7dliEIdF58oxTeNcYJ5hFH7iL4amjzX8Uci4WhHPFn3ogy0lQQoxrsWNE/CmZgMeAWVipXrIVwTNSZBELLjt5bvop11LOPCHa6r/7gz3aghJHs5dD3YofKSghmsPCWD425xSLP2l/wqlxyOE09qJjXXLtdBwU0WZVH8bYlGj7/k/TvmPxb4cdiBNveLSpHJR6G4CTGG3bABLtta+o5MHXKen8o1g/EKaJvGmtBRWcqxLJ1q3IC3WKoZEu2um/FdEGm40TAZE8HRdOl3QSOoqFf/Gy1zgnGy4VEuwfFc4ndSZddAz3UX/qqP5+YNwoai2s4JNBO6s3ct24B7JX2XB1KuaAdzcfyqO3r7DB6l2zdmKjxqherb0xq1edoKpvj390eL8cbd2NrW5hMdj38b20I8CU9yX6n3bD2Uz+GPUThHDZ4+8T9fbQuCtO5ANHKp77lD2l1GmcTglqvUebmS6xDtjoSVd9s+W3oru5lTbc+DhvwGXcfrErzYOlp5+JLLfml1PJQ29ybrWInTP7NhcO3tVlA/Vyh3y1BXc8y7lQYUfV3KRlXdEAT1bMWfrd7+k1lkc372PDq/L5TzlUs2V9CZ90jDmV2gwcUO9mgXfaHnf1SW2sxh03hTFBe+DVD7tn1E7k5DVrv/Y7B3uDeR5ITBxWMe7S43jzU4g2x2sBeVAQEAQEAUFAEBAEvIyAW0SbmkjyCVopYzhsCeGRuMZdeQLl3/wk4Tdc+D1r8RVU+963VPHsJxSUFMvhVsHJ8TwZqn59JYeEco6PXmJSquShtwgnmmGyH3fivpRw9uGcuFstjH2D/Km3u5fDiZCrLWyHNA4RQp0qVFTthmICzu267HhCzjCc8IXwI/W8Wgxm3HExVTz14V/tTo4nEHyNq9e5Fow47ADhT6pvahEZmDiaQxbqv/6N60dfcJoX2oCFolq8KC8gNXYq9wz+jRwvCLPChBXkhRYr/WEI8DrQP6MOObArSz2HtiPED6Snekclv1Z1Iz9TSHrCgLp47DaHdUVN2ZHz7mGhpvqglU2E6+bOfoiSLjiaInafwKGkwF8deKG8JtEenEhY98kPLpno7e5mAtOorSokbSTKolbOzOQZHjrBaWOYfNbLGUgyvXxDR428KYFj7DF793teO379cqf19FLN+99S6UNvsfdG6IRkSp17Jnu3uTUOOt0yq097oAae0YaBs0ebTd+tsNMmgdeXjX+bLcD1WBnZAOQ8JPJhzwyrNrCnS08vbVr1G5U/8T615pUxsT3mnwcxaa+8qOzIADNd1Ouz9jAEtDv+1IPYMxZX0r+PoaqXPyPYS85refL+VPPedxyuBaLD0WEIJ+/fR4gse416e3pc9l+dPK1y6uEH2G14QOEyuo8+V738OW+KxJ9+MNt/7SmNSpbNykS5WsIj7fqzmZiF/Uf+N7N2wvtaX6/Rt9advoDc0R6GgE2QoXzfSp6VtxVIdaSAwCEI2jDmAe3cNYuq3/qa8/nhWxVz2O5MZvhHRzBM7uiN0+8pe6AFBljqifqWGn0rApDeYMYDLNtqTqJk0lS3LGS5q66B8m58nFNG6Puvlzu0XU+0IaUCiOaYQ3d1EW94z+i+kR4onI3k1Oz57uY2PoAIpKBvUCAlXXAUb36B9B50ezafFm6k91b6pGQLcqTsS3dLu2E7Yev17UceNhB02vmYfh6n5jYg9hQBbBTKa6Tjck8QEAQEAUFAEBAEBAFvIOAW0eaNCj0pQx9u6kkZ8o4g4A0EhrssKhICRJtRaJM3MBrOZdh5AA1l37amtjghbYYSG6nLGQJDJUNDVY+zXts/Ndzaa98jecIIAfFoE7kQBAQBQUAQEAQEgS2FgBBtWwp5qXdYIjBSiDZ4AxjlXxyWg+KlRisvS+WNhmKVh+BQY7U1tQU4bG3t8dKQj+hihmrMhqoebw3WcGuvt/q9rZWjH2fxaNvWJED6KwgIAoKAICAIbFkEhgXRpg215PAmhF7JJQhsAQREFrcA6FKlICAICAKCgCAgCAgCgoAgIAgIAoKAIDBMEBgWRNswwVKaKQgIAoKAICAICAKCgCAgCAgCgoAgIAgIAoKAILANIyBE2zY8+NJ1QUAQEAQEAUFAEBAEBAFBQBAQBAQBQUAQEAQEAe8hIESb97CUkgQBQUAQEAQEAUFAEBAEBAFBQBAQBAQBQUAQEAS2YQSEaNuGB1+6LggIAoKAICAICAKCgCAgCAgCgoAgIAgIAoKAIOA9BIRo8x6WUpIgIAgIAoKAICAICAKCgCAgCAgCgoAgIAgIAoLANoyAEG3b8OBL1wUBQUAQEAQEAUFAEBAEBAFBQBAQBAQBQUAQEAS8h4AQbd7DUkoSBAQBQUAQEAQEAUFAEBAEBAFBQBAQBAQBQUAQ2IYREKJtGx586bogIAgIAoKAICAICAKCgCAgCAgCgoAgIAgIAoKA9xBwi2hraO+i6W+tp9zaVvLz9aE5B6bSkdmjXa3pJaKbPtpAX2zYSDEhAbT8xAk0NjLItrXdPb309I8V9PIvldTY3k3+vj70j+RImjYlmZIcvK8q+GB9LS1fVUJ3HpVJO4wJG1Dvw9+W0Nt/1nAduIL9fem6g9Lo6TXl3Cdc0cEBFBniR4Ub21zP3HBwGj25+q9nVMGBfr60X/oouma/FIoI8iP0/7H/ldELP1VSZLAfXbLnWMqrbaXL9x5ni4HZA0Wb2mjeh3mE/x+WNZquPziNfDwuzTsvauVgj+RIWjQ1y+2CN7Z20TXvrKedEsIZP+219OtieuXXKrIqeyTK4m1HZLDc28mzmZydvWuCSz+VfOvL1OK269gIamjrcsm+dgwyR4fQrUdk0I0f5rl+h76gvMqmDrr7i0J+/LjtY+mPymZHNkGvW/r6lhyXTf/9oZzH3ui69oBUmrpdrCMdM7IFSq7Myv58w0b6vriB0He0BZeyd2ZY6W2Atmwre4Qx/CxvI8EmVTV1UFxYIF229zjaUNtKR00cTYu/KjJti1YvvKGLTpR31rs5lu25Z2qWa1xCA31p+r4pdHBGNBf9/rpaun9lMf89bd9kOmpC3zfD6D5wef6nCpYDXx+ffs/jnSd+KKOKxg7aOSnCsEzVly/zN9FzP1bQ3VMzKTLIn2+rd+PCA9lGa9tpV68q152+GOE6lO/bjZmV3bYbm55eon/uPIYu/EcSzbaQDb3ewIY4/Z4CPzs9efXXKtNvBb69+HaWN7bT+Jg+nYYs2OFiJstaGdH2H99js3FVMmAmX1pb7kQercox0huz8lW7NrV20fJvSmhlwSbWy6MnxtL0t9fzd0FdE+PDaMmxWfRDSSPd/MkG6uxGqUTn7JpAB2XEGD5/99GZ9MT/yni+1dPbS3ulRNENB6ezrTMaE6t2Qpe19Z42KZ7WlDYO+C6hTTd8mEdtXT08/0weFUQ/lze57LmyA07snTwjCAgCgoAgIAgIAoLAYBFwi2hTlamJKiZPdx2d6SJ+ije10VVvrefZsRXJ1tLZTW/+XkNn7DyGJ9IPrCqmN36vpvN2TaSzdkmgdTUtdOOHG8jPl2jpcRMoISLQtp9akg8TwIv2GNvvndbOHl4QnLBDHGEBnFvT6mqjWqzWtXS57qGP2mdQmPZeXFgAT1Df/L2a24z6VhXW031fFdHNh42nlFHBtHBFPoFE9ISIUosMEJcg2RIjAqmpvZuwCAgJ8LXF4+9+oLShna54fR1lxoZ41D890aaVCXfKHmmyqF2YKdJaL892cmYku6pcJesgKq6eksy39c+vr2mhZ3+soJn7p7gWpnpd+F9xAzV1dNNBm8kUd8bBqr5XfqmirNhQGj86hOUrJtSf7jsmm95ZW0PRIf4UHRJgq2NmtuDx/5VZlj11YiyBjPuprLEf0WaGlZENcDJ+eOb136rpgW+Kae+UKJq1fyqTPs/9VElv/1FDS4/P5g0Ku7aoutzRl8HYBav2fJxTR3d8VkBdYCCIKDU6mG03Fuyz38uhC/6RxPf/810p3XN0Fm+mGN1v7uym69/Poyv3GUfrqlvoo5xa3jgBIa9s+L5po+i136sGlJkxOoTrgG2Z8fZ68vUhF7mi3sUzWPzr21lc32Zar8IMmy/u9EW1Z0u+71SGtHJh1k9gVN/WRfukRtGsd3Opsb2Llp8wgRIj7GXVk++pEz3BM1bfIWXv8Jwi2vC3J7L8c3mjYf87unoN5UI7/r9UNBnKF0hjI70xk0dol5F+mN03Kx+2NL+ulccR8wlsCu6ZEklfbthEt31WwPMWdZ2yUzx/K7QbFWrTBfJg9Hx2XCjd9XkhE7HYGMD4n71LAp02aQwZjYmZ/UA7jerFhpRepjq6e3geCVJ1UmI4YRNEO85CtA3G+su7goAgIAgIAoKAIOAuAh4RbTd/kk9f5m+ksEA/WnxMNqkJJQisx74v4x1PM6JNEWvFm9oJu56YgM55L5eSRwXzrmlogB/34YWfK+nBb0ro2O1iafYBqbb9Asn3xOpy+ip/E6Vj91pTFl6Gx9pdnxewRw68cQZLtGEhjInqtLfX0/bxYbwYfOfPGnrku1KXRx120uE5MUPnsWXbmc0PmC0SnL7/dz7nzcW9XibcKXukyaIaMyt5tpOzwRJterkxKk9PtLkzDlbtU3UrGQDRpl0g2/Ud79vZArOy7Rbg+F3fdr0NcDJ+IDLgzRka6MdkFBaTuKAHy74uppN3ih92RNt/V5czAdPbS3TdB7ncH5Aw8IKBl/Gth4/nezd+tIGu2KfPw9fofk1zBz3/UyXb6dauHvZkwQL9X7snuWw4yN2nVlcMKBPfClzP/FhBT60up3FRQS7ZUfYfpOlhWTED2vnBulrTetWYgqBzpy+qPVvyfU+INrN+qv78UdXMG2EgU+88KmMAoYH+whPUisx3oktO9ATleJtoM5NlEIq49P3/cH2doVxoxx/elEZy7ePjY6g3ZvKI+o3KMbtvVn5UsD/NfCeHOrr7NgKVDXrzj2rejMCcBvOP697Po/N3S6QJ8aH0zJoK3lAM8PvLp97s+d8qm+iJH8rp4j3H0nHbxfI86aQd43k+ZzSvMcMcc0yjevXyg3kjPFhP3DGuXxSEEG1/5yxQyhYEBAFBQBAQBAQBKwQ8ItrglbC6tJH+rGrmsMh/Th5D8Eh68edK+qW8ifLr2phoQ9gnvEhwPzzIj0MH1pQ28EQRHgUI0cJuJzw5ELaAME51YSGPMAAQcAgDxU5lbFgAtXf1MJGHxdrx28e5ngfJFxXkT49+X0rljR3saTcpcM+n0AAAIABJREFUIdz1+0u/VPKiD/fh2TZYog3eLJhIol3zD03n0IhfK5po7vu51N7VS/unj6IL90gyDJ1VO7To/65jI+mTnDq66bB0+rG00YXVvIPT6bmfKjhcCxdwgjebFk88g5APhNrZlaWeA5aI/ECI2vR9k+mY7WJ5ga/KVSEx8EBB6IcaO9QFr5KHvu3z4sNkHLvu28WH9fNoUyRGXWsntykkwI9xwQ445AQEKuqElx76hn5NiAvtJxNzDkqjOe/mUmJknyfjhrpWlh1gqr9Gmiyq/lnJs52ceUq0wZMKIVC7JkX0C2F1QrQ5HQcQ1Ko8s/qAgRkZZtd3vGtnC7xFtBnZACfj9/rv1Rwaqrd5etm2IklgA810UavPsLtaOwH9D/L3pd8rm+niPcbyRsfXBZuY3FMh7soWoD2nTx7DnmNYWjslbTC+8Ii5++gsbiPIURBnuGDTof+4zO5j8T7/0PEUgjDDzc/Do0bZcBBoRu/iGXhjIiT3m8L6fh5tWvuvaAJ9O83qVeOC/rvTl3/vkUTXvofvQQ/de0wWh8MO5fvKC8nIQxPjDYIKdhphdvMOSaOFnxawB+n2Y8Loo/V1A8YM5Snd2dTWSYdkxnD6CL3nEPByl2gz0iUneqLaY/at8MSjTauHWhkBwWTU/4e/LTWVR63s2MmXE3lEeUblmN1XXsv4XVv+N0X1TGLju9zS2UOTE8NZ5xThhudhGx76poRuPzKTyhra2WsPej05MYLO3z2RyTjtpX2+tqWTZr6znpo7emhyUp932fUHpXGKDbsNRG07oc9m9arvCGQX87Ar90keEP0gRJssgAQBQUAQEAQEAUFgSyHgEdGGhVhUiD89sKqECRd4j/1W0Uytnd0clqNILOxII3xy9v6p9FN5I+XVtHI+rmveyXGFHCrSSYUnKCAU0YZFlSJeRoX4s7fYwk/zqaq5gx44fgLFhwcy8Yb8JKdOGsNEG4gnbXlYeMJrDvnUsKOqwtz0oGvzypmFuijiC+/umBBOCw5N5zaoS+VqAfGIySUIwRN3+IsQxHOuUFXkKdsvhds+JXUUPfdzRT+sbjp0PM19P4eLhlcPMNbjqZ6psylL4R7o70Mz90+l21bkuzzxEIp4yyf5TLx9W1RPZY0dTIot+rKwX3uAKcJEztstkWJDA9gzEDl49KGxKAMeTpi8XzUl2RUCiLFDvhXgUdHU4fJEgMef1itBLWYw3ghfxGJbeQ3qx2wkyKI+LNNOnoGBlZx5QrQpuVYhQdpccU6INqfjoIg2q/rQPysyzKrvTrAbLNFmZwPs2mBm8/SybUVsQWfnf7zBUBfxm5ndhd2+7sBUuvnTfELIG3I+oh5cy2BjKpvZFlw1ZRzn4bz3yyJeIMOLzAnRBtt2/Qd57IG229gIfscdckmFnJ2wfRyHsiF8GuH+yF+nbDi8CI3KvGyvcfTMj+V04PhouvXTfJfdjAjy72f/lQ3WthPkLELd9PVq82u625etmWgDAQOyFRtDIF9vPTyDvirYxHYWpKQZkQnsfqto4u8AwhJvOCiNDs2KsZUNT76nTvTE7lsxGKJNL8tKP/X9h4ebFV54z06+9HWZPY+QeiM5Nbuv5FdfPqIFQE7deEg6e+hhDoJnEdqpLnjh1TR3ckSBijBQv8HTbOERGazjRs/j3o9ljezBivDxXZIi6NYjxnMqAiuiTd9Oq3ohU6gD36zmjm46d9dEVzi5apMQbVtqaSH1CgKCgCAgCAgCgoDHRBsm1yBAKhs7eOe7rLGd9k+PZgJHEQfwfMJESV3wSLvp0HRa8FG+i2hTEykzjzbk20ASdD05pya2IAQQFqRP4KsSmmNihwS8aOucA9PYy0o/6Xc3R9vcg1J5AYr8JLccPp692bQXDluANxryMIHY0obXqkUedvzhWYbFbWSwP4fJ6rGC990dKwpcC0aEUJg9Y1eWFnc9saVdQCqCxag9yCeFXCoY76SoINOQHRANCI0D+YfcLzjkIq+ula7Yexzn2EKImTY81IxoQ/43/W9GRNtIkkX0z06eFQZmcuYJ0QadHYxHG4g2J+MwWI82u747wW6wRBuwsrIBdm3AAhbesCCvkM/R7LIittRC2UgXjXRXq//4G/YHlzrwQuWnRHJ5M9LACdGGAyWQS1J5rblLTl2611i69dMC9tTFYh6bN/C0mRgX6rLh762tMWwj8jLhAvmv+ocNirbOnn72H8/o24n8Tkb1ar1o3e2L1psIdW6J9+28ImGni+vb6fYjM/jgHmxEmbVT2x+1EQYSFASNnWxY5Wgz0yUnemL1HdF+a/G30xxtSh/1MqLVU23/4Z1vR7TZyZdTedwrJdJQTs3uK/l1qpdqjJHTcM77ubxhqcrAhmVpfTvPQRDaioNwzJ6Hd/6Sr4v54AvYum8KN7mIPCuizQhzs3qVTF2zfwrd80UhR0mo6AIh2mRxIwgIAoKAICAICAJbGgFDok3r8WV08iMW1adMiqdHvi1lD7YpqVF0wPhoOnLC6H4kFhZtKsxBTdb0+bdUKNjYKOMcbUgEj5OwtB5PemIIISYIE0WuOHiSTX87h/OnYRELUgehmdi9VQcJDJZoQ1gsTlpEEmOExy4+NpsQ+vLu2hreWVW7wghhAiGHyZ/WQ8hoook+6bHSP4fQI7tnQCwalWW1IDF63uweFhRYnMPT0Co3jspJg5wpyG1z/9fFfEItPOWQ28ebRNtIkkUYBDt5tpMzT4k2bV5F6FF1UyePFeT8iw2b6I4jM2iXzR4MCC2Dd9Sem09JdWoTtESbWX3AwIwMs+u7HXZWZSsyxOlhCEY2wMn4qbyU2HjQ5mhTJCswQoJyK/JC2UAjXbTT/7+LaIMH8+rSBjpxx3jKqWnhDQ4cTOBJXjMQE7PfzSX8H2GXqwrqXTb8k1zjnFiw+foTa0EUwEtLa/+N2okDFnDp61U5Q/HbSMzRBtIEeUVhl/dOjeLvqF2ONiaw2ro47xa+ddgkGwzRZvY9daInCH1V3yGjTRlPPdqsZETffxA8RjKuz9FnJl+eyKOZnBrdNyof+olchkYh2soO4WCnhYePp5jQgAHz1MUri2hUsD97rho9r5WHdVUt/ULAzcbEDnPUo61X+537vqiBlq0q5kOoMB9TIbDi0ballxhSvyAgCAgCgoAgsO0i4LFHG8iNgo1tHJKDS+VE005+1le3cAjPnilRNG1KMi+CjpoQQzPfyeVTBbGAwmV26ihCBxGWiEU/JtNY2GOxj9AJHDSA0NFNbV1cLrzecJIdLuUlBxLg5sPH0/0rizl3h5oUeoNoA8G2dGUxvfpbFZOMNx6SxnltELo6bd8UOiB9FL3yWxUv8ODRpj051WiiCVJOj9Wpk+Lpuvf78MVu/OqSRttnQLQZlaVwN/ISU2Eq/xgXyWFiK/Lq+FAKhIZqxy49JpgWfVlEZ+48hvO1IawLXiRGp6oiRBQ5YLCA/fc/kvg02piQvxLbGxFtSiaQD8Zq8aRVV0XwjBRZRE4aO3lekbvRUs48IdqQbxGneyJfHrwZXvylksZFBrGXGuTj7s8L6djtY9krETkYsTiHzim5djoOimizqs+KDAPRa6Zj0Cs77CDX3vBoUzko9TYAcmjXBuQthM179ddqJingERTk78P/zqtroTkHpHHCcSvyApsHCN8z0kU7/bci2mCzb/+sgMPI2e6sLHYUOooF/rwPN3DoOS4VgoyweuRYQrg5QlH1p47q76dFB9PP5U18ovOm1i5aNDWTD7cB2atsuDoVU/+uOpRHb19Bgqh3zdoJLzijerW2xqxedYKqvj3IG6bN0baxpe8EVqdYDPZ94GFHgCnvS5xqfddRmUyqGPVz4eEZ7HXdQ0RzD0zlnF1Pri7n/F3qZEinBDVsAC6tnTL6ngb4+drqCVJIWH0r6lo62du9s6eXlh6HDbG+NA9WuBjJyE2HpPO8wqj/6mRd/bgiJBOyN2v/FPZeNZIvd+UROdKMyjG7b1Z+cIAvhw0jCgGbgEgTgVyO2JhUcyjYaOVxi8NFnv+5kuBxenBGDB82gjx/yv4DG+3z2GgDYYu5wZrSRpYdvAti1mhMzNqJMs3q1cpPfFggLVlZxHXuPi6S8/1i81OItm13cSM9FwQEAUFAEBAEtjQCbhFtagGDyTnymd1/XDZPbnAh1wdPfGpb+d/4HeQQQiixKARphoncjglhnL8LeYTgbYBFZk9PL5NSz/5YwYsr5DbbNy2Kpu+bwu+phTEWar3USy0dPTRt32SagmfeWs91qlBRtXva1oUpMXF4A4gBdXKWel4tBjEhe3pNuavd0cEBFBnix4sN9QzCH7CoUH1Ti8jM2FDuM3aHUf/UzUm+8e5bf1TzpB7lYxGnvVTuGdwDWYEwK0w0QWJpsdIfhoDwHv0z6pADu7LUc2g78urBk1C9c3h2TL9yEWK7S1L4gLowdiq8asLmwxAQvqj6oO0jvFmufHMdnbNrInuyIUQJiyl14IXymkR7MJl/Z22NSyawaABZYdRWFZI2EmVRK2dm8gydwQIa8q2XM5CoevlGaKGRNyVOBERCa+3z2vHT5mrDeDz+Qxm9/EsVyynIk7kH9sm1O+Og1y2z+rQHauAZbRg4PNrs+m6FnTYJvL5sqwW4HisjGwAimsiHvWmt2oBwK2AK7zssUHHSpr+vLx2cGc0El/KisiMDzHRRr8/awxDQbtTz3tpahv/oiaMJxC0whWwhp+Jj/yvj05Kxb+HkMAS800ccVhEOU1H2X3ksqpx6uA+7DXIRl9F99BkbFvCuAqkL+689/VDJslmZKFdLtMHj7/YVBWz/d0+ONG0n2q6v1+jj7E5fsEGkJdqwCTKU71vJszbkb8bb62lMRGC/MGZ9O+Gt/vC3JWwDenr7EuLjIATYdHf1xun3FPOHsAA/Sz1R31Kjb8WY8ED2pFJzAW0OVjPdMpPlB06cQG//UW3af6NxVZ6BINpAuunlS522baQ3ZvJopB8Kf3fKB9mp2ozx1Oo5Uj/g5GB8t7HRggt5KZH3EaSifuyNnocnKzYOcfgVbBu+25fvPZZ+LmsaMCbA9vXfqgztB0JV9fXigBe7eZya2+AgJUUAQ//kEgQEAUFAEBAEBAFBYKgQcItoG6pG6evRh5tuqXZIvYLAcJdFRUKAaNPnkJLRdX6y5lBgZeeNNBRt0NaxtbVnqPs/HOsbqjEbqnq8NQbDrb3e6ve2Vo54tG1rIy79FQQEAUFAEBAEth4EhGjbesZCWjIMEBgpRBu8M43yLw6DIfjbmqi8LJU3GipSnhNDjdXW1BbgsLW1528TghFU8FCN2VDV462hGW7t9Va/t7Vy9OMsHm3bmgRIfwUBQUAQEAQEgS2LwLAg2rShlghvEk+cLSs023LtIovb8uhL3wUBQUAQEAQEAUFAEBAEBAFBQBAQBAQBawSGBdEmgygICAKCgCAgCAgCgoAgIAgIAoKAICAICAKCgCAgCGztCAjRtrWPkLRPEBAEBAFBQBAQBAQBQUAQEAQEAUFAEBAEBAFBYFggIETbsBgmaaQgIAgIAoKAICAICAKCgCAgCAgCgoAgIAgIAoLA1o6AEG1b+whJ+wQBQUAQEAQEAUFAEBAEBAFBQBAQBAQBQUAQEASGBQJCtA2LYZJGCgKCgCAgCAgCgoAgIAgIAoKAICAICAKCgCAgCGztCAjRtrWPkLRPEBAEBAFBQBAQBAQBQUAQEAQEAUFAEBAEBAFBYFggIETbsBgmaaQgIAgIAoKAICAICAKCgCAgCAgCgoAgIAgIAoLA1o6AEG1b+whJ+wQBQUAQEAQEAUFAEBAEBAFBQBAQBAQBQUAQEASGBQJuEW0dnTX00/pp1NpWTD4+vjR+7GU0bszpmo720C85s2hjww8U4B9Jk7IWU3holi0Qvb2dlFfyEFXUvk/d3c3k4+NHkWE7Umby1Y7eVxWUVL5IheVP0sT0G2l01N4D6l1XeCdV131G3T2t/JuvbxBljLuCSqpe5j7h8vePIH/fUGrrqNQ8czmVVL3iekYV7OMTQNGRu9GE1DkUGDCaiHoop2gJlde8S/5+YZSScDY1t+Xz755ejc1/0h/5N1NbewWNHrU37ZhxG1ruaXFeeU8rB1HhO9HOE5a7XW5bRwX9sv4aigibQNulz+/3/tqC26iy9kOyKnskyiLkJD7mUBcW5vJsLGfpSRe69FPJt75MLW4RYROpq7t5gFzj3ZDgZNo+fT7LntIN6AvKg27klz7C7YyLPpCaWvMc2QS9bmkHHfXtnH0/bSh9hMfe6EofewmlJJzhSMeMsFNyZVZ2Xf0qqm/6lfuOtuBS9s4Mq4E24K/Sre1RD5VVv0mF5U9TR2ctBQZEU2riedTcuoESY4+j3OIlpm3R6oU3dNGJ8v607gqb9ixzjYufbzClj/03JcWdyEUXV75AhWWP89+pSRdQ8ph/WtzvoQ0lj1Bp9avkQ779nsdLwKW9o5oiw3cyLFP1pbzmLSqteo0mZS2iwIBYvq3eha2Gje7fTut6Vbnu9WUgskP5vv2Ymdtt43b+hVFvby8lxk6lrJTp9NO6qxzrTd831+n3FPhZ60lJ1Uum34r6pp/pz/xbqL2jlkKCx7JOQxbscTGW5U2NP9LvedezzVRXWEg6Tc5eSgVljxnIlHb8/7LZTuXOXVkxeh5znfWF91D1xs8IYwbbsf34BTxfKa95m3UW8y9ciXHHUXbKLFejjXQIP/a/H2Oir8b9NRsTjLNe78fEHGr4PUMb1hXeRT097TzPDAqIp6bWXJfdVvruxK7JM4KAICAICAKCgCAgCPxdCLhFtKlGqIlqVPgk2nnCUhfx09iyln7N6ZuoWZFsnV0NVFz5HI0feylPpNcW3ElVdZ9SUtzxlDHuMtrYuIbWFdzB5WKhFBYy3kH//yL59BNGvNzV1UA/58yghNFH8aSzpa3Q1Ua1WO3qqnfdQx+1z6AM7b2Q4HE8gUW7E+OO5QkqiEIQEBNS5zJB+MeGBdw/T4iovg739amtvZwXCN09LTQ5azH5+0c6wOPvfaSpJYd+yZlBocGpHvVPT7RpZcKdskeaLP41aubybCdnRrKrylWyHhm2PU1Mu4Fv65/f2Liaiiueo4lp17kWpnpdqKr7hLq6mygp7gRXGSCpnNgEq/pAPEWEZlN4aDbLl79/FE3Ouo+J7kD/aAoIiHagY8bY5RQttiw7OeFMAhnX0PxHP6LNDCsjG+Bk/PBMYfkTVFj+DI0Kn0QT0uayTueXPkrVG1fQTpn3sP2wa4uqyx19GYxVsGpPadUrlFeynHp7u7mK4KBEmpx9P5OIv+fNc5FrRRXP0g4Zt5KPj7/h/c6uRlpXcBulJp5PjS3rqbb+a9qON06muGz4qIidqapuxYAyo8Inc919tmUGkY+vi1xR9j84MJHL1LezqSXXtF6FWUPz7271RbVnS77vVIa0cmHWz+bWAursqmdy/bfcOUw4Tc5eTGEhGbay6sn31Ime4Bmr75Cyd3hOEW342xNZrt20kvJKHqDe3h4XXGNGH0ERoRMMZT84MMH1nJl+mMldgP8ot2TNTJ8am9fShtKHaGz8qRQTtRf9kXcT2+z0sRcxBmpTQ22iqI0eIx0y0q2G5rWGeoM5i5E9ACZGY1KzaaWp/ullB+RhUfkzFB6aQTFRe5Ofb0i/8RSibTBWXt4VBAQBQUAQEAQEAW8h4BHR9mvutbSxYTV7BOyYeTupBQU8OIorn6fe3i4Loq2PWGtrL6OdJzxAmGCtzb9l88JsGe9Q4oJnS3HFszyp3378Lbb9BclXUPY4bWpYTVgAT87+qyy8jN3onKL7aIeMhbS+8O5BE21YCDc0/Ua/5s5hInDnCcsIi0i0ebv0m3hS29yax/fwb08us0WCJ2V5+x3vLu77y4Q7ZY80WVTjZCXPdnI2WKJNLytG5emJNnfGwap9qm4lAyDatAtku77jfTtbYFa23QIcv+vbrrcBTsYPRMZvudeTn18wk1F/Lch7aG3+7ewlPNyIttzipTR61BSi3l72IsIFEqa2fhV77U1IvZbvrSu8m1ITz+G/je6DmIO3GTwnsaCGx01S3LGUmTzdZcNjIvegspq3B5SZktBXLhb4ZdVvUFBgvEt2lP2HB+2Y0UcNaCe8e8zqVWNaVPG0W31R7dmS73tCtJn1U/WnruE73giD3E7KXjyA6GA9WT+NrMh8J7rkRE9QjreJNjNZrtn0NXtgx0TuyWQRvv3JY85gYt5I9kFAqsusTDO5g8eZO3pjpU/w7IRNGRd/Gv28fholxB7FG475ZY9RVvI08vUNHjA9MNIhI90qqnjGUG+wSWqGidG8Bt6mZvqntbnwii4se4LGxp/SL9pBK+dCtHl7tiflCQKCgCAgCAgCgoAnCHhEtK0vXEQNzb9Sc2s+JSecRePHXkLwSCosf5ywg9raXrKZaMugnKL7qaIWYTqhHGYCb7WKmnfZowAhWlFhO1FF7XsUO2o/2oHDIvsuLOQRHhAcOIaJrOqNnxN2eXt6O5jIS0k4l1ITz3U9D5IvwD+KCiuepo6OapqYfhPFjtrX9Tu8RRC2AA88hLp4w6Mtr3gZe7Rlpc6kMTGHs6fEn/m3Uk9PJ4eUpiddZBj6qnaS0f/IsB0IIWvZqbNpY8MaDVYzCLvg8BLC1RcuhpAWLZ4zeCGLXWm7stRzfZP/HmppK6G0pAsoJeGszSGvfeX+FRJ0NeUULevXHoTjYuyrNq6g0OAUDiEMZ5LxrxAkRWJAHtAmkLG4hx3zhNFH81iDPAXR2ucBtROFhqT/P3vXAWVFkbXv5DxMDjA5ACrmnPOqa06ra97gv2sWBQUVQVFBwYBp3TWtcV1XMa45rVlMmIHJgcl5hsnhP98d6tmvp7r7vcdzYMbb53gc+lVXV3117+2qr+695SYThZmX0k9l11FoSDL3HfKEMOL0pKPHyPhkk0XVQTt5dpIzX4k2eFLVNr1McTE7uoWwekK0eT4OhS6yyup9wMCKDHPqO551sgX+ItpA6JttgCfjV1H7T94UMNs8s3DbkSTDw702uoiwLb2dgP4HBobyJkBG6qnUueFHJrBSEw6jGTmjZJh6Fn+nJSI88BL2LvaUtIG8wL5vP/0OWld5K9tuFT4Pmw79x2V1H95q+FbAU0WVh/elsuHhYWnU2Pq/MXWiDLwxG1ve5j4ZPdqM9l+F3pvbafVeNS7ovzd9yc+4iL4tuoxD3EA6YvNoPJ8HHlZjBtIFBBXsNDa3CrMu440oENuw6c3tn2rx/dm+d1LilD1oq7xFfiHadLrkiZ6o9lh9K3zxaDPqoVFGjIQUNggRLjqrYJRwVJdVeas6oR86ubPTD29kCN/cH0oX0NBQD5OEgQEhvPEHb1F8Y6Gn8MjLSj+TCURcVjqkuw+ZdtIbMya6MYGcWtWjvj+QUXyfoFcI2TVeQrSNmRrJDUFAEBAEBAFBQBDYzAj4RLQhBAukVmXdoxw6CO+x1o5VNDTUTfUtr7tILOTNKK5awUQcSBWQWwUZF/LET4UcKtIJIRgqlA2YKKINXgmKeAkOiqFt8m+iNeU3UP9ACy/kUA8WnaXr/0E56edQcfVdTDy51zdMq9deTAlTdifsyqtwQzP2xrxyVqEuivjCs9ERBbRV3kJug7pUnpSh4V5C/iZ4byAMyngZQ1WRd6qm4TnOOQTsjFhtlbOAvi8dDe+DV09Lx+dj8FRlEPZqV5fCHW1Cjhx4iihPPIQiYkyR4wv59foGGpjUKqt5wK096YlHsrfI1JQTKCwkiUrX38deC+bQ2PqWN6ioYjlFR85ggkyFAM7Kv4nHFQQpwpCUJwK8VYxeCS4iJCiG8jMvZC8f1VbzmE0GWTSHZTrL8895r3Ry5gvRpuTaHEIEvD0h2jwdB3hqGfVP9z68044Ms9MxT7DbVKLNyQY4tcHK5pll247YYp2tWK7VRfxmZXdhQwuyZrNXLzYsCjIvobL1/+BXI9dUa+cXbAty0s/m8M6ymvspP+NCDjfzhGgb9fSZxwR+cvyB/Iw3xABsKkLdkuMPpoTYXWld5XJKSTiUZmTPddnw7t5KbZ3Tsy5nm4RnkY9T2c3QkAQ3+4/75naCnNW/9+f8mt72ZUsm2vCtbWn/lL0PQb5uV7iMUx/AOx1e6boxU99nbNqAlAOGkA14FznJhi/fU0/0xOlbsSlEm1lGjPoJDyzMQYze9nbl1bOeyh100xu9Qf1WY9bU9j57ICLUNyZyJkchVDc8y9736sKG2Iyc+ZzbVqdDwUHR2vvYaLTTGx0mujGx0z/IDkJUsUGAOSZsUWHWbDdzKUTbZl5JyOsFAUFAEBAEBAFBYAwCPhNtILKwI4rJJrwVevpqKDXxN7SmbLGLaFvfuJI9ldQFjzR4KmCSrog2FSJq5dEWETaNwxvM5JyaVCKniC5JsUpojjACEBnIE4QdUXjrmCf93uZoy8+8mEqr7+WJKxZ3qYmHm4i0Zt7tBqkEYssYXqsWeQitoZFhXtyGhSaz54YZq63zFtK6yttcC0aEeliWcajLiLuZ2DIuIFWOFl174H3W0rGKxxvjZxWyA6IBXoPI54Od8trGF6m7r4qy087iHFsIWzGGh1oRbXiH+Tcd0TaZZBH9c5LnnxdtejnzhWiDjmyKRxvIGU/GQRFtdu9zItpGdUjfd0+w21SiDW23swFObcAiHeFc8bG70naFt1p+luzIC+gn7ItOF3W6a9T/rfOu49A+XFvnLqIfyxaRyk+J5PJWC3YnMgX14YAH5O4b9ZQdzYXlDWEAG/1DydXU1vkVe0oNDffzNwO5/5QNh1esrk4coIMrKW5vV/+wQQE7bbT/unYiTFX3XqMXrbd9MW4c+YKFP5538oqEne7tr+UDhLq61/FGlFU/dRth+F5ABp1kwy5Hm5UueaIndt8Rt2+tFznalEKaZVndR74/5E5FblajfFiVNyq4uYyV3LV3feuV3uAdOp3ULzREAAAgAElEQVRAbkPkjS3MnkOVtY9SW+dqPqQJOdrg2d7ZXcT5OOGhl5JwEB9CpdMhhM3q7gcFRdnqjQ4THdFmp39KdnKn/R+VVt/HGwToD6II1CVEm+VnRH4QBAQBQUAQEAQEgc2EgJZoM3qc6E5+xKIanlrIO4LJHZJTY0KHPCDGCTUWbSocQE1Izfm3VCgYQkSNedUUAYeDDaYmHetG6piJIYSYgEDDbjxCYb5ZdxH19FbzZAykDkIwsVuvDhLYVKINBz0gDBXeXWEhybxYBrGHCSsWdaOTWCw6n2NvkcKsy91C8ZxCJxRW5nLGMA2rMiAWjWEYOtx1RJt5nHR1jOL+7sbFfY5tbhyVcwULMYTWIPl74pR9KDPt9xwu60+ibTLJIuTGSZ6d5MxXos14gAn0qKeviscKBAS8KWfmXOUK+8NJvaHBcexthMtTm2Ak2qzeh/qsyDCnvjthZ1e3IkM8PQxBZwM8GT+VlxKks3uOtlGSNToinw9HsCMv7HTRSf9/KaINObVa2ldRztSzqbXza+rrq6P+wRavck2pPGBYeH+z9pLRfJ/T76CGljdcNrymafS0VnPeN3i6mU+sVcnqjfZf1860pCNZjs3vVTlD8dtkzNGGb0p1/b84RBiJ5ZFuwSlHG7DAya/I94XvM06R3RSizep76omeIH2BlWc02umrR5udjEBHETK+df5iwkYgLrvyam7njdzVWsj4qH3xPOchdELZM5BsxlBs45wTno2QdcxfdDqEsrr7inzV6Y1Vf+1yz+rqMX7Pmts/pIraR135AVXYrhBtm2kFIa8VBAQBQUAQEAQEAUsEfPZoA7kBd34cZIBL5UQzToow0UIIE7wRQO4gJAXE14+lCygiLJN2nDma28vq1FGEK2xbuJwGBztHww+DYjhUA6d99g00cuho30AT1TQ8S1vlLuLQAlyKpANJuE3+ElpXcTN7jaENuPxBtOHEq5/KkFfkTYqP3YXzy8FLBX1ECGZ60lFUXvMwIYxy24Jb3E5O1U00kbzbjFVm6mn0gyF0FAsPpzIg2nR1Kdx1XmIqbAO72Tjhr7bpFU7UDpLQOHbIy1Ze8wClJR1FU6Jmcf4lnBCpO1UVSZ4RngoSFsQjTqM1JrbXEW1KJrq6S2wXT0ZpVgTPZJFF5MFxkmdgaydnvhBtXT2ltE3eYpZleGyU1/6TIsKmcljYqHwgJO9AziXY0fUDe2zib3UisKfjoIg2u/fZkWF8GIKFjvUPtjpih8WkPzzaRknCsTYAi1qn8QsJjmabV9/8BhMbCIMKCoqkitpHqLunguDJinxQduTF6CmGd2t10Un/7Yg22GzUm5P+B1az8tqHPQodxQL5u6K5BE8cXCokGKePwpssI+UkDkU1nzpqvo9QdJX/Cp5xW+ct5jyOIHuVDVenYpqfVYfymO0rZFM9a9XO5Pj9te812hqr96oTH83tiQzPdcvRBlLIGyw29Xng4USAKe9LfDdmFSxl4kjXT5xAjFQCOOwCG1g9vZVUXf80bVNwE5MeTu+x82iz0qWgwDBHPenurbL9VvT0radviy7feEATPOmzNs45rE8XtpIR5e2N+QW8/5Q3qlV5eApW1j5G8MQCkavTDyu581bWrGQQG2PYRMMhUEjvAf3DvAJtrmt6mTLTzqD0pCP5W4+NUmXPrcgw832kENHpqx2GujEZGRmw1D+j7ESGZ9Ka8pt4gxebQNj8wSanEG2yyhEEBAFBQBAQBASBLQ0Br4g2Ncnq6a3i3c9ZBTfzzu4o0baAcPIgfsPFv+cvpar6J6m5/RMmybCgxGmc3xfPp/au1ZSacDgn4EZCXpBSo2EGnRxuGR+zE03PnkNhoamuhTEmkyMjw5yTLXvqHyk14RAOEcI7Vaio2rVFAmpcSLyNiR1OBwPpo8qrxWB+xgUE7xzVbpxqFRwYyYn+fy5zPlU3POMqoxaRsdGzmEDCrjHen8JJvoPYE6ih5V0KDYnjHEggKIyXyj2De8irhjArTEwRdmvEynwYAkhHcxl1yIFTXaoc2o7FBsgG9cy0lBPc6i3IvIgS4/YZ8y6MnQqvigzPYYyG2INvtA/GC+F136ybTdNSjqeMlJM5lBT59tSBF8prEu0pzJzNhKSSiREaZBJC11b1nskpiz/LmZU8w0MnKjyXkJvNLGcgJMzyjbAutUDE+CjcQGggH6CxvHH8jLnTsAgqqlpB9c2v8UEfOBEPMgK59mYczLpl9T7jgRooYwwDh0ebU9/tsDMmgTfXjX9bEQZmrHQ2IDxsKncJB33YtQFeIMAUnhkgTfsHWpmESpyyO03Pnuc6edmOvDCGWpl10azPsLtG/UfSc+RtwpUUtx/hFEnYy9G8lvOZIMcJgAEBAR4ehjB/IyHyOhGNuOy/8lhUOfXwA+w2PKBw6e6jz81tH9KUmB04Nyfsv/GERyXLVnUaZRx/b527kL14YP8RGjdKcI5tJ7yvze91M2gb/+FNX+AVajwMAWTWeD5vJ8/KEwmk+up1F7NOG8OYx7bzd7S2YhnbAByYgw0WEO0gzr3VG+QI9eR7irBfPuDIRk/Ut1T3rYCXPMZezQWMOVitdcteljH3AHEH24dNCIRfWslUS8enG4m2czlE01u580ZWrPSpt7+Ofiq9jjo2/EQBAUEEYg/j1tz2EXshj+Ztcx9Lsw4ZT33WedmP1RtrTDAv0I2JTv+M35af52Lu8zU1h+nuLXd57smpozrLJfcEAUFAEBAEBAFBYLwR8IpoG+/GqfeZw003VzvkvYLARJdFI9FmzgElo2tNtG0OrJy8hMZ7vLa09ox3/yfi+8ZrzMbrPf4ag4nWXn/1e7LWIx5tk3VkpV+CgCAgCAgCgsDERUCItok7dtLyzYDAZCHa4MGpy7+4GSDdYl6pvCyVNxoapjz+xhurLaktjMPaC/jk6C0Bmy1GYLbwhozXmI3Xe/wF90Rrr7/6PVnrMY+neLRN1pGWfgkCgoAgIAgIAhMLgQlBtBlDLUfDm66eWChLaycNAiKLk2YopSOCgCAgCAgCgoAgIAgIAoKAICAICAKCgN8RmBBEm997LRUKAoKAICAICAKCgCAgCAgCgoAgIAgIAoKAICAICAJ+RkCINj8DKtUJAoKAICAICAKCgCAgCAgCgoAgIAgIAoKAICAI/DoREKLt1znu0mtBQBAQBAQBQUAQEAQEAUFAEBAEBAFBQBAQBAQBPyMgRJufAZXqBAFBQBAQBAQBQUAQEAQEAUFAEBAEBAFBQBAQBH6dCAjR9uscd+m1ICAICAKCgCAgCAgCgoAgIAgIAoKAICAICAKCgJ8REKLNz4BKdYKAICAICAKCgCAgCAgCgoAgIAgIAoKAICAICAK/TgSEaPt1jrv0WhAQBAQBQUAQEAQEAUFAEBAEBAFBQBAQBAQBQcDPCAjR5mdApTpBQBAQBAQBQUAQEAQEAUFAEBAEBAFBQBAQBASBXycCXhFtg73D9Pm1pVT3aTsFhQbSnssKKHnHmJ+RGyH6/r5qKvpXPcVkhdO+d06nsIQQR2RHhomq3mymnx6soe66fgoKD6Ts3ybRzLPTKSw+2PF5VaDx6076+pYK2mtZIUVnhI15rvylJip6qp66qnr5t9ApwbTnknxa+2gd9wlXdGY4RaSEUOOXnT+XWVpAax+pdZVRFYdEBVHeCck048x0bjONEFW80kTf3V1NEamhtN0lmdRV0Uu5xyV73Adzwd7mAfryxnJqWt3J75l5TjpRgM/V+eVBoxzkHptMO1ye5XW9gxuGaNV1ZZS8cwwVnpLq9nzJMw307Z1VZFf3ZJTFfW6fTlMKIlxYWMqzhZxlHp7o0k8l3+Y6jbjlHJVEvU0DY+Qaz6btMYV2uiqHvrqp3PU79AX19bYM0Mdzirids87LoKavOz2yCWbdMg463rfr9XlU8XITj73u2mt5IaXuGuuRjumwU3JlVXftB21U9kIj9x1twaXsnRVWY2yAoXJbezRC1PxdF313TzW1re3mcd/u4ky2TWl7TqGfHq61bItRL/yhi54o7+pbK+3bc1mWa1xC44Jp5/k5lLhdNFcNW/rF4jL+e5cFuazzlvdHiNa/10p4X2BwgFt5PFP5WjP1NPRTwjbR2jpVX1p+2EDFT9fTTvNzKBi22fBseGII22i3djq8V9XrVV80wI7n845jZmO3te00YDQyNELbXpjB3+nVt1nLhllv+Jvr6fcU+DnoSfU7rZbfiu76fvr8ujJqW7OBUnaJZZ2GLDjiYiPLrT9uoA8vK6LB7iEe3Z2uzGYM7GQW5TCv+fDSdbShps8lFVP3i2P5rvu4ndtkxBSFtHVayamN/FqNpZqrWOmBW3sMcw433QoLdLXTWB7Ya/t7bS51FPe4YbjDZVmMgZqDqe8MMPhw9jrqbx/k+WT81lGs/8o+K732xH5JGUFAEBAEBAFBQBAQBMYbAa+INtU4NVHNOz6Ztr80y0X8YAGOyRUNky3JNtQ/THUftdO0A+N5Il2ysoF+vL+GCZuMgxOou7aPPru2lBdae91SwISY42Ug+Xjye2SS2yPDAyP01ZJyyjk2marfamFyQBGBarGKSbC6hz4ay6Ay472Q2GAqXdlA39+7nnacm8Xva13TTauXVdCu1+VRRFIIfX/fep48+0JEceM39qm9uIcnmphwYuEYGLKZmTYi6msZoA8uXkdJO8b41D8z0WaUCW/qnmyy6BJaG3l2kjOd7Kp6layn7BZL+Sel8G1zeSwKQTjNODvdtTA16wJkcqh3iBJmjZIp3oyD3ftq3m2lmJxwikwNZfmKmhpGuy7KpbpP2tkOhEQHO+uYBXaVrzbb1o3FOMi4hlUdbkSbFVY6G+DJ+KEMFpafX19GuUcn0cw/pFNgaCBVv91CxU830N7LCniDwqkt6l3e6IujHbUpYNcebAR8fEUxDfUOcw3JO8XQHjfm00D3MH12dQltc940vv/tHVW05y0FFBAYoL0/1DdMH88tZgKjo7SHiv9dT3vfWkjRWeGkbPjU/eNp3RN1Y+qEzOBi27KolAICAlzkino2fpso+uHv68e0s6d5wPK9CpKexgGv+qLaszmf91SGjMNu1c/exn4a6BpiwgMEFkj6fVZMp7C4YEdZ9eV76omeoIzdd0jZO5RTRBv+9kWWg6OC+Dm1EaAIocDQAEfZafqmiz6+vIjwnVMXiPX4mZFaTPs7BrV1jhB5dT8oIkgrs5hj6fS1o6zHcox1utVR3K0t31nRq+0vvjk6DLHRYJaR4cERtpNR08IoJjuc54PGcROibVOsuTwrCAgCgoAgIAgIAr80Aj4RbT/ev55Knm0keAbsfVshL4pxwYPj+3uqeRFj6c22kVjrquyl7WdnUWdlL5NzCVtH0S7X5rKnHC7s5q66tpS2+cs0mn56miMOIPlKVzYy+YVFnrEuPAzyABPkneZlM6m3qUQbFsJYkHxw8VreYYX3Wv2qDvrm9kqXR11f2yBVvd5MBSaPLcfObCxgtUjw9PlfspxfF/cmmfCm7skmi2rM7OTZSc42lWgzy42uPjPR5s042LVPvVvJABNtGz1R8JtT31HGyRZY1e20AMfv5rabbYAn44dnPrmyiEJjg5mMwgKeL+jBsw2UcVD8hCPaKl9vpqTtY4hGRuiTeSXcHZAw8Nb7ckk57b28kO99NKeIvd1w6e73tQ6wlx88J4f7h9nzZftLMynr8ESXDc88NIG+WVE1ps7U3WO5XhCW39xRRQlbRblkR9n/1N1iKXWPKWPaWf9pu+V71ZjWf9bhVV9Uezbn874QbVb9VP3ZsH50Iyx+RiRtf1nWGAIE/YUnqB2Z74kueaInqMffRJuVLMNrveq1Zso5OokCgn7e7IKXlZXMusb+03b2lgdphO86PO+nn5bm8mA2Y4rNQF2dqM+b+2HxIXo9axvQ6itIU1y6MbbSLV35xi86tP2NygjTYmiWh6CwQKp8o4WmHRDvFtUgRNsvOauTugUBQUAQEAQEAUHAnwj4RLSVv9zEXh8gw3a7Po8nQ9ipXf9OK2HntuW7rlGiLT6EKl5tpu/vrabwpBDa9dpcav1pAy+SQMaBoErbN449VLb+81SacVa6q29YyCNsIGFWFE8IUUdsbgSHbAz2DNMu1+SMLpg2XiD5QiKDOPy0rbib9rljOnuBqavm/TZq/LKDPfAQ6rKpRBu8WSpfaaY1j9TQHksLKK4wkkAefnR5Ee/w5p2YQvknJGtDZ9WOLvqfukcsE4S7L86nlp82/IzVwly+D88iXBwuhpAWI54LczksCwSiU12qHLwIEaqLiTA877Dw5JDXjfW6wj+OSKKK1wxjtzCX8Sx9rpFAqgB7jGXq7lPcPNoUiQECFW0Kjg5iD0Ls/m97fgZ9d281hwRjxxt9Q7+wq2+Uie1mZ9Enc4soNn80jBLeMnsuKWBPCvM12WTRE3l2kjNfiTYQI/AgiN8qyi2E1ROizeNxSAhxkVVW7wMGVmSYU9/xrJMt8BfRprMBnowfvPM+ubJ4jM0zy7YdSQI9tdRFgz6z3TXYCeh/cGQQIUwWXmPN33exnZl1fgblbQxxV7YA7cH97CMS2WvZU9IG8gJvlB3nZHEb1zxSy8QZLth06D8uq/s/PlBD+9xWyF5+qjw8YZQNB2GhexZlQKjh21TzQaubR5vR/qvQe3M7rd6rxgX996YvOcckMaEy2D3MGz8Iix7P55X3kM5DE2QuCCrYadh1fAs+X1jKHqRJO8Wwx6B5zFCf0p2u6j6acWYae72aPY2Al7dEm06XPNET1R6rb4UvHm1GPTTKyIba0XDI4YFhnvMU/C6ViTPIhZPsGOsE5pin7HRFNpPsOkzLnm/U1ol6dO+yu2+lK6pNxj6CQLQaYyvdsiqv6jf2t7d1UIshyqrvDGQRG5TTz0jjzQjjJUTbmCmQ3BAEBAFBQBAQBASBLRQBn4g2hGCFxAbR5wvLmCjCIqKrso8Q9oPdXUVidTcM0GfXlPBCD6RM25pu2uav0+ijy4pcIYeKdEIYhQplA1Yuom2rKFLES2R6KOc0QfgRJvp7LS/giRgWncjVgskvyBsQT271jRB9c0clpe0VR9iVV2Fu5jEx5pWzCnVRxBeeRZjr9rMz3SaDKh8KvGqQvwnYIOeS8XKFqtb10c7zcjiXUPp+cRyGasQKHn8qtxG8ejrLe8fgqcpscKhL4Y5FNkJdVy0qY5INnngIRfxkXjEToQ1fdFBXVR8VnJzCoW3G9uSdkEIfX1HExBpIVDyTdVjimNDRtqJuJhKm7R/PizEVArjzNTnU/G0Xj0N/28+hp1v9Id3NK0FN3DHe212USZ/ML3G11Txmk0EWzWGZjvJsyHulkzNfiDYl1yocypgrzhOizdNxgCeoUf9078MY25FhdjrmCXabSrQ52QCnNljZPLNs2xFb0NmPLlun1UX8ZmV3kTsShD28yXjD4uoc9pDBtfsN+UyAQ69xPyA4gFYtKKU9l+ZziLAnRBts2+rlo946sXkR/Iw35BIIk0/mFvN3Ajne8K3AJgwIeWXDkcdOVydSGVS92cI54FYvq+Q+sTdkWKCb/cd9cztBzmrfa8iv6W1ftmSiDd9afEM/nlvEGyLIt4bcWwjRA4Z25Azw/2ppBXsr7nVrISVt7ywbvnxPPdETp2/FphBtZhlRXvZKT0Fiw1Ozr33QUXaMuo05EnKvGj31zZiODI9o64zODvfqPghvu7E091G109yexFlRet3amP9QJxOqLmN/rTCErYCMQPZCY4Oop2GANwKyQPIbLiHattCVhDRLEBAEBAFBQBAQBMYg4DPRlrJrLH1xQxm1l/SMJkhv6qfEbaM5L5kiDuBFAO8xdcEjDbuVq64pcRFtauJl5dGGMNBtL8gYQ86pySMIAV2iYWPCXOQ7wcIA5FtkWuiY8C9vc7TtsjCXvr65gpDwF/mD4qZHugELb72qN1rop4dqeMfaGF6rFnnY8R8eGuHFbXBEIGEH24zVnjcX0Dcb8cOCEWErVmWc6jLibia2jAtIRbDo2oPwrXVPjno6hCcEW4bsgGj4CvjU9nGy/NLnG6nxq04O20WOLXiwGcNDrYg25H8z/6Yj2iaTLKJ/TvKsMLCSM1+INujspni0gWjzZBwU0Wb3PieiDb9b9d0T7DaVaEPb7WyAUxuw8PzypnJeaCM03uqyI7bY4+XBGq0u6nTXqP+zLshgjyNc0EnYRpWfEhsWVgtzT4i2lu+7OC8be8puzIXlDdGGg2PgMVuK1ARJIYTwe3i3IeRM2fDaD9u0bYRdwRVbEOnqH+wmQlCN9h9lzO0EIaF7r9GL1luizbhx5AsW/njeySsSdrp1zQb2GAbxho0oq37qNsK2/tNUPuzHSTbscrRZ6ZInemL3HTF+a/G3pznalD6aZYTvjxAhvLny9RZa+2gtbbWx/06yo+pErsCvl1Ww96jZQ1ttLgLT7KOStPI4ZXqkV/dbftxgS7Rp+7ixscb2qHmBWbeMedKM5dUBUNr+ajCEbCkZQR5azC2xcYs5EKIF1CVEm6xiBAFBQBAQBAQBQWCiIKAl2oweJ7qTH7GonnpgPJU+28CJpTFJSt8njnOjGSfUWLSpMAc1qTTn31KhYHEzIrU52rCrCY8wYx4WMzGEEBPsiCJXHEJYv7i+jImdvW+bzqQOwlnLX2h0HSRgnvR7S7QhLBbhEEgmHD8zivMshcQEsTcYwoRwmhgunCr4xQ3l/LvRQ0i3y24MP1FYmcsh9MiMp6d12S1IdO+2urfmnwgDK+T8fHa5cVTeGhCo8KJZdU0phxmBrItIDvEr0TaZZBFy4yTPTnLmK9FmzKsIPepvH+KxwoKyZGUjjzvIclwgm0Kig2jKxkWQpzbBSLRZvQ/1W5FhTn13ws6ubkWGeHoYgs4GeDJ+Ki8lPGjdcrRtJFmhWzjwxI68YBtooYs63TXq/y9FtCGnVvu6bkrbawpvQvS1DbAMeZOjTeUBA/EFQmK4b5hPv239qdtlw2HbdXXCq8Z8Yi02VyCjRvuvayfsOC7ze1XOUPw2GXO0YaPryxvK2bM5cftoDiN1ytHGBFbPMK1aWMonRsODcFOINqvvqSd6MtA56PoO6TZlfPVos5MRNbmDJzo86vFNc5Id9QxIeMyZdpiTxR7vxsuMqV2dVnJqvt/0dZdWV6BnTn00tgeHJOh0y0i+6tpv11/0z4ih8bsFr1wcaAJvyd0W5bnyWArRNlGWFtJOQUAQEAQEAUFAEPDZow3kRk/DaM4SXConmnGyBC8JJLPOOSqJZp6Tzrm60vaO49OoMKnfcU42P2t16mhESgjtek0u72yC1AFhs8s1ufT9fdXUWdbLoaMgtpC8GCGKOMkOl/KSw64qQmKKn6qniJRQ14TYH0QbQieRuByTz8Lfp9LW505jco8PXLgim0Ot4HmBiSQW08aTU3WTf+wsm7HKOCSBF0G4sBuPE76cymCHWVeXwl3nJabCprKPTGQPG0zOgyICOYTMOHY4+e/TeSUcLovFK/LRIVxXd6pq648buK0I58o/OYXlJCrt58T2OuJPyQQ8BhSJ54lH22SSRSxMnOS5aXWXrZz5QrTVf9ZO+66YTpHpYXy6Y/U7LRSZFsYLHZaPjTnFED6M0wfX4tTHc6e55FoRbU42QRFtdu+zI8NwGIKVjmGh54QdiBN/eLSpHJRmG4CTGB3bEBLINg95J2eeM5XDtBGmibxpHeU9NPOsdE62bkdeqFMMdbropP92RBtsNg4zQMg4Lpwu6UnoKBb4391VxTnZcKmQYPwfp45ufe5U7qP51FHz/YjkUOqs6GEyAkQA3o17IHuVDVenYpqfdZ062jvs5tFW8vTP9t+qndio0b3XOEWweq86QdXcnrD4YLccbQOdQ15hsanPAw8nAkx5X6L/O1+dw+SPrp+735hPax6qwVkX7GGOkPWiJ+tox7mjecac3uN06qjuexoIHXDQE5zEbfetGMAJtAtKeQNuj5vyXWke7NprJSMgm77/WzV/35N2iOG8psh1FxITrJUdEJY46RzepLCjam6CkFt8Z9VJuDpMcVqoTh6RX9Wb+1YyCzLfrK97LSsk6IrVGKP9xrnLzkjjcXulbXnMxVR/8TxCQ3UYwk4YZQT/Lnqqnu0ADp+Y9dcM3swUok0WLYKAICAICAKCgCAwURDwimhTk6y6T9t553vv26dzeCQuEFpfXFdG+A0XfocHTPkrzZxYmU8PXJjLJ1Fh8lT2XCNhwYcQCkzsQEphAobTrjDZzz0+mWackcaJu9XCODAskPOx9bcNcq62+G2ieEGFd6pQ0Q3VfZxAGxNwXAhdRM4w5AxC+JEqrxaDey7Jp7WP1rnajfaB4EMeKFeZpQW09pFaVxm1iIxKD6XPbyijuo9G35+DfD4jIxyC8+Pf17OXHRYvygtICYXKPYN/77W8kMOsMLkHTkaszIchwOvAXEYdcuBUlyqHtiPED6SnegaeiMZ6kZ8pJjdizLuAjQqRSdt79DAELNRUH4xCj3Ddj+cW01Z/nEopu8RwKGl0RpjrwAvlNYn2IM9N1VstLpnAGINM0bVVhaRNSlk0yJmVPMNDJyYnnMlns5yBJDPLN8J8dd6UOBEQ4UnG8sbxM+ZOw+Ku8tUm+v5v6/mgD3ifIuSQDyfZSGp4YhPMumX1PuOBGihjDAOHR5tT3+2wMyaBN9eNf1stwM1Y6WwAZHOEiJPx27UBXiDAtO7jNlrzcC2H3yN8vODUVCbtlReVExlgpYtmfTYehoB2g9iDZywueJwW/6eB7SXntTwxhSpeaaLv7q5mss+jwxBOTGFC5Lu7qgm5pZT9Vx6LKqce7sNuwwMKl+4++oz2ZB+eSAWnpLD9153SaFUn6jWSAfCGgy3hEx7zIyzbCe9r83t1H3Fv+gJyx3gYAjZBxvN5O3lWnkggexCmh++zMYx5TDt3iqGyFxs5n9/I4AhlHJrA5AfIQF7DJxoAACAASURBVG/1Zk8Pv6fYXIIu2OmJ+pbqvhXhCSFucwFjDlZL3bKR5d6WQfpsQQn11Pe79V8ns8DETLThu4bTcLGBxsTbCFlialWnt/e1erZTjF4PVkynmg/bLMfYrFt8aMEboyeu6mRiTH835t41Y4hNPad5mZqrIAJCeRwbw1Z1uir3BAFBQBAQBAQBQUAQ2JwIeEW0ba6GmsNNN1c75L2CwESXRUVCgGgz54CS0fX8ZM3xwMrJS2g82mB8x5bWnvHu/0R833iN2Xi9x19jMNHa669+T/R6xKNtoo+gtF8QEAQEAUFAEPj1ICBE269nrKWnfkBgshBt8EDT5V/0A0QTtgrlZam80dAR5Wkx3lhtSW0BDltaeyaskI1jw8drzMbrPf6CbqK111/9nuj1mMdNPNom+ohK+wUBQUAQEAQEgcmNwIQg2oyhlhzedFLK5B4V6d0Wi4DI4hY7NNIwQUAQEAQEAUFAEBAEBAFBQBAQBAQBQWCzIzAhiLbNjpI0QBAQBAQBQUAQEAQEAUFAEBAEBAFBQBAQBAQBQUAQcEBAiDYREUFAEBAEBAFBQBAQBAQBQUAQEAQEAUFAEBAEBAFBwA8ICNHmBxClCkFAEBAEBAFBQBAQBAQBQUAQEAQEAUFAEBAEBAFBQIg2kQFBQBAQBAQBQUAQEAQEAUFAEBAEBAFBQBAQBAQBQcAPCAjR5gcQpQpBQBAQBAQBQUAQEAQEAUFAEBAEBAFBQBAQBAQBQUCINpEBQUAQEAQEAUFAEBAEBAFBQBAQBAQBQUAQEAQEAUHADwgI0eYHEKUKQUAQEAQEAUFAEBAEBAFBQBAQBAQBQUAQEAQEAUFAiDaRAUFAEBAEBAFBQBAQBAQBQUAQEAQEAUFAEBAEBAFBwA8IeEW0NQ100iXrHqeq3hYKDAig86YdTKek7u5qxjCN0Jyif9EXHWUUGxxBtxeeRoWRaY7NHBgZor9Vv02vNn9LG4b6KCggkGZFZdDFmb+hwshUx+dVgX/Xf0aP1H5IC3KPpT2nFIx5bmnFy/Ruy0/UM9zPv4UFBtMFGYfQfxpWcZ9wxQSHU2RgGNX3t7vKnJ9xCD1jKKMqDgkIop1jc+jK7KMoMSSa0P87Kl+n/zatpqigMDojbS8q623k3329ftpQQ9eVPUd1fe20Z1wh3Zh/EgVSgK/V+eU5oxxsG51B98w42+t66/rb6bJ1T9KMqDRamHu82/M3lr9Irzd/R3Z1T0ZZhJwckrCNCwsrebaSsz9N3d+ln0q+zXUacZsZlc76pmTfOAiZ4Qk8LpA99Tv0BfVBN/6+/l0ufkD8TCrpafDIJph1y/y+FdPP4Hox9rrrL9MOpN+n7emRjumwU3JlVffH7UX0XVc1oe9oCy5l76ywMtsAY9129ghj+ELjl/RY7cfUPNBJ8SHRdHb63lTa00jHJO1Id1S9btkWo174Qxc9Ud4L1j5i2567ZpzlGpfwwBD687T96fjkXbjqp+o/pYdq3ue//zh1Pzo1dQ/L+8Dl79Xv0LONX7CdM5bHQ8Clsb+TbYOuTtWXF5u+ppUNX9DywlMpKSSGb6tnYatho43tdHqvqtebvuhwHc/nncbMzm7r2mnEaGRkhI5M2oEuzTqMLlr7qMd6Axvi6fcU+DnpydMNqyy/Fd90VdL1ZS9Qc38nTQuPZ52GLDjhYifLVvL1UtPXLP+Yy+A6JnknmpN1hEsEPJEvo8wmhERr9cCqHqf66/s7WP6/7Cij/eNn0vyco231DA03tgfzmWUVr9C7rT8Rxn7b6ExalHc8xYdEWeq9Div0S82RzPpnvr9v3Azt9wz13lzxMvUND/I8MyUklop76l12W+m7J3ZNyggCgoAgIAgIAoKAIPBLIeAV0aYaoSaq20Vn0p0zznQRP2u6a5low2VHsnUM9tCT9Z/QX6cdxBPppeUv0dstP9KxyTvTeRkH0Ved5bSk/CUKpEBeKOVFpDj230jymSe5eBjvnF30JB2RuB292/ojVfQ2u9qoFqvtgz2ue+ijsQzqMN7LCE/giefbLT/Q0Rsn1SAK/77+HZqXfTQThItKn6NhGvaJiFKLDOBZ29fGC4Tu4X5uHyaXm/sq6q5jPLPDE33qn5loM8qEN3VPNllU42onz05yppNdVa+S9a2jptHVOcfwbXP5LzvL6cm6T2h+zlGuhalZF95q+YG6hnrpuOSdXXWApPLEJti9D8TT9MhUmh6ZxvI1JTiCbis8nYnu+OAoXtg56ZgVdrdXvm5b92lpexLIuB83rHcj2qyw0tkAT8YPZR6u/YAer/2I8ZqXczTFBofT/evfo3daf6RlBafyBoVTW9S7vNGXTbEbdu3B+NxT/TYNjQzzK9LD4hhDkIjXlDzrIteeqPuYFuefSMEBgdr7nYO93O9z0veldd119FH7OlqQexztPaXQZcN3iMmid1p+HFPn9tFZ/G7YltnrnuDNIEWuKPufHhrHdZrbWdxdb/lehdkPG6q96otqz+Z83lMZMsqFVT/Le5qofbCbDojfiq4s/jeT9LdPP53yI1IcZdWX76kneoIydt8hZe9QTskC/vZFltNCp1jKl5HEVxsSxk2TD9vW2cqXWWbXbKjVlgfJpdMPq/vQG9jlBaXPUGhAMJ2dvg8dlLA1fdlR7lV7MD/72/q36eSU3WiPKQV0bcmzbPvjQyK1em+F1XutP2nLf9i21rIes+xgo/Tx2o8pPzKFN1QjAkPdxlOItk2x8vKsICAICAKCgCAgCPgLAZ+ItiuKn+KJGnYkbyo4mdSCAh4c/6r/lAZHhiyJNkWs1fS10d0zziJMQK8ve54XZndNP9NFImEx/UTdJzypvz7vBMf+guSDhwN2bLEANtaFh7/urKDbKl+jG/JPpFsq/rvJRBsWwt93VfOCA0TgXTPOJCwi0eZrc4+jPabks6cP7uHfvlxWiwRf6vL3M/5c3Jtlwpu6J5ssqnGyk2cnOdtUos0sK7r6zESbN+Ng1z4zeQSizbhAduo7nneyBUq+zHU7LcDxu7ntZhvgyfiByLiq+BkKDwrhvqlFKfTgprIX2Ut4ohFtd1a9QXvHTWdvF9hzXCBh4CX4WO1HdEX2kXwPtvfM9L35b9395oEu9jaD5yQW1PByOTp5R7o08zCXDd8tNo/gQWSu88y00XrvqX6Lnm/8klJCY12yo+w/PGiPSNx+TDtRn9V71Zg+VveRV31R7dmcz/tCtFn1U/Xns44S3ghLC42j26efNoboQH/hCWpH5nuiS57oCerxN9FmJcsgFHXyhXsP1vyPLsk8jOdEugveZHbyZZbZx+s+1pZH3bp6rO7/MX0/unTdE9Q/MkjLC3/vsjW+tAceorBNv0vZjS5Z9wQdkbQdtQ5s0Oq9FVbYwNHZCfRJdx/1GG1uTHAEPVzzPp2UsptbtINRzoVo8/dsT+oTBAQBQUAQEAQEAV8Q8IloW17xCn23oZrKehrp9LQ96S/TDmJvg4dq3yfsxFb3tTDRlh+ZSisQStn8DUUGhnKYyVedFTxRhEcBQrS2jcqkV5q/IYQJICxSXVjIIzwgNXQKE1nYCY0LjuQJ4+DIMJ2Vtjedlb6PqzxIPiycsUhAaBHIrX3iprt+h7cIQknggYdQF394tN1V9SZ74l2efQT9JmEWfdReRIvLnqeB4SHaOTaXzp26vzZ0Vu1+o//bRGXwYnRu9hH0VUeFC6vZWYezFw92o3EhVAohLUY8UQbPItTOqS5VDhNXLOire1s4LOv0tL3436peFRJ0cdZv6K7KN9zag91jjD28brLCkziEMC8i2c2jTZEYkAe0CQuPou56DtP9beIO9ErzaiZPa/pauW/oV25EiptMYFF9XdnzlLwx5AvyhDDio5N2HCPjk00WVQft5NlJznwl2uBJ9XLTatoxJtsthNUTos3TcQCBpOqzeh8wsCLDnPqOZ51sgb+INib0TTbAk/H7Z+0HvClgtnlm4bYjSXqHByx10ajPsLtGOwH9Dw0M5k2AU1N3px831DCBdVjCtnRFzigZpmwB/j4ycXu6JOsw9lr2lLTB+A6NjNAd00+nWytfZdutwudh06H/uKzuw1sN3wp4qqjy8L5UNjwtbAr9r3XNmDpRBt6Y8DJGn4webUb7r0Lvze20eq8aF/Tfm75clHEoXVb0JIe4gZBCWPR4Pg88rMYMZAkIKthpeEhflnU4b0ThG4rv7aftxVp8le50DvawZxPCB80eRcDLW6JNp0ue6Ilqj9W3whePNqMeGmUE3zKdfOH7hhB7zGlmRKYzkbx7bL6bOmMcrORLVydkRVcelXpzHx6zIKuh8yCu0b7r8k5gYtCb9iB9wILSZ6lnqJ9mRKUTQuYxx0IYtro8wcpIgpnLW9WjvheQUXyfoFe5Eclj8FWeyEK0+bIUkGcEAUFAEBAEBAFBwN8I+ES0IQQLE/JH6z6k7PAk9h5b1VFK3UN99HrLdy4Sq7ingVZUvc5E3HddVXz/woxDeMKmQg4V6XRY4rauUDZ0UhFt8EpQxEtMUDjdlH8y3VD+IrUMdPFCDu/HovMf69+jc9L3obuq32TiyVgfFp4Xr32Mdp+ST9iVV+GGZjCNeeWsQl0U8YVnCyJSaWHecdwGdancNmgTJqOYdCMMyngZQ1WRd+q5hi+ZcAJ2RqwW5BxDV5c+M7r4nX4Gfd5RNgZPVQZhr3Z1KdzRpvMzDubJt/LEQyji7ZWvEXJ8Ib9ew0AHk1oP1Lzn1h4surHzfkLKLhxSeN/6d2jrqKljQkffaPmeSQBM6i/OPNQVAoixw7iCIC3vaXR5ImB8jV4JavGE8b4w81D28lFtNY/ZZJBFc1imkzwDAzs584VoU3KtC3vyhGjzdBwU0Wb3PvTPjgyz67sn2G0q0eZkA5zaYGXzzLJtR2xBZ6FjOl3Eb1Z2FzoF4g2eZfA8hhfOPzbm27tz+hn0RWc524Kz0/fl8M77a95jm40wMU+INti2ecVPM4F/YPxW/Iw35BJsKkLUDo7fhnaNzaPlla/QoQnb0NzsI102vLK3WVvn5VlHsE3Cs0srXnLZTeSFMtp//GBuJ8hZ3XuN+TW97cuWTLSBhPu0vYS9D0G+Lis8lV5t/oa90+GVrhszFWqOTRuQcsDwwoxD6aSUXR1lw5fvqSd64vSt2BSizSwj0GudfD3b8Dl7sqsLhBxyoEH+1WUlX9A/XZ0qVNOsBznhyVo5tbqP97/Z8gPNzjyMftiwnje0zkjbm8lVnbxbtQff+/fb1tCS8pc5ZHhmZDpHMyhSy1OsrMornMz14D5kBxu4IAsxxzwueReanXWYEG3+Xg1IfYKAICAICAKCgCDgVwR8JtoOS5zFXkcgvLAYgYfSbxK3ZY8uRRysbPyC/tv0javB8Ei7lHfOX3URbSpE1MqjbVpYAl2S+Zsx5JxaCCAPCrwXrir5D08A1aUSmmNiV9HbxLl1sCMKbx3zpN/bHG3wrrq3+m3aMNRLl2f9lg5P3NZtUBD+hB1jkEogtozhtWqRhx3/4ZERwuI2OTSWPTfMWC3MO56xUkQb6rQq41SXEXczsWVcQKq8Mrr2IAHyqo4SHm8QpVYhO1iQXLT2Mc7nA6Lxxcavqaqvmc5K24dzbCFPnjE81IpowzvMv+mItskki+ifkzwrDKzkzBeiDTq7KR5tINo8GYdN9Whz6rsn2G0q0Qas7GyAUxsQtoUwLBBJtxb+3tKg2xFb0E/YF50u6nTXqP/waIH9wbUo93haVPYcqfyUSC5vRbJ4QrS90PgV5+4D0YbLW3IKNvrqkmc4Tyc8pfqHB9m7DZ45yobDA1rXRhygg2vvuEJX/7BBge+C0f6jjLmd8PbRvdfoRettXxQxpQZ4czzv5BUJO13b38YHCCEnHjairNpp7I/aCMP3AjLoJBt2OdqsdMkTPbH7jhi/teobqogep/bqZAQyo5Mv1InNPLQFoZFIh4E8aEa8rOQL321dnTh8QCePwNub+992VWl1xUrPrNqDEHl42c3J/i09Wvshre6sYMLu3GkHcPvN+mSHla680hFzPbivZOf/ph1I91W/wxsEaAeiCIy6JR5tlp8S+UEQEAQEAUFAEBAENgMCWqLN6PGlO/kRi+oz0/eiO6ve5EkcklPvPWU65+8wTqixaFPhCWrBYs6/pULBECKqy9GGgw2OTdrRjdQxE0MIMQGBht14hMJctO4xDo3EZAykzjMNn/OJpuoggU0l2lAPwlCR/BshK7cWnsZhkphkY1GnJp/PNX7J3iLwtDAmRtbtshtDSxRW5nLGcBKrMpj06+qyW5Doylvdw6ljV2YfSTnhSba5cVQOGPQbuXwern2f9pkyg36ftjuHy/qTaJtMsggb4CTPTnLmK9FmPMAEegRyFGOFhd3nHaV0Vc7RrrA/nNQL4vzQjYsdT22CkWizeh8wsCLDnPruhJ1d3YoY8vQwBJ0N8GT8VF5KkM7GHG14FiQdPIzgcWJHBuA3K1100v9fimhDTq1V7aV09tR9uR84KbllsMunvGYgJi5Z+zinCYDnMrxklQ1/oekrbZ3wdDOfWAvPZnjWGu2/rp1HJm3Pn1/ze40Hz0zGHG3Y6IIH25GJO3BieaRbcMrRBpwa+zs4T9cxyTvyoRROxJXTYQg6XfJET5C+QG346DZlfPVo08nI6q4KrXyZCVV4CUJu0B7zZZYv5YFvLGf0xreSR0/vI53HS41fa0OxdfJu1R6UVXZxdWelW0i3t1hZ6Z/VfaPsfNhexEQf8loiB6TKb2mUPwkd3QwrCXmlICAICAKCgCAgCIxBwGePNpAbcOdXia9VTjTjpAihCiuq3mBvBEw6MaEH8YXQ0cywBLpn5tncIKtTR6ODwjmBL/LBYDKNsKfr806kZRX/pcaBTl6ANQ10EUI34JmB0AJcyksOJOGS/N/RzRX/peTQGNfE1x9EG/LP3Vj2Ir3Z8j3tEpvL+eXgpYI+/mnqfnRU0o6ctBcLxFsKTnE7OVU3+UfybjNWp6Xu4RY6ioWHUxlMMnV1Kdx1XmIqrAUeITjh75Wm1ZyoHeG4xrHLCk/kcFL0DWVvrXyFT4e8Z8boOBovJBdHeOoOMdlMPOL0VGPyeR3RpmSipLvedvFkfI8ieCaLLCJfj5M8A1s7OfOFaCvtaaTFeSeyLINkA2E1NSyew8IgHwhvQijU3Ozf0g9d69ljE3+rE4E9HQdFtNm9z44Mw2EIVn1vHex2xA4LYH94tKkclGYbgJxnTuMXHRzONu+N5u9pn7gZHAYVGRRKj9R+SBU9TQRPVoSf2ZEX2Dy4u/pNrS466b8d0QabfXf1W/SH9P1YzUCQexI6ioX/3KKnCB40uFQIcnrYFPYmQ/JyhKKaTx0130cCfdg5yBc84xbnncRh9SB7lQ1Xp2Kan1WH8pjtK2RTPWvVzv3jZ2rfa7Q1Vu9VJ6ia25MbnuyWow2kkDdYbOrzwMOJAFPel/huLC34HU0LiyddP3EC8QM17/MhEnOyj6DK3hZ6uv4z9tYG2eH0HieiTfc9DQsMcdSTqt5m22/F+r5WurzoSSZsbys8jfANw2XXXisZUZtlZvl6su5TernpazojbS86MmkH3lzDpiM2EXHgBzyxjk3eyVa+zHVOCY7Ulh8YGfLqvtrI3CUmj3aOzWavNISHoi86PVPybm4PDmfApukN+SdxmhDo8Wmpe9IZ6Xtp9d4KK3jq6ewEvFB191GPUXYywxPppvKXeIN3m6hpdFXOMbzJKUSbrG4EAUFAEBAEBAFBYEtDwCuiTU2+kBgXC9abC35Hd1W9xX1C6AlOHsRvuPD70vyT6cn6T+mT9mImyZAbCKdxzi/+D2F3+PCE7TgBN5IIg5RC2EDnUC+HW+4Uk8Meaamhsa6FMRY0CG1AaCIS+WMShhAovFOFiqrdViSgxnVA/EzCZPv3qXuy550qrxaDF2QcQvDOUe2OCQ6nyMAwTvSvypyfcQgfTKDKqEXkrOgMJpDgSYH3I8l3EAWyJ9C7LT9RXEgUh70ac7WoSb7yvEBeNYRZYXK/uOwFN6zMhyGAdDSXUYccoF67ulQ5tB2LDSRwVs8gz5Ox3osyD2XPBvO7MHYqbAU5YYARPPjUe43CjXDd2euepONTdqaTU3bjUFLk21MHXiivSbRndubhTEgqmRikISYhdG1VIWmTURaNcmYlz/B2wAIcOmCWMxASZvlGWJfOmxKEBsbNWN44fsZcbVjcgeB9rflbGhgepMSQGIKMQK69GQezblm9z3igBsoYw8Dh0ebUdzvsjEngzXXbLcDNWOlswNSwOO4STlS2awM8YIApPDNAmuLkvuCAIM4hOS/7KNfJy05kgJUumvXZeBgC2o1E7e+3reW27hc3g3CKJOwlZAu5pUCQI5dTQECAR4ch4BkQh7Bpo4Fwo/ZfeSyqnHq4D7sNDyhcuvvoMwgAEPTYnIH9h4zhdGfYcCXLVnWiXiNJsDD3ePa+wbMI57NqJ7yvze/Vfay96QsIa+NhCCCzxvN5O3lWXlho48XrHuek9sYwZnM7f5e6O29wvYYxHhnhDRbkzSuMTGWYrGRVpzeefk/h7QnCyU5PVB433bcCXvIYezUXMMqkVXudZNksX2gj5hzIa4hvoREX5RkIom1td62tfOm813XyqNMPhb+V/KqxRHirOtwEp8baybu5PSAqryt9jn7aUENBAYEEYhqEK2yFld6bscLGKA4lMZe/rfD3HHVgvr8w9ziCZ7xx3mWer6k5THlvk8vjTjzadJZL7gkCgoAgIAgIAoLAeCPgFdE23o1T7zOHm26udsh7BYGJLotqAQWizRzyJKNr7+ky3vg4eQn92tsz3v2fiO8bLxkar/f4awwmWnv91e/JWo94tE3WkZV+CQKCgCAgCAgCExcBIdom7thJyzcDApOFaIOXgC7/4maAdIt5pfKyVN5oaJjy+BtvrLaktgCHLa09W4zQbMENGa8xG6/3+AvqidZef/V7stZjHk/xaJusIy39EgQEAUFAEBAEJhYCE4JoU+EhgNaYKHhiQS2tnQwIiCxOhlGUPggCgoAgIAgIAoKAICAICAKCgCAgCAgCvwwCE4Jo+2W6LrUKAoKAICAICAKCgCAgCAgCgoAgIAgIAoKAICAICAL+Q0CINv9hKTUJAoKAICAICAKCgCAgCAgCgoAgIAgIAoKAICAI/IoREKLtVzz40nVBQBAQBAQBQUAQEAQEAUFAEBAEBAFBQBAQBAQB/yEgRJv/sJSaBAFBQBAQBAQBQUAQEAQEAUFAEBAEBAFBQBAQBH7FCAjR9isefOm6ICAICAKCgCAgCAgCgoAgIAgIAoKAICAICAKCgP8QEKLNf1hKTYKAICAICAKCgCAgCAgCgoAgIAgIAoKAICAICAK/YgSEaPsVD750XRAQBAQBQUAQEAQEAUFAEBAEBAFBQBAQBAQBQcB/CAjR5j8spSZBQBAQBAQBQUAQEAQEAUFAEBAEBAFBQBAQBASBXzECXhFtQz0bqHjZFdS17jsKCAqm/EsW05Sd9v4ZvpERqnhwGTW99zKFJqbSzEX3Ukh8siO8I8PD1Pj281T3/KM00N5CASEhFL/bAZRx6nkUEp/k+Lwq0P7VR1Tx8K1UeMVyisjMG/Nc3ctPUsPrz9BAaxP/FhQZRXkXL6balQ9zn3CFJqRQSFwCbShd4yqTf+mNVPPMg64yquLA0HBK3O9wmnbqXykoPJJoZITqX/sP1fznAa4j88yLqaeqlNKOOcPjPpgL9jfXU+md11J32VpKPvQEyjzjIqKAAJ/r88eDRjmI3+MgyrtwkdfVDnV3sSzFbL0TTT35z27P1z73T6p59iGyq3syymLhlbdSVP7WLiws5dlCzpIPPd6ln0q+zXUacYvbdT8abG8dI9d4Nnr6tpR74SIqu3uR63foC+rrb2mk0hULuJ3px5xJnWtWe2YTTLplHHS8r2DuLdQA/Xn2Ia085V2ymOJ32c8jHdNhp+RKVznqbv3sXWr99B3uO9qCS9k7K6zG2ABD5bb2aGSEOr77nKoev4t6a6soPHUaZZ51CfWsL6OEPQ6iqifusWyLUS/8oYueKG/p3Yvs23PBQte4BEXFUM65V1Lsdrtx1W1ffkgV9y/lv7PPnUdxO+9jfX9khJr+91+qfuIeCggKciuPh2C/+5vqKXrm9to6VV86f/yK6l58nDCuQRFRfFs9G5KQzDbarZ0O71X1etUXDbDj+bzjmNnYbW07DRiNDA2x3U49/GQqvec6j/UGNsTj7ynwc9CTpvf+a/mt6KtfTyW3X0W9NRUUVbAN6zRkwREXK1m26D+aaSez+L2vrprW3nARDbQ1u6QC377MMy+iopvnjLlfMGcpdXz3hed6Y6NnWp0Ij9Tqq1U7Cy5fQo3vvDRWbwwyrtO5oe4NVPPsg9Ty0RuUcthJlH78OXp74IH+qfqz/2++9ruEphTdfDnhnZh/RmYXUNtXH7nsubIDntg7KSMICAKCgCAgCAgCgsCmIuAV0aZepiaqCXseQrnnL3ARP/3NDbR28YU8ObYj2Yb7e6nl47cp6YAjuWztC4/yoijjtPMp6aBjeWKMCTLIvOlXr6CQKQnO/TSQfBmnXUCpvz3F7Znh/j4qvXMBk1XNH7xGG4p+cLVRLVbRftVu9NFYBpUZ7wXHxFHt849S7QuPUcbvz+P3da39lsrvX8oLidCkVKp8+FbCgsQXIoobv7FPPdVlFJY6jYY2dDAxGBga5ozHL1xioLWR1iw6n6IKt/Gpf2aizSgT3tQ92WTRNWw28uwkZzrZVfUqWY/ddlde9JjlGsR4b20l1b/6NMu1WpiadWFDyY801NNNsbN2cdUBksoTm2Bun/F9ze+/ShFZ+RSelsHyFZqYQgVzbqGWT9+mkNg4gt456pgFdiBa7OqO22U/AhkHAsxItFlhpbMBnowfyrR88hZV3H8z45Vx+oUUGBpKje++xETjjGvu5A0Kp7ao8q22fAAAIABJREFUd3mjL5tiFuza0776UypZcTWNDAzwKyJzZ9L0+bfR0IYuKlo2hzdNcFU9dicVzruNAgKDtPeHerup+Ja5lPWnudRdvo4a33qeps+7lSKyCkjZ8LjdDqT6l58YUydsJC7YlqJlcykgINBFrqhnQWTXvvjYmHb2NdZavldh1t9Y51VfVHs25/OeypBRLqz6CYyGNnRSzFY7UvFt82mwvYVmLLyXQuISHWXVl++pJ3qCMnbfIWXvUE4RbfjbF1nG5puu/9gctJJZhWv7N59SyW1X0cjQoAvqqSf+kSLzZmrvJ+5zuFeyZqVPVjrRtfY7rb52FX2vb2fuTG35oMhoS53ra6hh4gvfkIzTL6Dowlk00Nrstd5b6bRZpkYGB6jlk7cpfGo2k2wBwSFu4yxE26ZYf3lWEBAEBAFBQBAQBLxFwCeirfKftxEWxMHRsTT96juZBMIFD47qJ++l4YF+a6JtI7HWu76Cci+4lroriqhoyWxeSGEXFx4iuLBDjIVo2tGn07RT/uLYL5BkdS8/we3CYspYFx7GTi287fIuWkSVj67YZKINC2EsPNZefyHFbL0j5Z53DbV+/j+qenQFe/1EZOTyLnXjW8/R1JPcPbYcO7OxgNUiwdPnf8lyfl3cm2TCm7onmyy6FuU28uwkZ5tKtJnlRlefmWjzZhzs2qferWSAibaNnij4zanvKONkC6zqdlqA43dz2802wJPxA5GxbulsCoqMYTJKLVZ50+G5f1LSgUdNOKKt4c2Vo6TrCLwA5zIMIGHgKQy7W3jFMr5XdMtcyv7T6O+6+/A2hgcMbOhwXx8VL7+C7T+8YZQNT9znN1T15L1j6oQXNK7Gd16k9U/9jSIy8lyyo54FaQrvRHM74c1o9V41pq2r3vOqL6o9m/N5X4g2q36q/mDjBxthkVkF/A03ExroLzxB7ch8T3TJEz1BPf4m2qxkGYQiLnP/G99+wVl2PnuXwqfl8LwA3/Wyu6+j9BPOYe9M7f3mBq9kzUqfrHSi+cPX9fq69ltte0Ay6vRbYWLWOXijltxxDZPjBZctcdk4K9my03srnTba4sCwCMK4Je33W7coCKP8C9H2S84IpW5BQBAQBAQBQUAQMCPgE9FW/9+nqOO7VdTx/ReUfe6VlLT/kQSPpKZ3X+Ywsu7StaNEW1wSh+sgFCw4ZgrlXbiQOtd8S+v/8w/2KECIFkJP1z91H6UecQrveqoLC3nshoKAi5mxPXu9hSWn01BfL40M9FP2n6+g+N0PdJUHyYdQoPX//jt7xBXOv50iswtdv8OLDW3OPW8Bh7r4w6MNYaL1//0X5V+2hHdreyqLad3Sy2m4t4cS9zuC0o89Qxs6q0LY0P/Y7XanpndfovxLb2CPOBdWFy2iuv8+xSE5uDhc7IKF7nhetIjgSYJnnOpS5bD4Qagu+p9z3tUUv+v+7DmnxskVEnTYSdTwxrNu7cFY1L3wGNW99ARFz9iOw2Kjt9rBzaNNkRgIeUWbMLnFbj5Chqae+CdekGCse9aXc9/Qr6i8rdxkAjJVtPRyCp+axX3fUPITewmC0DRfk00WVf/s5NlJznwl2mZce/doCNjM7d1CWD0h2jweh/hkF1ll9T5gYEWGOfUdzzrZAn8RbfBoM9sAT8YPXhdl91w3xuaZZduOJIFnjKUuGvSZ7a7BTkD/sSjt+P5zyjpnNnWt+Zaw6J56wjmUdvRoiLuyBfgbXjcguRCu7ilpA3lB++DJC0/l+lf/zcQZLth06D8uq/uwL/BiDAwLc5WH96Wy4eFpWVT/2tg6UQbekQh7bPvyAzePNqP9V6H35nZavVeNC/rvTV9SjzyVSu9axN+D/MtuYm/F8XweeFiNGbzJQVDBTiPMLu/i6zlFAYjt6Jk7UONbK8eMGepz2feWRko55Dj+ZvuDaNPpkid6otpj9a3wxaPNqIdGGYGHva7/kBsn2THWic1FzHnyLrruZ5KdiDcd1X3ooDeyYqVPdjqh2mTuo7pv1U5zeZ3OdZetY5Ic3//Brg6asuNelPN/89i2eKv3VjqtvkuQ3aZ3X6SpJ587JvpBiDZZ9AgCgoAgIAgIAoLA5kLAJ6INk6Xg6ClU/o8lTLjAe6ynsoSG+3o5/EmRWH0NtVSy4homt0AidZevpcwzL6F1N13qCjlUpBMWdCqUbZRc2Ui0ZeQxmQfiJSQhiQkX5PtBWMKMa+6i4Nh4XtSBrErc77dMfIF4cqtvZITK/raYEBqGHV4VbmgG3ZhXzirURRFfeBYkWe5fr+I2qEvltsHkEt55aHvCnge7vcoVqtrSSDn/N5898dCu9U//ww2r7HPnU+mKa/hZePUAYzOeqgzyZtnVpXDH4jUH9d51LUVvNeqJh7FBKFDOX66ijm8+pd66ako76jTGzDh2KYf/jj0ZEOqGnWzUEbfzvmNCRzn85NZ5FLv9HpRx6l9cIYAgExGWF7/nITTY3uzyRMg8/QI3rwS1mMF4Z//hcipefqWrreYxmwyyaA7LdJRnQz4enZz5QrQpuVZ52Iy54jwh2jwdB3iCGvVP9z6MsR0ZZqdjnmC3qUSbkw1waoOVzfOGaIPOFt0yR6uL+M3K7iLnJfKnld5zPQ339VDuBQvZCxcXclv2VJWM2oI/X8k50krvvZ5tLrxZPCHa2Fvn3sVsy6PyZvIz3hAG2BwpWbGA0o49k98Jzyh4NeM/ZcN715dr60QuTISaYlFfft+NLruJ/JlG+48fzO0EOat9ryG/prd92ZKJNowPPLNAfCJXGEiQzh++oojsAmp650Utvur7jO8Q8OytqWQCccr2ezjKhi/fU0/0xOlbsSlEm1lGlH6a+09DQ46yY9RtzhPb1jzGU99431tZsyLaLHViY95Cqz6iPl07zeVh63Q61/jmc0w+Qj6wUbb+3/9gGetvqtPKlpXeQ4e0Or0x1x5vqkRE0UBHG2WeceHopoDhEqJtcy0t5L2CgCAgCAgCgoAg4DPRhoTWJSuupb76qtEE6U31HCpS8dByF9HW/MHrTB6pCx5pSE5dcvvVLqJNhYhaebTB2ynrD5ePIefU4g2EgC6Br0pozjuqHa3sWYCQpbC0jDHhX97maMu9cCFV/H0JDXS0sOcF3mW8kGcIk8P6l5/kfGrG8Fq1yMMCEp5lWNyCbIDnhxmrgiuXU8U/RpOIg2jD5NWqjFNdRtzNxJZxUq8IFl174vc8mENhMd6hCcmWITuYfGPROtDSQBmnXUj1rz1NG4p/oOw/zuEcWyBnjeGhVkQb8r+Zf9MRbZNJFtE/J3lWGFjJmS9EG8i+TfFow6LMk3FQRJvd+5yINtYhCx3zBLtNJdrQdjsb4NQGYIVcZUkHHcM6YXXZEVvQTxD0Ol3U6a5R/2EHYX9wwdsNtlHlp0RyeR0xZucdZdwggZcz7Cl7ym7MheUN0QZCrfKft7P3GrzxkG8NNjYiI8dlw5HfTldnVOEsfmdU/lau/sFuwgPaaP9RxtxO5HfSvdfoRest+WHExRcs/PG8k1ck7DSIo4I5N7MnODZ8rPqp2whLO+p0PuzHiYS1y9FmpUue6Indd8T4rVXfUBU+6NRenYwY9VRtBKL/yM/qJDvqWYRS4oAZbFoZZct831tZQ/3e6ITCwawHTu00l8e/dTrnrfemld6PDA9p6zfmDs35y3wq+9sNrOf5ly/l6AJ1CdFm+XmRHwQBQUAQEAQEAUHgF0ZAS7QZPU50Jz9iAozQSF7svfQEJe5zGMXtdgDF7bS3G4mFRZsKqVCTSnP+LRUKhtwluhxtONggYc+D3EgdMzGEEBN4TyBXHEJYi5fPY484kFggdRC62PjmStdBAuZJv7dEG8JiuyvgXXY1RUzL5cUuFoVtX7zPCeIT9z2chw3eW/CswK6u0UNIt8uOPpmxMpfD5NWpDCagurrsFiS68lb36l/5N+MampRimxtnNPzsQQ5HA8GKiXDK4SdRyiEnUGhyml+Jtskki5AbJ3l2kjNfiTbjASbQo8H2Nh4rnADZ9P4rNH3ebRSZO4Nlu331JxQcFcuEOS5PbYKRaLN6H+qzIsOc+u6EnV3digzx9DAEnQ3wZPxUXsrQ5KnuOdo2kqw4FRMEvR0ZwDbQQhed9P+XItqQUwverPDg7a2rooG2FhrsbPMq15TKKQXiq/SuhZzvE56wnT+tdtlwyJ4uvxs83cwn1qqE80b7r2tnzFY7sByb36tyhuK3yZijDRtdlQ/dStN+dy7FzNqF0y045WgDFjjZEbn4Uo86jQl2J+LK6TAEnS55oic4IEjlaNNtyvjq0WYnI7r+O8mOmseBhEeOWBwihRy3Vve9lTXU441OgDS166OunbryXWtWa3UOeSeRxsMcAo58dLp2Wuk9UhLodBrtN8pU55pvOMIiMmc6Fc5d5grJFaLtF15BSPWCgCAgCAgCgoAgYImAzx5tIDf4VKkls7lylRPNOPnpWV9BxbdeSQm7H0zTfv9XzuEG0mzdTbPZ6wA5Snhxa3HqKMKckEgXIU6YTOPf+ZcsJiReR94OhI4ObujkUJdpp57HoU64lJccFnwI3az5z4N8CqgKK/AH0Yb8czXP/ZNqVz5MSQccxfmO2r7+mKofv4uy/3QFL1paPnydczgVXrncLXeIbvKPnWEzVkiKXrpiAfcJnhkIwXAqA6JNV5cLd42XmAqbwmQX3oNYyAZFRFLJnQvcxi4iM5dK71zIIS9RBVtzDhaEz+pOVe388Wv+PWGfwyj92LP4NFp4wanE9lrib6NMDLQ12S6ejNKsCJ7JIouQayd5bv/mM1s584Vo6/ppNXteItcRvCugQ2EpUzksjOXjrmsp7cjTKP24swgh4SBRM8+6xCXXno6DItrs3mdHhuEwBCsdg/eTE3YgTvzh0aZyUJptAA5HcGxDSBjbPCwCUw4/mcMsA4NDqPnDNzh0E6cvIx+UHXmhTjHU6aKT/tsRbbDZJXdcTbl/uZrVrOzvN3oUOgqCqvzvS/g0VVwqJDgkNoFPGZx28v+xfTafOmq+H5qcTj0V66jq8bs5vA6bGJBDkL3KhqtTMc3Puk5Y7AEJNOqxB3tTu/Kfrmet2olTUnXvNdoaq/eqEx/N7QmJR3j9zznahro6vcJiU58HHk4EmPK+DE/PYm9zkD+6fsJTCAdMjAyPUPYfLyekKqh9/hG2/SBVnN7jRLTpvqesAw56Am91O6INofUgBIcHBnijIDg2bnTOYXO6sE5GCi5byh6kuv4HhkdqZQdkWeVDyynnvGvYjqq5Cb7jZk9W2FvjfW9lzUoGrXQiMCRUq69qQ9DcHiu9UeXNc5r+xlrOV5u472EUu80uVHbfDZR/yQ0UmpCi1QErvVf6p5szGWUK6TtqnnmQNyLVPAabn0K0yepHEBAEBAFBQBAQBDYXAl4RbWqyg5PkkM8MRFfVk3dz20Euldw2n0+Zw8W/L7iTGl5/lhreeo5C45M5TCkiM58qHrqVWj56g6ae+Af2eBoZGWFSav1/HuBFMBbDmKBNO+WvvGBTC+OA4GBO3I8Fdfa58zj0AgsqvFOFiiL8BXlnsOOOK/2YMznJME74wrHvqrxaDOZdvJjJMle7E1IoJC6BcMqWKoMcRZjEqTJqEYnFCfIZda35ht+ffMhxfJod2lD30uMUljKNci9YQFjEGS+Vewb3sLhBmBUmstgBNmJlPgwh969XjymjDjlwqkuVQ9ujC7dlLz/1TNyOe7nVi7xskbnTx7wLY6dCZOABgsMQBtpbXH0w9hELoLU3XExTT/rTxpDCBRSemuE68EJ5TaI9CFtqeu8Vl0yMDA5RzcqHeOzNbVUhaZNRFo1yZiXP8NCJyMzjExnNchaWljlGvkFU6LwpEeYNkseoD8bxM+ZOQ1gyvCkht0O9PRSenkm5513Ncu3VOJh0y+p9xgM1UMYYBg6PNqe+22FnTAJvrttuAW7GSmcDogrg3TdCG4p/tLRHKnckMG395C0m6/vqawgL3+SDj6GpJ//ZdfKyExlgpYtmfTYehoB2Y2MA3nC4EPbW9N7LbC+5bcedzZsDNf95gIkxjw5DOO5sJkRqnn2YaGTYZf+Vx6LKqcffiXPnsT3ApbuPPiPsHp7UODwF7TWe0qhk2apO1GtclOdeuIgqH1zG9h9pCKzaCe9r83t1H2Vv+gKvUCPRhk2Q8XzeTp5VGChIdXy3Q1OmupE/Y9q5095U9/KTbJeRkwx58LLOucx1wqOVrOr0xtPvKUhSHNxhpyfqW6r7VmBjxzgXMOZgtdQtK1leeA81f/Smtv86mQX2ZqINKRXg2Q2Pd0W8oZzVfW9kxUqflAy7EVVzbt540JFeX8e0Z+Op4Fb6bdY5tZmm2s8HLBkOVfFU7436Z9ZphN8a52PmeZya2/RWl3FkgfHkap1eyz1BQBAQBAQBQUAQEAT8jYBXRJu/X+5pfeZwU0+fk3KCgL8RmOiyqBYsINrMOaD8jdVErM/JM2c8+7QltcUT0mY8sZF3eYbAeMnQeL3Hs147l5po7XXukZTQISAebSIXgoAgIAgIAoKAILC5EBCibXMhL++dkAhMFqIN3gC6/IsTclD81GjlZak84lCt8vgbb6y2pLYAhy2tPX4a8kldzXiN2Xi9x1+DNdHa669+/9rqMY+zOgDi14aD9FcQEAQEAUFAEBAENg8CE4JoM4ZaqtCrzQOXvPXXjoDI4q9dAqT/goAgIAgIAoKAICAICAKCgCAgCAgCgoA1AhOCaJMBFAQEAUFAEBAEBAFBQBAQBAQBQUAQEAQEAUFAEBAEtnQEhGjb0kdI2icICAKCgCAgCAgCgoAgIAgIAoKAICAICAKCgCAwIRAQom1CDJM0UhAQBAQBQUAQEAQEAUFAEBAEBAFBQBAQBAQBQWBLR0CIti19hKR9goAgIAgIAoKAICAICAKCgCAgCAgCgoAgIAgIAhMCASHaJsQwSSMFAUFAEBAEBAFBQBAQBAQBQUAQEAQEAUFAEBAEtnQEhGjb0kdI2icICAKCgCAgCAgCgoAgIAgIAoKAICAICAKCgCAwIRAQom1CDJM0UhAQBAQBQUAQEAQEAUFAEBAEBAFBQBAQBAQBQWBLR0CIti19hKR9goAgIAgIAoKAICAICAKCgCAgCAgCgoAgIAgIAhMCAa+Itt7eYbp2SSl9+nk7hYYG0rLrC2jH7WJcHR0ZIbrv4Wr61zP1lJUZTnfePJ0S4kIcgRgeIXrz3WZ68NEaqmvop/CwQPrtb5Lo7N+nU3xcsOPzqsDX33bSLSsqaNniQsqYGjbmuZdebaKnVtZT1fpe/m1KbDAtWZhPjz5Vx33ClZkRTilJIfTl6k5XmaWLCuiRf9W6yqiKo6KC6ISjkunMU9O5zej/K2820d33V1Nqcihd8tdMqqjqpeOOTPa4D+aCzS0DdOOt5bT6u04685R0Oue0dAoI8Lk6vzxolINjf5tMl1+Y5XW9G7qH6LqlZbTzDjF0ygmpbs8/80ID3fn3KrKrezLK4u03TaeCvAgXFlbybCVnhx+c6NJPJd/mOo24HXVYEjW1DIyRazy7x65T6KrZOXTT7eWu36EvqK+ldYDmLCjidp73pwxCOz2xCWbdMg463nf9/Dx6+fUmHnvdtXxxIe26U6xHOqbDTsmVVd0ffNJGL7zSyH1HW3Ape2eFldkGGOu2s0cYw+9+7KJ7HqimtUXdPO4X/yWTbdOeu02hhx+vtWyLUS/8oYueKO+td1fatueyC7Jc4xI3JZjmz86h7baJ5qphSxcvK+O/F8zNZZ23ug9c3vuwlW69p5KCgwLcyuOZ195qpoamftpmZrS2TtWXH9ZsoKefq+d2hIcH8m31bGJCCNtoYzud3qvq9aYvOlzH83mnMbOz27p2GjEaGhqhC8/NoN8emkS33WMtG2a9gQ3x9HsK/Jz05J3/tVp+K+ob+/kbs6ZoA+2yYyzrNGTBCRcrWR4cHKFnX2rgecrg0Ah/n/7yh2n87bcaV7MMdPcM0b9XNtBLrzXSaSel0YnHpLjk3YgpvvHeyopTG4w6ERwcoO0LdE7Xx7DQQK1+W2HS3jGoxd747TLbiR/XbqDLrioiYITrsvOz6OPP28d8f/Db7KvWEd6BeebWM6JYt5XdVvruiV2TMoKAICAICAKCgCAgCPxSCHhFtKlGqInq8Ucl06XnZbmIHyzAL52/jkCc2ZFs/f3D9NFn7XTgvvE8kV75UgPd/0gNEzYHH5BAtbV9dO1NpRQcEkC3XFfAhJjTZST5rrwkm448LMntkYGBEVpyezlPjt96r4W+/q7T1Ua1WK2p63PdQx+NZVCZ8V5sdDC3+94H19Pci7L4fWuKumnZnRV03fw8SkoMofseWk+YPPtCRKlFBojL4tIeysoI54klFo4hIZuZaSOilrYBuvjKdbTjtjE+9c9MtBllwpu6J5ssKqG1k2cnOdPJrqpXyfpuO8XSScem8G1z+br6fiZVQHSrhalZFyCTvX1DNGurUTLFm3Gwe9+7H7RSTlY4paaGsnxNTQujRfNy6ZNV7WwHoqODHXXMCrtX32y2rRuLcZBxq77qcCParLDS2QBPxg9lPl7VTtffXEZHH5FEfzg9nUJDAunt91vo6ZUNtOyGAt6gcGqLepc3+uJkR+1+t2sPNgKuuLaYevuGuYqdto+hGxfkU3fPMF29uITO++M0vn/H36rolusLKDAwQHu/r3eY5i4sJtjw0vIe+vfKerr1xkK2f8qG7793PD3xn7oxdWJzAxdsy6IlpRQQGOAiV9Sz28yMor8/vH5MO5ubByzfqzBpbB7wqi+qPZvzeU9lyDjuVv1sbOqnrg1DTGxcd3MZNTUP0Iql05mwdHqPL99TT/QEZey+Q8reoZwi2vC3L7K8rrib5l5bTPNnZzPRe/k1RUy0bTUjSisXY8a/qZ/mLSohkPPQh8L8SCYBdZgODI54JWtW+mSlEz+t26DtS0x0kPZ+bEyQVr+tMNlvrzjSYW9lJ6Iig3hM1CaL2tTBBoRZdkDuwX5OSw+j7MxwAmloHE8h2jbFysuzgoAgIAgIAoKAIOAvBHwi2u5/ZD09+2IjwTPgtpsK2XsLFzw44KGBxZYV0aaItcrqXpp9fhZVVvXSpVeto61nRtG1c3PZUw4XvBpAtmEie/rJaY79Bcm38uVGWvliA+20Q4xbXXgYnnJ33ldF82ZnM6m3qUQbFsJYkFx85VraY5cp7L226ssOuv3eSpdHXVv7IL3+TjOdcry7x5ZjZzYWsFokePr8L1nOn4t7s0x4U/dkk0U1Znby7CRnm0q0meVGV5+ZaPNmHOza5+r/RiIXRJtxgezUdzzvZAuUfJnrdlqA43dz2802wJPxwzNXLiyi2JhgJqOwyMQFPXj2xQY6aP/4CUe0wc5tv00MjYyM0LzrSrg/IGHWFnfTklvLafkNhXxvzjVFNP/yHP5bd7+1dYC/IfCc7B8YZg+XS8/LpMMPSXTZ8EMPTKAVf6saU+fuO8dyvW//r4UJPRAgSnaU/d9t51i21+Z2wiPT6r1qTD/7ssOrvqj2bM7nnQgw3TfCqp+qP+trRjfCZhRGEry/zEQH6oQnqB2Z74kueaInqMffRJuVLENGbrqtnBZemUt77RZHC5eU0okbNyt0smwcf2wk4dm+vmG6Zm6uS+cV/mZMv/ym0ytZs9InK53A/ErXF+if7n5b+4BWv60wwXt18xcrbOEV+NrbzXT04UkUFOS+kWi0ufCse+OdFjpgn3i3aAch2n7J2Z7ULQgIAoKAICAICAK+IOAT0YbwLix4MVm7/qo8nvRgIvnO+630zQ9dHBIFoi1+Sgi9+lYz3ftgNSUlhNC1V+TST2s30Ir7qpiMg6v/vnvE0bK7KujPZ02ls05Nd/UBC3mEB8zaKoq23zaG7n2gmnKzI6i7e4h6MFmdk8MLJnWB5IuMDKIHH6uh4tJuuuOm6RxWoK73P26jL1d3sAceQl02lWiDN8srbzbTI0/WcCgMdqdBHl5+dRF1dQ/RiUen0AnHJGtDZ9XOLfq/xy6xTBAuviqfsMussMJkfuVLjexZhAueeFjUGPFEGYSLYBfYqS5VDl6Ew8NEX6zuoOvm5REWnljgq3pV+MoRhyTxxNfYHniVPPdyI93/6HrGHmO5+y5T3DzaFIkBAhVtio4KYg9C7FCf/6cMrg+eUgipRd/Qr5mFkW4yMfu8LJq7sIjyc0bDKLELvmRhAXtSmK/JJoueyLOTnPlKtK1YMp09BbaaHuUWwuoJ0ebpOICgVvVZvQ8YWJFhTn3Hs062wF9Em84GeDJ+8M67clHxGJtnlm07kgR6aqWLRn2G3TXaCeh/ZEQQIUz2ykuz6fufumjli410/p8zXCHuyhagPdDZIw5JZK9lT0kbjC9C6+ZcmMVtRNg9iDNcsOnQf1xW9x94tIY3cODlp8rD+1LZ8Mxp4dpnUQbemPBI/ODjVjePNqP9V6H35nZavVeNC/rvTV+OOSKJbrmzgrq7h/nbBx0Zz+eBh9WYgcwFQQU7je8kvgULl5ayB+lO28Wwx6B5zFCf0p3q9X105ilpPJb+INp0uuSJnqj2WH0rfPFoM+qhUUZA/IEobm4doIP3T6Cw0AA69+xp9PJr+nFVHsOoT4VFwjOspW2QDj0ggS78vwwm3HSYPv9f7/VGJ1tWOtHWMajtCzYHdX0EEaYuTzBBeaeNQmM9tfX9HA0xMDDM88nfHZdK0zam/1DfC8goiLozTk6jWFOUgxBtvkz/5RlBQBAQBAQBQUAQ+CUR8IloQwgWJowLl5bRHrvGsvdYZXUf79aCnFEkVkPjAF1zQwkv9EDKIOTtr3+YRpddU+QKOVSkE/ITGSemimiDV4IiXtJTQjlnzx33VVF1TR8tX1zAXiFYdILkwwQN5A2IJ2N9WHje8bdK2mv3OMJOqwpzMwNrzCtnFeqiiC88i8n27PMzuQ3qUnlS4FWDEBFgg5xLxktNQOskXszjAAAgAElEQVTq+2je7BzOJYRQC4ShGrFCvxcvH81tBM+M8qreMXiqMk51KdyxyJ57cRYtWlLGJBs88TAu8xYW07VX5tIXX3dQ1fo+Ovm4FLr+ljK39pxwdApdcW0RE2vxcSE0b1ExHXZw4pjQ0aKSbiYSEOJ15qlprhBAkKPf/tDF44AdcuWJ8Icz0t28EtTCA+N90V8yaf51Ja62msdsMsiiOSzTSZ6BgZ2c+UK0Kbk2huwYF1ZOoaOejoMi2uzeh/fakWF2ffcEu00l2pxsgFMbrGyeN0QbdPayq9ZpdRG/WdldeB+DsF9yWzn1IKxzTg57cuG64ep8qqjuZVuA+yBQFtxYSksX5XOIsCdEG2zb8rsrOP9UXk4EP+MNuZSfG8Gha7BXyPGGb8Wfz5zKhLyy4VXVvdo6kcrgzXdbOAfcsrsqXXYzLCzQzf7jB3M7Qc7q3mvMr+ltX7Zkog3fWnxD5y4o4g0R5FtDDi+E4gFDK9IG2CGP4NLbK9hb8dYbCmn7Wc6y4cv31BM9cfpWbArRZpYR9L28spe/e0gzccShiTw3sSJQjfMZEGcPPFZDy64roKLSHt7swyYlvvs6TPEN9UZvUIeuvJVOILxS1xe7+zq9scIE9dgRbWZsVQSDsoFIvYGcnLAhkB3IJOacDU0DHFYO7I2XEG2/5DJB6hYEBAFBQBAQBAQBXxDwmWhDUvIblpdRSVkP73w3tfTTtltHc14ytSh//6M2nlCqCx5pyF92zY0lLqJNTbCsPNqQ6+eCP2eMIefUpBI5PBAWdOm8dTz5VZcxMW5H5yAvDC7+ayalpYSOCf/yNkfbwity6eYVFVT//+2dBXRdxdbHd9zTJE3SuCfFW1yKtRSKPezxcHvIw6UP90Jxd/t4FHi4P7yltDgUrQC1SJM2bm2k8eRb/x3mcnIy55x7by5pk+yzFmuVm3PmzPxGzsx/9t5T08kLjYK88AHsYa0H94ZnXqjgHWuje62arMK1BgtyLG7DwvwJE3EzqztvynP9BqENIqbVPU5pGbmbhS3jAlIF49flB8H2X3qj39IhLi7Q0mUHebnzgVKqrO7gYPnvvF9LPy9tpqsuyeQYW7BgM7qHWgltiP9m/pu5kUPgGU1tEeVzas+KgVU780ZoQ58dikWbu/UwVIs2p7K7w26oQhtY2Y0BTnlA4G64Z8ElHq7xVpedsIX+CetdXV/U9V1j/8d4ivEHF1zpMTaq+JQILm8lsrgjtMFCDhZcEPFxeSpOQdiCxSxCE8AaDxY2GD9xuI0aw7/6dr02j1sU9I/DednhrvJh3IQLqnH8xz3mfCLuk+69RitaT8tiFFq8YeGL552sIjFOI07Y7Tfk0brKDt6IsiqnbiPsjJNT2BLSqW3YxWiz6kvu9BO774jxW4t/uxujTfVHcxspKW3jQzQuvzCTXnunmi3OIZbV1HbaCpN2dW/FFO3RF0KbVZ/At1lXlvTUEO3vShB0l4lVjDYrtvgdG6KNG7po7vwGev7VSjrjpBTefFVtB/Fpb7m7hDo6e+nOP7wIVHoitHkz/ZdnhIAQEAJCQAgIgb+SgFZoM1p86U5+xKIaLkg4nQqBpTEZ2nO3GA6AbZxQY9Gm3HHUgsUcf0u5gk0sCNfGaMPu5e67jhsg6piFIbiY5GSHcaw4uLDefHcJ/by4me67rYBFnSW/trClmzpIwDzp91Rog1ssXG4Q/HuLggiOs4QgwrAGQ/BvNSmFC+0t96yhW6/LHeCKp9vpRZnMrMz3Yefc6R7sJOvSsluQ6O63+u1ZdgPL5/h8drFxsEiCpQwEVNTLdbcWs5sRYi0ljA/yqdA2mtoiOrtTe3ZqZ94Kbca4iuhHG5p7uK6ef6WS3Qvvvz2f3bdxwQIoMjKA8nP6xQ13xwSj0Gb1PqRnJYY5ld2JnV3aakHs7mEIujHAnfpTcSnhim2M0YZnIdKNjw3iA0/sxAv8zaovOvX/v0pog2sdgqPvscs43oSA1SrakCcx2lRMKQgNCCkAK+lr/p1Fy1dtdI3hEO11acLSzXxiLSyb4dZvHP91+cQ4jsv8XhUzFH8bjTHasNGFbxQsmydtHclupE4x2sAC1pCIUYYTo2FBOBShzep76k4/aW7ttrSMHorQpmsjvy5vdR2UAmtA5daM05SdYrThe4i4gTqXaDXBMzKF67Un/QZpeNIncL8a54xlsfodczxPmOB+K4s2u/6nWMDKH54CmC8Yv2crVm3kg05gRTnr6hxXrDsR2v7KZYKkLQSEgBAQAkJACHhDwGuLNogb2MnFQQa4VEw046SoorKDg1kfemA8nXZ8Ms3/vIGm7BpDl16/mif1l12Yyc9anTqamBDEgYOxgwlRhwWby7IJJ3GWlLaz6yisJxC3A/FicPIWLmUlh512uMS88lY1JcYH86QNly+ENsSfQ+ByLOyOP3oCnXVKKv28pD9e2hUXZ9I2W0XSV9+s551vLKaNJ6fqJqDYKTazmr5PHN1y7xrOM3bjC0vgLjaQp/keCG26tBR3nZWYcps65IDxbGHzy9IWtrKDC5mx7iAMIND5zHP7F684dQ3uurpTVVVMGriuwA0V8VeSJvwZ2F4n/Kk2gV1tK7dScyNXAs9oaYuIMeXUnhcva7FtZ94IbYt+3MDB65OTQvh0xwVfNlBSYggvaNA+rryxP6YY3Idx+iBiOCE+kWrX7taDEtrs3oc6thLaEBvSqo9hoerEDsKJLyzaVAxK8xiAkxid8hAU5N9/YvHT6+i0E1O4fwQG+HHctDVlbRyrEgHB7cQLbB6g/+n6olP/txPaMGbjZES4sOPC6ZLuuI5CoHr4qbUckw2XckEeNy6QT08865QUdkU1nzpq/j0hPphKy9p4A6e2rovfjd8g9qoxXJ2KaX5WHcpjHl8xBqtnrfKJjRrde43jjdV71YmP5vzEjgscEKOtubXHIxZDfR48nAQwZX0JF71rL83icAe6ct56Qy49898KtjpC+0FoBFg3X35RJosdTu9xOnVU9z1FH3DqJxua7YW21tYeuv62Yt6Au+2GXFeYB7v8WrURxH59+c1quvvmPFpVtJFPDcb8RJ06aq5/uGbCRRvWpLExgRy/9bCDE3hMRViGWVflcPl0TNVpve72G6s2aNUnMEfSlQUxcHW/QzzX9W8rJths1LG3YgtrwcefWcdzp8nbRvHGzbS9Y3kcMbadcVGBPJ/D+ICDE845PY03OUVo82b6L88IASEgBISAEBACfyUBj4Q2tYDBSVPY+YbbEtwjcV1wZhrddFcJ4W+4+v+eTx/Oq6cXX6uilOQQXrwhkDUmSW9/UMsTdohhfUQsSj0+Zx3h9C1M9o88JIFOOjaJA3erhXFIkD/19PaxOxFitW2Nk0pvL+Z3KldRtTu7oamb8wHXRcQ7QcwguB+p+9Vi8PYbc+n5V6pc+cbudGJ8EMfAUvfgsAO4caiyqUVkclIwuzJ8vaj//UccnMCn2SEPTz5bzvFFsHhRVkCqIlXsGfw/4pDAzQoTUIgXRlbmwxBgdWC+Rx1y4JSWug95h6slDihQz8AS0Zgu4jNlZ4QNehfqTrlXTdm1/zAELNRUGYwNFe66iHl0+kkptNPkKHYlTUsNcR14oawmkR88j/yoNgHXU4gpurwql7TR2BaN7cyqPcNCJysjlC19zO0secLg9o0+qtyBUT+KG04EPHRG/ID+YKw/Y6y2XhyWMa+OHp9TTi0tPXzaINyA0a49qQdz37J6n/FADdxjdAOHRZtT2e3YGYPAm9PG/1stwM2sdGOAapsQA+3yAGsPMP1m0Xqa82Ilu99D2D7uqAl0/N8nuE5edhIDrPqiuT8bD0NAviHswTIWF8TT19+pIYyXaFt/PyyRPvykjt3HIHS4cxgCnoFg8PBT66gXBftj/FcWiyqmHn7HuA0LKFy631Hm1/9XQ3BTP/aoRB7/0cZwqADGcNWWrdI0tnH8+5qZWfTQU2v5WcR/s8onrK/N79V9eD0pC8Qd42EI2AQZzuft2rNyWYSojhAQOATB6MZszifa1Lsf1dKj/7eOD7rAya/n/DPNdfKjJ/3G3e8pNpeCQ/xt+4n6luq+FXGxQWx1puYCxhisVvm1a8s48RLiOA4LQdy/009MIWwkQUDW1StbBv4htEFcU/eAH/oV2vh7H1sz9aStWPUn1YbN4jPmUbqyYFPT/DvmaKh7Xf+2YgKR0cweGzmffdmoTaehoZuuv62ILWFV2woL9Xecr6k5DDwjlIUe+plcQkAICAEhIASEgBDY1AQ8Eto2VWbN7qabKh/yXiEw0tuiUWgzx4CS2nX/ZM3hYOVkJTQceTC+Y3PLz3CXfyS+b7jqbLje46s6GGn59VW5R2s6YtE2WmtWyiUEhIAQEAJCYOQSEKFt5Nad5HwTEBgtQhusM3XxFzcB0s3mlcrKUlmjIWPKAna4WW1OeQGHzS0/m02j2YwzMlx1Nlzv8RXqkZZfX5V7tKZjrk+xaButNS3lEgJCQAgIASEwsgiMCKHN6GoJ9yaxxBlZjWw05Vba4miqTSmLEBACQkAICAEhIASEgBAQAkJACAgB3xIYEUKbb4ssqQkBISAEhIAQEAJCQAgIASEgBISAEBACQkAICAHfExChzfdMJUUhIASEgBAQAkJACAgBISAEhIAQEAJCQAgIgTFIQIS2MVjpUmQhIASEgBAQAkJACAgBISAEhIAQEAJCQAgIAd8TEKHN90wlRSEgBISAEBACQkAICAEhIASEgBAQAkJACAiBMUhAhLYxWOlSZCEgBISAEBACQkAICAEhIASEgBAQAkJACAgB3xMQoc33TCVFISAEhIAQEAJCQAgIASEgBISAEBACQkAICIExSECEtjFY6VJkISAEhIAQEAJCQAgIASEgBISAEBACQkAICAHfExChzfdMJUUhIASEgBAQAkJACAgBISAEhIAQEAJCQAgIgTFIwCOhramrjh5fdTHVtq8lfz9/OiT1XNpnwrEubH3US/+3+jJa1fQjhQdG09n591NqeL4j1p6+Lnpv3eP0Y/1H1N7TSv5+AZQVsQ0dkX4RpbjxvHrB59Wv0vzK5+iE7Otpy3G7D3rvq6V30NKGhdTR28Z/C/IPob+lnU9f1rzOZcIVFhhFof7h1NhZbbjnPPqy5g3XPSrhAL8gyo/ekY7JvJKig8YTyv922QO0qO4DCguIoGlJJ1FVewn/3durrHU5vVhyEzV0VNFWMbvTabm3kh/5e5ucT54ztoOsyG3pgomPepxuQ2cVPbXq35QWMZFOyr5xwPMvr7mVfqqfS3Zpj8a2iHayfdx0Fwur9mzVzg5MOcPVP1X7Nqdp5JYesQX3N9X2jZWQEJrO9fJCyU2uv6O/ID30jQ/Ln+Tbt4vdlyrbitwaE8x9y/y+cwsepA/Kn+S6110Hp55NU5OOd6uP6dipdmWV9u8bvqE1LcsIZUdecKnxzoqVeQwwpm03HqEOv6n9H31a+V9q7qqnyKBYmp58KlW1FdNu8YfR22sfsMyLsV/4oi+603kfWXm+bX7On/iwq16C/UPpwNQzaUrCkZz0Z9Wv0LyKZ/jfB6ScTvtOOM7yd3D5YN2T9FXtm+RP/gPux0PgsqGzlscGXZqqLN/VvUtf17xFZ+XfQ9FB8fyzehZjNcZoYz6d3qvS9aQsOq7D+bxTndmN27p8Ghn19fXRrvGH0JEZl9CjKy90u9/0f3Pd+56Cn1M/+aLmNctvRXHLEnqx5GZq6qyn+NBU7tNoC05crNoy5g1vlN5NSxoXEsqfHbktnZQzi7/9uNZ3VnMbW930E20buw8dn3WtqwkYx2xz/9A9e1zW1dp+YNVOrfIWFRRr2Z90dWzFzKru1VzEXPZdxh9Mc4qu4e+LupLCsglj+Jtl9w6qE125doibrv2eIb3XSu+krt4OnmfGBCVSRVuha9xW/d2dcU3uEQJCQAgIASEgBITAX0XAI6FNZUJNVLMjt6PzJj7kEn7WblzBQhsuO5FtY3cTLax+iQ5JPYcn0q+uuYN+afiU9kg4nA5NO5dWN/9Mr665ndPFQik5LMex/EaRb/eEw+jvGf35UBfe+eTqmbTz+INoceNCqmkvdeVRLVZbuze4fkMZjfcgHeNv8aFpPOle3PAp7ZbwN37fD/UfsQBxbOZVLBC+UDyLeqnXKyFKLTLAs6GjkhcIHb0bOX+YXG7qq3zjauaZGJrpVfnMQpuxTXiS9mhri6pe7dqzUzvTtV2VrmrrGRFbuRaC5vtXN/9EC6teIiz21MLU3Bd+aZhPbT0ttEfCEZy0J/Vg9z4IT6nhBfwf2ldE4Dg6O/8+FrojA2NZkHLqY1bs3i6D8G+d9tSkEwhiXFnr7wOENitWujHAnfrDPfMq59CnlS9QTuR2dGzWVRQWGE0flf8fLWlcQGfm3c0bFE55Ue/ypL8MZdywyw/q5711j1JvXw+/Ii4kmc4peJBFxOeKrqN9/hDXFla9SKfkzqYAv0Dt723dzVzu/ZNPo/KNq+i3DV/TidnX01bjppAaw3OjJtPihgWD0syJnMTv7h9bZpKfn79LXFHPxgUnc5rmfFZuLLR8r2JW2vqbR2VR+dmUz7vbhoztwqqc1W1rCN9IiOvPFF7JIsrZBfdTcliuY1v15nvqTj/BPXbfITXe4T4ltOHf3rTlZY2f0wflj9Neif+gLcbtRs8X3cDj30GpZ7HQ+Fzx9RTkF8yC+aS4aRTiH+bCatU/4oKTtM8WNv2kbY8Q+HT9o7Z9nTZvGRFbau+PCIzRtmW0WR2zb2v/Z1n3urL/UPcBvbvuEert63Ux2HH8DP7m6NL/bf1Xlv3P3HYgKi6ofIGSw3N5QxWcjfUpQttQRnl5VggIASEgBISAEPAVAa+EtqcLr+BdW+zM/jPvNlILClhwfFb9MvX0dVsKbUpYq++ooPMnPkKYYGHXGQuz8woedolIsGzBogyT+lNybnYsL0Q+WDggX1gAG9PCw0XNv9BbZffRKbm30Ouldw1ZaMNCeE3Lr/SfwitZCDxv4sO0oOpFzvOJ2TfwRByWPvgN/+/NZbVI8CYtXz/jy8W9uU14kvZoa4uqnuzas1M7G6rQZm4ruvTMQpsn9WCXP7N4BKHNuEB2KjuedxoLVPsyp+20AMffzXk3jwHu1B+EjDmF11BwQCiLUVhs40I/eKXkNtp7wrEjTmh7Z+1DtHXMFKK+Ph7PcUGEgZXg/Mr/0jGZV/Bvr5XeRdOTT+Z/635v6qqn7+s+YMvJzt42eqvsAd7IODL9EtcYXhC9C31X996gNPdL6k8Xgt83te9QTHCiq+2o8T81YiJvtpjzifSs3qvq9NOq/3pUFpWfTfm8N0KbVTlVeVY0LeKNsNjgJK5js9CB8sIS1E7Md6cvudNPkI6vhTartow2AitJWPHvnXgMl3Hn+INo9/jD6YlVl1B3XyedmX+Pqz8bx1GrNMcFJWifhWWcrj0iTavfdXmz6k+wwtP1P9Sx3bzDXPc9vV3a/M+vfJ6t1beI3pXTe7rwSpo64Xi22Nalb1Ve9HvjmAur6E8q5tBeiUcP8HYQoc3XMzxJTwgIASEgBISAEBgqAa+EtjdK76E1rcuoqq2EpiadSIekns3WBnMrn6G1rSuormMdC20p4bn0dtmD9H39B+yOeUQGFks/s9sOLArgopUVsS39UP8hbROzF7tFqgsLebgHxAZPoKSwHFra+BlFBsZQV18nC3nTk06h6cmnuO6HyIeFMxYJcC2CuLV1zJ6uv8NaBG4RsMCDq4svLNreXfswW7QdlXkp7Rh3AP2+4Wt6sWQ2dfd2UUH0jnRgylla11nlwobyZ0ZszYvRozMvp8Kmn12sjsyYyVY82C3GBVepfpeWP3niHjwLVzuntNR9sD7Agh474DNSTqdpSSf+4fLan65yCToi4yJ6p+zhAfnZatzuhLpf3LiAEkMz2IUQdWN0QVIiBtoD8hTkH0oVG1ezmy7cSb6v/5DFUwitKBvKlRyWPaBNYHINl0UsQnChPcGNeNf4vw1q76OtLaoC2rVnp3bmrdAGS6pFde9TXtT2A1xY3RHa3K0HCNQqPav3gYGVGOZUdjzrNBb4SmiDoG8eA9ypv08qn6W5Fc8MGvPMjdtOJOnqbbfsi/1uavpxAv0/yD+YKtqK2IUT1nuFzb/QjnEz6JisfjFMPYt/7zIe7oEXs3Wxu6IN6hfj+7kFD9AbZffy2K3c5zGmo//jsvod1mpHZVxCwf5h/A3A/bCEUWN4XEgSLW38fFCauAfWmBiTIawZLdqM479ydzPn0+q9ql5Qfk/KcnjahfTk6n9Td28HC1LYPBrO58HDqs4gFEGgwjgNC+mjMv7NG1H4hmLjaPmG77R8Vd+B5SE2k+A66QuhTdeX3OknKj9W3wpvLNqM/dDYRhDGAVZrHT1tlB4xkQL9guiE7Bto+YZvWBBGv4I4nBY+kU7KuUkruCFtY5o/N3yifXZuxX/YatPcD/C87nd8W3V5+6D8Cct0dG3RyuLMOCYb635xw3zHsmMz9eOK/9A/825nJro6QTu16n/qe4E2iu8T+hXcUI2XCG1DXQrI80JACAgBISAEhICvCXgltMEFK5xFrefZdRDWYyubvqf2no30U8Ncl4iFuBnvrH2QhbiSlmX8+2FpF/CEULkcKtFJuRWoAiqhDVYJSngJD4ii03Jvo5fX3ELNXQ10dsEDNCE0k7Do/LD8KXY3+t+6h1l4MqaHhedjKy+iLcbtStixVW5uZpjGuHJWri5K+MKzKWF5dGLOjZwHdam4J5297YT4TbDeQL6Ml9FVFWy+rnmb47382DB3AKsTsq6nZ4v747zAqmdl0w+DeKp74NJjl5bijsXBoWnncTwlZYkHV8S3yu4nxPha3fQjre+qYVHr44qnB+QHi25Yi0xJPIpdCjGJh9WCOdbPTw3z6M3Se3jBcXj6RS4XQNQdJuYQSKva1rgsEVC/RqsEtXhCfR+WfgG9XHKbK6/mOhsNbdHslunUnsHArp15I7Spdq3isBljxbkjtLlbD0pos3ufcVGnszqzK7s77IYqtDmNAU55sBrzzG3bTthCn0Uf0/VF/M1q3EWfgkAPq15sWByRfjF9VP7UH2PMQ7Sq+UceCw5IPpX8/QLpo4r/4zEbLnLuCG0Y2/5TeBUL+JNip/IznohLGFPhnjc5dj8qiN6Z3ii7h3aI25/+kXm5awyvaS/Tpnl0xqX0fvkTtH3sfoR4nGrcjAqKGzD+43dzPiHO6t5rjK/paVk2Z6ENgsqKDd+x9SHE17Py76bv6z9i63RYpVuJMGCHTRuIcmCItrFn4tGObcOb76k7/cTpWzEUoc3cRlD2Zeu/YGs+uM2mh2/BFv0QkSCYHZU+k2CFB4szxGeFS6n5MqcJIVn3LOYiuvY4ITTLsp3q8oaQHLp00Pc9Fdp0dQ/B3qnssFbDfE15JujqxK7/oe1gAxdCZkfPRh6LMIYZLxHafL00kPSEgBAQAkJACAiBoRLwWmiDkAWrI0ygsBiBhdIO4w+gl0pmu4S2r2vf4kmnumCRhuDJb5bd5xLalIuolUVbfEgqLwbN4pyaJEIQgPWCOfCuCmgOQai6vZSeL7qOd+1zo7Yf5P7laYw2iEfvr3uMJ9t/z7iUdhp/oElIqyfsSEMshNhmdK9Vizy4nfT19dK5BQ/RuOAEttwws4KIhwWNWjBiQm91j1NaRu5mYcu4gFQCiy4/sD6DoIr6hlBq5bIDoQFWgxD/IDR+W/su1XasZStExNiC65bRPdRKaMM7zH/TCW2jqS2ifE7tWTGAW5CunXkjtEHsG4pFG4Q2d+phqBZtTmV3h91QhTawshsDnPKAhSfcvCAk/Sv/Xssx3E7YQv/E+KLri7q+a+z/p+TcxG5vuE7KnkUvlMzivgorZASXt1qAuyO0IZYTYvdBaMPlqTiFMfq5omupsPlntmjr6u1kq56syO1cYzisYnV5xAE6uODCqsqHDYq2ntYB4z/uMecTcZ907zVa0XpaFmMwfG9Y+OJ5J6tIjNMNnZV8gBBi4mEjyqqcxvyojTB8L9AGndqGXYw2q77kTj+x+44Yv7XqG6ridznlV9dG0OYQH/LvmZcRXCOLmxezoIaNKTth0tjB3e0fVv1gctx0bTsNC4jS5m1a8kna+4tblnoltKEsxrq3E+xwLywmEWcW7t+qL+mENrv+p9rOwan/og/WPcEbBKgDeBGoS4S2oS4F5HkhIASEgBAQAkLA1wS0QpvR4kt38iMW1fsln0yIO4IJJoJTI1g1YpcYJ9RYtCl3ADXJMsffUq5gcBHVxWjDwQa7xR8+QNQxC0NwMYGAht14TOweW3Uh1bWv48kYRJ2vat7ggwrUQQLmSb+nQhvSgRsqrLtighLorPx72U0SAeQhvqmd7G9q32ZLO4hxRgshJ9cJqwkpREkzT3fTsluQGN021LutfsOJa1hYYWfdLjaOirmCciOWzyeVc2jrcXvSvknHs7usL4W20dQW0cGd2rNTO/NWaDMeYIJ+BHEUdfVs0bVsTXl81jUutz+c1IuA2rA2wuXumGAU2qzeh/SsxDCnsjuxs0tbiSHuHoagGwPcqT8VlxKiszFGG56FSAcLI1i02IkB+JtVX9T1XWN/+6uENljzrNzwPe2fciq7ozZ2VFFzd4NXcc2w8H5i5cW8qD6n4AH6uWGeawz/tu5/2jRh6WY+sRbib3r4xAHjvy6fu8Qfwu3Y/F7jwTOjMUYbvimfV79MO48/hBAaAOEWnGK0gRPCM0DM3C3hMHZBdhKunA5D0PUld/oJwheo75BuU8ZbizZdGylqWew6KKWoebHLrTk0IIK+q31P6+5snLDp0ixvW237rFV7NP8OS341bhnzpsRR8/1WfcgpRpu57hs7q2zzj/Hsf2sfplNzZ9P4kFTGYRcDTldeY9v5bcNXLHLCBfVfBfe73HNFaPP10kDSEwJCQAgIASEgBIZKwK2psAgAACAASURBVGuLNogbMOdXga9VTDTjpAgTS7gw4XRSTILhkgLhC9ZpCSHpdMEWj3L+rU4dDQuI5ODCiAmCyTTcnuB+8Hrp3bShq5ZdRzFp+6rmTTo5exYF+gdzespKDiLh6bm384QYVmPIAy5fCG2IP/dyya3sNlEQvROdmnsrW6mgjDNSzqDd4g+luRVzeIF4Rt5dA05O1U00EbzbzGrqhBMGuI7+uv4rx3uwY69LS3HXWYkpt43MiG34hL/v6z6koIBQdikz1h3issGddNf4Qwn3vll2L5/iaHYdBeNFde9x7BaIsBAesattdAPUCW2qTVRsLLJdPBkbvRJ4RktbRIwpp/aMoNx27cwboa2qrZhOzZlN+dE7sVg9r/JZig9JYbew/vbxBLsCIpZgWctv7C6Ff6sTgd2tByW02b3PTgzDYQhWZW/pbnRkB+HEFxZtKgaleQzAYtep/sICI3nM+6l+Hm0Tsye7QYUEhNP8yueouq2UTs65kWMb2okX2DzAqX66vujU/+2ENozZSHdG8j+5m82tnOOW6ygWyE+vvpxKWpbyc8oFGYfc4NRRBC+HK6r51FHz75kRWxHGObSv9p4WbpMYxyH2qjFcnYppflYdymMeX+EKq561yud2sfto32sWSjwpS1Jo9oAYbRCFhvN58HASwJT15bigeDo97w4WQ3R8j826msd+xPA8OvMygqj5RfVrdFrebSx2OL3HSWjTfU+D/UMc+0lN+1rbb0V9Rzk9tfpSFmz/lQ9L+gyuUrv8WrWRNa2/0pKGBXRq7i1s2Y2xCN/ozMitODZrQdROlBe9I1uWwQof7RCnKMMSa+f4Q7T9IyQgTPvsDnHTte2xp69L+zs2tnR5OyDlNO39dn3IzAyeCJh/6eq+qq1Im38+cOSPuRgsJY2Wu7o6sSqXeb6WGJpOL6+5jTd4sQl0XNY1vMkpQttQlwLyvBAQAkJACAgBIeBrAh4JbWoBU9u+li0uzsi7k3crcUGgwcmD+Bsu/P303DtoYfVLtHzDtyySYUGJAMpzCq+m4pbFtGPcgRyAG4GzIUr1u1U0s7tlftQOPKGPCZ7gWhgH+AWyuyXinx2QcjphMopddbxTuYqq3dyu3g7OBwJp13WU84lXEH3U/Wox+Le08wnWOSrfONUKBzdgUfTnPefxwQTqHrWIzIzchp5e3b/owPsnxe5LfhTAlkBLGhZSZFAMT7ghUBgvFXsGvx2ceja7WWFyD7dbIyvzYQhn5d8z6B51yIFTWuo+5D0hNIMPKFDPIM6T8d2HpV/Ilg3m/KDulHsVLNrACBZ8qgzGMsJd98lVM2lK4pG0d+I/2JUU8fbUgRfKahL5QWwbxHVTbaKXulmE0OVVuaSNzrb4Zzuzas+w0MECHn3A3M4Q58/cvmF9qLOmRGw9xPQz3m+sP2OsNiyCIAL/UP8x4ZS5qKDxdHj6hdyuPakHc9+yep/xQA3cY3QDh0WbU9nt2BmDwJvTxv9bLcDNrHRjwPiQFC4S3Ojt8gArEzCFZQZE05auRhahEEPy2MyrXCcvO4kBVn3R3J+Nh6Yg3xOjd6Vf13/Bed0mZm9a2bSIMF6ibR2XdTXHb8SBNX5+fm4dhoBn+oXDudRHfa7xX1ksqph6+APGbVhA4dL9jjLDkgljNTZGMP6bTy20ela1J6PQdlL2jfRq6Z08/k+Om2aZT1hfm9+r+9h6UhYI1sbDELAJMpzP27VnZemEPD6+6iLu00YxxJzPfSYcwxtcP9Z/zIJLWngBx81LCc9nTJ70m7+lufc9hdsvNmfs+on6luq+FbCSxyabmgsYY7Ba5deuLWP8erH4JsKhCP5+AQRxFpsNOAxC8eqlXlefgRAHoQ0bTRjTnPqH8dlX1tyubY+6/gH+DZ1V2rwh9IRVu9a1ReUWamQGgRLW+VZ1rys7DhxBCIknV19Kk2On8oYNLl36ymVd1++d5mtqDlPdvsZl0afcg3X9V34TAkJACAgBISAEhMBwEfBIaBuuTJnfY3Y33VT5kPcKgZHeFpUIAaHNHANKatfe0mW4+ThZCY31/Ax3+Ufi+4arDQ3Xe3xVByMtv74q92hNRyzaRmvNSrmEgBAQAkJACIxcAiK0jdy6k5xvAgKjRWiDdaYu/uImQLrZvFJZWSprNGRMWVQMN6vNKS/gsLnlZ7NpNJtxRoarzobrPb5CPdLy66tyj9Z0zPUpFm2jtaalXEJACAgBISAERhaBESG0GV0t4d4kljgjq5GNptxKWxxNtSllEQJCQAgIASEgBISAEBACQkAICAEh4FsCI0Jo822RJTUhIASEgBAQAkJACAgBISAEhIAQEAJCQAgIASHgewIitPmeqaQoBISAEBACQkAICAEhIASEgBAQAkJACAgBITAGCYjQNgYrXYosBISAEBACQkAICAEhIASEgBAQAkJACAgBIeB7AiK0+Z6ppCgEhIAQEAJCQAgIASEgBISAEBACQkAICAEhMAYJiNA2BitdiiwEhIAQEAJCQAgIASEgBISAEBACQkAICAEh4HsCIrT5nqmkKASEgBAQAkJACAgBISAEhIAQEAJCQAgIASEwBgmI0DYGK12KLASEgBAQAkJACAgBISAEhIAQEAJCQAgIASHgewIitPmeqaQoBISAEBACQkAICAEhIASEgBAQAkJACAgBITAGCXgktPW0dlHhFfOoZVk1+QX6U+7saTRuSsaf2PqISu/+iureX0XBEyJpi8cOpaCEcEesfb19VPvOcqp6fgl1NbSRX1AAxe6bRWnn7kxB8c7Pqxds+LqMSu/9hvLvmUFhObGD3lv10jKqeeM36qrbyH8LiAimnNlTqXLOYi4TruDECAqKC6PWFXWue3Jv3Y8q/vOz6x6VsH9oII0/MI9Sz9mZAsKDiPqIql//jSqe/onTSL9oN2orbqCkkyY5MrC6obO6hYpvWEgbV9ZRwlFbUfqFuxL5eZ2cTx40toPYadmUM2uqx+n2tHRyW4raIZlSztxxwPOVzy6mimd+Jru0R2NbzL93BkVsleBiYdmeLdpZwpFbufqnat/mNI3cYvbOpO7G9kHtGs9GbjuBsmdNpZJZC11/R39Bep21rVR8/QLOZ/LJk6h5cZV7Y4KpbxkrHe/Lu+sAqkH/eeZnbXvKmT2NYvfOcquP6dipdqVLHGk3LiyhxgUlXHbkBZca76xYDRoDDInbjkd9RE0/lNPahxdR+9oNFJoaTekX70ZtJY0UNy2H1j66yDIvxn7hi77oTuctnrXQPj83TnXVS0BUMGVduRdF75LKSa//qoxK7/iS/5151V4Us2f/N0P7ex9R3QeraN2ji8gvwH/A/Xim5o3fCWNi5KQkbZqqLM0/V1LVC0sJ9RoQEcQ/q2eDEiJ4jB6QT4f3qnQ9KosG7HA+71hnNuO2U9309fTxuD3hH1tT8U3WbcPcbzCGuP09BT+HfoK2YvWt6ChvoqJrPqX20vUUsXUi92m0BUcuFm25r6uXKp9bTFUvLyPq6aXY6TmU8e89+r/9RNTT2kkV//mFGuYVUuLRW1PyaZNdLaBjXROtvPBD6qrvn3vgwrcv7479qenHisFt2ao9evi7FQNj0zT3leZfKnnc6+3o4dvSzt+FJhy7DVn9rmsrVuXNvWU/qn7l10EMuxvbBtWVcfzFv9X3B/9efelc5o15ZnheHK3/usw1bqv+7s64JvcIASEgBISAEBACQuCvIuCR0KYyoSaqcdNzKPv6fV3CT2dNK6284AOeHNuJbL3t3dTwaTHFH1LA91Y+v5iqXlhCaeftQvGHb8ETY0yQIeYVPHgQi1aOl0HkUxND4zOYNBZf/ymLVfUfr6bW32pdeVSLVeRf5RtlNN6DtIy/BcaEcr4r/7uEBUFMRFuWVtOaO77khQQmgGX3fkN9Pb1eCVGc9z/K1FaynkJSo6inqYNyZu9H/iEBjjj+6hu6ajfSivPep4itE7wqn1loM7YJT9IebW3RVW827dmpnenarkpXtfXonVNdC0Hz/e1lG6j6tV8p7dxdXAtTc19o/b2WejZ2UvRO/WKKJ/Vg9776j1ZRWG4chaaN4/YF4Tvvrv15vAiKCSP0O8c+ZsEOIrtd2hAFIMZBADMKbVasdGOAO/WHexrmF1PpnV9S3PRcSrtgF/IPDqTa91ZQzeu/08SHDuYNCqe8qHd50l+GMi7Y5WfDd+uo6NpPqa+rf3EevkU8Fdx3IKGfr75sLo+RuNY+tIjy75vBIpru956N3VR4+VzKuHwKbVxVzxswBfceSGF5cbzwxxgeMzWbql9cOijNkNRofge/8/J55Ofv5xJX1LMRWyXymG3OZ0dli+V7FbPOqhaPyqLysymfd7cNGduFVTnBqKe5g6K2T6bCq+dTd0MbTXzsEAoa79xWvfmeutNPcI/dd0iNd7hPCW34tzdtuWVJFRVdv4DSL9mNoiYn0+qZH1PKWTvQ+APzqaOimcUfiDyYf0RuM4H8gvxdWLl/XDOf+rp7Xb+lnI5n8zzqB319pG2nVr+j31gxsOorxg0JJW5hA0j3O+Zmun7cvhYi5+DyhufHWTK0yqe57UDwbPi0iEIzYyg8bzxzNtanCG1DGeXlWSEgBISAEBACQsBXBLwS2sru+4bqP1pNgdGhVPDQQaQWFLDgWPfYD9Tb2WMttP0hrEFMy75hX9q4uoFWz/yIF1LY3YWFCC7sVJfe+RUlnbgdpZ69k2N5IZJVvbiU84VJoTEtPIwd1tK7v2ZRqOzBb4cstGEh3FHZzMIiFh7Z1+1DjZ+vobUPfsdWP2HZsbx7Xfv2Cko5cwfH/OtusJsge5WgDx/y6eLe1CY8SXu0tUXXotymPTu1s6EKbeZmokvPLLR5Ug92+VPvVm2gX2jrt0TB5VR23OM0Flil7bQAx9/NeTePAe7UH4SMVTM/ooCoEBajAiKD+x9DP3j2F4o/dOKIE9pq3vrdJboWXj6PiwMRpmVZDY+7+Xf3WwhCAMu8fAr/W/c7rI1hPYwxtLejmy1rUs/emRKP3so1ho8/IJfWPvbDoDRhBY2r9t0VVP74j2zVrNqOGv8hmkJQxWXMZ+PCNZbvVXXa+Nkaj8qi8rMpn/dGaLMqpyoPrC6xEQZLInzDzUIHs71iHtmJ+e70JXf6CdLxtdBm1ZbRRtY+9B1lXLYHxe2Xw+0n8ZhtaNxuaVR03acsBOfdPv3P/mwYSGEtG5oVw/MCfNdLblpIyadtz2OVJ/0ASer6h9Xv6Dd28whzX+H+8/bvNOG4bXmjU11IQ/e7ZZ/o69OWF98NHUO0LXeENv+wQKp5aznFH5w/wNtBhDbzV1v+XwgIASEgBISAENjUBLwS2qpfWUZN35ezy0PmlXuyZRoskuAyCjcyuDmyZVh8OLtqwrUjcFwo5dw4lZqXVlH5Uz+xRQFctOB6Wv7ED2wRhp1gdWFChh1iCHBRkyZQ5fNLKCQ5inrau6ivs4cyr9iTYqdmu+6HyIeFa/mTP7JFXP79BxF2T9UFK7am7yso+/p92NXFFxZtcBOtfnkZ5d4+nSK3SaS2wgZadenH1NvWTeMPyqfkkyZpXWfVzjDKH71rKtW9t4rgUtGytOpPVrOmUtUry9hdCxe7i904dSDPWVMJO+Xg65SWug+LH7jqtv5WQ1nX7k2x+2TxAl/Vk8sl6OitqeZNQ93Nmsp1UfXfJSxoRm6XxG6xkZOTBli0KRGD3bu2ncACCd6NnfGUM7Zn1xrUdduaRi4byhWxZcKANoE2hboPzRjHZW9dXstWghA0zddoa4uqfHbt2amdeSu0TXzk4H73wElJA1xY3RHa3K6HhHCXWGX1PjCwEsOcyo5nncYCXwltsGgzjwHu1B+s80pu+mzQmGdu23YiCSxjLPuioT/zuGsYJ9D/sVht+qGCMmbuzmNO/dxCSjlte5eLuxoLkB9Y3cANDu7q7oo2aC993X2UM2tfdt+sfvVXFs5woV+j/+Oy+r3qxSUskPmHBLruhxueGsMxLuiexT2wxoQr2/ovSwdYtBnHf+V6b86n1XtVvaD8npRlwnHbcFvH9yD3tunsFj2cz4OHVZ3hmw2BCuM0rK9zbp7KIQogbGNMr31r+aA6Q3qu8b22lRKP2JK/2b4Q2nR9yZ1+ovJj9a3wxqLN2A+NbYSFv0s+ou6mDhq3ezq3T1i3Yb4DYRHfOP7bHumUddVeWsENaWNzEXOenJvwPf/do36A53Xt1Op31JkVA11fQXtAGTG+QEBMOnkSi4NtxY3a3636hNFt1lje7vXtWoZwv3US2tBG695dSSln7TjIy0GEtk29lJD3CwEhIASEgBAQAmYCXgltWIhhAbfm9i8pcrsJbD3WVtTAYlvteytdIhasPbDTC3EL7m6YkKZfvDtPtJTLoRKdsKAzTs5cQltOLIt5WKBBuIPggng/cNWY+PAhFBgbypPCuvdW0viDC1j4gvA0IL0+opLZn7MlA3ZOlZubGYYxrpyVq4sSvvBs9K5plH3N3pwHdal4JZhwwzoPecfut/FyuarWtlLW1XuxcIV8QYA0ssq8em8qvu5TfhQLTzA281T3IG6WXVqKO9xOcR8WVZHbJ7ElHuoGrkBZ1+xFTd+to/Z1TZR0wrbMzJgf7N7DHQSubnAXQhoxe2UMch1t+bWGiq76hKJ3S6O0s3d2uQBCTIRbHmLbdNe3uSwR0s/fdYBVglo8ob4zL92DCq/8xJVXc52NhrZodst0bM+G+Fa6duaN0KbatdFVSLF2R2hztx5gCWrsf7r34b12YphdH3OH3VCFNqcxwCkPVmOeJ0Ib+iy7bGn6Iv5mNe6iT2VduScV3/wZC0DZN+7LVri48u/BGNPYPxZcOYXdO4tv/pxyb53G1mruCG1srTP7M7bWidginp/xRFxSrmVY4EfvlMICBqyak06c5BrD29es16aZdNJ2VPvOChY61tz6hWvcxCLeOP7jD+Z8QpyFW+Cg9xria3pals1ZaMO3FpZp+K4iVhiEIcTqwmYKxAwrIRPs8B0CTwg1EBAhyDi1DW++p+70E6dvxVCENnMbYZFsVT1/j2CtjliDWdfuw5Ze+IaDRevyOip/6kfKumpPdinVXRDX8Dws9a3alFU/gOila6dWvyM+rI4BxihdX2n8rIQ9CdQVGB1CeffM4DrX/Y75gl1bQTrG8loxxIacndDGmycRwdS1vp3SL9ilX/w3XCK0yeJGCAgBISAEhIAQ2NwIeC20xeyZSUU3LKCOtU39AdKrW9hVpPSer11CW/3c1SweqQsWaQhOjVg+SmhTLqJWFm2wdsq4dI9B4pya3MFNVBd4VwU0xwQOAd8x0YfLUkha9CD3L09jtGFxWnr7l3xwA+JH4V3Gq2djF09iq19ayrveRvdatcjDAhKWZVjcYgKJGHVmVnn3HECld/RPeiG0YUJvdY9TWkbuZmHLONlXwfh1+YndL5tdYVHfwQkRli47mMRjMdBV08pCQPVrv7EFXeZlUzjGFsRZo3uoldCGNmL+m7kDQeAZTW0R5XNqz4qBVTvzRmiD2DcUizZ360EJbXbvQ/nsxDDuQxZ9zB12QxXakHe7McApD1h4wn0q/rCJ3CesLjvxAv2z6sVl2r6o67vG/p95+Z4sYOGCtRvai4pPifHYauHsJKYgPVg5I0g5W8r+EQvLE6ENolrZ/d9Q/ceFvJnT09LBY19YVqxrDEd8O12aEdsk8jvxzVDlw7OwgDaO/7p8Iu6T7r1GK1pPhTbjxpE3LHzxvJNVJMZpiCh5d+5P7aUbeMPHHSsltRGWdOK2bAnp1DbsYrRZ9SV3+ondd8T4rVXfUOWC7pRfXRvBRmHZA9/1b2i9sITq5xWxoNZZ1eooNqk+DvdSHDCTeMzWbKFtxdqqHyD2m66dWv2Od+gELPRTXV9hPn1EnXWtVPv2chbJkk7Yrn8TVPM70rAT2szltWIIUdLJog3cS275nPtz7h37sxeBukRos/yMyB+EgBAQAkJACAiBTURAK7QZLU50Jz9iUT3+oAKebGInd/yMPIrZN4tipmQMELGwaFNuDmrBYo6/pVzBsCOri9EG1xScwmeMw2IWhuBiAusJxIqDVV3hVZ8QFgI4fRSiDlwXa9/63XWQgHnS76nQBrfYjbAuu/ZTCsuO4cUuFoXrvyjlAPFqJxvWW7CswE638TRJ3YQSZTKzMt8H1yOnezBR1qVltyDR3W/1W/Wry5hrcGKkbWwcTNARSwZWJhBYMUHGLnTiUVtScFKkT4W20dQWMQ44tWenduat0GY8wAT9CG4+qKt1j35PdR+upoL7ZlD4xHgeqjZ8u5Zg7YDT/HC5OyYYhTar9yE9KzHMqexO7OzSVmKIu4ch6MYAd+pPxaUMTokaGKPtD5EVp2LC8tRODOgfA/V90an//1VCG1zrWn6tprj9cvkkVWxEoA15EqNNxQGD8FV84wKO9wlLWIQkUGM42p4uTVi6mU+shWUzDmYwjv+6fEZNTuJ2bH6vihmKv43GGG34RuPQntSzdqSonVI53IJTjLZ+AauTY5RNOGE7tuxyEq6cDkPQ9SV3+gkOCFJzA92mjLcWbbo20rK4ynVQCsJTKDdoxFgsf/IHrbuzeV4HEb7swe/YUhzjpxNrq/boye9W8w1dXzGLu/iGY26DWG/GS/0OC1ldX1T92FxeYzsxMrRzcTW2neYlVexJEV4wnmM0qviWIrRtohWEvFYICAEhIASEgBCwJOC1RRvEDT5pa+ZHnLiKiWacFLWVNlLhlfMpbr9sSj1nZ6p7fyWLZqtmfkwRW8ZTzk3T+FmrU0cxiUNwYbg4YTLNrqOzpxECr8NtBa6j3c0dVPfuCko9d2d2dcKlrOTgsgnXTUwK4RaqJou+ENqQl4pnf6HKOQheXkAZM/eg9d+U0bqHF3H8uKidUqhhbiHHcIIwZTw5Vb/DXD6IFYKiF1+/gMsEy4zW5TWO90Boa/pxcFou7horMeU2hckxrAexkA0ID2arNGPdQQwtvnEhu7xAOCy84hOOMQerGPPV/EslW5XEzcij5FMm86ERsIJTwcm1wt8fbQIB0e0WT8Z3KYFntLRFtGun9rxh0TrbduaN0IZFZMFDB3NcPFgh1H2wkkJSotktjNvHDQvZnRh1CZdw9Kn0i3dztWt360EJbXbvsxPDcBiCVR/DaZNO7CCc+MKiTcWgNI8BYOOYh5DA/hOLn11Mif/Ymq1F/IMCqH5eIVsX4fRlBCK3Ey/UKYa6vujU/+2ENozZRdcuoOxr9+JuVnIrTlF2dh3Fwn/N7V/waaq4lEuwOpUw9V878vhsPnXU/HtwchS1raqntY8soq76Nt7ECEmJYrFXjeHqVEzzs65TR1u7Bli04YAJ9axVPiHG6d5rHGus3qtOUDXnh93rDTHacGIn3H3dZTHU58HDSQBT1pfo97B6hPijK2fuHdOp/PEfCKdbwp0foQoqn1vMYz/EDqf3OAltuu8p9wGHfgJrdbtvBVzrIQj2dvWwqA2Lap5z2JwubNVGsHmHza78+w5kQbn0rq8p8/I9+ORLxGYdPyOf3Z2xqQRxGEJz2T1fU9Z1+/A4quYmiDmqLFmt2pRVP4Dluq6dWv2Od1oxwN/Mc5GGeYU8tmMegNAY2DDD/Gb95/2HhZh/h3WZrk2rvoi5mLG8SE/HEJuTVvk0th2E6UA+VLgN5AdCoAhtssoRAkJACAgBISAENjcCHgltalLWsqyaFy4THz6Y1j7yPZcp84opVHT1fMLfcPHfHzqYA+rXvL2CghPCeVIelhtHpfd+TQ3ziijln/0BuPv6+liUKn/6J14EYzEMK7nUc3bqj8tR2y+88ClYfX2EBXXmVXux6wXEHLxTuYqqXVLsuONKPnkSbVxdzzGDcBy8ul8tBnNmT6XKOYv/zHdiBIsHrSvqXAtGxIXD5E6VTS0isThBPKOWJVX8/oQjtuBnkAcEAcdkEzvXWMQZLxV7Br9hcQM3K0zusStuZGU+DCH72n0G3aMOOXBKS92HvEdum8hWfuqZmD0yBqTLeS6IH/Qu1J1yW4manMyHIWAxocpgLCMWQCsv+pBSztiBLR4g2oWmRbsOvFBWk8gP3JbqPlzlahM4kAG77bq8Kpe00dgWje3Mqj3DQgenKeJERnM7C0kfN6h9Q6jQWVPCzRsij7E/GOvPGDsNizgsjiBY9LR1U2j6OMq+dm9u1x7Vg6lvWb3PeKAG7jG6gcOizansduyMQeDNaeP/rRbgZla6MYCt+/qIWn+vsRyPVOxIMG2cX8xiPURi/+AASjhsIqWcuaPr5GUnMcCqL5r7s/EwBOQbC2e4e+GCyz4OscF4yXk7dTJvDlQ8/RP5Bfi5dxjCqZNZEKmY8wtRb59r/FcWiyqmHn8nrtqLxwNcut9R5tp3llPstBw+PAX5NZ7SqNqyVZpI1ygeZOOU6bu/6o8Zt2WCZT4hCJjfq/tYe1IWWIUahTZsggzn83btWVkuQVTHdzs4JXKAG/OgfE7JoKqXllLFM78Q9fRyHLyMf+/hOvnRk37j7veUD8QIC7TtJ+pbqvtWYGMHVmdqLmCMwWrZt2zaMvJSetdXbLnuFxxAiMGXfPJkPgxC8err6XX1GWwKGIU2hFSACAdRSQlvnvQDVZ+6dqrrN7hfufjqGJj7Cni3r2nkkCCIoWqsY4R+0P1ulX/8risv5m46hpijmesK3y7EhTPOu8zzNTWHaS9Z77I2VO7Buv4rvwkBISAEhIAQEAJCYLgIeCS0DVemzO8xu5tuqnzIe4XASG+LSoSA0GZ2E5Ladf9kzeFg5WQlNBx5ML5jc8vPcJd/JL5vuOpsuN7jqzoYafn1VblHazpi0TZaa1bKJQSEgBAQAkJg5BIQoW3k1p3kfBMQGC1CG6wEdPEXNwHSzeaVyspSWcQhY8rib7hZbU55AYfNLT+bTaPZjDMyXHU2XO/xFeqRll9flXu0pmOuT7FoG601LeUSAkJACAgBlzD7NwAAAglJREFUITCyCIwIoc3oaqlcr0YWZsntaCEgbXG01KSUQwgIASEgBISAEBACQkAICAEhIASEgO8JjAihzffFlhSFgBAQAkJACAgBISAEhIAQEAJCQAgIASEgBISAbwmI0OZbnpKaEBACQkAICAEhIASEgBAQAkJACAgBISAEhMAYJSBC2xiteCm2EBACQkAICAEhIASEgBAQAkJACAgBISAEhIBvCYjQ5luekpoQEAJCQAgIASEgBISAEBACQkAICAEhIASEwBglIELbGK14KbYQEAJCQAgIASEgBISAEBACQkAICAEhIASEgG8JiNDmW56SmhAQAkJACAgBISAEhIAQEAJCQAgIASEgBITAGCUgQtsYrXgpthAQAkJACAgBISAEhIAQEAJCQAgIASEgBISAbwmI0OZbnpKaEBACQkAICAEhIASEgBAQAkJACAgBISAEhMAYJSBC2xiteCm2EBACQkAICAEhIASEgBAQAkJACAgBISAEhIBvCYjQ5luekpoQEAJCQAgIASEgBISAEBACQkAICAEhIASEwBglIELbGK14KbYQEAJCQAgIASEgBISAEBACQkAICAEhIASEgG8JiNDmW56SmhAQAkJACAgBISAEhIAQEAJCQAgIASEgBITAGCUgQtsYrXgpthAQAkJACAgBISAEhIAQEAJCQAgIASEgBISAbwn8P223a6AUAAo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20" name="AutoShape 4" descr="data:image/png;base64,iVBORw0KGgoAAAANSUhEUgAABNoAAAN1CAYAAACpZpb/AAAgAElEQVR4XuzdCXhV1dU38H/mmQQyEIYQxjBP4oQKitap1lrFoQqiqVVbrVit1iIiWkT61jqA9q3YKlWgrX7Kq7Z1qFYUquJAQUHmAGFKCCSEzHO+Z+94LhlukrXCzeFe+J/n8VGTdc4993f22vtm3b3PCaqvr6/HcbzNmjULc+bM6fR3uHz5ckyaNKnTX+d4eQF6ya8kreRWJpJeci9aya3YtnRW9KKXXkC+B/suuRVzkVY6AV00c1HuRSu5FfstWukEdNFu5WIQC226C9NatFsXzDdne+yPQi/5NaCV3IoDM610Arpo5iK9dAK6aLYvuRet5FYcF2mlE9BFMxflXrSSW7HfopVOQBftVi4e94W2adOmITMzU6ffgejs7Gykp6d3YM8Tcxd6ya87reRWJpJeci9aya3YtnRW9KKXXkC+B/suuRVzkVY6AV00c1HuRSu5FfstWukEdNGdkYveVjb6XaGtqKgIixcvRmpqKiZPntyqWkFBAZ599lk899xzWLp0Kc4880yvsVw6qmt4bkW7VUl26/105uvQSqdLL7kXreRWJpJe9NIJ6KLZvuRetJJbse+ilU5AF81clHvRSm7FfotWOgFdtFu56HeFthdffBHz5s2DKZBNmTLFq9r+/ftx22234ayzzsKNN96Irl27tqrLQpuu4bkV7VYDd+v9dObr0EqnSy+5F63kVvzQp7OiF730AvI92HfJrZiLtNIJ6KKZi3IvWsmt2G/RSiegi3YrF/2u0GaYzAw1s3krtNXU1OChhx7CsGHDcO211yIoKKhNWRbadA3PrWi3Grhb76czX4dWOl16yb1oJbfihz6dFb3opReQ78G+S27FXKSVTkAXzVyUe9FKbsV+i1Y6AV20W7kYcIW2zZs34/7770evXr3w+uuvY8aMGbj55psRGhrqVZiFNl3DcyvarQbu1vvpzNehlU6XXnIvWsmt+KFPZ0UveukF5Huw75JbMRdppRPQRTMX5V60klux36KVTkAX7VYuBlyh7c0338SHH36IOXPm4NChQ5g+fTpmzpyJcePGsdCma2PHNNqtBn5M36SPXpxWOkh6yb1oJbfihz6dFb3opReQ78G+S27FXKSVTkAXzVyUe9FKbsV+i1Y6AV20W7kYcIW25stKn3zySaSkpLR6PzfOaNM1PLei3Wrgbr2fznwdWul06SX3opXcih/6dFb0opdeQL4H+y65FXORVjoBXTRzUe5FK7kV+y1a6QR00W7lYsAV2t577z2sW7cOd911l70/mym8xcXF4fvf/75XYRbadA3PrWi3Grhb76czX4dWOl16yb1oJbfihz6dFb3opReQ78G+S27FXKSVTkAXzVyUe9FKbsV+i1Y6AV20W7kYcIW2nJwc/OIXv7D3aUtPT7dPKL3lllvQt29fFtp0beyYRrvVwI/pm/TRi9NKB0kvuRet5Fb80Kezohe99ALyPdh3ya2Yi7TSCeiimYtyL1rJrdhv0UonoIt2Kxf9rtBmZqhNnTrVai1ZssQuCc3Ly8O9996L2bNno3///li1apW9N5vZFixYgNNPP71VXc5o0zU8t6LdauBuvZ/OfB1a6XTpJfeildyKH/p0VvSil15Avgf7LrkVc5FWOgFdNHNR7kUruRX7LVrpBHTRbuWi3xXadEztR7PQ1r7RsYhwq4Efi/fm69eklU6UXnIvWsmt+KFPZ0UveukF5Huw75JbMRdppRPQRTMX5V60klux36KVTkAX7VYustCmuy6tRrt1wXx0usf8MPSSXwJaya04MNNKJ6CLZi7SSyegi2b7knvRSm7FcZ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xkoU13XVhoo5ePBOSHcaszkJ+Rf0fSS359aCW34oc+nRW96KUXkO/BvktuxVyklU5AF81clHvRSm7FfotWOgFdtFu5yEKb7rqw0EYvHwnID+NWZyA/I/+OpJf8+tBKbsUPfToretFLLyDfg32X3Iq5SCudgC6auSj3opXciv0WrXQCumi3cpGFNt11YaGNXj4SkB/Grc5Afkb+HUkv+fWhldyKH/p0VvSil15Avgf7LrkVc5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xkoU13XVhoo5ePBOSHcaszkJ+Rf0fSS359aCW34oc+nRW96KUXkO/BvktuxVyklU5AF81clHvRSm7FfotWOgFdtFu5yEKb7rqw0EYvHwnID+NWZyA/I/+OpJf8+tBKbsUPfToretFLLyDfg32X3Iq5SCudgC6auSj3opXciv0WrXQCumi3cpGFNt11YaGNXj4SkB/Grc5Afkb+HUkv+fWhldyKH/p0VvSil15Avgf7LrkVc5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z0u0JbUVERFi9ejNTUVEyePLlNtTfeeANlZWW49tprW42bNWsW5syZo9PvQLRbF6wDp+aXu9BLflloJbfiwEwrnYAumrlIL52ALprtS+5FK7kVx0Va6QR00cxFuRet5Fbst2ilE9BFu5WLfldoe/HFFzFv3jyYAtmUKVNaVdu3bx/uueceXHLJJW3GsdCma3huRbvVwN16P535OrTS6dJL7kUruRU/9Oms6EUvvYB8D/ZdcivmIq10Arpo5qLci1ZyK/ZbtNIJ6KLdykW/K7QZpqVLl1qt1gpttbW1+Ne//oXs7GzExcW1WWibNm0aMjMzdfodiDbnkp6e3oE9T8xd6CW/7rSSW5lIesm9aCW3YtvSWdGLXnoB+R7su+RWzEVa6QR00cxFuRet5Fbst2ilE9BFd0YuTpo0qcVJBGShbcOGDTDFtq+//rrNgpz5JWe06RqeW9FuVZLdej+d+Tq00unSS+5FK7mViaQXvXQCumi2L7kXreRW7LtopRPQRTMX5V60klux36KVTkAX7VYuBlyhrby83P6xc8EFF+Dll19moU3Xrvwm2q0G7jdv+ChOhFY6PHrJvWglt+KHPp0VveilF5Dvwb5LbsVcpJVOQBfNXJR70UpuxX6LVjoBXbRbuRhwhbZVq1ahR48edplme0tMDTlntOkanlvRbjVwt95PZ74OrXS69JJ70UpuxQ99Oit60UsvIN+DfZfcirlIK52ALpq5KPeildyK/dbxYVVRV43I4DDdm3Eh2q1cDKhCm5nNdtddd2HhwoVNLsGSJUtavU8bC20utNYOvIRbDbwDp+Z3u9BKd0noJfeildyKH/p0VvSil15Avgf7LrkVc5FWOgFdNHNR7kUruRX7rePDqqimHF1Co3RvxoVot3IxoAptzd05o82FlthJL+FWA++k03f1sLTScdNL7kUruRU/9Oms6EUvvYB8D/ZdcivmIq10Arpo5qLci1ZyK/Zbx4dVQXUpuoXF6N6MC9Fu5aLfFdpM8Wzq1KmW2JmplpeXh3vvvRezZ89G//79PfwstLnQEjvpJdxq4J10+q4ellY6bnrJvWglt+KHPp0VveilF5Dvwb5LbsVcpJVOQBfNXJR70UpuxX4r8K0W7H4PG8v24dyuQ3FVyqm6N9TJ0W7lot8V2nztyqWjvhb1zfHcauC+OdtjexRa6fzpJfeildyKH/p0VvSil15Avgf7LrkVc5FWOgFdNHNR7kUruRX7rcC3mr5lMdYW78KYuHQsyGiYROUvm1u5yEKbj664WxfMR6d7zA9DL/kloJXcigMzrXQCumjmIr10Arpoti+5F63kVhwXaaUT0EUzF+VetJJbsd8KfCun0DYqrg+eybhe94Y6OdqtXGShzUcX0q0L5qPTPeaHoZf8EtBKbsWBmVY6AV00c5FeOgFdNNuX3ItWciuOi7TSCeiimYtyL1rJrdhvBb6VU2iLCYnA22Pu0b2hTo52KxdZaPPRhXTrgvnodI/5YeglvwS0kltxYKaVTkAXzVykl05AF832JfeildyK4yKtdAK6aOai3ItWciv2W4Fv5RTazDtZMW6m7g11crRbuchCm48upFsXzEene8wPQy/5JaCV3IoDM610Arpo5iK9dAK6aLYvuRet5FYcF2mlE9BFMxflXrSSW7HfCnyrxoW2V0b+DKnh8bo31YnRbuUiC20+uohuXTAfne4xPwy95JeAVnIrDsy00gnoopmL9NIJ6KLZvuRetJJbcVyklU5AF81clHvRSm7FfivwrRoX2uZnTMXYuHTdmxJEl9RW2KjYkEhB9JEQt3KRhTbVZWk92K0L5qPTPeaHoZf8EtBKbsWBmVY6AV00c5FeOgFdNNuX3ItWciuOi7TSCeiimYtyL1rJrdhvBb6VG4W2NcXZQBAwNlZXxHMrF1lo07XjVqPdumA+Ot1jfhh6yS8BreRWHJhppRPQRTMX6aUT0EWzfcm9aCW34rhIK52ALpq5KPeildyK/VbgWzUutGX2mIDMnhN1b0oQ/cK+Faitr8PNvc4RRB8JcSsXWWhTXZbWg926YD463WN+GHrJLwGt5FYcmGmlE9BFMxfppRPQRbN9yb1oJbfiuEgrnYAumrko96KV3Ir9VuBbTVw91/MmOqPQVl1fiweyXkVRTQX+MOQGFZhbuchCm+qysNDmIy641cB9db7H8ji00unTS+5FK7kVP/TprOhFL72AfA/2XXIr5iKtdAK6aOai3ItWciv2W4Fv1dmFtjcPrsGf963EwepifHDSDJTXViEuVHavNrdykYU2XTtuNdqtC+aj0z3mh6GX/BLQSm7FgZlWOgFdNHORXjoBXTTbl9yLVnIrjou00gnoopmLci9aya3YbwW+VWcW2sy92e7cssSDNC31LESFhOG61PEIMjdta2dzKxdZaGvvSgh/79YFE56O34fRS36JaCW34sBMK52ALpq5SC+dgC6a7UvuRSu5FcdFWukEdNHMRbkXreRW7LcC38rNQpvRSgqLw8WJo0T3a3MrF1lo07XjVqPdumA+Ot1jfhh6yS8BreRWHJhppRPQRTMX6aUT0EWzfcm9aCW34rhIK52ALpq5KPeildyK/VbgW7ldaDNiMSEReGHozUiN6NLmzDa3cpGFNl07ZqGNXj4SkB/Grc5Afkb+HUkv+fWhldyKH/p0VvSil15Avgf7LrkVc5FWOgFdNHNR7kUruRX7rcC3cqPQNjSmJ2JDIvFF0XYP2AP9LsOZ8RmICQn3Sd2mvqYGQaGhugvybTQLbR1ia7kTO08dJL3kXrSSW3FgppVOQBfNXKSXTkAXzfYl96KV3IrjIq10Arpo5qLci1ZyK/ZbgW/lRqFteEwvXNt9PP5bvBPvFHyNstoqCzcxYTBm978cYUEhXiE1uVhXUYHgSNlDFpq/GAttunbsk8qoj14yoA+jaeAB/UZ9cPK00iHSS+5FK7kVP/TprOhFL72AfA/2XXIr5iKtdAK6aOai3ItWciv2W4Fv5UahbUxcHzw+6DrkVh7G4pyPbbHN2eYNuBpnJAz0uoRUk4sstLXRFmfNmoU5c+boWmsHojUXrAOHP+52oZf8ktJKbsWBmVY6AV00c5FeOgFdNNuX3ItWciuOi7TSCeiimYtyL1rJrdhvBb6VW4W2BRnXo7S2CkU1pVhXshdv53+F1cU7MTS6J+7reyn6RSW2KLZpcrGmuBihcXG6C/JtNGe0dYit5U6aC+ajlwzow9BLfvloJbfiwEwrnYAumrlIL52ALprtS+5FK7kVx0Va6QR00cxFuRet5FbstwLfqjMLbYv2rcCinJW4MuVUTE8734OVV1WEQ9VluHPrYruMdFhML8zs+31EhYQjKSzWE6fJxZqiIoR26aK7ICy0dcir1Z00F8y3rxyYR6OX/LrRSm7FgZlWOgFdNHORXjoBXTTbl9yLVnIrjou00gnoopmLci9aya3YbwW+lRuFtsweE5DZc2ILrFWHs/DQjmW22DYxYYi9Z9v4hAGIC4mysdJcNMtG66qqWGhrrTly6aguUd2KljZwt87Hn1+HVrqrQy+5F63kVpqBWXfU4zea7Ut3bekl96KV3Ip9F610Arpo5qLci1ZyK/ZbgWtVUVeNyOAwHMtCW3ltFZ7Y9Q7eLVjngfxB8jjc3eciFtp0TavtaBbafKnpu2NxsJFb0kpuxYGZVjoBXTRzkV46AV0025fci1ZyK46LtNIJ6KKZi3IvWsmt2G8FrtX28oPoH5V0TAttRm9dyR48s+c9HKgqwsHqEvSLSsaLw25hoU3XtFho86WXW8fiYCOXppXcigMzrXQCumjmIr10Arpoti+5F63kVhwXaaUT0EUzF+VetJJbsd8KTCtnFtuKcTOPeaHNCJoCm5nddvOm5+0y0ldG/gyp4fFcOqprXq1Hc0abryR9exwONnJPWsmtODDTSiegi2Yu0ksnoItm+5J70UpuxXGRVjoBXTRzUe5FK7kV+63AtHIKbfMzpuLOLUs8b6K1e6np3uWRaOdhCO0dt7q+FlV1tZi9/TV8XrQdTrw0F+092ioqEJqQ0KFT5VNHO8TWcifpBfPRywX8Yeglv4S0kltxYKaVTkAXzVykl05AF832JfeildyK4yKtdAK6aOai3ItWciv2W4Fp5RTa5g64EjOzXu20QtuC3e/h1bzPcUfa+bgq5dR2sT48tBEPbl+GMXF9sCDjetWMNvPU0fCUlHZfw1sAC20dYmOh7WjZONjIBWklt+LATCudgC6auUgvnYAumu1L7kUruRXHRVrpBHTRzEW5F63kVuy3AtPKKbSZmWOLclZ2WqFt+pbFWFu8C2bm3Ni4dBFW42Wt0lysysuzx2ahrRViLh0VtT3Xg6QN3PUT88MXpJXuotBL7kUruRU/9Oms6EUvvYB8D/ZdcivmIq10Arpo5qLci1ZyK/ZbgWnlFLMuTzkZ/5f3ZScW2pZgbXE2C226ZuL7aBbafG/qiyNysJEr0kpuxYGZVjoBXTRzkV46AV0025fci1ZyK46LtNIJ6KKZi3IvWsmt2G8FppVTaBsa0xMbS/d1WqHt6nXPILfqsOfhBhKtjsxoq9izB8Hh4cfPjLaioiIsXrwYqampmDx5cgu30tJSPPbYY3j66adx8cUX4/HHH0f37t1b9WWhTdL03I/hYCM3p5XcigMzrXQCumjmIr10Arpoti+5F63kVhwXaaUT0EUzF+VetJJbsd8KTCunmJUUFmuf+Ols7T20QPdu4XmiqXm6qXT70YY/YVv5fjsLrvDL7Zg0aVK7u1bs3o3giIjjp9D24osvYt68eTAFsilTprQA+Oyzz5CcnIxevXrhiSeeQGFhIebMmYPw8HCvWCy0tduGjkkABxs5O63kVhyYaaUT0EUzF+mlE9BFs33JvWglt+K4SCudgC6auSj3opXciv1W4FmZGWZmppm3zZeFtkPVpbjs66cQExyBt8feI4Zy7ut2UeIojN8Re2IW2ozW0qVLLZq3QltjzR07duDBBx/EU089hcTERK/Q06ZNQ2ZmpvgidDQwOzsb6emym/F19DWOp/3oJb+atJJbmUh6yb1oJbdi29JZ0YteegH5Huy75FbMRVrpBHTRzEW5F63kVuy3As9qZ2gRFkWv93ri51SmYVJlmu5NtRL9n4i9eC8iG+m1XfCj0hHiY/5f1FasDTtg9ztvQ5yobhOcn4/60FDUx8e3+zreZsj55VNHpYW2/Px8zJ07F7Nnz0Z8KwCc0dZuuzgmAfxWR85OK7mViaSX3ItWciu2LZ0VveilF5Dvwb5LbsVcpJVOQBfNXJR70UpuxX4r8KzWFGfjzi1L0D8qBdeljkcYgvFpURbeyf8avpzRdtW6Z7C/6jCuTDkV09POF0OV1Fbgu2sfR0xIBH55aBxntLU3o+2bb77BmjVr7My3oKAgr9AstInbn6uBHGzk3LSSW3FgppVOQBfNXKSXTkAXzfYl96KV3IrjIq10Arpo5qLci1ZyK/ZbgWflFNpGxfXBfX0uQURwKP55cC0W5az0WaHNeY3k8Dg80PcyjI3TrSZ07iH3cNEZ7Rba6qurUZmbi6CwMESkpuouyLfRATujraamBq+//rp9IEJMTEyrb56Ftg61i07fiYONnJhWcisOzLTSCeiimYv00gnootm+5F60kltxXKSVTkAXzVyUe9FKbsV+K/CsPIW22DQ82O8HCA8Oxf/lfenTQtvb+V9j3s6/45yuQ/Dr/i0fmtmemjMb7qelo3HtxO+1GV5XUYGqAwdsTGRax5a9BmShrb6+Hh999BGGDRuGlJSUNpFYaGuvyR2b33OwkbvTSm7FgZlWOgFdNHORXjoBXTTbl9yLVnIrjou00gnoopmLci9aya3YbwWelVNoGxPXBwsyrrdvYNG+FT4ttDnHm5p6Bm7p1f5TQ5srTt+yBGuLs5FZNgKZEy5rE7mmuBg1hYUnVqHNFNk++OAD9OvXD/3790dubi6Ki4sxaNAgr1gstOkS1a1oDjZyaVrJrTgw00onoItmLtJLJ6CLZvuSe9FKbsVxkVY6AV00c1HuRSu5FfutwLNyo9D26M6/23u+zeh7KS5OHKVDAuA8ebS9Qlv1wYOoq67G9oceQl1ZGYb84Q8IiY1Vv57fzWgzD0KYOnWqfSNLliyx91/Ly8vDvffea58w+sUXX+D2229HQUGBjTnjjDPwl7/8pdUnR7DQpm4TruzAwUbOTCu5FQdmWukEdNHMRXrpBHTRbF9yL1rJrTgu0konoItmLsq9aCW3Yr8VeFZuFNqcQtlT/a7BSd0G6pAA3J/1//Cfwi34YdkQ3Dah9aWnFbt322N/M2WK/XfG/PmIGztW/Xp+V2hTv4N2dmChzdeivjkeBxu5I63kVhyYaaUT0EUzF+mlE9BFs33JvWglt+K4SCudgC6auSj3opXciv1W4Fm5WWj7XdcLcUqfMQgKDW0CZR5gYH/WykMynaWn51Sm4ddnTPOKXF9Tg8qcnBaFtughQxASGdnqsb0djIU2XTtuNZqdpw6SXnIvWsmtODDTSiegi2Yu0ksnoItm+5J70UpuxXGRVjoBXTRzUe5FK7kV+63As3Kj0Hbx2t+htLYSixOvQFpqPwSbwlejrSovD6FdurT4uRMiKbQ1fgiCM6Ot9223If7MMxGenNzqsVlo07VZVTQ7TxUX6CX3opXcigMzrXQCumjmIr10Arpoti+5F63kVhwXaaUT0EUzF+VetJJbsd8KPCs3Cm0TV8+1MP9KmYawbt0QHB6O+tpa1JaUICwxERV79yI8KanVYpjz1NIx1clYcPotXpFriopQc/gwaktLsemWhpjU669H4kUXITQhAaFxceKLwxltYqq2A9l56iDpJfeildyKAzOtdAK6aOYivXQCumi2L7kXreRWHBdppRPQRTMX5V60klux3wo8K7cLbUYoKCwMofHxtjBm/m0eYhCWlISQqCivgM459q2Nx0un/sxrTGVuLswS1LKNG7HjkUeaFNqCIyJsga/5ktXWrhYLbbp23Go0O08dJL3kXrSSW3FgppVOQBfNXKSXTkAXzfYl96KV3IrjIq10Arpo5qLci1ZyK/ZbgWfV2YU25/ijInrgd/Hne4CcQpspupkCmfl/s3zU29Zeoc3sbwptZmtSaLvuOiRecon9uSnimWIe6uvbvV8bC226dsxCG718JCA/DAdmuRUHZlrpBHTRzEV66QR00Wxfci9ayezEhrUAACAASURBVK04LtJKJ6CLZi7KvWglt2K/FXhWnV1oe27vcizJ/QSXRw3BT+NO9QA5BTbnB20V2kyMs/x0xbiZLZAb35+tcaGt+w9/iKRLL7XxZlZbeEoKzBLT1gp6zoFZaNO1Yxba6OUjAflhODDLrTgw00onoItmLtJLJ6CLZvuSe9FKbsVxkVY6AV00c1HuRSu5FfutwLPq7ELbbZtexPrSPXgofhLOiEhrFaitQpuZsXb217+1+zYutDlFs9YKbclXXIGUyZObFNrMgxdMwa2tjYU2XTtmoY1ePhKQH4YDs9yKAzOtdAK6aOYivXQCumi2L7kXreRWHBdppRPQRTMX5V60klux3wo8q84stJXUVuC7ax+3KMuSfojY4PAOFdpMIe2cbxqO8+HwX9iHJtTX1KCmsNAuB60tL7f3eTNb3muv4cCyZfa/EyZORK9bb7X/7cxoq9i9G5FprRf8TCwLbbp23Go0O08dJL3kXrSSW3FgppVOQBfNXKSXTkAXzfYl96KV3IrjIq10Arpo5qLci1ZyK/ZbgWfVmYW2lYWbMTPrVZwS3gtzE85rE8dzDzUvURU7d+Knxe8iq+ognuh7FU5OzIApvpkZbeYhB7VlZfbBCmbb+cgjKN240f53zNCh6PvAA/a/zVLVsIQEVB04wELbrFmzMGfOHF1r7UA0O08dGr3kXrSSW3FgppVOQBfNXKSXTkAXzfYl96KV3IrjIq10Arpo5qLci1ZyK/ZbgWfVmYW2RftWYFHOSvwweiR+FDu2bZygoIYHIsTFNYkzxbSiVaswq3s21tXk4Rc9zsdlPU+1hTZTNAtNSEBdeTnqKivbLLSZX4YnJ9t9zL/NrLjWNs5o07XjVqPZeeog6SX3opXcigMzrXQCumjmIr10Arpoti+5F63kVhwXaaUT0EUzF+VetJJbsd8KPKvOLLQ9uvPveCf/a/wk7hSc9dYGz0yzfg88gPx33kHiRRe1AGteBDNLPc0DDh5I2IL1IYcxMqonfj8s0y4brSkutsU5ZzabOVhrM9rM75xYFto4o02XqS5Fc7CRQ9NKbsWBmVY6AV00c5FeOgFdNNuX3ItWciuOi7TSCeiimYtyL1rJrdhvBZ5VZxba7tiyGF8V78Lvul6I8Ntnoba01AJlzJ+Pvc8+61nW2VjNLAU191MLCg2FeQhCZW6uLcp93C8cz3TdY0PfGvMLhOcX2VlsZsmpuUebs30zZYrnvxsvHTU/NMc1+5j7upn9Wts4o03XjluNZuepg6SX3ItWcisOzLTSCeiimYv00gnootm+5F60kltxXKSVTkAXzVyUe9FKbsV+K/CsOrPQdtW6p7G/qgjPFY5G6cMNTw01W7cLL0Tx6tW24NZ8M0tH6+vqENa1qy2KmaWe5gEHZvvVKbXYE1mB+RlTMaw0whbimm9tFdqc2LaecGpiWGjTteNWo9l56iDpJfeildyKAzOtdAK6aOYivXQCumi2L7kXreRWHBdppRPQRTMX5V60klux3wo8q84qtNXU1+Hc/86zIM89t8uzbLSxkHlQQeGKFfYfs5klpdHDhgH19fZebeYBBtUFBbbQZmbDzTonCrsiy22hbWhhsFfs5oW2tLvuQkhMTJNYc2xzb7fWNhbadO2YhTZ6+UhAfhgOzHIrDsy00gnoopmL9NIJ6KLZvuRetJJbcVyklU5AF81clHvRSm7FfivwrDqr0LatbD9+tPFP6B4Wh1kPfYjqgwfbxbGFtqFDW8SZ+66Z7dFpg7FTWWgz94EzhbbGxzVLSMNTUlhoa/eKHGUAO08dIL3kXrSSW3FgppVOQBfNXKSXTkAXzfYl96KV3IrjIq10Arpo5qLci1ZyK/ZbgWfVWYW2K9c9jbyqIpwfMwjfveUZCxMSHY3asrJWkdortD05dRg2Rpdg7oArcUpxtNfjNJ/R5hTYUiZP9sSb+79F9OjBQpuuueqj2XnqzOgl96KV3IoDM610Arpo5iK9dAK6aLYvuRet5FYcF2mlE9BFMxflXrSSW7HfCjyrzii0bS3bj5s2/slizCgbgpSZDfdi63XrrXYJacXOnajYtasFVmuFtqz770dFdjbenD0FyxMOIrPHBFxb26/dQpuZyRbZpw+Co6PR5+67m8RHpqWx0KZrrvpodp46M3rJvWglt+LATCudgC6auUgvnYAumu1L7kUruRXHRVrpBHTRzEW5F63kVuy3As+qMwpti/atwKKclfhu0hhkrirBnt//3sI4hTRzz7UDy5a1wEq+4go0nnnmBDiz1N6ceQ2WJxXihuTxmBI0qMX+phhninKmuOYU8kyxLTgqyj54wSxfNU8cNZuZ0WZmtnnbeI82XTtuNZqdpw6SXnIvWsmtODDTSiegi2Yu0ksnoItm+5J70UpuxXGRVjoBXTRzUe5FK7kV+63As+qMQtu9W/+Gz4qy8PO0CzHm6Tdw6KOPLMyARx9FZHo6ir/8EruefLIFlnkaafwpp7S4T5tTaHvrxrPw3ugY3JB4GqaEDG6yv3mggpktZ/4dM3Roi4cvDHnuOeS/8w6i0tMRd/LJCE9ORnBkJAttuiari2bnSS+dgDyabUtuxYGZVjoBXTRzkV46AV0025fci1ZyK46LtNIJ6KKZi3IvWsmt2G8FnpWvC23FNRW4YcNzOFhdjOeH/hilk2+0TwxNmDjRLh11tk033+y5X5uZZWZmm5nZZ6bY1nhWm/n5ljvvtLutumA4Xr64N8ZHpOHh+ElNsJ3lpeaHZmZc8xlzZjZdyYYN9nXMebDQNmeOrrV2IJqdpw6NXnIvWsmtODDTSiegi2Yu0ksnoItm+5J70UpuxXGRVjoBXTRzUe5FK7kV+63As/J1oW1p7idYuHc5YkIi8PaYe7B64kSLYmaUmUKas+1duNDOPjObKcI5/21mo/V94AFPXNnGjdjx7VNHtw3sht/ffgpGhnXH410vbILtzHozRbauZ5/tKc45QeY1zIMYzPHMuYTGxyO0SxevF4xLR3XtuNVodp46SHrJvWglt+LATCudgC6auUgvnYAumu1L7kUruRXHRVrpBHTRzEW5F63kVuy3As/Kl4W2b0r34qeb/mwRRsX1wTMZ13sKbcOXLm2CY5aPFq1ejdING+yDCsyMNGcz91Nz7qXWuCDnFNoGV8fg6V6TUYs6hCDY7uYU2pzXMbPgzOw1b5uZ0ZZ06aUstOmaqz6anafOjF5yL1rJrTgw00onoItmLtJLJ6CLZvuSe9FKbsVxkVY6AV00c1HuRSu5FfutwLPyZaHt6nXPILfqMCYmDMbtvc9D/K6D2HjTTfbhBAPmzQOCgoD6eg+SuWea2RIvusjOQHMKY84yU6d45uywt1ccfnfPGUiricS1z36KHll5SL3+envfNTPrzfM6ALLnzUPJ+vV21+b3bIsbNw79H36YhTZdc9VHs/PUmdFL7kUruRUHZlrpBHTRzEV66QR00Wxfci9aya04LtJKJ6CLZi7KvWglt2K/FXhWviq0mQKbKbRFh4RjyfCfIiksFkWff46t99xjC11mOWhkWhoqdu/2IJnCmnkiqFlSav4756WXULx6tf29uaeas2S08T3X7nqyYclot4JynPr5XlwePwrdM4bbWM+y06Ag7Hz0UZSuX4+Q6Gg7Y845llN4G/jYYyy06ZqrPpqdp86MXnIvWsmtODDTSiegi2Yu0ksnoItm+5J70UpuxXGRVjoBXTRzUe5FK7kV+63As/JVoc05zvCYXvjDkBstxOFVq7Dtl7+0BbB+Dz+MiNRUVObkoL6mxitU3muvtXiIgdnXPBzBKZQ5hTbnAJdtA67KibH7mYKciQ2OiMD2hx6yhbbm+zv7jX7zTYQmJHg9D96jTdeOW41m56mDpJfci1ZyKw7MtNIJ6KKZi/TSCeii2b7kXrSSW3FcpJVOQBfNXJR70UpuxX4r8Kx8XWgbE5eOBRlTUVNcjNwXX8T+V16xBbDU665DeEoKqvLyUFdZ6RXKLCXNXby4ye9MoazXT37iebhBQbcozJnV8IAFsyUW1+B/3jwMc883c+81s+xUUmgb+eqr9ny8bSy06doxC2308pGA/DAcmOVWHJhppRPQRTMX6aUT0EWzfcm9aCW34rhIK52ALpq5KPeildyK/VbgWfm+0NYHCzKut0tEzVLQgnfftfdR637NNXapplkiWlte7hXKecKoeRCCc7+2bhdeiB7TpnkedmB2bD6r7cm73rXHc55sagptVTk5qNq/H8HR0YhMT2+yv4k1S0fjTzvt+Cm0FRUVYfHixUhNTcXkyZPbbImzZs3CnDlzdK21A9HsPHVo9JJ70UpuxYGZVjoBXTRzkV46AV0025fci1ZyK46LtNIJ6KKZi3IvWsmt2G8FnpWvCm0rCzdjZtarOCshA48OuMoW2nY+8ghKN26091vrcvrpttBmZrqZrba0FEHBwXZ2m1nCaf7fFMfMQxHip52H8JJ4Gxc7bBiihw5tUih75menIGtANw/27b//AiOqYhseuADYGW3BkZGoOXzYE9P8wQpmKWu3SZOOn0Lbiy++iHnz5sEU0aZMmcJCmy4X/SKag438MtBKbsWBmVY6AV00c5FeOgFdNNuX3ItWciuOi7TSCeiimYtyL1rJrdhvBZ6Vrwpti/atwKKclcjsMQE3Jo9HZW7ukUKbKWqdc07DU0e/3cwS0pC4ODtzLTw5GTVFRbboZgpi0XMnol/fW5tgmgJcRUQEQvbuhSm0mSWkg/NqsWpwLK7963pMKu5iH7hgNvNwBfOQBWdWnPnZcV9oM29y6dKlFqC9Qtu0adOQmZmpa60diM7OzkZ6enoH9jwxd6GX/LrTSm5lIukl96KV3IptS2dFL3rpBeR7sO+SWzEXaaUT0EUzF+VetJJbsd8KPKudoUVYFL0efWvjkVk63L6B5RE78WHEPpxTmYZJlWmiN7U8Yjc+jNht9zk3rwuCamoQ9dprtjBWdu21qBkypMlxgszMtpgYBB0+jPr4eKC4uGGfd55HxfVxqD9wdZN4c6yiqCh03bYN/3f5EPTaW4yDw/rhvdExuPDdLJy/rhzl366YrOvSxe4bXFTkOUb4Z5/Z/zavF7ZpE6rGj0fFRRdhkpdZbQF7jzZpoY1LR0Vt2vUgfqsjJ6eV3Mp26suXe+3sdEc5MaJppbvO9KKXTkAXzfYl96KV3IrjIq10Arpo5qLci1ZyK/ZbgWfVfEZbbv7bWHpgA94orbCz0zJ7HnnwQFvvrvGMtmtr+9lQZxbZmHffRUhUVJPdzQw2s5TUzGwzDyUw/2+Wem54427UTojAyG4Ny0CdzSxDze/VC5Hvv4/PT+2FUz/fi+ybv4+nhlViQFYB7vt3iWdGm5khZ7aqAwdanLLzZNOUq65C2h13eH1LLLTp2nGr0ew8dZD0knvRSm7FgZlWOgFdNHORXjoBXTTbl9yLVnIrjou00gnoopmLci9aya3YbwWeVfNC21dbpmNZcQmWY4DPCm3jPvqoybJRo1RfXY2gsDB7z7bQuDhPoe2b7fejJDYbp6U0rIJ0tr0LF2LPmDGIXbDA87ODmZdh7qgKW2h7cGs3+9AEs7VVaDNPJ9315JOIGzcOGU8+6fWCsdCma8etRrPz1EHSS+5FK7kVB2Za6QR00cxFeukEdNFsX3IvWsmtOC7SSiegi2Yuyr1oJbdivxV4Vm/nf415O/+OixJH4f6+l6Jxoe2arum4vf9U0ZtyZrSZ+7OZpZwJEyZg0y232H3HrVjR+jHq620RzpnR9mXeTahFBcYlPYfQ4BjPfoc/+QSbQkKQ9PrrqNi1CzFDh6J0zGDcdWo5uhWUY8E3SUj5duloZFoa6ioqvM5oc55savYfsnAhC22iq9vBIHaeOjh6yb1oJbfiwEwrnYAumrlIL52ALprtS+5FK7kVx0Va6QR00cxFuRet5FbstwLPqvGST7NMtHGh7Qexcbh78HTRm2pcaPvOsq/tPgeWLWu/0Pbt0c3MtrKinViTe7v9yZCEXyE+fKT9b/MUUVMg++rAAfReuxaFK1bYQlvCxIm4eshOG/PX/6Yg8aKL7H+3VWgzTzdtrwDIGW2iS95+EDvP9o0aR9BL7kUruRUHZlrpBHTRzEV66QR00Wxfci9aya04LtJKJ6CLZi7KvWglt2K/FXhWnVFoO2Puy3bWmSlqRfXti2EvvSSCyS9cifVZM21sv7hMJISPQXhIki201dfWYtXHH2Nkly4o2bDBLg81//wg8QsbvxjnontK73YLbSbAuXdcazPtArLQZh6EMHVqw/TDJUuWtPnkUT4MQdQeXQ/iYCMnp5XcigMzrXQCumjmIr10Arpoti+5F63kVhwXaaUT0EUzF+VetJJbsd8KPKvmhbbVG2/Cm2X19h5tHZnRdkPyeJw592WUbtxoMbqccgoGPf64B6a2rgK1tSUICY4CgkIQEhxpf1dVnY8vvrkeNbUl9v/N76OCe6JHzCXo3uNiW2j7+F//wulnnWXv72a26oMH8YtD72BTfB2ujh6OH8eOsz9va0ab+f2WO++0+w59/nlEDxrU4qIFZKFN0/RYaNNouRfLwUZuTSu5FQdmWukEdNHMRXrpBHTRbF9yL1rJrTgu0konoItmLsq9aCW3Yr8VeFaeQlv3MzElfBg+3X0lPsBAUaHtQFUx6lFv3/Qr+z/HK3mf4YbE0zBm2q89EN2vuQa9b29YDlpRlYucg39HdEQ6autKERc9FNGRaQgKDsemHXNw4NCHLQAT4sZhdMYTqC0tw8r338cZ48ejrrLSE7e49CuYf8y2OPEKdA+JtYW2+poaVObkeL0g5gmmphCYMX8+4saObRHDQpuuHbcazc5TB0kvuRet5FYcmGmlE9BFMxfppRPQRbN9yb1oJbfiuEgrnYAumrko96KV3Ir9VuBZOYW2G5JOx5TgDHyWN0VUaCutrUJBdcPsM7M9svMNbCzdh99Gn4OwW2fYnyVfcQWSLrnEM2ussHgNvtpyp2ef6Mh0pPe4HuFhyU1+ntLtPMQHjcDW/Pk2dli/h5EYPR4frViBM8eMaVJoK6mrwpyij7CmKgc/jTsFl0cNtYU2s1Xs3m2XnQYFB6O2vNzzuk6hbfD8+YhloU3XaDXR7Dw1WgC95F60kltxYKaVTkAXzVykl05AF832JfeildyK4yKtdAK6aOai3ItWciv2W4Fn5Sm0JZ6GKSGDRYU2M4vt48KtKKut8rzhxbkfI7viIGZ8WouUV963Dyvo+8ADCOvWDSExDU8PbV5oMz8LDYmxy0Qrqw96jjUq4wlE16dh855Hcah8DcLDkjC67xP4bPUOnDl8eJNCm9nJmdV2fuQA3NvlzCaFNvPaQaGhqDl8uOH4QUHIe/VV+6CG1OuvR6+bb25x0TijTdeOW41m56mDpJfci1ZyKw7MtNIJ6KKZi/TSCeii2b7kXrSSW3FcpJVOQBfNXJR70UpuxX4r8Kw6UmirqKvGzRtfsIW15tudS7ei75fb0e3CC9Fj2jT7wILgyIb7sDUutEVH9rE/K6vY1eIYozPmIyFuLA4WfoRNO+ehtrYMKV2/g9zsCZgwbtyRotm3e66tzsEvD72HIaFJmJ1yAfJigzE2Lt3OaAtNSEBIZCQq9+8H6utt0S/npZdsoc3MuOvz85+z0KZrtvJodp5yK3aetNIJ6KKZi3IvWsmt2G/prOhFL72AfA/2XXIr5iKtdAK6aOai3ItWciv2W4Fn5RTapsWPw9SI4aIZbXdsWYyvihsKZENjenredFhQCC546GX02luM4UuX2p97K7RFhKdgeP+5CA2JxvqsGXZWW1r3Kdi2+ykkxI3BkH4Peo6Ztftp7Mn7f4iJ6ofi/TceKbQFBSG0SxdP0e2CvIYnm06I6Y/i4BosyLjeFtqc16+rqEDVgQP2//c8+ywLbXPmzNG11g5Es/PUodFL7kUruRUHZlrpBHTRzEV66QR00Wxfci9aya04LtJKJ6CLZi7KvWglt2K/FXhWTqHt6sie+HGX74gKbRNXz/UU2R7oe5nnTSccKMaWKdcjJDoaQ/74R/vziB497NJNszkz2kwxbeSgxxEcFIri0i2or69CTPQgVFbuQ2RkGoKDwjzHNE8p/c+aC+z/15f+FGeNucQW18y918xMOWdJ6JSDr+FAXamNGxPXxxbazMMQzOubzSm0RfbujV3z57PQxkKbLlndiOZgI1emldyKAzOtdAK6aOYivXQCumi2L7kXreRWHBdppRPQRTMX5V60klux3wo8K6fQdll4OG5P+GG7hbaS2gp8d+3jiA4Jx7wBVyMpLM7zpqPXbsbOX97nuT+b+YXzYILmhbbRGQsaCmD11bbgBgS1ird+233IP/wp6qtOx4RRs1FdUICwpCSgrs7+t9n+t+RzbA4qsg9kiA2JxFtjfoGqvDyEp6QcKbQdPAhbaHvqKRbaWGjTJasb0Rxs5Mq0kltxYKaVTkAXzVykl05AF832JfeildyK4yKtdAK6aOai3ItWciv2W4Fn5RTaLgopxN2J09sttK0pzsadW5bYJaPPDrkRQY0KZEWff46t99zTaqHNLAE1S0G7J16EIX3vF2MdKvoSX2+9G/W1qZg46iW7BNQU8JxZas6BDiTHYMo3f7D/u2LcTNQUFtp7tNmtvr5h6WhKCgrefx87fv1re55DFi5scR58GIL40rQdyM5TB0kvuRet5FYcmGmlE9BFMxfppRPQRbN9yb1oJbfiuEgrnYAumrko96KV3Ir9VuBZOYW2ScjCjJSHxYW2YTG9bKGt8Vb48cfImjGj1ULbzn2LkJ2zCOk9MtG3Z6YK66PVE238hOH/8lpoM0tJg5ITcd5/f2PjTKGttrTU88RT8zOn8FawfDl2zJ7NQpvqCnQgmJ2nDo1eci9aya04MNNKJ6CLZi7SSyegi2b7knvRSm7FcZFWOgFdNHNR7kUruRX7rcCzalxo+0n8pdhy+El8gIFYjgH4QWwc7h48vcmbcma0OfdBa/zLvGXLsPupp5AwcSJ63XorEBRkl2o6my8KbWePW2EfcmBmtNXX1Nj7sJnNFNrMbDXn/nHLRk5HUviRZa0mxsyAM/d1Y6Ft1ixw6aguWd2I5mAjV6aV3IoDM610Arpo5iK9dAK6aLYvuRet5FYcF2mlE9BFMxflXrSSW7HfCjyrxoW2S0LLUV6zt0OFtqrcXBx4/XXk/uUvSL7iCvS86SbUlZd77pFmZI6m0LZq3VWorNqP00b8FUEFwZ6HHFTm5qK+uhqh8fH2KaTTtyzG2uJduK33d/DD7qd5vSCFK1cia+ZMzmjTNVd9NDtPnRm95F60kltxYKaVTkAXzVykl05AF832JfeildyK4yKtdAK6aOai3ItWciv2W4Fn1bjQdi622TfQ1oy2L4t34O4tf/E82dN5x8Vr1mDfn/6EknXrkDx5MvpMn466yko7g8zZjqbQ9tWW6SgsXoshfR9AYtjptqhmNvPAA/M65l5soXFxnkKb+d3cAVdiQsLgFhel8RJX3qNN12ZV0ew8VVygl9yLVnIrDsy00gnoopmL9NIJ6KLZvuRetJJbcVyklU5AF81clHvRSm7FfivwrBZmv46lB7/BpNosXLh/D+oqq/B+j/74INL70tHPi7bjnq1/9Vpo23LnnRag1y23IHXq1BYYvii0RYSn4PSRr3qO7RTaIlJTERQWhrfzv8Z7+ethCoLj4wdi7oCrEBoU3ORcWGjj0lFdproUzcFGDk0ruRUHZlrpBHTRzEV66QR00Wxfci9aya04LtJKJ6CLZi7KvWglt2K/FXhWf9j5Cv6avxXnHcrC937dMKPtnz8biPcHdLzQNnj+fMSOHevTQltu/tvYtP0ZBAUXY/iAuUhKmGCPX1NUhJrDh+0925xtR/kB3LDhOfu/16WOx096ndvkXMy92tZccIH92bgVK1qcJ586qmvHrUaz89RB0kvuRSu5FQdmWukEdNHMRXrpBHTRbF9yL1rJrTgu0konoItmLsq9aCW3Yr8VeFaNC23X/jMeSRdfjGcK/9Zqoe0vuZ/i2b0f4MqUUzE97XzPGzZLR50ZbRnz5yPOS6Htm6z7cbDwP00KZRqxDz+9D0HhnzZ5aqkptJnCmXkQQuNt8rqncaCqyP7orTG/QGzIkSWs5p5u/z3vPBbaNPgdiWXnqVOjl9yLVnIrDsy00gnoopmL9NIJ6KLZvuRetJJbcVyklU5AF81clHvRSm7FfivwrBoX2jLXj0LK5Mn47aezWy20/XHvh1ic+zEye0xAZs+JqkKbc5+10RnzkRDXcsZbe3rLV7yA4Jg/Iz52FMYMfsaGt1Zom5H1Cj4u3GpjZvS9FBcnjmpy+NUTG86dM9raUz+K37Pz1OHRS+5FK7kVB2Za6QR00cxFeukEdNFsX3IvWsmtOC7SSiegi2Yuyr1oJbdivxV4Vt4KbY99MQfvpafj+yEhuGfMrzxvKrfqMObufBNfFe9qs9DmrXhlDnK0hbYPV/wVQTF/QExUP4wb+jyqa4oQXB7qdUabOddndr+PFYWbWpyrORcW2ubM0bXWDkSz89Sh0UvuRSu5FQdmWukEdNHMRXrpBHTRbF9yL1rJrTgu0konoItmLsq9aCW3Yr8VeFaNC223FV+KuJNPxuNr/wfv9uyBSwHcO26m502tKc7GnVuW2P/P7H4mMnuf4/ld46Wj3gtt9fj068moqj5oi2Sx0YN0WIB9KGNwl9l2vxEDfoOa2hJ0CR6KkOqIFktHTczKws2YmfVqiwc3sNDGhyGoG58bO3CwkSvTSm7FgZlWOgFdNHORXjoBXTTbl9yLVnIrjou00gnoopmLci9aya3YbwWeVeNC252RP0Jkejp+t/Y3+FfPnq0W2pLC4vCr2DMwKqy75w0XrliBvQsX2v9vXGirrS1FTW0pcg/+EztzFtnfnz2u5QMIJHImF5PT3kX+4U884f1TbkVqguWCeAAAIABJREFU1IUIS0pqcQinMDgmrg8WZFzf5Pec0cYZbZI252oMBxs5N63kVhyYaaUT0EUzF+mlE9BFs33JvWglt+K4SCudgC6auSj3opXciv1W4Fk1LrTdN/hh+wYeX/sbvNtGoW14TC88GdPwMAFny3vtNRxYtgzJ3/8++txzj/1xRVUuNu2Yg/DQrjhUvNoW3Mx2NIW2oSPLsDn7fzyvGxGahJP7/RmhXbq0wHcKbaPj+uDpZoW2NRddhLqyMt6jTddkddHsPOmlE5BHs23JrTgw00onoItmLtJLJ6CLZvuSe9FKbsVxkVY6AV00c1HuRSu5FfutwLNqXmjL+ftL2Jb1Md4d3RcpQ1Lxy1Mf9Lwpp3A1Ironnoj9TpM36xTaUq+7Dr1+8hP7u4OFK/FN1pGlp9GRfdC1y6kYmDZdB/VttJOLq76ejMrqA55jDO3xAFJ6XtDimCW1Ffju2sftz1c0WgJr/n/TbbehdP16Fto6dCWEO7HzFEI1a+C6vU7MaLYt3XWnl9yLVnIrfujTWdGLXnoB+R7su+RWzEVa6QR00cxFuRet5FbstwLPqnmhbecfH0Hp9o3I6t0N2y8eil+dPc/zprSFtp37FiH72+Wipsg2uO8MdIkZrkNqFO3k4rpt96GkbCtSup2LPftfQUqX85DW61rERme0OPbE1XNZaGuuMov3aOtwI+zMHTnYyHVpJbfiwEwrnYAumrlIL52ALprtS+5FK7kVx0Va6QR00cxFuRet5Fbe+q3S2irEhITrDnKCRPtD23IKbeceysKvBj8Mp9BW0CUKq685SV9omzIFvW69FUA9dux9Drtyl6J3ylXo3f0aRISnHNWVdbxMAS82uj9CgmPw9da77b8jw5Nx8vCXWhz/Z5tfwtcluzE/YyrGxqV7fl9TVISaw4cRmZbWYp+g+vr6+qM6Uz/fmYU2/7xA/tAh+KdMy7Oile5K0UvuRSu5Ff9Y1VnRi156Afke7LvkVsxFWukEdNHMRbkXreRW3vqtvKoipIS3vH+W7qjHZ7Q/tK35q5/Fa8jHecXZuG/ALE+hzYi/d/OZ+kLb9dcjJfMq7M17FQcOfYSyimyMGDAXiQlnAQg6qgvZ1KseFVX78dm6qz3HNDPmUhMvbvIaC3a/h1fzPkdmjwnI7DmRhTYjwELbUbXDTtvZHzqETntzPj4wrXSg9JJ70UpuxT9WdVb0opdeQL4H+y65FXORVjoBXTRzUe5FK7kVC21HZ6Xb2zfRbRXavrxkBG699n89L+R5imdMGn4bM6nJCTj3aIu74xwUDF6PyuqDnt+PG/o8YqMHHfUJe8vFj1YfKZ7Fx47AyIGPISQkxvNaKws3Y2bWq2j+5FHOaONTR4+6Qfr6ABxs5KK0klvxDwpa6QR00cxFeukEdNFsX3IvWsmtOC7SSiegi2Yuyr1oJbdq3m8tylmJkuoSDIzphYsTR+kOdAJE+0PbaqvQtvn0frjuZy+qCm31D/VGafwezz6J8eMxYuCRp4QezWX15rVq3VWorNpvDxsaEoOThjyHqEizHLRhxtvumiDctPFPGBTdHc8P/bHn5WtLS1FdUBAYS0e3bt2Ku+++G+Xl5fj973+PwYMHt3BcuXIlbr/9dvvzxx57DBdccAGCgrxPIeSMtqNphp23ry87hA35/8Thin04KfVaRITEdt5JH6Mj+9LqGL0FV1+WXnJuWsmt+Meqzope9NILyPdg3yW3Yi7SSiegi2Yuyr1oJbdq3m85N6JvPptId8TjN9of2pZTaPtOyS48cNp8bHr4pyjfnWXRs05Kw9V3L/VcAMmMtpInG8LNww96pVyNpIQJCA/r6pOL6M1r577nkZ1zpBgYFz0UKd0mITg4EnX1VeidcjW8PRChrqICVQcO+H+hrbS01C71vPnmmxETE4Nnn30WM2fOtP/tbAcPHrSFuBkzZiA6OhoPPvggfvOb36BHjx5e4Vlo80l79PlBfNEh/Hn91SiqzPWcW1LUAEwe/PRxV2zzhZXPL6AfH5Be8otDK7kV/1jVWdGLXnoB+R7su+RWzEVa6QR00cxFuRet5FbN+y0W2tq284e21bjQ9uDZC7F66pGlmJpC296FC1GQtQJl9wAxUf3sEs6I8OSjvi9bY0FvXjW1JVi17krU1pZ5QiPCku2DF8JCu6BX96tw2ZZ37e9WjJvpiQmYQtvq1avxxhtvYPbs2QgODsbcuXNx8cUXY9y4cZ43s23bNsyfPx+PPvooQkJCbIyZ3dazZ08W2nT91zGNlnYIRVW5KK7MRa+4MU3O90DZVvx14032Z7Hhyba4ll++A6f1yMRpPTOP6Xvz9YtLrXz9uoF6PHrJrxyt5Fb8Y1VnRS966QXke7DvklsxF2mlE9BFMxflXrSSWzXvt5xC28joZPx+6C26A50A0f7QtnxVaNv5yCMoqt6I8tuBhLgxGJ2xwOdXsDWvDdsfQp/UKSir2IGNOx7xvK5ZShocHIVf152B0tpKvDXmF4gNibS/D5hC28svv4zCwkLcah/lCixduhShoaG45pprPG/ULCm97777cPrpp2Ps2LFYsWIFfvzjH9uim7dt2rRpyMzs/MJLdnY20tOPPOrV5y3iODug43UobA3qgiuQWDm+yTusDapAXuRyFISuQV1QJcLq4tGt+iTE1PS1cWa/Q+Fr0bV6DHqXX47S0J3YHr3Ic4yQ+gj7392rzkVi5ekBrce2pbt89JJ70UpuZSLpRS+dgC6a7UvuRSu5FfsuWukEdNHMRbkXreRWzfut2V0+sTv3QzluLDpPd6ATINof2tZHtZ/ig671OLdoJ87Gdejy/GyP/OZRPdDjlJ94/n9naBEWRa9H/z1luP2lTQg+cKDJVaq6CKi6EKivOh31FU2f/umLy9muV1ARgmNeAoKbntcL9RdgR1AQMstGoG/Nt0/Ara5GcFERzr7yyhanFlRfX1/vixP2xTFMYc1sU6ZMsf9u/v/Oa5j7uP385z/HaaedZotuERENRRVvG5eO+uLKHP0xauoqEBrcUPk12/sfvo1DPf6BnJJ1np+ZpZ9np92JpOiBWLF7ATbmv9PuC9848hV0CU+1ca9tuQN7i79qsc8pqdd7vX+bmS13qHwXUmOH+fVyU3/4lqLdC+FHAfSSXwxaya1MpBteWYUrMSBhgu7E/DTaDS8/fesdOi16ydloJbdyq+/SnZH/RrNt6a4NveRetJJbNe+3nBltg0Kr8fzoh3QHOgGi/aFtOTPazi/djVkTnxUtHR2QVYCfPfNFiyvkFNrSe2Sibzsr1WrLShASrbtHu8Rr2+4FyM1/q8lS0kXBE7C9LhrzM6ZibFzDBKuAmtFWU1PjKbS99NJLtojWeEabqQv+5z//QWVlJRYvXowRI0bgrrvusjPfvG0stB373sUs8TRLPVNjhqNn7ChEh3XDZ7uXoDrosD05s/SzpKppxdj8PDwkBuf3vR/J0YPs/mv2/w2VtaWorClGXHh3DE++FMMSW1a5K2tLkFe6CWvzXsWOww3fgCRG9UNS1EAM6XYhqupK0KfLqfjrhh/BFNuGJF6EC/ref+yhWjkDSWfgtyd/DE6MXnJ0Wsmt3Ppj9c/rrob5AsH0Y4H+cBe2L/9rX7oz8t9oti3dtaGX3ItWciu3xkXdGflvNNuW7to09nIKbeYIje+P1dYRm0/y0L16YEX7Q9syhbZVB3ZiWMRhzJr0B1Whbfi3k60c9R0VLyCv6N8Y3HcGUr38rW/inAJb/oq3kThRN+tN6rU79y84VPQlautKUVS6Ec/jFOxEtyaFtvqaGlTm5Pj/wxDMPdrefvtt+wAEs3m7R5uZ6vfcc8/hgQceQF1dHe6//37cdNNNGDXK+6N+WWg7th1F43upNT8TU/y6cvDv7R+TpuC1au8fcaA8C/nl223o+X1nYGgrySV5V+aY+0s34f2dv0F13ZEbG7a2r7/e303aGUhMToQYesmvMq3kVm78QbGneA2WbbkTV2TMh5nZdnbadN0J+lk025fugtBL7kUruZUbfZfubPw7+kRsW2XVBQgPiW6y8kR6lXzpVVdfg5q6SuSWbUSfuJOlpxAwcb60Cpg3fRQnejSFts9yFqGipggDEs5C77gj93o/itPx612Ppm2ZvKv69gEAEaFxCEJQh97rY6vnovrTbajvF4uZlzzd4UJbTV0pNhXPQ2nlDozOmI+EuLFez8cU2OKGjsXuJQsw4K5HVecs9aqpKUZQUDBKy7fjm+2z8Yfqfi0KbeaFK3bv9v9CW+OnjtbW1uKFF17AnDlzmjx11DwMwfzMFOHi4+NtUc7co+1EK7SZBwSYxDAJYWZ+BQd5n9GnanU+Ds4r24SPds9HTsk3SIzqj4yu5+HL3KW26JVaeT4uO+0uV2ZsmGJfec0hO8OtsqYElXUlKCjfad/t6JQr8VXeq/a/zQMXJnfCDRePllXaGRzt6xwv+9NLfiVpJbdy44/Vz/YtgvlwaLaIkBhMG/FXRIUm6E7Sj6LZvnQXg15yL1rJrTR9l/lcaTZ//Eype8cdjz7R2paZ9WNWlZjVJY1v8SIV9IVXVW0pDlfuw4e7n7Cf0wsqsnHJgLn2D/4+XU5GUFAIQoLCpKfkt3G+sPLbN9cJJ3Y0hbYFqxueeGn+Rv7egEeO+2KbpG3Vo96uCjN5FRIcZvt5888XOYtRVlNgvVJjhqJHzEjbH2jHAVNoG7zkE6z7Tn9Voe3OF77BkD/+0dOCiqs3YsOhhgcRtFVoM081TTn/cpTvzkLGA8949q+vrWmY7RYVg6BQ7/2GxKtpk65HWXk27trwJDYiBXMHXIkJCYM9IQFRaDNnu3nzZjtDrWvXrnjiiScwaNAg5OXl4d5777VPI+3Tp4+9d5v5b7M9/PDDdqnpibZ0tLBid5PrbzoSU3Tzh4HoH1kzUFpVgEOVu2AGz7DgaJzU/RrP00DNB7mPPlyJSZMmdUK3rD/k4cocvLi+4YEblw96Emld/OubD31noDcI5D22F/7HFklNkWJ/2SYUHT6M4KhKO7hGhsZhWOIlGJp4keotmmV75rhFVTmor6+z/1TXVeBw5V6c3vMmu5z5eNjYtnRX0ZuX+eBSXl1gC2QHyrZhXOq1GJBwtu7AgJ3V+97OuU3uM9ktMh2jkq9AXER3BCMU6fGnqo97LHdg+9Lp00vuRSu5lYmUeJlZtP/d/zc7l+HstJ93eJwrrT6I8OAYhIVE6U7ST6IlVn5yqkd9Gmb8cr64N1/qmL8jtJvWy7zmurz/s4W1etTaIt+u4tX27wVvmxkHzd8RZjMrYQZ0nYieMSNtocDZnAKhObb5G8Mf/hby9l60VtprcbzF+6LQZkzM3wM/GPQ7ewuj43Vrr23V1ldjS8H7yCvb4iEwX+hGhnTBij1HilTml7FhSUiOzsClA3+j4jKFtnOffBfvTx6B+y7/X/GMtvv+XYK+Dzzgea3GhbYzx7yF0BDv918zhTZnG7dkBQpWfYC4oWNQXXQIeW+9jKi0/uj+3R96fQ/tebX2xmev/hGWYwAye0xAZs8jrx8whTbVFRUEH69LR5sX2hpThAZHIDY8RaDTMsRMsw0NDrffapkBq7auUvxNkvlDcW/RGryXPc9z4JiwJAxP+h5O7/mjJi/W0QbeoTcl2Om1LdOxt3itjUyK6o8JaXcgJXqwKzPu2js9f7Nq73zd+L1ZYpdVuAJFlTme+/C197px4akYlnQx+sef1eQPCDPj0WzmQ96B8q3YXbwaB8u2o7gqt9VDmqV9vVuZytzeefjT79m2dFejuZcpyL666XbkV+xocqDGD2mRvsI/su63xV2zdY3sg0MVu1rs2i/+jIAq9LJ9Sa9+Qxy95F60kltJ21bjGbXje96MkcmXITgoxP6R6mxm9lPjLSQ4oskyI/O58XDFHhtiZkOYYpu5PYh2ZoTu3fk2+kRqW+U1hXaGi9kiQ+MRGfrtU/QUpO15mXHyzW33oa6uBj1jRyK76HMUVDSsKvG2mdu4ODO72zoNU4ArsUXdKPs3T9/40+wthcyqlYyu56JH7EjFu3AntD0rd84icF7FF4U2swR5V/GXdpXAFRkLOvwFgr+rtda2TJ9cU1uBQxXZWLb1rlYL2mYmW0JEH2wqeNfzVrWfZZ1C27rT0nDjHUs7XGg7UL4C24sXIjHhTIwYcKSm0PgaFG9cgy1z7/T8aOgjf0LWEzMQ2jUJZVkbPT8feO9jiB99muf/C1evRMK4CR3+vPXwf2/Fv+v74PqUsbg57bue47LQ1skZ4mbn+ermn2Ffydf2HaXFnYwescPslFhTgTab+SYnLqLhSZySzXyLua/4qyaD38X9HsKG/Lft+nZnM2uUByZMRGLUADuzwgyeuSUbEBeRgq6R6Xht8x2e8+rT5RSMTLrMDnTRYV1bnIabXhIDU2wxxbbG36jF2YF7vH2q6Yjky45Z0c3frCSenRmzMf9t+0RaU2xrvJkHbYztfg02rtuGMWPG2F+ZYtmqfS+guGp/k9jEyH4oqc5DeEhsi985geaPiyGJF3j2q6wpte1jx+GP7c/M03HNUuNAvmE925aupTb2Mt+av7dzHjYXvGcPYr5UMDMo88t3YGLaHRiTcpX44GYmW1bhf2z7Oi/9Ptvu9havwaGK3dhc8L49Tm7pN/bf5kEw3xvwaEB8WGT7EjcBG0gvuRet5FbN25b5Mqm0Kt8uDWr8hdF7Ox/1+rT3fglnYHTyZPw7+7d2vDRjY9eIPvYEQkPCMTnjac/JfLj7Sewv2YSBXSciLW6cp0hnvrw19wBrXrSrq69t8jPdu+qc6BOlbTlLRh3FhmVkIbbYpllC6s3rm4P/RG7JeuRX7ERVbcNS0OabeThZlCnsBQWhX/yZSIoagN1FX2JQt3NhZt9U15bb8dTcP87Zvsn/h22D3r6Ian7876Tfh0FdG47VkQJiZ7SuE6Vt+crO8SosXoPvb3nLc1jJwxCcpaM3j34T5u9m02aOly/Jvfm21rbMjFUzU/mrA8vsbuaLXOf+h9sKV9h+2XyuNA8FDAkKt59D394xG7mlG9X3Sp++ei5uePJdFPeIxTmPvdXhQtue0tewt3QZ2nriaPNCW2SvdFTsPdLPhERGo7aiDOHdkpHx4O8RHBaOAx+8gaq8HPS99f4Of96at24G3q6KxbWJg/DTvld7LgULbb7K+laO41bnaWaymZtlm29xmm+m0BYTlmx/PCrlB54HCZhC2t7i/5oV2QgKCoJ5cquz9Ygdjvezf9uiwm0+DLU2jdvsa75JMr93zsO8tv1mKSTaTu0e3/OWNmf8uOWlueymcGhmSJkPiqZjam48uNv5uLDfLNefBuiPVhrX1mJNoUw7K6zxN+6mjY5JuRLDki6xxVBn8+Zlru2a/a+govYwNuX/q0VB1exrlrp0iehhlw433EB1otdixke7n8LG/HftMczgNCzpu+gdO9YW3gKt6Ha8ti1ftM+2PsiYPvWfWQ0P7TGb+WLC/HFgisCm+KZ5kvHft81oUry9bugLXk9/T8ka/GPb/bbdmXtLBsKDEti+dC3RDS/TFx4s22aX25vN/BFq7tcSSDOOzHm7YaW7ev4d3djL+QPUnLGznMp8cfDq5jvanGnU2jv8QcYT6PZt4e2FdVd6wswY3SdunO0PzWdGs5m2FmYLbtHILvrC3pahf8KZTdqfaZOmPXb0htxHeyVOlLbVeGWM80f46OQrrL0pwprN9Bf281FIjNflmKYY9tHKD3Hq+LGICo23sWvyXrZfcDbfxnZ3/igNwrju13n9Er69a+estDH3ccsr2wxTqDW39diU/45dhVNSfQCxYcl2ZYLZnL+LencZi9N63KgqILZ3Lh35/YnStjpi420fXxTapo9bgU/2LrT3CO/oQ+9MUdq0NbNiTDpWmj61tq7atSX03tqW+Vtmbd4r+DznpW/zONp+MWL+djFbPerM6G/PsfFy60/2Pocvc5eovX68ei5++uS7qA0Nxql//rBTC237li1CzrKGexo33sK6JtniWt+f3I+t8+5GVcEBmJ91PeVs5K98B9F9ByFj5oIOf4ZotdC2Zw8ie/ducT5B9Y2rLr7KDD86TltLR/+b+1eUVufbpBmZ8oMmf6xr34Ibnaf5Az+3ZCP2lzVMifzhkOfsfQ32l27E7uIvPU8MMb8z69C/N2AuosO6YdG6q1qdteO8TzMbY2DC2XZa92e5L6KgvGEp1LjU6+y9EMy2qeA9FFfl2G+mnKeTmP3MZu7JYbYze91qZxW11xG54aW9ho3j7RNLSzYgr3yLne2X8+1sEhNjZrqd1fs2HCzPwkndr+304oq/WzV3NnamUGk25485J8bMHNxW+KFdpruvZJ29/9RJqT8U5Z5ZSrB2/yuorC217bS1e8i052XOzxRUTVHN/Ftb7DPvxRzj79t+5XlCrvmZuQ/c+X3vP5pm5/q+7Vm5fkJ+9oLmj4y1ef8Pu4q+tGdm7v/XJb4Liiv32w/0ZhuVfDnO6XOX/e/mT1k2H2bMkpaqmhK7vNQUc5OiB6B//JkY2G2SjXcKdqNTrrD3E2zr/n+NC3ymyDzRz59Kyvala9BteTkFMtP3aO45adqMeTCRsyy5uCrPFmvNF2JhwVHILd1gT3JSn7sxMvkHuhM+htGB0LYazxiKj+zdpHBkrkHj2V2dTWm8zpl0DnYd/gJvbLvH83LOl6SNX/+GES8jJqyr/cPylc232c+DZlmRKZOZMdu0nZKqPHyy7492DDQzxJ0ZUObzqflcGBeebGdEOJsptJl268xyM19kmi+NzXZ6z0yMTL4cpVUH8fHehcgu+gzdIvtifK+bMSBhQmfTtDh+ILSto0UxxUznc5pZIfBF7mJ7SDNb2lwr8xm+sqYIGwresUvuhid+z7NSxhS0qmvLsCH/LWzOfx/FxcUoC9mD7tFDPfdmNscybSY2vDvMaoOuEWlIjz+yfOtoz7+1/U1xw5z7C+sm23u/Nd5Gp0y2X4qae7wdq+1EaFu+tG2t0PbW0KsR2869kp0vFEyhzfmSviOFNvPF1MHy7Sg1RdzwZAzudmSli7Mss7qu3LNU3hSszJJs50F7GV2/g4Pl25DW5WT796J5sEd79xE0Y0fzZfntuXprWyv3PGMnGZjN9L1msoipC7S3OZ81ze1KNPdpcwpt5viD7vsdtv7PkbEm66Q0XH33Us9LrynOxp1blmBAVgHMPdp63X+7LZabLafsLeSWvd3mjLbdixcg791XERwZjbqKMrtf3PBx6HH5DYjq1RehcQk48P7r2PXnJ5q83fCkVAy4ay4+276nQ/eKf2LzArxeUozLYqPxi8ENn/3NVpWXh/CUlrftOu4LbXOfuxVXXXk1eseNsTeq3lX0hQWJj+hlZy45m7kXxVm9butw5dk08HFnDkVe6WZ7jzOzZFI7u8X80bW54F+oMzdf/7bKbD6YmMSuravCkg03eGbimAHsgr5Hbhxo3of5gGM+vC3f9aRnan98ZE9sKfi3/Vanqq7MftPjGezq65FTut5+eBqXOsXzgaaithg5xV/bTsPbwGh+n/ftB6g+XU61HUpuyTetxntL6EAbbLwtLXXeV7fIfogIjbX3ohuWeHF7/Zf69/5u9em+P9llnIO6nmNnUZoluGZgcjZTaDAFh9KqA7ZA1XwzywW+N3Bei2Kb6ehNEczkkSl2rNjdsDylvafDuuVl3otpF2a5jTP709zPwJyvNvfVjcJHO7hl5aPT7fTDmGtqZkeaf5sHX3ye86Ln3o3eXtzb/SvMk5a/ynut3XM1f7yYycVVdaV2Zqa0aGYKvDsOf9JuHrR7Ai4EsH3pkFvzMv3M5zl/hukTnc388Wo+lJqlV+f3nWm/NNhb8hV6xY62xVrTJ5sv4L7OW2a/nJBs5pYP5kuzgQnneB5eJNnvWMT4e9syhdGFa4/cv8V89hqedIl9AvvWQ8vtP0lRA3HdsBfw14032SVNnTluGK/8nq/a2drmy9L0Lqcju2hVk0tnZpmZJaKmwNV4M0UZbzeXb22pqZkNbr50NcW0DQffwvbDKz1fzjqz3LpF9fXMsjCv5dxvq/FKCvPFxIX9Z3lOJRgh6BN/aqfPdPP3ttX42phZ1P0TJqjbjlMENt6N79tkbkfTLSrd/s1gCnCNl3ya2W5mrPpk33Moqtzv+dK/ef6bdjQ25RqM6X6V+rx81ZeYQoZZdmr+NjH35zL39HW2i/s9jEHdjs3D2AKpbfnqWmiOY9qjKVqZB3OYv0FbK7S9mfFdJLRxn2TnS09zb+bMka+oC21OAW3n4VVYuefpJiuczAqGnnGj7EywPcX/tbddMkuezYoy87egmTlpltk7ueOsEDOF6DHdJ9vPfWYzt2AyfZp5qIfzRYWZIWo+E5p/m4JY4y9jTD9sagGtfUGz/MN/45QzRtpZwiHB4aioOYy3tj9oz8P0yeahhKmxI0T9p/n8YL4IMV94TB3eMBtOsjUutCWcPBGFXx7Juy9O7YefTH/Rc5jGhbafb9iHyGtGeH5XUrUNJTVZGNx3BlJb+bt6yyN3oHjTV+hxRSai+gxAVO9+CImMQlhCwwQgZ9v/1t9QeTAXBSvesUtJzRYSHYND1/6yQ4W2hVufxtKiIpwWEYLHRvyqXZbjvtDmVLQbCk3lLZZDmm/enNlYRssZZEzjN8ssB3Y9xzbq4so8e++ClJimN8g3g1VRZS5WfPkPlHQ7coNP81hqMxXT3FC/qHIvSqsL7P2izBMuzROdzAfhiJA4W5AzsyXMvQy2Fi5v8Q2Mc981ZxmjOd+zev/EPoHHmYrf/Cr/bdPNTWa3md+bwbF/1wlIjjKv6/3pHe22Fh8GBPJg8+6OX9unUZqZAc2/MdPeONKQNl/K05xZa2UGGNO+zL8LK3cjISLNPkmqtQKQMwPN29LHxudm4pxjmGPvLv4v9pWsxfbChnuWNd5MzpgPW819TEyPmBENZpPgAAAgAElEQVR2eaZ5os2K3fOtoynEnd3nTkQEx2L9wb/bQkdOyTrbbk0h2BTazGa+STqnz8/bbMNar6Nt1uZcP9v3QpN725g/gk3uh4VE4mBZlp2g3TvuJPuz5rP8jvb1j2Z/t62O5lw7c19zDbcXrrTXsXlRwrRl8zAX80fx2rVrPff/Mx25+Xa8tc0URdbs/xuGJX3PFu9MTppiiFkCamZmmnZvNtP2Jw9+WjSr0+kvnD/gnf7GPoimeK29x40/PRGX7auhf1+z/2X7hD3zeaKtGTrNvRr6luftUnXpZtqT6afNjGtnM/2R+RIkPqKn/ZGZzVv47cM2TJv5LOfPWHfgDU98e19mND+X1gox0nPuSJw/ty3zuXBH4af2Pjftbaf2uMEW9E0hznwZajZTjBuRdKnXmYt/Xne1HR9NYc7M7HZWD5h2Zu7da5bUmbG3T5eT7Yy0htm4dfhy43LkRXzoOR0zs8PcP7egfKe9Cb6Z7WOKaaEhkaI/xMyBGt/KwdxvKz3+FDPU2bHd3BOrcdHM3Atoe+GKJrPczDHMuTorJBq3V/MZy9vnBxNjPheYe3p11hPily//AGdMOKVDT+Bs73r74vfOeLVq7wv2j3IzwzA2LMX+IW1mzXjbauoq7R/f5dWH7Gw0Z1aN+VLILBv1dh2c62P+3fwaOa9hVsJU7UtBesb/Z+9MwKsqzjf+5mZfyUJCFghL2JVFEQFBBK0LtloFl7pWtC51gaL2X3dtFbW2olBt1aq0Sm3dqFoVxRVQQRFB9kUkJCGQQPZ9/z/vXM7l5uYmd+bmJjcJ3/TpI3C/M+ec3/lmzpl3vvkmSfkwNzk4tve5iAxpPtj1xX23pw5O1DL60lpS6q8I3q7cb7WHrzfHUsziRhzWBnysg5Gy9FUGmFB8snh9d2gFfrPXvlkUiyehzRKKrHeZNVk/Oul8TOt3JAqptev+3+47EIggx264rqu33EUCu6vLVWNwtmEdTD3DDQiYN61XaAqySr7BloJljr7znMGPOKJL9x+OPqcd3/Nsz8G2MMWJfe3/1jyN4445yTFpQfHPilS9bMRiJERkGD2mZzbMUPUyiOS0/v+ndayz0OaaM601oW1QYSF+FbwBDdF1Lc4xZujCVgXVTb+5CLWHDmDE/BcQkT4Y9ZXlCIqIUjkfnUtTfR0aaqqV6Jf7xouoK7JHupZe83uvhLYvc5bgzry9CA9owD1pE3FynyMRju4g9XihbcHHP0VE7wbHSyI5cqR6GTAROpP7M5cYd3trLR+Za66yU/vfrsLkGdXFNd+cMXFXrBBq7objTuCzjmG0DzsWqzgnKdxW+EGLlxs/1JmbJyI4QX0M8QO3qakB9Y21KgqOajdfJtUNpfgi5xmHiHj6gDsdOdu0WksHG/WUl40Ss6qzsb1wuYoyoW9xoHtK+m/w7g93qHBjDnIGx52iOsSYEPtAh6Itk1MyZ1hBZab6WOKH6hkDj+R9sh6BLqvWZpedHyWXudGHGCnGa99a8B6+z7cnyFRiV7+5KtcYhQF+mHBpQFu5+ngc2whnOn8s+VL5Hv/O5Qc8Bz/++cLjuTjzMzH1mmZLNSlGWGKbJ5fTzUuly8vT+Ux+532+snW2xyXarJM+wuXH4cGxmNpvrrbAYnI9urb+YKV7bR1lR1+kT3OGm5MhnCjJLPmqhcBGQZhiGpeHW+KIr3gdaRc7W+QY1Llv5x1KXe1124nOedpr4yte7b0OXx9viWdMk9DWxJWKhN4xR/XvLIxinJB6dasbZbjyskQV1W+EJGFS6jXqPW5F0/Lca3JfUAIL+13+3dr4xdrMJSwwRqVz8DTBllX6jZqZ5zITRhIdm/gzNfGYHHWMOpbJzfl9MSzhdPUu4yCJIs+/t16jlsUMiZuOmJAUnJByucdz+eJ5dFXf4lLc17bf4LhFvtdZuJMbv+/oA2W1B1XUhqd3qzMnPk/uiM6UC86FS4EYichNWayob/7O1RCFVXtbRB3x/T8y4WwwoozveW+WKFnn5/ubKViork1Lv7WFyM+oIgo0vE/+mcU1yo3fPF/mPKu+VZm8fmj8aWrgyEitzQffObyQyH7Gwuo9Lb6JmeuLqV/U71V7lF/2iz7esexqZfYi7Whh674++exDjJs0ErFh/Xzhqu2qw55uY4WKktbxlwG9JiIhbJBqt9Z7y9oJlu2V4wVreZbz8t3p6fOUv1jFSlFzYvJVylde33FTs6CE8clXYlDsFBV88Plnn3s1YG0XGMOD6X/8/3+2XasifPgddvVoz5HnhqfxaN5V+y2PF94BBhTZuCLKKvTvwsMTQNxMxVloW5X3Me7O+dphayq0WcIb+9HZo15v8x3lGo1Msez8IY+joCrT7eQJ+3huSsj2Y+U6VKvOBt6jItPUDrtN3NBqKziuZ33sF52DfBg40ydyRIvNaPgOjgqxR5daxXkzmpG9Z6BPxHBsK/wQm/PfRWBgkIpGdY5E7R9zolr+6Smlk+sj/nDPQ2qVHQs1hEG9pnicfHAW2lzra01oG4BCXIO1CLbFISF0vOOwoMg4pKXMQphTDm7Hj01NWHfFKeqv45YciZpr002bmrDz4bko27ZBmZVd9BtMO3emsWfXN5Rj1vePoagpFD8Nq8fvjml7Qq3HC233PXAXfvO769QyIJbU6DGqgfHjwr7DTpB66TQ01uCHopXIO6wY05bhxtbONvxAamuXm7DGRPSK7o2IoDgluLgWHs/GQfGBAzvXXGf9YyYoQYZqu/VBzGikgxX2JXjctIDCoKWqt+UZ1iwBI+jYwPnRbN23sUd10AE97WXDgQ+FFp0PobaQUsSl0MVBiyV4eWLFlwLz71BoY2G0Y11jpfovP8wp9vHvbRW7+GxX+emnXJdv7abY2nGcRWVUJsU5K4rGOepN13V4zJaD/0NO+XfqEA7WOEjYU7La8XJhRJHuLo6eeOlelzd21gCYS7a46UJa1GikRo1RVf1Y8oUaBLvO0nPgdWr/36JXaF8kRQz15rReH+NPVs4XbS3Z9PpGWjnQEkQ4WOEAk/kB9xS37J95ONveiN4zlJ3z5hrOVXcVXrwv5t5srb9hpDQjWhi1YpXv8l7FtkPvK9GHEU0cbFO06cjSVXiZ3CN9kUvfP89+Uk2CWZNtzpNu1p/Zb3JSxTVKjZHrNQ1laumFPR/aIIQFRWFfmX23cBZ+nB9JDg4Vgfb9jtU4ceTpOFhln5jYV/a9EmZ+enjiQuc+rN2Y+Yxb8+O26nFOlE87bgLEyNzNB/+nc3r13mptQw+tCjSNuqJvOe8Ib92GNcnJQWVIUJSaIOU3Gt8Fy/c86BDO+P3H/1M047u8ur7M43ub56APWt+FVn405wEcbTjoKyktRWyvWI8bVWnid5hZApqnQRwHnGwTjFaxCic6eO2cMG5srPeYuoXcPtrzEIprch27MKu+O3ygmijkMi8WDlq5Yzz/nZvTMEeTbuF1Lvn2RkTEhOD0gXeqpVP+KByz7C5aiS/2/a3V0w+PPx0jE3+mIhd/LFqFjQf/28yW35FcxcL+x9rUwJ5rz16YD48TTtZSX9cT8Zky6pGCB58zI7Lpv6FBMc128eyKbbE1aBz7/XPzpUrk4Mqjzs4B2J1YdYTfsw0zFyOfg7WxH4Wh8SlXKnHIOe0Go3Z3fVusRFxfCW28p4mpv8KJKVe2enuWKMe+6cSUK1T7YHALC9/JTNfAd3RdQzW4IzPH7GwjlXUF6h3PNsZVRM5LPK2NESgsMtCC3wX7yjdgf/lWFWXp3GdTL2CwDidnnItrVJ3u8+HST2/7sSVbrlDPhffCcRkjsLmst7Vyxwd34MIlX6ExyIbo/sPUiqSSvN0IKq9BW0LbteUbMHzU3YiJOrJ8NDg4DraAYLenOvjpO8h68c8I7zcIIx/5hy4KVO7dhT1P/x7VuVmoPHs2Tr70yDeydiUAXs15G0/nbcZAlGBBxjlIaCOXaI8X2traDMETVH4sF1b9qMLqU6KOhRVGyRBr+7LNAEzu+2v0DhuEL1atxrRp01XoPXfraGiqVY0pNXJ0q7nLOBuYW/69OoY50jzNOHu63u70e0982XAwX1VfpJbh7C/frAbu5wz5I1bve04tNUVTABDQpGY2uESfnTWXlXFAxUEvc5u5Dpyn9rsF+7fXY8bUS9TjdV1myhcCP8qtKIa2IhdpS6FhY/6RjzF+gHHJJpfAcbONnLINzRL8e5M41N9+2NV9i37CCBBGiDASxbl09tbj/mDFSAUuo+NMODdyYWEeKeatGNNnlgpT1xEI2Ba2HnpPffTzY5k8uTzAihDmwIsfB4yydC2MVmNqAA5s2Y9zJtHKB9iW//qDl0l7cs5lyOP4EcilgVy+7G4CiL9TAODkD4V2RqJyMOwrAa6jeak8ZFwaF2D/AOZHPN/ZE1KvceQqM+FnfWCbHEMh7KpRr6vr4KyzK2f62AXDnlJ99ytbr1YpJExKZ2+ywggg9WFtCweX+zmX1pbL8D0SF9ZP5cDlTH1nDGA72rdMnhFtW+5E/HuVg8fThgfWZlVt9f30HS4B5aYWTAXxyd4/qqVV7pZWMnfvwcodjgk2bmiVFnUcvvjiC0ybeqrfd13kgJP3ww1iXAUbE+Zs61xmtezH+x1Lbnm8uyWQuv7IdzO/g6yoQQ52j006R20E4OvC63dNiO68yYBzdCLHH0xkzhUBVnG3azvHLFsPvYvciu+bifrurn1w7FRH+6bvWWlqaMsxCXeGdd2JsDUGXa0tenpW6w68gi/3PaMi8vjOY+GzoAjsqb16qtvT792NlXU/Vs6yqvoSRATHqt00+W92Xwlvcdv8zd2uwfxmW5nzlFZQgi+FNl7grsJPsWzPA+oZc/m5c3tyvgHrO4BL888f+qTb/JSt7Yzc2n278wvWwe8vTn5+n/emij7mMlIGFlA/YDqQz7IXKNGNS8K5gzNLUU2W+u/ekrXNRLq4urEYmzFdiXdWBDW/5fgO8HYHZ7aLf229yhFoxEnc84dwc4EmtfzcNXfnfW/dhp+/sRZVCWE44c4XYAsJxaoX5iD2+9w2hbZfH9iKST9d5qn5OH7fNPdC1BbkIeHkszDgerNN6Lb//kZU7NrcLqFte/leXLdjCVJQhnt7AccOfrTVaxehTfuxtm3YXTtPH92+cTXCqyUyKxrqYOVOJb65LhFpCzKXIo5IOFt10CaFH7yuAi9fMlzWSoH5jG62iybvvTv5Fp85Pzw4SKMgRFGEUS7uhI6OiPrqTFb23TvXOqIOWvNTe36/SPUzxTIOCFg468c24S6Ky3WJv3PdVttgm2Ki+KTI4V7PYncmL5N27GzrbpMO/m59XDJXIG0+znyk1VMM7DUJx/X5hVc78jpXavHi+bhEnEuaKGpygONarFyRrjkM6Tc/FK1wRAFZQioFLp0k/2xTI3v/FD8Ufa76Oitikf7EwStz5lHECAuMdohkFI5oy+UWjOLg7DTbKT/M2WfmV2xXfsSNKVzFcuf7Yj08xoqaoMjMXH9s7xzU7ymx57e0ooj3HtqIoLAmx854jBTWEZ299RVPx72x4ybV5jixeGLKVWpzJOt9wQHFt/uXoLaxXCXWp1C9PPNhbC/4QLVbDmA7Ml9gV2uLnCjjwIgRaWcP+kOHDtjX57+moiy4tNjuP0fynF0/9n21tNfKqcVcad3tvejJL51/Z/+wo/BjFFXvVf37pNRr8f3BN7Dl0PstquEgke8T5pCjHzPq80D5ViWIckC57sC/sTr37y2OY+6zofGnN4s4Zz/AvsHEx9nmuTkZB9b0FQraxyVdhIGxk9QAmytrKABZAjcnhI5JPMd4k60jwuw2xyZwreWKYtoP5udjsQtrIdoCmwWqq7VFT/5jJcpnNOiFw55Wq4VYGBlIn+jI0t1YkQX7+g15ryKz5Bu186aVB5BLJYuqM3HmwPtV9ChT4TAidGvBMpUHkMuYGanN9zTfIfx2YxSlVdhvcdMUCkPFNVlqST0ju6wVZG0Jba8NOL7VJPms3zVHG//NeUkon/2lIxc3i8y0rsvdsR3pE6ybkW71DdX2FBBB0ep0jPorqtqLqNA+StCyvoutlFEUO5mCgAIxJ633bqrChInj1H1SjIsOTkZceHqbEWg698XVfXuKvnAsi/3F8OfUtTDi1bW9OAttJ96/BLbgEKx45gaPQtuNedsw8eyWfba76yvbth47589FcFwiBt54D6JHtJ4r2d3x1m6lNRNn4KSb79RB4NZm6rr56t8fCfwCk8e2LhKK0OY14uYHdsfO00e37lU1wsszNg7GNuS/ivySvaizlTi9nCKbiQ1dKSeT57vqeIvu6FuuOSFIict+GeJO4YEh5h/tma/yNIUc3syES0L4kmP+P28H453FyjXSivdn3yb9dLVzE2fvYkJTlRiSWbJa20kYDs9NBayl0lPTb1Y7Jlo5pRidxQg5X0ULdxYvbQBtGDqivRizF2BrkQuO/YslGKmcjDkL1Y7XhyqPLDWnSMn8XrrLtp0vh8LZ0vX3oTRoe4urpBBDX3Yu3PyEZXj8GYgO7QPmFuPu4B9lzm9TUBuecJZjswk+Zy7p2F20QkX0eLOUn9fGD3Adn2G7fWP7TSio3qOW6o9OOg/JkfbcSN4I413Rv/ixb+2I5skv7RHW81WbTIseg59lPKLF0VO97n7vaqycNymg6NgZhXn16hpr0DdqrH2nvuA4t9EXvJauxsvXfJw35GC7fGfXb5Wg7zywb+uczN9M4Yt9BiNDKsJ2troBgHM9XLnAJcF8HzNJOXf86xWWpiYrE8OH4lDVLtWnUlxra0KIS9k4oWBfphWBKWk34tjEc32CidG+kcHxalker8FKkM6JBgod/DdOrFqirOlJu6NvWUvkLZGRohGfPcWhCaneLSfT4dZdWFl5/LhzJSdPVuX8tdXba8uv3R1kibvW0uTKuiIldJM/o8IZ2XWgYptKfVG8sxfOnDazxdLRl1JSMaCN59SaWLZ639+VEGgt1XQX7eoPoa01uLoRcuS34vNVmDptisrDSKbckISMvY1mc76myrpClc+eeeYomvJ7h4WTb1aABydBH3v/j4cj2sIxZaF96esnf/qFT4W2/A9eR/aSv6D39J+h/zV6mzQ430vu0sXYv3Qxao+ZiEl3PqbTbN3aWELbg/gQxw1/FsGBUQh3k9dThDavETc/sLt0nj663XZXI7z0EQorfVbdeUDBaJfi6hw1a2QqEPBjn6IbP3j4Up2Y9ist8a2jfcs1dyGFteP7/EI90NYiAThI4owzC//MpdHkwdwQjEyiKPTmzluQFjXWEfrPDyNvc1KZeFdH8zK5lo6yJXvulrq98CN1CkaOjU6aBe4upxu9wef+762zmwlkjJJjNJc3/s0dBhnpSfHLugYKhZ6W+9J/VmQtRGmtfcdPfrT+UGjfeZHiIwfFoUFRKgqpqq5YRY94K1r74nn0BP9yXkLJ1AfeiLQ6LE1ZcRc5LtNJiRwFm41pPey5M5OjRrZbDPw8awE2HnxL1WeSD0znPn1lY8rLV+f1Vz2uA1T2BVsOvat2eA22hauIG+7yGmKLaLb0lNebUfEr1KdsVtGqIxNmgDlXnZOLW/dk5cM1uUcuA6WoFxvaV6XqYBoJ5/zPFNnOGfxHFZ3nq2LPi3VQRWxZOfWc6+Y3Q0xYmtcD8u7oW9aSbVfGadGjMWvoU75C36Ke7sCKPsJd2JniQ+Uur7Sn+GBeUX4PWCUyJFGlTLB2crX+nQIuCydAI4MTVXtjxBoLd8ed3v82R0SUlbOSfTM39OO5uRyckdQU2g7uBn528myfCW28Bm4gxH6AZWDsZJyafpuaqDhQvk1FYzOfMncK726pc5x9q7q+1GvhvDXnX5G9CN/nv9HsZ+f2UlKdg8c/eKLDhTYrIi1l5mykzjQXxa2IuIbk/jjxzy973dadhbbE2KkICUnE4H5zW9QnQpvXiJsf2B06Tx/dqk+qEV76GIWVPita9gReHBR8nvUk9pWvV3l4GLnVL+Z4ZMTad9mxlq8x99+PxV+5TZrNDyJ+1HAwMTzhDJXbh/menAtZjZs8Qg00nSN4VDTSjjkqKoebqfSOyEBYUDQmpFytLbZw1nBV9iKH2MIPGO725IvibsmzL+r1VEdP8C1P9+j8OwVNRkOwUIC6ZOSLarmUfdfU79THOCPHWJiLzJoF5zJoiqPBjb1wwTELmvkMhTxu3uK6RJT+Z9VLAWxfOc/bBC511dk10+S+uqptT/EvawkpOVNc53NktAw3uqFY7tzXWLsA09bVJ+w7LtqFUfoTd2Czlh07s6Idl9tYIml+5U4lqvGczF/KgRWXMLkrFIDPGHiv12Kbc14/CsmXjnyxS7pXT/EtX8K1ok4/z3oC2wo+VKkyuIx01YrViBmRi9LaPExPv1X1S+sO/AuD46a3WD5qTQqxP2Taj8amJtQ2lKs+j77B3Jezhi5SE0HulprSrz/e+6iKZuOSuZ9lzEecygHt+8LoVE4oMPrPubQnmq27fnMxF+WBii0OIcg58fzVo95oMzq0PU+ms9uhtduqtfmfp2un/Te5/8Q3B+xClFWO6X02JqfdqFYf8P0caAt2bCbIjTgYhc4IdP7Gfteeb7AKQbYQVUV9oz1veaAtpNWoW9rxOG6SwKXVFLqyMw/ggpPuxMq85bgnZ63jeryNaLMq+GTvo82WlztvesT8pNyRtzsLbZ6esze/s7/MK9+KRth3kOaupCycXGLfwrHKgg+e7HChbef8OWrn0KF3LzReNsrrbagsx4brzlbXrr1jqRtgc3a+jA1lWbgaazEQhcriFDcb74jQ5o23uTmmsztPH12236oRXvrohZU+q+760Wd2h82trQiw/Mod6gcKFHuK7bmfXAtz1HAmn4NO/rmkpASVgVlqljI+fBBsATaVJ447c/Kl6q5QMOP/uUyGwh/FPuaX4BJQzkiy8ANrw+GZL9Y3a9hfvB7ItoeNr489Gtsil0BxOYe7TSXa4sulz0n5F+Mn0zp2Z1NfP2N/1teT/Ku1iBEuGWb/0SdimBqUMcLRKlyqHBXSRy2FZPk+f6lacudaOCgKrk1ATK8YFYVj5TNl3h0Wawdt1+OYRyg+bCB2FX3aok4mnGYJtAXhZ4MfVTn7XAvz4FTWFzn+mRtbbDv0oYr4GBp/Gsb1uVR7IqKz/awn+VZHsHOevCGrYyf0VYP+9u4ETiHOUyQwB6nciZFiCPMx+WKpV1uMGO3CJYEs7Y1mYx3d1beKq7MdS+vYlt/54Q41McnlpIzeSowYrH73ZelMVnzGfNYsnIhoa7dI2tAPKTpzktQqFH9PTL4Sg+Ptm/11RrHyXXJiuDC3Ghef9AesOPAe7t23wXH69gptbNtc7m9tJOfuvkRoa0mF/kQ/YXlt+w1KkOSuptHBfdRyXG+FtrkbsjHumte03GvnQ7egbPv3XgttPMmGa2egoaoCo554DSGJyVrndTVyFdoiwtIx/pglLeoSoc0rvC0P6szO00eX7NdqhJc+fmGlz6o7f/SZ3aVnay7hYuHsen7lrhYh355rAK4a9ZqahWfZeuj9FtuNe6qDS8e4sYNOvitPdXWF34/WtkjR9X+7fqdykbFQ6GAEGwehjDZjob9xiUh4UC/1dw4uv1q5FtOnT+8Kj65bXENP8y9uNLFu/7+RGJGhRIs9JatRWGX3Id3CjRZ4PBNqcwKhNRHNtT7mgKSfFlZlqp/Yl1kRb1YU0u7ilSrxvLtr4uBB7WTb1Ig9pV+huq7UsYTK3bV39o7Ruvwsu57mW6b3b2LvD1YcwOru8mlyL+5sORFm5ahqbzQb6/cHr/Yy4PHOef3YPy3fMx87Cpc7qr5ARSKmqb9HBMf5RHTraFaMkOT/2W85Ry5y6TNza0UEx6sdZZ2XbNbUl6r++bOsJ9QyaZYxibNUugb6JL/ffC04tvX8LKGNEc7FxcW45sSX8EHms3i44JDjsPYKbazIOo+1mczIhLPV8mpOPG8r/FBtVNKR+fp84cPOdXS0b7le7xs7blbL688ceI9aecB+xURo+yjvczyY8yUGoBAmQtu6y+0bpLUnGs0S63oddxIG39b6jqFtPaO7dr+OL4p34vLwSkwIqkTfpFlIcLPRlwhtPvL0znZwH12236oRXvrohZU+q+780Wd2l+bWFEss0cxaxrJuw2qMGztJiSIcfNptctVLs7WcZ8zTEACAy7OsZQKMWqtpLEeoLUpdGPNfsY7OSgpuTsO7I472tkj/cF1m3BbJo52XqZcdDby4nI7RQ2v2PY+0mLFq8xL2P/QrCnMl1blgvkpGnzECw92yYbWL7Zr3Mfb447jWSBX2NVYf59zvuPs31+dSXJONoip7DqEP9jzodim+dQwjPKw8RTx1atQoBAWEYlLataaPu1Ptjwbf8hXQo4GVFUXXntxsFu+ewot9xfoD/3Ek46cwZe2wyW+cIXHT272bsK9YUUTjLpVcTUAxjN9izJnGXHzchdK5MOL2y5xn1E7QjEBKDB+M8OBYlfYhs+QrbMh/05EXmKITBaYTUq7otAg213brLLQdLN2LG054G2/teAALyo9E1D3eqxLjB9t3fXRXdDY04PLhoppsnN7/LizPfAjnDXncnvIiMAIHK3egtqGqW33D+sq3dPtR5k/magdGgPK/ZJebPRIXvrEV1ckxmPznd1VVrW2G8LfM1/Dvgl04Drm4csNBrYg2Xy37zHz2YRSs+gAhvZMx6km9SDpXLotzV2Lx/lX4ZfIkXJowBCHBvREYGN4Cnwhtuh7lwa6zHdxHl+23aoSXPnphpc+KlsJLn5ew0mclvmXGSngJL3MC+kd0VN/lvJkDo+KYH5MTB6N7n6eiOrjLWncsHcWrO7LwdM1HCytfJUzvSby4cyI3Avpq37Mt3ISCwpikmSrfrbfFlBUFUT4n9j32fGtHNrSwb9JhnyDgTp7uyjf7X0JO2TolsLFEBeBhiYMAACAASURBVPfGyN5nY1CvKVi6a16LjbdmDPw9MuJO7tQINtfrtoQ25rzkZiFXDl2It3b+Hi9ivMN0TkQRLhjx51Yfg47QxgmdgbFTVJoA3d09vX3unXGcqW+195q+zl2Mr/cvblaNJbTVJsVi0oJ31G+ehLZTy3bj4uUhGPHwMx4vydrIIHr4GAy95y8e7dsy+Hb2TxBQV+v18tFlBRvxSOb/MDl2CB4acI5bkY3nF6GtXY/pyMGd7eA+umy/VSO89NELK31WtBRe+ryElT4r8S0zVsJLeJkT0D+iI/suRotwGQzzGnV0viz9O26fZUfyat+Vdb2jhZXZM+lpvBhxm1WyFiW1uSpCjBFhByrsO2/2jzkRP814CEG2MDNIh61NWFEI2l7wESrqDrrd9db5Ahh9xx0+rR3rkyNHqEijl7Zc5vY6KbhRfIsM7g3uEnpiypUIsoWCOTT9XSyhzbqOGSlX48v9bxkJbZYI1N3yrLWHvYlvtec81rGclFp34BUUVu9BbUOl+ufc7OG48I3tqEuKx8QF9p24P33sUvTamIO1Jw7EDXOObLJhRbSdVrQb12afjNTZnncQzfrHEzj48X+RdOYF6HfFnHbdxje3XY7AvCyvc73tqszDNduex6DwJPxjZOsR7SK0tesxHTm4sx3cR5ftt2qElz56YaXPSgb3wsqMgJm1tEXhZUbAzFr8S5+XsNJnJe9FYWVGwMy6J7ZFRpJRPGAUGcUrpsyg4MZ/oyjFiDAud48OTVbRULobBbTFigJ/U1ODimBbmf2UY8fl1p4GRTIKbNll61qYUEij8MZrVhsapFyp7qOwai+2FXKZn10YmZ4+D8Pjz1LLT7tKcRXapsaegg3Fm4yEthXZC/F9/pvdbufQ9jwDf7TDyrpCrN3/kmNTo9yc4bjw9eZC24pHZiNqy26sPbE/bpjzsuMWvRHaNs29ELUFeV6LY858v/ntlQjcn9muuqausy9ffn/sbYgKdC++i9DWHq92OtYfDu6jS/dLNcJLH7uw0mclAwphZUbAzFraovAyI2BmLf6lz0tY6bOS96KwMiNgZn00tEWKX+vzXsPaAy81g8PdSSliceMVbjTgqbiyYn7IH4u+RFldnkMIozhmFYpkY5NmISYkVeWtdM2/Rjvabz20zCG4Wcn9+Rv/zI0NuIOnVRjJxig5G4IxJL7rbVbkKrQdF5KM3bW1zYS2E4Oq8OcxD7WKmzuKMueeRLR58sj2/c52savoE7WRBktbQts3E9Lx61uO7MppKrRZy0ZD4hMxatGb7btwAL4Q2m7e+TI2lmVhfsYFODl2mNtrEqGt3Y/KXsHR8KLxESrhZQhSfMsMmPDS5yWs9FlJP2/GSngJL3MC+kdI36XPStqisDIjYGZ9tLRFRq69vet2FFTtcezaSoEtLjQd0SGJGJ98BYKDIlQON0bEOZeAgECV9+yjFW9hyNg+amOqkpocbD2cRN6VOJd+jk6aiSFxp3qMlqPYcahqtxLPgm0RKpKLu4yOTJiBjNiTlQjIZfCMugu0hahNFOoaqxAaGN2lItksBq65v8YEx2JPna2Z0DYkqA4vjHnAraNa+dmiQ5Jw+oC7u9WGBmYtr7m1v9ohN1L797ZrOlxoy126GPuXLkbiT85H+lXz2oNKHbv6kf9DyJY1SJk5G6kzPS9bdXfCF3NX4h/7V+G8xHG4Nf2ImN2s7Tc1NR3es6nd19wlK7j33nvx4IMPdvi1+cvBO/zGOugEwksfrLDSZyUDCmFlRsDMWtqi8DIjYGYt/qXPS1jps5L3orAyI2BmfTS1ReZurK4vAZd5/m/3nSg6vBmBMzFGj3GJJkty1EjHT/w3bmDgWhi1lh59gsM+MjgBKVGjPQpsrvWUVOeoZaxcIkpxzbnEhnm/gYOZN7TfuoXQBmAP4o2FtrToMZg1tH0J89t/N51Xgz/b4aJ1U9WNdmRE2+4n7kLxui8w4Lo7kTB1RrvBfrXgPoR+93m7hLb1ZXsxd+cSDAxLxD+Puc7tNUlEW7sflb0Cfzq4j26hU6sRXvq4hZU+K2mLwsqMgJm1tEXhZUbAzFr8S5+XsNJnJe9FYWVGwMz6aGyLjFjjDqCMnqprrAR393QnurkjaS3tpMCWGnUsJqVejzBuvBIQ2K7NVyj+cfMWim1lNQccp+5OIhsvWkdoywisxuKx7oNodHYcNfPw7mHtz3b4xo6bkVu+sUOFtq13zUZV1u525VRzfpK+ENpY34wNf0ZFQw1eGPErDIno08JZRGjzUfvxp4P76BY6tRrhpY9bWOmzkgGFsDIjYGYtbVF4mREwsxb/0uclrPRZyXtRWJkRMLM+mtsio8couFF4Y/40ijwFVT8iMiQRoYERjsg2i2hZZizOmvILNDTWqWWb7RXXWntSxdXZ6icuV40JTTF7oH621hHaBqAQL4173O2VHo07jvq7j/8o82FsK/igw4S2huoqbPjVmep5j1uy0ice+sWzCxC+6i3EjpuCjHkPe13ngqwP8NbBdZidcjJmp9oj+5yLCG1eo21+4NH8ovEGofDSpyas9Fn5+2VjdqX+txbfMnsGwkt4mREwsxb/0uclrPRZyXtRWJkRMLOWtniEF6PJGhprEGSz70DIXUv5fxb+W2exspaRBtlCERWSZPZA/WwtQpt3D6CzfMvd1W0rWIaPMh9xK7StevzXiFi/Bd+c2A+/nvMvx+EL1z2DN1GA04p249rsk5E6u/U8aVkv/AkHP/sfQhL6YNTC170D5HLUqlcWI+L9xYgaNhrD7n3K6zr/k/c1/przMabGDsdDGbNa1CNCm9doRWhrDzp/dgjtuW5/HCuszKgLL31ewkqflQxWzVgJL+FlTkD/COm79FlJWxRWZgTMrKUt6vPqLFbWZgyBttB2LUfVvzPfWYrQ5h3LzvKt1q6Oedrc5Wj74qm5CF+zHt+M74srfv2k4/DnNv4HbwWUeRTaClYuQ+Zzj6jj2rNxget1W0JbWFp/DLzxPkT0H+IVeCtPGw9eOe5uEdq8oqhxkL8dXOMSu5SJ8NJ/HMJKn5UMKISVGQEza2mLwsuMgJm1+Jc+L2Glz0rei8LKjICZtbRFfV7CyjMrEdo8M3Jn4W/f8iS0fT0+DZde/5jj0l/c/CbeCqjAT8qzcN8pz7q9aS4Z3X7/9ajel4nEM2Yh/cq53sFxcxR5xbxwv/olesRYDL17kVd1lzdU49l9n2Fn5QE8O7xlVF6Xi2jbtWsXbr31VlRVVeHpp5/GsGHD3N54YWEhnnnmGTz33HP417/+hcmTJ7u1k11HvfKbDj/I3x1Ch9+gD08grMxgCi99XsJKn5UMVs1YCS/hZU5A/wjpu/RZSVsUVmYEzKylLerzElaeWYnQ5plRdxTaVk9MReOkXMel/4DB2IAMnFq1Fw9Mea7FLVX8uA2FXyxH/vI31W9jn/8QgWHh3sFxc5Sz0NbeJakVDbUorCtHv7D4FmfqUkJbRUUFKIxde+21iIyMVELa3Xffrf7sXPLy8nDjjTdiypQpuOqqqxAXF9cqeBHafOaTPq1IXjb6OIWVPisZUAgrMwJm1tIWhZcZATNr8S99XsJKn5W8F4WVGQEza2mL+ryElWdWzkJbCIARAPYgGS9ijOPgtjZDeHPnHOwr24CZQxeib/Rxnk/YQyz87VueItpMhbZNv7kItYfsu+e2N4+au0dMXtOmnozvfnmq+nnMM+8iKCrGK29QO/3WVyMmqKUQ2KWEtnXr1uHtt9/G/fffD5vNhvnz52PGjBkYN26c48br6+vxwAMPYOTIkbjkkksQEBDQJhQR2rzymQ4/yN8dQoffoA9PIKzMYAovfV7CSp+VDFbNWAkv4WVOQP8I6bv0WUlbFFZmBMyspS3q8xJWnlk5C21RADIotDWl48UASm72QqHtxbG/R1AgLZoXEdo8M+4ICx2hbeCMwZicdr06/cNbHsMaJLuNaCvbth4759uXiSb//AokTjsHIYnJPr1sqy1umnsBagvykXTmLPQ562Kfn6dLCW2vvvoqiouLcf319ofAJaFBQUG4+OKLHXB37NiBu+66C2lpaXjrrbdw5513qgg42rkrV155JWa3sZOFr57a3r170b9/f19V1+PrEV76j1hY6bOipfDS5yWs9FmJb5mxEl7Cy5yA/hHSd+mzkrYorMwImFlLW9TnJaw8s8oP/Qx5oZ8rQ0to21WXipeCRzkOptB2deWxaKof0KLCHyMXoyIwE4MqZyPSze+er6B7WvjbtzbF3O/YDKEiNhoNs25XIKvXvIykLT+AEW3x4/ohoXaC+vfl4Z9gbWBfTCvLxPSmS5tBD9qfqXYErU/qi8oZVwFBwT5/KBav8I/+jeCs7ar+muOnoea46V6fa/r0lsd2KaGNwhrLZZddpv7r+nf+2zvvvIPPP/8cDz74IIqKijBnzhy1vNQ56s2ZkES0ee0vHXqgzOro4xVW+qxoKbz0eQkrfVbiW2ashJfwMiegf4T0XfqspC0KKzMCZtbSFvV5CSvPrJwj2qKbgjEooM5tRNuioZcj1s3SUIlo88y4IywY0Vb3XTqmrchC5dD+OPm+l9VprF1HKbSNn3kmJqTaNwy4c92N+BJpOLUgBw+c8bdml2TtNJpw8lkYcP1dHXG5zcaK+17/Ow68/TLC0zMw8uHFPj1flxLaGNHGpaGW0PbSSy8hNDS0WUSbq/j2xBNPICkpyXGMKx0R2nzqLz6rTF42+iiFlT4rGVAIKzMCZtbSFoWXGQEza/EvfV7CSp+VvBeFlRkBM2tpi/q8hJVnVs5CW7/aMYgP+R4/IBX/RPOINhHamrP0t29RaLOtTsWkNbkoPyYDp9xpF6y8Edpyly7G/qWLkTJzNlJnttzJ07MXebZw5lVXUoiNN52nDhq3ZKXngw0supTQxhxty5YtUxFqLO5ytH300UfYtGkT5s2bp/KzUXiLjo7Gueee6/a2RWgz8IZONPV3h9CJt9ruUwkrM4TCS5+XsNJnJYNVM1bCS3iZE9A/QvoufVbSFoWVGQEza2mL+ryElWdW7oS2nQ2JeDnweMfBXDq6IOM89I49uUWFz244GzUN5bh+7PsIdZPDzfMVdE8Lf/uWjtA24/KbkHH4mbUV0dbZQhufuJWrbcT8FxDRf4jPnKBLCW3Ou442NDTgxRdfVEtEnXcd3b9/P2677TaVp4050R555BFcd911GDCg5TptUhKhzWe+4tOK/N0h+PRmOrgyYWUGWHjp8xJW+qxksGrGSngJL3MC+kdI36XPStqisDIjYGYtbVGfl7DyzMqd0LajJh5LQscjrqgKRXHhiEUVFqVkYMDhZYjOtVLwYZkzzreRSZ6v3L8W/vatxZsuQsUKW5sRbef98neOnWC7mtC2c/4clG3bgKF3L0T0CN/tVtulhDa6KDc7uOaaaxAXF4cFCxZgyJAhyM/Px29/+1u1G+mgQYOwZs0alZuNZdGiRZg4cWKr3i1Cm38bfmtn93eH0DWpuL8qYWX2tISXPi9hpc9KBqtmrISX8DInoH+E9F36rKQtCiszAmbW0hb1eQkrz6zcCW0r6/rjo+DhmLA+H18fl6QqeSklVYQ2J5z+9i3mxtu/PL9Noe3aXz/viDJ0FdrqK8qApiZ1R3nvvoID777SaUtHec6OiqLrckKb5yZoZiFCmxmvzrL2d4fQWffpi/MIKzOKwkufl7DSZyWDVTNWwkt4mRPQP0L6Ln1W0haFlRkBM2tpi/q8hJVnVjll67F051xlaOVoW14/GKuCMnDOhnL8byz3IhWhzZWkv32LQlve8nxMWJOLqmGjMOXep9UlOudou/nm/zgu21lou/P4+9FUX+f4bf9bL6Hwiw/R7/JbkHTWhZ6dxgsLV17WBgyx46YgY97DXtTo/hAR2nyE0t8O7qPb6LRqhJc+amGlz0oGFMLKjICZtbRF4WVGwMxa/Eufl7DSZyXvRWFlRsDMWtqiPi9h5ZmVs9CWUXMqokI/hSW0zcwKwdL0WhHa3GD0t2+ZCm13rP01vrL1xU9KDuCagtEo3fyt465qcrPQUFXh82WczthceZVtW4+d8+cicsixGHbPIgQEBnl2Vg0LEdo0IOmY+NvBda6xK9kIL/2nIaz0WcmAQliZETCzlrYovMwImFmLf+nzElb6rOS9KKzMCJhZS1vU5yWsPLPiRgbc0IBlaM0MhIcucwhts/Ki8WafMvXbcwkBGD7grmYVWseGBEbihrHLPJ+sB1n427daE9o+e+oGxKzZitUTU+Ec0XbHN9fjq8B03PPqV0gqalTCmmvxdb405/rd8Vp3uT2/3+D/+xN6jZ7gE+8Qoc0nGAF/O7iPbqPTqhFe+qiFlT4rGVAIKzMCZtbSFoWXGQEza/EvfV7CSp+VvBeFlRkBM2tpi/q8hJUeq9X7/q4MS/YealVo+0t0HsYMXdSsQisaLi16LGa5/KZ35u5r5W/fak1o+/Tp69Br9XasmZCKm245snTUEtqeeOJDBT0yYwSSzpjleACBUTGIGnIsAiPsS4V9XdzxWn/tDDQeFvwybn0E4WkDULL+q3YtXxWhzUdPzt8O7qPb6LRqhJc+amGlz0oGFMLKjICZtbRF4WVGwMxa/Eufl7DSZyXvRWFlRsDMWtqiPi9hpceqvrEagbZQfPjVoygO/QL/ajoOJQHhcI5oWxi5D2OHLUJAwJElfiK0TdcD3AFW3ght+fujcNPraxGWmo702bchOK6348pC4hNhCwnrgCu1V+muLea9/x/kvPJX9XtExgg0VlciOCYOQ+9uLuiaXJQIbSa02rCVztMMpPDS5yWs9FnJgEJYmREws5a2KLzMCJhZi3/p8xJW+qzkvSiszAiYWUtb1OclrPRYNaEJAQjAB189ggOhX+NFjFcHNhfasjB66EIE2o6IMSK0+Vdo2728BKet2YPQjDE49vd/Uc+srYg2S2hjNNvwB54BAgL0HMQHVq21xeJ1XyDzbw+hobpSnSU0MRnHPvGa12cUoc1rdM0PlM7TDKTw0uclrPRZyYBCWJkRMLOWtii8zAiYWYt/6fMSVvqs5L0orMwImFlLW9TnJaz0WdHSWWjrV2HD/2Un4pbheaqShZEitDnT9LdvMaJtx/IynLlmN+LGnYpB8x7QFtqiR4xtV9SYmVfZrVvjxd1PD7z3H5R89wUqdm9TtuOWrPTmFOoYEdq8Rtf8QH87uI9uo9OqEV76qIWVPisZUAgrMwJm1tIWhZcZATNr8S99XsJKn5W8F4WVGQEza2mL+ryElT4rWlJoWx26C58hAz/PDsElRb3xi9G5qpIHYc/tddyo17Ap/y0EBYYiLWoslu6cC8nRZsbZF9bOQlvCpLMw4Cb7RhVtRbTVbw/EJcs3I+HkszDg+uYbW/jimtqqo8222NSE2qKD2DTnAlUFI9oY2eZNEaHNG2pujpHO0wyk8NLnJaz0WcmAQliZETCzlrYovMwImFmLf+nzElb6rOS9KKzMCJhZS1vU5yWs9FnRUkdoC0mYgbUF9h1GZw5dKEKbGWKfWZsKbY8vvRzTlmap86fMnI3UmbN9di06Fem0xZ3z56Bs2waEpfVH+uzbUfr9GqRdfL1O9Q4bEdqMcLVurPPAfHSqHlGN8NJ/jMJKn5UMKISVGQEza2mLwsuMgJm1+Jc+L2Glz0rei8LKjICZtbRFfV7CSp+Vq9B2fk4oZsdPwLkR9mV8XDpaWrENzkLb1H63YGX2XySizQyzT6x7otCW/fIiFKx435GvLTA8EqMWvm60E6oIbT5xr9bX+vqo+h5Xjbxs9B+psNJnJQMKYWVGwMxa2qLwMiNgZi3+pc9LWOmzkveisDIjYGYtbVGfl7DSZ2UJbZ+F7sFq9McVWRH4xYBp+Gnj+60KbWOTLsCG/DcwKHYKfpbxsNnJurm1v33LW6GtMCUap//pvU6nr8ur6NuV2PvMww6xzTT6ToQ2Hz1a3Qfmo9N1+2qEl/4jFFb6rGRAIazMCJhZS1sUXmYEzKzFv/R5CSt9VvJeFFZmBMyspS3q8xJW+qwsoe2V0EPIRDzu3RmLicNPwuUFb6IoLhz/F56P6Kr1zSLaQgIjUdtQgQkpszEhtXOXIprdme+t/e1bPVVo45M69Pm7yHv/P6jOzULUsNEYdu9T2g9QhDZtVG0b+tvBfXQbnVaN8NJHLaz0WcmAQliZETCzlrYovMwImFmLf+nzElb6rOS9KKzMCJhZS1vU5yWs9Fm5Cm337U7AhCETMGfXEuzOiMft8bHoVfgqgqLGYl35hmYVi9BmxtkX1j1ZaCOfyqwfsO2uqxEYEYmxz9lzAuoUEdp0KGnYSOepAcnJRHjp8xJW+qxkQCGszAiYWUtbFF5mBMysxb/0eQkrfVbyXhRWZgTMrKUt6vMSVvqsWhPaHvj6eawdn4pZUREYW/5fEdoOI/W3b/V0oY2YN829ELUFeRgx/wVE9B+i5cwitGlh8mzkbwf3fIVdy0J46T8PYaXPSgYUwsqMgJm1tEXhZUbAzFr8S5+XsNJnJe9FYWVGwMxa2qI+L2Glz4qWy798HEvCctXSUSui7e9LF+Ct84ZjSHAQ+tVtx3TsRhWAbED9l0Ui2sw4+8L6aBDa9jwzH4VffIikMy9AvyvmaGEToU0Lk2cj6Tw9M3K2EF76vISVPisZUAgrMwJm1tIWhZcZATNr8S99XsJKn5W8F4WVGQEza2mL+ryElT4rWn6+ajFejNjcTGj77LF78OfbT3JUdBtWIhZViE2+DOHhGQi2hSMhIgMxIclmJ+vm1v72rXd334WNy/bjzDW7kTDpLAy46S5F9NOnr0Ov1duxZkIqbrrlPw7KC5ZeiVOWZqIgNRpnPNZ1N0Nwdouybeuxc/5cRA8fg6H3/EXLY0Ro08Lk2cjfDu75CruWhfDSfx7CSp+VDCiElRkBM2tpi8LLjICZtfiXPi9hpc9K3ovCyoyAmbW0RX1ewkqflTuh7ScX3YB1U6fig7MGY+3Zw1DYUI+rsRYDUYjUvrdgSJ8LzU7Qg6z97Vtf5y7GJ0tXagttC9+YjSlv7UZBWhTO+KN9J9nOLN7yWnf5VHWZ45as1LpcEdq0MHk28vaBea65Z1oIL/3nKqz0WcmAQliZETCzlrYovMwImFmLf+nzElb6rOS9KKzMCJhZS1vU5yWs9FnR0jWizRLa+Nszf7sIO6pLRGg7jNTfvnW0CG3rr52BxqoKjHriNYQkeo6aFKHNrM23au1vB/fRbXRaNcJLH7Ww0mclAwphZUbAzFraovAyI2BmLf6lz0tY6bOS96KwMiNgZi1tUZ+XsNJn5Uloe/ZvF2N7dbEIbSK0mTlVO3ntnD8HZds2YOjdCxE94jiP5xahzSMiPQPpPPU4WVbCS5+XsNJnJQMKYWVGwMxa2qLwMiNgZi3+pc9LWOmzkveisDIjYGYtbVGfl7DSZ+VJaHvhmUuwuarQIbSNHPwoEnsdyd1mdqbub+1v31qT8yw2vPQZxm/NRfJZlyLt8hsU1NZytHXXpaMitLm0lXvvvRcPPvhgh7cgfzt4h9+gj08gvPSBCit9VjKgEFZmBMyspS0KLzMCZtbiX/q8hJU+K3kvCiszAmbW0hb1eQkrfVauQtvvc/ti+jm/VDnaWFyFtjFDFyI22nOEkdkVdB9rf/vW6sxHkP3M18jIKUTfi25Bn3Pt+fKWvzwXCR+ux+5BsbjoD+84gHZXoS3z2YdRsOoD9Lv8FiSd5TknoES0+agN+dvBfXQbnVaN8NJHLaz0WcmAQliZETCzlrYovMwImFmLf+nzElb6rOS9KKzMCJhZS1vU5yWs9Fm5Cm2PBkzAScf/xCG0PfvXmdheU+GIaBOh7TNMnz7dDLAPrVsT2t5/+070ef1L5KRF4+d/PLK7aHcV2nKXLsb+pYuRMnM2UmfO9khQhDaPiPQMpPPU42RZCS99XsJKn5UMKISVGQEza2mLwsuMgJm1+Jc+L2Glz0rei8LKjICZtbRFfV7CSp9Va0LbzptvRtnGjfjbE+dhJ6ocQtuwAXciOWGG2Ql6kLW/fetoE9r6nP0L9L30Ro8eJEKbR0R6Bv52cL2r7DpWwkv/WQgrfVYyoBBWZgTMrKUtCi8zAmbW4l/6vISVPit5LworMwJm1tIW9XkJK31WSmj76hG8GHoImYjHfQEj8ZPjz4cltP31iXOxCzUOoS02eizGDF1kdoIeZO1v3zpahLaClcuQ+dwjynMy5s1H7LiT2/QiEdp81Mj87eA+uo1Oq0Z46aMWVvqsZEAhrMwImFlLWxReZgTMrMW/9HkJK31W8l4UVmYEzKylLerzElb6rOxC231YENqIYoTjLwGDMeb4ix1C28IFZyAzIMAhtAUFRmLy2GVmJ+hB1v72raNFaKPLbL3zKlRl/4jYcVOQMe9hEdpkM4Su15P4u0PoekRavyJhZfa0hJc+L2Glz0oGq2ashJfwMiegf4T0XfqspC0KKzMCZtbSFvV5CSt9VpbQdl9oqDrohYChGHL8hfjhjjtQ8tVX+Mej0/B9aChmhRZhbM03yuaUcSvNTtCDrP3tW0eT0FZbkI9Ncy9AUEQUxjz3vghtIrR1vZ7E3x1C1yMiQpuvnon4lj5JYaXPSgarZqyEl/AyJ6B/hPRd+qykLQorMwJm1tIW9XkJK31WrQltuS+8gP3//Cdee2gcVkf2xumhVZhaYxfYJo99H0GBUWYn6SHW/vato0loo8usu9y+++24JW2Lu11u6eiuXbtw6623oqqqCk8//TSGDRvWahN4++23UVlZiUsuuaRVm3vvvRcitHW9XsTfHULXIyJCm6+eifiWPklhpc9KBqtmrISX8DInoH+E9F36rKQtCiszAmbW0hb1eQkrfVatCm2LF2P/4sVY8ugorAtNxVmhDZhc87Gq+GjeedTfvnW0CW1b75qNqqzdGDH/BUT0H9KqY3cpoa2iogIUxq69pCOgTAAAIABJREFU9lpERkbimWeewd13363+7Fpyc3Nx++2346c//Skuu+wyEdrM+i6/W/u7Q/A7AIMLEFYGsAAIL31ewkqflQxWzVgJL+FlTkD/COm79FlJWxRWZgTMrKUt6vMSVvqsWhPa9r70LN4+5l/YisHYigycFVSHyfWfitD22WeYPn26GWAfWTc1NeHLH+cj9+/fIiOnEH0vugV9zr1Q1f7+23eiz+tfIictGj//43uOM/79xctw/KfZKEiLwhl/bHv5pY8us1k17W2LO+fPQdm2DRh690JEjziu1UvsUkLbunXrwCi1+++/HzabDfPnz8eMGTMwbty4ZjfQ0NCA5cuXY+/evYiOjhahrSM8sIPrbK+Dd/DldanqhZXZ4xBe+ryElT4rGayasRJewsucgP4R0nfps5K2KKzMCJhZS1vU5yWs9Fm5Cm1PBiTg+ONvwNaPn8XHcUeEtp+HhOCE2v+pikdnLEBc7AlmJ+kh1v70LeoyFNoOvPCdttD2r4UXYvjaPGQPj8d597zV6U+hvbyyX16E/A/fQMrM2UidObt7CG2vvvoqiouLcf3116sL/te//oWgoCBcfPHFzW5g69at4EPduHGj+ve2ItquvPJKzJ7dOgBfPVmKfv379/dVdT2+HuGl/4iFlT4rWgovfV7CSp+V+JYZK+ElvMwJ6B8hfZc+K2mLwsqMgJm1tEV9XsJKnxUtS6r+iwV9+qiDbs7LQ2L4+ThY9V8c6LMBe/ePwNqUdEyvrsapYSuUTVPheWhqOhYIDjY7UQ+w9rdvFYf/F3VvZSmhrWbcDNSMnaioHsh+DUOXb1ERbTFn3e4gnbPhKYxcdxBbxyWi79ibO/0JtJdX8M71CF/1FurTh6Hy9EvV9buLKOxSEW0U1lgs4cz17/yNuduoQp5xxhmgMOds7+4pSY62TvddrRO2V0nWOkkPMRJWZg9SeOnzElb6rGgpvISXGQEza/EvfV7CSp+V9F3CyoyAmbW0RX1ewkqfFS0//+o+WLuOPhQQgKnH34X3v7sdPzR9g7ycMVjVNxnOEW1pkTMxIPVqBMXEmJ2oB1j707cY/MQcbSZLR62Itu3j++Cyua93+hNoL6/agwewad5FsIVH4ri/L2v1+ruU0EbhrL6+3iG0vfTSSwgNDW0W0bZmzRqkpKSo6DF3QpzrnYrQ1um+q3XC9jq41kl6iJGwMnuQwkufl7DSZyWDVTNWwkt4mRPQP0L6Ln1W0haFlRkBM2tpi/q8hJU+q9aEttfWXY0D+AGFG4/Bp6P7thTakq9CUGys2Yl6gLU/fYvazddZj2Lfc/o52rq70EaX2XLHL1GdswcDrrsTCVNnuPWiLiW0MUfbsmXL1AYILK452hjNNm/ePDz77LPNbmbJkiWtLh8Voa1r9h7+7BC6JpHWr0pYmT0x4aXPS1jps5LBqhkr4SW8zAnoHyF9lz4raYvCyoyAmbW0RX1ewkqflavQdi8qcfq4+Vi88UKU1eWh8KvB+PSkDJzT2IgTbR+pilODz0H/5F8iJCnJ7EQ9wNqfvkWhbffBN/D9wv+opaODfn0/4iafpqi2thlCTxDa8t7/D3Je+SviJ5+Ogb++t+sLbc67jjIM8cUXX8SDDz7odtdR3o1EtHXfnsGfHUJ3oyaszJ6Y8NLnJaz0Wclg1YyV8BJe5gT0j5C+S5+VtEVhZUbAzFraoj4vYaXPylVouwm7cPG4f2DRuqmqkqo14/DexN44u7ISkyJWqX+LrzoeQ4bcjrA+fc1O1AOs/elb1Gx25b2GjYteVUKb806c7y29E8lLW+462hOENp3lo10qoo1+vmPHDlxzzTWIi4vDggULMGTIEOTn5+O3v/2t2o100KBBjuYgQlv37Rn82SF0N2rCyuyJCS99XsJKn5UMVs1YCS/hZU5A/wjpu/RZSVsUVmYEzKylLerzElb6rFyFtgvwISakzMbX+xerSpr2z8SbKRWYsTEPp4bvQfWQEoSVxGPUyMcRkZxhdqIeYO1P33KNaLOEtpJdlfj0kz8h/YtP1GYIP//je0c0nMO7jnbXHG3WjWy945eoytmD9KvmIfEn57fwpC4ntPna12XpqK+J+qY+f3YIvrmDzqtFWJmxFl76vISVPisZrJqxEl7Cy5yA/hHSd+mzkrYorMwImFlLW9TnJaz0WSmh7esrcV/QMHWQq9A2LuA+3Nn0NTJ2F+LXH6xF1U1ASF4kxhz/lAhtZpjbbU2h7Yf8N7BxkX3pqCW0rZqzE3tKV+KY+peQkxqDnz/2rk+FtuKdlYgdGoHqQ3VoamxCgC0AYb31dpz1VVu0lo8Gx/XG6L8sFaGt3d7USgW+emAddX1drV7hpf9EhJU+KxlQCCszAmbW0haFlxkBM2vxL31ewkqflbwXhZUZATNraYv6vISVPitarlg3FffiTLdC28S4Bbi96MNmQltAdQCioociNW0mkhPcJ6c3u4LuY91e36pubEBDUxMiA4OMb5pLRym0fb/w382Ets+u2Ybshi/tQlufePz88bd8KrStumUnxt3dHzXF9QiODERdRQN6ZUTAFhygztNY3wRbkP3PrqW9vKz6rOWj/Pu4JStbnEci2ozdyf0BvnpgPrqcLl+N8NJ/RMJKn5UMKISVGQEza2mLwsuMgJm1+Jc+L2Glz6orvhdrGqsRGBCEoADzQZ3ZnZtbHy2+lV1d0QxOYkgYwmyBxsCOFl7GYDpwcO+La+kOdbgKbSGBkahtqEDv0EEYHHGzEtoG7ynBDe+vURFtVumfMhsDUmd3h1v02TW2px1SZDtYW62uJTYoBNFBelFh1sUzom1n/uvYfDhHW/oNf0bU0LH44IJNKBu0vkOEtrryBrx79gakn5WA/G9L1aU0VDUibkQEjvttfyWyNdQ0IrxPCEKiD79nmgAc1t3aw8v1odUcPICKnRsRP/mMFs9ThDYfubgvH5iPLqlLVyO89B+PsNJn1RUHFGZX37nW4ltmvIWX8DIjYGYt/qXPS1jpszJ5L1Y01MMGINyLqAadKyqpL0NebREq6muQFBKHtLDeOod1qs3R4luuQlvv4FCvnrsveXEcXFJfi+AAm1eRNZ3qKF6czJesvDh9tzvEVWizbiAtcjT6hVylhLahudX49Z9WoPwJwJYLNKYC8XljMersRd3ufttzwe3xrb/n7kBlQz32VpVjVtIATI7tY3QpFNq+y/kbMp/5REW01cb9Fn3POQnfPpTZYULbofVlWDV3p9vrPOb6NLWcdN+KIqSdEochl/RBYIgNVYdq0VgPxA2PQHt4tThpUxMa62pgCwkToc3IcwyMffrADM7bXU2Fl/6TE1b6rEwGFGa19kxr8S2z59oZvFYUH8ApsclmF9ZFrTuDVxe9da8uS3jpYxNW+qxM3ouFdTWq4vjgUDDKgf9nhEN7Sm1TA/Jri3CopgT1aHBUlRISL0Jbe8C281hXoa1XUAhiDCNZTHxL53LL6uvwQ1Upwm1BiA8OQYgtUEXZhdoCrUAUnWq6rI30W2aPxkRoqzsRaIoHas88IrTlVFegT2i4Em67UzlQU6Wu2/2iR/d34q1vHaitwkWbPnVUyqWjc/odgxkJ+ju3Umhbmzkf2c+vV0Jbfv5NqK4erOrsqIg2Z6EtdWosUqfGYcOCLNRXHnnHWDc17MoUpJ8Zj28f2oOYgRE4/o7+vhXa2nAuiWjzUcvz1sF9dPpuV40ur8yqclQ11mNEZKzjHssb6hAVGIz3DmVjT1UZTo5NRlJIGLZVluDUuJRux8LTBeuy8lTP0fK78NJ/0sJKn5XOgIKDhCezt+DatGFIDgk3qxwA+7artq7C3QPG4LjoBHV8XVOjypvRHQca4l9mLiC89HkJK31WOn0XbVYVH8AreT+isbEJN/Qdjt7BYQgKsCEl1LwvY79VWl+DQ7XFKG+oQBMaW1xwVGA4hkf2M7uRTrA+GnyLz4eDeas01jQgOCgQQcE2RAcGG0W2+YJXfVMjKhsa8Lecbfi8eD8YWXl92nAkBoc5vv8pOvT2cnlrJ7iN1il8wUrrRD3EyERo4y03XhaPyhMKVURbw8n3I7+2GqOj4pHsRR/mL4RsC/trqsCl3IEBAdoiobe+tb6sAHN3rgEjWiMCg5FVXa6YPTVskjYCJbTtmY/sF+xCW0HJHISkHquOzw78DCNL/+3zHG1Zywqw7pFMUGRjBBvL7jfz8ePSgwiKCETqyb2Q9WFhi3vgZgkTH87Ahv3fYPr06dr36K2hCG3eknM5zp2DL8zegqtTh6qXlpTmBD75/DOEjB2pBpafFuairKEOAQjAzMT+yK+rVqHjX5ceVEIay8DwaNXwI21BePvQXiwaOgnXbFvVAuvCoRPVADdOzcbWIzYotNuj97bz7PY37uUNCC99cMJKnxUt2+K1rCAHHxXsw7dlhzA/Y5yaADAtz+zbjlcO7MZFfQbiyuQhKKqvxY6KYlUNB7yTeiUaDYBMz+9re/EvM6LCS5+XsNJn5dp3cXkeJwUiAgNVv2KV5/Ztx5IDu9VfT4jujW2VxUrwOCuhL+4aMEb7hHuri1FWX47qxspWj9ldVYVwWwhOjR+sJk67UjkafMs5JxPZ1xfVwhYRCFuoPUcbxVVn32jr+bSXF/1xc3mR+uZ/af8ut6eiP/YPj1LC2896p6tIH0a7BQbY343dpbSXVXe5T19dp6nQZruuP0pH7EWvHwZjzuBZ6jIGhkXjj0PGezX56XwfFKdZnKPj6LvVDfVqDJvkxeSqO04FdTVYV3oII6JigSaofGlVDQ1IDAlFeQPHte4jjHV9q6axERTzKOIFBQRgU3mREtoY0HJD2nD1Z5ZPj5+h3baq62rxbeZDyH1hoxLaqsJvw9j7zlT50JYtWYRBm9/1udC25bl92LnkAAZf1AcjrkmBLciGxvpGtWTUKszRlvd1KXa8fKBZpBvFuYpJ2Zh25imtbpbgKx8Woc1HJF0dnALS2RuWY0RELEaysaj8ewH4SXwahkREayvUJpdXdbix8+XT3lB/k/N6smVHVFpfi+0VxahtasTOylJ8krMbRSE29RHXnkIF/tDhpQ6sh5FtrNOq9/6Bx+G0+NT2nMLvx+p2nn6/0C5yAbq8GC7tTdRRF7lNn1yGLiufnKwHVNIWr4s2f4YDNfaB5eyUIZidOtTojhdlb8Ub+XvUMQzdn5U0ECuK9mNvdbmjnv5hUbgieTDOSLDP3nX1Iv5l9oSElz4vYaXPipbOvCyRhQM45+T39+xeh29KD7aoeGRkLB4bfKLj34MDAhAQYF/U5C7S9ttS93lzaL+2tBQfFhSgsN7+7Xd92jBcljyY40k1+PPVEi9r5YMZJbv10eBbzYS2JqA2rxpBccEOoc1kYwRveHG8Yn2783t93q41ju/2M+Pt77esmgr1/mPuKOdC4ZeixrjoBJXAfXp8is/8xht/MTnGG1Ym9fc029aEtkGxU5CWdD3m7lyCESWBuO6B99WtB88bgaL0bYjakIx5Y3/pwPGnweMxoVeSV3ic2wr7zNAAG+qbmhBsszk2EKAPM2qOy6+dl3s65d7XPvcdu7/FV8V5Sj84q3dfNenhXPh9SHGZ5wkLDHT4vrNv5ddWuRX+rHbHdsXvSdXfFeXi+dydOD9pAG5IHYYzN3yo/v3DsWdqT+yW19Zgbeb9qH9yPeJLq1DV61FMenwiAgID8Objf/K50FZf0aCi2XJXFmP47BSMmH1knF9bXA8EQm2AwA0RuJS0tsTeh2R9UKBEN5bISyox5fwTERobjMCwjhPrRWjTdv22DZ0d/NOi/SpKa2Wx/WE6F4biUww6JS4F5yf2Vz9RUW7vjAwjwErr7SpuqM3mM2W9vXgoZizO3YmtFcXNBoyu9f48sT/K6muRV1uFPdXlmBiTiKigYKWuf158QC0TRVMTKhobkHk4yo0s/zh4vAp3ZeLe8zd+7Fa4Y2cyuVcfTIlNwrFR8dq3ZAmE7M7YuWbXVIA5LVJDIjAg3N5BdUaRF7MZZVdez+fuwLqyAgwNj8Ev+gzC2wezsLuqVM2eMlJyVmJ/nBqf2mJW/cmszcipqURGeLQSyVnozxUNdfhlymC1zKFfWKSKYOKHn68GCGZ32z5r8S0zfm3xmrruPUdlHJhe3GcQhkf0QkpoRIuTcEaR/TTL5vJCfFK0HyuKDuBQnX3Xp+bvjFAkhoRj2+HINvZ70+JSVP6MIRExZjfQydbiX2bAhZc+L2HVNit+v7BYgz5nXjfvWI26Rnt0xj0Dx6r/su+5c/e3StSY1CsBKSHR6t+XHsxU/701/VhE2Ow7t0UEBjkGaa4J9Dko3Vxuj4qzCqMxVpaUYGVxsYrMCMQnCMS36udhkT/HXQOvRQACUdVQg0ER8UZ5iVqj8M7BLJwan+JVtNzR4FvO4kFDRT0ayuqbCW385uU3Dd9TnsYnurws0YGRQXf88C3KD49ZDtZVN3v3PT5kAvqHRYLvSRZ+YzFJO33U3bjqypQh+GlCPxXd1thkT7fA62fAAe+zttH+d5N8V/o9kZmlLiuzWnuutbPQNm/eWepGazJ2Y+D8CoREn9pCaAv5vzEoTPm+hdA2K3EAbuo3wqMvuyPJJdb0KYppFLmsQn+i73I1wwcFOZiXfqzKr0tfYz9a09iAsvp6NKLJ6FvN+VuS56J/c9yhUig1oVkqJefxPn1rzJST1IQF245rVCo1Ams8zmhlFt4PvykpvFkTxL/cshJ7qsswsVcSHhs8Xsu5Kmpr8E3m/Yj5w1fKvjL+eZy8yD7Z/Pqjj/lUaKNolvneIex8+QDqKhpw6gsj0GtIy+9s5wuvr2pAY10TmMFg09PZaklpQCgw6GdJGDQzEWHxwQiKNN9xWQeOCG06lDRsrM7TWutsHcKGQVWa5YPCnBYzM5YdlzxaOXk0Tucw4YvrUG21epk4N/6+YZEm1fjMlp1RfWMj6prsn3kP7lmvBA0WfpypBthQj5AmIDUiGpclZyApOMzo3hmia/8AaJ4clZ0dZwFSwyJxUdJAPJ2zFR8X5ja7NworP4lLxdm9+ynBjrmPIoOCVcQdX8qbK4rVwJcdq/PLn2Kdc2TJr1KHYUtFEe4dONarDzkT4PJiNqFln41Om3A8iutq8WHhPnxUuE+rAvqGs49ay5a1DgaULzOnSHcq4ltmT8uZV9PhiIyAoCDsqixVS9n50eIcpctlLgPCo8HZRfYfzh81o6LiMaVXEv62b7vjIvjBMy/9GHxYsA+Zh+1vSx+lIi9LGmpx7bYvHO8QRuoyYtcq7Be7WpoC8S/v/cvsyKPPWnyr9Wdu5bviCoKow99dK1eswKSTT8bWiiL89oe1joOnxiarqIzKxnrHN87zw8chNrgXbAE2XL/9C0fUhvMZre9amy0Aj2WMV9EdLBTwdlTaI3NdBbYA5CPStgy1jUcmoROCp+E3/a/E8/ty0IhGXNRnCGYk9FODRU8CT2sE+D18+ZYVzXJdmrSQo8G3nIW2T7Nz8O+yPahsasBzw6c0ExP4DOhDFA9aK+Q1bfp0h5BlLbErqquxL+9EgEOoYB0UJV4+8EOz6vjt9UjGCfikKBe3p49SEY4UKviNzvqqGxpgC4CaKOX7dF3ZoWarWfju5PvWKgy4vChpkEPg8HZHVRO/0bE9GnxLh4OujTuhrT6+EJNe7o2DiLcLbaVBuO5++0Rn7EPnIifyHYTsScDvBv7KcRqO4Z4cOhEJwWbphLjE/sX9O7G1vBhZNfbVBeOie6v8ad+WHmo2LuT33eXJg8E+lYXffC/v/wETeyXi8pTBWpPx35YexK27vmkTD339lDj7OUZGxGJUdLy6r/dXfI7jJ05wHOsclcr+1Foi2lrllg7hvLritVGnaq38Ka+pxms/PoQx81eq6jtKaKstq0fmO4ew5Vn7uC5mUDhO+8dIXXdSdox4++p3P6BoW4X6e3T/MAy7IgVxIyIQEhukIuF8WURoa4UmO3J+ZLBz1imuQhuP4zLRmUkDHE66v6YSP1aVY8mBH5RI41xMlxpZglZxfZ36IGHhbA8/mFhGR8drNQ6de9O1YSLdDWWFSr1n4bVYs09c7vSz3v1UYsrShloc3LAF5087rcNnmPii/9+hLJQ21OHdQ9mtCp269+i6VJWdN58dI6I6qsiLWZ8sl4vM/u5j5NmOJF7mLPyVKYPVhx1FkAkxiRgcEYMTYxJB/3g9P7NFe+QZedx1acNUzkAWtjNGN64pyVciiLvCKCO+ZCf0SvR6kKB/t+23FN8yY+jMq760VB3cFB2Fu374Vk0ojI1OwInRwVhVUu12yUtrZ+OHG/uScTG9MSW2j8pRyQ88Ruo6v4O2VxZjfWkh/nlgl+rLZqcMVb3tj1WlauDx+qhTO1z4NyEm/mVCy2zJ2r6aCnBHtfSwKLdRk+8c3IveIeEYFRXXpgD7bek6HBM5RnuJiNkddZy1+FZLtlb0DvsGS+ywrL7++msUD+mrJhjdRQXRzoZdSAvZqAZtc9NvRUbEELDPeTMvUy3js4oVXWv9nVFxlvDGf9tWuRcri4qwtqxMiW0sScHfo7juA/Xn5KBkRAcmY1fNBgQEjEJk4LmHl5LWwIY8PDr4AjX5yfc0o8Z1o8X5fq9qbMB3ZYfw0J4NXi3h5/VZvtWe5acd5/m+qZlLyPJqK/HKgT0qCMAqfA/x24eiASN0rNLaShnuUvvFl18i6bhRqq+hOMbvfD4DTlYzEm1qXDKe3be9xYoTLhHlRBQFgYywGKSFRXhM/m5PDVPniFxjTjdX0c26ZgoS3EyNx/B7776BxyE8MFAFA/Dd6o8i/ZYZdXdCG2sY/54NVYGpuGbb8xhQFYy5d71r72d+fwV+jHkZ9YWx+H389WoczEguTiRw5dRtTj7d1pXwu4rfYf/I3eWI6m3NngE1B2urHMIvV7iwD6Zf0vf4ffeb9GORppH3kLvO37t7neNUfL9bE7jcpICCtOtS6pN6JeH2/qPx+VdfYsKEI0KbtYsw3wtvHdyLv+ZsU/XyemYlDVDfnIxso4jIPv+KFPsuoSzzdn6trv/OAWO0dh/l0tHXdv8BY+bbc6d3lNC2cVE2dr+Rr87BPGuj5/RDeJL5rthFOyrw1dObULvBPoHADRKOvaGvEtv4Z+Z7swX7Jga2xwttt//xYdz+m3lGO448kb0F28vtYZV8QZyZ0FfN6LS1xNPqPBlV9Ujm9x6Tx1oRaMsL9+HPezc1s7dmcrhcrYn/a2pSiRadhT/XbbkZ3s9ZIiuagoP9m/uONLpv3i87JObf8OYlNGfnGmwoK2jRFzFS6J8jpzb7d3+8bCh0ri7JB5lzKSsLB7GVh6MB2Xmlh0WqzvLmviMQFxSG4ZG91ICXa9gX79+Fl445Bd+VHlKRUtbHJjvB9NAoxfquAWN9npzVH6zMXoVdw5ptj8tFLBGbLyQmQWWE0NCIXm1eJD+oc2sqUXxY4ODsbb/QSLcDWFZE0Y1tmH704+HISH5IOpfzEvur5TZduYhvmT0dd0Lb143VeDxrk5rooOieV/M6ru17M3ZX1WJ1cT5ig0MxODxG9SUsXH6cV1OJx7I2qQ8mCr+PDTmx1UmHuiYOKhoQGMB3kH1wwITlTFzuWvjhxMFEV1lSKv7lvX+5O3JnZQn+vm+HSohs9XN8//C5U2AItwWqpe4c6FqR5Nb7iQMNa+nf5Ng+SsSIDCzHbTuuQt/w23Bb+lQ1UKZAw8GyToJ6a3ki35GdvTRLfKulh1D04LP/sDBHRVuwT6IAxu/CsrIy5AQeWfmQGhqK3JoanB6fgphAfmnuwbsHFzkqvTbtBpzV+2zUNtYi2BaL2sYGh7ih8mY11mPZoRw1GGOxxDYKXNayJP77wLAANDa9if019iT3J0WejFMjTkFmXS6WFL+IJiShAeMRhCNL72vxO2VL3+X1Mwl+lC0Yk2KTEBoQiLLGWgwL74WwwCC1/JBiCnfp426VFHY4EcZ757fnk0MmqM2xTIrlW58X7VfL9HtaoT8wpcbXJXnIObzz6DBbJHY0HhFTec8cjHOgb+WIoiDG8UhNU6MSUK1J/nfXrsY70Q14OOMEtYyOk+6e8i9zVcmNaSNU3maW2KBg48lJfoMxoTtXoFg+yefPnUmfyNrc4rFZPsrhc1pYZIdP9LvzG+m32m5N1i7rVu5IZ6HtjjuGqIObmsJw4jsjkBgxBFPXzVf/9sQ8e16xlCdvxq6mp1CXH4U/JN2kJj+vSR2KW3asVr+/MOJkre8j+hb70AVZm1VfYq1W4Xc+2wQL//2eAWPV+5f+zt+s/tD5Lin4snAFVEZ4DEJsNvUO5yYKMUEhqg1Y/r+8YB8eytyg+j6+X58cMrFZhCnPyTQjLOxnOQ6l0Mfr4GSKO6GN45qrt65yLM/+2/CTkBYaqfJzMmKU3w69Di8Vt677L9lb8Xr+HrX6iyu4qIGw7bNQi+Abw3lH1LKaarz+44MOoQ0jX8K4uwYoe18sHWUkW87HRfj+iSxVp9o59JEMxA2NPJIfwaCj5jLST19fibg96chfV+bYQIH1jr01HdEDwhCVFob6auZ3a0BEsrmYZ11Ojxfafvbxa0hLS8OZCWkqwow7UVqFIdFWQkGGvdPh+KFy2ZbPWzwuKtRUh/nicZdA3Qqdfn7fDhU5oxuh5rzkiI3ltLhUbK4owo+V9t02rY0UrAsaHRmHEZH2j2GroTE01VrWaEVcWUmzrcg2dhptCYX8/Z/7d+G7UrtQNid9pPooZ8JHa9BmCYD8sNlZVaoaP4UMRrCRzcWbPlWDyJmJ9salBgDhUcrGdeDXFV42nDlgMtXIwztefVaY22ZkGpcFW8t7yYIiy6OZ37fIPcf7vi51uPrYpeB5aXKGQfNvadoVWLXrBto42FcbErCeizZ9qs4UigD8dcQUrZepL++L7ZAzThRhrXJpnwzj3IC+vCZPdfVk3/J079787iq07a6pwLVZ3zn6u9dHTcZi1WV+AAAgAElEQVRlmy7EHzIexpjoI8s63Z3LinAeEx3nEDVK60sRagtBqM3+YVbfVI8DNfvVnznxkhqWpv5Lu4f27FDLSVkokLx7MFsNfpkkeskxpzRLcu7NvfriGPEvM4qt8WJU0et5e/CRSyoE15QGzmfjRAM/8NknsdiQxTe1+r/dn0pUrixGMfHfAgMuw+39x+PN/AOYFp+CS/oMavPiGVHHPEv8NuL3R3xwqMqp2llFfOsIaQoenGR6MnuLR/yMZqhp/AyxQTZkVVfhoj6T8e7BV1FcX4DCOrtoxnJe4kyclzQLoTbmiGyeRJzRUEwP8nHhvlbPOT4mBoPCsvFBwUuoaqhEmC0cF/S+EsMD+qk8QwcasvBUwXNur7cWv1Fvck9F+V5VeTNhz/kY+nhEYAIWj5xqtMKDvhV9wig1qXpdJ/q0p/ttz+9cpWOVhibg4s3276WEwFDMiRqK2LJq7I8NQlCvULyZn+mYSLaOIesTYnor4dNaPcPcaZzgb61QkKhs4O62wWpZJ8UKfh9T6KIY5rwRR3vujcdawQvMx8ayvrxATRhwHMNNhazvMn6TUzCcFpuCMdH6OZvbe33W8dJvtSRp5cO2dkOmBQMXGMnqLLQ98YRdTKupycDQuxah93HRDqHtuedzYAsMROyt52Jb0UOozQ3Fg6m/UUIb84xxJ02KUrppmv6duwsv5f+oBDS+S/8+fApqGqvx34NZ+EWfoeqdx/q4ioWCPye5GMRBgZdj+fTQSIyMimsm+LINcXxs5Xnj8VbEGu+L/fhtu75xTNomhURgfEyCyjFoTWo502M75H2xPta9LTcbTTH23JosgyKiVRqlRzM3qj6S+sAzwydr5XC3lrBaIl5r/m/lgbtp+5eIq16G8/9sXzoacdp/HBsUtEdoo8DGnGz5a8uQ9cEhFG2rRPqZ8ej7k3j0mdB2AIV1zdQHD+/dg9rqRoQc3viAbXHiMZNRsa8Ge98/hH0ri9FQ1aiWkgZF2DBmXrraPCEsIRiDL+zj9YYJPV5os5IK0hHDbUEORdd1PT8FLef11nR+vhhc1enpcSmYHpeK46MTHH7HQf6y775B5KB0vH8o29FIdHedu3DTp2oTAJ1iCWi0dX7JsQHd0HeEegk6C4XjY3pjWmwqfqwuVQO00Yc3A6AazWVwFI5Wl+arHUGdI+KsaxkQFqUi46iIc7kBl4O6Ji6lLc9rzWK+N+YMR74OZ8Xb+f560svm+/JC5NVU4dnc7W5zmTCXEhm2lhtgVXEetpQXqdkB+pXNZsPXxfnq75xN/eLbb9B/1DHYXVmqfh8W2Usr2oC8OZj/rrxAJei0IhSs5RAUeTkD/ENlKfhvFFBTQiMxOioO/8/ed0DHVV1d7+l9Rr13yZbcu3HDdGyaKTGhhQ4h+WgJEFqAEEwNJAQCJIQEvhBCaKaYYqoxxsYY27jLtizLsnrXjKb3f+379EYzKpZkDH9W/v+wWJI1r9x35757z91nn30o5s4F6vsw+f58txg14QIyxZwi0jRHwqJgm3iNz7ub0ejziMjKdne36MO5tgwc2+DEKcce/300fUTX/KyrSbDjnmvaGzueqaR831i84z/J/pvew++7XzlOP/l8FXJnT0eO1oAd7U34xNmGL1wdwrFaklaA9sDHeKn5H/ht6QOYn3T0qJq0zv4ltjm3YJb1KMyyHSWcukdqH8Sabinwk6ZJwylppyNfn49KdyXm2eZjunVm7B4EPsgqluUDivVmPF0xb8Tv1KgaO8KD///4AuwhPzb3dIr1kwGpM9IKhgwC9O8vRpRfaakRa65sXE/o3I81WpGk1glnn3P5yq4GnJScg+ZeX2JeUiammVNwa/VGRCIfYqvzE6Rp8pCmnSCYTJ7IHoTitLJ4/RBORQSTBEB3f+kMEamXNwX0ARiIrPO5xVok2EP9UujJUOE5DPDFi0aPcLgkHEYNROofDmX/f2z19Qw3gyzeI4MJ3BguTsmFTglY1CzAZUBlZSXGjxuPZLUXd1RfETt5ink6trmkYAFtmmUGtjg3Y7plJqZbZ6Aj2IGjkxYOGThgwPFne9YlfE3zkwzQYi3W2T8Vfy8xlOPi7Guh9XmhF7q4arEevt3zCWpDLah0b004/6rcmzHdepxIc+XY55xG/1JOz+ov4SGfLD13ngjwftm9Dbs8LfCGc0e8uZavw7HVOK5AaP4+UzHvcIbvf9Q5XLuYZh5v8j7hyZSpsCj0cL1UDbXZAPPlRfjY1RzTUItPVeO7zbVuOMYaATXupzhPUYuUwBpZPPE6byNNBz7cjpR1Cnk+9zgPHEgcY8cmZ+G+khmHe/nDPu+HmrcOp9rlYT/UdziRACnZXQTv441gqDrqxbqtp+JuLBIfxQNtth89jAnnZ8aAtrPNE3Fj4SJ0d2/EzqZfJwBtT46dg0cP7hAyQsORYMJuN7x6LU7d+nGsOVfnlmCWRS/GsRJGZOpSBMGEc5g1TruQff73xipB7KHx+Bebq1HpsccCXnyHCFjL+205VZt/43oqp/Wznf113WQGJ/UKeS8y4c7ZLs2xQxmBPbmgDdlpN+aNH1HGGvdY8X3AggwED92RUEIVVAbYuNYTa5mG9bjk8SMHtHlaAqh+vRXe1oCoLkpTG1WY//sxSBprHFFqZygYhcsRgt6kBPlJjq4gLElqqNQKrP96DY495jiEAxE4GnywN/mx6/5ahH0SWG8u0MNV5xM/x92Yj7xZh1d87L8eaPvpX59A3eyKUWtzyWVumbK5or0etb6hdS0GG+APlM7A0b2CiMPNQQTq9noc2O7sEmw2mpzjLW+a+Df5Zel/Pb5IPF52bKlZQD0NOuDy34ajccvXlCNQctntodo+1HGs7vlQWd/mb6jzf6jFZri+P5Kfc2EnA5AppkyhpTA5v085n57fBau4ZGoMAjBjsQZWWB2tkXpsVEnVUbhAccZdkJyJ/R4nnOGAAFTPzypBo8+Np3tz8gkalxgsIoWS44iONyOchxoX3Kib1aTL9sVSLGotTEoVsnRGzLSmi42cbDKAxp8E78gQFStNFOJ3VrHhIkJBzsGM/UO9DgrnEnjL0RsFQEhjtJ6AJI0pT3S4v3JIefqy8XxGrnev+xrHHXfcaLv1iB8vUtDdErVbNgL1fEc4Duh4HsmI7uE8wH/je3g4/XCoczietzu7sax2S+x9IRARXyH02rxxosromVtPgTvsxiXZl+OSnMtH1ZSbqm7AdudWGFUm3F18L1I1qfjp7r4Ncf+LTTRPwh/Ln074MwGX26s3xoAZOqt898kqJtuNKTYqpQIPlMwYdTrVqB6m9+D/l8cXZ81vHG2490DfuGG3yHMx58PJ5lQBmHHuYqCjsmY/xpeUYq2jdcA8OcGUjCXpBSPSS5G/KwYh/trwZ7ze+sqQX99ZGUvxUecHgnUUwRiEcI44lm1ioIfA3lP1lbFg4GBrRn/dGD7jVbnlo2pr/wb66uuhttmgtg7u3H5fY4vfG78L/ozfRB3O+P8+zuH6yVTd2ba0mP7Zadv6NoVyelwg4kd3qEOspxSR37JlK+bOmIl6/z48fOD+AU0jg63CLIlK9/98XtICwdIdzLj5Y+EhOcviucbHsNu1Fd2hTsFiOyn1TMxPOhHKgBfmsC8hPTAENUKGJKx1fIxAhOl/BwXIN8k8GY+XP5VwO27EmbJIH4s+yCutNXCEgiJ4zLp+1BkiC+b45GzolWqs7HgT+7x6fNylHnZzHX8jPseq1avxWZ4FX/e0Yc2M0wY8NoOEvEe50Tog3ZHrBdvCY1jl/uikzMMaBkzBpUTMOHMS5lkzxM/DLXYTX/iAjSFoyetnq7W40zIGui1huJ+oEe20LKtAaJIKRoMZKoXkZw5WvEBm4oj5rMmOk2bNEUABXT6CcUqFQhQY+08x7mnqfS7B1pPBjA+mnvyDB6K+r3mrfz8zKEIQ5EgbAy4EmGT7LpIBfNfokwxm9F187u3YUHUzHsAJ0PnUePjPUnp5IJALb8F9OP6xvtTRKbpsPFF2IXqCu7Gt6sYBQNvzTVX43+Z9w84FwY4O7NQpBFOMY/z6vHxkalWx95zzapo2Axa1Rey1aFxnuX7Sd+P6GOlNsTSrNYJVWet14fH6nSPW7aU/eUxy9ohYuPFEnalBNU4fO1G0ge9s/N6DTM5bCieK4NxIjUE6alLHm8yek/9Gv4TkjKU7Vh1xoG3335uw5x9SRgeNTLa0qRYUnpaW0CZ2d1ujDzq9CklpiUVb3M4QnPZEEJfsNqVKga07vsLcOUcLIC4ajIgUUc9BH+pfb0XQHUGgKxi7j8qgwpif56L0hORRF0v4rwfa7rz3N7jgll+gOeARHTaB5XEB7Irb/JJ6LjuPRJXp+BKIkE1Ombxp3wYBGMSLHsrHpEeUSLNYRapgkd6C+HSgkQ5qHseJh68uU1rjabRMeX2+eR/iKyGSEi0LGg52jxur1sfEGZkuIFFH9THwTWga9EYR+DnZawtTslFhsApNuKcaKrG6NxdclBUGcEZaPgi2UFeI+dpMH2C0aLfLLtp9Ze7YES1cP9RiM5q+/z6OpaYOc/xlTbih7jHHmoEd7i7BuuSGmMwsan+RKReOhDHGlCT6lY7fkTRqmEw1p4CaPRT9JzhHdmX/aq1D3dOkVAt6Mtsqv0P8G6MewxnHIh3jMQarSEUmI62/ESBoCw4OCHL8n5VRKO5L/YDjk3MEU+Q/bWxR5+XvTVUD2B98VjmaRRCUm2j5PeNn8oaPae2MRutUKqEbdyTtP62vjuSzfddrCX2Mup14q/3gsJdiOkK2Loif7PixOHa0QBsdtYt2/BhtAQlMJnuNTBIaGSYUJn+i7g9iExpvy0ofRIomDfW+Omzs2YA7iu8W6Qd7PT24uWqDmEuGMs7h52YUQ4qNAlqFUhRjOJK2cvUqHH300SNaE4a6LytXp2sMGGuyCfmDzT0dqPb2CDa2AENUGtChzdUavzcW7mj6hCxiakT9pXFPbL0mEEXNRlZAjg+ejeS6FAz/dfHUkRyacMwf6x7Dduc21Pmk8UumZK5OirRzbHUE21FiKMMNBb/E3xqfxRutr4rPplh+hOZAORr8kp5XPFtdGps6FOotYu7iupGtNYi0rSt2SyLIspHV9tTYuaNuN08gm83f3AylTgdtRmLaonzB72PuYoruyy01Yt2lUbP1cPr+sB6aAIjbjnA0IqqfU4cnQyux0Wj0/ThPbOzpS+/k3yeYkxPWzrcmnyj0dnwRP5p9rdCrpOrs1O/RjFdhS89mfGmXWAfx9tjYJwRblmPjmfonEY6GRdCAc0uFaRxuL7pr0DRSXoPAHzfgtMt3nSJ+ZuvycW7m5cjR5sNCjWNPV2x7HmrZD+dHz4jjlJNPRdrC86FXGbHR+Q3+UPs78fe3prwvNrMjNQJx8drCv66+DUpU4AtHhtBquySrTEiDDCdvTYDi86/W4V/JURFMebZifmxd7gz6saa7RWyaZTsnvVDIj5QarSLA+FFnQyzQwU3p38YtEHpIozHKlHCj399+nlshgqWjnacvq1wjfDT6XPTzFyXn4YG6rShR63CtJQ+6vzoR/EoKCJrvHIvANAWMFjM0SmnTqoAyltHCf5MxKOu2sc/XrVuHE49eKEAFnVL1ndmso+mrkR7LOYr/c6zSJycQSuYd52VZD4tr5/fNtPs+5q3B+oCahUzrO1JGoHJjT7sAe+MlCThHVvTuD0d6L67bfJdYoZh9zuwsWeJAvgb3QGMVDXi76rd4HrOQtz8FN6/4d+wWHdpnsej5cfjSvhe/3v8GMlVmvFpxTQxo8zfr8ED2hZhiGQcy2l5oqhIkiOEYbYG2NuwyqMT7N8ZAoC0XaVoJnNrj2Y2/NfxFBB2sahtMKjMCUb94P8LR0IAUe7mx1D7nHr4rGIixQQkk0mR/IJ5I8/bkE0cMkrL/+F3T4jXa2KfxOoW/K5stqp+Oxup7CTsMHMQziuOvQT+AWtTsryPNaPvsskr01HhF0YOCxakipdOQrk1I4WQqaI89CDLXaCaLWjDWZHv3xWYBqs1YKGEYzQd96G4PYvxMywBNO37uag8g5Aoj1BSAs9qDg+sd0DklXyhkVmH2HUXImGyGwTbyYir/9UDb3XffjWXLlg06tmQGkgwYMVXvUOkO8VRkXpDUUQrEUhjw27XrsPCY71cXJ57+HfaGoVAqoGRuQC9FlaKKZMnIRnYDAUZGHxiVtgf9CY5IfJEFAhWDpXnS6WBkisybodJAeb/hNOAi/kisrTx+JIvNHvdu7PXsxmddn+DY5OMxzjQe40wTYs/HqGuDrx4mtQlkdxyXciLydPmjmUd+sGMJ7D7TUAmi/2SSEcxiEYany+eKyjaHcsTi++rB2m3I1EqMOLLZqBdIh4HXIDjLv7O6apOoECZFss/PLBEb3caAB00+t7hXps4g9PSOjUspje8Mjh1GZmmyjhp/cjEksCXS6Dobh9zIcyHO1OrRGvAJMLfYYBbg9kRTMs4YgpXBTQ4XJDqZXDhWdTfFmsRF6dLsMSJliaTeeGCt/5c4krH1g33xvTeSmLF1wlntX7Etvi2npeYLJ53jg/1MRz+ePUVwhGB2hVFaNL6r/Sf21Xd9pu96Psc+7Yaq9THwmM4EI7fHtngxd84cUfBmp6sbv8oYg3RrsnBgXmx6AS82vyDOnWCeiGWlD8Oq7mPjMBWUBQ3IEnCGnLGIaFewEx93fijAjsHstuJf4yjrXBE9vWjnufCEPRhvnoBK1y4ByHkiXnjCUlrQs+P+LioF0gjyb3C0i/lin7dHzDtkUw6V4s5z+G6SdSlvokbTl5wfdji7sLy9Fowwkg201dGB6Unp+FF6EdpDBPI9orIcUygJ6pfHFSnhuzG9NyBEdu5XDgl0/C7GDTZ1OG/I71s3vsv1hjuXc+a1e9cnBMROTMnB3cXTxAZfnkOrPD3Y4eoSLGPO4wR2mE7X1tqGaJIFY0w2MTfTGDwYaUq93D4CJW+2vRFr7nlZF+KCrJ/ArJJEnAnYcAzK45P/vm//PfjS/oX4/NzMS2FRHyvAQtn4Dpyamo+TU3OFn9Rf85VAh1tUHPSKVEIec3Z64Yg1rgItLQg5ndCkpMBdVYWw0wl9QQFM5eVCYCXi8yHs8UCTnCya9Pnq1UeEucy1jCAWA4+/O7h9AMv79LQCpKp1cEWCAoxmtsNgOr1yP9EXItgwHKAjH88xww1Rg88zpNbYcOOOnxOQZWU72YflvPLwgQfwrXPToKcXG0pwwFuDK3Ovwcmpi8TY0CqpcCppQPaEHGJe+Z89PxXnE2ijFegLkKfPF+wN2eRgNP99+haJTf7wmL+JfiCrKex1IBKUNoMsQup680FEPJIecKT8eKTNOQepKUViPC7ZshieiAcXZV+Cy3KujLFGRtIH8ceQXTwv6XS83ylpBtPoR5ToLTgvq0TMcWw3gU36TvTva7wuXNUPMGYK9kOlMwUDjED54dhomVO37tsogqoCAIoCGTqDSKOVbaSVAHn8qu5m3FvTlxrMv6WpdegI+QXQ9lNTBvTXdSDqkTaTutuLEJ2hhMmahGAkIIBavdKMQKQvs4H9pVcpxP6HrKkvV6/B8ccdObkOR0gC/fRKfWxMDtbvXFNFm3s1TUfy3fB7fqe9Dk/U7xLVF+WCVexrfyRyRMGpwdrzQ/hc8l5R1jkbSb8c6pgOUUW2U6wH8Ux+nsN14U/lc0bMlGLbuPbzJ4sHyGnhg93/93lm7Nz9N7xgqUDe/iTcvEIKBtGaI8/g9JelYmNyQYTVE26OAW1tHiOeMU7D2RkX44b88TGgjfsIFkcYygi07dQCv9i/ERVGEy7LVuPttjfFXEigjcbgFFPr5YKFDE6ka9KRq88b8rrxQK98EEFdmQlMf/+ne9YKUP/RstmjYlPLxRHjgTa5OMNBn1PsO+8pmXZYIDKD/Kre+ZFrJFPCZWO1Yu7vCFjzuxwKaFv++z+iaMubaMhMwZm/fzt2/r+eOBcVG1uxZ1YmLrrx9YS+c+zzYNWVu0Wq6IkvjofKoByUSebzhmHv6GOeifktS4dQKAK/N4L7rt4DnyeMeYslKaSvPuxEVoEOp1+cjU/e2Y1LbpC0lJc/24iu9gB8ngiKygwYP9MKk0aJJ+8/gIljjSis9kLZOwfmn52O6dfnQ6ke2Sr//zTQ9l0nn/jzf4jJk/fjy0qArKmpB9FwBMZ0A2x6nRBrHOwrZ/SGjJj/KylqUSDiD8O73wVfowfaLAP0OQYotEp8vmE1eiwdyNqZhoy9qdAU6pF6cjYsY5OFAPhW57e4fd8tA74igm1MLzgj7Uy82vrygM9/X/4E6r31SNWm4aD3ANbav8Si1FNwRvqZR/Lr/kGv9UONrdE+FDeN1Opo8HvEpjBbZxQgGRkyMoAng3XcKPJYslBGumkk4PFNTztyRZpq2ojP+7/VX9ysklY+nNMnV1Vif293dYm0G9K8GYEaqZHFwM0eafcs7c104kmW5FGnlgzXV/z+HqrdDqbCf5/G75pA1qE2sLx//+IZR6qYBsctAWqmfBPopNMtMzTjNzVyf73fWI1Xm/bhT0EbDCUl0GZl4ZrdV2K/R6qsRwBsQfIxyNRmoj3QDlfYiTqvxCziBpWbXwYNLs+5Ek/XP4mDvlrxWYY2E/m6fOz2VApA7cGy32G2bU6s61mBlABJIBqIseekaxrF8ZfnXCU2qMMZWVe/r9spmMu92d0JADALB00xJ4sAzVDvKzXhyC5jSrcrEkKb35ugJTZcG0b6OZmrLPbQ2vu9jDVYRWo59ahYzZUgIr8vgiVkbQxmZMYyVZPXodFBZkoX032PpDFtlyntcirl/45fKMC0kdpw7+NIrrPVuQX3VN8JT8SNmwtvFaBvgb4PbBjqGvaQHZfsPF+MI47R24p+jWUH3EKmgLq0C6j5NkLdzlO2fAS3qGCowy/zJ4o1ocXvgUKhwDijLVbNOV9vEuNLyGesWYUxB1ugNBphX70a7t3Spib3Zz9D6uLFAmRTarV4I9CNzoAPusZ26MoKBfh1wSgKDnGjTVCLej0cM3zP46tkkrF3cfYY/LN5XywjIL7PWNyIhSI4huKDs3wGRv55fTIsmU5DuE2W4eCzxhvvy/MZeBmMvUQmG3WkaARbNvS0ib7ifM9xXu11xlggzKRgtsF0a1psM3Xi5sRK7/K9T0pZBJvGhmJDKV5ofA5ksqVoUhKAMwIYnLdol+26KKHdJ6cuxlzb/N55KSqAEK57PSG+e1FcsGOpOP7ZcS8KoC0S9CPkldjqXo8C2LcTvq3P912z7GSkTTkPGalGaHQW3HLwTux0bRefF+mL8WTFMwltG+4dYNvX27/C/QfuxflZl2Cq5Uxscnbi5Zb9g57KuePe4mnY7OwUY2Kw1Ggyfz/orBefMZ2MQQRWd+a6wQAaRfUp/cIAJt8Rpq/yM1YIJruVdlvRZCGFIRVhUwxZYZPz6gU7V4s5jVIYNK6L73XW47XWAzHAbWlGEa7IGYu/Nu4VmrBM4WR1VWYo0Di3c1P8fme9+DfHCAXb44s1naiz4uTdemj+1CdvobzQBuMiG7SZehFk5xjlfya1GUpIlTq5VnMdcoddwl/f/vUOnHrsqcN9NQmf8zzONQYVRe/70r0IaHQFuxKOld41BvvJljMhFA0jGA3AG/Ziv6cax6SMTiokvo8p8XNxVlnsfrK4+6geZhQHH4k5/lC34/yzy2UX7x6Btu+avssAyk8qvxjAxI6XD2JhiVsKJ4mxMdx+k3IqHIMyS0p+FgYK5MJ0a+zNYt4k0LZtw2t4MTcHWfuTcFsc0FZX9zjOXiP5pTLQ9uGE6xEI7hepowehwwuYKbILzs/MF9Vw/1hfJTJf7iqeMuT7R6Bte9SPmxq2o0BXj57QO7FAptxW2b/jWD059RQ8WfcHccyysocxxjg0iMfzZf9fJq6QXMA1lr48gUytUoV7Rslg5zVoa9euxeQ5swcUTmBg87vIIHBMsX39CzKwOirXL353/E7jgbb0i95CwSkSuPXaY0+gdOvyQwNtN7wOb7vEiqY1ft6NHU83IGuuDXMf6Xs/m2t9sKVpYDT3yif1hLBvu0sAaMXjTCgeb0Jyb/rogd0ePHf/gSFfF1t6BDMXZqGm0gUeeyhjqFb2FrXJasy8pwSZM0bm2/1/oG0UE+ShDv2+J8/+9+6o6xFMNZNWA12WREH9T7CwOyzAtWgoglBPCN4aJxr/sg/BDn+sef+48jVUTpSE4g1ePbyGPqHn/s9QHi6HR+lFvUIq6dvfFiefilRvCnY4d2C7ZptwyGR2R/yxBfpCQes9K+McFOlLkK07dMl2bmjlxZ8Aihy5oEO5zbkVrYEWvNz8Tzxe8TSytJIz/H3ZDz22vq/n+KGue6T6SwbO5HY3+BrgDDvF+BprrMDHnR8IMIXA90HfAQEAO0IOTDFPw9HJg29yDtUHb7cfRINfih6V6i3C0Sb7sNHvwQxrKt5oq8WHnfVCjHwoY1oIGUxypVtqkshAiE2lAfV74oET9lXSrClQUPdGpRHsGW4YyRj8Y90ubHV1CYbKSEuiH+r5CGLFG3Upu4MBoRnGiq2ynZzCKtF5IDeXzgg1+dgvq7ta8E7HQbHZIWDCjcMHnQ1CT4npHzSmFDIFmh7B8SnZIjVyOCPId+f+TQMK0hCcebpi7oD+ov5f2+uv44PVH2LSjn3Ivvxy5Fx+OeSNLcEyOQV0uHvLnxMom287GlOt07Ew6Visc3wpUhT+MfHlAcAtNyhqhRrfOL5GT7gHiijQ6G+MsemYZro47bSEzctI2sEUZ0oFxDNJqdN4ac5YOIIBtAQ8yNObROoUN/rxAv2x51CqcWFWCbK0RpGeM90LdKWYBXu3ze/B6foUvOfrEulwBCPkcvFkQlGSgePXotKKdHRGYeVq1cMBsP2fjwAxq3TyHiy4MpwRvKBQMAFIWdeSqSssXDDVklC64OIAACAASURBVBIbA/IY3ujsEClIV+eWi/4gYMOggLypJoOFzulo9FDYxiMxd8WPw5cnJUaJh+uHJ+p+j3fb3xGHnZ2xFN2hhTglLR8VRqbJjDxVgmzKu/c/guYA9VoPrQlDgIApznyvc5vbkeoPYeF7n0Pv86M72Ya2Y+ZCO3kyfNEIDoT9qAwM1DXlWOF3SNkP8nLIEPyqpxU9waCoNkZGJVnC1EQdipXEjSPnzqtyxgpWAdnjDIDwd4K9fH5Z2ym+H6/OKceZ6YUinZCFcGQjeLPH44gxFphaSAYDN5pkccjXkhnLBLVZwOAoWwbI7qYW21DzFzc8ZBLcWv2N0Cy7s2gqCuOAPBZVubnqRtGU24vvQoVxXEKaDP2kpLAN73a9gzNzJE2+wYxr4EMHlqHJLzG5mGUgG9On6FcxvZOsMK6LTFO+Z/+dyNcXYFnpQ+LQgKsDkVAIzh4FDKEkeFfdioi3AypzPsKueqBoPvQTL0BOUhKMJi1WB7dga8+3+KRLqjDIyqcnpywSwVOj0iSAmaGs1d8C+m5vty3H2+1vgqDgrUV3xg4nq35524FDSmP01xuMvxfnrTcmjZy5xc092c+ycazL8yZBMmorE9iNhKLQqlVC0/Y3Nd+KQk9cB7le97dlh8Gs4xgm4E070N6NaCiKYpUO3eEOqP/mgOorH5R6JSK+CPRnJ8FwdhLUyRooddJmlkYfOE0rSQv4Ij64Qi7BjKV9s+EbTJ41CWW9IAP/ztTjwYA0+XpkrRGs61/VttpTJdi4ZHlflXuNANYMSiO8EQ/KjRWo89ehQFcgvl+OR465pyv+imxdjljzCA7SyB7nOsnxQECOayz/LdsllWsSWILy3+lXsHoyQUv6H0eapHAk5vghXwAhC+AX6cu0E5JzBNj2XYwyMvcd2CKCRzQyQclgopHhRLBFZjVxfMvafZzrmFHDCrecH7gW01djwaZ4Vhz7m+OTP2nOHjsebd6L/SFvAtCWuT8Ft8eljhJoW/LxNKh0Siz89gFx7luTr4HKV98LtAEvK4twd/EDKDNosN1tx7IDEtj+8oRjRb8QoOL3TN+DKbFMZ012uPCevQl/cf0TWsVOhKM+Id+xKO0UESx9ueWfQ3bnaelL8MuCgQSRkfQ//YX1jjYQBF6aUShYxQyAjMbksSWnkxJkZUo/55j4tPrRXLP/sQTcZBYe9Q7jU17jgbbCm98XVWFprz3xOEo3vjUQaHv8R6jY3I49s7Jw5jkvJtxq//I21LzZjorLsjHuihwRbCIz7c2/NWLGwmRU9F77j7dWo73ZL1JCacXjjLj6Lsnv/2x5Gz57s10AcLL53GE01w2OOWQX6If8TD7/FAWgjgK6NA0WvzZpRKy2/3qg7VeP3IJbf3nrkLnT32XAxZ/7fU+e/dvpq+9DX9U2DdTWRAHAI/Vco7mOc0s37Gva4D3oQtgdgr/OI34SSGspaYPeq0dSsxWP3P2nQ4Jr8j1nbJyCH7+8BN0pdnSnOGCIGpH8UB7WbPkMjjIXct9Kx7z3pIgG7/HcLS+hMUUSTpQZHqmKNHRGE5lCdDK5UJvVZhRqi2DTJsMZ7sEs62yMNVWI6ESTrxHp2nQpqqtQ4MSUk/F596dCL02mD/M+FabxOCvjbJhUFlhVFpQZx8QW+NH03aGO/aHH1pFq9/d9HfduB0LOILz7XDCMMSPQ7IO/yYvqogYce8px8OzbB+MYKY0u0CKlrZBVGW91vlqYVRakaPoqrNJJXNP9OX5/8NFBQdv484cCdkkr/0n2pZhsmXLEu2GDWIw9gjlDEGqbs1Okn/WvADjUjefZMsWmjA7Z3vYW1KmklJF4i2d0yX+nXtAv8icKEC7eyGYyK9WiLQTxXm2tQU84iP1ep6ja9n/LpNS1Inzc1YC2gE9sopn2ttbeGkvtY2qhXBSEn99WOEkAnWTgDJY+Kb+LTS+8gOYXpDTR/kDb/UkPYZNmo9BB6gx2iLno5JTFKDWWoS3QJjYXWbos/KWhr5DBb0qXYbb1qBioRlbGNuc2zLYdNeLuu6ryUtR6D4hgA+e3czKX4viUk8RmSBbtHcnFyPzoCvkFw0/W8BzqPFYnJoNDZjrRyZZBMYJdG9esjaX32bu7oHe54dGokZI1MNAhF1MZSRtHcwyBYwJoHJsyw5YMEGqQjrRI0FD3G+w9YbVmasIcjn3XuV4GWDjmlmacN+qCHGRkvtP+Fj7oeA9FhmI8UPoIMnWjCyRxfPMduqryMvSEp4r/+S4RPOVGi2DXYDq3o+mvApUOYY8XaosZB3v1d0dzPo+dZU0XUgbUvCo1WJCk0SYwjQiSEES9r3S6YGowmyC+CttQ95MrYvbXthuufaMpoCXwDQUQCIbhV0RgUEli3QThqRVEH+XmvTfGtNV4b6YVLZy7UKRnKvwKRDrCUKiV0GUfOlDLa7b4Jb+K6e273ZViXiOIxXWORg03Gu9LSQ9Z0y1MfdVuhwDZbMokhGvXwbfr71DoUqEpuQS7169A1JyNiiVLkW1NhdWsxMY9FkyYGcE9++9IAPZ4/bMzfiQAYK7Z8cAJwZStPVuwwf4VPu76UKSe0iZbpuIPY58c0PWybAw/YPVNWSeJFUsvyCrB81vXIzU3VwACMiDKMfzzvHFDVgwe6vvlnEOma7XHOUBqg3rOlB0I+sK4JqkMzeoALt0vaR2+Nun4IRneDJ4917hHAPusaD7FTCkRAowHBSBC2Q6CikyN5LpM/deIjwHwqPCZuB5QW6rb2QbddRJz0TLNCOcWD2rKDuLZa6VN71npPxJgKqvPxhtB1SfrHo/9yd/jR9gcxiNjfi/83/hgdxQR5OsLxdhkoJpsNP7OccLjuF4RULPAjG7YRSbLYMHyQ70/HIcnpy0W656c0sxn1Cq1AvDj/WzqpJjmH8cv99qVboeorhq/zjEV8sFSaVzzvSczjJamlapOflf7rnN8//vLlSjjiwqwIB5Bfj7H4TD05EqgBOyYEkiTi+6RjUnAWZYpImuT1bHjTdYCpJYfNdBpHJf0Ufk/fyeLkKncBTqpsjXHBq27ox1PddejJpTIaBsMaJvzYCkyZlpxbe0LqHS34LzMIiwypqPxwP1g/sCrikI8O/5BAcpWe5rxrUuqBE9QbzaLuVlSoVMqRcqwXDxG5wjjjZ5qrPM9Ko7lXHZD/i9jJA4CvZsdG2OBgPjn5rvCd4BFYDiGkzRJw2a4xJ/PaX23uwFWlQRgc+3ldZRQif3qcH5c/Niq9zYj35AtAoLx1X6/6/iNnzsZiGJAlabGvzEFUfzkcYlBKwNtj9xQBaXiXRzf+Q4a0tNw5uNvxprw0h/OwbhvO7B3Tg4K9t+H9s0DMxKm31EE2ywrgsEIwqEoHr2xCnNOSsW5P8/F9q8dINBGI0jm9UhppGS0ZRfpUblJut5pF2dhfm/qKP/9uxurEtJNCcQRgLvqriL87f7aGNj24L/6JEeeu78WB3a7QaTlGJKEODZuyEfxqalQa5RQa4aeHf7rgbafvH6B0NRZcIjy5IMNPH+E2mTKEbMCRjt5UrNMWDQqkFpWtKCJxTAKUQEjZkRQLXHU6ionvLXS5GUaZxM/yWpTaPr02Ub7MrE9CiUSruFv9EKXY5BWmxFY1XWb4NzejabcFvj00qTpGOvCKyf3vVjyZXQhHRYHFkNbbEByrRVnTD4bjY9Xw9HZjab2euQ0ZkFlVENfaEKg3RdjxKlMagHeWWenouebRIYMr+0/PopOQxdyG7PRVScVDtCcZEF4WhRbM7Zjh3+HEPcdyoYCTkbw+LFDxEZXX4hifTFm2o7CMcnHjub0AceOdmx9p5v9h54cdoZQc98ORFwhhNxBqE0auHb1pTvENzuSqUDRTyrQ9fHnUBonoqpjN3aW7cbE6nEo1Zeh5/wA7GNceL75r+hAHwhbEC2A0WBCXbBuSEePzj2Nkdp4k4FdRr7iBeuZtkwtHDKMZH2k76uLu4N+kUZH5htFmblJIENoaWYxktU6Iew/GAuJ7elfRVPMLb3OECNWBKpGYnI128GOJSuEaXRRBQS4Vaq3osxoQcgVQvfyBsz+RongSSk4sFCLXRqXOI6TITcMdMzIMKKmF3UIr9q9VvyN+leMRJJ5R+0dgjzlJhs+6mwclZ4OAbfT0/KHZcANBbQpLzpFpHKmuJKx7LW7UPLUVLzZ+rrQvDom+Ticm3n+gC6hWPcGx/oB6Z5tr9Uh48fSxkip72MUDNf/3EzcVHW90G6T7eikhWgPduC45OOhVqqRoc2CCsqEdNShrkum34qOOgGWEmSVU/zIMiP7a7I7JFJmD2Vrli/HzMmTBeDdvWYNDMXFInBBnS2VaXQC4cM9/+F+zuckm4+pXnzGmbY04Yj/u7UGX3a3JETfWRWZFQ8ZnResvt73YpY1TaSznkY9rxFWenuz7XWck3FuQrNHM9f/o+l5fNH9uTjfqDRCoVCiPdAqxOzPyViK/8m/YURdQr3XiDsETVof80xmxZEJxdSYo2xzoFFqEyLs8Yzf7qAdBpUeLf6W2AaErCKTin1yI36aN3hqFyPjr7YegLOrE40frURuYxt2TBqD7tRkNGanoexAI3Lqm2HS6rGtIANl1XUweP045ouNiJ53AeYuXYqt8Av5AgLoTJcTc1cEAjybak7Fm50H0RoOJohtM6WX7/yhXBsZoI1Pl+2v03v57jUJKVVM6T/TnIcHW3bE+p5sjXhgcbopBYU9OoxJTcKMvCyhC6Z0RzA+KRk2o05kBBAAUwyh/9L+biP8DR6kn54LhU4pgqwKlUL4bg6fHQ6/HdW+fXiwYZnYJP5uzB/EJjF+bO29diMioQi06QakLs6GeUpSgo8Zazx90VAEXeiCRqEV6XrvtL01gNVBoIMbQgJcZBjxvrfm/xodTa0I+9WwwYqIMwzvxtsR8XdAW3opGv1GPPhPKc3qllmPYey0SQipLPjzZ/Pw9B9n4NueTfjKvhabnZsSfDambaVp0kUa8p3FvxHpqrtcO/Fyw4uoCyX6dhMUE3FfcBlsR/UF0gZ7KdbZW/FZdxPuLJJSyj76fBXGzz0KtV5WD7WLIM0Z6fkjlq8Y7B4E+8lSzNWbsLmnHS+31iQAPEd32hDN0WKtvx0n2LLxm7LpI3p/Q/YA1ElSdU8ySQkc0zhW+SzCyAZp8Iiqrd2RgAgk+aJeuNY0Qv33HihylEiZY0bnmz1Ye8wGvHtWXxVbuREMFi1IXijG0sedKwXjrL9dmXm12GvtDezF263LEQ1Hsde/R0pPjqRA0mpW4JXulxPOP0F9InQdWqgLtVjheBupqlR4oh4UGopixVz6+1wcY5yfCKLEG8dGqjpVzINnZ/4Ie927RcCcQMWviu4Q45j6gwqFGpGopKFKMFUGlPhvguR8b1lsTjb6Q0eiiudo5vjhBsBQVTvllD4CbVyXCLT0YvPDXVJ8vqqrWRRnI5DCYBRB5kfGzIoV6ou/iD3kx+uttUL6ZCQBFBlk4xrL+Zfa4izc4gxJvnh7mxt/cTRLQFu2Ads2LRepo4MBbSXnpGPclTm4ou5pMb+rsRG/zj4N6uZ/CqCNcDF9ILn4yyTzadjskpid8d8rn5Fp1d5IGHqFAlpFPXyRf8GqzsHDZfcOmrrOoMNa+xqwWjNZt3KK/TMVf42Bcp3BTqGnS/B5pP4/dcdlI9uTWASNbM0MXeaQYBuDs5+u+QwLFywULE7Ox9TS/L6NGm4cWyyCMxkpuOhxKe077xfvIXOmFY9cXwWlsg9oO+l/HokRIGSgbVf6LFg2XzhoU496tAzKHMk3kVNBpy9MwnnX5qF6h1ukhrLS6MU3FYgiBy89PnB/T4YbmW6yvfeiFDhSmBoxfeZEZBfq4XWHYTCp8Mazjfh2jV0Ad9c/VBo7Z92Hnfhsebtg1clppOZSA8Zcm4e0sUaYrUMz/v/rgTbZYZxpnYWbC2/r7TSKePqhV3HzwBLWEsVYNjmCR/T4UOKG8aMiYfKMAsFOP56o+gPOz7wQVrNNaOooPUooDoYRaPMLho1gex10IeIJw1BqQdppOXB8lci+SlmUDYJL0qgAtOl67LtpM1w7JJCBn2dfUiKcrMNOIe1dhOXnkQss1PxmB5IWpCFpoVSenO311bmhUClhmZYMpUGFsDOIaFhyxtZe/z66kx148Wevw6tOLNnMRZEOGBdL/l7WUY5fLLhp0BfL3+yF76AH1pkpMWeT/VV5+deiDfGWdWERkk/MgiZVi50XrBN9OZSxH3UFRmyYtEmUZ/4ysgbJXTbhWMjAoHwu8/qpcTPOOAGvt72KPW4p/Yh/Z5R0rHEs6v31eLf9bcEiocWnVcS3YUn62UI883DtSC7M/dvgr/fAW+8WC56+2Axd9nejmcvXF0AxtT36bRYImHEMqcxqePZKovM029x0+BrccO/pgb9RArGi3gjM05Lh2taNrk9bBnz3MhDLxoddIYQ9IeF8E5iVjWzIJ255LsagTO5KEgxJ2fQ+3YDvXrxXkRRMTp2KGwtvhrZXP8TxRQcCDV4EbEHUFzZh0vhp2OveA5dY0HIRjIQwyTIZ99fcixZvM/b6+oTEyXxkFPW58f8LU9Qk3heRlqGQhMk558TrlLANcsoDf+dcNJKI1nBjjGACU9yYdi6YTvsbMG3qFMy0StWIGBWXiwH012OiGDQ3s7LmFDWvmF4p2063pMNDsI2aDUzVuiq3HN2rWmDa5UP7O1I6Azf0HGfZl5YwvwOBFh8OPtIHDvE9tc1JE2PEPCkJnhoXfDUuMA+h7GEplYal2qkZJW8qBnvu9zvqRcopNxunpeULMIXRvRydEcf0ah/1f1aOI45Bzj2D2WBAW9qlF+EfxzViTfdqlOwvxDVPXYKxT8wUcySdn0Np9slFEeR7efY5sfeGjci6oBi+ejdyry6LsZUPtfmWz2/2N2OjYwOqvHvwYccHQw4HalaSkRJfXGa4sdP/86bnn0fOFVcMfVo0inUPPYQJRx8Ny9Sp2HXppSh98EEBsLGqpADd/kON46D781YEjk1Ca9iLaUlpYrNKECTeHmzeIVKtnyo/dHXNr6rWYIv9W/hS/FjpeD92CQoop+syJGmCaBTT22fjsqMvF59/69wsNP/494Upxwlfhf9v37IZO7Mq8XzTc0P2XnxRDPkgsa4e6Eu7FJteowoH7t0h5tbCW8YhbUme8E9u7bgJO70SWERgg8aN6+LUU6FXGcTfmNLFdPlxxnH4V+OLgrWyxb05xiaS78uN+Z/K/yzWf4KBC5IkVoFsnStXwr5uHexr+iphZl18MVLOOAMNjz6Kno0bB33OSHo6xi9bBtO4cWKtoYW9XgQ7en0orj8qlRhvaqtVAA/P1+8WAdSr8iUG1nc1uTI80+AZBFBXe9FR34MHbPsRNaoEAHZRagm+dLbiI3sjjkEaftFZgPY360Wf599QDn2+ETt+vFYEFVVmDaIRBj2VSDkhC9ocPawzUkXAofXVg+h4txGBtsSgR+41ZcJHawu3YoX3HYQRxt7AHlSF9uJU22n4H9314jGFUPacoxB2BLHn59/EHt04zgrz+CRkXlAofLqQy41oUAGVXif5duEIdFkGsZZzzdjk+AYEeaMRVuVsR2d4YMBzjL4CV2huQNjjhy1gBnxRhNq/QqDmfwWbLVx+C97+uBH+C58S7dj5zC1YqN8BvcqH3e6j8de/nCjARvpgXAftwW68274Cb7cvT/jKCrQFcPvc6FT2teHEjxZiUv0EPH7Vn4U0yb13/io2H4/0+/7s888xfsJMhK126FUZAjwfYbx5pLfAqvoGPNK+E152cj/7R+ocZEEPb1UP3FU94p1077SL9ZBzk3lqMoylZrS9WS8CzvwOLVNTkHN5r4qQoq9QGuetsC8cC1a3uBzovGYn1i78Bj6DD/PXzEbSEhus5RpEs5LwetVyfFg4EGgTc4G6dy7oBUWYIkxgSw4upipT4QULfSUGIvPVBdB1aNBobkrYG0zqnIgdqX0VXOVuOGf/mTgxaRG0U02CAOA3+MX8w3nn7v13iura/J37trda38Bq++difu7sbddQXwLTqBmUkPch/G59vcW97ti/SejcsbhYvDG9lyAbg5EEh8iAYrrh4VYnPVx/Xp5ryCSTC9lRm11O45PbTM0sAm00+mEU/+c5ZG3RhmO4vdC0Dy80V/XNDyo1Xpl43CG13uhXeSNkLLJEINcKn9AHJIBF1hp/Z7+SYUm95SVpBULLjam59mAHlFDC1eMUwGzAE8TvehpRxdTROKBt1oYQLvzqs1i7mDqqMalgLTHgqZ+tQEsgIIC2OVotFgVaYkBb/7GgVl0FT3gg8K7EPijQhii4HjugwmfI08/C/aW/QKomTcxDagXBOK9IRSZ796OOlaIiPO3u/XeIgADXuxmWGTGNy+nWmSg3VWB+v3Uvvl0yEzkSjYp9Am23vRKFlsIBIB/bMlj6PFOxP133KY46qi8Lgoy4/vuKEU9QIzyQQXOOrf5Am+WSt5A21YK7L61E0djPYoy24y+5G5ZpUgGC/kAbq4tOuEaqjE7T2ligBNjxjQO7NzlRuakH3R1BAYxd/2BpLDX0hHPSccKPpOrkBNG++qgLeqNKVBYtm2gWbLZgIIJwOAq9QYWGA17oDUps37kpob94PgG19//ZEmPBqdQKwaSji9FU68Ony9vQttmJeb1tJNg2/f5SpOYOLZFxWEBbJBKBw+EAf47UlEolbDYb+POHtItfvwDNJY2xdJr+974w+2LBPqLR2bWorbhp7/Wo9UngCYVjr8q7ZlBALv5aCZTNZ/eiZWcj7rjsXsHMopHlRaMTcNKHJB4mmszUGqpv6EglLUwXQNv+O7cmgA7Fd00SC+2hUkgFY41Rz37AB1kTuy7+CoFWyXmjs0fnm+bZ3QeE9G8Xj6P5DvbpRcVrrzGixMWWkxJBBop6y7RXThJfrv5y1BXDPFVOsWkX4EQwCsusFNiOkhZ+0cd/3y+cDkOxWWzSWXTBelQqmv9Rg2CbXwA8/S352ExsbvhGAG6fnv4lMlOzMLNrJoq8hdBm6KHPM4rJ3w4HXs74N+4ce490iUG8Lm6q/ZEAVrS/JQ7Z4Pgau90SgHBu5nk4Jvn4WIrFUN/zYH8fzcJMIItAlbHCCm6sQl0BwQAjmMEVkH+jWaenoPaRXQi292nncQxm/aQYulyDiG7z345NnTCVW+Ha2g3DGAvYX7xOsMsP+7p2kPVIEESkIygUsM5Lg2t7N3o2SI5v+hl50GTqEeoJwL3TAXelY9BHJ/gSr+M32EHmCUlIPikLYXcQKpMGtrlpMWCwJdAitGQMQT3K3yrG9rHb4IYTzQXd8Gq9knPV6/zpfXrkNGZiwo5yLPjiKJgm2IByFSrrdiJslxgRJdXSnHAo06TrkTQ3Dd4aFyLhCLSZBmgzdHBs6IT/oBsHJtZj65JKbEvdAa9S6veFW+ahaFc+Jmwei3C5Au0LuvFZ9moYtSZMy52OM8uWosnfgEpXJZ5p+JNIhZAtR5+LO4t7x99wjRvh56MZW/GXpLNP43smW1tVNyJFelhrQ/A3uOHcahdjJBgHfB6qWbb56QKAlMfOUMfynS/69YRYFH+EjzrgML4Ljq87EGjyIuINw7mjGxE3AyE+pJ2eB5VJBfPkJJgm2uCp7EE0GsbW9m9w7NlLIKeOeg1A5c+m4bOCOnSiMwa0ZV1cjOyLi0fFSGMDm/9Zg6bnEkW7UxfnSMEWFZB1URE0yYfWvJIf9KPOldjn3gtf1CcYH3QCuTGKZ/SeknoaykxjBOtSBbUQzh+JMS17/513YtLrryMaDMaqRcafG+rpwaZbbkH+jBkwT52K6l/9CkaCIkyJOP98pBw3OgHrkbTrSB3TubIJtQ/1gb9irPeyqeV78N/WWakwnp2NrGkSUC2bzBCn5tFvPrwNX5cMDhYN1l6Cb+1BKZ0r3lJDqUhutaE6tyb25wnmSSKYR/u06xOcmHISUrSpQstINgapXNvtqHt8z4BgRfz1+TzZl5Wi9dVatCzpxp6FNVjRLa1lo7F8TQE6Ix29RRWkTW28FeqLMMt2lNgsjjWOgfGP70D7ReJme+wTTwhn3FtTA9e2bQh0dEBlNKLx2cTKvJq0NBTcdBOMY8eKQgmuXV0IdflhLDMCWgJtgNpqFpVMxbplJ5MlCpXZDIV68Ag0Nz1kU1EjZ6Jl8qg0WHdd+hV8ByQ/I+POClinpUAXkJyF7jYXWu/aNeA7oOi87H8N1s/0tbg29g8yysfye0s9JxdvVryDd43vJlzi7M6zcPzy+eJvTqcTFotFBCPpt+kLTAk+EecZpQGIhLxQqLRQqnQxGRDr7DRknlsAlvyOBMJorWqC1+XG1/qv8aJF0iwimylNLb0HEbsN1m4VbEGyBhWIhjzw77xfsNm8uAxPr54IZ9EBVFwhpc+3fHUMWtcvhNLFQJ8SfzshFfpiE1JOklLMo4EIfEEfvvFuwONtj6KsoQQ78vreTwbM6GtzXV/y0SmIeiK47fFl4txLnv8x5pnmiyBr6onZwjcayujDOXwOfPvFtzh24jFo0bUiNy0PPZ92CICSawbBLgqIKrUqEQQR/sMIjf5Z54dNsK9vh3NTF9pm6tBj9+LlC8PoTpbSxWZtVOLCl0euhzjUrTlu8q8vh3uXQ/iwDMrzez/47G6EDvpj/cM9yZnzT8EObMMX1m9RF6qP+Su89i/sN6JB3Yj3Le/DG5X8mBRlKqbpp+NM21kwqs342/o/4+u8r2NN0Qf04n2bsL0cuybtGTSYuWDNbJz44TF47cIVaM5tEUF62a55+hLhg5kWp0BpVMKyKB3RHAXUShU6fJ0o1BQKf1MTVMPj9aC9tQWBL11QFWhR9cZ2+Ax+fHnMBvgzg/BZfCiwFWO9f524vOwLkoX5q6LbkaRJhlqhQaW7G9laIyrddpFOOlh1+CfGzhGAG41AGyuyjrbYwGh9Lmpsj2YwZgAAIABJREFUEcgieEUGNYErtoHt618FtL+UgVGpwnPjEgMb1OoiK5s/ZZYbry8qlfrduHnfBgGQkdFHkHG2NU1oBcvG9GPuJYdCnuUKxATdfJGQEPcX8w8L8ymUArSUUxn5vrU6W1DrOACP3422xmZ85VqHhtQw3No8PGg6FruqVghG22BAm9ymV373BZo1XgG0FaMLLAclM9qYZUJQlkAtAeES4xI4w9PQ6O8LWNhUnfCGX+KONuF1qjAtxqNjfjkosNUeaBNkixxtjigIs7Ljfbza+q9Bsl1MmG9bgJ/nX59QhZ5Bi+5gtwCLBcMSCrzU/A+sc6yNZdSU6ytEgLnQUCiYojJWQTAvnhxE1hv7Mr7qKB+E8kfaiG5IdvShpi0y3VXMqBgmwiCPz/5AG5a8jty5Ntx50S6Mm7Z6WKCtwHM1Zt6VWLRJn6bBbT/ZJZhq/W3GwiTUVLoF8BYPtPU/zmRRw5KUOJ+SveZ2hrBu7dcCaGPap1qthNmmFumoT/16P+59fhyy8vSQgTZel1VJaf/8Q50A2+aoFFCGozCdmIR5NxTC3O8+clsOC2jr7OzERRddhI8+ksRKR2KLFi3Cv/71L6SmHprCPZJrjeYYarTtXbRzwOAf6hrTTDNEVFY2We+mwjweKqhwWvrpyNHlJQxyvjArV6/EggUL0Ly7Hrc4fgkyZ2RwLf5euR3ZOGf9EkzWTIEmQwd1gQ7dbzbHQC3LjBQBdtGezfwr2pWSw11aLQ3AaaHpSP3MLH43nJ0M71vdgiFS+uBUsREgG004AElSqikdfi6uTDUlEy3G1FBApB8QvKr7Q5/A7XB9y1RVXo/sof728N1/EmwhMtbOzThf/GQUgKzA/rnlo11shmvXSD5vW14PbZZebKxZBZXATcpJWQh0+FH/xB7Yv5BSTYcy9jP7mABc9iXFCHYHhSNvHGMZoP0lX+O99hX4Y91jsUsyjYxVaU5PPzNGJV5n/xKbehhhVmBx2qlwh92IUBw81I5MbRaqtlShYHI+SClmNH5p5nkJTSTAaCg2CVCj6xMJ0CXYSMBgKOdcvoBghRWZhPMtpyMfqg+GA4RH8j3wmBgbjZU62/0xkM3E6PqUZOFE0al17bSLZ0k9NRcpJ0jMyv72VP0TWNu9RkTXBzNuRh8oewQrO94TxQqYRldqHAOyh0KOYOydECyWVS3o/Kg5xhiNvx7bTKeaG0RfrXtYYFA+d9ekvdg8dzt2jetjuA3VTxXqCtRFqY01eMGD35Y+EIuMCYZKrVuAwbr8Plr0SL8DHjfce0gglazV+M2JY207Gp6rFpF1XYZ+yBReuR0E7m1z0kUqZPFdEwXY2vpGHdzb7QnzCDcFGecWoPWVWoTsQfhbvGIDyvvEA/rydbMvL0HO5X3U7v7P7dnTg2BPAK5tdri+7RbvPkFR7wGXmGMHu+ZwfUctyM65DoTse1Cd7kB3igubZkvAGDd7v73jVvG7zJ5lapbapgZBRFOFDareIAaPiaWFRoGuj5vRs7kLPZs6Dzmu2G6y/Rh4MU8a+QaP92vw14sS9L+tuUc4doMxcBkUYXDp1PTTxTyUpE6SSh4qFHDv2gXThAmodGyH598r0PzFx8i981Z4kjWI+v3Qao0IqRWoidbB7u2AMqpA3RcrURTMwNKcC1D3WN88SMZS7tVXJ3Q3ASF+7/FjjQD6hx3v47KcK9G1qlWwYAWzhhvHE7IE0M6/da9pQ/tb9eJvNAYWtDkGJM1Pg3ObXZr3W3xIWpAu3l+NVTvohtu5uQsd7zXCud0+YoDYUGJGxV9mi+I/gWYPWpfXI9DqRZOjEZ+c/AU2Tdki2sSNJf2CeBA/lB8WY6UxrRlV2TXYUdgHHqS4k9Flklii/a2koQjF6mJckXM10sZkJQDe0vN74dxhF8G3ukd3x4AcrmEM1skmvwNcA+KDIDxOv9CKlUd9gvyMIuxbsQOfLFwtTjt6xzz4rX50aDqR3GiLMYTl55rXNQfW3+QKLUJnpAd/qP2dOI8gL6P1/YE3g1+JGV9HYPACMzYCedkTMOaxxyTmY5DzgLSm0XZdJFXAJOjGKqRAEqwzf4qwPwUKpQKubYmFEhSaCFQWL2yzc+Bvjoh1LuO8NJjGpyPsUguAnWsOSUVcyztXNeMh1UPYniax+YwKI64tvFFULj+UEcxg/9X/SSryROM7ahxvga9NAhodH7WJ9VgOKnE9ifejxHeToUf6OflwrGsX4zXe15KP5/vPAEF/I2CxedY2AfbXlEoVjocK7PIz3odjj+3muB/OLDNToDJqEGj3DgjCJv25AApTXxC97aAdVkWfplCw4V0EG99FV9dkPL/lEjQqVUgt3ofSK56J3bbx80VoXLVY/Ptxl9SewQK6u2ZUiUAVtcRo9LM59gi0EUwrvHm8WBcvKOhLRbp92fXi3aPlXF0m2MacjzmXkAFM4Nfp7sEdB28VjMKJ9ZOweNwpgiGo7VRj7gOTh/SlZCYir809KSUtGAyib8l3zb6hQwSQuldJeqWDBRT/fXEY30yXmG23PKZBbqMi5iNxn8B5TmXRwLmlC7oMg1jDhCkggkGhniA6P+grxDHcd8l17N4HJQ0qyh3cZ7gN7/k+wIemPlbpGW+fLPpUfq9bZnYiNFOBqCOMrF3psJYmQ7/IhujBEOwPNYB+DrNDqMV86d9/LOaFVEUqOqOd4jPec0pwirim86AdurEmZJbmwNPugupkA1o218O6x4Ttph04CkcljEn2MVOcLTNSQf9D9mv50/6l9F4dymrnN+LPS+Mq3fYeLKf98Z8s6sHKuf6IEQ1+HxQKH2o8DjT5/Wj0+7HT7Y6lF16dMwazrJlgNUcyxEZjw/lc8rUIWDX53bi9epP400g1eHlsudGKg14nfNEorsmpgFGtFqmVLHhV63WKYg/UnKO2L6uK8trUqSPAKN/nuYoFooounxHUx/KEEe4JIewPQ5OiFf+Pxsi8i2cBMji/q2cnmj2NeMH1d3RG+jNjdbjbeR329Xw8KNC2pfssFOWdCuduN15+4HO0Gv2Ybg5gijqMEvsa1CIN+6KL8LOJp0IDDd5ofBVv2ZdjnGkafpp7Ayo9Lmxw7EMENnhCr6HGuxc5unw0+aXUzVxNLn4z5kmUGBKDaPHPzKAMK+Fyf8vfV3evEtqD5cZx6Ai0oTMkPRP3wncU3S2y6KgVSJCMQJ2cFipf8+Ha+4fMjCJAfF36jcjXFsBiHTxY0B9o4730PTrhd45YhiSOAUvChYwlyG3k/EWXUMheRQBfIISusANXd12Ak5CCE3tTR19rfwKLf54nQKkhgbZHLsC4HY1g6ugY/c9Rcm2edO1eq9zcg5f+UC/YaWSxlYwzYt2HXSJ9UzZ+du2yEoyfKfVJW6Mvdg2y0AieEWzrb2SpffTBFzh64YIBQNyvf7IL9/3veAGyxVtXW0Aw49aulFhvTMxljk1IAYy/qwiWDC0KpgysRHrYQNt1112HpUuXjgg4IzD3xhtv4KmnnhrR8aN5eYc79u6778ZFt18oNhn97YmDvxeMq8FsqmoqOtCJhnDieYyCEFUu15bHTnun6y3s8Q4OVs0zzEeaKh3zjQtwW9vQ1UjGBinaroDSKqH/hcpCfOQeqIFAZ4Hsq9yuHGQfW4hJj5VCu08J4wwbim/qYyNo00n7j4JFE2of2BnbVMYz1uRiBbwfAbT8X1aIAgbNL9Yg6ZgMAXDo8oyx1FVS+cnyEA5grRsRRKApk8CnLm8Xrui8VDAHX5305iErQ/F+I11shvt+j+Tnzf84gGC3xPDiZMJnlNN243Xi+t+TgF3WxUXiWGO5NUFfhSmUK3s+wAft7yZMoAXqQtiqTHBH3DGHcaTPYvDrMa1rKtpV7diXsV84LnSKBmNhxadX0ikzllngrXYJZ9A/J4KKG6cjJVdaSA7ctxP+Jk9sw+XIcSI/t0iw3vQlZsFU22urQnZTpkjJIOhkmZIMpUkFQ4kFPV93wFPtFOMm88cF8OxzCfCPm0/zpGQoNApkLC2A2iYt0DK7kkCKc1s39LkG6IskEPlQxnQq2srOD2BSGfGvZimiTvFugmpbmjfB0N6N+Su9yD9jKY5bPDKtouHuG/8520zmmndfDzz7nSJtg5E+glIqqwbJC9PRubJZgIVkWbqiLnx6+hrUzmxAg1aq4EYr6ykVkd+svelYO7svIsw+NoYMOKPnDOiOMWN3SyVWaN5Bqj8VJ7WcgMWti9CxoiHmYGZeWISe9R3CAec4TDkxC/av2iWnvFYqTmKbly6ALgKzBKE4HtrGOTFx0gSYKqwJYDGfr/Ly9bENOse4fJ2h+omAGjey/MkxwLHGwIF1ZuoAIEC+BtuSdHQGjGOHL5MthJwdAVT9YrOYz2SgjUUxmAJN4JQgikgfbvOJ1L/hzFBkhm1eHyuWxxPoYf90ftws5gFuENqndWP1hC/RlNWakHosX3/8znJM2jsO5xx9PlpfOdi3ETpEA9hHtgXpYuMQ2zj1Hs9NMNO52pbXic0jresjSVdCtrz/GYPM8/sigBxro0n9Xt21Cns8lTjgPYBWVwsaIolrXZo6FQXqPBhCGnRq3chYfQDqglysykpk3A3Xx/z8uso5yH9OHt+FMI5dDMuM2dLOtDes3vGONJ7ZL00nd+DNrLdRlSS96+xfbt7iTQSWjOoRA2KHaqdpvG1Qtu2EF+eK94Lt6v6iDWmn5sQuQ4Cv+ratAiwhozyeAc4xw5R1bjb1fj1+X/ZH5Hflof3dBvgO2qHU+9DzDQGYRHYij99fdlCkdM34ZoqYZ7lZD+ZF8NLxr+J4/QlQvOJH1v5E55/vJ7uRAB/7VG3WJIwprgPs17JHp4lgHH0DWiQYQcQXgL/Fgf1PvYbw7j7xX34uv9P8vaWkXaQOZtdIKRrxpinQQ5Oug6/SJcArMv0KfzVO9N125zYR4Jhtm40a73580U3ALoqermbs6tiMRlsf423BGuCOK9+BymKJBTOd9QeEU683WlFzzz2IcHO4cBG+rv0cTiig92Zhwk5J60sGU/g7ARh7skNs/Ak+9TdZS5bBTs4ZnDvemvFuLECqD+nhU/uQ78/DcdknokhRDKUdKGwvgDEqvZMMXjL1c/dVX8cYj4diZ/OzvJ+NFYwogpsHfrsj5puVPjBFSCjEZx0wCMhxJtj1+caYFhuDFkF7UBQ+aHplP57KfQb7cw6IuYoMpOKv8+D7SMpIIHON8iKVlZUYP3681A0awDYrTTwzgylkWXGuYzErWsrJTN03iGfiXNp/7uEx9Bllv0hVqBWVKhVGJoEp4fdHoUyWNjfhjh4Equ9GgzsFT2/8JbxQIccSxrnX7sd6059jX0vHllmoeVMCx56M9AwazJUP5jvB+Z++R1gdgXdzD+jzZp5XJMZKsDuApm/qcEPODULri3ZUzUxo6lVijJD5RlDIntODxtRmjPWPhSfoRoO5b22OHy+P/PJuqdvigGquO4djvAbnGzLgNSkELv348IQQXgocRHnYjD9lzxKX7TB1oD5chwxTpggMDmdC37k31Zcp4vTn4mU0eL49twdbTt4F+1iXYCPK9pPIuegMtGKlfg3m6uZj5sYpyHtBIkWoK/QI7Rleo1WVpoHpxnSE9vih9CjE+5s6Mwv+qF+AmEqLEpbyZChCCvi3u5ExM1cAkBFlBB69B6FQGAGHHxaNFcoOoOq6kbOA5XHOrBWOy9yfjYFjUweC7gDsK1vFnERrLmvDulM2QT1Gi/Xh9WIvx+q5NLYl7IkgbJY21/ZQCCzkQPOGw3i6sVGAbrLl6fSYbLZiUWpJrBgQP+sPKPX/3gbb+7D4ABlgZJKx2AA1dmt8TrzUUp1QsIfFhgiY0eTfmR662+MQenJki0WiHqRpoljf0InXvV2o0Ep7kt2ePsmUS7LHYIYlFawaKRcokNvJ695XMh2FESOUWgUCnYGYZjj9EfYx9wQVz8yWKtUGolIAcYS51WRK+VwetLnbcHWnJJNAM0QN0Dt1IgMFUT18BgdOOsBqw00CaDvqmyDOX7cqdnyTvxT+5Nug2uPGP+9ZhY7kAK7KmYR5Or0ohlCLfHRFLsa5GeNh09qw3bMNv7HfFTu/zFCOrhCZbMy8kuYI6qvdX30vJlUbcPwT+5H544uRdtZFIouAmTQ0ptezP2nUVucej8/EBbjJ1YBWfyuYQs0Mmvd8K/Cp95PYPeVKzUzn3O+tFvIQDKpT71Bm3fHgx+p+h3ccb+PLSV/BoDCAqddVQSmIU64px42lt4hiMLLJxUmcPU6cU7gUM5KkOcSqtkHXrhXp//QBBDgahchAoj8tJGy0BOGUki/g7Z1DQpFYQEAEOyJRkSEm3hH3wFR3FqK5y3dHAtD2dFyxlHigbUbFWbDNkViW73xwJ8btkoC2cYU3Ir83/VN+Lrlq6LxFKTj9EondTPDs9b9IOmpksrEwQumEuKqi3jAcnUFotErYUjRQMpNviLE5FA6x+Qs7ZhwjBWbijSBgJBxF7V4PVv67Bbs29mCGNwLOlFGbGlN+VYDShckDzjssoM3lcmHFihVYsmQJzObhN8ajPX5AK7/DH5bdfh/uuP0OuHukyYkLBp1FAkSNT1Uj6AqICcK4NBnrP/gCTenSZoYMMgJajiketE7oEAvTqnBffvhwTbqs+zKUzizHJMuUGHOJOdzdwS6Ruy3nYQ93nZnmWZhmnIkWZyPWtq5BtzVRAN4AA5YsX4TpayfBemM2kmamgVny7qgLnpe6EN0bROCgF+o0LUIdEu0x3uiEETxLPysfTB1gP9V3HkSHvgNt0VZYDUlo87egJ0zh57a+//uxh7hgUYNlnm0+7iuTyrofyv4TgbYBL1XvRCT/nfoodHjbVzQIOr7MiunP7qMjlfvzMWj55wEB1qWelovko9NxMKMBq+s+w8e6jwZQ6bmR5KbqQEUddC4tDB6JdUDHmZsueQMRX2iif3vHNJfi3OILYFaaEbQH4NV4UJ/TiFAkLKIu5eZxsCjNqPZW44uuz3HARzFeN4oNxTCqpPeYkRnqEPHvtZFa8Tdq8bBiYouvGW3BNvHvszLOwVjj4LoDrrALNR6pEgwZKa+3viIA2GmW6UKYdIvzW4w1liOEMGwqKzJ12YcUCiVjjSXfazw1QrNlMLs692dgaW1qGG0891woWyWQJfPHP0beddcNNxy/18+ZLsIiIdwcaMbo4Qv3zkEKjYhwsc8JbL362PNYPf5LAZgOll7+8D1PxtIrmPI6YWc5yu1jR8ysG+4hmapD5hm1YETa8NdM10pkXfAaHN+WqclIWpghPqdeZOZ5hUOCacPdd7Sfs7px1Y2bYqyxoVLchWORpkOgw4eMs5mCG4VlWorY5JDFwbSfwdKIqHPW6KvH7tZdWN+1FlUaCeyRLSWQJJwonz4AvU8rfj7W9SjKx0yEocgkNq7uKmkT5tnVI1iZdG6G25ilnpoDEwGTYESwIRhN5O8yKMIN98HHdsc25vyOko7NFPM309X4TGmn54LMEzIqOKbkQAGv0SKYggH4D3rE9R3rO+Bv8YmNNNN7CfK0TqnEC0uGX+f0vfsunx4o6cXdmnJZiUmPQn0h8j1J8H65AU25OlROlDYnE3ZwTZVYqaXVhWjKbR00OECmCjfBnPvi7eTPjkV5/gR07mvFzG1TY2nvQvMvyyDGoHuP1O9Mc297vU8U16P1YsPYTcKJJ6tcU6dERk2amHPjje8oGWppZ+XBMjkZqkEiofHHd7zflKAvyD6sHdeALafswl5TFZJdSbjJcgvmTl8odOl6Nm8Gte2C7e0IdtAnKYRCk4e0JdOgMuaitqkBhRnlEgNcrRIgNRnT8SnajvW74anWJ6ToD/YOxY//8j/NEtcZzBwHvkHY70TzuheRM+c6uD62CJ3CeDYV/YT0s/NFf8jMNwLBAuhwh0Q6ncqgRuu/a9Hyb2ndSD4uE4W3ThBgvfPbzhhoHwmQae1G18fUqtPjH1fuRXOuPTa3GYIGeDVe/NZyP77t3ohvdd+iPlyP05LPwEW2C/B/2PsO8Kiq9P13ek+f9E4SSCCE3jtIsSFFrGtDZS2ri4LK2mBd7GXXXkFZdVFRBEUp0jsIAUIL6b3OTMpkevk/37lzJ5NGJhRX9//7ngeSzNx77rnnnHvuOe/3fu83P+8umCWdb/z75sQhusINQ4gDvw5rZcJN3zMCs5qug66gDttTf2UMm84iDvj2oXDDwpRipmPV3q7/z7UYcqg1m7QvsEb9b39MCssvTUyLasU0CkfiTGsPwychn7VxKhA4TmNWpJBA3S+wTT/Tu7PUXAQhE213MFmTYEkoDjbuY0kniCF4tPEwp0/lY59G/xvCGiGqHuIY1PGLMhA4IhT79u3H6DGj2IZJSP88iVYYaNfUhOaiM6jdtR125EMSJkXMyIegCOEYw/qtNRyICzAHAAGwtP5p2FWDig+4d72viQYqIb0qGI59RjhqfkBeSAVWnLgbZqcMybFO3DHPioqgbGQL1iDIHYkGQTXsZck4u+JemB0y/GOyHgMnDIFhdw1bn0fMS4BQIoQp3whzYTMXsu0znlniGI/mKV8P+qwcZbjrFAWS+W/BhsA2YYx0JjHihi6ZiMBhYV7nAD0H9C5pOqxjm1SqH9usWp3Q76jGQdsBlGsqGNA7N3YeJOFyUJhw4LBQbqMuaE1+Rhv2iqpGyOwCaKRSFCjy8UTRYrYOo6gG0pdun/mzuzsyZhtg2FOHsNkxsMisMBh1+KplNbZaWjf+fBmpriSkOeOxQbIT1yiuxfSmK+CudUIskiIsM5qFEDfv0rGfTGInMQiNu+ragKHpK0fCGmiDxCmCVEDhakK2sacNPUXWtAFj/FDmp2gbAjVoHmLhth4QmIA0cmwQMEzPHo1H+pscCOw6ChF7jnjggN7Hhp01TBeRN2GYGIufpEQaAIW6D1QOZmBCqiAVvaJTmf4Wn1V1YvBUKEQqyIURCJX2xWbdaZRZg2DxSCf1VQXjpZShTAOStKoaHTaESKRUHMRCIaSehBT8Xn/bnt0YPXo0JKSjBwH0DhtyWxpY4gFKKNDeCPi6LSoFlEyKMqL6GoFnpCunEIoZyNbsaGSgEQGEjTUmLGtqCxzzGZGpDN8EWJSggC/74bi+SLYqAA+gQu1MUgrU977kDJLHoD0jGa0vaO1zvowLBO4QkGO32lHdVIm6ymo8FcIB2GT8vFrVqxafzd8Eg6IYU85OQZimpkugrSrscWhPteCbBw+hvJce94qGYEyvcJScexgNCISgchFGy9LQsKsOtYIarE/fgMO9j3b66MSKY/G0bQHytq5G+IFKuPUGhEy7AwFDZ3iTDnY4kXcUer6gNipblQtRgow5HZylNrxy1b9QGczhCqGiMPwl+q9QuhV4uebFLqNwXlm+DOWycuase2TNg4iIjsTaQT/iuOw4zIJWchAxronhZnabUGrj1jvEfGNaiQILBouH4K7yO7i9h0+yIzrO9/1OzxQRZ1pcRjjq7Wj+opaFttP6MfHJfl5mcVdzzuH8/VgWsKwN0PZJ/ZuMhUamCfwRYyvXs6yj/UPHIHTadezzH7Y9iT7EaIsegPE3LYcsrDXpI4V3vv23AhYa6pvMgNhp9dVWVJdaWYKDzkJDHXY3Y6N1BbDx99EVDkHnny+LKLHh6qqsTCNu/3d1mOzTMLN2tc3QTF9dNqCtrq4OTz75JF544YXfnMXmOxg+XPA2xmJoB6p7Z3ortGCkBQSBUrbSjkw3Wvzbe7tQZ6zrwGqgjTFtkKXpSoTOjUBoRhAkoWoI5R1Tp/tm6yKhbArhMTpb09rSIqrcWsqSNEwKnsy8WWaTCVXmSpwznEW9g7h2OuTaz+KcjUO5CYiZt3YmBt41CstFy1Hm4h46YjvR4o/ftEw1T4XK441l77oIEQu5oOxVFL5YYuEWyRdqFIc+p10mtc7K+iMAbV22gUcUmxaqLPT2NUqUIOgypLZ9ObTAN4Q0oiqxFoNThiFUH4JYbQLK3831JnNgntMIOQP0yLQzSTNKzDYrJQMqkCPKYQyxYaZhWJ+xAQeM+y+0yy7qPALd+muykKzohRhZLCqsFdjfsJcxF/w1KuO26Lu844Y2GJHSSLxT9ib2GHZ2qlfE2kSiRbg0gukePJfyIrucs7kZx666yntpzZAhSH3pJQgkrRO4v/X6bxzntNhhr7ZCFqMEbeKZB9Gjp3Naehr7rj+CnHAuvEzhUmBowHCk5fdC1g+9IYtUMUFzCj8kRhZlDCZGSZW7HGUhFdh2cAvmfHglm+PiH+7D2K4VO4oZWNSVPl78x5kokZbAWmtCSKQW6fH+aXhdzrbjgTbfaxAQQCE2ymQPmCAA0/fxhynHl8OHKZJORntLV/SBvbAUww7JMTJxEo4WFmBn/2oseLsKoTfejPi77ukRNZ82aSUvnfaGa6e8PIhthrs1ovWbnCh55ZQ3FKnbc3p4AM1PlTHHYVGcgVlB7yU5FGYFDCEGyM0EkgFp+mg49FO8JQtlZrQwLRYrlFYCjyrgspJHMBK+2p2+VVFYpTDLOjp/+GNSKpIwTTcNK/t9BpNH47D9rYRBiwg1Fy4qEgiRrEhBra2GZSukuYF+53+2P1crDYfSpYBSoEKmtR/mRN6A0Liuw0S6akZi8VLiiqPB2VgtWo1iG6fvSgveN3q/BdV3B6GdNQukWZf7wANesX55fDwLj2w5w7Hh6XcCoCJvvhmhV18NeUyMV+Tf99qkDxh9ZysTgDaSfAIZOo6Bp5UmBAwPYyFy3dmRV8Z5D4mb9BeED76eebybDugY85k2spTlu30ISVflVq4sQNXKVh257q7Pf//Bg6u8IY/dnUNh2lG1WsQUO7BnXDUI+CXQt70FGwCDpwmUbhlMglZGCmMKuOIAJ5f5nf4jcOCmsFuRsC4SlboyrMhcxdZOBMjSz6rojixZWvtleBh1//7zGujVnYf7Ut1+GdwamnfWEzi/AAAgAElEQVS+eyTWNom+0/j11+4MnI/kwBSM1I5mG17Drio4rXaETopjLDnfNZfb5YC9RQ+JMhgCkQQOSxMMZ7eidMsbbcZCWP9r4HJYIJYHcTqsIiELseUTszBm9+F61K+v8K5dyKHAs9lcRiMO9duH/+TNZeUO6e/ADVdbIBSrcEq8FScFGxAr6odyJ6fR17hmHnKPj8SLjwowanIXWTf9AGmoLFNtHpThqcyxTo7FNbVfMUccnd7iMMLV6MTwnCEwiVuwofcmWGQW3P75jZA3SvHBA5SvsNXGnRyNiTOnI0WR5tVvLjJxaxxyGp4wHscxI7eBr7PWdlizPJ28FJGyaKadSFpKp4ynOgBn9boWBEikOCs8hafyl3SQj6D56s7o+YiURrGEXP4YrcduP3lTl4deLb8GW62/MO21OHckygTVuEl7C650TYCxVg9NUDSCzhM65zQa2R7n4PEjmDBzot+sJn/qTgAdHwNGLBpifdO6mBK/EXZFTBxOK68VNO6sXHJWEcPReKyBOQXKPzjHxuoHi/+NwuiO+514GQnQKxnY1mE+EYfC4NBhROBkmNz98GsT6aXJ8ErKIKbTtUlfgW9ri1jWUgKvSE+NEigQqEVsNUoIsKE0j2kl0nf0b2e7zNb8NUkjjbJ9TgiOYtnUFSIRS+xE5Tg98XUE7tF1KOyTfq+wVMLucEBvqkVLSzN2WxU4ajcxkG5cYATGhUSxxAQb9eXejLeztYksORTVkRI9hNokMOyoQfk75xibvr0jk8BPAsyYvECiiotuMjuR8dlIuGwcA9DbJ25wAKjdxSJpiGH5pG0JTDChMopzhNBc3jenD24+yjHW5dMC8HTs69CLi3BDZSYEbjCgbdhBO27a15bRtrvpLxhpdnuBtqdwNaYOzsLOI9w7rfqdJ5GS31YXfs1ffsLhZE4eKtYVizhFAq5VzkS4OQCCLXtQ9x3vHGkFAX0jwRQJauY0JQY3vRvNxS3M4dCVHAmtp4qHVWDduM6TU9F7KFQYxnRN3VY3ossiWEItsl+HHW/j1CEH0aq7vu7y8ZG6pLAJ266pKBmMSqBCxIIkBGSEMMCZ+qx9v8oSlHAqXF2yV4kVzd+rbwUI5K6cWI8XUl9qA7T9pPoQ93g0137+6h30P7aua6AtNguiyMUoPNNKpLCYXKgq4Rxqb6ztD1WA2AueEchFYBcZ6a91FhrqzxxzMTgE1cHY6MC3H1Si/EgTKL0DBa9eMqCNQkEpdHTp0qXo3bs1hNL3xtatW4f3338fn3/+eY+Atry8PDzyyCMwm8145513OpTf0tKCV155BW+99RZmzJiB1157DRERnWs3UX2OjGvrvaENGTGQ+I0lCYT60uKJVUCCwDQ5E6JLCDV5UtpvRBXpGjYJEcLPFjUpJvQZkA5VmgaSMCHsBh3EgYEs29WlNNocE/KsC6plHphDNb8yL5XeE98eXROJyohWT+6FXJteMsRQYyK2bFkCpCjToJWEI1nBZTWiLCoEkLDJzFrNMm9KhdI2DL7zXftiBviF3NNvcQ55UOlFQx7exv11nJbbncnQ/VjJFglEuabxFzItEhHXJ3TwwBLziSZwWkRohrRuuv1pK2KRvVS8HNXWKtTYapAk5zL6ZWm47C5kRFU2OpoZG4eArOlhVzG9r+PNnIYQ60sPyEW/E8BLC1Na9FP5/Gdrar5Cs7MJW3Sbu9QSo01mgoKrQ5CERFWvxNc1q3HKmMOE13lB2iJzxw2ZUqjC1LBp+L6WS9tOgNrIoDFM225s8HjUWKtYfXzvja9/44EDyH/sMZBINp99Luzqq5HwGKed9YczHtSViTiGkkbM2uVA41782tQ2tIKo5yODRoPab1zIBHxb8zVONB5FvbNVfyfeGY65CbfhyohrWVPQ2IodEontxZsha1AiriwaboUA9e56fJ+8HnXOtrqFifIkqMScV5VEYKPk0XC5XWyzQX1C44oYk+Q4mB1+vd8pzak8Op/6lrTBfI0+p3FINHsulEOA2pUliK2PRuU1OhQLipEW0wcHrAcY45Y30hp7POnJTrv8RPMxhMsiWbnEvqQ6v1v2pvdYCkOmbGqJjgjMUV0N0dkyFP3jH+x7ynJoq6tDrUuGYH0Fou68sw3w4e8YIx0tc7GJhYRRApKeWtWqIjibfERihYC5wMgYFp0ZMZyI8UYMP6Z916KDrWoDJGFaxD08E/mPUUY/0n1rZet0LIccO3JIo2Ngq/RXsLsEpzK3Ys/EZgxJm4gfzD8hqNaOOGMgjAO4DFMUukfux1prDRJliZgefg3GB0+AXafD0eo9OBNcj0prBWqs1YxV69vP/rZbP3V/9FdnsfmOAIz2CQfofUbvOJKTmBY2gwkYdxWyxbN2acP7UtFyVNgogQkHgCuFClCSpavDZkIt1uDYjBmIufdexmajzJqkL0YC/rL4eJjOnEHpG63gBn8vfb/4AmIKnwzqGL5w7MorkbV+PdMoEykUF+VEaMjfjYK1rc9ISPoVSLq6dYNB2k/ErPQ3LIivf+HSHCYlwLO9lX00UPVRo+nIAVjLOG0tGmsUPhc6YwjU/VKYc2HvihUwBWrxVcoaVEVUs5BPYu+Ss/CH61ozIT5+bjEk4UqMzMiAuaAAtd9+i1phAwoHq2HsHQahUomBskwk7NfheccHOO3jHyBQ7qq8REzIvBHJqSMhC+CyA/NGzk/+XV5w9CzC3GGMWWNPc+Pmouu7HW6UFY7mDkZpEQA3Bt2CFbqPUGYrxeLEJUzvjaRMiCFOFiwJRp75HEsksL9xH5s76b1Izip6T8YruLUYOUFJ347WZ+117ubHLGBscRK/5rMcO4wm2Jr0UERGQiAUtwHaXHYLbMY6SNRhFAuDpuLD0J/dioZzrUBgxJB50A6aA4FQBKmmY7gw3xB8GCvLNM509DjRebJNCbXYqOMSc4wZasPMK7hNYK26Ajud77PfR4Zci/369ex30+5JMNilGK+ajj/f3wXQ1m0PcAc05O2GSK6GJq51DdTVqVazGZX6SoTVhrBww3mK7vu5u2rQOKA5hSI9OrNhAcNxZ8w9ONJ0mLHc50TMY07354qeZeuqSSFTWPhldtMR9s7ls9tTWfRuC5dFQCPSsHcvGa2vuHVRFsOn9jfuYbIAvkab+jRJbzyg4TLRGnSN2Imf8RNa90mUmTNJF4GgBilkoWFQRHEZuPn+ZWRbD9vaWkM6qy04XJyLCVNbHS/dtc2FfE/jjMxvral2F6G5jMogx0TBEi7kX3VvGHbE7cZxyXHkydoy1+n0UcoxLKQv13q2TRZ536Jd6IfJobfhcGMT9I6Oou3+3CuBdRmqYJZ8gJhlBHjJhWIGrvUku2luSxGaGy1YXb8CNa4KTFTch0+NTRgt0+LuoFQGgBED/ohJhxKzkYFYN4YkIUAggYSaVwgWiUPyF7wRUJR7VTESopMQ54yDMEoM5/JGSCvaOq9Jk9JSYmQAFIFRPDhFbCliJJLTmABOPkkJX/6VDTNwjfhaUPg5b680rUaefQtmGuKhMAV2CbR9JZ6FORUxXqDt74LZGNA/AcePc1qPvkCbb/IXFhmksCKqIgIqlRrEcBQ7hXDq6mDX86QXzoHXU6P7JSN8gFh+POOXHI7ksCEdTbJgSzDuOXUnNIcUcJbZUDyyAhWqClSEV+PP++Yj9NZYFnJt+lzHIkcsZ40sjLuuttob4VTdtx6WcBtEkRKEx0Sh7kwNEA7Ixqqx2vgfJn1F7GxK/MYbk7Mwk/NUDlkfFeylFtYvBOCRMylEH4RUYRrGhI2D+XMDnLruxzRFIZBzwlejbWfkJ7j54TgGjv34xdteoC21YTaUKVxSrL2C19HndBlORAzG7sO3dtrUDy7vhUFj266DaH4z1NkQEt4zncD2F/Bnb91V/zc3OFhCBTJK+MDbikvFaOOTIcyZMwd33303t0j2GGUi/fnnn/Hoo48iMTGxRwkQCEQjTbV77rkHKpWKAXXEiqPfeSOxP61Wi5iYGLz++utoaGjAc889B6m08wb/5arvEBsbyyiuFFJD6Dp5Ncx5RkAsYELoFJLjMNjZ3+oMH62idrHMdesr4DRyXj3tNdGQRCi4l48A2L1/DyZMHM+8LS6LhW3ELgfQRi8KyvhirC5h+hyN1hbY7AJss+/GDy3rmVeObMiJLEw7eQWah1oQOD4MIyJGMRFs8orR5rIrGxM0lrGT+MVaTycZf4+/mAHu7zX+m8d1lpmH2GkUatDTTcvvta0IlCMQLs90jgFvBaYCREg50JsWkAS6+GPP5C/BvsbWxbnvOf4yJOkcCs06ecMN7NkLmTYNjoYGNB08yIrL/PprSCP9q48/df49HLOu9lscaziK3c27u60OhfcV+uQN6OOIg1Uj7rAQ76wg2uwR3M7rWHR7Mc8BxCTqpeiFgQGDkaJoqzHDg2f0c0/DLqhFGnxX+42/Rft9HAGDBHaQw6DoPKHHfIHDAkdgcMAQzAmfx5hGdWvXQrexo1ambwUuFGjz+yZ6eCCvvUGgGy2clakBnBaHT2iVtaqKPSu88WwqYoDaqgLhtg+GrbZVP0wgtMPt6sgKjborGm67AHBKIE8EqlZth7WcNixELyqGbVgkpIe4Z5CeyajbbmPgEoGWBFgmPuXRTBEIII+NZawvMt5Bpd+6FTVff420119njK/2RnMQgbNkNJYKTPmsrwd4HAwUlt7iaO4UMOMdCPnmPJYxzHcjy1+Hxg+tbwj4oE1zexC4fX2GiDIx/FcxhosGIOyqq9gcdObuu9scFjRuHGIWLGCZMAUiEfs+aPx4NOzcCUupJ/wjPR0hkyYhwqePqBBikBDQ1vudd9h8J4uJgVBBWaK71zhsX9fmsmzUHv22DbiiCEtCxh2fdsqk6+EwZBta0nMVBdrQsOMH1v9n772XsfZ4S3rmGYRMad2gUzZbZWoqS6RwsvEEkmsSERQSAlmEAmXNpQgTh0EuVXgZWmMHD4ajsWutLH6sncokzTZgzE6wpAtk1Adh11zTI2coCV77glwfV3yAQnO+V3+VHJR/TVgEGjdkpMVDWdafKfgbY1n2xEhu4blez3sdSjRetxu2sWQ+xHa7M/oevFTMgf/Pp7yCYYHD2xTvpHWosRbSgFCIpKo2QJvT1sIYbfR5Y8E+lGziElawZy8wHo7GUmgHzUb4oDkQimXnBdroHFqXEpBBVrWiEIYz9fhSKseBCk5z+IZJ5RgyIgguEtAOEuNHxz9g8+giTY78Eztma/W/IbDL4JZY0fD24/h4ZSszvSftxh9buXclNPED/ALavOXTmt9ox3NHlmKvZjdCmoOhDtV4w7LoOBI2J1OJ1MwJWGIpgVAgwCztXKg9TihKKkPrbAL1V1Z+ArfbxeYQPvM5fz3qYz7xEQE6JpeZ/U1Js55OXtbG8flt7dfYZdjBMkj3xDLUfZGpzsJY5TjmhGNabg4XEzKvLq2FW2LAs6KXvEUuCr8facbeCIIaAdEREAd2TRag+Zqev/1nzmDi1Kk9qdZ/7VhiZpa9mduGYMEzhSjbaXVmPY5MzGEgxQvBL7MwPBLq/3vDs5gaMh0qiRq7G3Z6s3e7EQ47OIaxXFiH4QFpCBKrGCGCMlueNTV52WMUBhrSbMHwxBT2Wa3NjESFBpOCo1nop9LDWmszHhvtbEySThiBZG3Ms0e1SC0odZYirzGX6X2VOUrZWEsX90eJ62rMVoRjsFQJtUAGjSgEdpEAZoETKocQgYK27/XSN84wkolssAobR2zFxpSOocZUhxhjNCwSC6J1UZj05SgWPXU+I3ZWcVY5DmccRYgrBItDn4DOqYNGqGGJfSiTLZlVYsXT+g9w2vwTrrJHQpk9AF8Mc2PIQRtu2dcaJl8Ro8T70+XQ1obALB2I6vgmLDw3HaPnpOJMztWsLNtzTyEuIojpj5PxIchEnBGGigAzvEzczuquSm9A3MJpHKGG3r8tDhhPc9IqVAZp1dFn4XOInS5mIGP7EE3SPDeXGhmA7yhtZVR31VbZk07h1vn3cteDkzlZSPeSEgtRBvmmL2q8+ptdlUF6mT8lbMLGhM2YsnU8rmq4EsYiAwNH//XER5hsmowx2nEQJIhxzpGLbGt2h5DyAdKBiDVGo85QC51Mj2t/mYEYXRSUt4R4QVFXvQMtH9YzfdB3r/m4DdBWPnk1Zt7JhRavfPU1L9AWe+Q+b7XPTlqNPvl5OBY5CHsP/QmDxgVhcDuNs4FjAyFXtBv3l2j2uJi9NYF9xKpr0Nmw5Zta5J0wIilViT891lEP9oJCRwloe+KJJzBs2DCkpqZi/PjxbDFK6cNffPFFxjaj33uaafTIkSMgJtyzzz4LoVCI5cuXM9ba4MEdY16pnYuKivDMM8/gn//8Z5esuYduehBzrp8DV7sICgGh9wLATaxS2kU6wJhE7vP1J3+cyHOeT2eXlJQgIcHTwHY7hE1NcCuVcCt6zlTwZwwJda2sBZvVjhanBeRM0Qkpfb0ACQFpkLvkcPkRjeTP9S71MW3a61IX/j9W3v8PbWURWCB3c7E/mxU/oUpQiQGOwciyde+N5rtbWF0N9XucuLL5mmvg0mqhWsFlmrJMnw7byJH/UyNDuncvhEYjzCOGoD7YiaLqbbBYDaiOEyEvoAIZp4UYu92FZI+ETmEKUJAC/DKtYzOQCHlzXCjq4xVsPmwSNqJZ2Iy5phuR4ExifdMgMKBR1LqpLRIVMFCjSdCIRlGrdqTcrUCjsAG1Qv/DnvgaaZ0cc0IOOZfYgCZpmqdJDB0KhDsjUCYuQaAriNUn3BWBSGc0GoQGBLtDMMDGsSBKxMX4RvElrD6hYr53TddpEjXCCivod7pelm0Qsuyt40397rterb/zDRzbiBGwzDh/VsLf08AT1tdDsXYtROXlcHscVAIbxzSxzJwJu0cwXaAjlE4K+Y92WCY3Q9QQBPGhcgjEYjjDI+FMEcCRLIDA5YJbKITA6YTkwAHIN7cyj/JnzUIsvQ9JkywzE67wcAgaG6F+5x1AJoNxwQJv09C7UmA0wu0DGsk3bYIkOxvWCRNgnTjxsjbjWfFpKKBEtbAKDUI9ciTHuxw/VJGoOgmqtBy4cG3dFKRtLUHomRr27nekpcERHw/Z7t0Q+AhoW6ZMgX3YMEAshlvELTaEBk+oocsF57p1CCzh2ATO2Fi0EEjn48gUFxdDuXIlaztYrewY24ABcEVHw6nVAl04HFmBLjsg5DZVArcTynOrIGruGDrVknoLXAEpcHu0hS620fk6U13ZmNNo0HLnnWzs+fZ1T69D78XEiAgIfIA7vgy27nI4QNdWfEtMzVajawqam2EbPpyNqUuxRqsT1iLIFcyy23VmNB9tkm8AHcebxsWBozTPxjopfxlAcyebAwVAjCMWvR0cqNPeaO4LcgfDBhvcAjdk7rZJNfj+Fto54JqsoqIC0bHxgEgGTTYntUBmDx0Aie4Y3FIN7KIAmKTxCGrcD5dCC5dEA4HLBkdIJqzhIzqtS/sPd+yWorTEjYIqBeRiC2b334LAtAS4pQK4JW4URu5Co7wAalssBjTfAKVUijpxHrIVa1rr+tJiLPizAm6KU71AU+T/B/aIkXBoWhPG+FvUft0+bEvahER9AqZKr0atqAbJjhSI3eIu+9jfsum4InEhNst+Qr2oY6b0PvZ0zDbfwL37OjEaS8ckXOgbrZssMKNJ1MTejfGORFh8NJwyHP0Q4Yxk72mDkGO2i9wiNmacdieMJSYESK3YFrMXZwM59tucxumIrEyAhthUASq4Fcou5wKaywUOB0r1esSmdp+woSdtdDmPFVUDqvcccGjdcMpcEFqBL6/91ptwJ++GSnyd+Q3u33ovbFqOSXc46QjSnOmQKWQA7QFFwHtqjgWvdMVChkC0CPPZ+mm85Ur2ebgrFr7S8VKI0Vheg75RvWF3u4lMCokdsDlNEDm47JVM347IofTP6oakCBA0uuHSCuBIEMBN0wa9dogw6znumPooTqpzUKToGCESYR2BsYahoFeVTWBFs7gZSZZkWIQOiGudENkEUGaLWRtY5FaUy8s7hCcm2ZNRIS6HTdC51EOQKRD9i/rBoGlEWlUqFA0yaGqVUDUpcLwXBwxvmb7T26WTDFegjyUdYrcEAc4A0H7cu/dWA58FbEWZaBfGUxsemt4p0FYYC3zgIZ6qi26APqkB2koN5GGAWFqCgajE2IV3wZEmhHmWkPUZbG4IiLAmE8AlcIHygYjK3XCF6iE0aCBsPgZBA2XvJcJKb9izXLBMGQpBN6Quqju7B9ru01TsOZ6mZVqCClooM6UDgkIHZNlgYyogWwb7ACED0xzDxZBvcbHn0j5MBFe4AG5K+O4AhEaweVNgE8AtBhoFBghdXDisuF4AUS0gqRVBWieCwOCGrIV7B/HgMfWNSqRh613qe7IYayysIivqxW3nnz4m7n1zVtl5ckf6bpJ+Cvq0tL6XREIxjmmysTtgB6ZaozD5Xc7xuSf5RfSfyAGLZ/fsxbDczSx0NLxoJswJXAKyysDvkV6Yi6NRA3Gu/BaMmdNWskskdkMZQAnOLs9scCn21gS42SwCWE1cJWfOpVHb1i4IaCPWGgFpCoWChXcOGjQIgYGBePzxx7F582YW7kkg2dGjR7Fo0SIEB3evE0LV+uqrrxhDbYFn8f0FhU+IxbihnVeXvwUC/Og6BMzR9TszYsgR4+1yG4+MkkfWVlsLXn+FvNaX0ijdPXkqyVPuNRdg1dtgdLTAChukEgXCQpMYu04W2YlwyaWs0AWWdTFI8gVe8g972v+11fm7jpgddr0eJS+/jKZDnHh1+iefQJGYiKOTOZlKYoz0+g3mgcs6yGhG93njHBnH6VBE3X47VH37spDZ9kasocg//QkV77/vZcsQ4CaQy1GdokBcPhB7ktvoqzIy0Od9LpyHjA8jbti9G0FjxzI2DemxENDSmdmqq9uwBr+r+RpugQB5LbmosbeGszfbm6GRaFh4C91OL0UKYyLdET2/03Dgbtu0Xbv41r+qoRAmqZOxC4jdRCxLnk3HH0fjh+ZTCjcmY4wboRDHpnGIJIX6UZgeGb9J962TZsAApL3ZGnZKYVlCyYXNuw6HG+J2KcUdFlocccJEYjm3OXc7iVndM91BenfoNm1izwlvxOrRDB7MmEZSrRYZn30GUScJjuhcpnPodsNWU9MlO5RnytG4I0Zg8xNPYERmJrscz/AmFsTxqzmPM12fGF68Ffztb0h88kkve43+tpSUQJ6YiL6ffQYrjbGwMG9dLtsKzDP+ebYchannN59FbKOatQFfr8YrMrBrhBXzTw9g4Yu88QxB/m+6x+Bx46AZNMg7znzHEI1Ber4OfPQRFD/84P2KsSXvuIN7UNxu1G/Y0Kb/fMvQzpmD+Icf7vRxaak6g+pDX0CqiYAykgsjqdj5PuzGelCIoDwkHiWbX+XGu0yFqFG3I2LIjd6y6PmgZ78zzVluQFIGMwfrFwrZ558l3Y8/othnvNGhETfeiMhbb4VQKu26vE7vou2H7L04YQJcBDiaTOwntTvPhqTIAmtlJUpefRVwOr3sSQrfrfjgAyjT05l+Z2fhuX5cvseH0HxaYS3HYM2QHp97ISdU7v4IQpkS8pAEyEMTQNEgw4cPh0VXgoK1f/MWSX1v0ZfCnXYXNucOQ1FRE5yNJbgu9XvEeLJwauIGIO3G1jnufPUZdyUHAhHI9uDAtxE58RYIGXtTgDphBX4xvQmpQIE7U16AVh6LIGk4Gmy12F79JfbWcXIRh55+Az++60JAIpc970Is54N5iB59J0L79dwJsnrXf/Cx6j30V2XhtT5vdgl6XUi9fM8hdlqL04g8Ux5WVn6EMUHj8GTys4wJeTmNWHP1xjoUHC5GgMKGGkUlXndzTsllmuUIN4YgRCGENEAFWYgW0i4IA7TXoefuQE4OJlzJgUt/FGs+ZoAktBWgPr50D2QGKZz1HEpC4YW+LC0Stw/4WzQk8TIGjkAkwMrGj7Hfuu+8txwrjmch4PXOOmhFYRA0iHBP8r0Iqw8Fqt04UngA2eJsBOsouYwQQ3MHQ2NXw3ymVbebv4BiXCCiZiexkGKmlaZ046jtVzzXuMwrx0JZY7M+SYVOpMc3N3Eh2Wn2NJQJytgygrR959bNZoy8XOSCwv7OZ2FSLd7q/R6sLivq7fVMGoGs1Mqxr7+oWuVl93XX9wqhAmMDx2Nx8pLzPlOP572DI01fdQu0/TgpC86VV6BlVgV0vVolUqgeE1GAaxfe5M1Oz+rmYaySphzTJhcLmfakbuNaSLUx0P28Bi1nTnhvwxut4JFwIRqo0+KEJFjOotlcDg4EonBm+pv23J0ZY/sS8b/F6Q3BZtrLlNGTVnYSofdzSYiMRd75Zp9mVadriQXsOGuNhVsSMjzWBbvbzlhvh7YeQGRDCCxrOV32fy3+sENil/b1IymC0YFjGWN/TPB4b/bT72u/ZdEm1Gd9lBnINnLzOllvKR+KKkB/YRYq3OXYZ92LaeX9Mekbrv18GW0rlr+CrDM/MKAtIrQ/bFM5p2nphn8jveAcA9qssocwdwEnJcKbOlAMdYC/EiXdjb6O31+qvbXN4kJVtR5Olw3Jya2Z6fkrXhTQRoKOpKW2ZMkSfPrppwx8u+mmm/DSSy+x0E76m44hdpo/RsAa2S233MJ+tv+7fRmnTp1CdnY2O943fNX3uN8aaGvOzsa5hx9G6PTpEAUEIGj0aGgG+s/K6a6dLGWtmXN8j3Xb3bDruHhhWuxqBnAe0t+rXaoB/nu9v0tZr/9rq/O3Jm2omn79lW1+yRypqRj+ySfs99z774fx5Em28aNwK1kUlyL6j2Y0r5jOnWNZVFn2wqNHkb94MbsNAsgIHCJAwhcUou8yVq1iIXnm/HymBcWO84SntW8D2qRm/fBDWyDN7cbpO+9ExqefouLDD1moVVdtWPnJJ4ieP58VS3W01fXcjSAAACAASURBVNezjS/TkeoCnLuYfqBrEPBiKSpiQCAt+gkIYBtt8hZbrQyYUPftC5FGA1l0dKchcQ3797MkGsq0NAbOnr3vPkTecot3PPGgEdXVGRMDUUXbTF6+QBuJjG/ZVoOpU9ouGPy5z+oaG06dqkdGRiiiIrkNAK+lRL83lRwBnHZoB86CrbkOssCejeW8xYuZnhUBIeQIondTzH0cjb/0tdcQMnUq1B5QzJ/6dnXMiTlzkLhkCapWrkTl3LkYlZ4OAurI6cQAKLPZC2JqZ89G+Jw5rCiqF7076Zhezz/PntlTnrUAfd/v669ZOQwYcTpZ36v69OEEsy+Xy9PnJmks0XNEoekE1nRmvmPF9/s+H37I7l8a3rXWFR2/e+VKjrHmMQLo6JlSJCWxsFrKWFr3HQdGtH/W6bM+H3zAQnJ9jUTh8799nIFqnVnWX36EWB6AuuPrUeoB2wiYSZ3zCgROKas3rTtoXSENDW2jCUdzLz1z1Hf0jBNIS2CrPI5bfxQ+8wwMO3aw3+leqE9j5s9nz+PFmr/vRT68jb8eH05Kf6e88goCh7cNubzYev0ezrc1ViPnQ05cnCz+ikeQW1CC9PR0WPWlqNrfVuyfjskLWYp3v211WM8btB8Tkw4wEO5CgLZFQ19FdEoEBIO4EHWb24yN9rfQ4tKBwkWHhE6HRChjQJvNZUGjrQ4rC5ag1lKKsysewLLEdzDgoZ8gknUtdXK+tqYkH1Gj7mRgW0+NxtbygGcxO3wu7o97qKenX9DxpDtJm10KJ/0tzNTShIN7DkOpsSNEJEUeigBlMNLcvWGvzYPUbYUksh+CI7RQBQS0AcXp3Uvzrt1g+MMCbXa9jYX98WbXWSlWDxUf5jEGIInDu00uFh5IIv68TjdJEAVPj4Qlzk5ptnHClguj2wSdqxJ2txl7rXu9mtnn68deRYmIKo1gGbbbG+lnTdk4HoMP94c4VobCXsXY0YuTCCHdSkrAQrpipMd9OPVomzJe+2C5V9CeyvbVtvR3XF0RNA2zIuew8GgnHIgnXQhaW7sdDOTzTejX5GjCV9Vfsu8JiDva/CtIn5BC7HX2eoxSj2H7c61ciymhU9l3JGF0Pnux+Af8onsFNIO5PYy2Qdkt+NOOPRAqVXCZWmAIALLn3Ykzz/SH4cFDHYC28XoDbl49Er2WX8mSgnVlBH7VfL0KQpEUDfv3oOXUKa/GcyvQ5obD2gy3wwa3SAap4sLfXwS6keYaaS4L5UK2fKFMufS52+bqEHravt60fqI1NTMKX7Q44aSMrjYXDh44iMQhCWj8ZxXsR034+ub1Xk040nWcFT4Ha2u/RZm1FAqhEvfELGDzjUwoY3JRlFiOQLsmyl7rNIOkESik/bpwbo1GoOoW/aYu2/L6/AwM+eE0rBIJ5PevwKChXJQfD7SVacNwbNRkIDGNG8sbvkbffI7Rpox9FHPujWFh+LxJCHC8TGw2uoa/a4junpvihiPYUfIGmhyleKiThEcXBLQRk+yxxx5jTLHo6GjU1NQwFtqECRNw3333QSaTobKykumtvfzyy34nQyBGm8Ph8AJtq1atYmV1xmij477//nsWWuqr4da+QS430MaAL4EAB06cwNjx49lmmDYLvF1q/Z6ugDa6nrPFBWezEyK1DKr0nm/0uhtMl/L7SzXAL2Wdfq9l/V9bnb9nch98kDEXaLNHm7nyoUMxfuZMdpKluBjnHnmEfaedORPxjz76e+3mLuvlaG5G7Zo1DLjgGUDEnuE33N6XUlgYUl58EeceegiktUUJIHyTsRAQRZthAh4dOh1jdfBMLb6M8OuvR8w9lEFTDrou6UYRA6rPe++h4OmnkfavfzGgozNNKGLYDd61iwPZ6upg2LYN8oQEqPv375EOUoeFhdHIsazcbk6PSShk5RF72FxUhLI33mDATPORIwxAIqYK9TeBr7qff2ZAG5k6Kwvhc+cysIZAGmJYmfPycG7hQvY9AZaxCxYg1wP2EChJ5dFmnO5JKJNh77FjCPAkReDr6Qu0HVn3KRZ+kIk172oQ7llM+DvgnnjmFPb9asHkkVI8+3QmSEep5OcXYTjXGnKhicuCRKOF/vQv0A6Yifgr/BvPxEoseJITvSeAhgAZ6pvLYdTmoTNmoGDJEpROnYoxWVlsnPFZNKn9Dbt3o2jpUgaqUVIA3ggEIUvyaLfxCSjoM559Zzp7lo0FSi4Q++CD7H7cNlunTLFLdX/0LJycN6+NvphvwhViBbKxnpHBnisa/7wRkJP83HN+sbdorg949lnvQp/KJGF/YuPqt2yBYdcupnHH2uPPf2ZMVV+jMZz2z3+y6/PAJjF7bE2tjFJiMLG5kQEoWUi78S1vEQXrnvJqtgWlTkREv3kof+1ttvmg5ypizhzGgKTnz+10oviFFxBz990MVKc5iTZUhp07Qc8EzSXFzz/P2oyft+gZ6g5s9LfP/H0v0saET4xD16e+LH35Zca4JACTGHY0Xv+XjPT3zq3unN3Y/j4rjDH4Pu86NAhSUO+TMPVPs1W4cZqZlUNJE9Ju/Jdfem08o+2NiQuBCU8w8IbsqGMDch27EKdMx81JnDajTKRAgIRjEjfb9QxoK2054wXaNLH9kXbT2z3umqaiQ8hbs+iigLYvIj7FuKAJuC2650BdjyvsA2JcyLkXck6jsQG/7tgPWaAAWqELQqEUNpkSxppSlOzhNtMDZi1CoEYItQyQhIRBGsBlZWb7ELEbLocDbrsNh0/nYcLV11xINf5r5/gykoht6XZyWYetVW3D16iCBMhVf17EEuPxRlpcpMnljAeESiEcpTa46hyoN9bCENKIYHMwCduy33krSClmf/OC+PznmbV9mTi/TqWH3hPie76GISCOhPyrYmoYc4ksqjICvfITcM1ajokvThZDOjEAXzWtZoBcdEUEzAqr99p0zRhzDKYPuAYCgRCBQg5kF6vECA4OhUzUSTh6F5UicMbldjINRkomRPrhlCSLgDlet5BYmv6CyK+XbMVP9ctAruSC7+/C6usqMPBEE27buh/S3umw5XLvQN2Db2P1Y3boHjwEQztG29h84L7aaMT+pfvnlzJ50x7CWlrK3gu8w4z27xG33sicVFabGxaLG8rAQGg6SVJ0MZEMPXkIiF3eGQubGG87tu7AyIzhaDqiQ/VPJTg6NgefZ/wHcbJ4LEl6irU/9QP1F4Uph0nDIBRQwo2ODFrqOwJRCc0LloSg0lLB2Lc8k5HqTBmW9xh2McDPXn0W4/OS0WdPIQhQC73+KYwdxUm5+AJtb9/a6vC7dUMvZJ4rwNG4TIyd9yL6DLxwALMnbcgf6+8a4nxln9L9iK3FrVEilxRoIxZZbW0tS0zAGtyzsPT9Ozw8vEfJEEijjRIpUAIEsq402kivZ+fOncjIyABd43x2WYE2txuW8nJ2eaLljxw3DtaKCr+ANsa+kEp7HLZwPqDN2w4eYekLGXi/1Tl+DXBipTisMJafQEDSsA5VYynqTQaIpErmjWgfSpVXaML2XQZMGBuMaA9DRN1eTPS3uuGLuI5fbXUR5f+RT6VwxZx5rZ57YtKckMsx0UfPqfTVV1G3fj0LryTAiACYgCFDYDQ6UFVrQ2qy8pI0gbEiB9bGKgQmj2AMkYsx2gwSmMUnVil/8000HjzoDanjBcW9IvaDByP2/vuZkDht9AOHDYP6PExaYnlUffYZqvbtQ2BQEALHjmWbdgIPCExjJhCwz4i9Q5trArLYZvuGG5hQuy+TiECvM/PnI2npUgQMHQpitxEQSOWp+vVD3P33X3AyCmJbxT38MAO7zMXFrB7Egjq7YAED2sgIkCBGHxmBjPa6Ou/ffBtRXQg0owQZBAZQqGTL6dPeTTidS5/5giQEXPR++23G0qFN+r6cHPR3cqorBC5Q+9D99Xn3XfbZXTd/hfyGFCy4tgZz75oOmVQICgd1ODmev1gk6BAaSp9brC7cPX8rSvWc1MCunwbDaijDyY85djcZbYgpJDVKVsD+lmq0bBMqkirgcthgqS/udJ6kYwmw0m/ezATpCfSg8MvLZRQCScAosTB/bWjAhDFjGIvNF/QlAPzUbVwK+86M+kqi1XpBpfbH8AthYoqxJAmX853ndqP0X/9i45mAVxpfioQE9swUL1/OxholdSDgltieBATSYp0HsinjKIVK+mM010d89hlLpEDPEA+EU59RebzRc0ahqOTUc7tcUPbu7QXe6flzGI1Qj8qCNDUE5XvfhUiiQNLMv0Ps0rDnUCAUgkKS5cFxMBw8DHtcH4jcDshEelTveh+NJQchgATy3ARYyyvh8oRO0/V5FmLVqlXQb9rE2PvtE4ZIIyIgiQtFy6+n2RyQsWKFN+z8UrFb/X0v0hxKY9Jlt7OxQvMIgcF8e15qZ6g//Xy5j+GBNpEyFLKAcMYKaGpqQgCxfQHc+yUntk125cB8/JSd4v07vbcKZ3JbMHWcArfNUaLue+457Xs3F3FCJlVruwyP9wJtt34OZHHv5lpXIbbauPF7R6/nESHnQH6VOBBKMVcnYrV9mPcIio0nvUAbfZ714HqIFR2z73bWhhRS77SbUX/8B1Ts+uCigLbt8VtYEp/fCmi73GOiffkmYwsO7t4FoQwIFTggESphVYhx5tccvPMjp2f7/sJKyINi2dwgkskQm9WfOaoslWUwGw0QwAWREMg+nY9xs65n2W3/6GYp42QiOjNitVH2TEoWwGdU7u5+5ekcQ5GYS/R7qbEC2n5aZAcfw/agHYiTJmBh5KOwCwiscqHSVoGXal5goaCUqZgsTh6PgYrBUNhk+KpldZtLhiIUgZUa3Pb29SyTJJn64XCW9UUQp4SzxAVXnh3ieCmkg9WezO1gWnAEsATLgyFSSTomWujuxi7j99/UFmFd2e24B8CJd57GNw8cQtZpPe7YdBimyAgoqzn936x3tuLea06gdv5RNPVrBUHpOwLaHjBF+5URnt61vOxMe6AtaOZ06Aw22GzcGi5AI0ZwWADEMg1bd9B843YSM9J90et+f5qUsIOunFX0Thw7cAxjuZltJihD1SysVywTQy6RI0gSBKlQBpvLCpFAzNiJPTFiMhLgRj/JXE4XA6hFUhFq3roF59TJSNvbEWh77+WlGHZiGwPgOgfa+uGeF7g19G9p/q4hzlen97NnwOZqQbA8HtMSn0K4iku84WsXzGgjoG3Tpq4phHSRniZD8M066nQ6sWLFCsaa82WsEci2bds2JCUlITk5GdXV1SxElZIydGaXE2jjN8F0XaZ/MWIEW3TzjLYKYQzSb5yGlLtvbRM6xUKeqqo6bA6Yxkk3IVZ+AW208fSEbvyWg7Yn1+pugLcPfSCgTaLWQiSRQxmeCkVEKvK/ewL25jqmKaOMTEeufRoqrH0hFLiRndOM4lIrWkxcynltmAR19Xb0TVcziVmaKCaMDsYNs7ksmb9n666tfs91v9x140O1+etkrV+P3dnZbYA2u06HE7NmsUMIRNq1ajdUV83Bi+9Ww2QBRg0LxFOLk+APCEvgh0AsY+AuH9JibaiCseokin/ktCDJ+x874X6oY/tDJKfQeTFcLgcMZ7chLLP7TGr8/ECbwsKnn2ZeY/K0+Wbro+tQGKeqd2+YCgsZ+NXjsFhyWHz3HUZPncpAvROzZzPQiQ/dIxCq+vPP2XV9NacIdEtetoz7nDIeBgWBZ0zRJpzKIDDMt760mSWghRYIFObpr/EAHoX9Vn36KQPWqHwqjxh+PTVfFhJ/LjGiyNqz++gzAhESSSesrIwBKbuPHMHIFG5TaquqQt6iRV5tu9ric5h7P6erkhpRh9lzekEoD8G6DTUgXVOPzBoyeqvQL00IpUoJq0OMhkYbSkot+O7HVk/fopurEVP1EgPXzlimQhI9Apu26dEvNAc3p38JvYUD5GKTIhjgRrpL9I8PtaLngpcsIJArZ/Zs1h99KZQ4sefi4D1tZ/74ruYuenf6hl/6MtfaX4vAra7CnQn0IiPgi0Jf24dNXmi9fc+rX7+e0/nyMO2UGRkQq9XcuN+7l72zNVlZ7Cf//qbxwj8zFLrtb/wDtVfi3r3seSYQt+nwYXZdb1kE9A0YgODJk1n/0gaBmJqy2FgUL1sG4ylPmnlyUJP0nceHIBVEIv3uD9G4fz8DQflnkBwVj9y9DbbIFESjCoNTBTh9rgWjUz5l162sjEZ0dSUUNe1EiikEuJMkBL7tJp4cAMeuJgSPnYTkZ5/1uw387TN/34sszM3H+PmV2o7G4P8y0CYO7YO46U9BqRCwNeqgQcNwOt+Oxf9o1fgNDXRA1yjGtMkhGDk0kAECy14qgkopRHyMFHPDnkSIvFX/KHLEnxAx9IYuN5VeoG1ZDWOzsZBR27/Q4jZgtHY2xnjCkExGJ8QONRTCAChUIvZvZcHfcKphD5qLe+HBuiYWIk+ZT4PSxkEaEAmxIoBlSu3KrE3VMNfmQ3dqI2Nm9iTk1bdMGltlvYvRT5mFQUEcK+N/zcwtJpz59QiabE1QO+xMMN0VKMf36wqx6VgGu927h3wPpRzoO+YaSCUCREapGbDvslnRZHTCagdkEiCv8DQS5EVIvnZpazORnmdLPSTK4M4BOI8jnbLatp8fCbywGhshkYghUYVe8rnjfH1JzCB6CNrrbVGIoV3PibvzGSfNJUbYajlGGWWmpLDS0OmcRpOvBhd/PQoR3HtoH8ZOHMc0z+wym5dl5FsnCtsjRlG1tRIWlxWRskiWmZ2SI9Q31eKU+RTgdGO18T+4UX0T0sUZcLTYoS5XAkoB3JFuNNVXMva/IEQDoViIYFEIZAIZrG7uHpQCJcSBEogDLq8e4IU8N9nNOuScmwWC43mgrU9JORZ8dwplUWLEVXFzespfV+HVRTUomHEW5VM40gtvPQHaKj76CNX//reXyUYOSXIiaYYPQeCDD8No4oAlt70FAcFqBKiFbEzTHsBhaWTjhZxZtPa/3NYd0EYkA6bjVm2BVCtDhbUCcpkcWvn5SUn+1rvJ2ggXJVNxEoPRxZKxkN7dqkdXQS8JRq+KQkTGFmLo359GrCf7+wevLcOQ7K0MaMsZMwOTs7j5Je/LT9DvXD6Oxv0xgbYzup+xpfgFBrLd0OcDSLsI+79goG3+/PmYNWtWa6bNdr1E2RzWrl2LTz75xO/QUSoiNzcXVDYlUHj99dcZgEbMucWLF7MMo4cPH8YDDzwAvZ578Y8aNQpffvlll/X425NLsWzps5BILn2gbwegbfhwr84M1W2tbBYGDQ3DtU/MbOPN9z3PFxCjz+0NDRCR6DDpGolEHYC3PwLQxphmLXrm8WTMnk40dGghM2H82E5fwMQMIg2RmrwTUIjNbLNJorz082R9P1Q0x2BY1CH2HRltOnsFFeDVw4tgdrSNxSdBXouja2HyJQsTMeOKUMYokcs4LcGqaivy8/VITQ1FZITU3/nnsh3n74bislXgd1xw7TffoOyttxjjyqHXMzH39u1FzMY1978Nt8OOAnV/5Nk6ilXSLU6ZEIxHHkjwAm4NBfsYKEvsAAL4aRzrTv4Ep7UFoZlXoaIlDlERUtQc/AJl+iDoLKEwWLgwmXGxu7zjkzYJtGEwVZ1B37tWMXHqNgtLCom0GiEmLRqBAKfvuIMJzodOm4Zajx4T3wUUUkehZMTgIvYVH+LZWSinP922Y+tWTPAkjCh89lkYtnPp030ZYp2V4ytiTxv3ivfeY6yW9ucR8EZMIAJEiMVErMLkZ56BqaCAhRLyWk2MrVZUxBh5vJFuWu3336Pyo49YSHBnulg8047AMrpGwODBMHuYbXR85G23seuyeWLjRi+Y5qulFXbllQi/8Uac9jCsqF2JrUQWeeONjAFEoALNxzv37+dCIVtavHM9lUVMuaUvncCu7EuTZTo2SIeh2l3YWDS9zZzGz3n8PDc+bicbZ/z8+OBj0xCQMAQUTt3rH/9g7w8CAwk0lSclsYQCv6V1OXf5sMGpPhRm6gumESBK/UB9GnLFFd6+6UyXjL8f6seEJ5645Ld3bMYM1t/B48ezEND21qmDzPPOoxBlWWSk33Wi9upbX8/CLs2Fhazv+LBHKoSe/4CRI72h2wRE0zNDdWjJyUHhc8+x44VD5HBFWQB6RRJ+ew5QJ/VlurEE2sX99a+oN8ux5aPt+Ghfx81BijofekcIe7dOi9mEmeaTiLrtNtR9u5ax9fwxwRVCuAtcSHvwddaPl9ou5r3oq3dHupcUgvy/ZDyjbbd+DmSJUxk77djxYxiQNQC5BQ68+G5rOBt/3+RsGj08EOfyTXj4iXNtmmNo5GEG8Ptan1veg0Lbi4WT0pqPwBGySbPz2M83XuEyFB51/IBcxx6Ey+NxZ68X2GcWsxPGRidkNiXkdgVU4UoEaqXYXLkSm6tWMqBtRnEy4lxbvJekTWxw74kIHzQXsqCO+pR0zwSuEchG72iyiwLaAh2IDQvEpPiO0RT/C2OlRWdA6ak8NJmb4T6bC8nmY4DUgY0hfbCpiksixdvr9xRAFZqIGC23jyJt7sodb8Pd1AiBKwTNUZFo0jVg0j1LIA0IZwxrt5vYLnaWwKczRiKNF6O+DnKVGjJ1a9I4h82CypJqGOrqoQkJQ0yMGiIJF7EiElM2chKyF8NutaG2SofA0ACoNb+Nrh0BGAS4EWOIfu9gApJmIIeLAAKREL5Jcyk8lcC7i5m36HoEwNlddthsFuitegS6AyG1yGC2tUAjDIDTaILdaES9QwcXic6p5QjSaBEgCmSC/AxYo5+a3x/AxrfnkdpyGMtuZn/yQFtqeQnu/+YsKNtoMo+p1XBs2zU3l2Fv/7Z7tVGHQnBPaAN6zVvS7eNa5JFmECoVcJnMCJs1E/Vr10HVLx2yu2+F8dxGCBVhKDyRAxsCMeK6uQilDM4eIyenLDgGitCkbq91UQd41k1dEWl8x5al3ARZpAKVpgqopGoEyf1jBZ+vfrQPMplMkEqlsFOCLIEAzcIm2Nw23DybYxT2Ehfg2pT/YOiyZ7xA24q3liLrIMdo6xRoi++He57/nTHa/ND+XZ//OIob92Ni5GJkxnQdOn9BQJvRaMT69etx7bXXQt1JhjJqbH+OuagB5+fJD/z5XcycNQujxoT7xVjxs1h2GKHgfEhFsVSKoVdfDWN2NvN+00bhGdN9SA8zYtnrozmqZ7vNBX8t2iSTd5zCxXyziRJbhM/e5X2gu0iG0L7exL6gjSELq/kNjXSFan/9Bg4zt5CjhRhNQLRIon+E+ttbDDj40woENx9DwpRHYG2uBQk2W+qLYGuuZcwM2kg+d+AZTBqrwYZt3eRW9rk/AtxSgvIRotBDbw4BbURps2CXJ0KraUJT+E0oqpTAZBFgwy4udbxKKUKLyYmEOBljvO3YXgmTXYa0yBrMGlWDc9Wh6DN8NGZMCYHLaWN6Bj3N+HcxXXCxL+aLufbv/VzSViBmU9QddyBw5EjmkfJtL2OLE7ffexR1htaELHKhBTHSCsSEVbDx8UnOfFQaOfAtVNWMMemVmJR0EK767E5vn8ZTQUMvrM2bxcYa/U0gsK8RA4A2J9OTNrb5nETGiZmpoJ+aMNib60EZAYlhGZw2DtqMmTjGZ+8K9ZxKMgl2IOymGYi+YQEnOk5APGWBvEjzbSvarFMYru/GvjMGGH9JHmyrX7cONV9/3aEmFHZJIXN8kgr+ANKOq/nqK06Mf8ECFuZWs3o1E+onjTmmoVZTwwA2Ahv4kNDObpVC6EjrK37hQpZZloXENTczwFLgdkMcFgaXh3lDLGJioREQF0FARnExAyqVKSkcIPXooyzELIbCXMPCGLhCCRJ8jdprHDGX6+vbAG2K+5bgT3/TsUOj1ZVeBwGB/AT2z8/kknOQk4DGS059JgNlg+WcKBIBZfSPwk5pbPlafJwcQwZosGtvA+r1558LF125G9Ejb4f9qbsQM30CJMHBqPz4Y1Zc1B23I/K2W9l7iJwg9GyQ+cPkvNBhdr65y9dpRGF85FwKHDqUhbkSoERhymS0qCS2JYFs1MfkeaZMuvQ36YLx45VA3t7vvtupfmBP609OL1pUOhsb2TNB16KyFcnJPSrKH5Z6+/HFh73Tc0DPFYU5EghJzL7U119nfdrVs0/PUfnhdwEPtqcoTYD5eGtWOX49EPnQQry+IwoHcjgwpJezAAq3GSfF/TrcH43LpVfsRdw1d0MsDGTi5/RM0tqHz7RK/UJrHKfNiOofPoetuhY5aZnIVOag/6J1kKj8yzzfk8a9mPcisTyJrUtjKWT6dCR5Eun05Pq/x2Mdlia29mqpPINZi/kXCLDwz1EoKT2HjdsDYTK3BQhofhkzIgi3zotkcwHNCydPGxlj6fW3S2EyO9E/XYpXnwpiem18Uo2kq56CMqpt4g367qoFXPkEtHUWMup0uGGot0ElDIHYJIar2QpZkAza1ADobdV4PmcerA0hMHz5NNKjKnGV9h04ba3hfKGZV0KTMBiBSSTRoGFgDn1f8N0TMFZ6GJ2ezrkYoO3fGwLQd7ALD18/pNNw/99j//ekTgS0nTt1DFKTFKZN2yA8wulKrk1Mw656LnSUt9l9tyMm0ICohGREpfRHzZGP8fG+Sew9d1cml630newHcO9NUmSMGA6LxQ5LyW7YmushlQoQOewmFm5MUjC0hiarzzuAxkYX1IEqRKRmMfkXei/V1xjwy7oDWPljABaM3430YYMR6qN3KjBVQR6WhHMFLTh11g6tVooZM84PcHTI0u3HJpo0txio50HLWCZxn/NcBLaRGH1z6ztZGt59tvHt27ZhIklvXEJzmp3eZA0OQxOclIkZHIveIQHUoVpIA2QsPLSrzJiXsDoXXVTl0W+Q534L1QhE7TsPsdDRAccNuH3bIRiUgQg2tXUUbLmqP35Kawu+E9B2s3If+t/+727rQ45J44nWbKMhV0+F/sfNUPRLw05VODYVTPRGEVBhM5vfYgAAIABJREFUj8zKxfArRkPccBSahCGeLM4CJF39NIu4uqRGGb1dDrbn5BP7dAq0ud3YsX0rJkyawsZpc2ERNL2SUWesg1qqhkJ68U5gisygf2KfyDsG/FoaMffRrey2nVY57g1agWFLn+0UaCvvPxHzJk1nx/782QuM0XYsoR/mL/99AW0kA0TRchQWTKxcp8PC8AtmbjeKGvfhh4IlkOmDcJ3gTQT1jWAaj8QibG8XBLRZrVacOXOGZTCiZAXdWU+P7668nnzP09iHDNRg+uRQpPZSQq0UQgIH5CoJ5MoLYCwRJbq+HjmebGlUH1dAAKwRfVBV58AJczx6h1vxoWEqQkXNWPlWLwQlxnn1ljr2ggCS0FDoNmxAgE8GrPbCwb5MOH/a4FIKD/tzvcq95Ik81GGxw59LQJsquh9aKk92mQGNji1s7oudVZNxoqLjy3PooACYzS40G+0wmdwI10pQVGJhi0GyN+4+hPAgB1Qx/VB7eDUEQhGMFSc7rf5zB56F3uwfyj8sw4rHbqlhGbvIApKHo/bIGiTOePKybCJ8K3wxGwp/+u2PfAyBOA179qDX8uXecCjf9vpl4xn8/U0TAzSGRR5it0psSD4URiRWw+kwspeoL+BG3/PheXz7hGnMuGJgFdYdiIPJ1jnIdeXUUOzYbfBuZqYOqsWoxBzEBlShmbJGdmMJwx9DyfMvQxApgbtvW1CFQmYy//zNBWdh6+zS7cdWxccfMzYdWePu3Yh/5BEGfPBU+q6YZe3LJiYbJUEgLTdi5RGrrX34H236CSAjgXdin5GuU+Y330C3eTP7uzMGGwEsZLRBJqPkCwTSRNx0EwewnC9FETEHm5u9DgjabMPl8joj+CQJFIJLTorOyqL2Gj9yJNNx47NkKvuk4331g8g+a2Mg28uPCiGP7ofV7/+A7KJwDIgtxJ/uGMTC3Y3lOTDXF8IiisGxrVsRrSzyMh9lQbE4dVSOnOZMWGQqlDdHQRMWgSefyERkhAw6nR25+U0slHjQwDCs+6kOjQ1WtJhd+PVIPQv/4k0BM2KF1UhRF+GEuTfCQqw4p4+B2S6DQmJBQhRQVq/EQwviGaO3p9bQ6GCbz+5AuvPNXb6OJQJuCChz2WwsRJh0zcgIUCJGGGWCDafwb7GYCdmn/vOfzDlV/vbbbcYJhYYrUlIuCmzziucLBCwJAOmwEWjcp13igZ62mT/Ht2+vltxcBmhRGGnIlCmM6XY+MxYdR+6av3DvqMThiEy5GQcWLsNh8VDkiDMZmEZGshZkZoGCgWzj7TuR6chhn28OnIUyWwhChU3Id3NaWgS2ZWpzMHNuJpL79GMbOLYBFYvharFAEhwCp7UZJVtegbHyODvn7ewHmSNjWB8j4qY8goZzOwCBkGWBvNBMkr73flHvRbcb+u3bGUhPzhkKTe9OtsOf/vtvHuO0GllmYgIzcg6cwDNrJp63OunpEpw5Y8fC++MxdVIIczg63HY4XDbAKUVToxsFxSY8/mwBEmNFeOFvEZCKnTDnrkHd0e9YOGdQ6jgmo0AOJDJibV+3iJtPXnq5EZsdb6LZqfeGjBIw0aCzsWy2KnMg3FYH3DYnpGoJwtO5tdiiIxTzDBx6+g328++LQ+GyGdF8bgus1Se8jgy6JmVTFUoULLFH2S9vMCabdtBsqKMyULThH5AGRCBzwTc97hYaW2s3xuBYTjOy+mnw1sucw4WXUehxgec5gd47ZJfCcdaTehHQdvLMPiiaFXB8uAYHm/rgsLgXyqUhsDg73xeNTzyEOYNysO1EKL7Pv67D5W4fvgPDEs7BaTXB2dQK8MdfsZABEmR2OzH4Tdjy/kvsb3JEjb1jMcuiLVRF4MWnv8f+3AiY7RxoRXPPDZPqESSuQoMrCTWFuXCET8JXv7Rmo71uiggL7kmDSq2AxcyFcpIfknPs61liIV9dQYuhrNtQP4e5gelY8kb1o7KkmosLwduxYQNG0z5PKGQOHHL2XSqjTKoOfSPsFiscJjvEAhFcEhGkwYFQxKgY0+73btRXhcfeQqXoJ1SfyELt7msZ0DY024ibd+wFrAmArHVs0f0cHBeP1YPbgv4EtM2Tb8KgO7/v9pbP3n8/Wk627hMZ0LZrM06mDcInZ7k1J28iuRnzkr7HiKRCuMz1zNlA8x7ZhWY57lBBPspFrvGOX4kqBPZaAwN5OpOjoHbbs30jRo0ez6RqHBYblNo4EP5CwJgvONZtg3RxgM3GgeTEaPM1YhMvq+WS75iqYjBluxnJT/4FA0I4Zqwvo00QlI5pd/2Zff7ViqXol5eHo0l9cM9zH15otS74vK7WENSW9KzzRu8VAt0Iw3A6bcjT78bWKi4BwtDnFkKqVyNoXASCxmkROrUj2/qCgDbKOrpo0SKmnxZL+iPdGCVKoAQHL7zwQo/CSLsr15/vr5u7EXoTl7DB1+KjxBjSX4krpkYjPk4Gjdp/UUAe8Dp1CydUzYezvKpc5F3Atr/elKxKqGR2DO0XjJhjW72C27TII2FvsuJ//ANxCxd6N3608PPVXfq9A23nVj+E5rJj7F6UMQNhqshmDA0+tMm3TdxCKXvwyRNJC7Wg3hPw+c7eKGuKxpmi1r4gYd7eKUrcNIfTUovyJDVoUxZ5bRzuDuHB5AUgrxRpY5nqi+Aw1sNcX8RAPqFUiZp6FwNT6B8BK8SiI8YJWWhCGg6dkjEvQl6Nlt0DbRqIwUQLA3r5k9GDFzniVoT1u9JbJYGIuy9abIjl6oveVFzUhsKfh+QPfMy5v/wFzcePM+21JuNhGEuzUS+IRHJyEs6eqsO/dyQhX5eAazKPYlKYx7Olw/8j7z3AoyzT7+Ezvc9kJr0npJAQeuhNBAFBEKVYsGJbV13X7lpY17Wtq65lda1rwbY2REQprggBqaElgfTey0wyvc981/28vDOTRlH/v+///b77ulg3M29/n3nKuc85N4QOOQLNLkQVzEbctZdBJFWjacdmFB83YX3dQrj8p5/8jBqpYLJRm82PnGwV8keqmb8NgQ8Ub73fio8+D1f6u+WaGMxN/I4V76D2R4sEGpyJ3WZtLGbtiBYLYmEUKkwxjNVEbdHpI5OlIJI1rUwePX9RHgx586BK4ipp/toY2LYiK/QxppBIhCqSIT79NNreegsJ11/PwI1I1lvkNfBAXP4774TYYHy/1b1xI5vMnE56lvnYY6h//PF+t0XHJGYdSVSTrruOgTGU5JDEx//mUsh+pdOHeLhM8j57NrwmU6jwzbcJN2C/bwzz+7s07zvc9Y91gN8Ha9NRGKv3ImbkrNAiI/KQfbU/w9JwCN3fbEDqJbdBnpiN6t/dwzaRLc+DO1CB1Ov/i7jYMyeDenu9uP/+XahqOzfmkELmx4wpWiQmKJAQI0B+QcywxUFIgr1zTy8+/E+4Xa9ZFQ+RWIibrx1ajn26vosWmN5ejtFHvj/0NyWH6L/0NwWfLGLyX7GYyY3rHn+cVQ8WSiSM7UWsKgJtqV0RWJf1zDPcRPQXBmWNqQJZwOlkRTMIJE687jok3XjjLzzi0LsRKKJNm8gWgaaKHSCgpNye2M9fktojMTKJ/afMy2NM1oFBFRYtjZyXGyWV7G0nYMi/AIKRa9HWq8Vzfz0CY2Do4ixJgTY8NnIHMu+7h7HUzHv2QDNvAcwt3ejbvQt7M1fis63hxdni3CIsTP6aY6hrYpl/kjZlMnxuI0uwNVbWo8+XyBbFT+xbh9ExZSE2J3/dqqRR0I+cx+5bFZ8LZcKoX5Ss+rXjIu8rSXMwStTw6gECgyhx5/cHmfH1/yciGET7gY/Qtvttdrk079oYlQ2BTwZV5yIIBWJWDEGj0eDmtXGITwrA5rTj0UfNeP+1AigVIjZ2OXwW2H3mUJECAkXmLz/Cjpmfy41FiwrKkN7XvxJo4vRrITOkoaq8Gw/+Ow9Juh4sXleEUuduxMnTsTbraa59mn1w2f1QWtQQeTlFAYVAKkJ0rg5yhSgEtHW9/QYamgZXgLwy/9NQ0mzguxFKlEhe+SYEQgkq13PVBpszXsOVV4aLPZzufdK7t9l9+HnPHrz7WTQ6OrmFJRWnoaC+IbKoy2/RNmh8pPgtAZezua6d3+5Fe0c9Eg1yaF79CltFF2CbdFxo18m+Q3AKFSgThlmuNAchCTH9tocKsswQCIKheTSEIiSrmrBy7B5osubAbemG19aNHqMXj/8Ulms/eMGXyJ5yHvaWyPHe5nDlQYXEzZJDwwUltng1wsI5ciyYo2CeckqFkKuWqgr3XSRxpsUyJQg8No69R8Vg+CDWG7FBeZ8tUtcQaB1qoyIJAzkIcPs1Qb64UydPZoegcYuqQw9lr/NLzuG3u+Cz2OHzeOF3ehC0BhGUiKHKob76zPOIX3LO32ofWqtRcpPeQcWed2DS7IJgYzJKTFcyoG1RWQ8u/OEwhOpMBKxtgCD8bg7OSsank/uzsTmgbTMmrv3ujJdIiTy75QRAzaEHMMycD1PPj/ikfA0OdUzGglkiLF2kwLbtLThoq0JUvYElnmh8i/SvJFl76vw7z3i+021Az4HaHbGTZdoE2Ho74LAHWIJV7bdBojCEbGMij0Pb/7xzO8aMncIqpFLfnZqVBg/Nq4RCSH4DBYzP52PHon+REQm00eczPjFA+8BVuCCeSwxGAm0xonRM+iM3z40E2m589A3udxARQhklvH/V4zztzsPNIeq/fwqmE9vYvJ36AUl0KsRqAyseciAhAHWgD6bD7TCUFMLWK8aIWi7RRFFYtGDQOX8x0HY2xRAiz3auhRF+q0d7+Lk57MfS502HSJuMivr+LJEYgxhxMVJcc2UiCvLU8Hi4Cb7XboRYIkJ8cjh7QW3A7Qkg6HbBvGc3Wv/2FBR5+VhnvQXdp5is8qALhqAJbcKhFx4LxzRi8b6XQrdHkzyqWEZBwF2k9xF9FikB/aVA27nKV37psy//4EYmAbVl3AGzJxMBewN+PKZFdUc0nr5PCdvxfyNWbYNEn47jvZnQG3KRqzoAo3wufihWY9P33OBHsfTCGCxbFAMC2n7LoE7MbW6DTJeEzuLP4OptCWUjAl4ndDmz2eIhcdo1TJLgc1qwdE0FnAN83njGEwFvYxMqkZHEtRvqJvZVp6PHqmTg3KxR7TAp5yFvdCrmz+PaxO59fZg9vT+TrrykG8W7W3Dx6mzo4vqXOP61C4rf8vn9X3WsYJDJLP0GOzRLJsDadpRJOIua54TknLyX1advjkCcFqi6/Q+MWUXSNGJq0cKcWFK0mG196y2WsSaWh/DeFzBjWUE/VtM/Xmti/jWzpnMymzNF8VErPtvQgQOHSfsZligvXaTHjMkaHC+zQygSQye3Y8l5AtR+ehMOdkzBxupLBnkN8uciCSJNLidecgtufT4FNnsAq5bH4cZrhu5vznSNQ7UtWtyTPxpN/CmJUH7TTch95RW0v/su4q+4ApbDh0HeUOpRo9D0j3/0KyJAz7X9ww9RcIpxxp+f9UEiEYw//MASCgRadH76KduX+kAC7oglxktVeQ81+rvg44+ZpJ6AFX4xXH3//axvpPP9Twb/vCy9LhzaUgbj26/hVQW3YCDW5KNX/gdJFz2IZCUnHzhTyXf6/uj8hYi/6kooM7NYm6SIv3oVbOoq5K3pv6A93b1Sf/XRqxvw1c5oXJL+NT6pW4OcqFqkxQUhUmuQLKvE9PMLcPiHn5iBL42LvKfgwOMuvygWKYkyXLQoJsRaW7z6GOyn5KYDt89MV2DcaDUCQaCu3olVl8RhykQtDh0s6gccDXv9p2wV6J2yftTjYVUiSSbJFqAk43Q4uKIAVmvI24+2JbYX+ehRW6QgYDbjkUfgbmxk4NS5Bu/JRvvx7ZGqGUcvXnyuhxq0Pe+dNdyB/Oo05Jx/A5QJI+HqbYU6MR/ErBCJdIMW+H3Vu9F9bCMDaweGfMFHuO9JE7NEoIiNluK6+X7I3b0Qx8XD8eZzsLsF0OhkWLj+Wfjgg9vvYNlaqBWQWDxQKA3wyIG2mj5s3NSKTTslLNFEUjHeK3DgefmFSeTntC2Nl7y8nl+YUN9M7OIpKaWYffn1EEgUUCeNOuvE1K8dF6n6dPU997D+J+3RdQjKVVBEafDhF204UtwOhzOIUflRuPvOc29Dv7qhnOMBqB9pKXqDMc0oKu0jcGRZXegoN8Z+jKNHj2LipLGQyYHDlq8hFgtx9IgXjy+/Dw6fFd6AC7XWY8zGQC5SYoRmPBQiNXhVCH+wWZNEuDrnDVZ0irxHeSkpfU8AH0kI8ybsh3bFZ2wXvsoo82UzeiHqFUIJLfxmK2MRClUceKwdoYU2WhYC2qY2f4n/7jSFFlrUlpuauSTnxFwrpqvWh9qhKjEfO+qm4UhLFoQyA9RaKdqrK5Ctr8Ghzul45fclyDpvDStOFAoCJzvd8Li9SE/XgFi6tfU2GE1+VFeX47NvwqD2v1/NZwmI/01AG/9eLx+7G9P2lmCrdBYD2iZP+QGCZd+zx3TJPQo0L7sWwcQ4vPFx2EeNvjOIrbjE9gVMklhsFC2DPr8UveVjhmy5pCa4JGcjs0w41D6ZS2rbkqGQ+uD0iDEmppQlEw+2T2FztyVjT+Kiy2aiaHcHvvlJhBi1Ey0mDbKjWxD0uyEQyZCbbMGqlWl49DlLCGyLPPmYuHKsvaAGgvYd7GNaNBOzjg+epUJ+b6R84T3lvMZeiBVKCJRDA3zELDpdQY4z/XR3ffklpp5SLvGJJFrb/RZAq6erF56+HvhIai2SQK6KgcfugSo3ESJi6f/fGjT+94WLGZzYsgHd9XYoemtCQNtVO2sx6WgNNLMXQz/yQnRu/jvcHRzhYTigbYXkU0y8evMpQoeKVWgfVBk3GETZA1fCHdfW7+l8Wn4lm49TPHBPEImJXhw64MeJ9Odx/AUOaCbg+b7LWyGWKWEr/RialLGsEjwLHjQ6ncpiiPdBwI7b6UKvOYAogxo93TZOokzFxzwOyORSxI/MgkSlZufgwWBjZw/27T+EgoIJoaOmpMexZDkBZJFFJc+1GZCNBhWrpKDjkDdbZAwE2qZ8qYfu8iuxaPwVbLNIoC3PGcfmZxSRQNs1t4RxEf7Y4ijJ/1EvwaHmEF6bEeUf3jyk6o4IOn+e5oScCqZ4lOjVcpYGI2rScdmnFyM2LgHj3hpc7O0XAW3kv/bRRx/BbB5sqDrcC9TpdLj66quH9XQ71xd/ttsT0EYhcKkgERQi0FGDFk88SnyF2NIRZoVw2TqgvIp7cCPTOUCOzGEh0cJsDaCx2ckWGkG/H0G7Df7WRggUKlR7whmOOd4iXDrta4hEGvhVVsAC7Ko5D23yHBzsLEBOdDNus/0DQo+cSUmFcXKk3n0nFNpsVNxyC/OlGbR4FAgYgk1MjkgPt2GfQTAAr6uPZW7UOaO58/yG9OThzrvpsSvZwo0keAMjJloCh8PPqn/2GH3w+f1wu7mKj3sPhtsRMSMmTdD+5gDb6doL79/AdPBDlCcv3rYNtRVNOFQKdGAymtq4xcu5hlLqxYhMJTrabXjvGTFbVNCE43e37EJzL7fApEiLtUMpDyA/2QiBUIryVgUEAhVONkgxMr4D6x4Zj7Ts/p5g53ot/1/anjxjBkrUiP1Ru+EhWD84jtapyazdbaxZCeMAKfDEPA9Wrs5nwCb9DlreeINVyMx96SUGbA8XJH1MufXW3+R389Lrzdi9txfdxtP7a41NqEJJBydRKcwFskfHYmy+Ck438PXmbpyo4Aa6oWJqoRb1TS4m/yGm3V2/TzurQh5ns1gl30n1hAnsuVG1wkjWG4EbVGGUj8Jdu2Davp1JTYeL0tWrmUTUXlHBqqmSUTozfr+Hy3JRUCXA3h07oB4zBuTpNlBeQ15UBNydSUr3W7bzimoHdu48DH1MLkpP2phnGh/Z+jpckr0BNRe5odZn4OacFyA4i1QcX1WVMfZUqpAfHd1/9KULIYs6t985VZHcesXdSBa1onn6LExfMh7x01cPKr5Bk7Oqz+9Gc117aHHDs3sHgm8FeUp0dntYv00xK68dt13ciK0lOXCJk/H5Zo6RMVSkJfvx2EOjh2XJRe5DLEECdiOrd571+wsGUbJyZYhpSWMoVQvNffXsgUo6F89yGnjeMZ9/zsC8XxLuvlZ0HPgErp66kK0C9ftFLdzchKLMNAFGhw5TEg4wUIr8HSPBLHXyaAilKuZ56uyuZf/tOfYNY4XxjHCaoCtjRuDmV6fDfooIRP5bI9IVuO3GFMRHC5m/Gv1uHDU18LS1cZYVI2XY1fkfdLka0efpZiDLSO0UxMkzYPH2oCBqJsw16bjrkfrQ9SrkQaTFunHFpL2IdvzIFjJG2Sy8uGsF7E5uEi6LMjGvrTMF3ScBePRMbrtej8IL5vUbh2l8JilMyB/l1AHP2HedWoQQw5wf1w8fsyApQcak2L3FR1B/710wCQ34b9K1MEVlQSDwoSJ8m1BK3NjyNbfYGmpucKZ7Cy2EBAJWNODXRF/VLkTlnjfoEPR8Og58hO7j37LFgSpzNn5sbEX93DDQtirlYbSXWiEd2QurvwfFxrB36JrMR9lCrtvdhP+2rw8d//qspzA6ajae/kcDGptdzCfyw8/CbNZXHtcj1dAHW30RUwsQU6myMxGvn5yIUde8A6GmLyQZJV82U6MTsHqhFkZD4A3C32fF9l0+7N/P9R8LL43BFXenh4C25wuLGCuDgoqZtba5ceVN/W1AFp+vwLSJUhAp7O1PrOjpHcKg/pT88KqxX8MbtxBLr1rEfjN3/WEbKtvj4PRKkRbnRlPX8O/nvjvSsOB8A8TEeCIG0m8Yp2O00f3/Hynk5nZi7qUn2V1kR9Xh9tYfsGl6DNondSAqpgMBjY19N/vfgHL0VGjHzsXTr8Wi18yBNUnBNlyQ/AmS/a1wJaRgY98saFdtR9lr90GV2IqC6DzYHR7oY8XYtWvod0LHmTPDjaK9/Z87JayevdOMxFHTmWdbd6clhFlQ1Ud78ctQT74LMXFqKJRytO3/BFt/7MOGkwsGFT6jfoWYR9S3UIJy9gx9qEI3MdfIU4tnsPFsdhpD7T3laNvPeZvyQSoEqrhL1W8VMZnMH/CXRCTQxto2+cg6nczu4NfKh51NjfBYzcxflH45MqUBQZEEsuSY30Q6+Evu92z28Ttt8Lo4djuxsaq2f43Wjwqhzd6IE85FjNF29c5aFB6tgWHOxdDPm4aG756Ev8zBCv4MBbRNL0rGSs27GLvy49AlsMqgkVVsSaJpM6P0+dUIqN20wGNhTcjHn3/i7CumTxLhssu5AbW47SSqDR/AvvVOnPg5Ewqxi1VrnpbdAvuR15CSEY+RV7zMfAgdNjvJ3aCN0p5T1VxrVxNaKysgicll7iU7Nu2FySYHpDGYP0WOli4BKjtU+P3aaLicXlis4arafMEb8uHcXuTCrTemQSqXsfYwUO55Nu+F34Z82QisI7B2KMC25thRvOHnpKMUBT9qoJuzEium3cD+fvOfj2PSAa7qaOoRYwiELJufc0o6mo8Vc/7CMVUigjzPtJMMEEqFCHgCrMCIUCbsJ4GmoiS/1HdwqDnEyfevh7O7DiKlHsLkCTjgqkFxXBecIhecYqB3GLHTNNs0zEqagwtzlg56tL8IaDuXF/T/9raf/HkJ9Kk2xPUIAJcAUJ/q9B3A1rEqeOQKtNuj0PbTIljqB9PLFRIPG4jPFBNTa3GN/1WAMLdIlQYVb6oEbPMvx7oD09gkmrK4vGk/f1wyGfYRLa4OkCWmImHxVfCrrXAaa9gmmpTJcJ9ogb+X8wwQGaIQNXsW+//BU+aiwQCZc/phadrHGHkUhrELoDBkcwuYiAnnme7nl3y/ds3nISPvaJ0QDncQTteAX84wB6aM+9qrk7B0UdgvqMpSjBxtIfxBH8SCX2/8/kvuKXIfWjDRwre80g6r3Y/cLCVefqMZbS1mBPxhGnNlgxhTRvuRmSbBD7usMNlVjO0SuYClDB9l8Gp6s1mWj2LgNsNdr0HRh9n5LZiXfQxKqQc+eSryLrrjrJkAxDqkSfuhSi3yChKQlKxl1bk85g5IddxikoAs2k6TGs6O/Nrn90v2J5DthttP4qk/Z2HfznL0dRtRXWXEzRecRGdNKfMceqJ4XYgBRhKYzHQXVl+Si5wsFVKTIyZxZBBaUoL2t99GzosvouaRR2DZv5/zyVAq2SKd9yLjTcPHb9lyzpft9NsYEyAy6D5ISioUAIePkVk/MdyEzG9wIIBGko0XtnMeBnzQ/i+82oTW5j5U1IUnrsO1mT/ckorVl3Bs3EP76uGx9WDCWB2U8YPN/Xnz9aFulDJVAZcdirhsiHgZNGUfW1shVquZ/xp5arE+atw45P7zn2d8XnylRJo9U9KC90biq57GLF3KKhwSmBa9ZMmgggR0AjoGFS7QTPifaZ8kzVx+Vdgsd+BNkpzJtvQIOrXcpIcWr6nKfMTIU04LuFmPHkXVH8MTFP64UbNmMbnuUEFT6ArzAShEKmSo+zMI+Cq8+rlzMeKvfz3juyAmDEkYSeJuPLEN5rr9+G95AeuTBhZloINdPf5bFOo5hgAfxExw6c/DppIJyEgGHB4ZTtYEQz6F8TFCfLH+3N4T9T2mcs5cV6zQQJU46ox9UdU998BaXBy6Lt7z74wPIWKDppdeYlJRHigmIFg3axYST3kDnsux3H3taN+/HsbSsHSFMuSUKT9TRHpEEhBFRVVIljUwCICr1j2E73bYGaNQqxbjjfe4LH9BvgrP/TWHJSmoT6JxVC0OM6krmn5ChaAEe7q+Ou3lzI5bheWpdw5iNvE7jcwUoMfkg/HUIpykzgRKnMQnWJJ3MXqauSTS8iWchUd5BcfwJYbSt5ubcag03J8la9oxP78SqZnxmLbsYnibd6Jt7/sMQDLkL2ALY7/LymSSrZUHoVVKWWVzgvaocrMuaybr42j8atr2HAMiqX0qk8YgavJtuOfOHbo2AAAgAElEQVTRWihkQShlXhgtUiiETigETpj8/cGTycklKOscCadPhucWvwCdXouYccsgVuhYVV8+iAkzVGEkOi8xZticLMD1CZEytTO9f/qePG8tDQcRN+FSGE/+AEv9AcQVrkLK3Ns4FoNACLfLB6/TgpoPwm1KPeVefFnRh95JXAEWinh5Otx2P/pEYdYI/12OZhKqreHfjUykZOzGmbErcH7CGqglevT1ckVTLr2qJMSS/MNaDSaOlkIuE0CpEEAhF6Ck3IvPZdezQ8dKk3FDzt8R9AdhrLMhYPNDJlRBLtTAZ+pDR70Tkk/C523JycK0x6fiuc6FbH8C2gZG8VELjpeYsHOvnYF/A4OuYc1iJYxWAUwOMYr2hpMh/Lb0expYnZ7/jmxB6LfHyxH5zymBlZYiQ366EHfdPZIl7Sh+iwQ2ATyUSBooSV19fSk6uzwYP0aDV57tP26fTfs53TbWumO46I5wwnid4yvsWmyD6wLO+mVgSPwSeEVeFPhmYezTpajPMWP/EN1Y05ZLED+9CMs0D0Gt98AusKD6qBrffKrGKes0rF4uRpTehxbddmRly3HooAvmvRehq60Hl2R/hYxUOaZd80dy8GeXEXQLECSqdMADiZDmC9x6TChVICAAhD4/7L1d6Ko9gYDXAatDiBajFs9/3F81QkzI+yY/3+/WqKhG3MSVIH/Upq3PIxBwQ5MwAV6nCaaq7UM+C0PBIpBUmlhtQonsnNltu19/nRXO44MANqpO7TOboZsy5ZxAmYEXaKutRMDlhj8YZH2iUCiGSBUNSaLhVwEtv7a9nW5/ShB5e7rhsDoglIjhURhQ+ckO9G4dC6HEiaZ0J/Ze9iNu3nQMOosDhrnzYfUe5xhHBIx1AqVTR+PdGf2TktO2ZWNV3GsoWPoWzDV7mJejNr0QAgH3zqRRsWyd7DZ2ovL13wPU3PYCMAJNy+7Biz+lIlvahnv/lg5dohoetw9ftT2HTn8llssfxiP397ekon7l9gmvofC6v5H9Ho4cs0Av6UB6kh/amPgzzl/4Z9Rc24g7H6jB1PQKtDoycbyJs02KjBiNH8/9JQ5NrT44XEGkxrpxcFcJmjp80Mbn4FiNEj0mPz56Iwu6KOWvBtr8RC6i4mIRRRAir2fvj0ewIequ0EcEtJnPm467pnKKk9dffAxTDv+EltgYpAwDtE3ctWrIZhK3Mg2qfB38Dh80hQa2duIr+gYD1A8I2T/ROdh/8SfirGDmIuANQCgWwOvqQekbqxigVq4aiTaxHrvH7R90XSO6lCg0OlDQDdTHyvBBfnj9/98hxq3/9UAbb6zKP6k4ExBvEcMu86EuQmovqxoNZdkcLBzXDXftZrQ5R2BDxZLQgEuTXPohjR6VBNcP4QmAKGck/PJ6GGQd/bTaMiTBXdUGic0Ab6uJyRNuaeYQcgrq9InW3tqXDIgAWqhFar2H7ZioYzEDMlkK0u7gaNBOYy37b8ArgMcWQE/F66HdKVsTIL+wU1Wb0hbexzIyXNDg5WcgMlFeaeFray+HWKY6Zw8oWpDf+WA1W5ylJkpw3QIFcjIU8Cl1KGmyoLnZzwAq+pXQgiDor0fJD1qUO3wY5QNuvz4ZWfMMUCZI2YKg1VGFVypuhU4SA7O3B+P057MF62j9HLTaudLzJk87RqjHo8/TiShpPGLkySwTT2F0t6OkdydOmHdjSvRFGKM/j8kjomXcS6dzUPa+0V4CIcSQChXYb9yEadHL0OvthMndzowc4+UZkAhlZ8VO4R/60y80YPWlcSEWh6XPAXfjf7Hj840o7R7Tj8lA+8hFLtyhehXJ7lY44xQ4aJmCYMYoQBRERUcMukxCXDGlGEmJCry4afSgAg7Uln43fRNS02MYUBZJa3dbOhiARqkRdco4NvgaT25HfZuYSTyozRGlnzJ/fKiTx4D281q7mZkwmb8SEMeHTJ8CqS4RyjgOmB5obE2SXDKedVs6EXDbQG2D3jsdi7YlRgYD9IKAMj6HgZdROWG6Lc9gI4ntps2tOHB0iAn1qcky3TstpGIMIuRkq7Hu/sxBcrVdnZ+xtsBungaLHheun/4qZF4xytasYVIz5pMoEMDd0oKaBx4I3evojz/GQdl+WDxGFETNQruzFqV9Rawd9bo7kaYahUkxi9HlbGJMEJOnDd+3voWrM/+CVFUeRILTe/yQB8za20/gienHUfR9LZOtnp9lwYw3/zZsF2Axu+G1tGH35+uRrGxCe4eDAba0eCBWEnlKRKsdnLdJMBAq3ED91/LCcvzuT1eG3tnpWCF91UVssUfvi4IYNVHZM+ExtzMPLaomrB8xN1RVlEzoU++8ky1ynV3ViCtcfdbgL+uNfD5QZVBiDBDQSZnlX8oiGvbhneMXxtZWvPx6I3Ye4QBbvbwPyeoW9pxpMUYJE4rl2W9jz/LwYMufJl01CqmqsEmvAELMilsBkUACuUgF8+6f0fJnTi5qXZKL9gIBor6uRJZ6PJPrkjl5gCqfgfyTrJCK5NjS+hYOG7cz+v4N2X/jFtFWM7TyWDQ89heY9+9nRSxiLxlsVn2m2ycQo+7bv6Czpgzvlt2MG0a/zarrUnKI7yOkmlio0wthKutfUTfy2PSbpDa5teFCxjL49yu5yMkOMwCoT6I+ZmCQh87GL0rRXN+Bpi5lKAkxNqEaTzwYz9oWMYuiRw+WcVJRDKp82fQiZ6JOQcUy+CDwjqwA5FHJoYRC5PkJpGt6+WXGKqQiHcS0pGBswyG80U73LOlcVZ/eyfmvuQz4vOE2VLb3LzpBPkKXLo1jWWuRSMCYVkU/V6KqTo3unsHsV6XMh3tX1GJUmhlucyd67GpUBlfj7Y96Bl3KimVxuOv3Yf+h71vfxN7ujYiVpUEvjWd9VUnfLrj8HEs2Tp7GGGxpqnz82PEhA1r4oD7u+qwnoRRFwecVMnuN2nontu0w4fvtg8/Ng/zv1T7MGFGTo08vub3/4WPoM9lQ2dTff+7WGd9hpOy//e6NWCVUqZme65mirGc0ttZfOKgi9FD78cVytjUswpSUEtx151g8+S8HTjYomVSWpG0U9L1QpmOyLAr6DV58gQzJ+eOhTR3HklPkkdf0AydjjoyhjPmHY9HTmFn79cMMrBsYNL7T/e+3XQWbQ4BkbRukrka0+8fgqxKO8abNrEHeDa8N+YhyNIXMN63N1oB6J+e/xrcBAsKoDfzcvYElCtLVo9j8KUnJjfXEsHrtnWZs+DZs80Eg22tPckBlZa0POxI5FsP1I55EnDgd5no7PHaq3iiARhiLoMONtjob9n5jxHm91aHzN+gTMfPV8/GJ9Ta0OWuwKOkGFEZfCIN0aCbpm++3oqXVhV0/94GYm1nmI0joPo4p3oPQX341otasxafrqyFRyWGxB7Bp22AFTra+Hlk6bj5JleopAcrLX/kLi0xmkdLgw6fd6OzyQSJRYuR0br5J/pU0lhNznooe8R6qrFJlZAzBsiQ5KoVQIWUAKjEUv/p4P/71TXiBwnvEDflCz/JD8r6iY3t6u1Fz7AT+8Hq42Ngl7kMwLqyG+4JDkJZmIErZgK7+xa/ZWWJdiZjz13Z8NXQOCFK/AR6RCQW6OWhxlMPs7Ua0JA3jLesglXpYhVCpTIIuVx029YYTQYvl9yJRkA2ZQAVNgg8CBTfe0rhHyap+jxBBeANu2L19bHxUiXWQB+nZkbeVB/5AAB6XB59/50ZdoxtGUwCNrV4G9N08dRMypfuh0angsw/uu+g8PHPW73UyqSlJTtv3rWeeTRTUB2Vdyj0AAtnJR4uPMxW2oOTgoXvuwfh1ER53AgEcJzl2IY05JBGkMUcoFnNJyHOQHlrKS0H+DSGgjaqvy7XwatTQRev/r5OPUqKvtakD9kPvwEnSUb8LAUcbTF0XwnaAU0W0ZJtwdPlW3P4FZ5EgTJYiEONhrFS9fj56tn+LwzMn4aMp/cdXAtpWpL0GSXu49XgEBuQtvIe9YzHZUshksNWVYP0H+0HjBUyAIuCEOjcD++o0GCurx73vjMFxBzfX4ZNSF6ofwGevpjGgi4InlNB65I+3JsEZiMIrb3XA4Rbhj/O2Y+zMQsSPu6gfO5X9Fm09ECu0rJ8XCISo+2YdWtpc/fwL6fhTko6gxZLQLwEwMkvM+tvTxeqLtbj1xgwGkpFH20DJ55m6DtqP2Gz0X9p3KDYbecPt/eEwNiU9FjpcygkZAonjcc+C59hnr/z9b5hZ8j0D2hbe/VLoOsLS0XzMaLgOImV4veS3++BqGnqcJ/CNQDfrYRN6d3Ui/YFRUGZrGNjms/kgiZKeVeGPnd//hOz6ZOjnJwACL5y242jc8Rd8nivH4ZTwurOgNg9tcR3o1XCJm2VVeZjcUwHZqU0eI3GCSII0eRr+Nfq9QY/1fz3Q9qfti6FVBmFShCeOkU8hrg/oikh8jK4HxtSTnr8Q5kAaGut7EXB2IUvDdYTDRVCkgrRLBm+dCfACIx54Alu+X4fJ8ctg+fxbttsuyXlw6+KxSzBzUIn1yaJDWJP7CcQxWvi8FuDUnFPqS4DAIILbwmWpzzYEMj2CPifruH5J0GBCoEjSjLWQauPg7mvjWE7ddfBaOznw5lQQUCdRR2Ptm5eyT56dbkWgz8eAjb7zm9CeWI3Z6mshadIjYUo0uorMKK7fBdsRP3S1WXAbTHDpeyGdYodmmQMHejaz4/CLgF9y/QP34QG7yM9poXu6c9D3tDBRijW4KPl3SDrlu3Sm6xlK6kj7UMdK8dkXnag9WodDJ30Yi0pMshZhzILRrMojDbDkIUYDLvlhiQoKBwFH2zcdxZff21DRxMmdKUhqRCa1ZxMk7WWDSkTQIrrVnsKAKFpUEPDLF4kY7pgEvFAQMEuLiPYOFyxmR6hQBL8fSaQIqB7ueAQQdQsL8cbepVxVRKkH996sw5Ov9TdCpmzz/LxyHGjMR4+1/wT28/eoMiOX6YwEj8r6duP9Ws4PIDIy1WOZ8XOvow3j5DMgF2tgUCZjUsrF2HfTSsSYVWjV9UBz5TJsjOZ+v8PFcO2IPs9Qj8Ykw2KMNwxfzr3r8Al0PLUuJHuLW7WKAVbEXHL6bBALJWzCSYDvwKDfZNve9+Axd7KiClSp67Gi+/tJKGihoJT50WqOYbvPyzmOe++byCaIB3Z+B7FPgT2HHPA5ekPs2AVjGyG0VJxNcxp2G0XsCERlzeQkV0QmjmBHRrIn6QAE2jq6TrF3T4G6dG+/RXXCc7kJKqZRs/FhyKMzcLQ5He/vmx2qfkbHod/F9LQydFvkzOPs9xf9iF2xlfC4A+hNAusvFGIVmuxcFarTBQFkom47fJ09OO/QCOy7zIcWURP0rcCl341E+mvPocJ8EM0O7lhV5kNQQIlG99DvJV2Wh3nPOhlQRMVBfjHb79RikFi7coEF5pqfIY1KRMe+DxEzdik0aYWQRSUyQMHr6GNVVB2dVbA2HGJFZvjEDk2Ev6xYhqLGacw0+JIJpUiJ6mYFaU4XD+9+ekjGCU1i6fnzhWjoGJrUsHm3XJ/BstXGr76H328DfEDKDXeg2aWHuduIf3+r4eSZiQdZHxcXLYROr2asYKkuCc6ddXAerQUkQN4Lr0OWlsYkPWTbcLaLHWqzNFaSmS4xnQ+b5mJn42xWKIOPRfMMWH1pPAPWBkriqe+aPGUONm/twdxZetanrb6ulEl3+SD7BWKNNTS6Quyi0fkqWG1+Jh2fOE6Da67RYUf7RywZdbz3p2Eft1YSg5G6KZgbdwX0sgRIhXJ0OhtYoovGu+dPXhfaN16eiRVpdyFLE2YnHi+zwWTy4LsfjDh42ILn/pqNqZM4BttTpavZtldkPHymnwL7/g/3V0IisKO+yQOjRcLGjEtzvsaWvgfR1K3E/NgPQ2AvtTNn7AzkTZjOfMmqTZn47OhsnJ91GAZZN3zWbrxyKGxhQWMHAb4kH7so72fERguRm5+IhnY5un/ch2RJK2LGpOMnxzxc/7tpEOkTsP6TLqz/pBvT0k9iRm4rFCILntrKFa4aKp6/6gdIjbuYb+a7pRzYRDEntSgE1BXeHwZ+G7Y8DWPZVuhGTIMuexYrckMgDbWhriMbGGhHwLPckMb6QXvbSQaw0XhKYyaBiJFBfTwt7Ch4oE3mSsXKvOtY/3vy5EmMGjWKAWg+D1DaUYyd9jeQoMhg+1yaejfgVqLLW4NPW/4S8d7TMSP2EhREzWbto6wEuO/RMEBGG6anyPCHG7SMRbEjnmsz92d+AEe7Cw4LtxhUCLUQEyBitOCDT5zwNZtxCbhEBUUPFNDdNw9Hcp9CnZ1jVnFt7h6kqkayvylxNTB55XT6IRAK0HDfXbAf5/Yj79WoxQsgj0lA+55i5N52QyhpY7W4YbW6kZioZB6aLlMzajc+whgycUvuxqFvD+ClotXMcyxnzbvseIYPLsWBljGDPC2JgUkWc829eihEDgbK8v0TAXYNrkJotVLMyznK5lZOY0MIPKU5NiW4dZnnwecwQR6fAWvTYXQd/grP/HR9P4D4jgmvsrZrSEhgC3Oqds+rD/o1gqH+IH9LnyvkOURgT9GOKjzzWRjA0gecSJm3C4r526ArGolUZyXKTrk/ZB4CVCaE/uZPoXbJkduZDKFSgeLY/pLeoS4jTzUbRh+XkCSZcuTce5x2EWbqLoNK4EBzsAVRiiQUG7ewZNToqFlIUuSw5JQ/6GVJAJuvDzs6PmLJ8rH6OchQjUGiMott7wlwna0gIIXd5ofF5sHbH3QwQJbistnNuGCaH/7mbXB19h9LxQo9fE5OwkgkBQLU6DdIQEj1Z3eFCAtUcTe64EIGukUyVamSNhsz4oauTMoz2Gl8FioUocJ3xq1bGcDGF8Yjr1KhVMo8AYc7VuQzJsCeqiS6mjpg6qiCNxCEPioGUmU0AwOFCj1kSdEQ/waG+Gdsb2ezAakZAj4mr+xo60Pf5mv77TUQaCtZtQG3fnKCWxdnAPKENGSteAZd33+F7i0bsGfmRHw1hWOYjfAmoU7SBgLaLs34GNLWMKuV+uVbpnyNtDn3QmqIQ+23D8PnsuOfh24cksG/JHYfrHdthjvQHz+YEbMCFRsXI0anxOILYljl9z89VAyTo7+Shb+p+ePasfa2uYiN4Rb2CoUIlp4umM3cGoeULlq1AM3bnsK24liW3OSDQLabrjLAWbUZzW0uNu+MZNwm64xoNUezIn00r6Gxgf4R6YWKifzng4lsnkFstHMB2sgijMA5r9fLADbaf6iCCsRI3Lx3M/bGcMoWCu3ReChjk3Hfcs537dkX/owLju7kgLZ7Xg6ZqvBA2+ERebjmphf7XR8Bbc0vVkASK0NfURcD4YjVNlTErkiF/rx4SGJk6PqqCYp0NTSTOPYb7SdUiCCSc4UV/JT0ERFBNoB9X+6B+vMgREohfBkbIMpoZoWd/jZVgl6VF+db5kIhVGBR2kVo9jeh0lOOQmkhTlifgztgx0r8Hv6+TjYHEUgVCHqciBzj+Wv9Xw+0Pf7UXbjlppvg6mlEXaAWfVI7Z3rp9cBRthsjmgT45oJw9jjap8EMxyhkpl2A5NTZsNeeYNXu6F/Ttufh6emEu6UNQoUcsrQUZtBN0SPNxrQlt8DT08NK3Ut0erz8nwUYl7QImkc3hdoGMduq5t2Lpg6Otp2RLMbf3+UyWhT3n9eK2TMNrIJax4cfMiZcxiMPw+91oOKh3wE0hyVpakSSTxGdhaCfgBxKZgTx2I/Xw+jg2AMz8jpx4/nlSMxbiLad78Hj6xxEUfdYOkODME3qiP0WaXA7ZMse4sO7f+KYBIsvexc+hRMug4mBaJFRULwKHbJKGMdwGeLYvpHoUzXDKxkMhCb58zA3dg0M0bE4Yd2NXncHWzjopQnQSWPh8TvR7qwDL3XocNX3y8THKzJgkCai3Lxv2FughQb50JwpiM3EV84607YDv6eJDbUfCmLskNSur6iIDax80MBL/gwEtnV8+in7mCaL+W+/jV379g1pKM5XxLpsLfcsL19gx6VTCKwg6FPI2EwUO2omoM9oZSCYSu7HV3u4TOnMqVGIj5Ni24/G0IKNvx6VQgC7M4hL5guQG9cGudCKhk4lDlXqECXpQLTchHRZMWN58lILmvjT5JJiXEoj0mOsDLw7XB2FWAPQbSL/OQebmHb1ilgGRy/vQYspalgpBy3Qp6eVIH7KVSiYkInkVD0sRgf2PPsBKg63wZcxDtmZhZgxzwCJVgTDaBW+3PMuPMlt6PW0o8HGTQBJAkMTuwR5Jr5uHmy6OfCdSX0SeMThfoHaUp+nCwgEkF2pQ8zs83HM9CPL2EYGsQGoN+90NfRri8S0nKRdgFzBaCjjkhhw5vY7UWs7CvNrH0G6NTxRjXr0VpgnReO71rdg9oSPT4sdWnTwcci4BQ22UtC1zYm7jJMoBYNoLt6OQ8WdLDseZdBi5oJCKBPy8Pxzxdj0E+efxE/c6f8/f+g+BoIOFRdPKIM+1oAb71rGmImWhmKoEvKYjLSn5Dt4LR1MHhXw+lh28GhTKkwODcy9dsxO/O+wpunn8huiiS55UrEIBkH9FQ3uzLMqJgOungaWDCAAh5gEmrSJbCCnSsbKOK4owemCFra04G3e8QrbjFgrxMYiVhZNWPQKCxZPMWLJ5A60tDRj7AXXMJ+PlqrDaIjtwBZj2Nfo2ug/ISN5Cnu3G5r+gWrrYcYWInkWRbFpa792wV9XtE0Do5qzBaAYX6yHcU48mh1Dg2r57jyUywZ/N3IXMHEjMLFoF2PC9bhaYPS0sS6B2ioxdQ2yJCZt7vV04vyEM8sYz/T8+O99jj4mraNFHSUVKGv85Tvv4Z/fFLJ2QM+Sr0DN+8FFHpsk8dm6KmZAHKP14MKFiUhOlOL7be0o5UgnbOJIkvvJ8QdQ1j2agWZsASrvP87QtnQ+mpBSYmE4qRh/PXQMAnUoSUa6j8RZVzM5ES1mCZD2ua2sLfFVtYnhOxAIJrCx7ed3Ya7dy873xP7HQhXzqFjEa8+PHASsDXy2wzFMKXnz9vo2fP1tV79dMtLkuGqNFmnjWpCnm8b6la+aXkCd9Rg6XY39tqU+MFM1BrU2zvA+XVmAFFUedJJYOC2AJmow+/ZfVXegzhqWTM9PuAaLk28e1CRoLHr4iVq8+2o+Y5sQ02TdsSWsKMjd+WEJ49m0paMlVvzxT1WIVlnh8CnhPAUeTZ8ow70rq+C1dCJh6tUo2leM7NwZbOy65Y9DA9sjMhR46ZlcdJ7ci/rKRpx/6QWQqmNCck+SABKrmbMNWIDkO27HbsdmCAUimFoNeOMFcchnrnCcCoeP25GaEMCEPG7Cv6fYB5ONS3jx1TCb/DPwYhFXbY3imhUqzBA8yapKE4DPJG8eB/OKOl1Q/9NouBdrrhkHlUqEw+sfxdbiGOxqHuzTFnmcR+/PhC9lB3ZYXsGk6AuxJPkW1h8dOHAAM6bNZGBEwCNCT7cTAo0FSqUEooAUQsjgtUog0/ixu/cTePwuxmyjoEQlqQIosjWFiBeMhcsmxdb/GkO+bbm5EsTEiOFbzNke3KV+C2YTN4YSSKIWRcPfZ8Gxwy58870Lc0VtKPB3Q5wbC18VN85VTx4P083vh4C2oZ4P7x038LuqO++E9VhY+khAUW4RUD8ZWLby9ImHVls5Pq98HCKVDnC78P0rK5EwfRdiJnAsmit3IFSBkP6Wi91sjCFp8XARKVGlJCj1UTwDOnIfSkjwihP6nGfUUfXMNIMJFW3c2ExsO2pjFOqUsRwA5OK81KiDp0IPpFYRy9TcDFAkht/rQs+xTWyBScCQ09jIxuqTnSPw0n9nI0vbgFZrIlxBGdLP34r4edsQ9cMcFOxPgM9QDzUOIaoV0I6fiI8uPgLvqfymoVeOWWlXIks6Gp6KWpie/he2rZPDZOBALppXR0ljMTpqDohNO1SkKvMwSbcAX7f/EzKBAtnqiRipn4INTWFGMu1Hx6BENwXN4f7T8NSgvo3a5+SYJZgavZT1PRSUmFSKtQwcbu9w4/4/V6Opxc0qkqYmCXHTFRrkGziLHVdDHbqavoYhZj4cdZXsM0VaAdRz54cu3V79I+zNZbC0cG2CQDaSkWtHTIMmZRwCTg+b0xMzn5IzZIvBW5DwB+GtHfi/qfidprAwVDmbB9qIQS2QyZgntywh4YzebcQq6jz0GXpP/gS3hZOHyw1ZSJ12N2sLEk08RHo1ZJrftrjcsI3/NF8QuO2lpG7Ah29ffhpBr4vZ5uh1ItiFyejsCcLSVYDAycmIDXCMturV67Hq20ZoBDLEXXEZtBmTWNXrnq0b0bn5c+yZWYivpnCJ5EWeydgmPYSUWgOWVfghGbUQjU1OiDp+xIay8/D07If7zUvJJoMKkNGchGxbSkVjkJ8tw9FaAc5f/B7sM0pCczhKelISlWT1aY4VyElOgs8XZP/2b/4WW3c6UNY9il0HrV14wIv+JubvzdfEIj5Bg5FZCpTsPYjDh7uRnqGHUh5EbIIWx7Zvxicly9j+0/OMOFqjwiOrjiJn0lxYjU7YN/8VRrWo33w9Uo3Up5uOGHEvs3F4efdKlhh46ZlsjM5XwOVysarTw4Jt5FfnpjmogPkP0vYkGRX47PC4HJDLCKijoiEENvS3hPp290YcSP4i9NZlHWo4pCo8N5Ujf/z9nb9g0ZHdpwHaRuKaW16GX9KfyU+WUYKAEOTDRkEgGoFuqlE6WItNDFiLZL3J01Xw9nDKEk1hNFyNNgbUxa1IgzxDxSSm7lYnA97a19fCvOfU2l/ZB8znbG+K48T4YrQPcpcMT6U8CaFIgkxtNoKCACxBC9RKHT44zr2jW0Z8zLCSqv+E7V/+fwm0PfqXh/HYuj/D39YNiIUIxHIAlM9mRdBmg+vwUbS88C+4CmLx9U3hRe103UVYHHUtXPY+KHQxkIoVrMIhHzHLlyL2spWsQyWfjqKfD2LurFlMay/SaRFUyzzggt0AACAASURBVPDw0YXIFY1B4Z0cEEJBMjXqXCljQR0ydcyPvWbGvpL+sqM7F9oh3fg6/Gl5MFxxNQqyxGi8+Zp+3VfKvbdBmpJEJjawdAXRa+fa/x/fDleXUcoFSJH34bxsOwzOFozPFSP55sETZer8eL8Rkg/Z28thPLEVpnJOusFT4dVJVEBCAGViPhvoqbNs3fUmHKpJeLm7C1EZtZAnnhv7jo4vdsvhk7lgKBsNXU02Eu2jICjmMhSaTDlmPJvDZKVnGzTY8r5uDr8VLY5K0MBOQYvfZEUuetzNTPpn8/VCKlBgT/dXmB6zHFafEb6ghwF7Zk8PtrS9jSzNePw+l1uIn23wXlRk/k6G7orMTCZN6tu1i3um+fmIvvBCfGdZD+vUBMxNuBKppQLUnqrIQttQWylPTMT584ZnRN35YBWOlXKL9KxMqv6nYdKe+DgJkzOUnOAnY+ErnzUtCk//mQMvaBFXXetAYrwMVrsPdz5QNQh4G+6eCTTjjbfP9rkMtV1aYhBxOheuW6XCxx+dQHefFCqlAE8/kg5VRCU6q8WMnz9/E/L1VnQapkBqSgoxIk1jStE94yC8kv5MuChpHB4d82XotO/W/Al2n5mZfEfLUlBtOQSZSIUKy37G5uBD1ctlcontturClxAvSEHHRx8xAJwkaSZPB7pdTTC5O5CuykeiMpstdPniIwS2lfYW4afOT/qBKzQppMVO5EJ4zFYgqg3IXHgZPk//blim5eKkm9jvjyacdFwKOtbNOc8jXRUu7jLcu7j2xgNoaOcW1DTxl0t9aLPEIT3Rj9kz49gCdPfeHjQ0D505ovZFQayZ1cvjORZhMIiKki48+5aRtTs+iGGx+rxOjEq1IkFWC4+1k4ETlB2WaeNDvqcekjdbutjigclOu8Mm3qdrUzRBIiCFQBJe2hW5PS06Rl3/LmOD0HF7Sr9jXh1yMpTvrGYLE2dXDQPt+NjevAxbasK/tcJRfjx4//h+bMkZc6ahx93CgLQ+dyfMvh727lJKgSuu+Rjy1FSWVe/1dDCZe5ZmIhRiNZvwu6wmmE3N6JPbUGr8CW3V+9GUEk60DHW/WdICxIqSUW3cD6PSAn2nCFM/9CNrwhLo77oBtResQuV5wJFTStG4GsAy8vRsXf48+brpKIxehHZHLet/BnoLDnU9Vi9l/INsEXMmaTQBR489F2laeuZeglhZd/4uFYsX9JeCrL39ZL/2NfBIMToPJo+0QOrtQHl9FDPlb3Vzvi0E3GWmCjFqdDwOl7hYdUEnebaeCpJlPjX5fsZmO5cgJi+xq1wDWHqbmq/DTzXjWbXPB+9OZxVYTxdkdUCy85ZiyxmrtFI14937ell/ff5FTnxY9xg6nPWsH5AJFcxqgY858ZdBJdJhSsxSaCT6IS/B4wqgt8eD+JQwS9hR3QplTjID5Ajsr7QcxBeNf2f7E2icqBiBbM1EZGrGhtoMyec2uW6HWCBlDAAqrkCxMu1eJgWkfxRJimw2tjoDNmSqxkIljsK02GXsOOQlR/exZNXx0BiUliJHUwu3gH9qXRaT5x08YsEjT1TB7Q6/QwIdY2OkOFFuCykG+O2He/bUV1PSi6r9ClVKVC9V4+C0cH/gtRhw9LkImRcx7yL8L8k7asO37Xj5zXZMzDJi1Xw71v+YhYra8IJh7VWJmKN8FX01e/pdBgFp2igVcgonwdp8nDFEqS2R0fq3JRPxbenE07YZZWIrRDIXHB1J8LvCstvX39Cj1L0RxZaNWJi4FvMTr2FWGUW7inD+3HnsN0vv3NTtgVDlAARBwK1AwCtk59MZJBApvOy90xj1fm1/RiIx4lIVBZiiWw2HI4j9+9x4510O6OaZdP6ObNxkIM8e7v2oRHqI3ALYu6x45U0HMlxGzEcz+04xIxnWYz0QO9w4hHgcTvbjjtc0aHFWsCqodA2RUuZc7STMT7gOGeqCfv0PD7SpCsejTHSsn4fYpOBMLBl3H06a9zIbkm5XM6oth9HmrGaSfE/AgUZ7WLUS3DIHzvG1oGdMsfpkEtLki+FuNkGTnwfdzJmwmByorO9mrLi6FgH2n9SwIjmniyXniTBlehqEfWXw+b0wn/gO8aIToYU/saheO343ypuUuH5NImrqnKiqdcBm84XaNC2sye4jktl7Ln0WbcuDedmKOiTZ+lAkmojkeVuRfP426LYvwugtHFsyDZw9jea26xCwWiAgg3cA0vxsyPJOyYnL69HzzD8hH5sP9185xie1kcig4htN9pNMspwiyYHUL0VsMAmigBDP9XAg2umC+gSKSBYcJbDGRJ3H5u2R7YM/DjHGFyf/DnGSVAj8QfhdMbhvXSOrXEtBwMcbD/qhUwGtT/8DgqR4eKoaEOjl2rIsfxQ0Dz0buiy1vwM2owW+jiLYm3fD6+C2o4q3GRc9Cm9vH+ALQCRWMD8wgVICsVYXUrLQ3Krpb8/D9MMP/W6Vqt7z3qIZEVXUKXFJxWtojXkmL0Ba7BMr017WDFQlAR4BYFFAnh0HeVocNJMLoJo4EspYPQTiX1d9lMmbg4FBxWnO9A757ylBGwx4YBel4doHh98rxQ9c5nWjOcOOruWvYtKRXozJughJy9aw+ZVUFQ3XiROoffERHC9Mwv45LjigwXT9Ffis9xgD2lre56TdkXF74VvI1nKJGeqDXzt+F6t8S/HPvwpgDmgQ1VuND15oQtLlu9A+vjVU1IXaMVkrUPueHb8SEw2cnySFlywVfv4azXs+RMrUlZDE5qOr6AV8f2IKyozjYHKGC97NnCTGz8X959h88SMC57Kzgpg33Y/42meQd+kdEAtEsH25HZYff+ZINl5A/6dHIEAQQmJ4NpdDGFOAk91A3thseAMefP/WLmytmYMrl0lxww2jYLPYWNVVuVwMuYzr6yODpNI8wUYoUcJPlU4JC2g5Co+pia35+fbO70dzeZJU72ioQ+l4sgjigoC2HpkYf8/9AEII8coXz+DCo3sHS0ff+StG11bicE4upt/9B3R6O/tdk0qsxnTdDO6zIOCzemE7YYY8hUtuEeut7pHj8HSfWbknUok5YK5xgByVsjGUoaboGIkn1lRSfQ0sNy3AkikrGF5gcRmRrMxDojoDnoAJW2ofQowyG2vy/s0wkPb9H0KuT2Hg71C+5r+a0cZXIKVrpKqiZWVleOCBB5jx4pNPPolp06YNeqH/kx+sW7cOTzzxxJCnJJDLUVUVMqPefSPgzNLBqDAjVpyM6YpF6Pa3MgBqjm02Gu9+KHQcqkqYePXVTOpHwWeiXc3N+Mr5NnyiAPNyojAYZTBFc0Da1O7xGJ27DOlpU2FytqKj8wTEkEBjHoe167jsCkV6bABdXW7m2UQxqUCGacUvQB/sRerIeNhra5mcRSSRQJI3AZbU2fjopzh0eILoFgJp4gA8QqCD/icipmtqkTojbKAdAJn5CjF/QSKUShHa2rnrFAmB3f9uw5Sr4jB7hq5fxS3KDlGFQ2r5+SNU2LShE9v39UG99AVoMjgpwMgiIPMgeRpNRlPtGuiXBvBzPucdlyLNA4RiZI/JxOG+rSg0LGLZqKN/aYGz04fe8sG67LQLo1H4MCdx+J8MmvhTZp7isbHfDLlYIV8Gv8vFzOFpYKQB0trbiiPrbsfImZej9Y032P52A+BRAF4FMGnZ3aySY4WiEh+3PBW6pbhgAuK3dYAWy7R418alo3v1asy9+OJhb5vANGIBPPNiGCQauPGq5WEqO1VcW7Igelh2BQFvVPb+n2+2MACP2Bhk3F9Wbscdt6TCavUxYC6yWiwtjolZQIuQ7BEKkGkxH3m5KnYutVoEs9nHJo759Bn72w+dTnTaqoTU0fkDPuzt/hrV3UfhlToZGGtPbkVi0Rx0zN0Nr6w/I5K89Yj1SD4vZwNA8ddq8RLI6mVAivSbozC+9SHLSlJRhJIVK8JVDR97DIb54Wwn258kGg4H61NkycnoWL8eKX/4A+q9J7Gn8gOUIuyHw59PGpTCIwjLwniJM00iSd5KDBKaZBKo9lPH6aXB5FO4NOX3bGFNRUSGCmorb69vBUm+uiLkaA/dndEP2PhiYxf++Ra3EDpdjBmlRmKCFJ1dXhwv48Beagv0viPlbgScRLZBWpQTUEBhs/kHVUilNvjeR2344psuTB0LLJvRi9IaKRq61VArgqhrl6O+sf/gSqb7r9/bDLe5DebafWeUKPL3RRObVsH5+OzYHPRYuGu65KJYjB+jxrw5YaYfPf8T9UcRk6hHtaW4H6Cx9OM4aIq7WMVow4IFQ0oNiTUT8HpZgoX+v7O7A10ffoyPb23CDMkCJGdPhS/gxc4dz6I3GYw9MLN9AjK2WSF1C+GqOEXrOnXhBNTTJL324YdZv1I/BSi9kNsvMohdQHIdYrUQ+7HTWc88LRvtJwa9Wmpr6arRbAKZHzUNSpGGgS0EIPe4W7Gz8xPs7w5LqXO1k+H225GpHseAEpLv0IQoWzsRP7S9D3FNKgLeaWhscaEgT4UJYzXYvK0HI7OV7P/zQe/7xX81MdB/6aIYBqYMDGozVOl1z/4+BrgR6KuQC1k7oL5nqDBIHMjJ1eDe+0b1a2N0nrW3ncSFF0QzVg611SnBg1g78mfEX3cZPA4jHB0VDBwmBiUllQgMViWPZmwkVpXqlKSIPy8xU4jN9HnJPDR1ceP2v1/NZ/3h3q6NDEhLUuSiy9UAAv958KnP3RVixsoDOsxMupiBnvTcNza9xBiJxOImL9LpsZeAtnf5bWiwl6HeNrhAB/UhS5JvRZo6H7GysE/bcL/jDW+3wenwY9HlcYhJkMFvc6Lzi51IWhv2VoscByOPk6ebijUZ69gC+LBpO7a1nRt7jT8WseqIccmDheK2OWj66TyMz4vDDVcn4e6Hq0IJIwLTunu4PpOK3zic3LunZ50zQsmSS02tLkjEQkwY21/Kw9Xi47yfqKAIgd095nq4j5ez8Zl+dxTU/xJgSQt4TfVNSPTOgc0WhEIuxqVLTiUYTl08nY9Y5fwYyN8TvXcCSqjfu/UKCWytx+HorIE2YzJuWCdEl0mA9CQBrrs6A1oNVXMTsj7Z5w9i/aft/fpPOqZI7oRMoMasO76AV9INn6qZyVfmRa3F+JjFcFjEMElKIJL4UNZXxOafBLQtTFrLLqmfpcJBMyzM3iOAEXn9qyeqdWKotdzCkxa0G5tfYkAuLS55hht9d0HitUwq73fLsONrbh7s1VbBPOpFKK3ZuFzGgTRioQwq6OAzmbFtuwvmw50hkA2wQToqGj51PAIHmxjQdhAJeLeIG79oLKaxnySDpFj4V+Uf+jVjAmgXJt7A2LsND61Du6kcbbeMQq3/JOsTzzXovXe5mlgCz2NoC+0+T78ChjeOQ7K/Fprx4zHiySdZQm04WR/Nkb/Z0gOZVMCKH1F/U9fQPwHIH3zRZDPWzCyHfuxilNcK8eBTRtaW1r3ShTZXJdJ12RC3zsJDj9eEwLaVs9uxYIYY8Xof87ilQiAkgfUzRkqQWbxY6vYzttXru5fA5hTij0sOI+hzwF23jRVkIeZwlrAWl7qP43nJihDQFr9zFPI2rYIvqEcCnocUrVBefx2U+VkIKjivJvIP08pi4Xe74T1Zg5Z/vgR5fh5i/v4glEo9Y7USo0wjMcDu62Njjz/gRcDjha+XAyOVQi0UAhVOHN8Cs96OH/AFvHI/NEI9FomvQMsH38F4cyyqbeGq5vxvk/q3JEUWY57SuETj8XCAW5Z0LOLEKcjRToK5JQ1P/t3GyXhdwPUXBTBjnBj2hwcXJBLmjoT1lgeYxxtFvCQIiaIVcp8cIlcn5NYj6K0rYhLT3CtehtdoDFVHZ7/XU0qoyDbY8MhTsJedZLJRkphSRC+/CH0/7IA0NRlpD9zDgXQCEXymXs6rTa2AUCFDwHtKZihRMJYNVbYM+n1wmRrRvu9DWEtPAHWxQPNgdYIiJxHxdy2BXKuGMjX9nCsoE0Pd6+xjvs2uXo4xp4jLgkiihISqMw70Ihzmh0es99K3Lmf3QgyyJ/b1T2JE7iYj0kjGQVS7s9F5zfPIO+nEdO1C6C68CEGxBBJFFLxV1Wj7+2PYs0iN5lFcuzKo52OrTdwPaIuJlqDHyCU/cpNsyI5ph9EiwoGGEaFTJkt68PzLBjgkWqC2HpZHn8b2+9UwJtlCxa2I0fZJPeepSzGQgGEztqFx698RO+duKGQCuLsq0LjlyRCwTdW6IxN8POuNFZTycRM3Yvc9/owKUVoRvLXFkCWOggBymJ5+Fb7qptC5C77hqqnSfNLR3Q6JWoviEyeQOopbJ3/5Whm2lI3HBZMduHbtaHhsJgjFUqh1OiQkhhN/BBRRO6r87G54PNxYGp09GTJDGnpPbmOWNGeKo5JkVMxuZUkfZQLXb5q7Fbi7nHtWX3s24MLSnxnQNv/2J0Osui/feRWjm0uxb2wK9lzoQs8Q6rKrE65DijwV8dIEJMgSoBKpoBSq4LN5mRzUY3TDXmKGJFoCd7cdPV+3Q5amAgFr9M/SsgfudhP8FadwD2KvKczAiAMI6B0QysLrHOOMFfhCvoEJByOD5lQ0c4gRpyJWGoM68w/MD35h5mPM2kfkD4ZVgfrBc65fDbQZjUbceOONuPPOO5GYmIi1a9cyL4jY2FhMnDgR77zzDnS6gZd9ptf2231/OqCNABJvby/q/vxnVsGOvLEUhWPx7tWDJ68x3hgIG3uQ1KeHYvZUTE1aDoPi/2HuLaDsqLLv4f3crV/ba7e0JN1Jx90IMYK76wwaCDoMMMwwM/jgOsAwuEsgQASSkIRAXDvdnbS7P3f/1rnVz1qSwPBb/++slZXkVb1b9apu3bp3n733yYRQJIXJ24WN+77B2LKxbHD81PbSr/4Bp6kuh/3QIuSm8XDb45xHAHvowmaYebFMdEW4FrfNaofXZaMVKnwNDWjgFeCD8BWwxlXmpAIDM32Am9eFJqEf3XwtWgW//j7IJHzk5kgR8ofh8YXQ1jXc8DtyrpMfuJ9NBuf+FwwoErsBeelY8Gb+FQXnpSIAH/w+H1RaDbb+tCWWuSca3qDhZ9ATgqPdBmuNFbqKVPhcQWy7+RhkqWIs+6wikiD91df3f/lCpKAG5xcxlyH0UoGSsVSIGSd8czOCde2QFxSwzNPWwsOoSWqET8K9oOk6nGjSR8ySoRJXXTcP5WvD4BvyUXb77XAFrEiWZHJeceEw67usYqZUyv6/c91R+HUGttCgSf7RQ33giYQ4/YysE0qWfsv1oWIFdQ0uXHQuVxWHwLf4xXOkzfVdb2J+2kWMRUbn3+WqZywxWpgfj0FDLI/dxm+xqfu9E54eTZDl9mQoX5/JQLhzBifqHqMfxkMOZJ4yMpvjeA1TNbDqyy5joIh+6VIYN3BmuBTqKVOQe//9ECcnsxcdmdb6TSY03HcfXLW1bIJE3yMpQMpZZ4EA+M/2PsDAZ/6kYmgvPAOeDzegy3iEZd6Luw2oM3CurRK+HPdVfJxQIZA+39G/BnuM37G+pxWlsEz/jJQzsWtgDbrdibLpi/LuYybkxLqjQg0UIr6YTQwiQfevob4Kc+ZMHgZ0xgNytAgkmTGx2Gjh6HAGQKyakbL3tNglAI2AtnU/GLFluxk79nAm1GkpYkyqVLHPI0GSKKczyIAVAvobyFS6z8c++y0xa5oGVnsQYZ8DZeK1mJMeyx43hE9HZsUcGLs60W4zoLvbhXazHi1DCLgEJl84WLGVzoGuYbO9Ch+1DE/YLE+7DjqPGvJ/rWdyfwLaiLUcyUBT36AggI28045ezxXEIfA2Ih2nxf3c176GRM310X3z5mHnpZzk6bIH5Ai5YiBypF9Frg0BbcSwjIRxkhpNM3nwTchk4MyslHOGMT8i+5J/IfUpAm0s/r4EmTLtQ+MdASC0XS1KGearczL3RwgJLi38C8Zr57Pn/mR8LhvtB9DmPIrxugXR4jUnOhYtZCnZQGPQ/sMOLCqyoubTHzDfvxVZyxci789/HtYEAXcEzLz1QRc++bwbLi9whu4A7vmAWKMnF337PoOztw75pz3AgMLvN5uioN+9q3JxyqlSvFh1M/qCoydBIkei5z7iBRMBnk7mLIihQwtPkpGTMXiOciwDSE82rp3HLWQXX5CKS27NhnHdLnh7TAlAG22vs+9ljF9iahLwQkDtSEwSmoDSxLTP28bYa52uevauJK9Kik43AcY8ZNI2d/2oCQQawyjZQF5z7bZm7H3nTHTWcu8aAtjGTerCDTfkIUObgXcaH2AWEvPTLgaZ/VMQi4s9a4MFaaj/PVN7HStwRIAzK5AzJEQeYKpkARZU3IQDpo2MzZ4lHYs8NZfN54qZnDfsvXXexU3R+z65UoWSMQrkZklZ8osA5n/cX8DGxKdeakNXj4+x7k4U4y/+BsXTepAq5kzrDxh/hMJdCptieMKGtisFyXAEE20wFhuuwdIRgLbIPafv3fN8MXTJIpgH/Pj83x3g83m465kxkMo45guBk8TcpetLZuDE/I73oKRxIkNSCqffAX/YDVOgDenhMVju56rQqQTJgMOLrhYXtr3dGQey0XvJBL5aBWnpbLh296BWlYGf7Um46ckSjJ2shlAUYyxSW1RoiIAwYkedyPKDEpWLXjLg2Pw+dM9RwKiIJf/ot1A/IMA1XZaPg+bNkPIVWJxxFT5vTaxMGX+faF57+rp8pFx9Bfi+IPRLBo3MTnQzSZJ0wIYt2y1sjKqtG55MfvNfqXh/jQ8//mTBudf2oyOfM9yncfyBik/Zv+ndSX2qiAHKXvz3pcQEQvxp0Pt98zYzNm3lmFfXXazAnKlS1Byx419vcUD1PN5OLPMP4HHB6VAt4hhtGdvzUfr1WfAGcpGKlyFFA1SrnoJEykMohfO7kvGUUEq0rFq7o6oK7c8+CUXpWGT85X6I1SoIQgI296QqknwpV+DMY7cibPFElSadr30DT2sPPK0ci8WZ5AP/1knQ54+B6OcBWN/4CfLHl8A8xs8KtdA9r9DOY88z9TmZUMXuH/VPmhvTPMfs74HOpUPYF8CblofgDcfATRpfJ0rmw9tZgIYGKTZ9k4UZeXacNsEO/0dv4inZ3YzYMDW0D1n+NqyWxHyy6PyStMDUiQEUqHpQME5EJdSAnVxBB2FWCYRuP6do8HsY+OToGcG3jsj6ckAzYSbE3mT0f/wN+NPkCAld4AX5SJq+GBJNJohRZFq3EUnLToHL2IBQyA17+36mBiB/OO0Ycl8H/I5+2Fr2cWDIL0UM0NkgnoBwsgKZykacw18LVGdCnKtCxp8uhFgqAmQByPQ5DNCjdUMCSDbozxoK+hmYR9eWwDF7exXM9dvg7qmJAgoEMDIPSX0+cpfew8AzvlDC/lCwv+MKOZC8tX/famxbuxW7u6exol3EGNVqLRCLBZhc6sBe0wDS5nHzbHtLIZb9OAU7XMUI3/AIUnpCOMu2BOoVZ0Io06LX2wZtqwu9/3oYa64VwanhgDSZuAiHfSqoj+jR+skKyGR83HGnCu+8bUdnZ6zCdeRZKc+y4uz+x7FvUQ5kc4OQStTwOMiUsBV9JXz4xKEo0EbfaXfWgmxbOFuQXNxU/Dxj91OSVOAPIOC2RK8B23/TC3B21+DBH27GdRVvwkbkk64gMuQtmLl4Bnz9tTAHs9DX0Ytj6XWQ2XIwdcUC+BUm6MM6eNx2epkhtPIVWDKA1EaOtFH52NPw80NwwYlAwA2BXIGqhnpUTqhEKBjGrq/34YU101CcYcMDfx6L5mYb9h/xgc/n4+pLkiDkBeHx+OH3A476DXjhA3HUYiNqpUHvPCococmFUMiD19gSBXzjx5ojGctRVboO7tYSyHI56XV8/eKJBwpw8ZYmBrRNvuwsqBWcvHb1O2+jvKMKOyZk4qtTOqELSaEPcWw1I98FM384U222Zg4uTL8ERfIxzCpL4PHB32dFIOiBz+eHiEBYsZRJXEPwovHr21k1YqVuIYT+QlgdH5D7dfT0f8gH8lRjUZXkw4A4DHmgkepTnjDyZEW4qODvbD+5UAOeBxBL5SNWZv1dgLaVK1dixYoV+Pjjjxmj7Z133kFpaSneeOMN3HXXXZD9yopdJ/yFv2KH4wFtkWbIwNK2YweTDxBLYM9tSTAGexBo6YCsy8sWPEODJpK0+CAjTpp8ROQaJN3whtyschNNEikbR6yVytA0/OD6GFaBjWV/abJAkS0tQbvnGJN8pAlzsFR1MXZtNsBk4cG5djWmBXZjt3AaGgRFaBRwUr/SfBGK8wQ4a54cX341gO8Ocay1lFAY53nfgz1XCbFIAF6gHDKzjGXnJGjEUVEVe5FozuBeIIRvBUPA3mov2rq5hW1uFkn2hAjzeOg86oQtcZ4TvQyknSfVRmQ70XwzHuUymJfcwVVqI6CBrmfpa8M9Gii7On/mTMYAIpAivrQ5ARbEDJMYOC+xDRdUwdXrY2DborfHQqQ8mcfgV3SSE+xKg+qO/q9GNTgneSFJ/whMIybfR4kWEyc8EWKPXJr/F3S46pin0vcbH4I7TwW7IObZFN/IWO0snJlyIwRmD1rRAL5UgvyeVNh27ULm4EKe9ncePcoyrlTFMT5oIUsviQZ7jOpL29mCm3zIyOcg41rkKSuictsT/ggA1C6xBJoch6KAaIStMXThGCkgkK+swFnZq6CXZDDzbHo2iO0xUXcqdgx8nSAVEHikGPPhpVC6W4HTO7B3cECn5+yWEg7c3nRNDWyNbqhypfAM+OEfBGykySKIVUKMvSEDmnwZ5IbRvVXifyuNCabvRy7zTlLg9KuuYiA9yQWJWRTvuxdpR5qXB938+eh+551o0+M++AAtDz8Mc0st+hbocfrKd1ETOIAG+37mazQtecXJXPLoPh81P4J9pg2MiREZW0ZqgBYVl+b9JQp40HMoHDfACpDQ4nloPyOZ2FHzXijECubpRUAd3WfKDheIZ8HemREF3yorVHCkSva4IgAAIABJREFUrx9cwPIYuErANLHjPlndm8CgG8r+GOlcyV/ponPSmNE6LSooiIl5rMHFWE8//WLB3FlaBvZSvPNRXHmpwQbvvTUdTW0h7D1oG8aAiz8mHYvOP75SI20n2fkrx1ZGr402mInJmacgTZbLAIRFuovBMznQ+vCjDGijEtKZN/4R6Zdeypr39fczH8+B775j20mmNjQijMnI5363AzsuOQ37zwHmvglIc3JguPJKtqgh30bqYyRhjm+Lxlvqj8SkDAv5yLp15QllnSNdcwJP6m37saN/dQJjL7IvyXEuzPszMuXF2Nb7CQPPZQI1XEErelxN8IScw6Re9KxP0S/H9r6YfDvSXq5yUO5MFYiFKsgFGlRbtyc898RMJTPs64oeZ9LCk5K3HjgQZarT9c368CXUB6oZKyxeIhtp74d/vId/7hwLuTCAVbcWDZOtjvYwsqrBK2sSgGEqVPDo/QXIy5Dg7cN/Q530J0jMOuirKmCeeARBlYdN7MijkqSdnqALE3QLGKD7zZ730KbeGQU9ydogS17MQA6CPMgvjf07HGZSt6uKHkbxoP/frxowBnc+vNOK5/7ESToNuVI88t44ND/yHiQZycOAtvj2aQHW6qjGGw13R8E2Oq8ZyWdgctKSkwJUI+1F3nvvNz/EgF16JxDwQfedgLx4udgM+bUQ2HMRTNuLvf3fI8AbnvgjAIWqiJPhOgX9nyJJYmDgWXzQPG2CegEGLM3Qb+0Bf8NBFF96M9IvvJjdj0erLhx2WekZEPNjhYjYc+7lIdO3GKfkng5ijFNEvOaITUGyVkpOxAexKSViPksuUBCrklgXM6ao4VHVQnzK6IDP8e41Zd0lPAn4PCEq5KdjeuppEIn52Lp1K+bPm4+ORjcevinm73j5HTnobvOgu9WNmr3cOd77YglKJgw39iaGGb3jN/dw4D6Z0Y8EeEWANjFPDmlYjqDRhk2vt6PSEmFktEGg5yFo5JIuqvlLYN/ahwBfiGAoDN5fzkB+mRzp2UPouYM/nICbLT0fYb/p+wQLBgJKDfoyZPynFqkNSVCYcga/cQwZN1wB8fmLRgTv6XcRSELz+LXt/8ZBy+bjPk4056M/1058DsnFk1iVe4uvJ6FQyPEaePO9LhQXyfHIkw1wDcqfy3KA2jaOubjgb8/AHoiBpjROnpZxPUL9JbhuZaIfISWXlizS48s1faxISmoyASTA5q3mBFZkcpKQVWc/2sA9M5WXvgi9YgBT31mILY4FsN70ElOkFL1bgpzDy+AN5sFwlheaNO4eEGlJlxtiiWYBOMYjsba87a1ofvhvkI8pQ/5DI6iHCMyRisHj82H56TAG1u+Gt60XQefwRbTynEmQKbVw7K2Du7YD2XeeD9HiIgbaUdBzTaA93atIhDw+xpSjfQjMcxzgxjPkqGCSDOBwx0a0qJuYOik+vJYkHH3zlqgHY/w2ugfpM7eBF5BC6c9k/sI8hRkSrQnmo+VwdWdi8VwHlmd+Bl7vYXSkAH4hkD98CnLcfvR7bmzcfSbW28rQIOAMvPMyA7ij/GOEvgiCpwhAcp4HAY8JQrkK+vJlDKyjyvJU3IhAMp+ds07ymtoYoCdSJTMfSWvzXnx7ZAoqUqqY3QhJbpm00BXrn+RXR7J3CqWBA1HkGWVQZo5n0llqj6ookzSRPIGJwUUx7Z/cmnGkoPtT9OnZOJwagO7sdyH2Ale3ngndORexAlHELFvCPxN7etfAzLkMseDzpXCHeJDAjaYvL0GScxbue0CNo7VefLK2Hn39YXb/ZFLg4rP9KPRvxU7ld+jjlNDDgtbm95Z/yABi8poMhL1Mbv5E9WVs33vHccwy6pMEuPCDQQZe0rsrFApA5PHC2bwXx9b9O8EbTpJahtwz/oRAIASRUABLvxcf992NHvnI677IiYk9PCiMYVyWcif4ei1C5DkfcEOk0uFQQzMqy4sRDIZhPFaLVU9yRe+KMyzoMCrh8nLPUWWxF5myJoT9TtT16NFgilUgjhznT3P/gyb7WOzqmoL2PjED6mdXOKBUy5k/Mgv3AGydtdjq0KDe8DxkXTNgFLRAnN4GgtsicNaYJj3+8LURHckpyJ4RhMQ+mFRulGPcINBWN74TF9YwHJhFlxJ4fhqg8wmgcwXRpeTBI+QY6Vm8FCwznIt+Vzt0B3ZhhnwSKzQTcAxAoNRDrjKwwkE++wCTvQ4NYmIaJUFsKcnCDk2sIA9RkSJX4rTMGxiwT/gOscMpCUq4j8nTjsAgMz5LVspsB8arF2Ga5gzGvE7RxqpFR477PwNtXq8XDzzwAJ5++mlmtPfvf/8bF110EdasWYOCggJUVFQwBPX/VZwM0Bbv0xGR45gdHczgk4IYB8FcPfPuco9NQW2lHb5w4kuCqikJhMLopHNF5o1sEk3ZF2qfFlxkds9LTZTEkG/PU0euRI83MeN9muoKzJItY2BV3SqO1vwv+T3o4mewfxMtNSuZj/pODiCb4QNWLOmGIsWCb8s+hkPEZe9S90xl4AQfbmSB89qI9wGgRRwtRMLaZICMD+1mmGV2bG34Hl2bXXANvs9UP80D3y0DAWpUyMCV0cUVPCjpQkjEQ2FoOfalPM/kjsv/RUy2UriOHmVAW8nLL3NlquOCFvizx41jgBptEw2WWqYMSPWVV8LT0oKMP/wBqRdcgLqPzWj91gh3vw8jSUhDgTCTK/GHZD9/zz5HC4v3m/4OjTgZoVAQfL4AZk8Pmlp+glOXaAxJx6XrcNrX2bDMN8Cdo8S8mbdCKdIhiCDrE3a/iUkhRlokkddI8srrsFPyC3a3fA6H0o9UGCA0uWFM9jIgVyNIhttrjRr25/elYsmmPBQ9/jh4AgF8vb2oueYalLzyCr4XfsNAPNZvhEp0u5oYK+FkYlLSYpY97HI3sqlNiHIEQRfK1DPhD3sZqEYLGVqwEqPi96wUS+dH4Box1IRuGVKOjcd4sxGhpg0ouO92JC1fxjKlES8+2r/7Jwt2PhAbOEf6jUIFH/NeKIFmDDcxGDjgQPLEkasFGdetQ8tjj0WbKX39dfR+/DHMm7mJ+FCGEbv38+ax/ksM2UjQZ/HACDHd+r74gm2u+Pzzk6osdbz7RYtCkgtN1Z/GgCEqEhKJiHSWgDR6WZBs8JK8B1i2cmPVl+iQ7/1N9436BZnCEugmFyjx38b7okBt5NizU89lbCaqPkgLz/2H7GyBQQy2iDcggRVdPV6oVULGxCS5MlVyIv838uihh5u+T33YHbRDwYAdB+rte9lzX66bi2RJFlavduCnHVbMnalh0sIffhxukE/VGUn6QrJQYm4U+sNIdoehLpYhuULFQPzevVakzpOjqnkHVtufZNeGQAQqpJHWNwkXzPtDVBpDkysaoxsffBDOapJiKiEvLkTBww9EZSQkJT96441R2TGxUCnBEInUc85B9h2xCSe9L2jM77DVsgqkZJacc+ednFUAfdfpZNKTqnPPjbVx/vkgQJfGUVdDAzKu4eRivzWoP/234V62uKu17USZegaTkVUmDZFLj3AAWrTafAOwB0z4ouoVdIliHqUnez7psgL0xPVh+h71t4hXzznZtzNmpytoY/6bFNmKMiSJ0qCTGNDlasCRe2+DJRNomsZlgCNBYPNYzWyWDCNWH1XFbHvuOfxtXUY0mUU+lwTqDvWJi7RBfbah2YXnX22PLmbJZPtPq3Kh7fPD9PUADi95B11jd7IxbPL7t0PWTKbjTshmeDD74pnQlQ03pqb34ox5U7Gu83Xmq0Yg2+8VccRx1uRAjw/bvh3At+9yq8NM9ODMM6UQbPwR6RfNPi7QFjknutdUlIiWGRKBLAHcdTmCkP+KpNirdbcxYJ5A2adrro6OJQT2k9w23ntupGtSop6OY7ZdJ7xclbpTGBOBvL6oz9D7mBjHNB73f/klDNdcE31+KPlDCQYa5yjipZNDD5SnKMfK0ldYNWvqk1X1A/jvm/ZhHmqXXpCO+bO0KCsZ3Zj82drrGJBPwOOEpIXsUIdMmxmzZ2rycmYwT+MqP8THgKcdRxy/RE/nTN7NSHdnQRSUQpJaBL6CA0qoGML06dPRXOvC1oe5pAqtady5UnQPkeHf9lghKmcPl29HDkLzFxoX6Q/5FlHkKrkFNoX/mBgqXjJU/BQEem2oXt0OQ0Nkjssx2RSXXAbf/j3wH6uDQJmGoCO2QFlbNhOnX2FA8QQlJFLBMGZb5Dj0Ttg7sA7JHh0aPv8PGy8XPvclOu94EK7D8YaLDRAlS5G8YgUyrotVo420Q2MuFZAiwKbWtAPvGDmmEsUs+XKkJ5fi6Nq3UVMeU5tEtpOkto95JCpxUcH9CAR9SJFlD5NtUwVpqYDzUAyGfWi31UJQo8XBV1vxffD06PFm/vEbBHM2M6adXpKJagvn7UdjX5o4B+H+sfjlswnoajoxa5UqFC9bpMeGzaaERBe1FwE5MvaUQf/x9fjlVg5oy3t1EkJ1V4AEUBKlD0JHG4RwQF8eQtopRax6JYFb3pZu+E1OCKQh9H76DcBPRuYfz4J23nh2vvSeCtrtEJCiKcSDacNumLcegn+AY7iLkjUwXLEEohQtbHuPof/L4UmolHPnwXDlEoiShntchv0B+Iw2hAMxc3ZixzXe/wZrny+XQJSigbe1Dz5ZEK0LneiotKMnJebF7fllAtoPzIfAMIDMiT9BHbLDpRTDZ9RANjaxsm7kBvnMOngsepj3zoXSNhblBUZI5nyJnlAHzraeDYm3H0oeD67dzUiecx4khYUIWm1wmWvRt/k/QA+gXjoVzt4jIF8s0FKNXmEaQJKfiZDIjQBsCBsDECgVUBSOZd5a2rGngC8So2//F8y+IBLkneWx+/HYW5Vo9MdedFplCA+stEIYKcZ3RjzHKPr1E/6DJJ4vH7gF7pAKerWfFfiZVC7B+bPaEbQcg7fh61HbINZbfGE9sul4cM+DEErdUOU3ouDcmB2KyCNAkJ5BaczfMnXTXPTM2QO+hFtvZ7iToUjN4+Z+Q8KMVAgRgAqxeR8BavzaCzH13H1osVXDHuKAfce2i7GkuAxNhnfQE47NlZeIroJN6Ia8J4C+nV9CqtRj3NR7UDFzFgL+MNzOIMICG1w+I55q4cYRYkrSu4QSZuSHqeYnMTumOsseSEVK5CrGQuLyovmTe5A0bgkc3bWQJ+chnFUEWU4FAzipgInIH8K7LQ+hk5foU0ZSarErDKM0Vj2VjnuO9WyYDGEMBLtgDZoYCGSz+dAu4ggUWcJc/Pj3qxIqJZNU9cgAB76NFGcuDOJoqwR1TRzaRXMal5tjARIJZ9J4GSpLgZzM2HpeIAA++vkgnOVvQG2ejC7XAITZR1B2WIdJPi2eKeuE1CzBjZ/Z0aFPha5UBIWDA72rjRUMaNtdng1lVi/mJC1kLEkKAnl/9O3DlDjwmsC3d8cD5iH5l1W7uc91bg6oMziAxc1AkxaQBoDCwqUQOu0cGy81D92pSjzj+hhuHtfX9CI91AELJxkNBxlh4Q9F/2LSdJofRAgowZAbX9WtgosvhWmwujF9JVWSi2uKOAZyivT/QDpKDbvdbsZkk0gkKC8vZ+VgDxzgbvbEiRPZ5/+v4mSANpKQuhobmawnUiVmJGYKuyHnnoXgJbNhFdlwzLonmjXVDIxBaUkJAyTEAinzUkkSpTNmTwRoowXXSJ4OtKip6t+Mb3o4Ly+KcaJpWCq+HD57CMa7OAp+Jz8TPkMJPgifBaON6/zqMLDUA4xbHIDj1L1w8U3Yy/sB4rAEvhGyvRWrDUjtHJ52yStdgKxLrsJAsBsvmxLNb0/m3qn5OthCZmQdUWD++3lQVmbCtut7CHVJKP/oQ7ZAjA9aUKS+/Ta0c+awbUxuJZEwgOjYLbewXZOWLmWFG+iaubq92HDREYgUApy+jpO/df9swcABO1q/M0KZI4FhrhYFZ6cOZ7wRDjYCM89a74Kzy4uM+YmyQsq0BWxOSAyJZtzx50+yQgJgLFu24OBVKrhmZcFka4ddyElCKvnTcVnFY0xWSL8rnkJ9outJQFvxC1zhhfYXX8SRA5+hYtKFjBWje+g2vCF5IQqMJA2IYEpOrNQSaZ8kq5R1jfjOxB9XJ07DkoxrkSSOK1/LI5mCAW81/DkBqDnR+cZvp8nhqelXcVlHHh9KgYbJRKloAC1qeGEeDmzfg5avTeA3q9E1fyv6Z+2BX+hmBSnOdt6Lw5afEewRw9MfQM76ZYydVnS2DMHmLbCs4UpIV65dG63kOvT8Nr6/DdnhMah5owuG2RqUXJUBvy2A1rUDsDa6YW/1wDBLi8ILUmFtcqPqxXao82VQ50uhG6dE0QUxPztfTw+qLuRYDcrycgZc0j2tv+ce2PcleodQPx7z/POQFxYyn7aBNWvg7e0dtl/8+RJLafzq1aAqU79nEPBJf+LvL40zo93bcZrZuDj/gShbiGRWX7Y/B7O3GzKhGmM1MxlI1+msR6aimE3+Iy+foee92HAVe+B+6I6V+y7TzEKyJw85gQno0dVAKVOzisBUzZfi8AvtSFsmgVXbgb3Nm9GlqhrGsDve9aEFKRW3WJ55PfsNBOI9/K9mBtoRw2TFEs73i8A7vyMIU40DVS93wN4cS5jQ2GIva8K+yxKr0hKz5ozMm1nVvW1bfhpmVn/s3XbkLxHBdvAwWh+l72ow7oMnYVy/Hra93ISQ5MTUP5KWLWPsRgJoSUpKslDV1KkMIIsEnV/H84/DNChVTr/kEqRddhlL1FA/YcU2JBJ4OjivlKHvFctPP0E7d+7v2Z1+c1s0znfnbUe19WfWF+8a+zZjCtG/6W/qX5E4bNnCwIVzs+9gjCiquEpSvSrzVlatNb4C7285IQKcI2Bz/PevkN0O4WOrYW7rw84F/8CaPbFJJAFuBKgdT8pMLJIH7spjsvnNn/yAg11b4czogrWIY1bkblqG66//E+zNbvy0KuazlzZdjXHXZ0YBf9p3tKqjkfPt32dHwBtE8ngOFD7ZCAbCqNplxZjxSohEfFb84P1n21G9h0vISeUCzHZtRZGgA+5gIdIqQih7+WaugPUorPYTHfvDF9px6W0n9oiLtEOgJwHq9PxSNeYayy+swmWZZgZLCmzqfh/7TRvYgobeM5ruEiyavoIBEEohBwqRpJFAIPJNoc+p6AL5bdZad7LElkFWiEvzH0x87xEjra8PPR9+OAxo+6r9BeYxdX7OPSxb3e1uhMOfuOAhFicVimBAiDSPMQyIcREJZeOVkPbPxKSydOb5SBIcAoisvj7msZevmsAY8y6/jY21npCDsQUpSJZE14Qiwr4MWBwAKRbkIvgsDnh8A3ik49ro8U59/XEIPGLknUNgRjZ4CjnCgTAOHTyICZWVaD7ogOW92HNHEB0tPyfO1KDpqBNWcwC3/KMAkxeMbrdAoHsgxMkPCWyLyHQjJ9F3wAIJTwVefxiOHW0IbOeSXwG5FUJXM0TlFZDOmo3mz60ImUxIxnZIUnPhsikh8vjwLsoQUMhw2uXpmDJfC5GEz/qtRMqHWJqYuG9/4QU4qqvZGEtBhYrann4O/V/HFtB8SRdC3j7ICgow9u3YeylyvjSmBl1UNdIDd8iJRwboHQYI/SKsSnsG+twS1Kw4J8pYJ/bLJm6aOmqU2gqRWjSZSaxJLTC0CnDkizl7BKirWoHDzQujxSRo26qS12AI5aDH1IAP+h9FPz92z8YJ5mLAaoHOuQDd9SG0HwuhrXMMxk/QwJDOzTfrG1xYOFeHc89K4mRj+5vBt7uQ5OxDKLgH6+fEwNkp/3wQzVe9BGOOGeNfrkB3w7UYCeLXSWuh1zTC1xuzfxh6AVLPnQdpbhqsu6qhqsxnSSEC2tqe5aoSKspykX3HBRAMAsCsD7X2ouc9TjlA/yYQztPGAQ7pVyxB8ukzIdJxwCKx41hfsjgQsMcAJ7p3na9/A/teLvEyWuy8tA3ZdcnYdlmi5+lI+xu8ZQgIvfC7jbAoOYBwaDjqy5kEkq80Q94lAXr1WN48Ae7tx1B6y0UQlZUBNicgFKDtnuvhxDRUvnEN/P0DMP+wEdYfB43YRznh1EsuhG7RQlYBm1lSCH0IBbhnL+jzwGb04Pn3Hdg+qChfMc2J73ZzYMWjdxshfXwDeB4/xHkq6K4sgdfeCWfXbvhdRkQq3tLfxEqjcHrF2NS6EEXqY/ixrgyHOo4/huekefHo5bsZk81r64PX1MpeG2SSHx9CsQZ7XMuwv2J7tMgIbdfbNTCqrJj0FWXFMnH4vA64JWGI0rshNmnhS0ocbyNtUvJTLMiAprYB0zcAO8fmYu2CXNxoKMeObo4kMzTEPOkwkgztQ3JMvTgPUzJuYoUK0dwC66PPQ1ZkgPz8G5G7YAosxgAQCkMZtEMgCuF181/Q7k/sQwR2FUkmoNfXjg4fty1VkoNTUi9BupUPnobzsqQw8ixo8tSw8ZPeHZT4+6L1aUakIIVTq6OGvUdOF18G/9fb0L77e6TOWohvSn6GWR/zdR6l23Afv3MFdjdwRXXOLd+KhaVH8be1l8Lk4p6lWeM90GuCWLY0C2aHCDl5arS0kr+kGfsODnopDloIRLxQy4rlOO/MyBopDJerF5trq6Be8AFCvQWwm1SQjNuGCXWzcN6cO3HYV4Wv93yK87+tZUBbUt4cZBRyeMDPvxzGuI7DOJxfhIWzi5G14ObozyFv3LYfnoFIoUfa1ItA0mNnVw2a976H1wbrBOk8QE3skh73UpyhWYZskQEHPTWo8zYyP7jkUAqkMimmyMegxcyRJyhpf1vpv5kcOBKUPKPoddbim4Z7oJeXwi9OZf7Eba5aRj6hCt+97lasKhuu4PufGW2j/TIqktDV1YXi4t8vI3vcqzjKxpMB2uir9KI9sCRWQYQWRSTToYVw/II6PttJkws2qeOJseu7g5g1axa8Ijs6VzuhzlLAXOtik+HSK1NYNdLRgLbIqb9StxITtKdgdXviQo+2j9k5HWV7J8NjT8cxsRLdfCBoASbaeRCf0o7mFV+hmxebWBSKyuE9cAQdo4PXCVdMaRdChSR0qzjpoKaxEOqGIqhKhegrPIyBQKIxOplgE8ODqgdtNL4fbat8Qzoq1qdDXlkM18G1jDw67r33Ic0ddBkevNbbNm2C6olYRR/yNpKXlTHWT+eg1JTYcMS+I1kexfoLquDu9YFkgCT9d/cPB5gm35fHALeBw3YYDzowcMjOJh36cgUy5+vYokYwOFHbcGEVXD0+qAtkTJJK4eszo/XxjxBwuqGZXoaMa2OVZmk7yQRNGzeyBXSEoZR6/vnIvu02thggE9idNe9DZshkHlm/JewHDkA1kZtcE7jW+sQTUeYUFeEITR+D2jeeABXXpAxuxM/peMciIIUMyinrStn26foVJ5T3kGSWJIWFykq2QKEFAPmFVFt+ZoshymSTgTX5QBFwR9V4Hqj4DPZ9IfTutkbBRTGZetqCsLW4YTrijMo5489XWyaDvd6JYCBxEj37mTFInaIGXZMIs5OKEOT/7W+j/tzIYvWnW+tgmKdNAM4IXN18XaL0Ir4h6gvzXiphH0UWst3vvceMbtWTJ0cBDGIvHb3pJs4jT6FA8XPPsTFEPmZMrDny0TOZmM8bMZgU5eVQlJai7/PPGbDs7+9n/8+4/ib4zXYIlTIItSMz635LPxrpOwRurO98A0ZvF6O6+yw85GcWYVnGH09KkkdtWupcaDzUiF1d3yHtHBFbLBKAQS8aYgdFgozRHQELk2udiOkoMSWx6rFDQ+fOgVnGMQMlPDlSeHmwhfqhU6Qy4G+o3HVWytk4I+sWBBxhttime0gsR2O1g4FqPTsSJ8u8MQ64JjWhn9+M7opdjKUbCWIiBaUeRPzu6PN4IIQy6SRp//EPxzDj0UJYDnej6U1avEgw74M5TBrMyUm5IGZa7r33QqhSsX5BE7qA1Rod3yL77Xu0BTljD6LtmWfYR9m33sqYvUODLA8CFgtrT6gdnX3ye/Wd39JO5HqNBPz+2vYIeCPQjeRq5ItKQeMZSa1pbDpi3h4tKkCMOLFfAJetH26vBfO35+CUh95Hp/0oDtq24Jfe1Qn+PTTRXvQSUPHppzDxkrBu4wDe+mB0HRAZNWslbmRndGPJvGIsPrsC+1dXYYPoeVjyOYBNFJZhcfcqZHbkoeQm7v2y874GONq9cA/4EXAFIUsRofD8VIy5hEt4jAa0mY+6UPtmJ3p3DQJjySLI0yTIWqxD4TmpDAzr3WWFQCxAcqUyARwjJtuHz7ehdq0JCy5IhSJXiqZaJ/ZvNTNfLoqZBh4quz8EHz504TykZrdj+geXw2PyQ5r0K0uxDt7Yx1fW4eKVWcgrTUyy/dr7Ptr+JwIlh36PwCEyaI+XnUX2ocQZzTuGMtpIJk8MyYSE1AgnFGG+xW+iIiQkq1QJ9FALU5AjKcJ5Y/7E5ggkOxotURFpY27q+VihupaTxQkFCNrdDJzwtPfB3euEzayHs9OPtMlh7Pjb8MWoLIWH1LlKCHUy8CViNDY0wCDLQvsBB/ismBUXnVI+VPO0mL9Uj60bjNj6vQmT52hxzf15J8VIpOtKQBIZ3kei+2cz5J4keHY1wruFA9kalVoUOraAJxaDd8pl6NkThscYUwPosAcq0AJSiR/UxaizySBTCHDZHdkoGGR/km+cNjmxPx5buRKOwzFf5QnfrYezugUNf4olrlPOmYn+1Vwxrglr1nDjZTgMb1cXUwC4m5uBkACSbA5seK5uJQZ0vUhp0+KWiS9AkZWF/SNUfhdWFkOw6lw07PoKTen96NIYGft5JO9CalfCkyJFnI0O73C2lGPN9dAs/QJBiZF5DS6TXgbjht0gLzNzphsdFVaI3QLsP3uIqejgRdd1y1Ggnwhldhb7hN69EX9WKV+O8fZzId6wDc49G/DTtYkJ2OQj5fAru2DNM2HKy+PgbFgILQTQox8hgQx2lCEUFEDzp9J/AAAgAElEQVSCXqSBYzBGQpKZAm9nJ0IQ40TaJQLZCDgjIC4SJPnk8XkIB0kCxyl0iPXW9vSnDGyjfQsf/WNsf6GAPQfulh54mroxsI5jscbLUfP/cgXcrb2Q5aYxxhyBcATkMT830ueSzcjKBvQVOiAKSaDxpMLK78KMD3NgqhSB118HpQkoST8LYZsVoZYWNKS2QKTPhviwF4fOsWOgcOTiFtQ2v7oYx768GlebuASqrIAKZYUh6KnGOkkFZkwQYOFCwNfegP4PXwCUOphcPCSFhs+BRHo98u7/O2MGUqKNed8JBfAMuIl8gx92OfHGz9VMDllYugP6yzg/P/I4u5B/EdTf7AW/2cgUS4YbFwMGLaR6NUQyERsXRDo13J4g/H4eS44/8qIRew8mFhcjIDGtrBF8jw5qnQctP08FFVklia3C0ImHLp6D0rE6CD12hHw+QCyBo68RHlMnfKIs8AMOBFwBvNXRCP/UT9j5kSw3LPSgfHMy+nI9mL8mH8I2AY4lpWH7GQOQV8YS2QI/Dzn1YWjLp8Eos7PK1zTf/KSvFzPvv5MbX7KS8NIFU/FX3Wy83/4WkpUcazfYOwZTi/Ow3/oDTv8sC61JPahaxDG2CGiZ8kw/9GYZ5M88C54zBH6qDjynD9/f+BHKsBu6HB1S//osIBQi7PVBCi8bF/9j+SuKRdw6rca3G16eB/2+kQuIEQCXJSthRanCAR94AiH2WTYlPEeRQmj0IclRqSgRgcqUBLK++A48+6qQtOo6HGr5BnXZfRBmZ4CvkCFLWMhYdNXePXC5XJictAhHvbvQ4a9H1o6Z+HLthazAwqNXVSFt8nnY9LMbHd1BhBHCFRelQSIVQavTwkPJhmCQFbL0eHnYsceG1jY3vL4wzliejNXf9GH9RlO0+FD8yVO16YlXv49AbzZs7UWQTfsKZbIJuG7si2y3Z99+DPM2rmNAm1i4HKqp3Byp6YAD4zoP4VDBGEw5qwLjJ3OkomjQ5IV1Fh4br6nirfnYj+jcxVkXBJINeD2tHg0i7v13ZtLpOOA8iHbvYMEOvgzu0OjP6UWui5GWLcAB63qmWJygW4RF6ZchQ56oIw6EPKxAyTHj99jY+gTyNbMxM+sWNp581/kaUxNF4qnJw5m5vwvQtn//fjz22GOw2WJmo/TvrKys/18XQ2A3zstNYuhP3cqVzLSaQr9sGVRTprAsGfk0RSIeaHN0emGtc6HqpfYo6EPsG2LMRIJYEpMfyIMqiw9FlnyYhDKxV4FNwv/ZdgZb4I0Uis5MJqNLOlKO1N3T0HXuerRP4W6sGFJMknEmmcXiifBfGwOyxPPPxWaZE7bBLHt8247MzmHHK/3vtZhWMBsFF+ZAks5HWBAzJ+cFwnAfqmdZC2Ji7Pn6TXRk9cLfaETBbg0Ugy+XyDEEyiAq177M/kvsQQId937xBWRffhk9DQI1ielBmckIsEnsQklODlLPPhv65cux8/5GdG+PTSiFcgFSp6jY9U6brkHDp72MmUT31dYyerlfukdCOZ8BoZHIWa5H5uQQzF+shqu2lX0s1Ckx4etH4RsYgEirZfeu/dln0bd6dfR7effdx87t/yriASY6Bi3WyYg/AkbGH5d5xN3FAZYE7rDKhZRMTFNjxWPf/p+cIrFviG1obXCj/pNeyNPF6Pll5Mxf/AnQ/aq4JQu923tQ9XosOyqGCSKYoSzQQJ/nRdqp+eBLRPD3NqLlyScgLylF3v33MT+q0SKyACNQTaQSsnOKjx1/boDPGoCpmjMk1pQpkLNCj5qXOxEcrGCnr1Biwu3ZDJilPkt9QJJuQMAbgnAQqCWJHqssJZWyiTuxRjzuIBSqRJn0wLffMjkf+XYRcEqy08JHOZqxQK5B+/Ofw9trZpNC/fLpkBdnI+T2QqjXsDbJEJr+Fgh/I7XkOHf+RItVur81b3QiHALaN5oYo9TdF8umnb62MgpI0vWOeOKx61okh7XBBaO0BVsOfQWr2QJ3Xhd8QhdoHKOqsV5dohSHAH7aRiA/eVpREPhFY158EAArUgqxwf0qXGtUCPWJcfTa/ybsQ+PjmI8uiX5GxzOVcwbF9vJGSKFAd9ZwOcWYA6cj9V1OIknjBI0X2jEKGOZqUG06gFOWzUfA5oLf6oG5PoBdf++ArkwOe4sHgUGafRb+AT5iv42KFtD4RlJ9ykozVppUyuSkkcrVdDwC/n+69RhOfSsflu2/gCcRQTN16qjszf+Th/p3bPRE/et3PBRj/FBEPNyGWkIUPvIIW+STH2jnG69j0/R69HUcQU8aNw5c+HY2ip5+GrwmNVxdXnz7YhskOhFScqRQkhz0SMzA3lrYiN7F29BfchgEEsvtethTOxKA2vOz7kJpfQFaHnkPxS+ugiwvnc0z2H3u9mLrdXvhcSRqIITZQaQXpzApe9YpSYyxTcBr5Lmidx57JuKqrFLiiQC7yPtMRkVH7s2FPEeCrn127P7OiN4jDlB9NXrjkWkAzdQoX0ufCRV+BJwi0NirQAPMmAappBuaCSXo3W1D6TUGlF3DWVacTNBY5fOGcMvyg5i1LAlX3pk7jIV0Mu2caJ/fs2/RGN/+8svDgLYTnUNkOzGAyctlt3Etq6JO1VhlAhX+03BPQhNk+WAdLFjAGfLnIuQLINhng7JfDFcWMEOwBEptJuQ7kiEwNzH2BE8qQe+mFjiMUoj8fTBiDgLgkjIS8QC8vmQIZIAyVwCpxo/eXRzkERaEwQuO/N4w8YGkEBDWCJExgyuU1b3BCJoB76HKy3fnYPLipGhRhJO9FkF3AE0/dsO3pwWeTRygtAnZWKTYgpDTC4dhOSzdwxMDakkjtF7qnUpIZuXjv3V6WAaBYPIP1KWIMGe5HkUVSlYdl1X59nhwcGliQYJxH3zOWE0RBhVdp+yrZsO85WPGIqYkV/rll7NCRiQZpwS46YfdUXce9bxJ2KnehkOLGpDcrMVVuY8hpbwAh4Ych35XJBlM/qw0jmf/6S7I0jNR9eaL2OneAts4IVTJBiwtvB5ZggK4+7qZ1cV273pIwxJ8ZftP9LJGVChUyXVV3quou/LJqMwy/trvP6eTAW/xQYDRicLAL0IaMXfWNjA2Hh9CFDZPR4+hCWFxEGpfOpzifox7NQm5DTEwsyt/FnJnFKPxozDri0Ix4HUO+kJjM0ofPg+Nf7kTPbgbBUX7WYE2CgIJxBl6BoZFIvOGM6BbNJkBawKFLIHV5jfZhvm2Hf3jUwi6PMi580LIS8nmJjZe1q16cdj1kebQHGoatPMmjHo5bLtrYVy3Ba66wXmnRAieTAy7VwaeWwsfkqDBIdhB3o6xuawQZsjPnod2Yl4NxsGVL7F5DLoy4ezJhLepCEmXc/OQoEfGPleEAWljEUQuGXKryvE2TwaFW4YzPYA6BHwmAzoEgFYURravFllKL8LmXiz1xRhhhhv+DKc6G4JkHXQaAQRhHgKuEPPYfufQXjRlfAS5WQyMjfnsEtB2jv8iaAwCKLdUw3zgKBQmMaSnT0Z94SRMHpOMxnYfklPEePMLKyvm4vaE0WG0IPe0r+CqmoeccV2YlGPAEe2L8Ili8z5dKAOZlnwcDjfD2peEji//gIllYiyZJceYbBn21VngcfMQCgbx8w4rq/BqcgmgnP8N877TNuuQfUiF/Dot/EIXRE4xFKZmeDAffViK9ZOqoLoiNp9Lr5di4bcepNxyD2QTOUVTIBzCsx1tGKg5gls++4h9dscdS/FX9Sw8saMa8kNKmGsrsKSIj6vv5KPz4FYInyGQ2MGqszdP4+Hy/itge/VdSAoLoLr1n+AFgxDo9fD5eXjy+kNYLnwX2cUS6K+4g3ntUhDIxjcOoMvbiNAnRyFfOhaSybks8dsRaEBfoIMBXxQ+eLDFyVnEjBTjVLPZONYf6Ih6K9N74a6yt+DuG4DYI4DI4UXnM8+wsYsIKd2ff8oq0CfdfzPEpZxvO7segTBqaqoxfvwkrLG/jkZfFWaYKxH80cG84YpOXY788vngCySwuBRQKkUAL4gw4SChEOTyRCN/tzsIfyAMlUoAj8+L1t4B1NeF8PWXZvYdivoWDhcoPWM90qfshuvQZLgtWZAtfBvZ0gJcV/Aisw577dPnMW/Dega0hQ7cFz1n++QPMa5/D/aMKUPlH6ZjRmaMmT3qRaPf6rawSqk8oRguQQjWoBUunx0yvhQDdiO6Qz1IkaQgR5WHPm8X9th2Y71xA8wBM5ZqlyBDaECPuxXZ/dnYLY8VE7ux+HnGLCRLr0js6noLLdadkAgVaLNxCpXphmsw2XA5+zcx07/peJX57JdopoI814fG/wy0OZ1OUDGEt0egY1999dV46aWXoFCM7kVxvIv5e2wbjdFGlOOw148gLWg1CgjViqjEM3JcWlx6B+yw/vg9qHAVodDq6bPQc8wArymAtvXGEdk59H3yXyEAKDIhjp+s0iTbNihZSpmkYm1YjrkY+4pACvqeIkcEXaUIuklufGx5EZbcRN8pUYBbeJLkjmJseA4mCpaA75dAIhYjW5eMo1dcEb2ExIRySldAVyKENIl7Sda8Z4PbGITFfAT2wax1BMgTCANY+GIyBHIpBDIpJOl6lm3y9QzAVd8BX+8A/CYHvF1GWLbFV9dxwJEyDvygH0JTL8TgHsT8v18BzYxyxsAg6d3uN96BYsv3bKISz/qInHD850lLlrABhsJU5UDffjv89iAyF+qQNE7B5C10DYnxFhg0v6cFCW1Lm6eF3+SHu9ePzi3mhAUKtSdUCKLf4fMDyAoNGlvywcAF/dJ8WPdsQ/olF7OFckRGSJM13aJFSKK01P8YtLh2dHqgK1EMkwPFSxeHHibe9yviFUYgG/l/EZsmPrJXrWKfs8mpyxWVSA9tk85l78PNMB52MKaFUCZAyhQVl1AIgjEFj77FTZwIjHL1eEdkFuaepodILQSfx0P3LxakTVGiZZ0ZY69LQ8oEORTZUpg3H0DvR5vg84rh90sRNBmhSPLDbxpuBio2KODrroOsqBTipCwUPHxdVEIw9DeMtAAjfwUCqsg3KOAPMeCq9pNetO63Y2ujG8m5UiR1+5DLAwReTpZNIIsyV4agOwR7S2xiK8qX4VSqyqaPTUZpQeAfbJey8ASOyZVC7roFAgyoE+uTYf7xJxATSVY4hoFpA9/tg2XboYSfQLIJUbIWolPnQl5RBIGIh7BEBqVGyEC8SCEnArbaN5mgK1Uw1t+vkZJFDni8xSr1g56frcPGOLou5HNGz1z6LA2r6hoPsB3vcVj6aUUU+CSmWdO2DohyAhCOcyFTWQSBU8bAJrq2/WQeHibwycuYY/SHClyMFAQ2tBX8jLZl6xPAOwLbCKRz53fBnDOy5wrJvajACGVJqdgDeTJQ9eMfLq9OABVZnygIIKcyDZoswHzMB3MjgczDafwp+AoyxCQhBKySTP5EQcAKyQvnvVICnt8CgVQMTVlMynyi7x9vO82NvB7q/2Eo1UI0fNaXwPb8X9oe7bu/JxjyW87Psn07K1JCSRvNnDlRK4KDy5dH5bvr7gGr5kUhCSvg5XHAG/UdqSmJeZLSYkpq0cOjHV0yRd/ROrOQLi7ExVPuAr/ZgeZ/vMOkUKopJUheMQPqqaXsnepu6kL1H56H8vwr0blXwEDa4wW9z2i8HfvHDIjVQlgbXejdYWNj62jPxG+5XpHv8HgBhMNcwiD79GRM+RPH9DlhhIGOKjsCEj7+8cejrJrlJauyUT5NDZc9CImMPywRccI2R9khvm+RTytfwIsy+YgB6BnwMaBUWyJP2BZpjnm7sup4HBDV9dZb6HzrY2Rec/Fv9jgkk2xi0tIYQn+qujfD5TRji+PzBDN2mpSfm7IKlfrFcB1twdFVr8EPTqrpQTq8SGd/E/gpQxtb/LsRMfYf+YKkTuAjpbgJnvpuWA6GYMTs6I7xvTbyb0mWCLkdI4+n9EXvVAXmXpUEWl+mxo1BAauTAR4R0Jj2pfGSPHQpwr4gWj8+CO8GTsJHIFtZ9gCS2pth4s1FIMwxHNPKBxA+8gnCkKEf10IgATTeZihhg6QsDcemVLLiDOQf54kDls+6xoCzrsmIzterL6MqwcQI1UCoFqHk1XvR9synsO+rA6RS9HnmY8KVAF9mRedrHMuNEh8UVLFZnJ4OR48BFnALJDUOwZgJNM5vYv6wef1LUH5HJupu+wdkSPSbpHkXje1kO0P/LnriKQgUchy96SkEzLH3QuXaJ6hOTtSnk47j6gtiy87X0CXYhZapHMOGFtlX5v0Dms0edD7HFY8hz7P0y5cwxhaxswhgUk0uhjSXY8HSvaiZ2obqmu+h6BVAptDCNEOANv9R5BvzmMffOv7HUQYv2YmQZ2WBfyIKqk9Fo60abfN+YDJ9SUiJGa/qkNqgxACS4IMIGzEHFeOk0FcnJhAjnavoIg06PtkHDzgWiFTYj9RZeqSVA0KVCK6966GZuRDtz3yBvAevhHbWuChDJd5ShdZiQVqXEbMtGGIM/9anPoZlG8dWlJflQjk2F6rJJaxaKTH92O+XS5Fz5wXgy6WM/Ub9kq4JJcNYxbf4CIfZ/Kv1scfR2zYLXsSYdfS8RYI86SJAdmIDif8jewBaMylhRtjthhAmfHZlHUSGLsjTOdb10CAArnXt2bDvn8asf/pHoQEu8lqRFWqBJBzG7tQCHHRwUrYxGXxcqeXBtDsIkUaAbeX1CJ3PMYfY9Rhk4hNzt2DbQxhfKURAaMbm4MuY89Bk7E6ZgA3OImQZeOjoTrw+xFAru/blBGnn8X5/ZNuRV+5mjDqKZLUVksk7mTelrbmIAWvs80m7WTEJimVPlUDXGUueBiBDUGKF1Xc6PGEDdpQ2IHQDR86gKP9Bg4ojVshPvRy685ZCIOJDEJTh3pYjOOZx4tlnOVLJuMc+x2F/N+7+4ijwI9cfZ2p5uH5+AywfcF6HlGriyyzoyVTCYBUiYBVAMqEAsvOvQsBmg8WtxZYNTtRVB7BAugVjk+uQcvM9EEik8De2w733CHzV9VFQmPqc4Y6zmdzZ7uiH6Y3NzB+Q3ir0TDkygxio9GOj5CvGZk0VZDBPtfmK85E66Lnul4awz74RDe4DkAQluC7jH+B5+fA1NKP1iX8i5ObWH8XPP4+Ol1+Bq+4YUh5YBXFBHgIuL0I0Hw8HcKymChXTpmOX93vsdK9j35lRCxRYdMi65jkIhVImU42XRdI+BJz5gh7YBguwUGEqOnexQMYqThNzi8Lv8qG7KZZA/tcrPHT1AFf+dT3aBLvhPjwOjs5JUKx4ETpBEq7MfQqmQDu+2vcuUvoaIBlQI/vwvdH72pnyBcZ378eOkjJMvGoKphmujm6jNYaADOBIvRawMwYeVXYlFQMBYbSdztvqNqLP1Y4dxq8xRjEVIokQnoAbBkEJvHwbvu15kSlqFEIdAxQFVDOAB5h8XVHmMVUqJ+UKFeIbGh/WXIMBdyL+cnXFp1DH2S6ZvN1R+4T/E482o9GIu+++m1UXPXz4MJNPUlGE+vp6diHIfPX/ZTxx9wO4/e67IElPrLxI9PtIEGNGnKqLsq0IYLF2BNCxyQ17B1Gag9AVCOCxAl4rEphQXDZZDE+OEfP/OBWmagf4Qj5Sp6rR/r2JsazsbR72fwKGqCJi51bzCSfH427MRMGZGgTMA7A0+TDQbYWH74Q1owcHFWvRHeJufKo/HzNDF0Et1LGJnRgy9oColWJ0P/kIgowSH2ITCzLdpgxg5OVDv5OyIg2334CQ24UAkuAX5aPffzlkkg5M/EMQYkMGBCo1kyeFQyEErVY0/eU9BlCOFEEY8W9wVF6KOdiBCaiDZGw+Mm5cAZEgjI7XXoW1owP9JhUmnDOBGX46a2qiTDZiEmbdfDNqr+XQbVlhIca+9dYJuxEt3AcOOaAwiBkA0NDqQcMRJ8omqlA2WYWgP8y8usxHnczMlbJqujIpTEc8OPR0C8vSpfA3Qxb6kSwNOXdSVjeFwEIrxJly+DpbISoqQ84/n4AqVc0G/P8lCFTYfE0NAyoKz0vF+FXD/RB2X3451ArFMECSvJv6v/6aSZzJTL3+9tvhd4VhxVKI0QmfsBQqeTWEtv1QT50KAluD8mL4zF4YTsmCvdEM09EQAxMICKbr1/LdwEkx0kb6zcR2IvZP7go9shYouAmPTIKeDzfC32+Bu9sBoSzMspAivRq2XUcTM5i8EAyXT0f3e5RPP37QwlU7pwLkBzI0hi7uj+y24dAOKzzOIJNMDTV+Hvr9cbAgU5oEiWd4KfD4fWXpAix4pwJfv9WNugM29JAkzBXCpDkaTFqgQ06hDIYMARyHGwGpEt3/XYfAQB/8RhubJNM1iRgD6xZPg+PAsYQMrRdiNKnLEcrIRq9bhiKlEZWrTmGV2AjMWz0vRq0nz7m0WWrmOcgX8JF3RvIwJt9IV5SuVYV2Knp2WaArVkCo5DN5NvXLY+9xBTMIWCPvQ0oeEDCtK5Wj4bPeKOAa3y55RxEIQN8haTdJcak9WZqYPZczHhultNOJbvjgdmLY7bi3HsYqDgxh5yfjY9FbxbA1etD1swPWZifai3/B4QXvDmu1VD0DOkkak0N3uusxI/msEavQ0Rcj40nQG2JyWXNt7JhDG86Yp4Uml4f2j/bCESiEFF1ImZOFQN1GiPq+Qdmb70OcpmeyDwLPKNFDchbynYl4zlCbtW91setK7xVtEfdu0ZaqGWOXR4BAiJIDfAaA/5qwWwIMCD643Yq93w5gSoEU1g0mpM/UQJXPZe8UGRLGorLUu5Ay8cRG2ydz/N8DaCMJhUA5uodhhElJiQCeAOjaYoH5mDMqR/LXcBNOj3ASDPNTIZTzYPzmS3hRxN555oq96Ju2Az3lI3vBjPQ7yROQ5PICvhDtjjpMdZ+PYvVkjKvgpCQUh8/7K3vG44MWi5qpJXC39DKAnSbnirF5SFo8GZrpY7H5y50w2AsxcNDB5hIU2YuTMOXBURi8YaBpdR8D2SVaEYL+EA49Qwx7bpFPoAo5jbpEPBSfmQyvyQ9HjRnuXh7EIjskfAvcXh20omrY/GMYoDM01GUKzH+xBF6LHyIpn4EqAjGfAQdCqYAVIaJnRCDhY/vd9ejfbYNXLcR2W4Ax6CjOuyGTsZMoSbDkwjQkD2EZn0xfGrrP+od/RoYqh/ktUlBVw+LL01hSjVi4EfCf2KZipRDZS/VIm6mGrcmNgDOEY+92DzJWZYzRbN20Hgc/SMWYuUdR+tB17HcNBfBO+jwH1RIukxUDnT2oavka+1J/gkPpxnTbQhRvPw0hPgesSXh9aFwfPKmFffzxpbwe8MJuuAfrpKVkNkDWSYtTAgzSYQXH/PCkZUK6qBBtrW3Iyc1BTrYQfIcRDrsXde+KICBuk0yArCVJCNi9aPvFDr4nDG+eCNOv0UCiFCB9YiYDJMO+AByNlDSSQaTmnkmaP/scQfgsHFhU/8fPEHJxAF6dQIdqhQFzHX1whbiFuFTPR+4yYlA0w/jGCwhBhg5wDG8x3EhHHQQ6OfL+cy6c3RaY+7ywDASwbo0D3R0+Bt4++K9kOH5YA9P3u+EfoPMYeTw0Fp4KZ2Mm8nK3IeuCKbDv+wXmH78bdhutuAJWDBr/jHCTJVrAb3FDjw/hQyYrLkZzLAka4woiCaBfejVcDV1wNybKznP/fAG8zhBsDVao0r0IONw48lUO/H4VhHwLJFlfoGtZGPmzTsUk/jx0PPYOkziSzJIKBtA7gt4ZfJEQPR9tQtIpkyBQyVjyO8IMs+6qQfPf3mYMsPigMaZzqhOdsz04qoglxce7liDt8zlwuXjYcc3DgCQIRUiHaa9qGND2Ls6DfZA1Se0RzFMxRohJE4SQJEvR9KEN/kGv6JGeC4mGB4kqBGHvWpQ/eBb8nQNIu3B+tIJohNU92jNF70dap3W+toYDTUcIAhxTz5ufIEWl30vzTiqWQIAd9U9SLlkOtrLkJn3W8eQ9aPM8yPpefAjE5HvGfUIyem22DUJDCmxNgGeAAxvUOTwUncaDz/b/EXce4HGVV/r/Te9Fo14tWbLkboMbNmBMs2mhhBAgLBBCCBsSAtlNNn1TSUjZVEh2w0JCCAE2hN6rGwYb9yI3WbJk9Taa3mf+z/muRs0FNrv/Zw+PH5sp996597v3O9973vO+++j5y06i9mWUlL1MrrUF+zV3kK6qIrzpFV4LxIkXVeIvy6Azx8h5unA2NqttiKHC/oc+rxxPBXxqrNlHuHKIkiEfA72VCnwTRpqEgF/Fp72Pd9YeQm0N6nUBsPJRed4rVJ6rsd/E3XrZr77Flu98G2e6hLfu/TxLL3sPU9M2QrYWut66SH1OWkEFGLMUDGP2DuMsHkYvvbJTomygmCGXvK5j5YO1mGLafRbxJRmZluDYLD8jFZPZlfnfdLLravZbufp7M7DUuehqX0Y2ayCtd5POjmrwkWRzQZjkv2oOtiO7TmP1oXbqO4dxnnMd9qtW43OUcHHzhrFd/PzBB9AFh3EUXsauUD/3l6+EHZWsTsAct56aocnrR70LslLP1+eUfqD5ktNojTWy84iVvn4d8bh2rW/ib7gIY5g7g6JbrqL1p3/F0auxBoU9mdcRFLBNWJdDL29m6BVhx04O21kz+Os1b7DcdgnTdxiwLV+inHvtepdmkIeBUNZPND5Ca3gHZ+TOw1JWRs9Dv2f4zdfQW0WbN8aMn9/PsUf/QHzPbqo/+3lMtdNJpzLyExCiyPZ9W5m3ZAn7dNtYG39KgevOjJPrzV/AN1NzeBcAtshapVr9peVfJLDkzzalfxpR+IAr66XeukAx8vZGNnIs2UK1oZ5cNkd1ahHWrDZ3vb0RDrVC3Uf+QsjRSvC9ZYQ6FuO77h6yoySbiWeiao+d1TPvHHvp9Wff5KxjW9mwoJGKy8ycX/FtBcILgCb/WUxWBjJtSi5E9NB6Im3UWk5TTHBxtJaEeL3/cZrDG6+MX28AACAASURBVCe5XwuYKNIN8ntO5Io99fp8ovZrzC04dxKTTY3z1CAP7taMkAqsNaysupN4JkiT78JJmxBTKNEszZt1Td3+/5jRFgqF+OY3v8mcOXMUqHb33XezePFiRkZGFHr461//+v+U0SZA21133aVYa3lh30T3IPGOfnVDyMNcAMGC1Wcgi91UfzfrvzREfOjUi2wBzmQRWb3ah7PCwoYt648Tyd790H6K6grY/O3jNRVkISWRr0bnAbua1T4cVRZ8c5wqeRY3LIlkMkcul8VSW8JwuJ3t72zEmDJTbCrF4DBjsxVi1WsotEQ6mya29nn07YfR5XJUfuYz2Ef18gQ4VJHNqupOXpRbXspE0+z8ZR+6bJICNmAqqsTo8VK45nR6H1tH2p9PakFnzmCrLSbe1U8mFCeDiaMU8ArXYLXpiceyysnsSl4l7iqg/I4rGPnFPexPLudNNCbYwnlpTj+3hKa6GAP/8Ssq7vwi+oIiMNvouf+XhN/WJhARuP2wIc4wgeEUD/ygTTlsSdz5w3oCQ0mWrbChJ0fXI68T3rhT0dEFdOvcbiOQ1ejm3WSwEKCRZmwcUxNuPnoopNm7iLnXLmbp+QUUllr+Oz4HY9sRwEAANmHpTAwZUxLCYPA22vDU2zkS28mZy5uUJpyw/+RvAc6mf/e7tHz1q1iXXUUkUkXvBj+RrijprNYGImEt0JH0iy3xuwTSK8jmtEV15Tkuhnf2EgtobFMZb/mFnfy/p15jFglAIqCJhAAmeV28Vb9tICWnVq/X2nd3tZAYTqBLxxRY5F+7U1UV3YuaVKJ0stCZEuRS0sgkY1Im9CSm4nl4zzwHz5lzMRV68L+9g75HXyWX1WH02EkHxlt+G376jzjnTp/UUjBxcS8Mti+Ltt8o03HSubamCcaNzF7sYuVlRfS8sBX93j1UxNvZyFIilJCgkBr8eGihghYOMYdiqsYWpImyOPt6R6hg3CkoiZmB0Wrwrddmib3wJuF0HaFEDV7eVyyFfEh76IipkNCaq/C6wde1j2Mv7sKSCKkJfmII8Pac71qKpnv46NUl7PraEQw2vWLcTY15d1aPsZUGtvjxTtcrcHPqYH3jsfWEfndyxvHcO6qovKzoOK0eGRvCvhJgT1i5Rf9LwMxJB8roG7Kw2H/rTxhuM4nCnHpVzmf17WsUeGlvrFKLEmkj3Bt9h2GkoKKjwXWaEtNfWnTpB+1i/P0pNo2tT/Zw6NW96A/6FfskX/EWbZolXy1GP9hC28Ob6E+Nt5JLZbwCrXVAwOF8RT7S3I5//S4KhK1ww/ikvfGrLQxMab0WAFvMXuTek/lCwGwB5d0NNgrnnlrTT1qZd78bYM+6EUxr/biE/Sst/x9wFmZ+slyBcNGeJJHeBJ4Gm2IuZjNaAipAhXq93qaKR/I8K1wweizZLNUrzThrvazf/B7LZi9XjC0BLURjTMAwKfIIwC/bHaMhyTx1rqajOTGO/fJJCi9djn1GJYM7QxQt1BLyjpeHlInGh2VTftCF3/v5+5CW0NLWBdxw6RfY5V+rviLV3eLdFhK6GKdd8IlTbkZAQYnA5v20ffePim3hOVtz4RPXvVOFJOtD5zex8pMf+6BDPfUxpHL8+ust7NkcpG6mnYIsnH1LOeX9ewjtPUrwnT1kpyzGG399F4fe6uS17UWs6vgrKXwc1Z2pxouh3IJviZtMe4xoV0KNwfyY9M50ULrEzdChKIlIho6/jhcwRTFWk/SfHBd+rITrT2KSIOPowzBzD/65h+bfn5gxkt+bzKETW2w/6KQ6yyA8asatdPOuK6Xrbb9qB5d/57VdP2g7wvjKJpJqcd/6vT+RS0Oyu59sLK5YZhmciq12siiaZyU+nCGXTCq9vTxzTICu4f1xbOYuMs3bsKomYI0Bp8IYxpoenzOEkVQ0Ya7J7891xXmEntWEnyVKvvl5nFWlkIyTTWVY/4dh2Jtg0KWn/jIndfVmvCVWNRcr1lEgom7ZvMu7fZqX4eYkqbAGtPX/+DkyFRY6Rhzsy1awIJ4jlzKohWDRcitFC/XYihLkYgMM/vLfJLklu/zHmH1eel47RnFK09dpvO8cAi2DRHYeJHGsj0waftN+nnrvwjOCNL4nOq0CQHswOE2YSouJHxkfEwnf6XSFZmNMGSjhVXW+BIAxFo6Q6BwXzE8wlziLCbAAvSFFNvNBT8fxK1fGzzEriQB5jo23FGqf6MW7crViZFnnz6Nl9xyyWDDqtHbEdG48T5P/1xtTLPppOeahKMd+8Dv0Niuz/vA1rBXaonbs3phqHzxhIB299y8MvfTeSceWtJ0eXKm5bp7pvwnzIwtJdevYfNULFBbup7KjnqqNSez+WeozT1PP9Gl6juGmvT1NzTQjn7jBhdHiYGSbn/bnIlhK9BDowO7YR9nHL+HQHzJkptThZ181TPE5czCX+BTobbDk0Okymrj/lBAgXwoGZqeBTDyp6bX9/L/IRhNYakoJbNitwEQB1ES7TYowerMRvdmkMS1NGvMumxJNp6zqfpFCgHSHSCR6emj92QP08znM1gRN1xeQSug4/LcoCz9jJpV2EFr/Hql921Tury/0kTIUkTQUUXhJPVa3jUwmSebYEcJP/wZL/Uw1hyWO7Kf8M3cp7eyRwztJ7ngXwxkrSM+YS0q0r57cwj6Pk0Of3Uy8II6910t6+z+RvuAesubjiQvRtumYrTGM5cdrhQrQ1vfuOSRGCig6bYtijXl2zee0gUWUnNbEy8bfYHGYOXqkANu0/Qqs+7Ah7p9Xbr5K6W9nn9eAQWlVLzvTjK0sSTaURF9qxbqihoPPPcMrq/NMsfE9GONG0mL3KM+XgSIinhgOv4mqd4M4hguo2iO/N0wHvxj7kskJ+nA7dvpZN0PHyKf+RjpuY9e//Su3zfkps3u68c66mmlfv4PNnZ18rV87toaWYb74zmskh9uV8GBXiZv79VcS6ynhmhiU6yLUpZ/EMq2IeF8buviJi4hdlPEMWht6WbkRb88Bzq18A/0o8+7Ikqup3vo85lxSMUorb7+c0LaD9D7y+nHgtm/NUjLhCIF3xmfA/ouNLFr0EQIb3qLsttsx6TRJG0U8KPIok4ZodBh7SFtvmUtLOfLVfyXeeRTPTZ8mmwlTtGQJ3X95mFhHOyXXfgJrlTDNdVj1esWg27llKwuXLlZ6cq/7/8q7Hk0H7irnP2ItLFTtrRZsVOqmsz36Fkl9QpkuSEw08DnVWJG22LHW2DT0o7WKn/bmmSQPTKM7Xk/ozl+QNo/PRfqskaw+TXGrlWX2fxnb/M4NL3J25zYFtBV/RMfM4slaxNFkmFd6f6+Oe2KIO/lZJR9TjtNilCWRl2IQUG4quHZJ5e14zcXKrEDAt/54u9LzbRy8GH1NK6cXX0aVc7xIKtt78uDn6Q5rbFqXuZRrmu7HeQLG24e5r/7HQJvs5PHHH+epp57igQceYOfOndx88820t7dz7bXX8vvf/x63+3hr5g9zcP8bn3nj4i9TVlZK6eXL1EJH4ugPHiEyqsMl/y9VXNfZyzHPXkC0O0Lb8+NV6MJFVkxuHZlIUk3SFWeXYrToKFnkVuyOSCit1q6b3hU3ulWTbMgfOf8F5l5RzdEntQeORM0an2r9qDzPpxYpmWRWtZE6qyyYPSJyOVlPQ6ismWSSkN+vcMLC+nrVR779tTdVsmPQGbDnXBhzZvQ2i9LyEOBQHG70hiwFhQZMNtsJ3U7zxySVpXhXD/HWXgVidPxhA8FQDR7G9YtErywPsmnfk8m6C0tlFYkuLTF6ms/TjVaFWbHGx6ZXNUDhczx83KV8nwXsYjYCHkiUVRqZOcuo2IP9QwZGRnL0dCSYyRaW8ipnv/TnD6VTNNyf5P5vHVEAm4Xk2PZlH6uNm6grimEaGSAXP35i61CtA+MW8/KdrCGFwRzDm1iHa1So9AD1vMlZqsJ37kIn53+lFnuJWavsS7XfolFTlXZZW0xrCXUY1MTf+fawWiDm9cHyJ0YWzkf+Nr5ImXjCdJYc3mlmzG4TziodgTeeYcYXLyc0XEi6q4UDz0xOVvTEMet7SBlqyKQmV3rlvSzHJzf5/fnm2NUC+PyH56rEbqK+mTBHOt8YwNS3hUxPB+6lMyn+yAqC7x+k876njtPXmPgbZCLJxoNkwpI0yDFJYiqJTxhrdQ0F519AoqeLwIYNqrW17lvfoeDclUoXTxw893/6Tkw+F033/46hV98nvKdVVTklsZJxX3bTGrqCNorcWQ73tDH3kkvw+Mw8/XA/r/1XH2VVZlaG3sCuT2KPDKJLatfffcESyj5yBqEdLfT8UWO+fJjo060ikZumJWKjf07EBpFtSYIvYEz+/ZwFnF7R3ckykDFzsDPLVAlVAdlmOPppsPXjDHRjS2nttBtZgpnZauwJHKGvtSomEgMpwTyxeIz0bwlStMClqkImc5LerUl1L5cu0FHzybMI9JoIdpuxOaIcPNBFbK0LZ40VS5FJtVEnk1nl8Fa8yEV2vpO3nxnkiz/9nzHRPsw5nfgZxTg16MfaSKJHupQYePyotIycHLgVsMI9+pxPDgQ0vZYzNa23qaFa4QcDk9jOsl95TRJ30U7KL3KlOi5ASdcz69EH40o/LzkUGwPhRXy58z+eVwymiGJKOYlQr/4WsK2QjUp7cCJoL8cj7S5ln7ua4nPm0vrsMAceGVTPEAlPk52stC1PEC6f+Btk/jnzZzPQW3REjiXUvCLXLB/JWJb3nu6m//f9GLKTW0QE2pblnsFjpKhUewYn2uO4Rtum/7vX61SfF8ZhXrvug7brqjFTcXYBngYLudAI3gYjh770n9jnz6S9beFxhQl1f40aA6DLqWeWo9xC7WVFiIaqs9JC23P9BN7fjSkrRZPYGANFGCnWUhfhPhNR60oyRW6K74jTuLRpTPxexoPcRy1f+p3SG6r7xrgcQ/635FueDC670oYKvNdMomdI/bv4oysp/eSlGMgQ3t9OvLV7rBXKtbCBTDLFyLpdahGZZ6JU3HoJZZ+4YGzB+EHnTN6XtXc0nFat8RtfHOL5P2mLsx8/MVdpbGX2NHPkG+N6UFKN956zgOCWA6oAZ/RUkDGZiBQWEP3Zz9R3f8/NaPyHvy+ETddcZBrT2aqb5aBtf4TqBjvffUhbyOdD5hZhUw9sD1Fyupv5d2vMbplDhU2qM+jwzXWi00Pzf3bT9owGFgjLtuoCHxaPgSNPDShAV4Do4oUu4jNsbH24l3Amy+IKC6nepLqXBIDL67T6ZjvoXjdywntMmHB53TvRcG28rlQ9I81TNDjVgYy6s8Y6R9DltAJAcEc77/zs5Ix3F/uJUT0G2Ncuj2OqqabxhjJ1QcUhu3ixd1JOIXnavutlDMrzeLL26NSrJIvGc82b8SRPzdSs/sbtOGaUi4CuAmB3/GIbQy3jrcJ6SwSr14bJaSXckSCT0nLUuZ/yYbDqSASzHPjzeDtRtXmPmuJ3GOZSas6BEcy5IUrPdGCtLMBoj2KrdpLu62LgwQfQ9/ZSefdXsc1ayv7vvIapR2NkWaf1qLbriZH0FNEZsGPWZzBmB1WTrUTRN2/HUOBR939y+z4ywSAH39aMiRwMYywL4OmdXKx1L6nl8M45JFLjtnUl3M8gSwg7ZmOPTC5iWAxHtePKHFTOkWkKKDW9hiV1ItMUyX07KLzoFoZe2aHYhQLkTQyZFxxsJcQKlR+cLNy1VowOowKNhZE5QwTMCzQwUECkg4/2qPxSihczbywjLkSCo70Etx7EXOzBXOwl8P5BAnsOE/MP4p+eJrO4GGv6bBLvF2DoGmJdhZ25ZW8yc2cDutD4eiV/TIkrFvPSs35cVXau/mwFTz42TDyc5YLznJSUGAk8oImY13z1p8p0KBbM0fLnJFZjO/G0NpasBXr1rK79SCnCECxoFK3SHOZCK3qLkWRQ26+sieR+yjNKDZmguu9PFAKqmbxOVVyT/Fp9J5VTeYwUgvL3b+holI5XhtU8ZC+Ik/YPKWZiydw4TZ+sVRInsUCGaDSJxW4i09/PyLOvke0ZRd5Hd673eNB7nEpHRe8wkDywDUuVj0RnMxgMuBddTXDLqd1M+5qCvPWP48Z1smmf341PV07EHSeljzM4oXAr7+vjRmZsyZCZWUdLyeTv5s/LuYO3UmyYocbBOt2fiHmHpNmOiH5ItXHmW1mLdi2AfguurBQrM9S0RLDGkqqVU/KVYc5U4L2LZsSgxNg4m9ZDS5i2WrsfZD4vW2rDViR6StCcXk//7p1MG5pGYpaNXKWPor0pdBUF6Eq96AIBAvc9SOqIdv+YSirJ2JsY6K4hklyA0RqnoCGFs8lNbu1PyQb7+VvT1Qyd/z4D25cyuGMpV03/EytHduAsW0P17TfzTi7MQwd2sqrZz+KX9kNpC1jGgZ2fBb5EV6ZSAW31Gc3Aw3nBQsJvPQpZjdmlhWRBshbR7j+/vRyXS4/ZpCOW9JOzZLAem8wQ7aaUxq9/nJrZHrX2F8KOMNkEMJPCmu+ipZRcvZK0349/7SYGn9ujckl1D0wrIhM5gmfFxUp2Ke+QK5qCJR8/R9Bh1VkXfP8QoZ1HiR7oAH0Wy/UrMdfV46l00/+TX5PsbsWx+DSSLSnSQyLH1IelsoTYiBubx0kmkWK4JM3mf2xnMHt8QUqAsuAJjDdmW5Zh1dvoT3cpMwUJFx6qLU24dAXK9EGYdyeK6755K7p4lhGrhb82Gfn4P3Uzr+Rq9dEHX/wlg7Uf3Kl04rsc3MYixVBL5qJjWnYTPytAmrR/CqNMgLSBhGZ4YtbbFdOs0b1Y/X86lxxl8kWUm3jrjl6s01vxWatZWDIO8iUyYf5j57gR4kcbf0XVqPv3yY7xVK//rwBtwlwTxwoR05Po7++ntbWV2bNn/5+CbHIsL6/UaOJuZzcVK2zKqSZ2SLsIg/Yr0ElyOcrqmXii5PF6omFx1Q0FLFopri1OMpmc0nqS2Lx5s2L0mS16Ao9sw/fJxey46gmGHW7eyFUTj2qLp8tuLOOyG8s/lDiwOICIBp4ulcIQiajJQBw4Ow5HOfCWpuskAFtZsU6kKMZCJ5Udr7bQtntTWAsKcBVLK+SJI5dMEdq1n46fP02iS1Pw0FtNZOPCfZAWS7N6eGshZ6YXS1U1ic7J8MATfIlBKpGE+vyri/EUmBjYeQjLI49hVjyK8Ujppeqk543smbRSo0Cxs5TrVFhVYQ/QgAsnzXhpp5zbbk6x6Ialk85bMp5leCA5Bm6mEjke/WUH/dvaqaSPpbqdJD3F9IRslGV6j2MIScU3SpYQPjqYhlQ0DJiRFL+03IS9JzWJ+REhTgmdZPRuhnUl2Mf9IdQPk2RH2BWyAC5d6lbV8FOFtIUtv7d+jMEhi4q25wcVc0QArmQorRJHcer8oBATiMZrPYTeX0/ozSeYdvs12JZepVhq+x8QW/cDuFiHlRaVJGZMpWRSRkouOI2Bwz5m3egkNRwhe2w/0b17cS9poOz6KzUW1GiIk1fXgy+e1D5dJpl8FF+9kmT/iNIVSQ6OUHrtuXTe953jfkZe48RcUqK0zI79+teKsSftsIVr1ijR4vCOHRy86y6c8+bRdP/9ahEiCfi+m7R2kxPFoKWcYMJEN2VU0Eu9J0Au8MEmDVKJEoBHNJQSHf1q8SvgjWNho6qqi6C5fe50cpXVbL7rEKn4yUHLD7pmE9+Xuy4vQm21G7jtm7VUVxvIRaPEBkJq8RB46k0SxjL60lrVLU2KHZhGeQ0oZ7aFDTZSzw+edNeSPAkQNDWxDzDIZtyTgGlpT5UQNmDdLDsrVhdy/tX/O3phpzo3w69vJdJ8VAG3AqT61+06TvRYKorScmd02en87TMn3ZwAvFX/eLnSd5EWEnHZ0pnF5UxP/1PrFfNSgLniK85UyfqRr/yeRN+wek0AN7O0oTis6ljyLQEyzitu/wiGGeV0/+gxkscGMBV7SA3I+JKELakqo7PsBdiilhMem9U0hDEbxJ45hM3qp+QrX+CdnwxiHmUnzv/BdAw2A8lAisyI9qAxW/U4i0z0vBtgcHtokulOficX/Ek0MuK0PDnA4LZxcyJ5P2XXM+cLpTz581ZSySAhHJNag9QzTPRTvEYYbQNTIFaJiWi/xqZr/MQoe0ZqOTYdyeEE2WwGqytDYM8A0fYhQn7vcW1wekNGudb5GnJYy9w4q6xqsSOt/Pnoei9LdlQXLP+aWecnnXOMjVdh14rcQT5EImD5vacGgYVJdPDOO5WuiYTotWUiEWVMIa7Woq/kWrhQ6Z9MZHyG97Yh7Hd5hvX86TXVorXw5XGDofwxDDz3DvG2HvW+jJmJjBLPVz7Dul1OCkrMlFebmbvIgU0sS3M5NXZlf9JKLn/avq/puUkUXrSU8pvXKBbRxNbiqYNJADYBr3o742x6ZYieo/ExJ9HKOhvff3g20cNddP37swTfP4y1pgjn3DpKrjuPwKY+/G+1ET00tWVIQKwAW2igbBQckJEkM3/deQWsuLaUcFuMAxsDRDeOqGVKTAe2USy326ijIp1DLuW871bR/UpYtWva7QbaRFcSuOYzFaQGUxhNepzVFvb9brzVU36jMqJptLPjJ+1j+nX5+TV/DvSNaSquqMdcZKS63q703zoOxgj4k5jMBlVwmxjf/N1MKiotqlAq5z0cyih2peQp7S8NMvhuG6H1z4GvEf+w5hJ7opj3+SrV0q1COaHl1IJe5v5gS5ii2UZSO9YSDboYCAjbZXKUzk6ia34Ve2GGTNZOzJ/DVW2k4Ts3KNbmySK8Zw+Dzz/P0CtaBf8ASzFSiJ8SljCu8/ma9XwOx6v43Ohr7lvn4lpQyc4dO5i2tVWBadKWI/dFqnuIgutXUXjRMvQjUaX/JQWhXj5y0uM42RvWQiPmQgOe9q0KKOkyzxWBUtym/bjrU9iXL1eFS0tZFnOBi0h3F4GXXsC0bRv22TOxzVhAesBI4J28FphW6BWnSmEynYwR2kY1zQ2XsGyeE9eg6HKB2aPn2IvawruUI/RWzKLU0EHkWFgxoPOs8r4pUHLW/jovRjWG8VXGvVgyNiK5evX5Mv3PMdcvJBcz09c3n3CqVonmO1wBTB4pgqYJvTdu8CXb8J51HuHmPgZDSwmm5uPS78Fh7oZ4BDPjWrQyJ0/U1Pugky8AsTA/xaxkYsi4rDjHrc6BvRjqripTc6eAT6GOEJ0/vJ9MiQdDuYPexFmku8yYA4d41jCDK8paKYokyRUn0fVl0Q8ej27tMxaTWNHE9vUjXMxREhjIzasmte8dSrP9zPveR8HkJrLzffreeBu9Lo5/+CJi2ePvp6brCihb4sJgN2FwW+leP6IKRbt+0UHpmV5sFWZ0KSiYoUeXS2MUUxCDSPnkyGbA5LVhLnQrIFra2iVPrlhVoNyX5X5sHS1cn4rxXLlSDLcqlQSMyWJAMD4BRYSFmg0Pku4fgqS2dom8+A7ZwPH6wRgjZIpC6IcK0aVM6nltKrST6BmErJGcOanWcDmDgZw3TspnY/ddFlqS2vgupIzLov+A2WgTZQjVrrfB+BwNzWVY9sYYMvdR0RHDFEjivuE6emridOuP0ms8SjcaeCWxOnAXBabp6Ed1gVt2tBELhtnvHKC/tRbr4QbWxGVtB9kpkqBm/YjSSMym9SRS4zm/2ZZWBZ9EUIBSA+l4bqxoNueWAormWknpkmRNSWw2q3quiJxAtm+QnLTvuq0Y/BEO33mHeubGmEfEdzWJiFw37bg9jVB5iV0ZP4Uf+wmZVICnGs/iqCc41uq6tHQ916eehv4Gii+5hIO9Pfg2TdDcnQK0fXFYY8p9MSwZWR819ftwrJqD/8F7wTwP62mziG9+SRX693M2WUMVczKaQ7yAjZIf9xtXY6nYTWtHmmXkwVMnz3Ama+6YRcNMCy6vSfBVlR+ObNit8ka91aBwBQHahl5/mfTQIEVXfJyjP3hCdU99UFgqChWAmV+L5z8vAK/kDMnOExMyJm3XqCfntLLnnxLsc41LzFSZZowBaPL5evM8ig1VVJsbFUtN/ugxqLZPYZEdeOIJpp95DhanV9wWiL12kO5De0mZU2Ay0Lp4iP4ZEZZs+TZlbx5CF8uSM+n4XVMpt36tk8XlWmHyvue+T3f1eKvvyc5BobkMi2G8w6Z7VBvtczPux2PRWkHX9T2h2lwlxLhAZDyuqrkbh9GLXmdQrt4CruVDdObEgGZiqPkvl2H92g0MVz5Nsa2BldVfGPvIY/s/zUD0ED7rND7WdD9W4weTxQSvEZKTmD9Mjb8baEsmk8oK1mKxEAgEVJvoxJDXHnzwQaXfVlCgUZ//LyKvYyTVIxGVlZYICaPTSDg8XsmymMO4Gotw1droeWETbjoUE0VAoDZqxkCakbr5zFjooazaQiAIIyGtuhdKdDB/4UzKa6yM3P00qaYKDDuOMohNicHmTQGcjYXc/LXxaqHFpS3EfCVa4ibgWDqdJpFIqItmEiXaTJZ4dz8GswlHdTn3fv4Qh3af4IEvdc4ZOfwjOoa0gi8zZpm5+0eVmMUaWq9X2hBjAqFZEQaNquQ+NeSn49808VV7UzWWUg+R5v0kB6XtVXEf1Ht6Sw5LTSW+884ldvSocmWNd3QoU4Of7P+M+szPnpynfo8AYb37uznyjR+SDKfoooakxcFpVj/GUdAjO72BTGUVmbYOrJ0TKzVCq9d0aVKkCOgC+CumUXvdWVTNcimNqh/eeUQtKkSzwz54jDJnDG+4m5mjVNap4y1jNLPFvZKOYZsSep0YZl2cFec5mbG8Grs9R9MiL2/8oZtge4L0ewHVQnOiyGvgnGxsT23tc9faqL2iiLKVXhyjybosjtoORVRb1lkXj4/J/DbffGotC+oW4T8YVW6ZvZtGFAtSzB5kjEirlYhkG6055WgpLrkzf/97HDO1JD+4eRuHv/zFCYco51aWR0kcc6opvOhq1ebSeZ8mLpsP4OfUxgAAIABJREFUARiqPncVsSNd2Boq6bzv6THWmgBSExNfYYuW33AheodFmWdYawQ4y6hWE53BQPTQfg7ddZda3Nb/6EfKFdVgt1P0kY8oPb78Andk3TqOfOtb6hBkQbzw5ZcZfvVV2u65B/fyFZR85fu88bd+rr6tkh1/3Kpo3Nse2U1pulcBtNK2Kdyxk4Vj9jSVhFrrykn2+0n1jyidBUnmi688S7l+SigmixLlzYzZqectpvOtCeFjMQb2+Im3BSmYX0zhfIcCRoe2DiItVRvWBnj20RHl7Kd0koTaPfpveezLVShzGnCHJzj6WvTkElkKZjsUc6JshRtrqYXhHUE6nmklkdCqijp3iMrgC2xlthrL0qIteirSsnoaMSx6K/astmhP6r2MUIIlO65HIi3REsKokCjmbXX2hK0pIPfJ4uJPlKriwrRGB3MWWHB6TAqYzJ8T+Z5cd/Vn9PzJeRNh4w/TYy3snqP3PnocO1LALQV6iqvYpWdQdv35ah9qfG89iKWySD3H5N/5GBZpgAktcspkotir3F0lJmppCLCRiSaOM6aYeh7S00to+MQabKc1kI7LMxpa77yP9JC24EkwgyBW3mKWevbLdRcetVzvk03VwnKbCHz2GyL0NxQzZ4mbFRcXqkWSAmZMekpqrPzyX1r42E1lbP/nw2Ntw5ZCE4mhEwubW+ij/PQAdmuY7HCQ6AHNVVki7iqiR18GFisH+l1q/FzL86rwYVgwB+ecWnSdnVR87hoivTo803IKpJQQraDApr3HsU7kPblOXR0zKGCLWrjLbxQxd2FWCkCaicSOZ6uIRig+VU2XcTkVDLboA5zz4Hx0DjepUFo5HZef7T1lq2HKH1Ki2SMbtmB06Ul0SyuH1kZTcs01lF57LUd/9CMykQQFqz6qWjjk9znnT6f5Znl98opE2kUEVLWUF2IuLVAtoh0/fXzsfOZBWXlB5puHLf8wqW1d5qrZi90UlplpWuBi5uma0YyKXI53fvwg1pe0dgXZlgDEMtZF4kABcxNioCfBa//Vz5tTmNAC1ItL4/wz3Eo0fs/Hv0NSETOKKbpsrgIEJc/wv91GakBryXDM0gpxkf2jiYOa89uIO2eyz9tAR6cGiIZthcw7pxSrw8D2df4xUE9TBdOeb9d8tpL47zS5DIMhQybz4fUEpwKpso0TtYBmZthY2xchGtTGohQCJCcQ8fyJIfmY5Agipn/d56uZv9ytCnPCfH/i/k41f17+yXJKqyykD++h956v0Vd9ITrfFXi8JipO0zTd2l8a/m+1oU48hrKmIClTMUN7hWFpYsW3vRz5+gOq7U00o4QF6z5jtjLkmhqSQ0kk4lm6fvx9Yju3kI1EME2fyS9bbx/7+FVo4JtEatXZpLsi1B/WmFbeq+rwXl7P3r17mVXfhD6ao/+P+0h1D5MeDmGfmdSYEyqENViBzu1AX2vg4AEvRfFBDZwqcpAa9Kt/D3Ce0guTRWkqpeWwVavt1Ky2c+ybb6PL5Oiwz6LM9BZmVw7TJavJGQ0Y3WkshVLsyDA0spFU/yCmN45g2Kt1RVTd+TU6f6Mdd6TAjafWROM/r0CnNxDee4TOX/5VPdNDmBmkVD2nOlmGiQL1fJ3a9JklRhUCSExmUE48z/J7vDyF84ylPLZvOv0hbY5d1dDC9KEekn63YiWLI28+TsRQm7zNLjy8ilC3BhKaxo9E/cJNVF02j7Yf/Gg0vx0FbHU6MuVePItPI/zcW1gbqqn9yecw6ExKU1ja8wOtMfXMC5+M4TylVVoKvuc/NAtLgZH4cJjAsWHa/uMFcmE9ulSC0PzlxHaY0Ue28GxqKTdM2423PUfmdD05Uw7j+6JfNfFXiayKU7WTXskRKqdIW8gnk4sKKFvdRGLTC0TWB4QyTdY2iOPsaeiKziZ4NEfgMER60njo0/RGXWaor6HvnRMXQkX/dPany4n3DmKy29CZDCpfNXpdGCwGet8L0rPBT//WEE03lSvtxROF23UQb+qvRKS1TX8uZvMwTT+6WDnTC1oiIF5WqHPhmJK96dzTr3SpJX+V8Hn1OOJ+0sMjZIYDpIf9JLZq4Az6BGS1+8Bx+ZnYptvo/9ND6MNh1Ro9FmYz4Wlzmf3Vu+mwHMZh92DyZ7D4C3FY0oopl8vpiKWiZPQGDClpsc0x9KeHiXd2UH7jLZinVZLWJZX+VkZvJJZ1YshY6DyWZmhQmI92Zp+eIZjsI/qGmXSLgeywHp01h6Mewvu0CadwjoWEP0u4+/i8wW1pIaqboYC1qSEs1kw8p5zWvY1WbL4crkqTAuISIXCUGUn092G0GzGIm+uBPXQ/+kf86Y8TTzSSSWj7d1YYkHZRa0WWwmUuMrociU3PEYv38lpROW+sXzW264sMe1njeRC6Z+NaMHdMsy/cWEa5y00i/g7J0LhE00SgTa8bYtHPZpM6sp/h334ffVkD1otuJfHag6zrnscuVqoseB5RKmYEFfEgn3u4l+3Cu/mPhGxL0Z9zOca32tljKsKzup4zzrVjcrpxEsUiXUwSYirQrwFh6eEhjt3/S3LxONN/8BOGXt2uDOBy6RxGrxXH7HqlyyrddeKEq5nAybNnnJmXM/WgS03uspJCsWhljofM2ZJf2yGnx3nOPJKhMNF4iub5+2hdMkRan2Kp5SKWOs/j3ehLyh1VjvVS96fw6csw66yqO05ANqWN2NFHqLmVoafeoeSWVbjmTidMgP57XyNjN6PzR8kV2Ek5od/Xi5UrKdrTh04KpwYdTzUUcfm3h1hWoZkbPPDaD9gd2q/WZ4cevVVz5JVm+wn6gnbRjhs1Xcj/NrlzZhV/jEtrxkGwaDqIAHBiKJTXYrOI5fbfESIz1Fv2Z8wGB5fV/xCTzs5wuJOnD/wLScMgi8tvYEnZzQrfkj95AwbBvvJurfndyvsCsjmdx8u5/F1AWzAY5DOf0UCVH/7wh9xxxx28+uq4FXF+x2vWrOHRRx+lsFCWG/838a0L13N64sQaRBbCeCoy6Lu34yxJUHDZSpheTt83f33SgxXgTRa2UkWbCta4SDLbHmJxVEsaThStqgZWxBA2VQ2aOdeitNdmN+o44/oahOhlMMrFspHNSEKoPQRFX0BQclNhIY9/6jnshigeNxy1N9EXMJElh8kKJVXCCshxZKeJdHIUaLu3SnOZjKfIir7GlJhoky0LpPof3UYuESW09xDpgJ++Rx9SQowSYqpQeNHkhpIDt92Gv2Ipj7Rcgdsc4ftPLcFm11KeWCRLcvtmuv/8OMnDe/Dc9mU8tdW0/nEDxsNC+5fFstxOBtWm5ZjXQHo4QqI7Q04WmGMh+z+oWGf5yIMCZ7GFmRxRSZdEzmzGXleGpcSLtbZM0XqLr7+Q0JY3SAz1kS5tILf9TYZj11CAjn5jjoJlEeZ85Q4FIoh9s7BH8lpvss3USJphSQSCUcKvvQjJKHabn65EAW3ZOhxnzcX8/gF2JEpZhINcnY1jeiieYVdabtW1NjLCxIpmWTvKOJJFlywChImQ1xA7faWXG+6uxuHUqrripLZh49rj9P9ONr5SQ0O0fu8ear/2L0pMM9k7TPMt95KJDCqtPVt9DaHtk6nnOhEEFd2k0ZYQ7UF/Yu0nAaR8a5YoE4L0SFhzou33Y6kowug98XeEPdL7l78oh6/iK66g+gtfILh9O5bKSqxVVcf9lMi+fWrxKwBu3Xe/S89DDxFo7+f14q+TtBcpM4O5y9zs3RxUIKucQwG+z1jlZn6jtE7twp7zYD60j3L/ISwVFZTduIqC806DjI7EsRHsoy5qWvvgCCbvZFH6/42nlbg7HtwZ4v5vtarj7OmIs+IiH+XTbIoVq65vOkdW3DSHUqol6mRgycTjUdV121qInRhsn/hZAd+e4COKqSZNSrJkcCjdsm71/AriZDodY4wIQ0UpRR9diXPxLA690abYD91HovQM6ujtErBcu/8EzF6m303S4sKTGsR86YXg8VBVqWPw2Y1qspZKeh6oUI5hc2oVyOldtQBHU42632XRJKCLwWknE4yw/9M/Vd+R55C1tlS5r6YGRyj6yApsdeXqOwI4TAT2xn6vchQb13KIHe6i7Z5HjmPDTTw/AqzkDSnyr4vLm+xXaP2ScMix5GUH2or1LLroQjLGrDL9EefqgS0t7Hq1g9DGbuqUUobk3DqGcdGVMLPVWkV5rQ1voYm2A1EiQym1KBRFiInpgYNOzAQZpo8XRjUsvYVGbE4j1lGdxCtvreAXX2pR42f5ah8lAtbrYGRPmMO/0eYdAbUcHFGtHzpjEoNMBFNC7mMBJqcKZ59s3JvqqzGLNk00rrSDhNk59Mx4K5YAocL8lPNksFsUMN/yZc3h71QhxzEx5PsDfxNGayk5VzHR3hT2OY0Y+nep5FqYhyI6fBxoO6pbJC2+WREIt1lU8tr7+FuTGLjSZmuf4cXgMuFZsRj30kUcvfdBYocGyETGFxz5cSG/yz6rRo2RqW1sqh1eNKtGx2teGDn/eyRHeInzVPFNIhbNjLVR5j8jgFj9HAd2lxG7w4DOdZhVtWV0/OKvY0LL8lkB3So+fRmFlywjhebm/PV/2KcAIwnZR3mtVT1nlq8upLTaMubuuW2lFC7EsfJ4wMtUZKfi1tPxnT9d6XMNvXSYzvs1LTmdcYBcWpL48fEjresi+ZAPKW7Ic0T2f+k/lDF9jgOvLc3W6x/Bn5g9xmws5B0c1Xb6+syQLBproZaxmsKlWrXLznJSd908mh/qUYBCXo+w8Y5KgofjGDJZ5YT97pt+Hv55Hhg69fj6ym8a2b0pyMuPjbeAyRzbvDU41mXgLTLiLTKxaEEY/8uv8FZQ03Fcdp6Lmpk2VlzkJpfQSWcle/+tm6TSIhNJaS0kS7EVGEgd3EvY7xmTCHD4YkqDquEqN9mciaH2FLUXllF8upvIgXYNKLBb1KJJ5s6JLp6y3Y6WKJ2tMRLRLBtf7Ed38H2K6KKVeapz4GRx000mioOtxJ/RmIrGAgt131zBzi07cDxxojZSAZBkzpfxIcVNbR63rJxGb3EpHX/bwAJGAQVh1lYVk+zUAFkBzwdGn1VNtzmwF6QY/M02EjojNl8HWb8fy4KFGOcvQOdMYynNoXfbCWbfYji8D3KlGNvSmF8/hr6lhbJ/vInef9cWrR0sUPqwArSE2uNYfQYsbh0DL68nQa3SO7OVGYn6Lao4JSF3sFxpgaTl33qGWcwx1rJALaYlK3XU2xTrJx2IExvIqfZNMy+zo+oz7OnUijAWe44ZM0KURLqwtvRQN0HcofiKMwjGazn8qgasGK06dZyiq/dBcea39bgbi1Sh0Vg8g/TA6NrEoCfrtaOTBXQiTfWnL8N39dkYjeIyPllORlrixQVdHMGDbTFm3VJB0eku1VZ/6JFeTA49nW9rhmua9rMJ9wwz4Z4oQ+8n0RdnMZZnMVVmSK8foSPSwxYW8tkZ69Af9pKZ10nynFIMRwPYErNxnyUO2AaGf7CWmMlMr6OAupHJLb353x322nHaDehDA2RDE9j+5mHc587CWFagcuzOx7txZcbzl37qiY+OO7NPDIMMxLrH5V2c1WZ1ngWc6VynzfHy24oXOOh9N0RqgiutvOesMlO8yI17pgOjB4b//WtkOkaLcHo9hsWrMK++Gnt9hTK0kbtZ1mGpdAqjwcCud6I8/Z+Tf6NNWiarDDTNMVFSYaSqNM7IT36FLjJeAHFcchbWxXPIBEZI7N1C7M2ntTFS00Bvh7aGeqvibj715RkUVBuxOnTE+lNkRfonHsLhBGdNOamhYVKBsBLqz8YjtN//W+L7dlLw6buw1TWhz4qEfppAOkrSaceStbNpU5CtbxiU3twZl4LNEaG03kK6VYxidBQ4PRg8cSzDVowpI45SkwLFUuEskW4NuAl1Jml/PcJpX3Si9xlpfSKCvcpE7/oYmViO6su9OKeZ2fPjyS218l1vk43wsQR1H/dg8yWJ71+L3qYjvOlN/P6LiCS01mlLgZ6GKx0UzTUr7fFYPEMkkyRrzBA6tIe2nX6CC0d4/DltnWmzwo3uI8xKPQLHxk2BjtT7qP3Wjcw3uXjmpw/x25YL8emH+ZTrIaR1tNAywk1DXnSuQU7/+lz2/WkL8f2ac7OU2wYdWTwRvXouiLeP6wSy7O7le3G3vYghOx+K5pBr9pPUGTi2ZhnLri3SNGvjcdxmI1ar2GNGQScGJVaOfOMbxI9qjMPyWz6Dc+582n98P8n+Y7iXzKHis1/AYLEQ6ulWc4isDwd+uolUvzyPM+hnVJEZ2Uw8VIvvsrNIvn8AQ7EX+5WrsOtSmPQ5wi0tpIQw09FMeM9uYlWNVF37UUK720hsbMZfmyYwHQYLulhYfwU+fTkWixmzUYdV58ChHy//5vPB3kde03Id0TrMZHHMryXe3k+2okBpJuK0Yr/6PNK6LKk39xLckiNp81CUCo0BbS83FXLB1wIsLL1GAVT/teE3/Pm3F2A05ThrbpazLpAFZ47/fG4bZdc9qs5RhbEQY/p4V/dL6++h3nv2pEerGDmosfR3AmzyXQHK1q5dS7P7R7gMlTQWnM/cwivZ1vsYB/2vo8vpOG/av1Bk1YgH4oAqQJp8T57L8v95cE1ePxGTLX/QfxfQJoyr++67T23j+uuv59ZbbyUajWrsq9FIpVKqlfThhx/+PwXaPrVym7qRyt165s82Ya0wM7g1TqIjQsWE5CF/3DlXFF3oEEFLIWVr5pLadwRdgQuT005k7TgFs9c+jbaCeTgqXBS2D2MaCeNNJTAL5/iEIcnqyXUYEroMmQIf2VUzMc0sYfocF9vWj4wl5sreV6dn7plFdH3/3yluknOdwTiSxLRkNqYZVaQTOgZjGYzmHEa9h78+GsGQNfGd300jHY8pJ6TErlaVpEuIhlFywK/cjfILJVkQl3zsHKxVxWSCIVIBLTFTekXCXBHdJBGyTpvIZjJkUgl6XnmDXW3FrNtdQ4Ovm396/EJSYjmczRLdN0i8uRtbRZre3/6U6i/9hKGXuwhtPXHVaeKpcy+uwFR8kKGX87pDcnPlq16S6GWILjsH++Z1Y18zVpRQ9+WPY68vJ7z3GMH3ByDbg95uo++xZ0eTSLkOkkxqD10J2wwPFZ9cjPfsyQs/eU8SAwG8JOTUjbyzl67fPTtpIZTfjgAbAmoICJhfkEilXRJ5CXFeO5Ewv7wv70nIYslbbKK3I0FZjQVbwQgXXD6bcCClFutzl04W0Z14zgRYO/zl+2j4yWdJ9Qfo+9t6RtaOa+2Nf1bOn5yDiUt9SRRFGFP+rsFSXYPRWaisqkVDSO+wMu2L12Cp/u+1Dw48/zw9f/iDsravv+cevGefrR6y0ioq4PHUyMRidP7qVwy+9JJqIW1ud7OblXSdgml1z5/mqIWmhDJDWLWKWGeIoeeaGXzhMNZpXjLRFJlwkkwsRdOvLyXZE8K78vjrfZIb+PjjDCcxOE+tkyPr/9bmCCWVFrrb4zQtcCqmp4TJoj8OL/AfiGJyGZTouGgTdW8cUSs5SZREON5n38vAYxp7Ic/ykgW/UNalxdLo8yjHpKGCWswjg7RYmnCcMZfG+U5Kqqzs3xZiz+YA1bUWhgbSuKq6seumc9rgOkZePbmIcv7Hy3MxbXfh84+3LHzY8zXxcwKk5MG4qd8X1mHdt27CVFxAMpbBbDOohbjch+IaW1RupqDo1Oc9v00Bg0UuQNo5RLhWzln/39arREjYbdO+dK0y24gJq3dwBHOpT7EaM2YrqZjMYeM08ERGx9ub9uLzNDF/WTEmiw5pV4+2D/LET46yrOcQlilOSym9gehdlyjDDZEVyMsNCFh84NkBrM1HcIb6eIU6LjV14EnJPDHM3pkLWXeggCLFvoqNFXXywPLMUZHzA6PMXGH0iC7ljTyHW4lzQ8zkYua9t5LcexARaJcQMwYBVLxnzyMTihLcfhj/W9vV+QhtPaSAtKjByfOZc1nKTlW8mGj0MfVa2Zpq8N32MfQuOxa7xgxIpIQRYSLwiz8wfKyXqpsuxlZXQsc//Y600Yw+FNJ0Fb9xPdbGSkX3F+boupfCXHBdKbpEisBwhj27EixfZcPh8xLeepDDX/qdOk7XoialPZRnmMo4EjaiRFKcfAdGcMytG3vuyTUvu/FCeh5+9bjWDZnvUsJsHWUkTvx98r3yWy6mcM0S1dbS99ibBDfvH6v45j+r2pPvuYNjf3iVvp3dmONhdjFLzQNzbp/LzDP3MRJ9W7XYjrSvZKhjFuufNSiW1dSwu7MsPqeEZec4YdceIpt2oTsy3gIZKqljb6aBAUs5/d0pdHYbF3ysWDl5qml9OEB2xK9AoK4H3sXoKGHkXa3SL6Ca77zJ7qXOBWVqzstk4xikp0hmgE8+Taw1L3sg468LY4WddLdWqR+qmU/K7iZrtFB+eCMl37odg8eFzqjHmMhg04VUC2LCUk80oRVZhdl4okjqTJgFwRqNeMNsFv/bTRhtViWIvmd7mKf+s0sVV66/s5rla3w8+e9drH9hkPLpae7+0UJa9ghIpGPf+wGl67rm2hIlnN+00KmY9UcPhvnebeNM1/y+BLzOS3qc7BlWUGziC/fWU1KhOT1nhKWdyKpkWwAQVeGOJfC/8T49f3xJjQ3nx6/AWmDHd3qdem4bHaNznMehDBVUnnwKQXs5lndeHuIvvz52wlxh4rHWzrAwbYbIfMSVlq/ZZefST5Yw+PQWwo+PAwV13zmH5h17sT07vpDRe4xkA5KvyqLZianAS8o/nr8aPFZwWfhbZxEuernkXA1wFfaw3edEbzEw/Ow7xI/2YDr/dBzzG8n2pwk8fpiIUY8jvQudy4ntY1ejk9a8wiiuChemImg++k2N6ZitQpdwY+xOoT/cS0XZfPqeLEUfi9BLI8kprpAnu07Oehvyx1pmxtDg4OmHu+npinGOvpfGaB9vN5xOqCWj1gKbJOtxGBQ4bDFlyO1eTxHdbORKtfmF3m10Ok+jujFFMmqgdZ+B80KvU0sPBrcN313XYfJ4iPY5CLUNUrrMjLvOg8VsJhkM4m9LcuzlAD2yo9FYcGOQiosaMLg9DB0boveB+1ROmnpntPXTbCJb4kQXiqOz2aj72RdxVzjGJHlOtYg70TkRHeBdvzo2mYVpAb0ni3lmCqzCasuR3ehnbypEoLySK5q2Y1jrJLn6KMnVQ5CZhSk9F0PWjNPsJv6VyfeweVEFliWVxGI5Ov+8nzJxLJwSOaMO3ai8zgmvndEAck/V12K7sAnPPAuxwQhP/SVIpVlHidNA7N3JQuj57RiFdT1aBLAXmUhZXIS7kpTNBt9iE6YZxeidwt5NMvT92yCTwXnzneQsNjI6M7kCj2IWCWswp4OBbsnNkwz1pujtSOMXs55CHcYsROM6+rqy2AQX1UEqhVpHGUw55um305DZq5YmnjtvYNcuL0tP19PaEmL3n9YzqK9E7/PSP+LQCr05K5feWMaZF40TUGRNEAul8BUbcfqsmAxZDJm4amGNDwfofPxJoq89jX31VdjOu4xMOk0qHkWXyRKO6jnUDlvW6THa09QtTOMtzHF4uxFPMcw7M43FZKHUU6FcGvWxsGLH231mzHoDxpyJbHKU1GDQk4rqsBeJ+Yaib6g5RkyInA1m9Fa9MpoL7I4T644T3Bcl1nXiDhJpG/ZVDxLsENsqrTBQtdJG5Uqr0utLpnNE0knixhSvvxilp02niCZNS5LYy/p5/rUqIlEdPl+ajwaPUWx+G32HRhgRI7+Nqxs44+NrmOMo4A/feI5gZwXdeitWxyHeTyzhav0haoKNar87poM3mKNucBy0HjGBdwKZT2fOYSs3YS5J410Y4ugDLizVA5QEtqALVimtyazbJBeezlkzmHttDXpdikQ0oogspnQCmzVHaPtW9YwfeOEFte+cXo+9uBj3wiUEd20j2teL0eGg+PobMThdZGJxVcTRm3IMP7yd5EAfObsfY00J8f5Onh68npISM2euslBZ71GgcDwwTDaluXgL6zS5dR2xwzuJLV5B0bxFipkZNaQxvriZzECInM1M8XXLMJeXMvD4O0oygGAcX0MV5iIvkb1HSQyNkMllSTstqgCE10lmMAjhBDqnZawIYKmZhu2cc1V7afd/dRN1WTDrYxS0tqMLivU77K7zMPPrGWaVrFYA1F/e+g/WP7uKQl8KW6+4o0v6lqMtO8RApIQrznyPmz93OTlDdqyAtW/oeXYP/Y2l5TexrOKWscdHnlkmL+QZZvJ3HvSa2F058bkpLDR5L/+34Fhbd7xHm+0v5HQJMmS5YdaDPH/kK4STIr+j59qm/0CP4B5aYU0v7d+j3Ztyx+TzgImMNynAT42/C2ibuJFwOMxzzz3H5ZdfPokyd7LXTzZR/v96/dU1D5NK2ojZ7cSzBo5GLIpJNr1Cz4Luw+isRoT6lUvnF1Ray8SQrZwFP78BacOQhW46m2H45a0kekdIbBgHLiyL55HYOl4pzjrM+JMmkkVmfMEOLBFt8jGKAGfQK/0ko4DbqReKG6lgF5N11YwmKJ0G51s3YfWIRo6D3M4WMOjRVxRjWj6PVIGV3Gt9GPrTDA1nOWZxs+aH8/GQ4fDd952UweA8cw4ln74EU3ExyVSWWCij9DV0kSGyOREYBf9gFv9wloPNGfokN8vlKCnJ0d6SpK9He1Cft7CPKz91Gon+CKGt3Yxs6FBGEicKU6GN1FAMa5Ubnd1I7NAw3lW1WGu92Bp9eJZXE9y0idZvSG/3yVy6ZCGgsToMzjQNP76KaHM3vY/vITX4wRXGicdlKrZT8enTSfVHSIeSFKyqxTlXq3BODdHikfOJ1UL4SC/GvCf46AdlkXvsvBvoGjTSvO34dhZZGMuiYPpoy8v5Hy1h39YQLz7So5hPp4qP3lahdP4mhjw8pJ174Ml1DDzwEuaaEpId47385TevVgtsocH/11MBhiNGvF6WUYb6AAAgAElEQVS4aP4xhg8m6E55SKTS1F8yn0THUSLvbqB6poe5//ZDckYzBl2Wja8FWP/SkGJKnHtVMZV1VorLxzWohHVpLhu/TgKkBd59V1V2JPR2O5X3P0ZHp5iV6liw3MOmV4eomm5Tun4TQzNA+LSq3D/D50hgU/eitPnsez+oRL/nLHGpZLm20TEGsoX39rHnsXdwHkiRiSYnsVQmbt/gMKn35O+yGxco595424i6/h8EnuW3c+zXmym8eAb2GZPbkP9/Pctku+JqOPTKZuKdg/jOPx3RkXI0VuOYU6vubWFFiPtWGqMC8mQxL+dtYlF84hpvokPrwTt+obaXjzz4LtWtdC5CdtTGPXXOALphM9lcOenQFcT3HMIQDpJK5bCnwwxSoEBmAWmEATe7Ls3CmhCZwX3owjmc7Sdn/IYshfTOWMHhTBUjg2n8A8lJwLMkpKr9bombi64tpaLORiqR/VCal3l9DPk7m0xh8rk1Vl1MnG/T6v7oG9Cx8fURWvaGFXB16XUFVM90EU+kee/VAMeOhIkEdAo4O32Fh2pvmu0/34k3HFSgmM5ro+SmOeSiI/T/p9ZqtPCtWzCMmtzIuZfjlQj4UwxsOsD6X20lOH85l8RbSBzK6+s1kxMtKf10csUGRs4/n6f+MKTmLmnbkX0JqPcEjapFVbQtr+LVMYkDzz1fonxWIY4icdsWUDujMWamsCPkOMbOSzKlAKfezgQ9ESfDnWHeeiGAcbhfMRiF1SIAkhQTlrJLtWi/7L2K1hGtKirPtOmznbQ2a60PHp+B/u4hXAVebvnnavZ9/c+83DebSxMvU3LxYipuv1QlPnJOejuS/OzuI1x5a5nSIN2+XluAXnZTMWXTTFTV2wl8+36S7cdX0k91v9maqqn4549jmVZCrLmdwLt7iWw9RKJ1isi11cz0730Kq7Qgdw0qdqWw62SM5EO1wo+2Iss5C+9sIdzczpvNPjp15WMO1wvnbaD+ii04C088zu3WOqych9vZSHuzhy2vG9VzTNoeT/bsF9Bzse99dd/lY8hnx3HtbZxxeaVK/gef20TfE2+RHvHx/1h7Dzi7rure/3vKPbffO3Onapo0o2ZVy5YlGxvbWDbGNqabTihOSPiH9hISEkIISSgvyUvhESCQPCD/QAgJGIMBYxsbdwsXuUmWrDqakWY0fe7cfvr7rH3mjkaWDQ6P7Y88t5x7zj777L32Wr+11m+FfhwWK0zL8bFWl03//p7nlW2l6jPUG2OkEkNk02uYmb8XHl7BiX/4OUHdI3VOkpV/sovjn/kG9YNnR5KZvZ3kr9xBbqBA8YEJ7KkT1PY/q9LxszvOofzos3T/xtVLlU5jg70qKrJyfJJnhy3u/BdhG3tyCdD1B1cz8J6rya7t5HN/OcHRA6f3w12va+NnN0dg0a53VHndm7eiheJl1vEDHV8PsCwNVwq6WPri/Ap54r4qI4carN6UYfhAXSnNL3tNB4/dM4/vhsyOltn/eJmFik4uVmHTpT08sbuiUsjOuzDNW97XRSZr4jk+/rK0HdnHGo8/g1TGleYmMtzR+xZlANzwjhZ6z0kRpk3VD0kpEeVe/okhZlnWC3rB//pDh1Q0tDjgWtoMzOnjmHMneJYdDLKPl1wWZ/XbrydmlCGm4ywUaUxXyHUXyHbmGf/ew1R/MEVoaeiLfIvNeZN7+QDFV/0n4d3dGDcPgibk86cdCrFNLbjPnBn5dlzL4+RS6r56B2J09Ru0XLGCuZ8/xcKzx9FqDrkdG9HyXZS/fQRVdtI/SOKqXWhDKwmzdfKSXtadZnzmmxSrD5MIV9MIa+CvUHJJL+dIaHXSN51Lfd88ZkcWP9+CsXU92ZVJyiN1ph8rq8IVSfax9S+uJ0SMcx2z28I3NQJDqFE8HvrZGMXSQ5xz7wqSM0X6PnM1373dZvTRMtP1s/XCHqPCTn+SrOWRcxr4Ww4RrDsP736XshPnbq+TocoROlYmecbcpBwKqZzFBS+Js+OaLgWi1xsuplMlqNoqG+Wh/+8hQiL6ji2/O09q6xD7DljsvnUOf3aarpYGq5khWJgl1WOQnppBny0zs+48et99Lf3rWonFfcLnOG+axqXMH4mqEGOvGWmx3LA8/O1JxRMsKX6nHp8kcYFDGBQxMxUqxwbQ9jlUAoe7Snm2vXSSc1P3EbtjA95Vh2lcOwphG4Z9DRpZNc7mU2ViNQHoNGXc6+e3E7YYCqg69ughsnfatCw6dEbbW6m6FsfNPF3VIuc3BOyPERvIqegdb3Qf+8xVeB29bDt1AmOghdR7titb5uieGR552uacuSnEUZVcXWCFOUFxr0XunA608SqtPTb1PWeSvOtJk8T5PdQejGSUXkiSfOcWJh+7g2TjpNJ9s6+7kZ/8aEGwPdraEmTbTJVBZBghex+t4jWkYGOIF6DSAa9/Zzu67uI24J4flShOB6QyEcDWqIUk83N0DzxEVlKrSwlmEm9gfq7I4MYWRo4eV3xyVhLqc0OYyXkqsx3MT4EexnnXR3tVFN1t35lgYrRBZ4/Fa2/sxTSlSAHEYnEVHVU5NUl598+Y/Pk+jC0X0fmSzRiWhibPXRNAz+aeWz2y7TC02UPXQ6EAZM+dcRVxteUKl607TTK5HKlkVvGzJbIxDNMTpiolL2OWhbk4n2SPC4KQ0DLU/BKZJ3v0/Mk6WtzATFg4VQ+trlE90mD+oQpbPtBDbdRl75dOYL9AZOe6d6cpbDbwLY9Kw8UOAm67qaGeeToT0j3ooxuwMKuR7dnLE89sxjR0yhW4ZM8o3Zum0bZ1odWECqDB9y7r4vfT68haaW77szvZcFLQG/gPq5+9Zp7P2s8w6kUVv493+bRWdfIVkREhun8acNMKkNk+TOr8UfItVxIyTvHkPqa/uIt86hTZ1DyhqeN0t6AvVLHm6xxo6yJxSRer1sYUWB/LZgm0EKs+z9wtP4BMhrBcVs+o0oiRoayimyU4RUBCWcNWZzctV16JW3Fx6iHuwjTurQfx2zrR1lbQylXG5jI8W99CY8GgbYXGhZdaZHIGuu2iiT0n6ftmSPXg0/iTJ3FWDJAcGMQTe1g30KsVOD6Ff2wKI2GSKDk4+0YJWjP4+SSaUFcJM4mpowUBZmsWy7SI71xHqm8F1T37qd76GL7rord100hspCo4RmBA3JdgPqxzHJLVWTL3n7Y3n12ZY+jPHc7rfb2aQ3/zzf/Dgd3bWdM1i1UuyBBAEPL01DwTlU6u23kvb7vxBrUvNiN4j84/xOHS7WxY8VK2db1J7ZtSC0CCuJTeupiqKZ8vT+OUaDNpch553Yw2W36cfCbfP3nwXqZiD+LTwNcddg38HneN/pUC2dqtlVyc/l0M2ZsycfxSg1AA6bimdHMzm1B9WH496Uc+f3YgzK8MtMkJT548yejoKNu2bSOdTrN3714+//nPIyCbpJZefvnlvzCc7hcpyL+u7/Zc9rVfeKrxnnZG13aRnqqz5cAxnIRPcYWNv2olm1+9Ri18cXdYCUt5ZuyqR+mmu/AcD/8pYY+MvJVhOiTz+g3oPQnKt9xDMDEt6By67ZBY18+K116qCF0FlIml4sS725i7aw8LeyQ9aQpNkp2XRVjt1drZbfWy+XyDrhU6RsJncsqj3gi4xNyDVvMwr7mA2OFp3Hv2ENYd9EScYMdqtNsF4o6MublMmuCyDJ1mGfeJgwgNQObCDUtRMunN4s0OMVozlEgxMR9j5GCdk0ekCIJG76DO9LiNXQ2ZGAuoFiNATeSFNCMGAgC2dRusyAbsXF3BvO04QW2ZZ1Sq+NSWp+WkqA6abP3La/FqjorbVWGYsvvpkZe4qUw0Tpzg+J//OVZhgLaL34ZftKk8dorG8V9cSSvqnRh8FcXvoSKnQlsBEpqZJ72pg+J9J8me30PrrlUMf/IenOmzPXKpDe2YuThDn7ziLCNF+H+k4tHCkSlK+0dJZGIYvsvo30c8IlJRMHfJVpV2VykFjHsFkhsHOf/KTlZtyOEh3m0hYY0imyTtrVLy2fvQPGEsrgT33LTLngfHVQ65XQ+ZOBGBlt0DFkObUkKtRDZvcuUbC9j7Rpj8p1tUxanlrZ5tZ+TqdypwS1KN9tx7JoHuCy2QuNZAS6SUsfF83n/xCt/4x6vo6LEYWJtS3HADH/vYEiGkVy4z8td/TfH++8mev525rTdw92NtHFYRCFHknpxbmgBotlRYXPDItpi8+l0r+L2r72ehEYXli+f+t/5skNZsSO2JSTIXr0KzbYxsnOK9I1SfnaZ41zHc6TPLmJttSazBFPldayMwNhvn5J+ejoB87r13vWMrbdevI9lz2sCuHZrBnanjN1ziXRlO/euTChgu3n2ctmvW0nPjeTROLJA9Tyq3hQQNT13HPlXGm2+Q3tCuDAlnoY6ZsVh46hRe2cY+ukBQdYgVksT6c+S2dmG1nMnD9HzPRnGTSUTFYhn7/xdZuRxok43ILVUJXA/XcamHoyw0djNT/Qn+c8prN6851PMJDKns45RZqO2mYU/hVFfiexl+/KUL0BOjqmBEpjDHFTdGsrg214I9l0Ov65wYW0vXmiOkC/MUx1YwNbaS7jVHmDiyhup8K0ce2fmCtydzUqobT55wVHq2tB27WpWnWSJQhYvpxTYBbv/n+w8yNnzm/Hm+34u8a8n4bA6nyGku/fNR9I9nGPT98U7i57YT0wyOvDEq0rD6G6/CSFnY+2fRUgbxVa3KOyoGsnDnfPFPxnjtB/vQvvgA7vEFNU+1RImQU9BYA3qZ1Fu3Uv7uOCONNENLUb2S3hcQBmL4yL1K349grR9gy78s52R8saNw+jgBNA1DUxGEf/PhQ7zhxi7u+PeTtA/m1dyzxkc5Xs6fUTzjF11FZEVQravjhU9QUpYFsPvvNvmt/Fu1JkZbl4Gk8yQz4m2U1J+Q+FA37ug0pXueUuPY9+fvUkC0fCdN930aIycZ+9wteLEkmTWdVPccJrm2h66PRFWnZC+S1iS2FeXvuRElnl9h9MQPWBjP8+//GDA3FnnsL7j2MJuu/tIZt5WtXUhyeDVGI8ts4Tb8IIq+M45ETonY+AqMRitBoNOoexwNWnjM7iBRy3Fd14OkFuLUrjuEaSwQjnYSM2cJch5huw0lk/hDQzBXAL0Oho9WlMgFabJJTxN0TtF92aV0/M4lJOKnHSFyD3PFhzk0+r/U+jaNNjLJDVQbz9LX8dvYPzYpfWOU+LoMA3/6MsWNVHvyKPbhUZVaUjswEgGPMvUsMwJ0jT5IVwgKJ2g79zL63/tmZWxIFfTmuD53LL/0yaMc2Vtl3cyjSynsrm7htLRTnAvYXdhEeqXDyWdX4NSjCOyBtT4ve9/H0YOQuN2JlygTGg5DHX9EZ+cl2OE0C5XH8Pw6A91vXarKKimD9QUXrdJg8nMPRjyijo83X490C91C6xwml1vJaLWVkcmQrHmK3VzADW/N0mkWqU2fTmmTeZXzpmjs3oPT0snj1T5m26Mo6fMuzbJum1CDSDaAQUtLmmQyqeZVk+NFxkTNLyFxdjVlOAvlwJ+8/RkVzSbVntsTRea/8Fnqh2dAnye2ajUt7/xtYmsHcd0GfhBg1yuU5yvk0ymSVoz5Hw7jPDxNUDDQp3y0RX1QBkJ/e5bSpjvQyltIfiWHfkq4oSB+Qy92i0a4Po91wkf3Q+yvHoHGCzgsV6aV0Ui9grcevP4O9JqJsWdBGaRGV4nkK65FbzVIrSiT6cnjaiX2D4vjLaTffR+TD9yDv6aA31sGvwu0OKlvJtGfEW7iaM1u+vFbiaUs3JpD+am9HPzsN2ldmWXTP30mmuWLTsbhsW+xUNmt1rrrzZL+02vR6pF+3v/BC+m4YROVBdnbAgXmi6x/6LY5BW7vZIIdyyo9+pLX76fQTrnosx53bVqHfTJkuJiMcoWXNUn/lr1IHDMSASl21vEjkb7bjs12DA70a5RqFsXZM8fSMKF7MGBLbpiB7CzGkQluLu2ibqU495wkq9pCene2M7CzsLR+mkal8Dg3DUZxssrr5YaqirLwQjU+h374Q+r9/WjVMrFT4zA3iHVrxNMqHNJb3v8YLUdOYd2+Df0ik8Yb7sPRq+R5M4l4P66skSCkbgeKx0nA2VCiOX3hJTKoV4pUJjWMp10VtX2qu42GHRKPKzOIldohCvYwRr6ditbOQjnklLGKtnqNNU+OUTNM5i7ppeB4pH92Aj9hYMgP/Qj0Ct6dQzs8gjavYT69jO10ZU5dz6g4UFy2LuMGmh2NdSWTwDMNnFYN/6ohnn46IJ3VaO30sGJi02nIoSp9sN0kDBychkFLlziLPAzJ5FFCLkld9Pr4ccyYjx5mKZXGiOckOEMQulOgie5dYm5sFYXeZiSy8O72EjKD78VVhNOhe99LfaEtShn0BTQDLRaSzVmsXBenrUuI9oU3Dp64u8jwIQETArUn+75OPqtxzpYYD99vE8RC+ld7dK508WyDyrSFM2fi+T6HnzEw0x7nXRWwck2Mes1jdkRn3fkCeGrEY0ksKXwXSrEiGa2QZNIkCF20MCAQvdXxVPq6jLN873sBkydtrJhBzPTJphO0dibxxJnnuhz/wj5iqcMEjRROrRXTKpO9YAO58wuYaQ2p3FecKeP6LscO+mTyUC5DNqHR0aIzeVgq3n+RT33uAyp9T6iQ/nTmGSoZl9TbWoilc0wLHVlGZwUZxWlX/tYI+VlH2Y8juSzzbSm2HZxgtncQLxlDuPBNXe5Bx8hVsFN1KHbQ1q+T7DNopO7CNcYw/SE8Y5hgIUvjnuvIFKdJnpin1pqnVOgiOz5Fuj5PZWOByXUFZqdNVq/R6VuTU+Nde/IR9MoCFIuEuRzU64yzlkIwTboyqip7+5kssekpwtZWUpdeha2DaXs0Th6HWwQ0h9L17RipgMZMnmo2RDMsJAxM0prbe2Wf8DFV0QJBySColQnnZ3CTaRKpAjgecS1LI9uAqTmCQxOqGFhYaaCfWqBj/UqS5w5Re/yoomHUuvJos2U6rrmIih3g1GVGN4iHGrM/O4pTbaBvaaM6YeDKHnXIwFzno8dAs0OMk6PkHz2tO090Jmn5ZJJVhR0KGPveHffzxGPrWd0zyzWiq8t81zR+fHeZUiXDljUH2fXyy5TzSZp8Nzy/m7HyXvry57Iyd9oOSCxWfmw6GeR4AbtELoqsa+4JzdfN9yIbm+mezevc/dS3mUj9hBCXEIut2TcxPHUP1kyWztwa1juXUXn0FFZHmtrBWRL9OeV8NPvSZF6+imQmqSLhBKiWJjK4ee7le8SvDLT98Ic/5N3vfjdzc3N84AMfUOmj8v6pp6LqRxI+993vfperr776zF3p1/Du8OHD/P7v/z71ep0vfvGLrF8vdNPP3+78l1uonkpiFuvEij6pqoNVdzBEeYhpTG3rZH51AdN2Wf2jo8JmHTXRtcUwX5EmyBlYvRmYd/AmFsOYQ/CHy5IkrI4Lun0Y8qBcIwxCkMXt++hWnPwbL1W52KLkGMIxpBuqOosmxJsNm5nvPUhtdALzcBukXbRigjAREnZ5aB2FKNqixcdpDQhaWkiMjSvhknjJFoxKoCIxnEf3Ew67kG2BmgFZDW1GvGEapZ0B2ekZZdhNpVczmexQUWoCIK5Zl1AenMKqNA/fMUepKGmSITErVLabbDHyot7QVXhxLm+BEbBiME0mGaOy0FCExz3rEmhf3ot/vKTGlXwMWuOwPkVyW7diftfGHOJhguQ5bRwcO8L27duXEGdZALK4msq4EvmL6Rl7rrxSCef13/gG/rI8aUn9awzPo4sSn4px6u/vxJ+S/jUgVkJfcZT+P/gQsZaWSCGJx4nn80uFOwT4sI8VSWxup/LkBJN/9yhGe0KBhOZAlvqDpz1m2V0DdP6PC5b62ETdZYHLgpZFrMJSGw4Ldz3OxFd+pPh7lpogaZLb3R6VW09t6Cc+2KNCchdun6B+dB5vWkjKI+4TiUjT40m63ncteyuTXHTBDjQjxtf+eB/7DhnEagsqYqjJTWem46ypCvOAYL8WXb97A6NfvYNDlQ6VdvZcgvs3vivD/XdLiLxNPKlx/iUp6hUfwQzk3sYPl9B8XUXQNFs8oXHVG/LMz4Uc3VdXAIe0FSvjbLwgxYFb92J2dLLu/DyuVIJ65kmCSpmyl2Zc30i5ImMAyYxOPKFTnPVU2XYZGlE41evI0UG+VaM4ExILfS42T3LBK7rxTizgDBfxZk4L9MwVXVTuPpNLwxucJ7erjUSsi2DjDKf4FivaXkUqsY6O1pchwJnwsyTWFlQK8+zNBwlqDvZIBEDqKZP0jh4V2SitceBs3oBfJsYSG9pwRhbUXBJQLn5OAfvAHHraxJ95/ohFsz9L25/vJJ5J4k5WsU+VogyjgoU3WSe1qR0zG1drpMndImukuU6kT83NpGnMRhFDpz3ezWObFXKkWvK29VuoHR3BD4pUaocxOiGxopMTU/+C71cVIBD0zpH89i6M8+sYe/sILjpBfW4cd+dpguhfNia/yvetmV0Ui6dwa23o4SBDazZw4nCKR26Pc3SvlNASoF+UDY1QC+jsiSsZK8rK5gvTXPrKwhJg0gwpl/lt1310U8YuAnr/z2fGGdlvk8jobLx4mJVreziyN+DUiCiTJoV2g41PHibpNDCFy0smakIurhGkDbyhDMaGFmJb8iqyVGgT3C8fJtxfjPCOZS22vkXJAr2QIH51L8W6T8vKNKUPPUTQakYav2CpArjVA3QplpH0obqsmlGqBLWzyyvo3QkKH91BelXrkqdt9p+fxlqVp/bzcQXwxntzWJ1pdf6ut2xGT0eyq/lP+i/KUXOOnDjkMrhRFGmJFBIATvgrA276pwm1j+24vJ2OvhiP3lkk2RJS6IwzdqzM3MEyPS11DpdbqS34eL7G9ssKjA3XGD3o4LmKAqSZAUo6bSges3O2pbnuHT0cenqBn3xrSskFkRviyPSWidTnzqctF2bpHUrS3Zdk4kRd8TANrE+RSJqK72r3HXO0dVlsuyRHcGSY3fss3v2x1WQTNrXxaVq2DS6NmYDOzfGQNVO3TzF86uM4irNMHn+KUJU3kc4FLJy4nsIKG816Ei+YJhE7h/bM+wlGofJXT53heHox6yBMOmj1F5ce/Xzn0y5cwLnmYeyWaA+Lme243gwxox3TbCMZW0fNOUjDkfVbgLBVAQuYuvJWxwT0GLGJ/3M/LHKlan0pkm9eTeKcFvQAqvuGaUzOEoxNqwhRPB1txISkQ+0PbiH17etIvnaQlpUXL3mVm9wmzf1d5JRgNQ17kvLsbo4+dpK8fwBzXxZ9uBX3ign0EyvQ5zKU1hfxLJ9kzcK47CB+6oWrKxtaCl+ipeTuUleRSPaRmb2C8d+7+xcPv6xrsSflscp2JcUcLi8x6vUrfq+u6hSaJwV+UHqeJhpSOqHSR8e6NjKy0EImb+B6Hvk2nZaOgEwhxDRCWgp5xEhoeuJlLJr6w73fLzI/EzI77ql9TxJodrhTbElPYGzWcA4W0U7kMC9MEgph/USDxLvWUst6OO0GgamhH6th3TYT9VvWlR3gb/VwL7MUb63IRwXK60LwLrlKNvpkA+p9GKQJeg18Q8AXF0vbpEA/AUlrd8xgTjUI2pPUqiFxzyM9Xo3WrezZMlb1EH3mdOZCqNVIvWY98a2D6C0LtHRZKlri2Nj/pljZQyH3UgozlzP+pW/iberH2TUJQUEBbfp4P+ZsktjNPlo5QrW01RnCo5GDzruggb5Wo/O669TeJvJKbIFq8FXFsSXzWat2kvxSO/qUkNRD5vJ+Wj94rjKCmkCnOJNmD5Y4OWpTv+s4fcenIRfxHWOJ3htG88CXSoQ61py9BLKFcYNGPs0d+TUUZyKDU4L4hCdZmmkEZNoDkqmQ2TGD4rQ4VCHfqbNzV4akN02dEnraJfBaSWjTpPKjhCdtjtevZPgJh6uPHSIW+DTicdZ+8iKSWzuV81vmT1NPFhndlNPquqapoj6ajoVIlnuc2L0bo70bjhzBevQh0ue+jtpNkSwbJk/X3/0r5h2DCmizLsrTeMtd1ML9xLXVxBOracu+FqfqMz8bFVMzzBAtLpBbSoExM9MzJAIH19Fxq1Usid7URBfXKM5qUZVQQyrCxgjEOy9BlLKFGg5d/3ECkroC7mS+qS1Z1E6Zw4pMLyAwdXSFuEUFGoLeBKWhAtXuFI6jkWpxaN23QGzUYSFtMbe+lcG7RsCTNbrIQSyVxi/uwukS2Q2VOY1sXlN8fBKNWC+Z5NoCuvtFp/cwTbFJhIdpkfhc6VEL2KGsEZEGMt8D3MDEnW8lVRD9UTI8RD+QTd8DVxAeeS3HizInG1iJWjHLoYe3K0e53Gv/Wp+pE5Gt5TSEkkKjVtfIt2sE5QArHyou20yLhk9czTNN0kt1MBJQntFYu7FMfoWDXd2vipG4foLK+CV864saAxsFDPJIZFXdI3qGZHANNTZiSy6aJ2otC+jvSW5f4CsZII9DZJ0f+FSKMD+ni9qjfiOBYQnLVNzgZix6aN7Ro9FzlOgk+a2k7PX0Ykn0lURzLfJcSYrqoT0aR/YZigPwzW/WSMicsj1mO/6RP/rsB9X8HCzM8KHRMepGwMG/P5ddjSRfsk9w4f1VVl82QLB7Fn42GQWXCGWaadDQDFoCl/Lrs/iFHP50BCyq0VtjQ2Ya3Vuhno2Gh4/YrRK8oWCniOn2aCfpex3iowvUhgz8QhZr3CR+YprqYCfV7nbCQZ+yCe1dYBk2ll1Vab1GzMI1TWKey7ybISY8jn4FwzAxUhmc6gIx1yVIJKMCHJ6DKeFhd/vEnykz2bYGL5MgvtJjMqExeJ7BkQPCB+mSSkJHf6ievdywcAwG1Rrakf0EU7NkBi9FM1JYsQx+jxRlGMO55VGCvnYYbMNOWeg9BSxFBRVT81wKIdTtBo7nqmeuhzqBFhDMgzdrqSADWecytZ2TOoUVGv62FFgAACAASURBVLRL1eyQbDLP6Dceo7fo48c8DNek1JpA/2iB1myPkkWP7T3EM/v78UrT/MZbulW0nXz+/TtnmF5o5cIN+1m/aZ1yRIk8E72gZlcohSfRTJeVmR1Lsl50U5HjItuaAJvoa9KaEWZy7uXRvnK+pqxs2gHy13bL+LFmEJCkiZvEb11QzidNCoHIPI+wzGifk+AGiWgXMXRlO/45i8Xpooeh+n3hhVFBveXtVwLahI/twx/+MP/5n//JunXrmJmZ4fzzz+fOO+/k+uuvZ3BwkJtuuokrr7ySv/u7v1PKxa+rVatVPvGJT/De975XRdF9+ctf5uMf/7h6/XztBzf/kESsg9DwCAOfVNpC9x2MaVfxeEipZQGgRKBnvnhYvVZKisIEQjXIorGHesTJob5TurVswhrB5hz+gIce0xXgFY22RtjdQiiRVFIqOmUtTYjl+cNNA1idV7wB+2fAcDF/IgakPOHFc8nLmEaYDCEjm5ZLrFik8I6t6LMulXvnsQ/XlwhhZXOjx4dSTClgck9ev4mbiiki5TAwCKWPPtSHMqqKSNRv0bNNdLNOKmcSouPaEtlmKPBN8vqj6iqCHEuIcpSaIR0V48v8r3GYsNHaYriXFqBfvM+KYEqFfTaVSvmdvDfMAN8rE4vH8T1xUUQTVVoz51qFLs/NYUp4aC6nKlVKk8+budbKw9dooAuPnVhjmoaXSmEI+LUIzDXnRjPEXq7f9AYuz/NuegvVZ/M2sWEb/Z45tC4L/539Kke7KQia99Rc1HKNpRK/AtBMV9AaDrHpeeVNCBxJUQZ9TlbpogI5H6I/q+D9Rd4WuXmJDFhU9mMBYcJAF1mgaPlswhYXPy7pL1KnWyNMiGooqWEmC1aWKbODWqoVTRQUXadjRYxkwsD1ZcwNVfEunZHoQck3F2BViBwjL3uT8LH66FH8H85Quy5HOheycMoh2WaSXTekQqKNQoGnHqpQK+topgg12cQC9Lgoe2qPxpptKK+k2x4nMA2SCw3iRkBOeHyemCOsejQ25nA3Z6nHdFrun0FrBLhmjNnVGZITdSTuL36gFI3XIk+eepay1BaNIVkn3voa/qCHe5FwmmloZkx5W6NFZEfrCQ3L6SMwMhhB/9JcW3pmt0xgPLkQ7bWL635J2V6VhpEqpAyCrVFUj767yWMkzk4DJMTeXJQRSkBHglpt8KJDSR8CDU14v7riBFkTTUKRD1VE/1yi11YGnB+qNaqURIWJa+htCbx398FEA6MRoKVjeBXxZGswGAn85hprEnbKPBbwrTlnZc7LRiWfyb+J/YdJfWUcrRE5DKIdJfob9FaVYqxPilYXKL1xCTRadETYn34WfdZE3HLJ3ErMbAf+zBR17QR2yyHMRDeePksY1jC0TgqJD+EHU4oTyvbEYXACzZBQ9DhWrAUvmCemp6g5R3E5KpauVDdZTLdfZKsNLeLhtSzM5hWPkyZ9CwxsKSxhi5IsSma0M246L4VjexJ0wfSkje6GisOuUdFJtUCm9RSeXlT9a+2T68UxhnNoWgF/yCC2dxXasRqxaYdguh6F2C+Oj6SFBBLVUfHQ3thHmI6iqmSMRQlI3jxFMNFY5KjRCHMmWl2qsUb7igLShJqg5uO/YQX6DybRS2IAQ6jqwyhPB6GQ5Ms1pYrruiTeCgmp0zEbOq44EPwArRJgPLgQKbhxQxVj0ctRqXXtcEUp00Imr+azjM1iVEZ4Xiu8sgv/VA19cQ415aHIt6YcVqkOcz7BrI3+0yn89RkCqZB7fovisDHbU2qOKa+2qLNzNrF/OwF2QLAhz+yOAvpjRdr7ExhTDvqmFrxQlPMIYddkzouasELkdrSvyPXHjlaUR3vFypSKVJS9YnrMVuk3x/c7yqljyd6si7ocosv6MuQWo/06lgyxJIJIRIBMJR3iaYnCUAXekDowsp8nUiENx6A1r5HpdMi11bC942o+hk4rfjALMUmNaFqBsigtCFNSilso1hcNLxNNTyhuI0kTif/HKcLxBlq7hd8ewxxpoMInRKa3JLB7Jf2riruyii4e91kP694YeskkTAYE3TUF6unECOs+QVxAEhNdKE4FSBkICVtCgj4freqhj5p4W2q429zoBlWVGxEuMuFkHUVUGJGlK/tzJBe1oIVAq6FpYkgvej8kuuF/i24kOpFIMREwEG5vwdnZBHm1iLuFBqFtE/9ySc1Z5/UB8Vsk6gDCrI5W9NEnI53G3xJKVpra85RxXQ3AKKMPW2jTSXX5YINP/Uqb9E1JmIr6459nY79cnB5yH7IZuhizeXQnocBp3zhFkLeVASnyKv7zAsajuhqfMKlFMm7ciNaj3IwB7iuEr8pEs3WCdp3Y90M0BwJ5tJ2aGmfvJToUJI0rGitX+q1SLXUsMY5UOArMx/M4YYpsIaQ0E+0D2WfniIc6SaFt6bZgY27J0Seqk13XsGs2jZKpHJtq7roa1kyVnvtPEdoSDbg4TjJZpcmfmFjEi2PYlyTRkSacnsB7xIvuTQ10iPOK/ThXSypdM7pX9Ky0IPhqFB19HM3rwtJX4+kOfiAgwgId6Q8SBJ3qucs+MT9XUmv0+CGduhNgDVfp7DZIzlVJPjgZRZ8lXQWaek5IOZZg/Z9cBllxXtTI9LRQ9Y9yYPjTGEaKc9d+jtl/vYXZ791OkMvReFdDVehEdLZcO1rpIqw7QT/kqOsudV9m7ioL9/w8xpq8krdhKNEINr4m+7GNGazAHG9gfGOeoGCh1T30ekBYiCmy7nAog9dhKl3OOFghLLmEnTGYcXB3hsQOa2jDPlqTQzEhhQpMQtm3a0G0r6v8RwlZi+PsaFciNS4cjP05zHgUYStFoGzbxfWStPaaaIGmyO8jvdXH106AJs48E98uYaT3gzZJTv9t3K830I+UCBM6ugAIshckDcLNeXRx4l/QQpiPLUVxNMHbZsRGUxeVv6U5l9C1SQzb3PXjQBU6e8vlFo17T+sv1c9+i/jNL8V8dIDkKzvRrt/HVOPWJZMqGR+gs+U1NOa6iBmtxPOSkiXaiawFk2f3H6M724q99wD+oafRN21DX7tB8Rk98VBA3QuVOJItKBW3se04bfFp1l3YQvj1CXRC6mMNUp7LgpUgtb2dRAoWaiGJvVMKuJRJUM/EKA1kaawvKP4u5XgXMng/VHqqPJjAUzF3xNNg1BrUR2oMHpohrEXg6dPxToYzXex8aStbd8kdBOzf02Cm9iX61thY6Tlak2+hbP9UOTqVsa1MvgaOL85wCyPsw4wlmT++gLnPpeURh/2Jyzn3D6+i7h1UkW+mmcLUOgnDCprRICxW8fNVwpgMRELJ3NC30ZKiE1QI3FZq0334gRT0MRUvlIyZrKlUziEXzICvU2kY1EomZTuNY8fp69dYuUoAn+9S00/ziJvBKjLOjfzvj0WcUbL/CSDc1hUyuEkjV/AJEy7tHZLaDp4X4DgSNGDQ0R0j8CI9UfaNJx+0mR2DRC5UabTZfIhl+VQrCXTLZeUmg0KHh+9IBOhi5WrfjyqUC1/70BCGgP26TqUcpzQe49mfV3nqUYeBAY1XXp4k753OUprPfYcv/ef1+F051lineNXe6Jz7P7yGi48HHLt/hMJzUlTH9SQZa55c4zTe4Fy9H3/nBKnyJ9AO/pypRwwyrz+KsalK1n4PjvkgduxpRTvgITye0QNPGmuwR+dIffUKmNcJ+/ZBvEiy8000do9TsjopxlbgJkMekrTqWEhfZpqLCz9Dk/C8y15Hsq2Pyp67+PZjl3Dx1RrrtzZtW4P6E7vRhw+jtbQQTgonWwpKJZxnLyPp1fCwWKCL6iIHr5rQ3RYnyh5PlgIG18LgGp25GaEg8VnbPs/qo19GbzSw1l1KbPsr0YouqTUthMkFmC0RM+KYgwX8pMVCvUytIbaDmC2ngWSRUZZmKVklzqK528EZ05Q+rcSrqD2iN2+L7K+Go/P4Pp2eU4fY7pWpdcySmm5TjorKp/vIJzqUPvzoM4e5954B3LkT/K+Pno5O+8uv38ezx9dz6fa9vPXNFyzZ/iLXG26F+bpEiJpk9FZMiepbbM1AF5mfTVtHbB+xbZo2vkT8LgfVmgEK8Xhc6YZ1v8h4+WmqxhTt2kqmgkM0tBk2/ul5GHUTLWkgzsVw3iEsOtEeJ3J4EeyX7+O7ejBX59EzFolNbUrvX7169VI/l/obNl0fZ331wh/Mzs5y4403KrBt165d3HHHHdxwww384z/+I7/xG7+hbvSRRx7hM5/5DF/72td+rcUQ9uzZww9+8AM++clPquvINa699loVHfV87T3veQ+/8Y53KV4daaIEifCszS7a02LMimIXZS2Sxl3EswP0ko+24KHPST60GEcabq8wika/kQEP2nxS39uDJhFyEmrbmaX26nNVqoQcFEgI82I+sNKRFlNYnjthVCpYpUY4tUB8vyiGcayRGSg3oJQEN8o7XmpxB2+li3noNMDo9/i4Az6Jn4tiJZaakP0vpueIp9rSlM69pIhJiH0spjxmp/IZfNOggE27pALkDRqvbCcUoU+ZeFwALLG+hTfOB0PCpaUqSQvocj2TzJ811FeVv/82aItRO95qtKCbwLl4kTMmUpBtp0ii7eHICFBcMm2Edjua8HUsDY4oIm1oFRT6L/mqTuF5+LBcl/jcnBLiKhRbvMaplHrfNBqV6rnIT7Q8Aqj5ukmwuBx0a3Yj/Xcjkc2yIkbtug5oW0wXXoy4az7TppG9/DGp8xeraBWd+FMVmPXRFxYjYiKxogzucFUMbcRbBFaUnylKh1qmIivFummgK9BXjMnoanKOYE1SRSpqc4FKoZeKP/a6FKYfolc8vJ44pHV0V8PP6BgHqwTn5tDGGur38QcX1JxX6orQ3pV9gtVxQil/LiH1ZoA+JunQAX42FnFIzXh4KRM3AfGaVPAVYFHmXtRz9X+lKC8CidJ/AeWa9yGdFz6IJr4jNpUCSRZHURTpJlDVoeG+zMHvl7UG1g+siC/ECrGvFWVC1oijNkSlOagQOQ+CNHhJMOciS0YRZck8O712ms9QpYsdqGJWArzuCAQI+iT9JzLcm2tYHXespjgrxIBGAGgBWco+mlQCFA4NAZT74hjPVNAmI7Av3JjB7xDDd/EGFxySP5nHviJHSqpcCchqLYI5CY0go6NPeoprR83BggXFCIxZWiZZk+qNPXCiRtgnxrOAT2dXGESei1SptAO0WYewV8c4ViV+W1U976BTAA89SiVqYpTN56QixkICkX8xLZKJlYi7Q91JM50mClpcWnf1N3RAR8Tjt3wtqrUiv5e5tfSolxGMq6Iygi6LYBbk1gHDJjR9dAljn40TpvL4mQjMVzCvD44EHWgGvqPRqGgks75KpxC8ztAFSPAVwK+bLkZ2HlPNS+EbMTCf1dBPhOhHFo3xlIs+b0ZOlsX7q21PEVzRzswhidCVVHSJIHWI5d3IoytayOK9mo+XVNqRAGzu9qwymLU5B+Y9dCckfu88+lgUohW2mGhSzVDk52efJvnFHRgnbRrXtYIRrY/4o0chUUEzk9ibevHWdRJmrAgXFVtspEF8dwlDqpuJki7XU3Q6EroWw12digDbsouWjEWg8qL8WfLaLe5PjWvboNPCfKaKPu0o8IEpG81dDEVQ80IAmijqQ4HCbXG81Qm0oqO8gcbhqgIm5TvyBlTEm71chi3jhI9sJPxtuUiuCKCx0qKRFidVqKaAWn92iDYjYIqGddxGG7fVexXpkTZwB5IEUqlPDzBP2RinGkvPTiar352kuiZDbaAVUyoO255yxoj8E6XTjNVIdk5gKita/jUXQvRJZbxfCE0wTZsgjORCru0UmiVzNULo9WmL0O0i/fVxcDXCLoPqb/VFIKwAJ8qwP1OmLJcroaQmiAxvM1X12tMOrWVrXoD2WZewb5kTU0AyRZewGIajwCCZj/OEOCoCQnlsPH2RdNgmlHvwusW0QNMnIflfoEnlNJmXOpnfexvetgmcVz1D6m+vVviWmk9Khgc4V5/EOc8keZOFPpuFYlwZzcpAFJkoRuoiIKSEhTLOF3E/kalN7Kg5l0SZFZkiFYS3OhhPWOgiEwUjzup4N7j4rQ6abWIeyeCZCbSSRmxfJYoENTyCLSbGQ2K8iviPLhBFy0R7jfOGeYLWQK0Db1050j90iX4rq/VoPpZBCydUlF/sgfPxV0/hvGIvztgQWJ0EK9ZKeI7q58QRjdhCA7sRMm8VsFKwZkOd+i1V/FLAwFRU+bPZ5j6+Wj2e+TGd4lRsUVaG6ne5gkM6D/FkneRtc+iHfUKJ1u1yCFskhNBDs5OKM9U84IIU1WnK3WXXaNz4M/SxSE8KVkxBbIIgfRmTekBHvhVsEZKyBxag9z/O6N/Sm4U3Emibl95WFnRFBO87IQfuCXn64dPRtL1UGBiy6T7HprgQ4+4HO+josLns2mnMeIl4qyZ5YWjJ74FxEpwLCZ0Lid92H9aDywo1iaF0oYZ9g2R1ZEnePEhYKCiqD1VHVOhHDrSqlFbltJLA31XxqMJlzxTelhNKT7a+91KM6cUIh4EagZVEq8aVXqEw5MVhUzNxcU6IA0ZkS/23biUsVEh96obFe3fweh7BKGsE53VRv0pySjViu31iD0uqmogDLXKMpQzs13QSiD4g814iy9wAV0sRy0iqZR1NLynwSa/YWI/NoZ8w8M4/jrvziaVN1HhqiOS/XqYcLAsb2omX6+qeY8XFNG0FOouc1PFWWQSSPWJF1fCeq+/WqhrDT1tMDht4x6c5Ve9S/J6viR8mIbJosdlvfQDtge1YJ5KUXxXC9hG0zGGU4NcXgRPpoXsO+H1o5rCSEaF9Ffh5xsZPsiJXQXuwRO6xxymfu4PK5gvRYyaBHuOxO5N4tYAdxe/SExthNlhBmzHB3CveiN3Wh1F1GTkUozoXkG/z6FsTBQiIDDlwNwRHp5i1exUfabNZCdh8WYPR/TFmTp7Wd/IdATuvl2CBkNSJEdI/+g5GpocgdhmW6GHAsc3dtPR72BuiaJZ4/udYuYeffy0851O3uA27dBGhFqftv76LdTIqNuN09zP/ircRiMMtLmBZErMsRexsQq1B9onHqV+yFbp+SjIjTpuzuasDL0fo59BjC9RnNlOZW4WRKNLa+yB6rIS5O4Y57KrgT+cacdqDa3WhJ+fRjOh8QbUXPT2G12ilduQGfnbzahbm4rT1+qSyASeePbsA2fJblCw42Q9XDpYwshYTxy0WpiOFU8Z26FyHgY3R+jp1zOSRHyXUuV/6hjqJowdov/OmKJrNifrj9/VRf9WrCAoFFVH7vc9lqC3a49dynHzSo+DXT6e3L3ZmLG3w0/U99LqzvHzv8xfEkEMleu1b8X7G9CRvz36dXHcf7U/1qbN4O47gvPQxSsN/RObAPWQO3kvlb0yIeSzs/QMyq27CyA4Te2QNsfs2KrkZdIbqeRmTp+daGPsumit7q9jUu9S5BQSrkWOSBK5UQF6sdhzGHIIBF6slYP5IlRML3Rh5l01XTRMaIVomQetdN5MaiTKQ7uKtCEupVJR+raRrqj1cytK1M0+vKuCyvM3GQhZcTZWwkdkru35B90mFVcphjIvNZ+gspDEXfObO7UKzGmgZC7MDpOCDpCjLX2mhkLnJX0NX2QJ2RWd8NMHISJJVBrQfN9X5pQzKLyIcWscsL+ckld4J3PEBWkOH0Q+N09J2iTr/T5/ZwwO3XkFveoR3XH0aMPvhk5PsH97GptVP8qbXDz3nTmEicQcV6zBJt5/e+quWW8NnHftCHyyXicuPGYl/k5LIwXKe3so1TAQ/JT1eYO23XqoOq7++A78vsl0kWltxnTohxoyrij6Yx05nVnnrU9TeFvG5X3HFFWd15VeKaBOg7WMf+5gCuTo6OpienuajH/2oet/TE/GDyDESaSaftbWdrq7yokfnBQ6UKLpiscjv/M7vqCP+/d//XUVxvPnNb37eX0j026c+9SkqJcm111S1oWYTLoxGPeKikX9n8fpIpNRinr/8RlWeUOGxp5tXqjJ3x6Mcffgpent7VVW39JYh4t1CSBycVbL9l92/fWpWRbctb86pKvVjRSpPH6MxXqI+V0MTrojF5u0YxryySDLVScLtxD4xh1UtUPxOtJDr7z1Jes9LyHVfqKK8mm3+jiME9WVlV5ZdVMjhvZ4pGlf/HH/NLyegltQOUU7ChEP1f37rrNtMJVZiGmnSyUGm5+/BW6xQlEoMYLsz+H6NeKyDjtYrmC89gmGkEZJmaW3mhYSfH8M5fJINX/0qycFB/FqNqZtuonDVVRz68IdVRcvs9u20X3styTVrSA6dvWh/2di/0PcHbvw+tSOnFWapYJm/qE8ZG72/ef5Zc0LOY4+VmL/nOOUnTlF9ZuoMUn6rI6WKcAQ1FynAgL/Amr95LaGr45UaUS54X05VOJu9ZR/z9x2m8PKVODOOSketH3UiUkYJvV/V8iL56hbD8ZVi+auOxH/vd5ruE2tL4ExHc0zSe9Xla64qdNF+3Vrm7x1h7s6Iy0Ly4Hvfv4O5246oFLdGYJJbbTJh3oS/ZZSgEG1AMofEK96WfymZ1Fpy6Y0YenoJCLtn90fIFyQyA5Uq2tv5RqWEjk3/F/OlPcyXHqarcA3rV31Mna+ZXrk8dbnJodME15rRj/+9ETjzaOFEMg3hlPAIQuHccClXn2WmeD+zxQfR/v/1xI6uJFg3S/XNUWXRZjP3DhD//kvQ5qJ176+ewDh6mm8pdomH+6CJlgoICiX6/+giare42ONlNf/OaCk/Si9f1pJvgA0fes+SB0iqs9YPz6lox9TaNpX+WnrwBMmd0TWDE1WO/PFPcaaqmB0pxV3nTFZxp6skN7VjD0varKu+S23uwOxKUd87Q6wrRW3vVBR1OnVaeUpujgq/eDM19Tu/5BDrTKsUR2eqQnKoQOPYvLre8tbzkc10XrkNSbU79cRd9F/wGvX14/cX+cLHo3n16j/8W5LZBlaijh6TzTFUYydKlShYTaP0jBMXbJiLNllv8yjaS6aJ5TKUktu4/Oq3UG2MMDnzY4LAY2L2JxRyFzBdvE/Nq3Wr/hBdSEGUYSKEtdFYLwdr5b3wTM79bJhT/ypGVtSSawpMv//vWX/i81T3TNH1kVUEgUvKXIUzMa8q/AmsKFVDjYSg4Wfy0IVewKl/e0oVoGmMFIn358ls6aSw60x5KHPx8F/cgvuMjjtdU1V55fhf1rRkiHGeg97u4/zUgrqpUq2Xc3IuP0fjmjZS95XUM9VTMRKrcmTO66T29JwyOMVZoP6r+y8oxxKDLapQicg6Oc9z58Av6/MLfS9ReCKTjI0rmJ12eWThFBfqo1hVk0bfAsXeGguT3aTidZLVVo5O97D98kEScYu2rERHLZBe30HLBb1L/J2zPznM+Ncej6obS4qx8EN94EI637TprG40I2mjqJzISL7vvvu47LLLzjp2uRH9XI6z5zrvltMv/HfHRiJNq7XDVOpHiMc6Ofp792K/7QHMrgThqIV509Yz5I6cX+Sy7P/NZrTp+LPRJiP6gKSd517VTudV26idGGfhjshwd4dtjIGQYMbAn3YJD0eRF8mh1mVVTyG7vYvyntP0AEJ6LjwpL6alN1nUjxwmkPSaTh1v0zBatYo+lkSfswiTPq3v2oq/so43M0v5jr3kxlaSOXcXvu0zd0dFwr7UpQTA8raM0p16PZnYBvWZHFM6OknM6iWeGGTlZWtUEajDf3D7UvckNU/AKAuf7xS2MSUR7cInef6DbBADuWGQ3t+uUoWfmzLceOdtaF1F4iv7qLin0/Rbb30TZjxF/UegJXX81hn08Qhc6/mnASb9W/CoYv1HHffBk/R94kM8a5fZdu65ymGpa0liep5DtX/ADyWaMsWK9muZnr+PmeJ9dOevZfXgB9V+tbxJxewnbzvGbT+WTAedRtV/3gIeq1ZbvOt3IZFxyA60U7EPnhHNJrrg5Fe+xexNPz7rMVb+Ifoo87w0k9sIVhSgXkAv/nKOx+SnppjO3Ep7+TriT20ku6EPvZbCmYh0ianhe/DjNfSHe/F6JtVcl/mc/tRr0OZa1T5b/8BtxO4Ff41EeUd9k/me/F+vJv+SAfwpX8mn5TzEckxuRy/Z8/IkhrqYfOYB5g8eULq0AHmxezcie7o081yPWv+3MZ/wMH57I8FfbVNzoed3tvJvD+dUUQxpMofOYZ5mxenlA5fe1En9vCHCDT2sXhUo8vL63kmO3D7N/n02w+SWQCo5jxTUUWtQh5hEM20+Saw2RHjMofdPhshc0IWRica3XDvAqZmfUCzvUTp8U3dXfTfSbF37D+x54jYFpHbNXcN0/TZ63BvoeumrSLS1UZkKKI1Fe8v0R955xvMe+tvP4Q9swp6s4ldr+AslRanQ0tdBpiu6/smfH6X4z3/N7ce3U0700t44woYdLWz5wBtVFoc0KSQjTew7KcrTbEJfMvPZjxJbfQ6F93+G8vefoXbfsaXv/Q/txx7aR7CYZp72L8Q355VDIK4n6Yi/XB0ra6TOGDn/Zeh+HiueolwuU/nef1F/4KfqmFjvRWRecyNmb45YT55cwcBszBM4Hq6ksNp1kn0ruP/JH9I7IDZPQCp2DlYijRucYHjsK2eMza/yJjWzg/QjV7Ng/JiwtcKK8/4HoeOp6paxQgt2I6XoYqRJNdbxEZcDeyKdSgqzCS/kQ7ef6RyQ76SglnAqf/CzQ2foHHL8p377WfX7lqxPd3kPO7mdFddcjj98QEU9prfvoON1r8dsaWV20uZjb4vsuo4WeFMxopqSJjZR2Dgt121DY2JnN51PT5GsRjbxzNo0bXqMb58fULu4i1cfHuSzX5ukL1fjAu8OdsYfQb/0CuI3S0r8gFrLwapxrAObhAgNt/se6r8bFcs4J/55nrU/RPz7OzEfWXMWVYPsXfGXGHSdu525279C9cCBxaJ8UH7PPAAAIABJREFU1yz1Waoiz7BKRaA9t0lV3ObnZQ06N8QYelWKipvD++kt7Nk7xTFeocCy9sXaz+/h9Hj41JnTW4h1FSiEDRYqaRYqLQTL6Hws6rQwTmIRnHOwVJGqZpunhzIdmAmNvssztG2Kk+mNYbWlVaEMlU1gGBQPN3hgT1ll3y7cPqv61NQYxRUyFdfI53UG+g2mZhcdpmoSQWtbjB3hEaw9M8xuPEjx4HZW+xVm/2iMq1/5CdWVz3z9n7j9OzvpT47w+9P3LPXvWyvX8+jsRWwbeorPf+HGs8aw5Ezwr3vfpD4vJFbxurV/T9qS0VrWXqCCt2AzUo3eVNW+T+vKqkp9tc7XTr4VJ6zxsu9cT987XsPhj9yNuUjXkd2+gsGPX46eiHT3oOHjzJUUp7bV3Ypf8xj9mwfUd9UD0yRW5jnny69WmI9wuj+3/cpA2/ve9z42bdqkcmqFH0HSRq+66ir1XtrCwgL79+/nq1/96q8VaBNgTdrb3/529fe57597g02g7aw7/zV+IBxq9/3gJyo3V/i3pLqbqvD2/9ikspkzfdr4GSl/nbJ9EPspRxmHlt6Os+MATmvkUXm+Zu7L421eIO9vZdvOL5xxiIBB1UMznPzHR3BnIqM3vaEjMtJGJdpBlIsJnGueJLVR0rqq1N0TWLdtwzo2pAgERTlRyuFcJjJaz6uS/YhPV9s1aoMWYEMUt+drAqxtW/8Fyern6UP/A9s57Tl77vHZ3V2E/zXJ0Kc/TXbrVkqPPKLI99uuuYbZ225TKaWrP/1pUhs2qFLLv+7mztY4+qd3UX3m7D5mNnWS3tpFvCdL2yvWcPB3f3QGMNfsixiKfe/fiRz/Yitbym/vu+lHXPaG65duqXj/CPZYmez2nqWKl6I4zvz4kDome34UFShVMZsKpVTXFANV/oq7dXkl2ORgC7pEjmTjtF+/Dn/BxupOU3xkNCIwH5/GHq2ostMgm7AoQKKoblTX0RPDBJKWwwCtVyUpP34za/7qL7Ha24m1nykUxQCtzp7kUPUvFVgWM7IKCGvNXUCldgjHLSoepHL1IOPTEZl8s8WtTtb0f5D2lst/4eNdTvD/3AOL5Sd46tCH1cddhZezZuD3mJr7GQ074jIq5C+kJSte619Pc70icwuPUqruY3z65hd10qbBJQc3gWgpOOCWSmrdy3oT41WarLn4f0QemF/WRHHQGpFCIEqYNh8psvK655Mb6Tn/ql92ihf9fe3wHAd+88zn96J//CIODHtLaGOLURVtDnq/TfBklvD3n2LVy24gYXXx9JN3UpqNkez5hjqjjFNsvh3mUjB7tmIk61LPxOj9ze2k1rdx8NZ/oWIfor7iIL4VyUP8fro6N1GuHqDWkDSSM5sYHq25naxb+YdnGanPd1uyHp687pskBvJ03LCRcHCeZ70/ZqjwAeqzkywkHyEZ72HD0F9El6+LnNYwkkkMlbJ4JtD2i4Zu35E/xvUXsO0pbDeSY1IBsyW7lWr9mHJupBNDzP2VzLMc4eIYyfwQLj7h6nMv36/Ahuc2MTwLY9eQKA3SeNRVoF3+yh5OXjHDS9a+hobwFQ5OcHT2C8TMLCtX/OZZ5zj+7ifxpwM6XnMO9kSZ6t6ps4xX+ZEAdgLGuP48wbZTlNbcoxRqWQuyDzWbloLEhUKSq9G59iVMjz1A8vuXU7l7Wcr3i5hrv+yQzJYupGiOgMylR8aXZGtyVQtr/vYVCix+se0Xya4Xe45fx3GKwF8z2P1v76X10kGG+n4HQ08SCmn2ovNx/EtPMfvD00Zr4jUuvZe8gtSqdkp7xqmOjNO6a5DcOVFxgF/W9r/n+yTW5Oj7zZ1M//CgAqxS69rofvtWhI915B92nwXGpjd2qL1UnAFSjObon/1MgbHS+t6/nbZr11A/PsHRj35lqWJseuMqBj/5roiuI2aqgkair1X2Pq2cdtlzz2XwLz6DKOTe/2XvO8CjqtL33+m9pvcGgRB6E5WmuIK6NlSsKOjad3VxdS2g7iqWVdfeXXvhb8VVFFARBGz0FkpIIL3PZDK9z//5zs2dTJIJmQkJsv7y+fA4mTn33HO/e+6557zn/d7PFMChf66Fz+RGcM4hBGsp/Ltj7KDxOPJv6TAJFLlJaFtdB3mhHta8deyZkb9+KgMo/eIgxH4hAlLKsBc4og6f/5JtEP13F7RDR2Po00+jpGIJTG0/9ehGicCIJO1MZGdfhoDLhYDHjeolj8K1vxx5S5Zgt9XaTT9GYJAjKO7QDK1r+S9qGj9i5ygueAiJ+mmdzkeZxM0Ha+EVqSFQqLiF+SoTNn7dwlh9vOUWiHHVX7wwZmjYQofeubShmpM6n80NiVHX/MqnaP5sOVIvuwzqcaNR8+JLcB+uRDSgTVVUhMS5Z6PyocfCvxNYRSbxJEJWng+piNusIUu+YARjXntHH8CBikfC39McItnQ8Z6rbuQ2hfl3brLxdDSZv2HvWeUT54SBtkgnaFXFcLgPI9QshDw9CRKxGqGfEuBbL+8GQvfW5/nfhQorgq4VkBdcBXe5j51XubgN5RtuZRmrTzjNiLcfr0T5Fgv+hD0wK7UQ+fzQ+To2q0hP1wYpY6xFs51IYpq7NkgwC9WogxqSC7Yi6dNhAG2gZCgRKHMxoE13whAma0DjAG9b91/LNsTJtKoiWB0EPEQ3pS8DWVmXQJcwHsKQEs37bIxxbn7oNjZX99Zw75D8Bx6Aong0hBo92mpa4Gp1Qq0RQpOshsRoZJIwrYcbUfPAEvhrK6G9+GpYP3yDAWeJdz8KVaKGJT2yRWTWpb8JcFOqRKh99VU0fvA+9Gecg4Rrb4XX5oX5/e1wbTjMSAa+6XvhOZ/4OoC+5WwYHNOgLtYjSBquxIJXdjDuzZ9XwXXACsOMPEiTtOyd3fTFJzCvID8QaMoB3fR+SrttKhImpjBmtddkgTQpCZQcTGJQY/2vP2PGzKlsLBUJOxjJzea1bE1F5g+42Yawy93MktPoNROgFxXDWrELtqYShLw+iDdx0f/SvCLYpuyDxn4q1D+dCNtKbj1IfSjhutNgEr4FJcZBrZkEkZKbMzm8W+ENVEMkUMGopCzJHeAAJfWg5B6fLfkO4kxK6qDDmfMSWAZ7jdINqVIDhVbK2G4k3fHq0grs28oBnWTDsRnnXaKCYvI0Ss6LkFwNsYY2mIH6SjdevacUOWoPTst2QLC3QwdbPtoAoVwM1/5WhKxcvwukyCEiHUkAO2USfPVYKuYoUvGuowrFQi0Kv0vD8rVtODW/AWdb/sXKBU85G0K6J6bo82KavxCDU+kuhH+Vns0byERT7ChYeAFaV1fBrt0FU+JKpBXORrroDAa4UCj4/utuY/dZnK6Dv46LoiOGNyW6aEEmdiIFOoiQTBseoGsLoBW5IECON3qCekp5lh0BtPXwaCGo08HDkmqIoLSRhkRnI3AvACljxhEoV4MOZrJYIWRAm3aIGtYKFyz7O8YPnh0XqfxLI4l1igwnnaaEVs3NNRnDPCIyTxiUwbJqI7zrnTANK0XJoZMw3dcCy9kNmHXHPeyYvgJtdOyeli/wfeUT4YucW/gM0oRFTLtepJLD09jKssXzm84Blwe+lvb5Oh1F2u8EtBGb3k/zFx9a3IfwmfXv0DQlYPQjhUg6ezaav6xAQO5F68xazPrLEpZ8ghIUkhGuw2MxxNKVphjgriU2fAgll3/Kyox453wIRELIs/op6yix1QjoWr26Y9cuWqeYPXs2A8L6m9FG2i080PbOO++AYm57Y7T11Gn76/t1n3+Nk6dPhcTYXaC67+cIwWth6vSQ6gz4cccZ4d0ktXgYhqhvZ1V7Bc2weUrgCJTBGzTDE2iBj1QMI0wmTcEJI5dBIOgSgkplKEzD5mVrNgJbSrc9h7ZDpRC8WhxemMd6Dek3jUHyRSMgEtGk3M9ezIdqX4RaOQyHal9hf+emLcDh0lRMn/GHMPODWD1tdg7Npwk+vYSSDLPY7npp1RNQtqRC+FADkubOhbuqCu6KCsZi481wyinI/ye3GB0wI+FdkxOmrw4iYPPAvPYwY4P0ZLRwV49JZeEFqZeNjgtci6zzaBdfBLZJU3vf/e16HTSp9lssLKZKYjBg71VXwW/ndoJp4sDt8HSYfurlyLjxTLbL6BAe5sBmqRga5TAmst9q3YI2+w602Xd3cxmx1Byuw1FdSeDFmMJnGXstFuvNXz9s7WCMELhAgv+80d8JupOQlXJJ1PM53BWQSRIgFnHsi56MGEM7Dtzc4zXxx8kkiVAp8kETfK/fjFbrZug145FsmAmxWBs+D/mvou41+AI2qBVDkGQ4lS1eCrL+Au8vgPULC5DVBlFRAN7nuQVHMN3MJpEEyhE4x+9Gq6vGY8w5SxFsBn7ctxmTTsiEWKyBXNrBkIvFz72VITYnmfNACzz1lP1XwJ4BHghmWVoBEHDsLDWx70VqbsKnpEQV7ccTK4+eN8rkmnhWIfud/Lv1sX9AvJJbbPEWCUIS+EITKgKBNL/MQuBbLjMpmSRRCWmKCvqpOQzYORLw7fY2wGz5CQern+52yYn66aB7SEaMNq+PG5MykuYiI/kCKORdif/dvWb5oQLaEzLZJLO85nm20I1kDtDnIVmL4PJUMdCW/mb3N+TB2GEvHPE2kJ/2lN0Z9Zk70oG08JR9MJUxPMinKkUuHK4KGLVToFZyGhQOVznIN/R9V0s1nIlm6w9cMo0uz9iRzkuL8OG53OSMY1WaGOsv4/qJsO2tgosA8Rw7vJJGVNS92akq/jzkH3rfEXgYzXTq0VC1jIH3XT3ESWI41HsR2E4i7EbA6IZhWj5j+zgOcklQKCkKjeM0jobDxxGCssCIpuXRF5vqkcnIu29m3ONub2PXEW/2APxYVv0s29zoCdB1HTLDXWuGZkIGxKTSfBRGbEAaE470rqKMzuw+iAT4uXQbZs7qHqbRrQmhEBz7KuGpaYayKAeSRB1LoEQTcqFUAiFNwom5s307B7SNHYuCRx5ju97SZANM35ShYmn0zcIjXW7wwoNwnvwjKyL/gPSvuAVdpAkSApCeHIBhwjAk5I2Dp9EO1Qgd2lp2wrTlG9ieWwf91KkoePhh0CaR2foLHM7D8Ae4hQSB/f528CNJeRqG5t4GiULNNDADLjsO3XYPHPv29wi0iXRqBOWUzU7D5mw0DyurfAoefwuyU+cjN31hpzkjAR/e5ma4BWq4mcYfZ7QhF7Rx71FK5eAPNUJJgEl2IlpsGxlbRypJxNjCZ1gZgV+Epv98hObPPmNAW/K8eRAqFNgxezacd9C7i6tXvJuy8wKSMWmw53csKqVCI6aM/YQxwwmsIAZ8yBNgLFli2lGCF3pWncHDKKt+hs0naX7RU/Zs/jrofdrQsoKVVT1wIdtU4IEYcY0MGZMuQW76Nahp+hjl1c/1ePsZ4+35OeHNrOCoRgjLEgGXiAE0tLFN7zO/3YNgO/MVIPApG0KFCM47PoffYIJOPYr5k5gjOvUYtFafgP/3jBlKYw0EghCK60IQTT6AjP16iA/T8r6zUailHSHkUlbMdgtoRBDZAvCMF8E3/3UoHz8nzIakItmLi6E/sZD1i2B7hmS+r/H+I802eh+R5h5vUpEB3kDndYdGWQSjbhIy9JfA02BGzb8egn76dNS+wrG3CACmzXFmQjEcVi/kcEOSYIA0OZnN8/fdcAOCTm6enbj4cbQ8dAfECYnIvPWvSJjJzeUoMsnX2gaJQQeJRMjASeqrlf/+N8yrVyNt4UKkL1zIyraWtcGxYxcanz2IYIYFxml5CNZIYd3IsWaJ5SxJUsBdaeVY2Dncmo7+5kF8+pvbXGmCr6Vde0sYgNioYfeW5hfaielIubSYRd+ItVoEKUusTIZfdm/BzDNnRek7IRAjPUTsNxY9RQLuTsbKCdhCCLS54Le1wvzdl2hd1RHxIC8oQOimVIi/Hwv3Wg9j2/DmfOpDBOGCsB3oUcumwhuoYgw6/l6qpOORpL0KSlkWRBS+bQvAtmkf2l64B/KJsyFOngHVrGHwHWyAwGqDXKOCfnpuxzmcPphtAWx/fQ1WlnCJCcdOlCA1W44pJ1MSFAO77hVv16NxlwknN+yHJoJ1pRpnhGO7GYmX5kGWo4btQBPaSksgKOnYpP9clo4ahRXl96swWqrDLm8b1MsSIa+Xo6XVj1tPOYzcnc+ycwuuvA6hd15FsyEf2hFCiCr0yJ9yLWqXrUOgoTvbiBJNyf7oQdbZsyGjTGA0l3N9h0O2Z2BUTMEQ5Z/Z/SAraSf4KAqGwV01GiFf75toQYEYraE0FmpKDDQCwggAI8abCq2g6E2VFrBZpUgKcQC0pNAIX6mZSdOoTs6HRCZA60qOSNHVKCxUNDIdvv0mtFn8KEc6VBChEOUQIgB7/nCYD8mgzRbBWhU9g7RQI0bQ1tFvpAYxMs/T4bAjiPEnkLZWiEVnMF36Ng+X8LHdCBC3fPsTvN+1wVRYii0V0zDb2wjrrGaccv+drNTSN17EN5+cwBhtS8e5kTD7RPb9/S+uwtbGyT0y2vhz1Np2YnXFA7B7m6H3pWNeBnevI02s59a4/jbSlu6sqRD0tl83JfWw+1ASWIWD+75D5sYCaPfRfJYjRnnmOZCXMwZpf5wGd00PxB+BgAF7AZcPfqsTe+d/hohhEhPWd2fm9ZnRRllGzz//fOTkRN+trKysxPLly/ud0UYabStXrmRhqWS9abQdC0YbtaM/J8h7yu+C19sKr6+Z7QKSGTQT0WrbApFAgXzDjdAoR0MuToFAHWAhAkG/F75WG61Aw31vt/nvCIQ6724R00Im4WKJyXSa0QzYolAnWjQ5XYdQWvUUPN5GRm9X7z0BMCvCjDf+uJR5xVAWJ8H6ay1MXx9kLxbjaflInjui20SZD5XjRKYokYEqZn/RQvHHHWdCGJBCebuXMaQiATZ5djY0EycifcECiPWcPtIxMxJsrGxD6/oKBKwetP1aGw6/0p2UhSGPcrTzo7X+7FtH0xbzt99ClpEBd00NaIeZJkuW9dwCRKhUQvnQVHh1VljtuzuFF9AuMi24I0MOaLFLzDGf34pG0+qOl74il4WB0sSfALmxw56BXJYeEzuIv7ZY/EWA2Y79N7I2EVssI/k8NJq+DTN9qK70pPNYeKqpbSPsroPweBrZ80jXQ0xMCqvpGlpDx5mtm1BZ92Y49JlCW5mOmECE7LQFUCsK2DPAnoWIHc147w1N9olxEAmQ0fNSsnsJgpUypIybDqUhvRNDj34n49sdi6/ibdexKk+LQmJt+iUmSMWJCO00IlDVRbQo0wnUdOwf5tx+MmTpamgmtscAxdHYw7WvoaqqFJlZORALlahrWYFJI95qDwP2w2LbgaqGd+B0dzC+CBSdMOKNmM5CwFF9y5dhsC6WgwpzbodGOQJuTw1srjLkpf+JHeb1mdDQ8jWazN+C+jp3z1UYmn0HFPJ0aJTDGfjtdFczwEynGYM2G7fR4XAdhMW2C2rlEAzPXQy5LEI3s4dGmSwb0Ny6loUcRgPeuL6uRGriHMYe9fm5fhhpxPpk5UQqpCacgdz0q1k/pfeS29OAsuqnu4Fn5N/iIQ93A4mpn9P1kVFor9tTC7e3ib3XejKZNRcTp78Y11jT9FEJat/YhoQ/FIDkFlSjktGyohR5i6f3aWPlf/l5jKW/9meZuHzFNhOdjMEWLeSa2hUJtBU+2zGRJ2Bv9zyO5UVGrHRJMjemsDBelR2tkl9gX2eHa0cEw6h9kyPNeDmcthAcv5RD1pgM9clyiFRCaKyTYRg5HLK0jk0bb0MDmpYvR9tPP7F5DrEoIkECrgWUAZAWO172bGzdxz3zBBJlJl8UbicBDbWvvYamjz9mG5SHMzO7MdrEOh0DASKt7NBTqG1dzjYLstOuYAAZb3WvvcaAA0qhaTjzHEhTU2G1+OB1uOAz80AYCUY6GZuNyO8l5few92ZexvVI0nPAiNinQf3rb3FA2+WXI+XSSyGUSlF2991oOaUEvozombn5diTqp6K44OG4uhONry5PNeRSbjFNIetttl3QqIrYeEi/EYjm91vx45ZzIVsxgW0yUEQH2UT5S1AVcyHg5PfDtf9hbGCp2ACRSM025mjMoTGLxp+KdR/BtcvB2HJj77sdApOKRYroTshk4UZtv9QgfcFYVD+/CU3tMi9Ud9rCsZCcZ8XeQ/fFdX3EOBbV6RGSNiGgcSJwOAPSslbIKs2QpE5BwJeDoKkDHPXO3sGuTbV2DgRfdGyy5S2ZCO2UXAQVlHmZDzPsGqpN+p8djLdNW5dhdM40CP1i7H/nTsjOH4Y2LxciSDY0exHUznx4Kmuhyh2KfVdwjGbql8kXXMD5tLKS9XmShCFgmeb6VY8/DvN334XrGbPmB+ycxUU0SJKSMPpTjk1Cm8Ke+nrIszo2tqj/77nsMlYnSc4oh3IbtQG/C9VVH8G0oDvoQCBb1xDgyJvANuiSVOz+8UYbZPrpadBNzmfgW+mtK7utl+h7WitQ/Y4CMcb/9XSW/ZtrfAjeFicHsjGNSlpXWJicA4F2dJx1Sx0s6yugKNBClqGGdfM3EGsS4W2qgtjQCGn6dHjrkuBv7az7Zn/qrR77kEKUCW/QxNaIlKVZHkplpI7g5xkQraMQUTuXzSbCRAoxAu1h+5qJ6YxoIE1VQnJGPuxfL8PyTbk4jJGMVUkg75wz5di/n7RBBbCXWVjo8xhwvhPqZRAlyKAZqYOn2QrFaQKIs8Sw2nfCWlYB8QucvldTpgyPWIajQFzOgLYUkQyNNUHgxQ5Jqucu3g//txx4K1h0D0JPPYz6zARoLjJBUqvA+HEfoeq7p9GYsJ0DwNsjO6h88p0Z0I8rhDo5BwKxELSZ0+bciV2HF0GvGYsRif9g4zDZ/muvZeMfrXcgPBFBeyUEYhVClMGUVNOE6QgkD4OooRUhoxpSrRS+Ci76xKtWQSwWwGfxwgHSQ+/CPKXEhf4QAkIR0h4+Da5d1RCna5EyKp0Bx7Z6J8w/1sC+fDdkk3NYUhTqL+LhKRBq5QjYbdj37pvY6poCUUIGJtobke6xMA1aV9FopJwsg9umgN8BeF2AWCGCcZIGNncIOzdbsXm1CaOGqzB+GCXMcUM/VgaZQcSSHJE0SMgTXa6B3iFty3+Gd7MNzSP34qPys3EzbcIOsWHCPxewa3/6v+8h9bNU6AUOjJwiQvJ5J7HveaBtXN4OPPXvq8AAsYhQUOpvQW8QPrOT6cq+Vn8uhr9xKsbNmgvNpPYxqx30o37JAFHS+nW5UfX4MsZil2cPYREgSXMnsXM2frQV5pYqiMu74gV25CydiZYPvsOQx67nALsIs6zfCc2EYYxFx7PhbZv3o+qpNe2MVq5wvwFtra2tePLJJ3HbbbfBYOhgCUQ2KpYyPY4AR/ghMusoaZxQsgXSYOsp6+j/CtBGL+YtexcecSFAbqEHn9g9XS0QcLEMnj43UXiFCDn9qG5bBqe3Eu5ALfzBnplXVBdpo9EunrN9UUbfjRryGDSyIi71uzfAaJFsp6WLVt3eBcuRcvFIJJwRG+OI6o5nkvzL7ouYX0jrWfkEIDDTrpOSDXjF77/Pdkto9+t4MQqBISAyVn9wi8IytrCNBtzE6iua/NHxNY0fsl1Q2g2jsDOXp54tXGnBbLJshMtTi8yUi+NaUDLftg+ANIFhGVS9Xuy77jo2kRE9MBxtGk6rgYwYMASYeWhx2x6mRgBVinE2002LZKfR9Tebv2fMubSEiBBZ2/Y+hXHG6i+aFDe3fs803hL00xhjgP6ua/5vr12JwAC9ZgxGFjzKytI11DUtZ0ADAQ5kBCxMLH6r35livTYujgKx+iqOKn+zoiwseW8zy/7sOtSKutc6MnBR2HbGtROgnxZbGFtPFxHpL3/A1o3ZWNP0CcqrO4/Pk0a+z3aLe7OdpbcwsC7SUhPPhDOC6UkMATJauFJIPrHpAkFXGMQm4K2hZWUY5OXrykm7CqkJZ8YEmvXWzt5+Jw1Ou3M/RCINyvcrkDu0hb1femOk/rp7HlvAdowh+chN/xMq699g4yMZjSE0piQb/wCPrxGZyRd3C287UvvomSe/EdjXaP6WsUmJ+UaA3Zhhz8Y/JvbmjDh//z09j3FeetzF+9tXPQFt1DDazfe1utjihlj/vBEDLkCZR2mqvWgRmuTr0WrfApFYifTkcxkYQf2eMVR9UsgkUraY68laVqxA5WOPhX9W5OYia9EiaMb1LGfg9dFCLtgJEKMK6D1d/9ZbaPjgAw5oS0qCup1JRL8Tk0goFiPv3nsZYMZbXe3nONjwJBtbEg0zkKSfAXkoDTJtCrZG6AcSGKIePRqQKmC1uuBwcgtoAj00QhfkaUbUNn/G/pEEwsgCLoST3p1ChxB1b7UDbfPnI+XiiyHWaFD/3nswl69H0s0Xoa1+JywuLkmAXjcOMl0atIoRaLH8CLVmKJvTDITRxvBPby9ESOFhIaQU+quRDMfYwmchlEckH+nl5DSW2cz74AgeYgBeT+apbsP+P78Af2sqFPlyDH95HmM30zhKOsX8mN9oWsUYjTSvUMjyYHdxQFai9hxIZaKo0hQ0ZxbWAjrpOPiURuCDZIQOc/3XdfMqhAosSG64HfbHasLNI6BNd3IBhEo+iRGF33OgG/U1ioqhuSStOWhDh+7Pr7/+iomFRQh4XDAvXw313Ckob3uBhTw2mlezvpRpvBiigASyQCLq7n+JgW6RQNv+664LAxoZ11+PhNmzUTJ/Pvuu8Jln2OYu+b/25Zdh+uYbNu8c/sorkGVmcpEXBODq9awfkVGo5s6zzmKfJ6xfzwBUmhO7vPWoqn8X7kcSWagvMQwJNCLtZNWIZLT+wG1MKXL0TBeUj1pxVVpYKCmxuSisnf4mk+fKIM9QQZaVwRK/eOrssG6uRfOne3sE7eh8xlkUopsJd42V6eg69rXAtrVDeiD2vk2bVhwTrBy5AAAgAElEQVQgJklQIHHBBNQt+waCOiWE6SKIMoLwm9wQ54YgOLMWIqUMvqfT4S9tH4eGtiIQ4gBVAoWjatb20hjluGS4y3cgaG1CaPx0CLZZUQs1NiIdk9AIGQIMfKP/k6kvzocyQ46anMfgDbYwWYpILXBqh+qey1jZkhO1+M/uvDDQxr78Xg2sVWPCWA3O/2MSRsv2oGHFMsZmdZz5Rw5oy0qC5sJmSKplmDj1Y1R+/Szqir+DqEkPYmSqrMVILz4dyqQMiPWdn2teYobW2yMzHoHPzIFlFUuXRkTysLzNIHabq5wylgKyEROhv4bTfmYJUURCmJ/dCG85x47vapKiRAi1Mvgr2hBo5DYfnYl6FPzrNLhLqyFP0SJ5WDJ7Z/gtbqbP27i5AaK09vBEOoeUkjuI4ChtRPM7D0PezOkvbtdegSyrhvldef5oKEYlIxjiItpEBiV2brXD6ghi20YLLC1cyPL0U3SY8QcDQg4ThBRtqVUAZhtc31UiZFQCMhGCEdrK7JqL0mD7fjcC5W5Un/wzvt95Jq6yd2a2tukD0Fk41phYJ4IkkXtGD9e3wu7R4EB2G/5293lhySreTxQFU//WDvY9yVpZmqohMckhOUGJ7HNHMaDRub8KmvFFcJS0QFWcCMu63XCWVsJxgNto5SSOukvF0C8hoYslxwFofhlA6vzT0fDuN8hbQuOOG5qJHEOTPh9c9DyEChkD2tLmn87Y8bWvfAHL+l2MEacZdwISzxoD4+ntDN2Im90nRlvUHnMMvzxw4ACIUUcgHwF+Q9t3KqI14dgAbSGsW7cS06bNCDNVorWFJvleXyuqGt4Oh/JQyBxZ17A5ou0Ty4CYP8QWsNpL2KQtQT81LvDBbauFWKqBUKpASdnicMgBndPtbe7GniDdLHoZxcPEoBAvPgws1m4QzySZdkRbLJzwoHS7GAklY0AvYsu6dUhbsIABbV1FwWNpBzEd6J7Q4k0py0aCnkPZj9Z4XbRYwjXZjvTehWyhnJO2kIVqUJvobxrkyWLxFR2zo/SWTmGQR7oOArwyU+ZFXfzyi/1owB8BStQfnZ4axvBqblmHoLBjF40t6BPPCoNLVJ6AP+rLClnmMQGdYvFXb/eYJrnEIHU4y1kYGoWTSiR6aJSF2LTn0jCwQd9rVSPR1Pptp2c4LekcpCeeA7WSC3U8Xq0/fHW8XpttSy3s+1qgOyEDysIuAqp9bHRv/qLnmTYFFLIM7Dp4G2N30SKbJnZaNb3wBSwEiBbfMmkSYxLTIobYFT/vPIf1K2Iv08I0yXgKK0vhqKFQEEKhFBKxnpX3+W34eReX+IGMH7cjL0ujGoFU4+kQCMUs1DgaiN9HN8R8WG/+ilYRMRUr6v7T7Z2okudh7HAuVLY/r4XeAzRORbKBYr7Afi7YF3/1cxP+Z6rrb18dCWjrySmRwBOFxOlPPhn62adAKBBHl+k4gndDPh+qX3iBsbwIVCCmjyw7G6rhw494T3gdra6yIAxoe/ttNLz/PgM0iGer+OyzbnURiBEJ5JnqN2BPHRcxQkbh3DpxMfSJ47H3dE4bmYwP+yMZCXfAjTZLu24oaWTJggiKfdh1cBEb04ryloQBIwJpfM1mBgDStUYy9pylpWj65BNk380llPG2NkMglkCiObbRCj8+cxP8U/dA8qsR+edeB4lXC0PaxLiAtngepH3X3QDn/r3IXnQXks4/M6ZD6V3j99s6zeE2Xc0xBjPu/gsO2//DNmGOZDJvHlJwO9oe3YVAKwe2ENCmn14Y07XS+Qlo27hxA6aOnwZ/WytMq1cjZQHNkezsXRWp7Ub1k9ajlJKR/MeMhBlnIOWCCxEw2VnYNm/EZsu84Qamw0xGG+rUzwhoI/3BioceYtEUtA7Qz5gB5969DACR5+cj6WzKTghU/fvfaP7vfxkzrvjj91lYNEUJVTW8F56/jU14PRwuSGsIoVTYKQFeV9+JdXL4re1Ze9t/9JkogZ0P2gmFbB1CzDRi4PBalsRKI7COkgax5F+ruU0jYscZZuTCtKqsk2Yy81EEs44+66blQJmvoZhrOMsssG8rgSQlF46SjsQFinw/Es6aAsW4LFS/+w3cazszcqhexTAtkZVYGOyRzDdzF/zFdQz8IvZp2v4b4Nljh35UJgKhOijyRsGxvY0x72xbu+uEHbHyUW1IujUdjlApmuxcIgkyYs7KaU7kUsEW3AP53XNZX9l8rQbvvZ4DhcAF1wPt2luvG4EKKRbdlI3TZhqgUYvht1shVmuxbesqBrQ15CRDPbcJonJg4kkfoHzrk2jJ3AJ9UxEKxi6GWKyGSCmFRNVdVicSaBuV/RgLlycj1mX5PZy0BW8Z113HdMJJ0khzzqXQnN+e8KMdaBM6PXDsbID5xZ8YQ005LQ/iBBVAmeYpm7pUCq1eDjOVsQhgSkrG1DMT4DpQAU1eEuSJnTW/PCYXQu0a8ATkUWJt0ij0trTi0MtPQbPvF9a0Lfr5UFuSOiVPEWfo0OQUY0VrMtNz5E1nEDPdvLEj5cjOk0BQVoOgUgqRUQn76kPw1HbvS/yxAkoYIAiAgudqp2zC8v2n4k9tLsjbI9iO2Bf6+GOI9E0DVRCQPqbfyK3/WZb1ziYQUQb0rjrGXgRUTpZxve0sJ5K+bGKbCn5zxzOhmVDIADxZNhf9RxptxGjjLWnudCRfMB0VS99lshRkBMIVPn0rVEVcxttI+58E2uK5N7EAbaRn4fU2M40KniZP31EmQApnEQvVUCnz2SKHaOb8JKqh5SvGYKFjm02HoNFokJxwGgs5I7CKxN3pZUMTIIN2En7ZdX6n8Llo10GZEAdqp677+bgQBAoZarNzme9IF400LShcj9fKicffsZaNd5JMkwpiPIggR2Hi7ZAnZqDFvA7pyXMhkRhAYam02IxHHDxS84679lOQm/EnKGWZzC9HE9bXmx9Y1r+qp2C174I7IpyJxMmdbk6rjATdkxNOR2VFFXJys1lmQ526+8426ejUNn0SPiWxNBJ0J8PU9mM41IpngpDmR6RGGp2DfDYs9x4GoJmtW8LnT9CfzBgjDaavGFhA4ZzUrylkMZpFE0/uzQ8D8Xu8fSveNnB+2tSN+UaZdY26KSCQLRYGU7znHYjyA+2rgWjzb1lnPP7aX/EwiIXQk1F/UVE2ZomOZRbly04du5IxB2Sy1LCGZbQ6bM798Hq5nVKv34TSdsFYEusuLlgKqaT/sn331efx+CvyHDxAzyfSGZ67pFdGXF/beDwd11d/HU/XcKza0t++Olqgja6bmGGjPuoIM43FF8QAI13TSNAu+/bboT/ppG7JhGKpL1wmFELdm28yVhuBgE0eD6S//so+E4hHQAQtDiOBNtPKlWhc+ymcha2QTcyCObCt2ykpAycxpXKG/wnqiWMg0ElQ1vAc2wzgjeYqBLARm42E8+n5JSM2m1RihOPAATS8+y4DS7qGxlKoa/JFHSGwcV1zPxX+6b574Z/9A5SPA+M++Rq++tYw0NNPp+hUzf4bb4KjZA9y71mMhDmz+3wKvg+N+uQT1Fg/QqtzG1yBWga4qYXFjJloD1bAK6hl2l1ax2nQS86Hd2U17Os4NnE8QBvfUHoWZ5x4IkKBAAgwJmYZLxlDUiK0lqKNSwrrcno4aQWhGTDsGYbM2Qvg3FaG+ldfh2bCBDj37WPRKsqi4XDu289A59wlSyBLS2PPCQHINS+/zEBa4+zZSLvySlQ9+SRsW7eyssNffhnexkbsnsdlK1QWD4NiyWRUNnBJkdh38mykJZ6NRO8cliCMWKqMaUpAmS/AmDL0N4FmkUZMQzL63tOeuVYodiHo83YKW6UyFILIQuGCIZZ5lOojxtXPy9ZA962tU3gpgW6U2IWSlGXfFrHhLxCw44T0TyGCp6EZAbuL+UVRUMjCOM0r18Py42oYpo9H6oIbOOIBgPqaSkir7XCVtEIgFsDybQdbnLvPMyBJUjIQ0LG3FtJUBXwhC+o1n0K5ygubvAxeylvSHrQmP6CD9G0vFMPyYbh9LhSCXAhEYtQs/QrOEgmE0moEPWLIModClJ4Iz0EzAq0uyEimw+1DMN8M5+h18AkaWPIi3oj1SPMgSohGcyJ/Wxsqmt+E698JMI4qxqbsVrz8xiiu+IPt1/BQMuAW4qV/D0fhECUkkg4wJSrQduL7KN36MFqzSmBsHIviM/59xLlVT0AbNYHXaaPP1N+G/Otf8DQ0oOrJp5B41bUI5nDJBygAyJgkhUQmRMshG+qXfg/teSMhIbF8EQcK6bNUoGhhrVEKZ40NTpsfQZ0KyRkyJtEjSUhgYY+9mbnJC5fJiq0bN6JYI4flxYdRmXQmmppHMUZhVyOQrRkKxtpUhzzQi7wIHO6ebTbyOFl6hx6daiSX+MOxxwxPXQcIVzNlMz7ffwrK/QW4cs5qzDvxUlbug4++xKrdkzBMWo1bzk6HWMPV9cP721DQ1nHvZJlaBjLzRtrNZJk3cetey6Fy2FcRWy6+ZJPaSVIoCvQQKuQoC23EnsKNUNUakRu6AqNTc1h01uGlHeMDsdaIxdbVREo5C0dVjS9EyoUzcOie1zoVyXngT0icObrbcb97oO2hh/+OO+64i73cyQhAIyMQxdz2K3z+NpRVPxUGwPLSr4VMmgibsxQtrT+ENdJ4zxGNm0RWCbCobvywm0P5UB4C7CKz0tH3FO5DYJBKnouM5HkMvKMwGISCbICJRQuntweuP34ndpTFvmNAd/j7MknetPUSuFgml+hG7L/heUvCrKlG00rUNX/BxLuJecSBcCGY2n5mFUQLESRAiXZR6F7R57TEc1n4BE0Wj9b4ENFoWkMknF7bxOlN9GYkTk2hjm22HUwbhBh/ZASMDcm6NapeUSQDhHb2WlrXsdCpvhqFbpH1lDSgr/X2x3F96Vt9OW9F3RsseQEZsQ/Tks49Joy9vrS1p2OOla/6s82/ZV3x+svjbWHZl+k9Q2H5xHZrs5f0qMOmUhRg4ojOIv+xXC+NLaS3RgzpgdwgiKUtkWXi9Ve89f/eyg/6K/Y72t++6g+gjVpPYWqxGrFzgi4Xy7DIgyTqkSNZuCivKRVrXdHKMaDtzc7jCR+ux4dBRQJtkeWz/rEItencRgElYAgQFSbCDOXDkTDuVHikrahuWdbpN36+S1+OLHiYzW/J2Bw3ADR++GFYEL8r0EY6dZGhrEdz/X099qf77oPItI4lY6D76a6uHlig7aab4Nizh7EEKbGXQNKx2Iz1GshvBC5JU1Iw6mNuM5ST+fAgKPXB1XCYCe07rTL4pDIIpEL4Ks0QknZUmwtND3MamX0F2k45hUtM4rdaO+n+EeDm9nSwnuh9WHboOfgEHDuJQFvti3oEaiwwnn86k74xL+/YoCJdvKFPPtkBOIRCMK9di8P/+AdIo9kwcybq33mH1SVSqTD0xWfhMzehfNHdEIzQQnhFOhzqarbGo3k8McZp/kysc0oCdbTmbWpiSThkEeHXR6pz7eo1mJg8AvXv7IAkUcWyUifMGcIANZGCkrOIIZQRSyh6RnE+jJFCaknY3b6zBDUvPs5CGHMXPwRZmoHJ+1gqy5i2l8AmAnwBWH7kgBT1iGSWLEQ7gcs4QmCgz9yCUIALHxTqRNg/nwvj9Y8CvAskCAp9LASZwFH6jowx7xU5qD+4HOKfOUBSqFSg4IwHoUhJhrXeDXebD5Tp0hL8HuZQ5w16AjupDh5g430WsNtht5ej4j/rkHPeH7GhbDf+8+54uENy4G/NgDwEENAGYP3XXObPSOsRaNuyFK3Z+xjQNurM7vJLkXVEAm0k1UShyRSKTNYJaBs5EsNffJGND2SUNC4kUzG/O+1+qDQdyQedrR7INFLGPvO4A1BpxVBrOycn9PtCLIsuGfUr0s+MNVzd1mDBD1+tQ5GKA9osWTOwuno2JqMReeCeNQLYKHyX8pJGMwqjJualWENZuM0MLCaALeOmkSC9tGhmqzTBhA2wBrai4aAUX206hwFtl5zxNRacyemHPvPJMqz8YQYylZV4+c4OssgnD6/BGBMHOhIQxgNq/Hk8tXa4DlYgce5E9lXZHS/C1+JFQJqDkCIIOQQsDDXgMsFbxxFUCOTPvp3CjkXwm93wmWwwnlaAoD+IOn8JvrY/wMoNkU2Hav8JTLeUEvfVvLC8PQy04yoZo00ug6e0CvITRkGilsO2ZjMECi7UOOTq/E4UF2RjzJtckspI+90Dbe99fCmmTJnCXvQkyM4nF5CItKio776g4TO68cLtPJ2VnBYtnTU/WFRX+SFRfdctqxEN7A53ZTgtdkbyhRiSdUvUDvt/6cu+TJKJSdVsXsPEvYlZFS1cigSBiRHYZPoWh+te7ZVBSKK6SnkuA6lKK//Vo5D3mMJnwiG7BNb6/JYexfD5+0iLX5pg8NpEpMFHwuO8UV8rzLkTGtVwBtBwIaN2Vi8dQ0Ch012DysoKZGQlMg2wniwyW1+s/Yg0oYghZ7FtZeel56Mg6xamk6RXj2WhqCTcL5emQS5LZdR70jMittzIIZzeyvFofelbx+N1HIs2DfoqPi/3j79CTNyfGGxNrWtY8gQay/IzrmdhyL1pmcXX4t+2dP/467e9hmN59kF/xe7t/vbV0QBtpFfGhxTFA7TRYorMW1uLA7dS2EkRhjzxRFhnKnZvRC9JDLXmL74AgkFYrVZotVrGZiN9tt6AttQF85F85UUsPJHC43y1TSh7eyn8kwE/R9roZJSBmSI+KMMob/QdjWtkPJstkpFE2rrp11yDhDMGRm+tr/4joE22bh07/FgDbcQ4jHVxHXl9R+6/IVgrdyEU8sEXUsPlFVD8PXxVFgjkMha6JqgWIgQv5NkyKHLT42pDp2cxQsy8o31c9AxZIGCHq6UKOw/fhpCMA2gI0CRLTpkFb7oL1hU/QdAKSDYBhtNORf59/+h0KwmM2XFm5xDbwBAuQ63uilMQGCVAk/17BDl+BbMOnUABJJTRnYFs0cGsePoNgTCkWRyrTjTvKwopJYBOKJdArJV1ZErsAWCLbBMB9HxSOGIAUoitsnA48u67H7LUJISCQthqy9laImjxMJZhJHhNmmSRWpM0DlFWVN4iwaSQEXDcG49HuLJMS1CazbLNE7hKRuthkiwqyLwBUkkS0+6jEPFgiAP5WP9wuVh79259EgVjrsXaDVvw9fvJDLzBOBegDzB9tlEj1HjhCU5DK9Js+7aj9KFbUZ5pRMpFZi50lBhtfQTaivMfYmGm7mpOx9CycSNqX3qJ6YQPefxxqEeNCgNtkck44vdY5yPo/lLYc6xGAPcPX3+LXKgY0CYdNhI/JN6GbT+2YTIaYIUUGUOUKJyZgkSpH/bVB0ChpCKDHNphCRCJAM3IZNYPArY2+O1eeGudkGYoITHIOWYmMTyJgtduLlTDLNoMC36FN2RG0+osfP3LuexeLRy+EufMmY2g04N31/yAz8vnMKDt9cemhY9/+t7PcXo1x05LPHcIUuZ1lkmof+cbmFdvgjyHC+F0VzayrOE/Lt4EH1yYK/wX9NIs1uaGd1ay8M30q89iyTeElPhIo4TNUov97m8QDAVwwLMWjqAZoxVnY6LxUmzZugdTp02DSCFjWZH58/ENVF56JspkmUiAAz/VKJCUKIX5iw0oCyZiSKABxpAd9Yl5KLaWwuSVok5owD3fddfj7Begze/3Y82aNXjrrbfg9XqZbtrGjRtxzjnnsHDK39J+2MppFvRkPJCWmXwJDlT9KwyI0YDAUlPrT2I6aWR2xwEW0kOhfZQtkTTTCOCghRENniNGu2FzHGDfUzZPsUjLJh4eTwMToKfvteqR/aov81v69mjOfXST5BDL9EcDNM9QbDJ/w0KnZJIk9u70eLmY+mTjLIRCIcYk4UEs+p7CKyViHfIyrgtfBv1OYbR2VznLjlVR/xYcrrJwFkFiItIQwyeMYALHAQfTP4rM/EihrMSKq6p/myUCiNTho5dPov4kDMm+LeZ+EOkrAt8oVJTOS9dAguwCCFkGrv5eoBPg1jWjJYGBnLhzd12Do+kP/Xns0fWt/mzJ8V/XoK/iu0f97S+aYP608xykJJyOoVmL4mvM/0Dp/vbX/8AlH1UTB/0Vu/v621f84l2kVmPs11/H1BCehUYaUvziNB6greLRR+GuqGCLS/fhwyyr5bDnnmMhcv1l/CKaBOtp95633oA2YpqlLZjPRO/9zW3w1Neh7K+3I5gBeM4njSkjAoYQfEFO+DpbdQmM8knYYfpb+By0QUmLaTJis5GMCi0Iy+64g2lqUUhgwunEYjq+LBrQxocuDkRL90cw2rQnntgnoLU3oJhYN7TwDCp8cDrdsLcF4Ku1QSAUISlVD7FYC4HYj5DfGTd7L95nkVhulr2/wK9wYm8rp8PWk6W1noKcaTcyrVGhQIpgyMvClPeefQUCcCNQAOAMA9zprQxoI8At0ghgo4gR2sSiuXhXLcOjvZ/Unwk8jhdoO5rz0vl8FgtLPELjFiWSIIvUsrMeOsQiuXwmMwe0pXHZwylhgohCYCMAPUouwRsBSF11yOxPcb8K3ACFjufNuw1t/r0w1a2HT+eEeDOgzhgOT64dLm9HYo3IayTQPTv1CoiEMrY+EoqIjyRk/Y7AfIGQY3H6fRYGvFFiqQTlNKxZ8wtKP7Jitas9pJqANosIJ03W4dF/dLnZxNqKArQlriliYbB9YbTxYe9CqwABnwcCkQiH7/0Hy3pLDFQCxSl0lMKCY+0DR3PvezqW+uGGVd8iO9gBtNkvWopv3qtGZYUfV19jRN4oDQtbDXkDEIkBbZIcQrEAEqUEAgnHqAzYnfC1mlj4dNAdgEghYsBVNKuxfYpaV4fuZ+OXKVi57SIGtN3sWs3AKLJfMo340HI2A9o++GRuuKolV78KZVUG0rT1OP+2mZDndGTA9rW0ofTW57qdNnvRRdg69BuUen6ASmjEDO2fkSnlMBoK96SwT9bPjVpss36M3c2fw96ekI++l4qUuGEsx5hl49bMmexZ8Da1wvztFqx6fScECOEH2UiUCeJPshiNZXnUQBtl/iRgbdmyZdDr9VAqlXj77bfhcrnwySef4C9/+QtEBJX+Rvb+x5di7PgCJoJJRqLULk9VmJ1WkHkzY0DRw06MNbeHKKBCxl6i7wjMicX4Fw0NEAL6j1QOB61HD8T7Yu7NlQSSUXZSYmWR0eQuJ20B08s6Wvtl94VciO9RGgFzREOOFxDr6isCwIgpR3100Lp7oL/71u/Zx4O+iu/uDoS/SMstN/3q/7mw41g8NxD+iuW8/6tlBv0V+50bCF/xwFmsYNnRAG3ENqt4pDMzvGsYZeze6Lnk0QBt6QsXhkNaiW1H4FikhRSAbwaQeOm50IdGQSo0YLd5MQszpYRLOWmcMDjPZqPPFPq2709/YowcAhXVY8b0x2X2ax1dgTZaSMcaGtiXhnQC2qZM6RR6GWt9lg0bUL54MfRTp4IYll2NwBnS7wohwCIynE4HLJVOCL0BJCQlMwBEKA8i6LYPONBGbfO2meC21MDk/gn2mn2wHtwByZR0uAJ1UHvyYJdxoWBkBHYQLkTrN8pi6nRVwm49iJDXB7/M2e1a5W1GBH8xI1U1B6nXc31QIe8uUh6rb49UjvxK2nQUthqL9ce4xXQdRSL4WltZiCcP8hMDauQHHzDwx1VFGWJFjI0q0gihLMiN2jweoOV/pDp4thz/neM+7pOKi7qDSKVE3ktLUfPEc2grOAzVegPynn4AEoMekHKhgCSdFAhy94bYaxRVxks4xeIn0qAlkP/br39E/pcf4XVcgz3mDirtwsvTsPByLvw10pyVB7Fv8TWoTdJAd4WNMdoMX+YgMFcZN9BGidCGZt0GZXvfoQ0RkU+Gtm83MkZb4tlnh3UDSVeQJAB+K6O2bfzqK2QH1TA/zzHaku57Eu6yGghlCogUcgh1cogVYugMEqYdF408Sf2ZT/7Aax/yWoh0bcGQmxFdyKodH6LJ9T3kjYkI7mhBlcmIVQcvCwNtRQYXSySwWuTCpxVnIENZiWURQNutN7yG7VXjMSF1E+45ZxTclR06gq7KRti2HIA8O4WBZ5SwIPGME1i2z3pfCb5svZ+1QS1OwmXGl8JutwlboE/Nw46mT/BzHaehZpBnQy1JglGeg6LEOUhWcsy5yGfRb3XA+steXP2kE2Zhz0SS4XlSjEI9vjcnIVEnhEovw7ZdDijkQkwbp8CSe7snLzpqoM1kMuGuu+7C0qVLIRaLsXjxYjz00ENoamrCAw88gOeffx4JCb+dKPODD96Nu+++mzGfBAJhe7KDEFzuWhauE8+Df6QHqD8Gz9/qAf0tzjsQ/qK4eqt9D9SqYTBqJ/frZVEa85qmj6CSFzB9Ppe3FiIhvViDsFi3IRDkAD5impH2G4WjZqZcyNhuVsde9hsJ5PdFh28gfNWvzjnOKhv0V+w3ZNBXsfuq64s5viN7Lt2VOdpf9R4P9Qz2r/juwqC/YvfXQPjqWAJtpbfcAtuOHeELFiqVKH7rrX7XJyOmAwmMd2W01b7yCktGkHv33UiYM4eFv1GGUkqeQMaDfrxPogFtfONzH70PqiwujMspqIJf6WCgCC/FwrPZ6HcCrfa0C9WPWbGiT6BS7L2kbyW7Am0UHkjaPwNlB/78Z9h37WIMGfXYsX1ixvD6erGBtSE4HW0wNbRAZPXCmJjBLu1YAm18v/QH7QiE7Gh8dRmy7lvE9AAlVgX2fvA3YKYBXhnHmDySGWWTmK5dW8kmiH7yQ75HgYDThbx/3gfjKaf1dvgx/b0/xy3eh/uvvZYlkCAb9803DGhzV3O6XAGrBSKtsFuyBv6iW9euxaH772dhil0BNr6M688cky1t6Plo/oyTsCH2HDHpCOiLzEAslFMyBgEDyShUmYwAPwLb4zWaG325/BMGtP1qmIz/V86J65M9dG8Bpp0Y/ZncegUXyWZfBHpE8gMAACAASURBVAa0KZ4HhNflwFpUiWTHVBRN7w5ER7aN12jjv8tJnc+i1whQFXhFCDY6GLDaKVQ0ash0vFfc9/IEkG1YsQLD5BrUPvYQA9qyHnkGlt2VEOs0ECfpmP6bWieGnFhqPVgk0Maznvks2CQ54A2aEQp52dFl1hdh95Uj8edxcH+0HWUTjNhdOQPr3dNxnmczLlmYA930MXhy1Wf49vMTkaGqxLKPOxhtt/z5Dew4NAaTEn7BZZUHorYo4/qzoZ/esRkjkIghTdRht+m/2NL4Huy+Fvwh525keEYgEPLiK8sDUEmTUE3JV+h5SL4IJ2XegFAowBJZ0j/eIp/FgMuDw9/vx9UvcCDiRcV2nHJRIRRSTm+vtFGAyVMS4DO1sYQpvHmNarhNLojdPigVQhS0ax9GXsxRA20ejwd///vfUV9fjxEjRuC7777DpEmTsHLlSpx44okMaFPFiPT3vYv1fGQsWUf747z9OXj2R3uO9zp+z/7q74Xz79lXA9FPB/0Vu1cHfRW7r6jkoL8G/RWfB+IrPdi/YvfXQPiKB5XGrl7da7Y3PtRUqFJhxJtvhsGjWNlwXYE27eTJGPrEE7E7IMaSkUDbidOnMxCHhL3rXn+dZW4kYIZ02wiMI5Zdw3vvsZq7Am20sKRFtWbsWBbySbo4/EKs4PF/QZ7ezhiSChDSdej4RLLZqF7zN98wTSkSsh/24ov/E0BbjK7uczG+LxBgoRo9uk/sufiANsDtdKG5qQ4ylxBaNcfEkRjlEIhCXObKGLTCoi1YY3UC3y9ps5oYMiG/F7JsAvwE8NnacPjO+6C4cSIsip2sSl7rmpf1kYoT4LJUIlE+HXJ1OuQJGTh8331o2/BruAlFr7/eL0lFYr2mWMr157gVCYrwrLauQFvQbYVQjh6Btqqnn2bjACVJof/zlnT++WhezoFqlACBdPSof1LGVwLkInUpCXQjI9ZnXxJ5HMlvH3/4fFSg7fXnizA0Xxn10EigjQqoFwG+P0rgmeVDmmAOCsdzCeR6sq5AG5XLy7ieSQoFHS4IHWIIBJIefRpLP+ipDIXRUtI+Im1IpZyGXSxG4cHrv/wSo9RqNr7Kho9C0YvPo/bXSpbwRJasRWKqrNfH2lFSApGWC+HkgVT6TON/xguL0OrZihA4bUWzexO8wVYk75gE59ubGdBWVjWZhfnOUO3CTbcPgzTJgBe/W9Mr0HZ1yALNxO6aewlzJofDQVkfS0tgyQtCCOHXujewqf5tJCmHwuWzdAoRpbKFxlmYk8cx36JZ5LPo9gTx1Zd1eOaNRgxV2rH4+kQkThnGEsQGbU7IEzQIBEOA1wdY2mB2+eAJ+eFK18FmcWGoRwilTAB5Vvdw06MG2qjxBw8exG233YYVK1aEr2XMmDF46aWXGNj2W9og0PZber/nc/fny+b4vML+a9Wgr+Lz5aC/YvfXoK9i9xWVHPTXoL/i80B8pQf7V+z+Gghf8UDbyA8/ZCFB0qSkHhsUqYmV/8AD2HkOJ1MRL9Amz8lhYUh5JMCfwTGL+tOiAW20KKt+4YXuQNtXX6Hhgw/Y6bsCbXybCGjLX7qUAXM80EYAIa8BhS5AWySbjc7b+NFHLOOoZsIE5P/zn4NAG4BIoI1YI30RVe8r0GaQ6iAOcIt5aZKKZb2M1/ryLEYK+tP5xDpduC9QaGTL1ytgmHkq/DIHSNONNyHT+JIzlpSnrRkSqR4SNcdsavrsM1Q//TT7TAzRcas6spfGe00DVb4vvuqpLb0CbQIBhGIXgj5vj32qdNEi2LZuRcb114czAdP5UufPR8O773Y69cj332cgDoWQE+hGn8mKP/gAYrV6QFifPNC2I2kM3j6wINyeaFpY/I/RgDbSaPPORkxAG9XTVd+d2LmkLaeWD0OWdC6EEiU0GcX93k1IpijYnjiESxRBfT/UKfy+p5OuXb0aYwQCdl8UI0ZhxMsvoGF7NWOAGbM69M+O1Oja115jDGeyyKQY9Lf6ldlocK7udLhEaED6upNhWr6iE9CWc8ovmHTqh6xs5aaTsPnLi7ox2p649QF8cfAspKbX483bR3cC1NiBAgFkqUb4LXYE/QGIdSqWuIC3cssGfFW+uFN7KEw0RVkEnSwdJ6QvPOL9iXwW//HoIfy8uQ0uVxAXTpPilrtGRt9sCIVgqmvCr65W7BC5scpcy85xlTEXl4uTBg5os9vtoIQIlZWVaG1tZQy2kSNHQqFQ9HsnjLfCQaAtXo8dm/L9+bI5Ni3+7c4y6Kv4fD/or9j9Neir2H1FJQf9Neiv+DwQX+nB/hW7vwbCV5Gaa9SSIwEekUDb0H//G9tmzWKNjxdoo8x1BLDJMwdGQyoSaDv59NPDYEYkMMMz2urfeAPmNWvYdRDDJf3qq7Hzj3/sdFOSL7wQaQsWdALahjz2WBgkFEiFCOo4xkNXNhuBKwSy8Qwaql/czp6I/c4PfMmuoaMDfcbqZ59F0yefMHCDFrl9SbzA67wVPvMMNON61+91u9xobqxFelomfE1udonHEmhjQv5OJ/tHAGwk0EZtIfYksWhI95rCvkJBLgyRMkD2lC2UgKfSW2/l+u8FFxyXiTb6ddwKheCu4ZIPdGO01VghMSjga21kGU17Gsv2X399GDhr+vTTsA5jwYMPovzeezuFlI5fswaH/vlPFnJOGwTuykr2f9JaHKjQah5oa8xNw6Pb/h5+FOMF2tzXcNmShwr+gvTxF/X6SNe3fIGGlq8gFCoRDDrDuu50YJ7uGhg0E6BJiZJ+udeaj1zA5Sad+OhGmXIpEV1PGvBrv/kG49qTWWhGj0bh88/DUdMIsU4LmSY2PKb0z39G9p13sntLSTE6hRQ/NwR2fxkoVJv0OMl0slHwfnmYjenm4QpsMs1gjLZYgLaXb70THxycB0N6Gz68v7svSZuNkhr0ZDW27fislHveya4Y8TZUkkTIWEbh3o1/Fg+WO3HNXzj90VEjlHjgxkQkFPS8ybayqQqPVLenSm4/zUx9Gm5LHQZ9lAjOo2a0EbA2f/58ps/25ptvwmDgnH+82CDQdrzcic7t6NeXzfF5if3WqkFfxefKQX/F7q9BX8XuKyo56K9Bf8XngfhKD/av2P01EL7qK9BW+Oyz4aQBpDsmUih6DaHiWUxDn3wSivz8ARPSJvCB9Nc2btyI6aeeyvSbyKIBbZScwbFnD/u9J6AtMtQ0HDr6yCMsFJSMwg4DWg/7HMlmo78jM45mL1oEw6xZg0BbxL0gnxPoSUxK/j7F+kTEC7SRpFRtZSUyc3PgrrEyMOZYAm3h6wqFEHCThrYg7muO5hvKrkrWFbiL1Y8DXa6/xy0+Aymve8iHjvotboj1pNXG+SMeoI0AX+3EiQy0TL7oIjR9/DEDPceuXBkO/eb9lHr55YwNN1AWDWgbPVKD5x8r7PGUXRltyicA96VgGZNjBdpI193r5ZIoenwtLKGiuW0zS8YhFSciNWEOkhNPh0oePclEX/zRYFoJn8+MVutWtNq2sAQSBu1EVhUfMk2fucQe3TOBEtB2YlFRGHSlsbr+zTfZ8bFuANE7cPirr8JTVcWYccqi4Qg4bPBU1cLzpBY+gRUjDEvCQJtEaETLZ19GBdrOPnsXGhz7woy2fF0p3lrWobPHA23qBDteuaP7/dSnqqFJPjJo9nPta0yPbUTCWRiZdA6219kwLr3zMZHyeQ5fACqJCP5gCCvW/IAp407Ecy/XYMNPFhSPVOHW61KQrwWkyT1jWW/WleLN+oNIlMgwQmXAeksDEiVyPFwwEcNVum63/qiBNso6SllGTz31VOTm9l+H60snjXbMINDWX57s33r6+2XTv607vmob9FV892PQX7H7a9BXsfuKSg76a9Bf8XkgvtKD/St2fw2Er44GaNt79dVwlZUx7SL16NG9Akg80BYrAyl2z0Qv2dVf0YC2yocfhr2khFXAQjvvvz8cEksgkFAshu7kk6EoKOjEaJPn5YVBEqFQCGlhJjL+fGO3ZGOk7bTvuuuYxhNdN9UzyGjrAD15oI3YQWJNbKwMulekF7j/5pvhPnwY8eiSNTeYkJSaAJ/ZiYDD99sAbXx37ScxeUq2QQy5voCVR/uMxXL8QIxblMl313nnsdPzQBsBpxR6Fw/Q1rp+PWMS5vz97wz4LLvrLgaGsxDVujrk3X8/q48YbXxmyuTzzoN8ANf+kUBb4tzXYGnzIytdhqJhPSdX6Aq0CVwAZUgmixVoo7Iudw0kYi3TS6PwZQLc9pTfjUCASzxB4NfooU92SfRA+pTdQbBY+sbO0ltgsXUkyOl6jEZZhKHZi6CQZUAglLDw6UgNt7Xff48Thw49aqCNNkEIWCWgTTo5F/aZjfCmucLNGZf4HPssgAASoQ5Nny6PCrTddJkUmxvexfbPL0b51ik4IWUDHn/zr+F6eKCNvshOk0Cp7JykQSQR4g+nJOCkyXqkpkijupBCa30BV5jF9tqmWswpTESWviPEtKLVBb2CC4+3efwMaJOIBFj9w4/YvjUTGzZY2G933Z2DsWPUSFOIQUkXerKHK3ZilakG81OH4PzkXMzd9V246PoJZ3U77KiBNkqGsG3bNpSUlLDsojyjzWaz4eOPP8ZTTz31m2YdHQTaYnm8j32ZgXjZHPurODZnHPRVfH4e9Ffs/hr0Vey+opKD/hr0V3weiK/0YP+K3V8D4SseaOOz6MUaOkqMtkidLe2UKb0CSMcj0MYz1OguUKa5/AcfxO4LL2Q3hQTPia1GyRRoEU/JEMpuvx22Xbu63TTV6CIMe+6FbiFOnvp67Ln44nB9xyvr6FiHjvKgZxhoi9Ari+WJoCQWxEYki5W5QmXtVj/UWjECLh98Lc7fFmiL5UJjKEMZYinZR1/Cb2Oo/qiLDMS4RUxRPsQ7DLS1t/RIQBuF7+6eNy+c3IDCBQlglyYmspBByoabduWVTByf/KqbMoWBmARm8jYQCRAinRwJtJ167zI0t3iRlcGxcnuyrkAblRO4gZAcGK78O1KKOofD93ZTCWRze+pZMQLdGk2rUNv8GcuqPH74q+z7rnpqpOcmElE7YwPdKER6275r4XAdglKejST9DNQ0f4pE3TQG8FlsW9l5ZBJi053BsqBGGmkX/vTTT5iQl4eD8//Cfuoro804ezZ0kybh4H+Xwn+uDP4EjqFMlrC7GENmdU4mQSHH0UJH/3ZVMtZXP9cj0PbmbX/F+rKTUCXMhc/bcybUa69Mx9lnJEEoBDRqSkTR8x17cM1hFKeo8IehRqilYgRCIXxe0gytXIyi5I7kGWKhAN99/ytee4UDbM88KwGXX5HKPmfpjty/bin9BTtsJjwz7ESMUxtR4rDg3vItaPF5MCBAm8lkwuWXX47VqzsL5FFjZ8+ejffff38QaOvtKf4/+PtAvGx+r24c9FV8d3bQX7H7a9BXsfuKSg76a9Bf8XkgvtKD/St2fw2Er3igjQTpCWwbSKCNP1c8wEjs3ulesidGG2mCiY1GhDwetP7wA1t0kx0RaGuvPjJzKoWO6mfMYALqqjEjMfy5F7s1gs84SnWTNt3xyGajRvNAmzQ1FaM++uho3B7TsTzQRn6hjK5hQDOmozsYcdKUFIz6+OMYj+pczF3d9rsA2kgHkEAhAtqORxuIcYuAxT0XXcT07kYvXw5JQkL40o8EtBFTbfvpp7OyFPIe8npB/uMBcOqX6QsWMB24SIYg04UjxlwvOpZH4/+g1w1H+T6s2vUjyzpKGm1nLv0Q1bXuPgFtsmWA2CnH8CdegFo5NO6mUSgpQgF4fWZ27Nb91zJmG2UipYykBMA53VXsN5k0iQFiBLJJxDqQtlo0IwCPEh/wdW4quZwVm1zMZXGNtGbLetQ2fQqvjxufM5IvYECfQpbNgDn6/Ouvv2JsTg7Kr/wbK5O2cAHq33yLfY71PUPvJdLdS5s/H3stSxEoACRBDfRb8uFatpP1g6HtCUf49kUCbea2DLxguxn63Bq8+K9spqHWE6Ptv/fMQ2ZVAz6cswCnZXCMTN727rfjsy+50N3EBAlys+XIyVJg7CgNZpzMJT+JZjcs348snQxXTkgDgWkUIvrk+iokqiTsO958vhDef38rvl2tQMEQBa68JQ2+UBDZejmGJ/XMlqTj5+3+Hg1eFz4adSpSpQr4Q0E0eFygJyJL3v3Yo2a0EdB2ww03oLi4uFPyA5fLxVhuL7/88iDQ1mOX+L/7w0C8bH6v3hz0VXx3dtBfsftr0Fex+4pKDvpr0F/xeSC+0oP9K3Z/DYSvnAcPYt8117BG0GJDO348shYtitqoyGQIXRlt6rFjOeZXF6OFLa+99VsDbXz7e/I4gT45d92FvVddBaFKhaJXX2Xac8R04S0SaKPypC9G4UaUmZR8Eml07fXvvsuAOP306chdvJjVdzwaD7RFu46BaC8PtFHdpI8kMRqj9p+ezs0fT9paGdde26cmEqNNpJYes6yjfWrk7+CggRi3+CQQlA2UMgBrJ08Oe+pIQFvLF1+g8oknWFkeiKHy1P8odJCYkglnnMEYbBK9Pjx2eZuaGKOVjZNZWQNyV/x2Kw49cy92DhnaCWhzOANQdQkx7NqAH685FXKPH+L7xsJdUwWpWw/ha61sXMq//59H1V6/34ZAwIHDda+jpW1DOIyUgC4C23gzaCbCoJ2ARP10SKVJ8PssgEAY/p0SGlA9Nuc+lmjB6apkumxkXYE2Kstn3i2tejLMbuMrI1BPqxqBpvokjM+bgYOX3sJ+Sl0wHw1vcZlj4wHaqDyN0bVz1rOQ22H6v0EtHoID829kdRG7OdJ6Atree/oEvLV7Xo9A25eL5yG9sgGfzLsY98/m6uatocmLK6/nZAwije794ttzUZDHvTsMegnkMiHs7gBCghAuem83cgwKLJnVIWV23af7GdC2+NRcvLe9AdefkIH/vFqHtWtbOd9M1WCr0cY+5xjkePfiI2eTnb71K1Y2kr1GIJ0rEIBWzIWoRtpRA20UOrpv3z4UFRVBJuuIie3p+24tGOAvBkNHB9jBfax+IF42fWzKcX/YoK/iu0WD/ordX4O+it1XVHLQX4P+is8D8ZUe7F+x+2ugfFW+ZAnTICLjBcCjtaovQBsxbfjsfMc70EaAmmrECOYLymBHmei6hnrGA7SR9lPV00/DvHo1S7SQdfPNvSaMiL039G/JYw20Uev333gjHCUlIH0kzcSJcQEYYb29q65CejtQHK9HSKNNIKKEBD1rE/VU50A9i/Few/9C+YHwVSxAW7RQ2r0LF8JVXs7cFgm08ew12nhQDu3O/uKBNoFYPGDMQcu2H1H+5N04dPa8TkBbLPf4o7vOQ0GNGYWLn4Hp+++gGjkM1m83QTN+PJLnzo2lil7L+P1W1DR+iMoGDshi7wsRF5rIa7jx3xPrTShSgsA3SqpAoaCMAeeqZEBbpBFgNmrIYxCL+WybnOYbnY/qbXPsgtW+lx1C9Vgde8MsN9YGgQI46IJ4N5CVdxka3v6g0/3t7cL491LICDjuBYReISZmvAGBQBLWfosFaNNkN+LT5+fg1Z0zewXaPr/0Ejx41k3dmrZ9lx0Ggxifr2hiv+0rdWLfAQcDWrMzObxJIBTggbvzYbL7YPcG8Le1B9n371/KgWWVrW7cs4rr4wSi0d8jDSrsXeZE0BsCJEDaHCnqBd7w+W+fkYNzijo2lCIbdtBpxTX7NiBfocFbI6b35k6ujaFQO/8zpuKxFxoE2mL31f/FkgPxsvm9+nHQV/Hd2UF/xe6vQV/F7isqOeivQX/F54H4Sg/2r9j9NVC+IkaHc98+xswi64kJ0BPQRppGsuxsloVTlp7eKTySFqg80+14B9oi7wQxQYY89hhoYU3/eIsHaCOQsezOO0GsGwrLNbaHrMV+x49dyd8CaOPBMmKSUBZHeWYmE7OPxSITW6QvXBjLIf1aZqCexX5t5HFS2UD4qiegjTTYSBeRLFpyCH4MiswcSuVJo00g6c7M4V1ImnCMnatQxJW0I55bcOCBm2Ev3X3UQJt1xxYYTp4J64ZNjOkXDTiMp12RZT2eBpC2Ghmx0WSSJJYp1OmuRKt1C/uODyc90jn0mgnQqUZAqciBWlUEpaxnliAx6nz+NoAFKnZkRK1vWQlLWxUg5MItyZKqJsH11OYjvse6tovvE/5RgPtqQFqvxLgxr7FiJZdzoa2xAG36HBFeeHQ4lped3jvQdvllePCMG3p0kdsTRCgY+v/sXQd4U9X7fps0adJ0b9pSWlqgLS17ygZlOPgJiIoMQf4KKiooLqaD4fqBC0UQUEQcIKKiKAKyFJQ9y2gpbeneM00z+n++c3vTNE3amyZpy898z8NDmpx77jnfPffce97zft8LVVU1HnnyEvIKOJ/zRqGleflqhIS7ID1HBfgCne5whVKjQ155FSrUutrClF6QbgkS46UI6zgARkKht7XzxBtjoky2Z2tWEtamX8Zo31AsCO8qaOhYDbSVlZVhy5YtKC6mC19rjtBRQf7/1xayx8Pmf9WZDl9ZdmUd/hLuL4evhPuKSjr85fCXZR6wrLRjfAn3l718xYda8YsKS4E2vgcEJhmKItCil9QBxa6uoP3ts3dx6mRCQ3qEe8Z0SWN/NRQ66jNiBFQZGQwUIzMXQmkItBFA5D14sNnQUQIZKQyVmG2d1qyBW3y8tV2y2/FHVq2CfOdOs/22x4mL//4bic8/z0JzSZHVEtXMtPffR8727Sz5uQNos8fVsV2d9pq3Ls+axe5XAsRJtICMqYXmcsBLQ0CboYAC5Whr6ZDu0oTTuLr8GdbuI/+5EwN/+AVl7cMx5LXNgi6EIaPNPaY7U0qlecclJMTmwCCJJPBhnWIxl5+Lz71GrLXEtNUsNFQq8YNM6s9+F4lcWfgnhZVSeCkx3ThzglwW2mgfCdyrrtaynHFanYqFoJJRjrbYeA9c+2kZNHGASCuB63wOlBL6nOGBNtU4QD0Y8E6NQcdei1gdvFgOLxbEN5QPHc3r7IqigmCWo8011Anr345lQNvfOx9G2slu6Bd4GG8ZqI7yoaPfT56EZWPqho6ac0JicgWu36hESqoSKWmVOPQXpxhazyh6mqJLqftXAe8QZ7iqxUi/VCvsgCF1QbbBEV44lFyEuCAFA9o8XChkl6tZpdVB5iwCHzb6cnhXjPFt/Fqxq2oto80hhsBdBHtNno3ecbdoAYe/hF84h6+E+8pxLzp8ZZkHLCvtuBcd/rLMA5aVdowv4f6yl6+aCrQR2EEL3arsbCYoQOGRwY88ome0UT4kZWoqC0elEMy0moTSQhdAwj1juqQlQFvkypUoOX6cKcmRmQPabqxYgfxff2VlqL9usbFmgbbyK1dwuSZ/WJcdO+rkerO2b7Y+/vCmTXDdtKlZgTYCIi/Pnq1XgHTv3p2NFSHW3Aq2xm2y170opO+3Whl7+YoH2nxuvx0RS5YwtzQFaGsN/szYsQmZOzaxptgKaKO6LAGvLfUDiSWIRbVqlcQ8c3IS6YUODOsjhdC0rK1oG/ggRGIZJM7mk/sLaQedm3LAHT12BH379sXFByejYg5Q7Q2QCITkH8uANm0UoHySO3PgpX4IH8qpmDYGtKV3d4cyK5ABbZJAYN1bMfgtbTz+/H5ig0Dbdw9Nwoo7hQFt1A5iuGm11ais1OGhRy8ivL0MCU7lAEXuUpRofsNec5IATn5Al9vVOFMsQc8QdyikYgxu741l+5IRE6Cok+ONRBWIXFxcXYVHrx6Cn0SGHV1GCLk0rIxNgLZ58+Zh4sSJcHevVdbYu3cv/Pz88Pjjj9fJ3Sa4ZTYq6MjRZiNH2rgaez1sbNzMVlGdw1eWXQaHv4T7y+Er4b6ikg5/OfxlmQcsK+0YX8L9ZS9fUegUsc8sZbRRywksydq6lQFUxkAbn4OLQCs6BwFyZK0FaCOmHakWkpEiaNm5c0y4gMwc0GaYxL9BoK26GgW//85AuNauOEr9bSmgjcBayolHogaBDzwgSJWVmDqUa6sqK4sx4Qiga26z173Y3P1ojvPZy1dX58xB6blzrAsxGzawEEkH0PYeiNHG55SzJ9DW0NipC8JxOde0WiXEYtuJwRDL7dDB39G3XxdcGvkQ1H0A1STASQkoFgh/zhxdMRhVo7jeOBUC4RfGM5EbMkuANicFMHKQL3LUe3E9oQ2KM4LMMtq+m/wQVjQQOmrKt8Q0K1SqkZBUjmRlJdadSmfFFFlieGY7Qy4RIT1dhUqljqmKymQiBszFxbnBuZ0T+nT0wJmL5/DVTVcsGhGBmABX5JWr8cyPV5lwwntjO+pPW67VMGXRC8pCfJR9AfFu3ljT6TbB04XVQJu5M928eROrV6/GK6+8UgeAE9wyGxV0AG02cqSNq7HXw8bGzWwV1Tl8ZdllcPhLuL8cvhLuKyrp8JfDX5Z5wLLSjvEl3F/28pWmtBSUT+zqM88wdlH8t99CGhRUr2HGOdqoQENAGx+SI4+KgjIxUV9fawHaCADjQ0WjP/4YqvR0fZ46IUBb0EMPQREfj6SXX64HzNVTHH35ZcFsLeEjwnYlWwpoK/7zT6SuXs0UbzuuXi2I9Zf9zTe4uWYN67wDaLPdGLBXTfaat0ghNH39ejZn8ePAAbRxQBvvh5YC2uw1lozr5ccW/6ypWuGJKnkx5GuAPhs5gZ+GjJ5pZ689A20kIM4WQ/6Glm0YWQK0heSXYl7BapOnMRc6um3yJLwhMHSUKlYTm02jRVGlBgk5FTieVozfrhYwJtqE+ACEyKRQqXTQ6SiMF/D1lECl1qJKUw2pVARnZycGvFGo7adpnlh/X7S+vZO/4pROeTEFAtjy1CocL8vB4bJMpJdW4rYAX7wR1bsxd+p/txpoayh09K677sIXX3wBb29vwQ2ydUEH0GZrj9qmPns9bGzTutZVi8NXll0Ph7+E+8vhK+G+opIOfzn8ZZkHLCvtGF/C/WUvX1WrDGH6xwAAIABJREFU1ajKy0PyK68w4MkceGEOaOPBEmPmFr/4Me5hawTaKGcTMat4QQghQBvlB6NyBFAalyfwkthavOJo6OzZEMlqw6yEX/XmKdlSQBvl8Lv82GOsk7Gffw55RESDHSbm5fkHHoC6Jg+XA2hrnvFhzVnsNW9Rm/jwUUuBtp4HDwoW3rCm70KPNQwdvdK7BzodP2VVjjY6b+XNm0zkoTXPO0L9Y66cMdAmfjkKxQGJjNXWt/e3cHGpv2FEdREbTqdVovjUMVwqXgadD+D9XRjUR1KbDrRJAPdOYpRe0Oqbaw5oW3f/eNw74D7BOc9ullRCKhIhvUTFFEWJvUZsNGKmdWvjBh2qodFxydUIaPNxlUBEDD0nJ2iJXV3B5a07/c8xXJe3Z+AcmUIixr2bOVYoAW1Zqgp8XZCE4+Wc6imzVA9M7R2AR0M7Cb5cdgPaKE741VdfxciRI1nnWsocQFtLeb7h89rzYdM6e9z0Vjl8ZZnvHP4S7i+Hr4T7iko6/OXwl2UesKy0Y3wJ95c9fUUAxrW5c1kolqVAW9mZM3qAinrDJ6g3BbRRDq5uu3cL77QVJY39ZSyGEE5MtJ499eGKtgTaCEAiptutoDhKLm4poE2nUunDs0h5lNQgzRklrc/duRPpH3+sL+IA2qy4QZrpUHvOW6aAtoRHH0VlSgrrnSGoX3jgAK4vWcJCuaM/+aSZei/sNPYA2nghmn8T0CZ/uhdyI04wp/fp/CWkUn99HjmW101TArWmBOXK68jO/xWVpTehBMlyAlGnpqL0xAn4jh4N916cWEP6J5+wDRhDo/HjGhPD0iVQjjZitL2kXgFVDzmn5vljbem+AUfw9mecyAUZL4awZuK96NntTswMqQ3XpN9dxKI6wsvEZCPLKuMEDT45ls7EC3hbNyEafgopPF2cQXnVCFQjEztxOdZ4q9ToUFSpRsLxv9C+e3+IRWDAnbdcghHrT7FiU4d7I11XhqPKTCh1GjhneGBkRx/88kclXrq3De4MChY2mG2Ro41UR3/88UeMHTsWbm5ugk/cXAUdQFtzedqy89jzYWNZS1p/aYevLLtGDn8J95fDV8J9RSUd/nL4yzIPWFbaMb6E+8vevjKVYJ7YburCQtbIsosXkbx0aR32FoWOmgLa/MaMwfn776/TOVqg+N97L3zHjBHeaStKmvKXIfhHIA2FLFKuNjJbAm2GiqMdP/wQ7l26WNET+x/akkAbiUtQbjxScQ2ZPRuyUNPKdpqSElyaPp2FCvLW7ZdfIG6BdZi970X7X/HmO4M9fWUMtBEYe2ZUTcItI6CtYM8efc7E/zWg7eO1c9DnyDm43DMRcQ9wifyJVSuSSP4VjDaaF5TXr8Pnjjtws9vv0NVgQoE+o9CuzcPE80JK1heoUKZAqUoFqaMamueeUERPebPeTcGrixr+YApo+6DHDOQHdsNTfdph47spyEjWsUOMgbafFz6AoJRMENAWHDsUswJi65yTVD5J7dNXLoFSrUO5WsvAtwKlGltOZ+HQdQ5k83OVYEyML8Z08kWIu6wOqGbuzlaqtTh25BD6DxrCgDgKRXV3ccYTOy/jQlY5RM7V0HlVAn5K+FW5I++6BFF+ciTmKfHysHB2LqFmNaNNpVIhISEBMTExetEDjUaD1NRUhIeHQyQiwl7LmQNoaznfN3Rmez5sWmePm94qh68s853DX8L95fCVcF9RSYe/HP6yzAOWlXaML+H+srevTAFthjmPKhIS6ils8vndqBf8ooQYbWSZmzgVPd4o903Y3LnCO2xlSSFAmzwyEiKpVL8YTV+7lglD0PemAEFDMYSGQkfLL1/Wh0TGb98OaQAXqtNarSWBNmIfJS1YwHLYRa9bB1nbtibdREDb2bvvrvNbc4UhGzfI3vdiax0nTWmXPX1lDLQZjxHD8aEH2uLiEP3RR03pit2OsZbRtmHdXHQ7dApOd41Dj0nzWDtp7ha5uLSqEFlbO5AfW7wwBm1o5Aw+x3KukblI/CAWK1BRyTEceXOVhcFZrIBXaRzyVm2Du0cMwhctarB5/PPPFNC2pu80FAf2wrujorH580wc+icFg5V/ISIiAQ+9wwnskP2y6AEE3uCANlFUXzzbpgucUEs9k4vEDAQztPIqLZbvv4GUwkr91+Pj/DGlRxt4yTgmm1Ajf/UePJAVdxNL2P9zfriKc5mlDVYxupMPFgxrOKzfsAKrgTbK0bZw4UIsX74cvr4cwlddXY2LFy/i8OHDePTRR+Hs7Cy03zYv5wDabO5Sm1Roz4eNTRrYiipx+Mqyi+Hwl3B/OXwl3FdU0uEvh78s84BlpR3jS7i/7O2rxoA2CquhxPVeAwcicsWKOg0nMYWMzz5j4TQEQJWdPo3SM2fqlLkVgDZaqNMC1RwwJgRoI6CucP/+W0ZxlC5SSwJtdH5eiIPGldeAAfXAAW1ZGc5PnAhSHDU0B9AmfP5oqZL2nLeMgbays2dx5SmO0UVmCmgzl3+xpfxD57UH0MaSdbVgGqvm8KcpoC0v8hzUgwExZNCiFpwSi10R6j8B7ooYeLjFobpah4pzCUia9zILJ7YEaBO5uqL05El96CgBbZKYPljUmwsFXb3zS0z+/XPcCAnEhDe36V1hCLRVR/XBEwGd67ipSuUEV5GYqYCSEbi26nAqy8dGNjjCC+28ZRgU4YUQDxfGSLPEyF9evTh2dXd3Dr9a/086vjiVBYir4eMhhlznjPTiqjrVkujCmns7CQb1mgy0EWvtyy+/xLPPPouCggKTfRs1ahQrwwNwljjAVmUdQJutPGnbeuz5sLFtS1u+NoevLLsGDn8J95fDV8J9RSUd/nL4yzIPWFbaMb6E+8vevmoMaDNkrAXXsNb41hNAlbFxY4NAW9j8+fAfO1Z4h60s2RRGmyVAG4WekhmLIRgqjvqMGsVYfMTWas126KuvEHD4MBTR0Wj79NPN0lQKr6UcbWSZmzc3KBxBCpM3Vq6s1y5rgDZtpRIiZ2c4OXOLWkvM3veiJW1p7WXt6StDoE3WpRvKj/3FciPyxo8PQ/D7XwO0tfaBYYP2GQNtbnFxKAi9APUQoL3k/1AZVIDSigR4u/dCG7974CzxgsjJGU5OHEDF5+0UArRR+Ys1OSR5xWo+RxsD2qJ7Y1EfTjBg5aFfMPObd1HpIsWADXv1PdUDbX2nIVHSHS5uOogMsDK10gkalRNiArh0BqQwamiz+oZgcHsv9pW/QgoKNbXEyF83OoXAzVmCiQEcQ23rmSysPZYORBdgYXQcYuXe+PVKPge+Gdie/+su+HxNBtrofMRco4Y+8sgjSKlJtsi3w8fHB2vWrMEDDzzgEEOw5Mr/S8ra82Hzv+ZCh68su6IOfwn3l8NXwn1FJR3+cvjLMg9YVtoxvoT7y96+urFiBShfFokE8GGThqGj1gJtzZ24vilAGzGm6J85RltVVhYqkpLYRXPv2hUV167VA9oIrEv74AMGHAVNnYo2U6e2+jxJ5KvB/fpBLJcLH5BWljQE2ni2pMTPD8HTp8PPCJA1ZBIantYaoE2VlwWJhxdEUsvVYO19L1rp2lZ1uD19xQNtEa++iqret0F29oRJoI3mMQJrzTFyW9phdmG0tXSnmuH8xkCbonNnFIsuQtMHiI9fBUkspzoqlfpBLHKhNP11WmVLoM0lpg8W1DDalpw/ijlrl7Jz9dxSK6awa+EDaEM52mqANktdtGJ0JCJ95SxkVC4RW3o4e5/fE+YOd7EEC8K7suP33MjFir+SoOuUj/fCB8DPWcYYdM/8eJUx6HjxhW8nxyHInXzYuFkFtFH1BLbt378fPXr0gLe3d+NnbKTEtWvXGEtOqVQyoK5Tp7oSquXl5Xj77bfxwQcfYMyYMfjvf/+LwMBAs7U6GG1WXxK7VGDPh41dGtyClTp8ZZnzHf4S7i+Hr4T7iko6/OXwl2UesKy0Y3wJ95e9fcWDGbxqKIXrlV26BAoLJSOxAPrH/27YckpCTgptDYWOtgagjQcOnT09mdoo/U3GK/PR3wSUNZRTjX4no+P5hZohS4aS9SctXHjLKI7q5/mhQ5s11IxUEQ1DQXm2iDQwEPHbasOtSJAj7f33kfvDD0wwoeTkSejKyyGPikLsxo3CbyCDktUaNQhok/r4O4C2JnlQ+EH2nLcMgbbyHv0h3bcbN99drW8cD8TSfX1z7Vr9/GTMyBXeG/uUdABtTfOrHmh7+mmWqkARG4uSqkvQ+QCdJ78Ht27xqEY1RE51Was0pzg5O7NjiJFsC0abW1w/LLstmnVk4YUjmL56CftsCLT9tOABBKdyQJtz+/7oFFoLXF1RFuFyZSF6OAchnMmXcoy2hJxyTO0RxBhm26fEw8dVIjiE09ir5K+P/KrhJnbGQK8gzAzuiFlnjyGhvAhw0eLLqBH6Q1YdSsW0nm0Y4Ea2ckwkBrTj2HSNmdVAm7kTkBppRkYGOnasK9faUIMIRCNgjPK6KRQKrF27luV/o8+8/f333/D390dISAhWrVqFoqIivP7665BKpSardgBtjQ2Blvndng+blumR/c7q8JVlvnX4S7i/HL4S7isq6fCXw1+WecCy0o7xJdxf9vaVMdDGg0jGLTQFtBkvZE3laGuNQBuFlDmJxXqAyRZAmyorCwkzZjAQKWbjRrhGRQm/yC1U0t5jy1S3CLDUFBfrfyIQl8BaMkOmGl2Tq3PnovzSJUS88gokHh64+uyzddRvLXWburgAWmW5A2iz1HFNKG/PsXX58cdRfvEiiNFGQFvVlk0o+uYrfSsdQFsTLtgtdEg9oC0mBmU3ElgPOr3xHty7d6/XG5rzVZmZoM0WZVJSPaCNvjeclwwraCh0tKpLF2wZ0ocVn3fmIKa8s5ibywwYbTzQtmngdIwdcw8CanKxUbkDpRnYUZCMrq6+eCG4GzuWVEZzy6swIT4A7x1Jwzt3dbDq6uw+sB8r3ZWsDoXYGbu7jcLgkz+zv32dXfB+OCeUQEYiDAqpGAS4nUwvxcLhERjV0UfQ+W0CtJ06dQorV65ESc3OFp2ZPoeGhuLTTz+FpyeHRjZmJ0+exA8//IClS5cytVISWCDWWs+ePU0empycjCVLluDdd981mwdu2rRpmGGUP6OxdjTldwqdbdeuXVMOZcdoq51YnkYRqptcx610oLX+upX6am1bHb6yzIMOfwn3l8NXwn1FJR3+cvjLMg9YVtoxvoT7y96+cvnjD7gcOADV0KFQDRsG5xs34LppE6qlUuj8/bmGOjmhqlcvqI0XMNXVcNm3Dy6HD7Pj6VjxjRugxQcoHFEigapXL1TbIApEqMdM+kuthqikBNUKBaplJkIGielQUYHqBt7hnZTcQqVaLtf7SBsejvKa927n5GS4fvYZ81vZnDkN1iW0L/YuZ++xZar95EfytaEpNm2CU2kpSufOrR0rajXoe3F6Oioefhja4GCIr19HtY8PtEFcaJhFVl0NUVkhhSdB5+oBNCFHW0v4y6I+tqLC9vSVYv16iG/eRMXEicju1AU++/fA86/D+t6XvPoq91mthuz33yH9+2/9/NaKXITq07/D89QR1qTEiHaISk5BXnAQpGMeF9TMS+e/Qb9/LiG7Z3/Iu40WdMz/QiF+bLH54cYNNuc6VXGJ/CtmzIAmPLxON520WkClAs09NH+Lc3LYM04bEgLlhAns+abz8WG/G89NVJFi7VpWPz0PRbm5dcQQymIj8LiIy5m2GcWYs2EV+1wys2YMAijc/SHaZeTi+8EPoVt4TJ223XTWYocn92wZWyxDsFYMtcYJCjHg5VyN9EoRwuRaqy7bXwWZ+C28Fp+6VynFTnkVFDonBGrEuLu0/jPxdLEEh/NdEO2mxn+CKiF2AlxEtbjNsGHD6rXJaqCNWGhz5szBZ599Vq/y6dOn48MPP6zDSGvIK9988w1jqM2aNYsVIyEFUiylPG+mjBRPCYwjYM4cmHcrMNo0umpklqqYYgbFGv8bzJ67Ov9r/nP4yrIr6vCXcH85fCXcV1TS4S+HvyzzgGWlHeNLuL/s7Ss9o+3hhxE8c6bJRNEiF5dGFTkNVUc7rFoFCgWU0sLEFLAlvPsWlzTlLz501Fx7KKSImGjOXuZDZBoKHaXjC//445ZSHG2ped6Y0UbtuLFsGQu55dmPlBMv76efkLd7Nygkl/+ejqXQ3aYYMdmI0UbmCB1tigctO8ae8xbPaAt75RVU9rwNpRvWQblzu76BXXftYuPEOLS9tYWOnvpqNap//p61mwA2v4wslLUPx5DXNgty9js/vo5h3/4OdO2Bns+/K+iY/4VCxow2wz6ZYlBX3rzJAHYyepap0tPrMNoMn2+VaWn1XMTPT/wPhmII6BOPjX37sp+eP3sID769iH02ZLTtfOl+tL2ZhSP3PoGH774PVRqd/hzlOg2+yU/ELwVpiHb1Qke5J3p6+CFC7IFwT1ebiMg+c+w3nJZo9Occ6BWII0XZ6CTzxBtRfSCFCGptNQijqdLp2DlJ+XTBr0lM7fTtuzh2tpdM0qAwgtVAG4Fd8+fPx3PPPYdz587htttug7u7OyjXmpOTE/rWOFrIICZgjWxyjZKF8d/GdVy8eBGnT59m5elcpuxWANq+OJWJIzeKIHIS4bG+wege7N6ouyinAqHNTuJbE5iz58OmUefdYgUcvrLsgjn8JdxfDl8J9xWVdPjL4S/LPGBZacf4Eu4ve/uKB9oogX/Io4+aBNqc3d3NglCGoad86CgtdijBfWsB2mjlQIsta9rTENBGIF36+vUsF9StojjaUvN8Q0Bb5PLl8Bo0SD8G+buEXzyzHEsSy9VCqR7KzcbWEw6gTfjkY0VJe85bPNAWtHgpdH0G1APauuzYweYfGmspb73Fckwair1Y0S2bHnpoyxtQ/PoLq7MpQNuKPW9i1OafgQ7R6Ll0nU3b1porsxhoMwDP6gBtsbEIX7iQgW98fk57Am1/jnsCT094sJ5rS7Vq3HVmT53vYxTe+CT6Nqsvw7c5yViflgAVqhEmUyC1slxf5+SAKMxqa6QPoNYy0I3AwPu2nGdl102IZuGkErET/FylZnPFWQ20lZaWYtGiRejcuTMD1ebOnYtevXoxZppOp8P7779vEaNNo9HogbbNmzfDxcXFJKONyu3cuZOFlhrmcDP2/vzX3sQLz85DgJvpHG5WX62aCpoyeRI6eiazVJ9cj6qa3rMNHukd3GizqgpyIJJI4exeu9NIg6BQqYZI5AQ3qRhiJyc2AFqjNcVfrbEfzdEmh68s87LDX8L95fCVcF+11ALMsha2rtKO8WXZ9XD4S7i/7O0rQUBbjYiAqVbfEkAbAFpAWQO0ESuOEmnTP1IdTZg5E64dOiBmw4Y6C/pbRXG0peZ5U0Bb7s6dyNm2DYH334/QOXPqAW3kY/J1U40XQeCPl3j6QCyvzYkttF5734tC23ErlLOnr3igzf2lxZAPGFQPaIvfvp0BJycHD9a7qrlzRQq5Rr98thSBe/9gRR1AmxCPcWWsAdqIuFOZksJUat26dEG7F1+0GGhDGNeOeWMWo1O0B9b3rM9o83j6bXjGcrni/lw2BWE3s/DXuCfx1ATTkYvHinOxKfMq/CUynCjNQ4VWgxltOmB6cEcjzVThfqKS0y8dwnVlKfp6+uNuvzAsTjqpr2B5ZE8M8jIdhl+p0THMhkQZFo2IYMfEBLgykK2NGRVSq4E2OsnXX3+NHTt2YP369Thz5gwefvhhlsuGQj7XrVsHDzOUZmKsTZkyhTV0y5YtiI6Oxu7du5kAApm5HG2kdHrw4EHExsYiICCgQe8S0DZ37jMI9bBcstqSy2bJ5Ek0xIIKNTaezMTFrDJGRXSViFGh1iImQIHFt4dDKhJB6ixioaQEyJVWaSAWOUFRI2FLQBuZ1IfrP4Fs2eUqngWqb7qnzBkabTVT5mhNZom/WlO7W6ItDl9Z5nWHv4T7y+Er4b4yfJGx7Kh/b2nH+LLs2jv8Jdxf9vaVvYA2Uwmphfe66SXN+ctaoM24RfwinhKvV+Xk4PrixbeU4mhLzfPE/uOZaSLKrSSRgB+D/uPHI2zu3HpAm6FIQlNGBq0jdFUqdmjunh1wkrqgzdgpELu6WVSdve9FixrTygvb01dCgDYKHT09cqTeS60RaNu/YhY8L3FJ/Iv8fOCVV4Di2BgMX8CJgzRmDkYbpzpqaCZDR43CQSsSEliYP6lGhz3/vFVAW7fe7ni/Yz/WhNcSj+CuVxawzyUPL0NUH04k4cTKaY0CbewYjRo6VOOPwkysTr0AP4kMc0Jj0dvDD+5NyClJdfKiBzviR0CDatx/fr/eXd/GD0eQVG52mM3acZkBbfMGheHkzRLM6hfCyvq5SiCvwWgMD7YJ0EbCB5WVlXrQK4certevMyDMHMhmqgeGqqNarRYbN25kiqKGjDUC2fbv34+IiAi0b98eWVlZIFZdBzO7Ond/sJcplA6O8Mbg9rXsLxexCAoXsR64auzGbex3IZMngWFZZSqmnJFXocZ35zmwjOz+LoH49lw2oyGO7uTL1CzoM7WTBhgdS595Zl5l9k12nCww1CzIxtf965V83BntB1/XhuOIG+ujLX8X4i9bnu9Wrsvhq9qrp60og8hF1mDItMNfwke7w1fCfUUlHf5y+MsyD1hW2jG+hPvL3r76twBtxKQSu7oyRpotzBBoIzW7CzU5lm8VxdHWNM8Tmy3tgw9YuF/EYk617+ozz+gvk7VAW2UWl3ep9MIJpH62mn3uuPA9uMfUVydsaGzY+160xbhsLXXY01c80Ob24iK4DhyM4jeXQ3XkoL7rxGgjO3/ffex/nuHWWnzDt+Pgkmlwu36jTrOybx+GO6e/ytbOBGg0ZA6gTQDQVpM2wNCPDQFttGmiU3GgPG/GOdoMGW2GQNvKG38ieNNqxCXlIHP0E+h6z72sCh5oOzr+ScwZb5rRZnydJ5zbh1x1JVMJHe0biilBUfCVuFg0hPcXZOCV5NMI0ImwvfcYdiwPvAVI5dgeP7zB+j786ybDa8bH+eNQchFm9wtlrDaytp71SV1WA22FhYWYOnUqEy3YtGkTvK1UUbpy5QpmzpzJ6lm1ahUD0Ai4e/7555nC6PHjx/Hkk0+ioIBL3kk54bZu3WpW8XPwWo4OSInrpvaopQL6K6Ro5yUzy/QieiBvRAmkfw1ZQ5MnH9L54dGbyC5VIbVIxaRiycK8ZJjZuw16h3riyR8uI7mgss5pCHAjkIwkbckivOUIKU+H8mYy+9uza39k6ST1mGyGlRDNcUwnX4yLC2h0grJotFpR2J4PGyua1SoPdfiq9rKkffE+cn7bDqlvACJmL4RbTHcQ+Ga4A3sr+quoUsPCvHW6aiaK0lzWnL6quHEVBcf2w7NrX4tf5JvLH42dpzn91VhbboXfHf6y7Co5/CXcX/b2lR5omzIFIY89pmcTuXfpgqh33mEN5UMmTbXaXOhoa2O0Cfe4sJKGQFvp6dMMGCIgL3bzZrPCEcJqbr5S9h5bQnvC+4/Kk6gGMU3sAbSlf/0Jik4cYs1yAG1Cr07TytlzbF19mgNY3J5fANfBQ1Ew/xlornDMMLJbHWgbPmUpWwtThJqZtOysn68cehf3rNsB+Pqh53s7mnahbsGj+LHFjwPDLhgz2nghHMMyhkBbuwUL4ESRdTVRg6aAtvRPPmF5/vRmEDpqDLRV7/oUo44lIbXXePSaMZsdwgNtx8Y/iScFAm35ahWWJZ/BydI8bky7eWNNJ+E52yp1Wnb8oaIsjK6UYsGAO1g9W7OSkFNViTt8Q9BZYV78h8ryQJufQoK8cjUD3CbEc9GFdgHaiHn2+eefY/jw4Qg3ko5tDeP0sZXrcNm7p9mmvDwsHHd08GFhmxRiWa6uLxdLC2AK7eRNKhbVU5gwN3nSAjohpwzZZWqsOpRaOx69ZOgV6o7ebT3QM8SD1XfiZgkTRThxsxSpRRzgRqw2Mh6Y6xbsjjnnP0RpAkcL9Rj/KGQjJprsHw2ASznl+ORYOmhAPNk/FH3besLNpbYvLXWN7Pmwaak+2eu8Dl9xni29dBo3PlmBqvxsvauDx89A4YnDiF2xUf9da/RXmUoLZ7GTSWWa3ZfzsfNSDrvXK9Q6DI/0ZsB4cwBu9vbVgaRChPvIEKwpxvl597NrJPEJQNkdMxA1/A4EKOybO9PW96S9/WXr9rZ0fQ5/WXYFHP4S7i97+yp/927cWLkSnv36Ieqtt2qBtm7d0PH99xttKA+SEDjCnl9nzuhVIhs92A4F7O0vvsk80NZ9zx62CKNQJEVMDKLefrvJyph2cEeDVTaXrxrrl7asDDk7diDj009BAG+bmTNtDrSR6ujlxY/pm+IA2hq7Ktb9bs+xlfb++8jZvh3yBybDfcrD9YA2ugflERG3LKONB9rMhejxV+bpq1/g4dfWsz8NVS6tu3Kt/2hrgbac775jwjUE6vvddRfrcENAG19e7xkLgbZ/lk9FeEY2bkybhwkjxwl2cJZKiZ/yUvFd7g2Ws+29jv3Q3d1X0PFvpJzDL3kck/fxchkmDR6hPy6tshxtZY3nqNxzLR/L9tUyLinl16IR4aweuwBtKpUKp06dAimA+vr66hltFM65bds2rF69mn3fUkY52mR970NuOaeqQ5ZbVsXop2QUsjkh3p/Jt5oyisMlI0fyZhjCyX9navLMKq3C+exSvL637gUh5DPEwwVt3KX1GHWZpSp9Wx7dfpkBgGR8DjdjoE0+6C64P1hLJaeyxGAjkM2UTe/VBndH+7HdAG11/ZBUm16n6moU5efDy8+vXrX2fNjYtA+toDKHr4DShNO4upwb51LfQLh1jEfB0b36qxO/+ltI/TnGanP7K6+8CkdSikG6IwRkUz5FmbOY3eM1ytnYdj4HPyXk4rG+IZCKnBATqIC71Jndhw9/cxHJhXWZrERDfrRPCLq2cdcLmhAztqhSzaSkbSVyYg9WsppRAAAgAElEQVRf7U8swPnsckhETvgpIY9tEryk+ROBx2pl5vkLd7X/ZPR9aBrauElN5jZoBbdfnSaQvwYNGdoow7m1tbul2mOP8dVSfWmO8zr8JdzL9vaVIZuI2ABkxCYi4MxSoE2VlYWqrCzEf/stpEGmkywL73nTSpr0Fz2gGqKGNOFUPNDW9eefkbFhg15xtO3TT4NUWm8Fs/fYssQHfPitWKFA5IoVeqCNxhGNp6YaL4RQdPwQ0r+pzX3lANqa6lFhx9lzbPEsWtk94+Dx2OMoeO5paK5e1jcsYskSuLRpAwoxpXDk2I0bzaomC+uNfUqZCh3NGDEMv3hNgq66GlG+rnh+SDuzJzcE2gzXBvZpbeup1dZAm0gm02+OmGK0mQXaxi1At3gvfY42Ch01xWj7e/kURGTkIGPms7hnGBdOKtRKNWqsSU9goBmJI8wI7ghCcTTVOjg7iZhQQk6VEiqdDhInEfvtfHkBY7ORDfcOxpCUIgwbNkx/Sv7YxtpAEY+U+uuTv9P1RSlfG5Gn7AK05efnM5XQ3377rV7bRo0aBRI8aEmgbcGSV/DywkUgZpmhUZ40ctLgCC/QFSHwjTcC5YyBKsqbRqAbCReQPdonGGNj/dk7Cl3QE38dxtChw9gim2e8Pf3jVZzJKGXlCYH3d5Pinhg/3NbOs0FxAlpQKzVaXMmtQKGSa7erRIQFvyaxENgXLn+Mqmvn2PeS9rHwfu5dtphd93c6+z8hp0LfFx4gpO+JJUcLeJ7iSIX43yn3Gw1NWy3gqe4zj42BtqIcLh26IOyld5FcoGTAAZk9HzZUPzETeeEI3p88sJFWpMLZrFIEubmwG4NAVnrfpL5TWVv6oLEbVsjv9vaVkDa0dBl+LMlDI9D24blwbdcB55+ZCNqNJWs75SkEjJ6I0xml2Pv3Ocz7z23NAobQzsbaY+n6+YLuL7r/iEE6rWcbXMmpQISPDD9fzmfjn80FCgmGtPfmwridwBinPJBu6GfDfI1pxZX47nwuLmVz/T002zxL15JrZcuxRffQhZwyvPBzop6By7floatb0TvnOI4H9GZf0WcypbMcG2MeQaJnFF4eGo4x0S23KcO3tejkYXj1HGTSjeSvmN63sbnDYY17wJbjq/Gz3folHP4Sfg3t7StjoI3YRUkLF8Jr4EAGeDRmhow2PjG1tTm1GjtnQ7+b8peuqhIiqfVCYXx6FDp/2p23s2aEfLMDZR+uRvHhw7iVFEep7fYeW5ZcR8qhd/buu9khBPjyoaNCAV9z56JrX1WQi+SPl6EiqTa80AG0WXJ1LC9rz7FVD2ib/zQ0VwyAtkWLWINbO8t0/6Kp8LyRUse5qcOGYLWaA2Po3Xj3IxxT2JQR0HbHx18jOLcUbcbPAEW+/BvMlkBbwLhxgEikB9pIqEWrVEJTXKx3pVmgbcJL6NLZG0vCuzHQa1t2IvJ3vsNCR/dHjEFid+46jji6GJGZTQPa6PiNGVfxWeY1BrTdH9geBeraHHKkULou/TLKtRomnkA53fLUlezv8f7heLJtDI4cOFgHaBM6RmitcyazlJGaeCNsZsXoSPsBbbNnz0bnzp0hl9eqNCiVSsZyW7t2bYsCbYsXL2aCCjllVRCJnOAmFYMEFQ7fKGLUP7ph+bBMU06mxTDPfjP8nQA6XmmCvv/777/Rty8nZUsAD6l8zth2CUn5SgZmEbjVpY3CogUaL57An3fyVxfZx9VH5umb4iRzRd6LW7H6cGqdfhi3j4BDw0Fh3FfKBUfAgC1EIqq1GlTl5+LCs1xyw1JXX/w1aTVIlGHNuE6I8Vfg8MEDbICXqjTQVoOxgdykzlBpdSyEt6HwVn4TlsJsyUfxQQr4KaS4mluBS7nlLASXgNO+YZ4IdJNiw/EMBoTEBirw0tB2eG7XNcZwpGv//tiOeG1fMgMwCexIK6rE8EgfTOzSsJqt0BvSFuXs+WC2RfvsWQcx2fL+2IWCv35nTLbYlZvq5GPLP7QbN9athKLbAIinL2Zg899pJaxJj/cLwaRu9mMPrP07HT9czGX3nSmgzBK/TO4ehBh/V3Twd2VJNg8mcYIp5mzlmEgQu5Xu18byRzbUDmvGFt2HF7PLUFypQXSAAvN+uoobRsy8oe29ceB6IZ5L+Aih+dfwRa+ncUoWgQ/7SKD88AU4V1UgXRGCQ8GDcSNyID6bGNuioe1VuVm4sW4FOi40HRr2/DdHUSLxwt0xfrgnxt+SS/yvLGvN+Po3OszhL+FX3d6+qrh2DZTrhtQgI1euRMXVq8jctImF1QTPaHzh1tqBtowdm5C5Y5NNFqK0w8/nEc65h1M09P7sK5SueJUxaiIWLYLPHXfYnD0nfLRYVtLeY8uS1tAC99QILryp7VNPMXEE39GjGUNSCLPS3LkIaCtPSmCRAmKZKyQ+fqjMSEXE44vg1XuwRQBsa/KXJb5tibL29NX/AtBG68d9S2bAO6Uu0JYwYBDWOY3XX7JPJ8Sgoz+XgN7YFiRtQ6fN37Dk+w6gjfOOcY42TWkpNEVFdVxnGDoaMGEC+41UankzzuvWENAW0VGByUFR7FDKp1a9610GtP0WNgq/ho1m389JWmkV0LYtJxkfpF3CfQERiHb1ZHnXLpUXwV8iQ6qqjIFqxhYmc8P66AGQi52t2lCh6MNXfk9mZJ0vTmWx01CutrkDa+JnDU5stRgChY4mJCQgJiYGLi61u/zmvm/uiY0H2ozPS2Gd9395Xv81AU2923rq/+YVJOgLAoh4MK6dt5yBWrwR040AG1VOKkIiIvXMlvvjA/DA1gus2DeT4+Atl7AFsaWLYkNRhpGfnmb18UCbk0yO6kolXu+1GAUyHz2gR2X8FRLGnCGjxTjZvsQCHLhee2PxLDf6jWfZ9AxxR5c2bvBoYkJ2TWkRsn/7DpXpySBKOm/zBnKKRmSUf6qL9gaUgbHYeiaL+czQ3yQWER/kxlh8VJYsX6lBUn4Fskur9OG0lMuOjPw/tL0Xjt8sZYCqtUYABgFwBCQQQ5FC4ExJ9lp7HqHH2/PBLLQN9iz3e2IB4gMVCKxhCSUXKdHeW468gz8j47uNUBfkstPzD8wipYbdR+ezy4D065Cu4UJKiS21teNDdZp6Z7QvnuzXFu4y2+YlJDbsl6e5yZVAtk33xzBgLLOkCqlFShxPK2VzBp9rkcqN6+xPG0TYfbkAgyI88dvVAnbPEvj/37s71Gn36/uS8fu1AsZ64wE3Ok/nQAWO3+SARBr3BBAvHRGBNh5NY1g1dWyll6jw+d4zOFzkwvrJJwWldhEINa1HG8z54Qq2T4nHwetF8N/wHJQp11A49XUcdQ7D4hER4EFSOibXsy1+Cr4Dsm4DUFGlRf92nujaxg2d/BUQO9mWadvQWKY2pW35AN3W/VKvGM0HQz7hxHXo4TqjdzDa+8itBjvteW+1dN1NHV8t3e6WOr/DX8I93xy+uvzEEyi/cAEUcqVMTETW1q3/c0Cb76DRCJ+1QLjjTZQ0BbR5rt+M4kensdL+G79AQHhbkzlKrTqxnQ5ujrFlSdPPT5yIquxsBrDl//orG4PKa9cEMSvNnYeAtptfr0Xunh3w6jWYAW302X/keIRMfBRieeO5ivi6W5u/LPGttWXJj7oqFQMpKaVJY2ZPX/0vAG2ashL89tpsBGXcrOPKYz374xs5l+eXjE+DJJdwm80SsQiVah3bqN2UcYhtIhCw4wDaOH/VA9pKShg7jeaTkhMnQKHpsrAwfY42U0BbtUYDCmXnTZ2XB3VuLpQpKcj64gvoVUcnvASE1U3HNfrodnY9yvveg4p+Y1kVqu0LEZqeA/VTL6NfX0790xI7XZqPZ64eY2w1c6Dac2FxTKWUt34eAfBw5rARa+5FwhqIGETGp/middCOqV3qdcFqoI1q1Gg02LdvHz777DNUVVUxtdAjR45g7NixcG/hnAzmgDZq99+pxShW8eqfLnrhAXMXmsJEpSIR7ttSC9CZK0vAHS2kKSTz64fiLAbYTNXLK6jyQFuGbxSC8xOxJv5JdBnQv05IKH+8IUONwikLTLBkeKYcHUOLd1o8zh3YllXRwc/0joGp9l1d/rRepMH49+UjP6zD0AmVa3FTaT34QaqthmAGgRGjO/lALHLCtnM5DMhQSEV4vF8onvrhKgPpqMzbd0dh6Z7rDOQjsIIARrIdFzhQ5+07o/DWwRTGfKObZ8GwcCZacTi5EDdLVHjIjkwpY99ZMxlYMmnZuywBFTQxkfAHWWaJCqcySpmCCz0sYykPohMQ8tvH6ORUDM+sK6xckcwHWR0G4nL4AORIvNg1cXJy0od78/cDhSEuG/QmurkrcaZUxoQFyCh0k3YZCivUGB7lY3U3f0zIw8dHbzKAido8d1AYoo121uhe0+qqWVj5z1fyEaiQYFikD0gUIatMxeaFKm01mxeIAWscrnwtr4Id7+cmhVKtBQFbJUoNInzkeOqHK/q+UWeIqfnuPR1xvUAJCov2lIvRz2DToKEONza2KKya/hG4ueV0FiZ3D8T+41ewPbEcoy5vrwNs0n1E902QOwf6UV/ppaci5RoSFs5k31FiWtrkCHLnRBAuLZgBZWoS+1zpLMdrvRazcFLeaD6isbF2fDSyy6oYa6J3iIfdhCJIbCP/8K+IWb6BhScbWk55Fe77onbup7nl1ZEROJxcjIk1ikO04OTHd2MDrUSlYezdHy7lYkav4MaKt6rfaUwI2TRqbHy1qk61gsY4/CX8IjSHr/RA26JFKLt0Sb8IaQ2MtvLEi9CUFsOtUxemfkoLVImHN5xqFhGNvUfwjDb3mG5mGbxCr4YpoM3jjVUoeelZOPn4wmvVh5D4+rJnHW062zgtnNBmCi7XHGNLcGMoN+BTT6H07FmWH5DCkAloIxMyDs2dhwCiC889BHVhHsKmz4MyI0UPtAWPfwTObrVMlsba2tr81Vh7+d8pT52mrBjVumqI5a5QlxRCFhCiZ15SahJ1cQEr7uLfBk7i+orw6qI8lF48hZy93yN66ceNntrQVyx0W+LCzkdt0VYqIZJK4SQSQ6fh2DhiF5lgJigPtKXeOwP+48fBdfYkVFeUMwClsjAVEc+0/tBR8ueeFU/XA9p+69wbv3o/BH7NZ5iAnvzkr5DieFoJBkV4OYC2GvVZw8FoDmijUHQCzMjce/ZE6cmTbH4JmjQJOrW6Xl7NyjROSMDYLk6eXAu0PfgC0MYJfhIX5NWEc0bd3I8ntx2HJDwaHtNfZIef3/ASgtOy4TRvAXr05FhulhgPtPHH9HT3Q6zCC+3kbuyrLgof+EldoNZxa0FaN8pEtbiDNfMWYSm8eCatBRfsTmIYh6m0PlYDbaQ6SsDaV199BS8vL7i6ujIVUgod3b59O5566imIxdYDKpY437BsQ0Ab/3JACwZ6+Bsbz6TgF5s8I40WvuRQYlSlFCoZWJOUmQ8PDw/GwjqZXqoPSaV8bG+M4eiT1hoBRWczS/WMNgq3GpxxCBWD7kP4g7WqQfx5qL1taha99B3P0OJ/J/2HKo0O+68XIqtEVUftdEavNiyUs1uwW6NgGw+gpLwxF2WXuUSDLt0GQOcViJyjf8BbVYg949/GrNE9sPtKPqNZEuAl1yjxQL/2GNXRF6fTS5FUUIHLORW4WJOHytBfxOyhhby/m4QtsikhJoWlEePl58t5WP93BqvzldsjGKBBL3IUlko+oMT09DeBEIn55RgY7s2ADQJeEguU6B7srl80Ttxyni3ojY1f8NO1ps9bH+wMb8qx1QxmzWQgpHkUfkvCGFVaHRsjV/MqWEhulyA3m4Tx8ffPyj9uMN/O6NkGPUM9MHN7gj5vGd/OkPJ0zD/9jr7ZF3zj8H3EOMbYNGV8jsGZ+xZCXJyLdi+uxvm8ErSJ64sFvyaiokqnZ0DS8S8ObYd/0opZeDCxwyjk2DgvHw8ibDmVyZiUFIZNQFpasQrpxSos/f06awodv/T29nrQSIivbVGG5h8CqzacyMClrHI2F9G9weePpHMQcNMvzIMBzXRNq3Q6tklA9wH/N+Vk3HfgIC67tMdD3YPqKYASoHggqYCFgxLrjv6ne3b+mXcYe7B/3gmIXt4Ewk01OqCjr7wes05bUYZLCx5BVV4WzC3oEhY8gorUROaaYx3vwr5wbmfLXOgsAd907xOIF+rpgkHhXjZhnBJT0PnVB6BTlsNn4Ch49RgA7z5Dmb/SSyvZrpVhmDDPAqZQ9Qe7BrJxQg/exvK30fgi2jk9P24WV+JwchE23teyIbOWjEuan9NLKtEn1BNe8voLD8O67Dl3kR9JeIN2ssl6hXhALhUxBmRrW8gXnTiMiuTL8Bt6j160xZTP7ekvS66xLcrSHEXjnJ6v9rDm8FXyq6+iYN8+hMyaharc3CYBbYq4OMaKI7NVjjZVTiYSFj7CcpSGPPAYZG0joS0vhbO7Fzy79DHpbmN/8ZsKtgDaDDdx+dBRt+cXoOztFXDuFA2PJcv0IUh0b3q6ONtts8QWY605xpYl7aQQZgLYFJ07o/ziRbYQplyBrh3qbgZZUmfa5neRs2cHJN5+oLxsOXu+qwXaxk1nY0motTZ/CW13ZfZN7oXIwCRefhDL5KgqyGFMNb05OTHQi37njVJNZO/+BiUXT6AyPUW/QUfHiaSmowx4X1HEhjIlEYqO8fDuPZgJUhSfPYaAkVzIXsmFE5CHhMM9rhfkoe0FAZ880PbNxJeQGdAOs9Y/C3mVEoqYTijPu4KIWbVAm2vHDoh84w1I/VpHCgxKQeIsdoKkNB+/vzHXJNCWGzcL4+MCsPC3JLYOo4gyeg+jCC56R91wPBMb7othQNv1n7fg3oOXETDqPrSd+rTQIXFLl+PHFj9fGHbGGGgrO3sWZRcuIP2TWiEUvjyfHoEYbLSJY2iCgLap8wE/MVMDJcYZGQ+0ibz8IOs2kH2XfXov3IvLmgy0ZVUpMePiIZTrNKCQ0Dcie7GccCJGihLDy5nb0Ddn1sxbtFFOY5Y3Hg+yS+goiSG89NJLWLZsGZydnbFw4UIsX74cOTk5eO211/Dhhx+2ihxtphzNA0SWhnTSCz6hmTpwqp1kfI42AmJe3p2kX9wTYGVLtgIlRc95ksuBkdT/IUQe3QpZr6HwmFGX+m9K+cLcYOMXftR2UtI4lFwEajeBCgSI8OGbpo4nsJL+EaiVN388dMoyfSgrlZ9z/kNEFiehcNrrGDa4DwqPH8Q/pxLwhecAPFFyAD3/M64Oc4QWnX9cL8SIKG84OzmhSlcNDxcxYgPcGhQpIKEKLly24RursVmUmETvHEplwhfEfHusbzBj8hiLY9DkPqd/qE0YUubaRAuV5EIliq6expjbhzbWdMG/80AShfTJnJ3w5sEU5jtDEQ2qbFikN8s1SACKTCJmi+q4QNPXge6lxPyKOqAsfbfun3RcyS1nLDQeCKIHJPmP/ubDIaMDXOG1eTGCNYWQleXjXHAfZDp741pgNyS5BDHAiNhcAW4StpAuVWkZyEIPWmIQ8bvzFAaT3LE/y/9H56c8fvRQNmcElhH4R8Im98b6s9DjT/5Jh9xZxO4D3niRg9q/FXjnzg42D0kVfBFrgHMC9Z/dVZuQ0/B48vO8QW0Zs7ZMpWELm/mD2+GdQyn4J62kXn7KfmGeeHloO9woqkRGiQpvHuByZMTnn2d51Agw75PzD/pk/6M/TWPS6bxarNQ3AJHPrqzHEuMrqi0XiPB5K6Dybwfag6L7kcQm+LFjKhdeuLeMbWbQpoIQgIXubQoFX7InCY+EVEKmKcchlR9OX0isA/JS29o9vQzfI5KNBb4N/cM8cTS1NiEslSMGcziFO1eoGeBmCC4QMKquEVyh/989ksrqMgRG3xvb0W6AhCVjqrGyxMac8W0CAxzpflw7rhO7ThzUVbNjWMNYpb+teZExbguBareFezHmJt2ne68V1LlHKZyX5jC6DsSsbCjPZ2P9tOXvaZu5RSyZz9iHETrhETZO+TAXw3PZ0l+27ENT6qJNNVId/ujeTk05vNFjmsNXtAjJ+vJL+I/ncgPl7thhceioIiYG5QlcsnlbAW2XXnoYypvJrE7Kp2WYpoNX2dPjBzoNqrVaHDx4EEOHD9ezcvgIBGuBNnpP2XkxB6qad+HyrZsRmZOEuD7xqPzpe5AComLyNBaaZGj03u0hc9aLVjV6wZuxQHOMLUu6k7RgAYqOHGFKkcQ+EZonsKFznJwymJuTBo5Cm3un6YE2Gk8USurTdxhjR1LOLDa3m2Bz8fW3Nn8J9W3u3u+Rd/hXVlzq4w+ptz88uvWDIqITVHlZuLy4lsBAgGTIpMfh1a2/Pk+w4dxOdfgPHwu/4WOhTL8B1/COkAe3g6acS3HjJBZDJJHiwOEjGNyvD848WhsqJwsJR2X6DbPNdo2MQfvHF8EliIs0Mmd7N3yLf05dw6G421Hh5Iw+1//BpGNfQdo+GFWVGYh4ZBHbMKB5TRHfGRGvLIWLv/3yGAu9DjRX3SyphK6iDNorJ5G4cx1887joIt4OdO2L8TNfY+8d4784V29Nxpf7dnI8dpcew+HjPzAGlbXzm9A+tIZylgBtpDxLoL0pa2h+EQq0PdC5A2YGd8TI09z9xQNtps7XVEYb1XWxvAi/56djgFcgenvUguBCroc18xZtLpVUaljEj6HZRXWUcrG98MILyMzMRGxsLPbu3YvevXtj9+7d6N+/PwPaFEYPWCEOsFWZhhht1p6DB+pIXOG3A4cxcMAAhqr/k1rMQuIofHFifKBNGS+GQJvXM2+h6L0X4BwcDp+F6/TdMWayCekngWXUDwqdpPxTd3TwwdnMMnRr44ZFIyJYFYaMOFokENBIIWXzfrrGgJO5Pz3OyvH52GhRPCntR8Ql7oUivg8qEy/qVSJVYdFwSb2MyHnL6yn88SFnQtptjzK8Simfm41CHCnfFFGWCXRcdTiNAakEZHw8LhohHi42VyolXz/5wxVcyCpDmFyLLQ/3AeUyO3WzhDE4HukV3CibhHzD+5LqSylSsoUPqV929Fdg6+msRsVAjP1LzCliIBKQQPnrdl7Mw+y+wdh4PIPl/3ugayAIsKEJaNflPKaSaSg2QoAegW68LRoRjjuifKFMrQ0vpN9Clm+Ba1AwE7j47GQW3r2nQ4OhaobhicpB92LgrGf153hxdyKmdg/C56eyWLv49hiGHPOFjcVRCOAjYIY3PmdaawJGCODclZCHEE8Zu2/X/52OoynFDYopmLtvDPtP7LXHUr5BeOZZqCRyuKg51VRDM1Qo41k7tACkkCaxqxtjqlGOPSG7iqQiW5WfDd+BoxE+u3bjgMbuZyczIHJywv1dAvBDQh4+O56pDwOne5FAll6hHnVCuvmxTw/CQ9cLEeolY5sHFBJORuOA2JPEoiSGXlzBBcbYM7TUyAFY3eY+/VdD/Krw2oT+mPbtxTpAGc1/SrWO1UnXgHLQkVEewT8SC5m0OJlhvk/D87w8LLzBDQ17zHOW1vnSr0m4mlte5wWXz61JitokQBMb6AY3qQgjO/ihrZeLTYG2MRvPsDBi400PU/2gPIEvDGlnaRdtXp4HkPmKCbDeNnwRUyDPL6vCqyMjQUAxb9a8+PF1CA3rNe4sbXJ1a+Nu0eYB/w5kmEeRWGz0jPror5vYm1iAZSPbM4DUONSYjqW2NlXl2xa+auyCp69fz3LPtCag7fqHS1F47A+zTefnZHqnU5WWoDrpPLQqJculHNetB9xjuzOWAiXBp2T41i5ESenbWGiLgLZ5eX9BfeYUXKc/Cte7x0JkkMOZb7ynzLnJ+YAbu3bW/N4cY8uS9uXv3o0bK1fqD7EWaKMwxVPTOYEFGi8EIuXt/wnZv3ytP0fU82/Ds2tfFjqprayAs6ubWZZba/OXEN+aS3VDvgh9cDZTYzVlfkPuRODYKYzddnXlswwgU0TGsHuJjiWjcFxZcDt49xsGbVkpCCjTVVYw1tvN9HR4VRYzpVcSoSDf8kb18EbHlF44wXK/kclCI9D5jc+5n2sU4XiSBIVN0obzqk9+xs7qusDZvad2YoTqIjTaPITe+wQqriWi4PQeoIaTYCpNhhD/2bIMH12m/ON7lG43HX6bPGQIBk9azNKuUGQXpQai9y5iEtE7Ab0HktG7+Rmc/lcDbV99uhO/p6sQXJSBcSe/Z36JXL4cXoMGsc8ElvEho7QR5BIWhoLfftNfUmP2m+G1FgK0zZ/6PL4fMRJezi54+uoxnCnNh0/JUfS5mI57ZXH66o5UJSNPV44xd89B9/CeTRpSmmod8qpUCHSRs1Q9lpi18xaBbeUqrT5XG53bLkAbVXzt2jU8++yz2LVrl76PXbt2xccff8zAtpY0ewJthv0yvGB8aCmvPmrL/l+/cB6FbzwJkVwBv3e+17PbAtbs0Z+G8rLRZNQU41+a+OTm9D9NXGTEwKDJjFgDl7LLGGDCL3p8Kguw+MTrKHTxxmu9lzD1DVJaVV87h8J355ttyq2SqJJyZAUopPqQ09f3J7MJnmdn0SLfmMliif8JFKDcb538XPHdhRyWt8mQ8WIcGkh13xXti24hHuge7MYesu5S5zqMHnp4bT+fw5Rvz2WWsrxephR2KcfXA10C0N7XFd41oWCrDqfiWArlO/BkOahoHJgCpoT2kcYDsQ3vjvbDS7sTGfAwIc4fIztyYheGzCcCZQLvfFBftWFOr4bOxwM1qh5Dcduzr5ksSu8nFCbLwJfkQpbTQaWpZoAmH6pIYCCBqgVKDVPBvJZfgfTiSsaY8pQ7Y/XhNLx1p23CwYX6r7FyvBIvXy6/Qo0V+28w4QQCvOfcFspy4fE5CompSbTn7NRkiHxDGfhqGLI9pvQ0Rp7dXOe0Ipkr5G3bo/zaBZYomcKWvHoORMWNq6jKz2mwieGPvQzfwQ0nOy06eRhJqxeyehp7+dt5MZexMIlNtfDXWsbi+//piGB3F6aG+tHRdMLeDuwAACAASURBVBYqTIIrvHCKYSOjihPx5Pk19dpNqkiUJ+7e6zuR5BmJD+PnMEYlKRGXJ5/Hf+4YwvI9EtuOf7kzrIR2XJeNao9D14vw69X8OvcxX44YcHdG++kXqMQgpvmSrhXVy4dEN3bdm+t3mp/u3MSlBSCweUC4F5ujzBkxTcd39kfy+eMYM8J6Nu5/D6cyhV8y8hGnEi1iAiMpRZVo7ytn9zJdZ36eIiXfWX1DmstFJs+T8+s2Jq6RENoPMTe5EArKqZroyc0fNK/SeOnb1oPlD9GkJ2Dk4Nvga0Fagl+u5LO5qaO/nAHJm09lMtC5b6gHC+XmGfjEHmoofyAJsNB7gxCfUZ0055xIL2FsdpYLtWbsbjyRARKNIuCOnjf0jCSF9lEdKKUD9ypMDNtFe66za9inrQdjSscFcXlVhJq1L8lCzpOxYQMyP+cWtzwzTSjIwauO2orRRmH4ie+8iLKrXJ5In9tuR8Ffe9lnWXAY1AV5bNHOA220CMj7bRvyvv6oTlfbPjwXxaf/Qvk1buPTVkAbzQuD23uxzVoKVxuWdRYD//kR/s/Mg+ugISbzTLVmoG3o4EHQqSrrqJwLGTP2KEMKo+fvr00EL3QMmmsL5QY7/QgXGdP5nS+5e5IU3g/uZptdLG/bI/Ph1eM2lqeJWG0UCin1CTBZpTX3Is+8pPcyIXk/beXfM4/dCbqnCBxz79wTBUdqgQb+/YbOFfLALJa/jVjJBHpRee/eQxiTlMBq3ocX50+2uGk+/Uew0NCU9W+C3q+6fPAdY5+SUa42Gn95B35G1g9fsHu7w4vvwCOuN5I/eo0xESUduiKvogpebnJ4yKR4Z+0u/Ig26KgtRkSndvgtkYvKWPHPCsircuE/8D+oysxBcdJRfVtDHpyNoLvriohZ3BErD6DNGXqmlP/8Bcp/+cJkbanDhuD2KUtZZAaRIYhdz9vmk5kscoPsqdvaoszvst2ANnMbWcbv4Fa6pEmH8/fhe+t/wXfaQFbH6q3z2P+GcwaBZSynGt3/X36JioQEJC+rBZYbAtpUWVkgJWTeiMms0lUjbfpUfY62jY8vx5oBHKjHA20A9/642bN2bbeifD8ua3LwXscp6O7e/Buj1sxb1Bc+7VKhUq1nttkNaKMTkiDCxYsXUVhYyBhscXFxkMtrk1o3adTY4KCWANqo2QRyWBqSKqS7BX/uYTst0g5d4DX3HeQtfAi6ojyELF4H36hOTd4d5s9trMZK39OiiXLRkRqoKaCGQLaHna8g7Ni3SPGOgscz77D8VfSCTay+nHXLocpJhzw0AiEPPYmEBTP0C3PPHgMQ9WztTp0QH7SGMsRy41Vl+fbQgunz+2MbbR5N1MQAOJdViugABWOD/UUMpBphBmKBkdGCsmuwG2Mn8UagGP+78Ylo8Un5qvqGeeAyMcFOZNa7XnyuOwo5pPppgX9nJ796LAZ6aFRqtCzEjkBGYu0RgDz564tmGSXUfwJsyAioous/NtYPXYLcGbuFN55qa/hSxYd+WgO88iqW6rBo9FtRy/Bs9IKQ4IJSg9VHUlnus9n9QhmTk8AFW6uVCmmLrcrQNSyr0qBEpWXXj5h55zLLmKowD+TQg6aLuBIufUfi+4s5KFCSArACYd+8ivLLZ9g969V7CEvU69GlD9xjuoMAMW15GW6sq3/fUnlitHl2vw1S30B4xPdC5nebEDr1KXZsY5b2xfvI+W27RUpRxLx9+2CKSSDYmKFI4z/cR8bGZ98v50JayiWB5S1w2nxsrY5EvLQcARvms5DZf8Yvw/wh7RhIcfTwQRaWvOlEBq4XVOKJ/iHYn1jIRBrIeDEVAs0OXi/U3ysErFFb6N+YaF/G4pCKRZj69UUWukz3DglN5JapmdrsZ43MI01lLTXmf3O/k2L1q3uT2dhYdU8HBqp8dPQmy+sY6CZlfSBgkYwHrAlEkukq8epdcY3m+TR3XhrDJEBDoAwZ+XF0Jz/2fDF+vtJLD+E4y/ffYArbZJSvxRJBn6b6x/g4andeqRJFn76OklNH8FWHSSzsmtIoZLbtjo0xM80yTmmMvHNXBya0YioUmnKS3hXtBxLneP/PNOZ38jUdR8+QWoV0Gab2CMInf2cwtiGxD1+5oz0D5chXxEinceTqLGbzxP1fcnnEPh7XiYXfmuoTKUIn5lXoN9ko1YShGd9vhr/xuXToO8NNOr4M3TOk1m6ooEztIwEdGm/G9uu+A+g3YCDUWh1j0ImdaBMF8JLVzxtIoBMxTqWUA6hGoU7Iop7PeWR4bqEgh62BtqRVL6Ho1F+sKUF3T0LIg48jfdt69rff0LuR/dNW5O7/gc2dvqMmotzJBTlb30P5gR8ZOKCqdoKoKBeykHaMWcOb2FWBrh//1GBoYEP3Bb85yycnn/PpERQqvNkhBLgNivTBXd3bsjFqbK0ZaBsyoD9SN62yWpFVyJximBTfXPnTo0dDV8Gxn4SOQXN1lV0+iyvLnoI4sC0i5q2AzEXKkv1TXrKsXVtZrjYCgDw692S5w8gUUZ1ZaKSpDbOmLFjpfZJSgFD+WJoviSAgk4jYc1GooJAQ35orw4fOEtBIwGLSf19mfS46cYgdQmyz6OWfsnBPMsq7ZgpMo7DPTkvWoPDoPqR/vZaptyo6xCH/IKdcTiA4r+BKwLYyNwv+t90OrbICoZOegNQvENc/fIWF6UY8zuVQMzQCOane7N3fMmYcse2SVi2AS3AY3IePgyakA9xdZfANDsFbH/2IXaIQ3FWVggcfHIH1KzfiUKfBeP7MKgSXpQH0mkJ5HpwBZ1cPaCpKGMgYOXeZRSqz1vi9bueqUVBYjHIxx+ouXP0c1InncahrH/S5fAoyVW0OrPQRwzB2xqv6wyl9BBkBtN+dz8W357LZ3/d29odn5A38aYfQUT6qi97f6lyjaiC7XAVnkYix7ul51RLAmxCgTVdZycKHmwq0VeXkQKeqBTlL1DqUqqtRRArTYZxXri/7BBPDOXbmtYoSpFSW4bXkTezvnwKn6F33csEeXFDfukAb3xGeXEV/2xVooxOQAEJFRQUTRGgNIBu1qaWANmsnIprUaYKliZkmekpMakh1lnXsCv9n/4u8d+ZCmXgBkc+8zhbEtrDp315ieXAopIoWmoZGC1UKeyH2Fv0f5uUC9ZrnUZXIvaQXDJiIvo88XjccgBhElKhX4c52NWmhnrBrO6TXToNyN4XPXihoEW6LvtmyDkoOn1xQgXNZZdh9uYCxW2b3C2HhwpSHqaxKy9QIaaeegFfKiZaUX8Foz/xCg2cOGraLALAx0T4YEenDjt38yyG0i+kCX7kzWwCxJOBJBWwHh2cZCukXhXUSW4HlOKvSQO5cX+2ysXoIFOzg78qAqDk/XGXA2p0xfri7ky9rK7Eb+DA5PvTWXJ0U7kkvOJ7d+iNx1csoPvUnhDCfzNXHs+K0bcLR5+26bKzG+sX/3twAhtB22ascPZg9NizVsyAoue+lhTOgrShnL17x720zuaNPO8HnnpnIhANINIDuYQoVJSPAU94uSp+PjcryvzXWD57VJg+LRKdFHwg6jl5o/kgqwLfnc3CjgGPdGt9PBK7dHuXDWKDKs3+h+J8DKPjrdzb/BJLCmosMtIkR9dwb+tzIp6ZyOWxcV+2uA0wS0EZhC/Ft3BiATLtZ/K784t+us7mTN7qX6dzLRkVCwWToRXU2Q4jdSSC7sf0wrYtZsRUCvomx1y3YnbFs+fA9WqgIyVFn7hoQ+FKs0rD0B7TQ4V8Uab6ivJU019BuMTH7yIxD/2g+9HF1xqu/JzN2JH8dyO9LbudCaS0xuhcnbb3A5lECj4j1tWJ0lKDNpCV7ruPA9UK2uJ/SPYglUDY0AtQJsJrZm1N75UE66hMBMLxsO7/go7Boqa8/XCOiG+wC3T/VOi0Sf/gKWedOwbU8H1K1Eh/2fhFPdPeEaF1NSLTMFYfueAmF3mEsXyJtklAfeTYetTsuUIEXhoSzXHMEZlzILkNGsYqF6BOARqJCpja+6BlN7GVTbEtqPAk0GYJZlDiY5nGe9Ulh2IuGR7D8nDxYT+OC7i1iOhuH7hrnTaTzu0rFrC+Lhocz1tuh68Um20NMZwIKDdnEm+6PZfnraAG+fF8Ku8duj/LGeUqj4C1j+VrpnvnnUhL+LuQWwYZ5P0kxfTCJpdSMY0o/sPpIGuQSJxbaTO8sEpEI/dt51gNrd1/OR/cQ9zrpPvJ27ULKW2/pr3tDIIfh88OWQBv/bKPFf9B/piLoHo6NwJQKiXUlkyPzhy+QuWMTW4yTstv84jg8eWENaCPUc/pLuJKSiqA/tur7Ie8+EMrTR9jffJig0PuT+kkLXBofFOHwzI9X2BxJqSBOT5uBAoUPDkYPQVJApL5KYrtNiAuoA7gRO8UUMCq0HfYq98f+/ehclc/eVTsufN9ep2H1ktKkTqVkQGdDSp/XlyxB4YED7BhrgbaiU38iadXLbJx4z3gRQf6+kHh4sTBRen7z4BqNJQpx5I0Y7JHzVtTxB+WrPn70CEaNGNagn/icRiQWRO+fhonE6UCaV2jeo1ByAipok1cIGN7Ui8MDbV3X7mLssZJLp1k4KOWRJqP8arSmknhyQly0hsnZs51tHBqGfBKzLGL2QvZAJJCSQrMVkbEoPHEI1eoqKNrHwEkigZNIhGqtDsf2/ILBk6az9R2f947ETbTKMrM5bOm5cn5eLaPRsM/uk56G1MsXwTGd8e6Xh7FLEo4xGScxPsYHZ3b8goyIYCaaZ2yBIyYie9829p5HgioEMtJnvr9N9WtjxxGorCkuYqJA5aWlyM3OQb7YHQE+HihYMQua9GRsGTUOWf7ZmL+F21ggy7p9GO6aXgu0GZ6H8oGS2BoZzUOx3TNw9tzPNsvRRonvCVyjMUxrHF7wir6nZzBt9BDYwhvNayQ0SAxx/tjG/GKL33mgbdG6vTik4zY7jBltpoA2yvtIoaS8xWzYYFZoxRhoy62kZ7V5oI3qLNGocfdZ7hl6qCcXtUL29NUvcKY09ZZltPH94KMG6L3RbkBbWloali5dylRGS0u5xI/Tpk1jAglt2zacvNEWg6uhOm41oI1enEi2XZWfwx5wZUmXIBKJ4DdsLAtBoUUrGU/3pwdi1k9fImjsFITcX195tCn+pQUTKU867f0SKcHd4Hv9JPwkGlQ7iRA8chyck89Dm54ECoiWB4cjc/Nq9uChBOax0x5nbWvMaELw2/kRo6lbG7rQ2Lns/Tu9bFJ4GuW2M3zh589rCkwzbhOxF2hxRLshFMY5PKpWZbOh3UJadNMETy+ri39Pht+pnyHTVCKhy3/wnwg5vjyThY5tA/DqHRH1lBnp4U0POwK8tGUlcAkIaVARz7jN5+fez9QkaUcv6K5JjYYGGh+fsHAmOzfttusqlQxU5hM5N+Wa0b1B4QDVUhl6bawNpW5KXf+WYw599xUU338MYjUEjLwP+Ud+RVUetzNIwhLhs+qKrNjbL3QNKQSYxgLlJCHVz+DxMwSdll6AiLVCRkD2Twm5yC6twuTubRAXpEDqm3NRmsDR13kzlSOS/41/ETcUfODvRT6cmQ9FpsWGwkWMZXtv4M+UIvayRwyiSF85Rnf0MwsOEWBHoXbGgAnlxRwU7mlSTXXGtkssHJzAGS7clJMi8HWVomeIeYVHehkg9g+xz0I8ZHXaRP154ZdrTFmWGMwT4v1xLrMcoZ5SvPgLF5pL5/l1ZuOsRAKtTmaUYNelPCZWQHPif+/ugBh/0wwtcxeX/EKsXDLKQfPGmEjB7DRjZvba8dFo68mxainU4adLtAOegw/+w6VFIHCUT4kQ6esKSXEu/BP+QA9fMbx9fZB3YBdjYRMbiEJ83Dt1YeHtEi8u9J3mUk15CWNj5tck1zbs18FZW/DsoDAYKuxK/YIQ8eZXLGVApI+cgaQ/7TuET1I92LOAjJh7pGj79dlsk2rcxMykMF6VhgMje7f1YAAssQ0T85TM98Rme6R3MGP5EZNZiNHYmtqjDRvDBOgRG5ZPZWDIiqa65g0KY3nm+Dxd/9cnGCM7+rANoVAPGQMxSdSHxhYZDVd6pyHglIBM2oT66kwWfrqUJyivZGPPU545R6AaAayUqJ/uM2Ojeyw20JWpMdNzlxZLs3ZcBgF1dcRMkpOR8sYb3OFiMfzvuQe+Y+qGwfOgNIVAkYI99ang5CkUvjxfH3JKhzdVDCHxvy+xcE8C2UImPmryEvKscP5HUuomkI3NDf/P3nXAR1Wl35NJ75U0khB6R6QjRURFEMGGBRsia1nFhmWlrGIB3VXBgq5lFcW22BUbNrpSpfcAIQlJSO89mf/vfI87eTOZybxJs/z59ueGZO68d999991377nnO+fxd7D1cDL6ZO6BW3WlbIZ59R6C/CX147teb9NZH9E7rlF3kn2EbNMbBsZAuY7yGJn9R2DDuGlYn1avc8o+dXnfKOlbzZE5cVbH5ny+6ofvEfvLZ8Iyak2gLfPrD1CdmyXzfEaPfy6Rc9qLmuJi7Jw4UT5qDtBGgKdg+y84+tw8AdqCbvwHQqNjEBzgh5qSIpSnHhEGFTXHVPgNGImy39bDp2MPJM6cD/8obYNC9YMtmzdh8rmjHQJjLFdVa7YCI9QmsQL4mWr+2uU9LOnmBNoUO6g599LedytLirHntokw+frhzNc1sXYFfFVmZ8i/CTgpJpo6BtdnJYf3aBuRfv7wDGsHn6i4+lMYoDE1hf3HEzBdlPMXbk7LUGSj7xY69S68cswXGz2iQV22Mcc343BQe3Tx1hzdLZEPeAZHoMuj/0LSiw+Jhi5D3E7d3BA1/kqX1gGu3BuClcf/+y/4xnVG8LgpKDywE9tT8vB6qi84Xi1er6U5zr9+JgojDmPx4vp03pPnnYMLHQBtfN9/uidL3pMc/0ePzMGuFgLaqItuGwSCCQhzA0ptsrI/872pDwLFfA9y/tLcjVAj7az61i2vrsEBs7bxvfDjOcIsVmMGx5GaggIrRhvLZX2iGTaZPDwQN3Omw9M1BWjjwUZvWyDH/CsCbbwupZfYKkBbaWkpZs6cibfeegvDhg1DUFCQMNt27NiB6dOn49///je87YigGuk0LVHm9wDaOEhzZ4iDtO1A3dg1cfes+MBOZH37YYNiBKPUIrHP4uVC82bkb16Noy88jKAzhqHrA/W7rs1tOzrAlLw6H57dz0DBh/XilNz1IADIhbA+QoeNReItD8HkZT3QOKoHB4RB0WTp3S0iq2e8ptGs/8xBsW79gtneTj9ZgMMSgkQPjQw1DtS0uicbjKmK3h7WjBe2h9EXM1kUBSvehltFmViGV6Qexd5+lyBs3BQroXWCWx5+gdg396ZTNubai1YPeCpAV89E4mLS3T9AWEa2It+cdHCn00h6IM+lQDH9/Q7scQa6zXuxWV3AHjjSrAP+hb/MfrDz/dfhtVfTjlLBlM9eTy41xCZrjeahrtWJj98Q8WCOn0xHjb3yZsN9S/Uvs4+/AEucsDNU3+C/eVyOV42xgFV5PRjn7FlkSunSrRmia8kJH4GGxlhmfOaf+PmYMHQIkhFgIajBRShTJAfHB8oxGJqhSQVuWG7fKYplnpzQWRb6BJUUI4BAx76sUny0+6SknROMJKuHpiZkJu/OLBXjEmqcOQqCK1P6RVqZTTi79wQf5322DXuK6QbtKeze2CBvdIvws8vW473S0kFNYn7BxTuDoKXt5oOzc/Nzsq9SCyos4JLSddOnLdrbGOF3z05fIxp9zqLDjPtlE0wxMZW2D7VKd4f3lcVDr5IjOOfRxRaWFOcHe2ZdLcCdLbjB/tVt4Fn45mAOPtmV3YAFpsxYWK/BcUGiBcj7rABfxQBhvzLL/yDyDVwYsB9MemuH9DGlp0Vwkf2Nv1/ZPwrVNXX4bE+2AF5sG1vzCfbR24fHISrQC4vWpsiOPX9X7uOUG1C7/a6yg8kme36DZjSkD/Ue5U+G+ryddx1Gd4vC5J7t8OORPGQVV1l0etT39ams7Ot8P/P+6/VGCSxTkoFtMOe7I/hbnyCMTfke5poamPwCEDpgFEyeWiqtR3AwPIKCGnQLAglphZVIK6yQRRX7e/WeXQK0effoicoDBl1HzWZZyBfu2Ijifb/BbK6ziKjzpI1tRPH9nLryU+SkpsBjbz0TJCuwPT4//2HZBA8MCMRl3QKwLq0c2eW1mLTuWbQvTpNzdHnwGQT3HYzymjrR0mssfY/9QzE4vjmQi/e2Z1p0efVAm3IczYeXONoTVFH3j89jgJeHyEs05mzv7Blsjc/XfPYhAj5Z0uqbwPp3Eq+jx2Ovwb+TfdYsdZEKN20SMMSvc2d4RUeD78rI8Ve41AQ1xQUo2rVZJGgEaLtpDtzDoyWlHGXFqCkpFBH+rDXfynFpqud/yQzkP/eAbDJ4DzsfkYNHIaTvYHCMJ4tj06ZNGDvyLGHB2oYSulemUtwcIDirZBb05ZUWsXp/8rOmal0XVNQIq4hzar6DVUqqvEd/24zcxfeLBE/XuS9Y9XWCQebqSniG2HcwlLWPm0nKEBR1ZY3H63E2h3B4M81mlKcnozz5MMxuQHVJKY59+jaqPP0QkJ8GePsh3S8GZXVuQBbQ5WQSjkd3QAev4yj2DEIg3+9atiUSHpiFdpMuQfbPXyJ3zddWoGrMpTci9vKbXOpTRgpTWzJ/48+idRfQdwg8J05D4XMPyNjDzKlnzrzfArTde9UdQGwSHnj3F8Rma5tDjQFt/Jxj8JXv7pb3W7tuxxFcvMElRhv7MhlrfA74HuXGLZlpBNqU1ihZlxzHqDmqD75Hn/jpmGx8siwZ5wTelKQDy7ZFmrysq88ahVlL1+MgtE3XO356SfqCBWgrKkLJrl2gkzFdjKnHpg+a1nhF2tdiZLn8E5moPpU6ymeptEabZzhKHVXHVkCbXo/tr8JoU9eo+ozt8+BmptVkMyI3N1eAtocffhg9e9Y7phw/fhzz58/HM888g/Bwbdf394jfA2jjC4xpSAxXUuH0qaFk+dBumtRt6iUw558i5Iy+L3xsESVVbotMger7/Mct2sQ7btF2bbl7w/qonRT+jb9TDFRo5W4mdLrjEZd2QdTLRgnYOxM/b86F0UlJL66vjsWJaXn6cQR07d0ioAJ10TKKKnAkr1wYaR1DfEX3igucAe0DLbo3rrqsGX0xK4aZvq3cfPwRMmoCOlxxk6QEMK0p7f2XhS1UkXbMqlkJoPU/BXgyraD4wA6596oPJ7+yEH6JXeU+81gF29aLHgxf1Fw0GnGWVCdUIuFMRYgYezGK925D2IjzHVLnjd7/fXNuQnlKklMxfaPH+yuWow5a2dH9KDlcD9jQXMU7PFL01Vy5j63VPgRyU5c9j/JUTZuLETnuMsTfcE+DU3IMzPv1J9FIYbop+yevkceggHPC9PuEeUmjBbKIakuLJb3DNgXG9sBqPCYAHHf9XdI3nT2L3JX/cl82np7Y1aWm4cYGATWaljAlm8FJ2tmdQjG2Syii/LUUBKYNUviXwICvh8nCfFJph4rtwwULdd86hvoIc8teiiHPYaup9cDZCVi+M8sKiODC6JmJXRDNhZiL8ekPa/BaSrAVeMJNhe7t/BocaWtakYBqOaVVwi5jncn0panBqI4hLp5ZK15cUYsbP9pr5XRs70D6dEd+fkfpGnTZrplhMPw8TIgqOYG9590J/9wUdNz3PdyKclHLxc2QyzGknYek7TEIsr1x1mxMH80+4IbhCUEyYdeHIy1Cff/ixP37wxojiUEG2ANjOogb+IGsUkzpY61nZqSBqEXJVM4u4X4C/NGU4N6vDuPhczvK3xgphRViMGJJYz0lcn91/yjZFFLANVkE1OdrTrqybZ1pcpJdViXO1bz/VdV1wtKjlpOXhwmZRZVIKazE/qwS+OanYPqEEcIsULqfb2xJFwCIYBcZ5irIDHzkvI7iXJxfUY1Fa1Ot3KTVs9A79VeMqElGwrF6sfCgvkMQP/VO1NXUwDMsDJ4hWkqOCjL13txyAidLquWYBCN7RwegKC0dFT+uxND8JISkaazQxhht3HyiblZ5Sr25i/48AcPOR/eZ/wS1iahlpdcJ4iyeYPqLG47L5+N2vIPBWVvk6zR3+S5hvMPu8UT1z/DftAJh510K/4tnoNLk5XBRyHYmmEiDILVyIGuV6b9X9osSV+jUC8+znMvWcZT3lCDLdwc1qQ0GdWKnD9IYUn+UUABYS2Vb8B3F4DtEJDPyslF6ZB8yPreWuBBh+olT7RpH8PsUMdeDvXvuvRLhoybIPMxo5G1ahWMvPiLFvfuPQODUe2AKCJbnKMzDDFNNlWyk55VWoLKmTj5z8/FD1sz6PuQenYDg6+5DemhHAU/T0tJw1/gzBaDgRo9Kv6+tM8t7a99JDYhg6I29OO7yXcZgP1LB9PWBpwzG+DeOMQTwXUklpVg+594qCByL4UxdHcoO7BSTNgJtHR56rk2db53NIZzdRwKBTDk9WV6Lq5cfFKf0hRutMw9Sq+IRn5mK0jB/+AeU4nhgIjrs1VIrGZ3mz0fo2LGye1dxMg0FW9YK2EZ9Om5sdp//imzCt2TsuvMyyxqSgK0pJAI1mZqjKmNbtwkYeOhbzVDvkmsEaJv50RZ0TstDertA5DzwD0yP1eQ87AUB3Ud+OKppWrdPQpe6zYaBNo5lnIPp45fkQlzcux04LyFbjsxtZbpA5iVjfXKhbEYRfNNLKnDzhnNBbpjSGIjvBEqI8DwE3FzRCXXlHrBvdRkwHI9+sAmHoDHaGgBtBQUo2rxZzA9o1JM4z1oX0OzlDd+ohkAbQci6OjPy0k+ipqreDIHnOFhQgx3LluOCQo2BWPDsUpwbVS8bwL/9fwDaHN2rZgNtNEF4+eWXMWDAAIwYMcLiKrVmzRphtRGEKygowNy5c7FgwYI2B93aGmizZfrYE3fnJLskaS/c3ExW4qJ8aVZmZyJs1HhEsRNoLgAAIABJREFUjb9CxMQJdOyZdZXF5Y+ufz0ff92KXt4aLB4CH4ee1Gi8jMAe/eAZ2g6VWemyeIiefC1CBoxEHXd13D1cFtJVL5sji+cIYOMKIGl04KEbYs5PXyB71Qqx2Y6edJ0VkKPSeJojwG+0Ls0p5+jFzBQlAlUUpiejgqnF7DORF1yO6oJc5Kz6ysI89E3oIgCUbRCg5f2kPgT7Gtk76Z+86XCyT+Yay6kgMEf9Igrj8xy9Fr5p6FIVKNhY6p6hA9kUUuBIa/SnptTnj/YdWyZhbVQ84oaPRdSFV7UI2NyS16uA8JQ3n7aYp4SNGIeEafdY6srrIbhKIE0bp85A51lPClNWLW6448wUES5u+Kx7E2wrK3HKBFCbGHLcnv0lhcjZJJmOodSeoeujK8FJomKQfLQ7Sxw29XpdBNy4QFWAGRenV54RBS5kVKjdXEfn5WSPRgx0pmSQecdQupuKNUYmAHXDtqYVYuoZ0YgM9LIrRm/k+thecX2H4u1tGVYLKSPfJVixaGIXu+mzRr6vyrBtd2QUY+PxQgFgyCpmUJeMDCxOfi/tEymOy2Tn0OBhxJoX5b20ZuQd+ByaQ6itZunM3UvE3KDCwxd+EZGoyzyOjV0vxA/BAzGgbxcBrxztcCrjFh6Xi29uNDFs+xe/rxaXCuBiOVfZYo21F8FIW9OXzOJK7MrUxnkuFthH9Od3pf1dLWsg+0ru2erVq8SYRB9Kr5BtRvmLed8dwW3D22N0x1Ar1grblf2czxSZBwQLYnMOWrkQhwwabRFG9+/aV5gX1MtNmHG/ZR7BhTzZoIvX1S8Yba+XaVxnH9B0nxoD2vRzR6aFkU33SoerhC3IKIjtib7R/mLYQ8DgoTEdBPxW6bevbEyzsISGnNyMqYc/kO/VjJ2KwlFXYd++ffguJ8ACcBFA5xhzT/kadNhWz94MvecZRPQdYAU+KFYSj0dQTQ9iqutVgNm20fWL4YAH5th1HOU49u5vmTIm6McygodGXcad9SsuDO2ZaDj7nl4Pi+N+x4eeN6QL2egztn+7vJPCx0xE/qbVom2qgpvpXMBWHDsAbnj1evJteEfYZ5TUFGmsY7IqOb/dP+9v8nu3hxaJxpazIJuWWTDHXtJc2X3HXIyAS2+xrCc4PrI/EWhLT88UcxECIm6e3ihZsRTmijJUbPweZkp9xHfHc11uQlq1Np6SzUPNRdsgOMGUdVttR76PyAziZg+DmytMc9f3Ler68V3KstysoJ4kAVo+dwpg57OupfKZJD2PY+PmtEI5HpnbyqVaX68TP38Nz0+eh9ug85Bwy2wZ39oqnM0hjNRD02nOt4CX1xx6H2d4FgJZqaIJeqK6PdpnnACIX3tAzHhuDatD0UfL5fAdH30UYafGTtFMKymyMntgn+zyz//A00OTpWhuqI0lurfSBEIfe8L7oE+uRiJhZER0w9LJFyI7eL8FaFt7ZgdMvXMJor2CG61KakEl9meX4o0Ta+BfuF6AtqoOvTF8QX1Wlu0B+B5gXyKjTR9kN7Nf+XmZ5P1AoO21TSdkDkYgjVIatqxMNabanoPvUJqs6Q1h+D5t6X73/U+r0HNQ40AbUz9LduxoALTxWS+tqUO5mwdCY6MQ6OUhzxJdbfmMKk3F6txcK9dRXuvnx8rwRXK5hZFo+s87DVxE7bHX/mqMNkeds9lAGxlt1157LVaurM+ltneyCy64AO+9997/O6DN3o6Yni4uTpxTb0fwGUMtqU0D3v7ZCrjSl7d3vH0PTRMmij4NhQMngyKfae++hJjLboRHYLDVcfnSpR6BrW03B8WiPVusnKkUy4WDspvJ3aGOhNEBWb1sWsJt0t45RevpniusQCGCSlyEc6JBILE0SdPFIHjU/zWNJv9HDHsvZos4sq+/VRqvno1kC/qqayPwQOCxpjAfgb0GiLZa8qsLZWFpGwQumM5sL1Rf1Avjx193pzCiGqM51LMwo0RsvyVDMeXoZkuBWqMi/C1Zhz/yserNBrog8dbZ2HQ0rcFi9Y9Y/9S3FyPrh8+kanpgXPVxMmw5geNimLopSndEfy18/rvPWyKMN6MGDQoQUWzPlpgkO2tfggDUXiQIoBeK5/dU6iBTa/Q6UvyMBgT8HmAW91LZZS2rFrOSCd3CxP1Xzz4ic+xEUZWFXaZPFSNgoVyHndW3sc9Ve5FlRKbUzR8fkOJcONnqmajjcPJKZhsnpmfGaruyrgSFpauy0+HXsbvV868YOPo2IIBAUr8CkZhySfMBBdjHP7gYa93iQaYVQQmlgceFoz0mwUt970BScBd8eG1fK0F9e/UnY5NpNAwaijCN+cD2bRg8dYZL7HBX2saVslzMltfUyoS7JVlrrtTBSN/SlyEjjDpKzGVx9w9E2ISr4GVyE6AgoFsfefeT4c5NzpgbH4A5NALlJi9kFFWh5Otl8FuzXFiMEb36YczNf8fRFx5B4Y56dhvPFT7+SnH1ZBwuqsOnR8osjruqLlzcD4zwxLqMCsTXluCMmhzE+rnjupsvsVSXY5eSWuCCJvmbj1D4vyWo7DcGhYMnYue2PfgmoL8ABfaMLaiJRu09fk7mkTjQHisQrbSzalMR9LbGVPC/8Hr4T7xe0vuGDh1qOT/HBz5rXQqTrADGN3veJGnP+jGG2nOsIxec3x3MERDD1nTDHtAW/PoyeEdH272N6vw0aWL6KMef4qpa0Xa8a0TztJ35HLPNmNrsaujnTQE9+iP4nqeFTSUbP2lH4RvXyeXn01Y/j0Aq9R65yel71njUBISg6LPXUJeZBv+xlyLxhrvtpu4ynbm2rAxV+Sdx7OXHUXFCYylxThd33UxEnK1puDkKrgvSP31TsmR8h42D34XXSdqoCgWo8x2UX1iM/dnl+PRgIVIKKgVg6BHqge6pmzBmx7vylc87XYI1sfUmbPqUT37O79zyiTbmM5hSp9LwCFbYC/axtUfzrfQkCeIp5+7Grk+Bbx/v0vq2Cp6LzCSmKHOjJeuzpRi4/ytkDL0cIZOmiZxBU/qKq32L5Zs7h+BzSIOgj3adtMgr8LiXdvJBl6+fRWxuEjKqYxBTlAGEawzrxwY/jP/GZqH4Gc0pPu7h+Yg6b2yD6u99aJol08X//CvQ9aq/NZvZxvcu12LVuSfhf9Y4lB89KJtSHGc/63QpYvzcce2Gf1nq4t1vOH684gJ8mverBWh76YrBePPiZw01N5lpH2RtwP693wjQVhjbA4Mef9nue0zparFPElgjqNshxEf6iGJgOjspwTUCUWRhsp9xbOTYRtBYmfzwGCyzcHxnK7CN71UyQJuyIWCvXit/WoVeNkDbBbtXYvzu79DuhmkwX3gJfCtKUHfoAE4sXGDFaCurMSO/qg5MHfUIDZUNPs6LOBbog2C/cj9Wfz8NtDXeS04Dbc6eIoOfq8FTnxJH4ELpjxGgyl37nexCUVjZNhWT4ASFlP0SuqCnDStIpVeyKvaAtmMvPSqpU4l/exDhYy6SGldkpspP7kwd+OctkuYZPuIC+HfpJcASY+8D14sZAUMAmuvuFBoxU6zUC1xdfkuzvlR7qUlNS1H0VX31C/Cw4eehcMcvqEhPcbgI73zPAoQMGmXwbrdtMf2LuWT/dpQcPYDML5ZZgYiskR5IUDVkuifBFfaDgO79EH/D3VZukCxHEEH1W/U99gWCsPHX3yUTTGqzHXriLgSdMVQ0RDix846Ks0w41USSxyKIwUmkh38QYq/4WwNtLZXe2Rpi+/rdaFf6rJa2cxciRk8Q4PGvANAR0GRKAJ99smbYNmQe8tkQQHT8Fc2e9LXlk8AFMtOeOX51nPkoArr0khRmMjk5fnm3i0bm18tRna9NsFmu14KlyN+yWkAXtkFT7qva6Og2ezG2ZhW1CTCpUhmUQL+aqE3qFSELa1t7eXUf9GwgAiUEy2zTFtvyntkuKuiyGuLriavPiGyQiqqEg8koYzi6Rn39FWDKfpC96kt5f+b98qNl84GMWaYL894bDT1TRBlhMA3k9c0n8NrlmjxGblk1dmWUwP/le+BemIU1p1JamKI3PCEY/7pQY8E5C8Xo1pdrS83SY68sEHZUyMBRf9j3n6M21Petor3bUH48CWnvv+SwyQO69QV1gmyD4IR7Yg/kUwIh+YCwP5I7j8CSi3vA59AmmQ8xjSrgzFEo/LWhyY4CG2iuQMaZSmMlU46LN32svXWAuBdm//iZgH7dnnhTFjQ/zrsHocm/SVHbVM87hseBzJ75PxyT1FRb4I1MC4JfCgxhPXoUH0H2ovvkeO0unobIS6dj7Zo1GD5ylGg0mgg+Aljw8zFklWiadeNTvsMFKSst5ycoQkMMaife/7WW+sjxSAXPQ0BEpfzZAm1uYeEIWbQEng6kYxQzjtp5BMW42CWjqqCiFktOmZQ4e34cfb5wVbIsmsd1rTeVMnos5cjJ8kwtDLnnGXGSO/Do7SLfws1xphNzQUpJEv07Rb2jwkeOR+Jtc2QuVHrsIPLWfYfc9Sst8/7qoRchYeptCPWsQw40Dc6crStRt/RZ0UELe+RNBNLl+JRzrlXdzWbsmzPdSlaBn/N9R/OikoO7BGgmKylsWD2YQpCtaM9WpL23RFL4hM120TS4+dZvZigdKbJ8uMAmu4z3yTYuPfqZxcmypPNA/BJ2Bspy87AlYQwu79MOgxJCRCOznb+ngLPcOOF9HhgXaGGwcRFPZ2AVZXSXPpVOrAA6vSalYgV9sidL+omK7NIqudcsS/1FAhoEOpT2pB7sUN8hA4yp1Xx2tyaOxZtX9NQ06togmgu0qZRYlcaoqjwq1guxv63AsKTvUFQbhCBzkYXNtjlqCN4c6oPCu/8uxdu/txzR8ZrOtz5IsshZ87WYk7Efdp77Avxj4mX8U66xbHvOMxqVwDGbZZyrKStFtncosu4YJ6epmPcBflizBT+b42WjqtzDV1iQI0Or4GuiHp8b3Nu1xyd5v1iAtvbZRZh9+7lWIvqN3SbW8+30ddi6Y4UAbRntuuGM+UtkHkTpA7olK5Z4cj5Z7XUNNAMbM9xhX1Z6g+xzzzsYq9iHOW9gKv+2tGKL7illMAjKcTOU4zrBtvaB9Vq+3JRsCnuc3/t29XoMHjIU135QLwujgDb/qdfD+6KLBSSrOXQAJU8vhFf3ngh5cA683YGKWjPoweQeECD/OQpzba3olzJKy6twLLMAHxwuQ0pJTaOMtoXJK/Bd7i7MTpyECeH95PunGW0GB5ySkhJ8+eWXmDx5MgIc3BwjZQyezuVibZk6OrRTHDI+f1sWt1zkK80WsslqS2gNre1eM5jyxwVA0e7NAgCpcAQ+EDizZZ6p75z46HVkfvEO2p13KRJuvFfOqxhtVfnZUh8VyjWNv+ttu/279BYmhGJ58fNO9zwh9tQmb1/4xXd2eRevsZtlC7QRJCIIxAl/c4OAAtsk75cfLHpTtilzPrEdUJF+XJwVmYJpRBy9ufVy9H0uEnl/Q4eeY3dBuPrLTzGwayekLnvOanLlm9AZCdffhaL9O4ShFztlhl3BeDI8KrNOaACZn/0BVFLwZt8oKXqOQE9nLCBbYV9ery3Yxf5++F/3S1O0VnrnL4sehvdvq2Xi2fc5jTHXGMCi10bU3yNXgLrW6hvOjqucY1mO/yYTlTbyZMfoUyr1x2F6Sr/nP5I2ae6kz1n9WvrzQ0/caWFYBvcfJmAzF88KOJSFzZF9wljRA8HNqYcChtUx2krDjkAZJ2GKzUJdj6ZMwJpz7c397uqV36LD0a2IGHORjE0qta8xoXVXzkmAv+zYQXFktBdhIy9A4W8b0GvBm4beX/r3hO2ml2K76c+TvOwFlEckILXraEQHeAp46Aozgpsg2nO71Yo51dIp9Q3axmxGzuoVSHv/PxZQsv1VtyJ60rWuNP/vWtZ2DqEqw4013vcTH7wsTH/bUO9+R5VXrESyDyL9vRDjB1SVV6AgKxcFC2c0+BpTh/ND40V2oWtcJNKOHtV0rXwD8ONXPwrYsiHPhAoPHyxIyINneaHMObj5Ffnvj5G1fiXw5etyXLI8fus1GTt8Okpq0j/P62hhrhKwWJ+cL5p1TLskg5VhuyhcdlVvhGceEFYmQ2U62BvruQjMK6/G4nWpGLh/hfy3rcdFeDfiXIu5gWKeqQtXbFSyN/Si9rPPSRTGkEod9ezeA4EPP2HXPILHUgLivE7lssu/Eyj59qb+srBvKtNj5hcHxZmZrsKdw/xcYmQSrD35jZZix4h86XtUf/IS8n/+osG95xzGMzxSxhhulOuDm7eUNOBGkIrOs58To6qn1qaJU++YzqGSuvxT+Rb8VLYZd6/Yh8SkVHgPOBse1z+EE8dT0KNbJ7QP8hY9LZqsHX5qlvRrajhzs4ySHWnvvtigr3NOGzzgLDFO4/zeOzpO1gnKFTnw6jvhO2qSVZ21VDl3/HK8ABtTiuT+MgjmEugimMv+kJyegxn735DUeX1wo4GMXqVtyc8IDM87N1FYY3Tmzi+vhp+Hu0PjBG60ME1Nicm/uvGE9BV7rE57zzCfB4LJBDrIsKOG4ra0Iivpgoe3Po7QijwR4KcQP6/v0t4N014djRHN+XtT51x8dxZX1UjbsD2YKs50XD6Pyk1ageWW+lUB945dLL9SZ3TBsrvl32Fvf4Dw2CgxuiCgynkF05frYEbe8pdRvkrLHvAIjUDM9ffAr0tv5LtrBA2CVJyXmODWQCuSenwE8AtTjqJg+csoLi6Fb1g4anf/IinIi0Y9bnGvXji+k+iX8RrC6kokLRkmd2FYKqBtxpfbUe7tgfcv6GsYaGMdl6avxbotXwjQlh7RDTU3P4l+Mf4C0NbUmi197+k1x7Ers0TqwP6iB3ZVG7L/0mSKIC6D6cgcL/mTkh56Zj7BvJKqeidSdQxH6faKAUrQUukJ0pSKbtmuBgHlL1dvxPkjBlsBbaMPrsWl2z4DgTavCy6UtM/KH1eifPl78D7vAvheZf3Or/D2Q1CoJn2i2KeO6vLt3iy8u6ueOapcY+2ljvKeLM1Yh+kxoyxae6eBNlfv8h+0fFsCbdE/vmvRBeIinewj5RSqmse/c09wZ5WpbVx4kOm25/5rLalOasFo25yNpWxyks6XLw0TejzyspW7njqOLYNO/T10yBjZWbUNiuX3WvCGy9prRruB/mWjABq9Vo3R49grp1+M69NpCWjRupyin90frt/53nXX5Zb2p+ZYU1gvTa2vPQYWF490fWLqS8SYiUh66TG4VWm6StxlIjONKXJ6dlpTz9+S31O6a+w7BJI5qeNPis6TRXVk0RzLoq41QSz2rfa/fCbPHsFIMuvYD+yFSqVUn7F92bYMAuHUnNP3By6aqIlHhh8Zf86YMqo80xVbOvTpwwRZuThQDFVH5+IY0e6cScLaYzR10tfS12L0eHptK/13GnPjM3psR+W4y8sNCLJ8a085oXLDwr9zL2F8ng7HLbD5gRvgnpEs2pFkeBh1JTbapkxJqcrRWNkcFwO69oFXZCxMHp7C3lRBI42oCVc3CrbxWU15+zkxMqIeacQ5FyHWici4Arq5K059oOakWDJ9P/N4MjxTDkAxYoy2g9FyBVvWoCRpn2xCKXMjNTfgwrz7/P/AJ6p9s6UhjNanOeXU2GU7hqsNHDU+cgPSIzAIOau/lmvmWFGRmSLXWHJwN9I//q9Ug+3gExWL1wfcg00phZLmllteI+7gBIKUkL++zmphwb91/cczyN+8BqXHk2SzI2bSNcKGU0EH2rCKenML/r3K01c0lRi7el2E+CnTMaRDKL4/lCfmD5N7WjsfKm0+MjG2p5dYacNxwT2lbyRGJIZYuXo3BrRxYay0d7i4Lv74PyjsNRrzwy4VYIUpe1xU8trJSBrdKVT+zr5OQ4aNKYWSokftrHtHJqBrhJ8FaGt32WWImDYdVb7+YlChmH6qPRTQZq8PzD+/o7ghUyif5yXIwAW+Sv+2ZdPQ+ZJ1IhOLLN7bPzsoi2cugh8d1wkdvGul3xcS2M7JFIZz7BRN30wfeRt/xrEl863+tmbgjTh721vyt7oeQxDTMRGFuzbL+8BWs5YpoZy38T3M50n+fUo/lN+vuP+/SOiYIOmUBITYrqJd1j5JxN/Disrxzze0jfGnhz2MfumbEOLjgb/9fRp233ulVb30Gz761FT2Y2ph6Tfw+UUC6SeWvyrH8B8/FT6Dx8I9mumrDUMPrjI1jkCDbZjLS5D39N2oPallz+hjzrCFFrZSr6gAYXqSvWaEXc17TLCCQKsCHwi2KeYkgY/x3cMsgA2fTYJytkAcmUcE+Oq4+XYyA4X/ewGUO3SrLINvbqoA38+OfUaYRmQW3TokDvEhrc9qc3XOpZ55xTJkOzOtUbFLOU4ph+6+ubsxPmM1YvOOEgkT99HZl/wbFSZNg+7Fbdr9D5z9iEOm6cEDR1D81dtIOKa50ZtCwuF3zmXIHqiBsnpgie+7KH9vlJ84Bi9fPzy7NRdXeaei8M2FDfoEtdje6KltVJDFxrGFwWP41FbBu6YctW7uKPYMsABt439NwonIIOzuHOkS0PZR1mZ8++tyAdoI+i7pO1PGEWoCcpzgZhjHvjs+P2jpR+wvrBNZujQ4WHlIG6tVP7L7oJz6I8cmgnj8ybGO5j0Mjkv8G8dYPvN8lsjcZLDfsS3H0/29k2b2xPHg3hWHsfzaPoYY/fo6Mb3/5uW70C06WFikKjpnHcHMH5dYAW0VX36GihWfga7QPpMvhVdUFD7akoKyyhpsOFmF6wbESJ3IyJ41KsEq3VV/zk92ZODT/XkI9zYht7KuUUbbaaCtsR5k4DMaItB1Jjm53tWEVuIfffQRFi9e3Oa6bPoqtyXQFvSG5uTDxSyZZUwdLdq5SZhi3jEJ8AwMRuS4KQ0m+wTk8rashbuXN9qde4mhnXf9NSqwhi/2/q9/awHa2o27TBvITO5CIT/81H1CJ2d6nIS7BwI69xKnK7VApwAwGSFkPzlz5TPQNRwW0b9sKL6f8Zk2kWmq+2jWdx+CkyRqapz86n1wwhM8cAQ6/v2fTqvJ9jv28qPiwugI6HR6kCYUoIkAWQWFO7QXmmKSKVMM/SF92yfCN7ErEqbd26ZAoCuXJcy8jBRhRTBtkeK/DC6y6XbKRY7clwFnIeHGWa12Hexb/dwrrBbaXGx4R8RYPVtcWCvRfE5aCT5x95d1J7ii3N8IjMNcJ7ttnDST9ccJtl+Hbg0APLYBgW8aTyg2BcEFnl+A3hPJKD20G3V1tfAMCoVP+0QtjSOhswBgroC89hiEHAPEfv5U8Lqixl+JmrJiSa1SAJv63NVJnyv9obXK0g05+MwRqCnKF0YbDVl6LdQcH1s1zGZsuW0yTKWFVs9rq57zD3BwumhXZaUjsO9gp8CTvrpMwdz32Ey4VWluXiEDzkLibfNc6uONXb7SeiQ4TpOg9lfebAXk8fnQA+d8Zgm6RF90jdSB9fOOjLXUh+/BklN6lK3FtnV2O8leDvzwOSnWknXgWJf07ENaWpku6LjNe0K2dOHOTQI2cbwO6jMQocPPhWdwODwCXDP2cHaNLfE5QcmTB/ag8+SpsqFC4JCbNzEXX2+1OUgQzsKStyfSByD9kzdQtHsr4q+bKeD5a5vT8e72TMviwp6Iu1ps+mcfQ98D38Fz7waZW+mzBAJ7DxSmuZuXD6qYalWtPQemqHgkV3kjIb/enGht7Gip/5QhnQw7K3KhSKbEiv05clwyzMgoU2xRssfNdXUCPjtiL3MRz//IIirYu92SbqqAEnWvyPQgu06JeYf51esK2bqgpi9diprCQgQNGiT/mXy01EiVyq4AFAIFS79cj0uOfi4ufMmdRuD7oAECmCg3ZJ7vtmHt5fsEWBjUDRzZIUTE77mQJSOHx9azUVTq1Nnpa5AX0xMzKjbBvO1nq66XMP1+hA0fazUeKZmWOr9AmMq0xSoX6mRuESj4YtBtorOEH95H6TfvWB0v+Myz0OW+p4SheuLj15G34QfL52SyTd1k0lgz/p5WxgCSChy3A4jQXHLnf12E4EO/CjPMDWY5tym0HepOSSKwjK35gR5s5rhBGRRqN1fl1bNNPKITLC6P4fOXws3TC6YQ+yyuJ35KlvQ4BU44embLV7yF4u/e1+7P+KkoY2p1YS6OTLgXXc85T66VQENT0jIJWFTWmuX+Ejgg2EbATy8or68XnwUC0OuOFQqgMiQ+COF+njjy9AMw+wagcusqq8tYM+AG9Jl0mUWL6/yuYfjnuR1bYnhq9BhG51y8fjLzCCpTqF5pZZG9tmhtijwPBBwJDulTBV+PTEXJ64sgppMnAe8JF+L20POlTkvP0XTxTL6+4l5rG2xnCv4zxh34GATuQivz5Xel3UidPoKnvdpr4FD8mrdRuWM9ar18xYxBxbGQLggpz23wfYJsHKv4jKu+oZe8SC2ssABtZ/92HGsGaGDw2oH1mxbObtL24uN48ecXrIA2fofnJcjGdmPq5t1fag7vjFuHtrcAXvxdgbt8Bmioo14f+nNzHHR3c7Orp8hyvIc+Hu5gejM1NNkvGQSG+YwpcFgxRpliynRtuprGBnk7Bds4dqtjpBdVWukh+nm4gbprjoC2I+s3I2bUWcgaMxGewSENNOmY3sr+wOeN7FtlxEUWojIwWXMkDzllNXjozGBEzb0JiIY4xPZY8Ca6+kVZ3abTQJuzXtvI55WVleIo+uyzDYUKfy8DBH112wJo44R/+zefwWfDVzKx7/fiJ7KbxZBFr5up2YKSzm6RWnSTkbXjlguleO9n3pOfHgHBMlmmoDh38bjLZhtMXaR7KIEGAn9MR3S2m++sTo19bvuyUa40ZAgRfOh4u3OATNq3tBjHlz4rgKYeYHB1kaKYMsH9h8u5XQE8mtIOeiab/vuR4y63SjHmZ3X+wRiw+INWr1NTrqOx79gCQWIb/vBLrX4d7Fsj+vSUHWCyXNTiUmPVzIUBGWlVAAAgAElEQVRfB00/ac89BKBK5N9Ki0ldjwCFT9xl1afsXatiUtkz39CXZ7n9c2+ynM/esQjo6ZmWjto2d/VXKNr7G/J+/VHbNfcLEKCcTMKu9/0L++beJCklEaMmOAXtjU76WrpvNOd4vDd6JqE+fbY5xzXy3fWvLkLnqHCkf6y5RNr2GyPH+DOV0W+CkOHZ97kPDVVfzzzUsz7Czjpf9DIpKB418WqXpQL4nPH+E7xWGxKO5BZYNnXZC8jftk4YHvYMMtTFcJHM9FO+v+Ovv9OpqLihRmhCIdtNAo4JfF/TFVixAZ2l8Ns7LcGkjM/elo+C+g4Gr5dsds8QbeFFeYGkZx4UOQXbiLvmdtGiaouwfbbtnbNw23okLZ7T4CNX3/mOroe6OnNXWqfEybN+ysBDLRL5N7IjvA5qOm4quJlE5quKwDNHoiAzA+4ZdKj1wZoB07DG1AFDsjbLQpbGAzkDJmLWyHhhhLkSXMiRGUFWiJfJJMLaiu3FLAiGyUsDupyN9fp33tej78OJiO4WLaKzO4Vg7tiOsqi0ZZPx/F7ubtYupanagts7JgZuHh4NLokLxL0nS/Dxf14XoI0ReNEN+CZuXAMnP3vtwXtAthsXfwSEKDyuD2XWMGnPOwgvTBPHYEZuZDd4e7ghIP2g/M7ngIB7+GV/Q623L7Jf1jbLyybcAL9vl8m/qSNFPSmVUiwuvPvX4rL97wFRHRB/1c0i6xLRv95oQswtFj0k6eCl4QnYfuWTknJpGwQHrx8Yg1cLPkWZjwaY+v42FA9v+Dd8aipQ7eUHz6r6vtT738tEEoFzddvg/c74fJllI4HvxdLjh1C8Z5toAqrwv3gGfAaejdRaX5TDQxg7+iCw/PhPxwQMpA4fr5f3XAGdTDck44x9gWw79+Jc/LJpC/qfNUrei2RG0mgh8LpZsvZhGSNMNkf9niBqVmmVOGFz8c++rkAPpetpW3+CA+38PFC2ZZWYRqjwGXY+qo8dQMClf0NZxwHw8vIQwIMahf2iA7Dkku6OqmG3D7MeVXV1AogZdZC0fQ6VsyOZYYoRTTBauWCy3xBM4/1457cMC1tJAUARfl4WrUWmM15XcQA5Tz0JUMauCvC5aDLuCz9PAJmRMd7ILq+Fm7s7Zo3pKKnASm+MF6h3NufvNEq5+cCbmpOpf3sB26htl+4fK+MW45nNc+Gu66P8mzJg4HPTs+oE+kX5Im7ISOlLDPYHd6afnnKM1TcuNeiWZ2/AJ3m/CsMzL8hXPm4q0MbU0a9G3291nWQBMsgE5Lg+a3QCyr95R4wxCN7rQxkW8H6wv9EYRaXwEkBWem/OOk6quL3Xu8QrDTfFRiR4xX5LEE49d3FB9dpt9o6v7ydKT5H9kGy0cFTh9T2FCKsqxj8/fhg7p96Nt9wSG61mjxBP+Pl44LdMjWVtNB4dHIygxTdJ8SNxYbjyqXoXa3WM00Cb0da0U46uo9dddx3i4uLQpUu9AHB5eTn27t2LV1555S/PaNt5y4WWBXRLi/obvTUHH70dJYf3oMPfHsTx//5bbMLPeOkzyyTL6HFUudZevNq+bBQ7QZ2fAALZN42lZqlURfUdalZwR57plhHnTHbpkvXnV4AHmUk+OsF/lw7opLACFqmdQTdYvmGp86GCKZfx192FypwMbEvJxJgLTrEQW7ISbXAsim1XnUxDuwuuQHC/Ia0OsvGSVN9SJg4HH59ppW1HJ1WGclNV6a32mkMZCvh17AYaS5CNR+Cak3MCeATvwkddgLKUI5b7R6CYi2IybHifqYlCxhoZcuzXJl8/0QbkBJgpRnxuVZDVQG0oshHc/YMQfdFUaTMBGI4dRGnyIZz4oN6q3J5eGNNIosZfYaitnS2+2qCL/KlOodpLgci2QBuBf7b/ny2llP05/aPXpZ9p4QbvmHhhYTL0TEn9O47PWEXWCQT1HijfZVo106T1Iv/so+zDirWsbjifiZAzz5KpJwX5yQBqLLWUdeTzxFRRsq3IXGY0pmfG+il3x8PP/gMevv5Wz5tt52sr/T1HnV71L/V+0JcjkB46aJSktvZcYJ3S3thDtH/uDIukBQ2TQoaMsTs2VOXlIPvnz5H5uQYwqJB36tkThTkaed5lTsH7pj7Q7GsEdjk+0jHaL7Gb1aFo2BPQsz94PQxuQHnWaro5vh26tJiUArX4tmcUi64T0yLVwkX0eEJ87GpLZf3wqbC51bNC2QQVUeO0lL9DO7djlX9vK5fGy3sE47Iz4+SYTdEj40I/t1xrA2cLfSNj/aEnZqL4wC7EPbAIVYl9TqXk1aFTmA+6hNsHAcmsY+jNSypOAW0+8Y7dQzlebH/wRrgVaABU2PmXI/SqO/DbiSIxGsktqxEhcRV6QMBIHyOAdP2W5+CbqrnLb4kcjPe7XSPpu9ccfr+Bvpg5OAJuhTmib5racwQCl1mnv8095wULe4QABDXKvhg3H2f17yrtRJYMwSiCCARAwyvysXzVDrybFSBgHUOlpzHVloAVgREusG/f/w4KPbV28Ekahlknd6Dd5npNODIeI0xVGP3QY6LX5mhxrzQwlYYWATIyFY88eTc8E3vI8QMumQH36ATc9v1JASptmTxksSxep/Xl96b2tojIO0qLp8vv6rXrMOacscjctRXpT8/SrqP3IMRMfwDBISEtQjRQfUEPJismFME4BXjRvIMRmHEIR198xJIiz02Uvov/h6LCIviHhqHSwwcV1XWiUaicUdfeNtBI15IyZCkRlCHAzZ9GAUVLyvupNGcPk0n6C+8pr42MVII6BFEIsjFllixKpvEpdq3qR4PaB8rYwbZRAJFp5xZkzqsH/n0vuRzPJ15gBTSx/gTvbIE1dfE8PrUTHblrs9wbZ96FI97RWLhR2/T4OXE8IovTsDlyiPzu1e8sSbkfGOOLCd0jAHeNkUo9uMbGKsowvJ25Du+dXG+5F9Fewfiw70zD90bPaKOhSeG0J6yMachI5jPLIMNusk8mSpb9G/1e+BgZuYVw9/aVLJbKOgiwxueI9eI9UinsBEgbNYSwqS3vMec5OWVVlj7DIoo9qi+uUmv5TuD9tQ32D56fxg78qdeAozvvDQNjEFJWiIlfpMlXmTr6v/NuQY6gr/Yj3Ncdd/UJQMfoEGwvMFvGAAK6BAA1kxGNIcuxjsHxgym2ZEoWPH6D/O000NawfZvtOmo2m/Huu++KExvBNhVMHX3//fdxzTXXIDCwIYPK8BPTzIKtzWjjLtL2mzRHFaYd0JWxNZlgqjlKa6s0yuqp3PuUtxYh+8fPZbHCdIXfC/AzervsTfqYEsZUMH10fWgRgvoManBYPWNCpbskTJ/lVDOrsfpxN46Tee5GM6WGqaStoSVGswo6+zAFUemncEF48ImZInBLkFCf4mdkgmy03f8/lLNtL07oudjOWfWVgGtKg021hV7Hr7H2sTUeoPOXnkXJ79pqhfE7+nKOgDE+ryrVVl8HLq7JsmS6qd4xL2z4uQg/e6LdZ8OVe3y6b7nSWvUgrjLQ0PcdgrIZX76L8qP70WexMeaXa2dv+dLsnwSgKuyIxquzkfXBFEvqe6lUJAJifKZsgyB251lPWljVxdf+A2MmTJR0KjJMyWrluGf73PA49hy31fEdMYCb+p4jaOfuFwjvyBhosgOrxK22pQx5mnqn1POomHs8TsHm1chZt9Jq3DJqlqBvN+rUxd9wj9OqiaNhyhHEXnGzgK/6oNFAh5sflD9RkoI6Zwxh2fn6i0SAYtu4yryz3TjTP1tk2h2YfxvcfTX2LvtRzuDxGH35VKfX05QCBI+YinPPl4cxsWc4ru0fbXfBo45trq0B/1NtQufKulPZDN4RcdI2RSZ33PZTjjDQpL97aqL/ri7YbK+HYIPeSc/R9RoZ69W41vGh51Aa30u7z24AmRWOoqKoAO4md3gG1M/zCbTRldMr0rGot9LQU8dVzzIBhtLKWgEdmC6ntN0IpHBhR/Bh38ky0Trigpn/kcFGII7aSrPOipFKx4b6o+o+LbujILobkgZOwXuF9amSyjmzxC8MAWX12nnh18/CMa9gKCkYfp8Mna03vAAfdzc5Fx0VYw+vswJNbduHrBLWUekl0YFz9jkd0a2drwjGExziQp0L92t2vIlckwa0XRd4IS4IjEfew9ehrrwMtYl98HDHWwTkIyOIi+iB7YMapKuxnbiY/zVFkzYgWMJjp2bkoDrzONrHnkrlMrmjwisAt3xVz14lkKPSoZU+m9KmovaUM/Mafd86+K/7UbJ7s9bHO/cE/W07z1oIz2DXHWD1baq0yow8z/beF5xHdbn/X5avK5COz+Nly7SU+m+m90cALRidBOtCTSz1fOi1A0N8NLDMMjaYNa0uBp/Tn1avw5Dhwy36c/pT8X5xXUczCgJs7Gvs87zviqXJfqX0zRS4p9da9C0txPGrr7Ac1veSKXg+cVwDoE0VIOhFAwyyBRk8H4/P8ynA9fqkDzAgU7unKmr6n4PP3bpiyvbXLDpoPSK8cXnPMJTB03I8BUaxzcJ9PQ0ZOin2kzpX/8AEvNDteme3xfK5LdAW88BiLPjpmMU0QhUkm23aoBgErP4fCr9+R6SLqspL4RMSjlrfQBSZfJuU9txYRfX9js8r25vMwuP55dh3stRSRz6PfC4V0EYDEY7FHDfI+mOozQfNZbcMPQKqMWVoN+kveqBN1Sfcxx11eTm4dOtn6Ju2G6FPPgPPPpoDaF1lJWry8+EeGAh3f39LeivZfoqJqFi5qv/xe+nJ6QirzEPRC7OQH+SLx2aMtss+PM1oM9x97RdMSkrC448/ju7du8P9FGr9/4HRxhSugp0bxdWzJjIegxa8ZkkZbWaTOv16VlWRgGxBp3bKMr96Hyf+94rFPrypCxCnJ26hAs4mfcpJladjupE+lVTb+X5DFmxhI843pMNmtNrUTTvynLUWANmBvRcubZGdfP0EgGyovs9rrpiNhbO2cvb9/2+fN9Ze1DKhHg811OiEaKtZ5kpbaW6Bmy3OfY4EzNmnyOzz8A9s9H4rfRjWod25FyN3ww9Wi2vRoorrKAxIasG0RLRl33ouZSUOlmXgoogzMTFCYxX+2UK1FzWiyFTkxkqHG++TsUHvXvtnSCkVtuXabwX0Yrpb2MhxYl5SXViAk1+9JxqDBAiof6fMPGwdWHn/9Dpo+vvJlNH8qQ/KJpxMyD5datmEEj1HXZpi9k9fSD0cbWwQhObCnGzj8tSjCBsxTphdkROubJONrbbqp46eR4K4uWu+Rv7WdZIC62wDSHOyTpOJeYbOlMboddRWlAsLpfTofhxeeK9VKiQ3tjzDNMAifMQ4hI++EGnvvSh6YPxO+MgL4BvfGWkf/EcbX81mYSKqFP52518mGlL+Hbuj7HgSypIPSupq9g+fyjFVf+I1Mv392H8et9pkYBmmie6q9bH0LaPXZbSc0i779+rjuLBHOPrHBhpOEeI5CLrVlpcJ8Gau0cSvPYKCLMyT9ccKcDi3HA+3gSaUumYjY70aw7rPfV5AkkqzSf7jgt5esJ/lrFohwFb8tHssG50E2rhY8wxzDK7YAm2Ueeg+75RDpx36lALcyFjSQKX6FC8aQ6zZsBVnZO9AvzAPeCR2R0BRlow5nL/1ffUblFfV4V9rkzG2c6gsbp9ek4KHtzxmYbmRpbY5agjOGz0IMRUpVkAbWTF9Hl4i7EEujgkeXPmuxkQnUEHmTmOumE+M64R+sYF227GktgK37HsbaVVa6uhlYcNxVcQIhJXnoTztKLzCI5EVFIcblmvMPAa1+Og+2zvKX4AZAjm8JsXMUuX0zJ1FI4PwW24d/AMD8d3hfAujh2XJVlk8qesp1kqWMDnJqrlxUKzDe6/vD/q+RfJB0qI5YuilIrDPIBmn6fjbFpqPJ7/5H9Lef1nLcBk7Cdwg8Im2z64kmHv/10kCWjw5vrOYidgLMprY1tQIVAYi9sop3TGWZ18tqbI2Atm8aROGDK1PM9ZAklKM7x4h4BRZa3rtMP05lEul+psCQfVAW3BNBQ5fWp/RYwu0Ubh+UHwQUoo0wP/eUfEWzS39uQjwzFpxWOrUI9wbMRm7kPn95yj3C0fYnp/ERTQjvAuijmzErkFTkd5vPCb2jBBdPLLWlDFAU/T5WhJo8+/RHz3mvSDg1Bub04WBpdKgn5/cGR1QiuOvPCHvJ8XcF4DY3QP+A0cjfuJVRl8bLpXjGMa+obT3+GVbgxi9aQTBW28PE6pqNUDdXj+5NbEEo4drfYtA27SV6cip0MZJppJe0jMMsU/9A2GlefDo3gNBt98Nj06a0YkC2jxCQ2WThMFNAgXA8neek5sZSqONf6vKzETN8QMoWbZQ2GxLrhh8Gmiz6QnNZrSVlpZi5syZeOstTcxeH39ZjTazGZXZmdgzq/4BrE7ogWELX3PpQWtO4dSKPPi6eyHCk4qXkEWInhHzZwfaCGIcffkxlJ5KqyPAQKOGwN4DdCL7kcKecOb86Go704W1NGkv8jetEjCP0VLabUq0lpMn6oUZceEzMkF29Rr/yuXbur3I3Cg9ekAMRBxp+5E1QwaNM2BPz5pjXyk9vNfCEmk39uIWAXv1976t2oouUC+m1otDMw2A6QB/tlDtReZr6rvaorDduZPh360fkv/zhOVymmrqom8PVxlBztqy7NgBYQzTcU9vVmJPO5Hnzv7pc9RVV1sBWbzu7NVfWRhw+uvkZ3mbfpY+y+A76MRZlxoCQ/TtacvWyl33LZJf1RxEbV2hW7qNnLVha3/u7Hmsf39EgexYyiTYjjmpy54XELg5mqX660xaNNtK1sC2DejAW3Ginh2jTzMmMFqWelRjdxkIptQThNNrnum/xqyBkMGj0W7sZKzdtMVQ3zJwWodFDueUuayb1tj5uLhi2k+Qj4csqs6M1eZvbRHO+hbroIC29lP/Lvp9Jk9PMZiicY+90Ltd6o2kCLRRbJ3gosb2q0VddRVQx5/VkoZclrQPNFpRwXGI8yyC+kF9hwrbtLFQLEJq0NHE5Ogbz6A6o6HGoF7DUe98uvdkKZJ270GqXywo8P3J7pPCLGFMjy9Dt4+egE9NOXyvuRehoy60MFtUCtmTq5KRVliJu0bEC6BN7bfM4ipsSS2SVC4ypcTooLoWjaUkkn1z96F3LZdKoG1G7OgGumYPfH0Ym1KLrJqEC14ufPWGHYqhRN0xZ8E0M6XTRVBuUFwQ1hzNl+MRHBzVMdSQk3KDLILSYhz+9/0yZ2catV6zsLUNx2pKinDw8TtkTOpw8z8k7Z3prYp9a9sm7BN3fnEQ7A/UxhqVGGxhXZE9RGCNQTBLMdeYdsi0SoKbZCIxVDqnszbftGkTorudIXpryjlUfYdMIWaJEejk8cgk4r/pVkmdRGoTqtDrg+mBtrC6Chy4uB5oC73yanzQa4IATNTgCvcx4baz4i1gim19RXfSQwPXk3LLBNxh+FQWw1xRBmq1HrlFM1dw8/GTv4U//g7cw6KEfcXSNABgNJWt25JAm1oLE9Ciucatnx7A+G5hGBcNVK/7EtWHdliZ2Ojbw9mGlrN7beRzvZusKq+MGPQAuPqM4Nd3B3ME3Ffpr/yMfeSSsBwMPQXiRlUW4e7VJ7E3T0u/n4QMXHZOHxTcrKV4hry+DF7RmlYdw1RdBc+ifJhCw1Fusr+xYu96Ko4loSZpJ8o+f/U00ObghjcbaCssLMR9992HCRMmWGmxNdV19PDhw5g1axbIiHvppZeEJecovvjiC5SVlWHqVMfpA62ROqoXeeeOCR09j7n5Y9Q10408Vy1ShkCbt8kDkV6aIxgXHMoEgb//2YE21UhkApERZJvux9TO2CtvMQRUNafBK9KTsfdBbWAiONbrybdA4wj/Tj1dPizB0GRqluVmueRuamSC7HJl/sJfON1exm9uW7XVC6k/4OOszfB390ZpbSWmx4zCyJDuDZyJjNf89ymp1/878eGryPv1J7sV6fLgMwjs0a/JGpkEVMqOHULsFE2PqjnB8bNg61rkrl8phyFzhMEdXKPphLbn5/uGOmzd5r7QoGpkJ1VlnYB7YDA2HU0zDIYoRieZcBRuk5/cMT212dHW77TMqsI2B4ONPI98zystPaUvqb1bForpg3I7Fs3SsEj4d+puKGW0sT5GhhtBl+qCPIveG8ENMkf0wfkQXZRtg39n2haNlriBVZlzUsop9hp/drx1tkhfMPbNnm5xQifbMvHW2aKdpQ8jbdWc5+av9l0j7aXXVlTXz82huKl/h0dgiLATmTZJMXX+d/yNpy3umvpFacn+PfAMCYHZrV7827Y9CQYThAkZMAJMtdUHGSUdZjwg6eQqCKwxyDQ5+e1yZHz6loDJ7OcqpV1czaljeGqsY3lbOQfL8cxARQ0ZJbXw8TQJ2/Cmj/bLxwTaCtasFBOFcffNRl10R7upwwQ49Np0/C4X9GSdEIhhuigXwGT5OAq1CeVn8kZZXSUGBXTBs92usgtwpRVV4NsDuSLi7iiU5hrBsm8O5AiQpqWnWQNvZMtQd5BA3Zxvj1hSmtVxn76wC4YmGNsMs9e3lBlHweY1yFn3nUjaMHhvYy6ZJvqcLRJmM6oL86QP+ETHge8RYWn7+qP/65rGqLN4bn0qPt2TBYrkX9QzQhxt6+rMVsL4bE/leKqAEP1xCYqwTUd1DLHLEFN6Vo5MMVRKuXKl5X2k4QfTCZkuqoJsMVvzEWWKwjK2QFvcnDn4IKCXAHZ39g1EhacPxnS3TulWKavsC3rjCqZxF1Voxhdkz9EF1ww3UMtRMZQ9YxMRN/8NeNgYojhr88Y+bw2gTbke/29HJs71yUXl+hWo3LHBrowFAWLOmdoCaGM7ELznf7yPTC+mTqgy6VAAuDLjIdtRD6yzzyoAlmzJocM0RltkRRHuXZuF3Tna5sHt5qM4My4QJU8vFDZb4P1zENA+VkBVakZ6oQ6mwgJ4hoaipM4NBADtmY3Y3rfyQ/tQ+ctXqNryI9ae2QGfjelxmtFm00jNBtp4vA0bNqCurg4jR44UsT9GSUkJvvzyS0yePBkBAcZ27ciOIzB28803w9/fX4wU6GjKf9tGeno67r//fkycOBHXXnutw2e2RYE2s1lSKQ48cpvlfNEXX4/YS2/E6nXrDS8omjMA8bvf5u7CobJMmOCG8eH9LItV7iBRjJtOPwT/6Dz4Rw0jkz5Vdy4qqBWT9YPmnMQXKFMuW9sZVJ2fDIH8LWtFw0ft1jNltf2Um11iGKm0K9/4TgLYGQ1X2sroMf/K5U63l/G721Ztddehd7CjOAVTIocI4MbwN3njhe7X/6nANn17OdIN07c+wfnYy2c4ZTLqxzo62CW//hRK9u9Ar38ta7IcAXXIuCDN21DPJNSneTZ3HDXCJnOlfzXWnkxVbD/lb4bb0fgT4Lgk37MTwjVQsq3CSHuptFvKRShzFb2jKv9GJod/xx4uvZ+aco0E26iZBg9P5K37TkxAaAxAhqIKAiGd73uqAfOcmqhkp6W9+yLirp1pZX5AxmX+xp9l8UyjDXtMYCNt1ZRr+qt+x0h76Rlq+nYgk7DDLf/AyW+WC5DLe+oV2g75W9ZYgFW1KCV7qHjPDni2aydgnKPI+v4TZH//qSxmqf/IlHB9sB9HTZwqouQ1xYUoObIPJjqrDh1rYRPryxPMjbvqVgT1H45DT9wp9fRN6IJeC980dEsJKjy16rgwuiZFlWPFyVNuh7cNFGaOUXdBdTICJ/6eJgFtGvuuAhV6+sVhf1ka+vgn4OUejvWoWJeZnx9Edmm1iJJH+HtZUg752eA4bfOdwIJe406llyrWntJdYlkyY+g0ymBaKuOS3pFIDHWszadvVGd9i0B9RWYKDsy72fK1Ho+9arVh3RjrrLEbyE0prg3KjuyXzXC10eDKJtLSrelYujUDSkje9nwEye5dcVi0y5Zty2i0PxEYmTs2UcA2AiL7skq1nydLrBhsBE4YZLU9OaGzgKJknalQunkK7CDAFuDlblcvjyANzRkYtkBb5yefxFvmeOw9UYCH+gehwDsQkaHamprLdbqWKpF/exdmr+/zHVSafFDeP2RWO2K8Gnrw7BRqDaBNnaaytAQH59+G6lPmNerv/l37gKZnNMCrysnEyW8/bDOgTdWBjEnlaMo+M/vbI5aUdPYnAmoEasmUpXYaQxmq8F7u3LwRY88eBSaLeubnYum+Qrx3QGPB/hMHkNA+XIA23x490WHePPgnODarUa63BF95PPW7/nbV5p1EydfvoSblEGrTj+Lzs3tgzYAOp4E2mz7dbKCNrqMEulau1HbL9eFq6ui2bdtAltojjzwiL9QFCxYIU27gQGsnmNraWnz//fc4fvy4GC00BrQ9PvchzJ6tuaLwpc+BQQV3XDiR498aFeo0m4X2fvipWagpLRJKctAZw9Bp5iOW4zl70TR1wLH3PbVo5WdkhkyPHS3FSJmuKSkUq3GvMMcitC1Zl6Yey9X24qJOOTi21S6D1YBSVoJdd02xYtbRNY8ur47YbZwA0FAhoEtvZK/6EkU7N0l/6TbvBZfSXV1tq6bek7/K9063l/E72VZtpcas57tdhzlHPhJWG4MbBXMSJxmv8O9c0ra9qENTdGCHsM+Kdm4UJnHlyRMWhgWry1SLvs8ZM0dQ+pNM8VSpf0aF71XTpLz9nDCH1IJD/T3m0htFJ7AiPQVlqUfQ7pxJrQ5cudq/lG4cxbPpsktGC9/RTCdsq40Vthd1k8jCbOu+6Up77Z9zE8pSkixPBNPuwkZe0Gbuzo09iuzHRbu3oK6yHJ3vXait6ByEEcDW3lddaavfedj4Q5zeSHvpgTZKFbB/UUbDSJAF0v7qW6UodXtUWlLpEY0lRiBEnq0jmtZYZXqKRZex3XmX4MizD8nf+Zxz7LLHjNTXI6BrH0RfcgMKd26SOVjY8LEWIw7FzHOVBfvqphN4b3smRoRVYkOeplPkiu3X4FQAACAASURBVBOlkXayLaNAhcEBXbClJAmdfCLxVu96QMreMdccLRAm3rldQoTcwHQ/hqPHTM94clRHjnleJg94uWlpY/rURGfXZaRv8RjcHMha+bHcW86Fu/7jGdF75KZSwbb1SLxtjksscFvJHFXPbv9cgsBTzG1ndefn29OLRReNbLLbhsVZxN8JQDL1V0vXy7U6FNlrKoWU7DOyDJVOH49DDUECdPbCVmtNlVGppGQYndclTABeMsoIAju7H6mFGmPRHtD2kWcisgrKcG2fMIT4+wDe3gLCBvt4NGBkGmkvlqku0JjLniERRr9iuFxLAG1Mx168WMMlLJq5ZjN23T1FdE5VRJx9IQL7DkFw38GorSwXLICbk8mvPQl92rnhyjezoEpXpg6gMiaxPSRBWgW0Wa7DzxMb16+1EH6qsrKsgLbXzL/Bt104cl54DoEDByJx9uxGzWp4XGXcIPe71iwMYDLdVJSseAtl32nu74yXrhiMpLiw00CbzQ37QwFty5cvR0FBAW69VXtZv/fee/Dw8MBVV1mLEe7btw8E23bt0pxiGgPa3rh+Inp37QJTgfZgVXUfhOpuZ8KtqgKB72i6L4yKIeNQ3XsYzKb6HTj3vEy4FebC6+A2mEqLLMdg+coBY1B5pibyzCDo16FDB9vnoVV+/4//TmS6a5onYyrjcU7lKVS6ugqm8mKY3T1g9jdG+W6VCho4aFu2l4HqGCrinn4MnulJqPPxh8+memC5qvdQVAzT3K30QXt4t2oNUFBh22+MnPjP2FZGrqu1ypxuL+Mt2xZttd0rC6u8UlBoqsI9xQMQavbBJ36HscsjG95md4ytSkD3qlD4wgM+ZuPaEMavsuVK2m0vNRupqRZmj8xO6EBYVYmAL1+FW2kRqnsORnV0IszBYagNj3VYIe/tq+D922qrz6t6D0PFsAkwFeejLlDTSnLPOQGfX5kWY5bz8P1Wk9BdTu2ZetDy/Zr4bqgcOBa14Y3rHbVcC1kfydX+xfeyR/J+eUf/npHsUYTPfZOkv7ZluNJeMj+p1BZXteHRMHsZY5+05fXwfrZWvVxpq7a85j/quYy0l378kblKnxHw2r8JXod31s+he9cLucu1VpTD68gu1PkFoSaxJ0xlxTBR6yevceaP7ZzIraIMqKuB2S8IppJCsC6ehzRn46puAwBuIO/5VfualzfKzrsGNTGJdptbXUdtTCJKLzQu6fJzrg/W5Hiht0cO9tZoAMKj3a110Vr6/q7yTsVq71QML4/Hr76p2jmLnKdVVtS6wcfdcWquvp70jSiqrXfCtHcN5W7V8IQ7PMwmeLmZEehh7Ng8lpG+pc7Jccv/s//YbUaO+5X9z7a85xy2Nd+1ZjN8138Oz6N7UduuvazR3MqKUd2pL8rPmeLSbcqvdsNzRzWGmbcJOL9dBXYUeSKt3JqRqdqEn8f51mJfsQeOlnngoqgKFNWYUFTthh+yfVBcU7+x0M67Dp38NHDCy2TGtjwT/taxfl3Akr7uZpTXMjFTCz93M3xN2m/8/zoz3Ugbvx/ldW7wgBmeleUIeqreLKvsmmuQFN8bacW16BFYg1APM9y9/tjzLPVMqJuYWBuM6aW9Dd9Tro+5TlZAW9GMR+W77mlJ8F/5jtaufoGo7tQbVb2Gwezta/We8shIht83S+Hq+GG4ggYKsg9Vmd0s/Yr9jLGj0BNDQ6vkP89Tz2lFnZv0F/1z6FZYiP0VvvglE4hMP4YLvTLgV1kGr02bUDV0KCpHjIA52DWcgD2wqrgIbqfS+AN/WQHvjKOoie2MmoAQzJ54asy0M36pe6rHLJb670WyeyGml/VBYo3GxG3LcGXcMlovZf6lL99soM1RimhTUkcJrDEUcGb7Oz+jdht3T8aNGwcCc/ry9hpCr6fGzyncy519c1WVINYq+PegPoNF2JoMBMANBx65tQGdPfzsCxE6ZAy4m6bfYTe6o2P0ZjVWbvS2BZaPzwruiqe6XKkNHLU1qMzO+Esy2lqi3VryGEwnZeqDim5zn7foxVETKWf1ChTu2KjrX4loP2VGA50ZI3Vqy75lpD5/9DKn28v4HWrttrIVel47sN7RVz+OMaX0zMAEjApxrMlp/Kpar6Sr7UWGFnfwbSO4/zD4xHVC8BlDrXQmFROD7BCf6PbI/OoD+MR1RMe/z8P+uTNAbUq6Q+mZTLbHZnoombYBnXu1euqgs5Z2tb2cHa+tPlf99o2ef2vT1OY/a3u11X3Rn+d0W7nW6kbaS89oo7Orco2lmD0NDUiZIiuWqYBM9WMwRZ3ZHo7CJzZB2EveMQmiu+gb20H7PTYB3hHRmvabg2DWCZ1blZA9HWjJNnHGVCOjkvN7V7MfPtqVhRd/SUWwpxmF1RpY0laMtmsiR+L9rPXaOXXvSdfusv3S3IChvltjkVdTggB3H2G0ucp0MtK39OemE/LJFe9ZmSSoz/m+67XgDVnPmDw1VqGeqpf94+fiWF2Vn43iPduEFUlTHjLJiw/sBBlKTTFIe+nXNPx6vLCBlh019pi2x1Rbpo7qg+l9W9OKrEwK+Dem9aqUPts2/2T1Vlx97mD4e7rDZHITLTjqopF1SFdb3isaWjBVtClRU1SEnRddZPkqU0ePdeyHyvIKDIgJkDRRk88fb1NGf63MelhfcMjyp/6BCXihm+N0anvtxPmlntFGOYIji+aI1AGZ3zGTr4VHcLiMZ7ahmJLOxpmm3B9XvsP0c/YLfdBohSndA+OCGqT8WkmbZGXBzWRC0v8+RtmH7yPs+mlwLy1G9qefot1llyH6mmucMtrs1ZUYg9LLpAEj2akJN8yCV9c+mJSnYTL2xi9KcTyZvELkY+6K18w09JkuZwa2DVFJf02ujluu3Dt92WYDbTxYTU0NfvrpJ3EeraqqwqJFi7B+/XrRZ2Nqp9EgcMZjKaBt2bJl8Pb2tmK0bdy4ETExMcIeswfE2Z7rozumigsHX+4n/vdqg4HdVryXQp1coDAUkOLfuScizpkEj6BQBPY4w24KS1vdsOKaCkzc+azlMvsFJmCJbgCynZgYbfu2LtdW7dWa10XR75w1X4mgL+nvTHOS1OK0ZEvaFyd6TC+jEHRTU5/+Cm3VmvfB9tin28t4a7d2WynAgqYtcxMnQ/8yVS9eVVv9C9j4FbRtSVfbi7pj2atXoCorXZyqK9KONXgHcdFJlz+v0AicWP6qpE11e2gRAvsMwo6bJ9gV6+VVUyeJWlwqDv/rfvmnq6mmrdmCrrZXa9bFlWOvKziIuUc+xp3x5+OKyCHy1QXHvsSM9me3qkHCn7W9XGnblip7uq1ca0kj7cUFJiUuGO3OvcQQUK/GOL3LrU90PPy79naqL+kREAyPAONMBqXj6AxAUwtlZ+VsW1ClEOr/3tpA28LkFfgudxf+0eEi0BjhaHkWKLHQ0gtPmj1U1dVZnDNtr70tgTaem6YaNcUFMj8O7DtY1mfFu7fI+zFy3OWAySSbUARnSX7g+64iMw37/qGZk6kgMNf7qbfl16bqvPG7NLbYmFIk6XrZJVViDnHvqATRv7MNpuhGB2gg4MmSKoT5ejQwk3D0dO7ZuhETzh1j92N9qp5rT3d9aUdAW49gd0uK8R8daNPLI/HKmiIxYgu06dOMezz6Cqg76Sj+KECbuc6MtOJKAWWZPsyoy8tAWEWBXSNAW6CN9/nwsvcFaIuZNg01xc0D2tI/eQMZn2nPmgriIh1vmQdEtcdF6Uvlz/aANrUW6Okfi3mJF0u5J5K/wP7S9FYZ74w8P0beiUaO46xMs4E2pnASWPvggw8QEhICPz8/vP3228I8+/jjj3HnnXfC3YEgKoGy6667Tur47rvvokePHvj222/FAIFhq9HGY95777149dVXra6L33WUPvr43NmYPWeOoNbsJEW7NkNpRvAgfBFzcObgTmFW26BAYrfZi5zqBrTVDaPb6LV762nXnXwj8VavxvUcnHWC3+Pztmqv1r42RwLevu0TEXvFzaIt1FQNGlX3v0pbtfa9ON1errdwa/ct5ahmD0Sjq+OVu5dYKh3lFYyP+s50/SLa8Bst0V5kvFL3KPunL+yCaCZff/Q7ZfZC12W9g5661HbnXoyEG2c1EOXhTiNd+f4o0RLt9Xtci9KI6R0Qhyc6XY5qc6301SFBnTAp4kx0949pFcDtz9pev8c9Ot1WrrW60fYSwMzNBHcfzQzASCi9YyNl9WVcBdr4XWoTxlw+HSEDRzk8HedcdOd1FWij29+z61LwU1K9KH1rA20zD72DXcUpsthcmrFWTINaA2hjY1FnKaesSrS/bCOzugBhHgHCaHOVUWW0bzXWP/juOvbSY8jfbC2doL5D8I36ftT6I/lBkSLCzjq/UQ1Io32SmmVKf4raatvSiq3cPqmDVwczvEwmKwdaZRaQWVJpaVcCZrZBcC7K3xtr1qzBeWPtA21G69pYOVugreszzyBoyBBUlJaLW6nJ27tF2qsl6uroGLZAm16L3Oh5bYE2amYfWTxXNgB6PGI/dVkdWwFtBOO63P9UA9YtMYPqovzW1UI3m0GGcdB5lyEgOAR5xRXw9vFEypL5iBk9zu74p38O2Q+oS5/01jsoWf6+aGbWFhejtrQUHefNQ0D//i4x2njNBxfcjdLDe6xuQciAkWh/xd9RFxCE8Ue1+fxpoM26lzYbaKMZwkMPPYQnnnhC9NQIkhEgy8rKwmOPPYYlS5YgPFxzsXEWetdRAnhvvvkmHn/8cbuuozyWEUabresoJwT7H75VmAUMeRFfeqPsruRt+B4VJ9Ms1SRlPWTgSLvIse21tMSLxln78HOFCvuZvFBWp7nMtDTN3Eg9mlumrdqrufU08n2mTlCQl1R4ivq6+wcgqN/QJtHX7Z3vr9RWRtqzuWVOt5fxFmzttlKAhaOJ0pvpa/FWxjpLhT/sO7NVAAzjLdJ4yZZsL06iinZvhhvcRKKA8gWMiLGTEXH2REtFuPBl2hYXvrkbvkdlRiraX13vfN1S19Yax2nJ9mqN+jk6pq0Yc7+AeOwq0fSTGK21wfVnba+2vDfqXKfbyrVWb6v2UhImrB1TPpm+xDB5egmAJ//28pKf3BRwdWOA6fhR4690yrajbIxe0sNoa204XiBufypaG2ibtvc1HKvIFnCNLG+y22YnTmo1x2N76Wi8Vj3Q1s7fy667paM2bKm+xY3rfbNvtJtSqs7t7uOHrg89C5qRmVpQl1Lv3GnvOp2ZEfA7BN3c3dzEOdJSX5MbauvM8DS5STpoS7WVo3thC7Sd+f33kipaV1HxpwDZeF0tAbTdtO+/uGPhMmkmmiGotPiYS6YhdsqMRocDBbQx442pyHSOV+nL4qCbcRx561YisPeABoBXc4kVqmLcjD0w/+/oeMfD8O/YHaXHDsI7MhYHHrnN4QaCLdDGcfbIG0tRtPwDq+sl0Ebw1SPEcdq+bQMRG6FrMOejPR5/zcJWdqszwVxbB4/gYIw9/KJ87TTQZt16zQbaKisr8eCDDyIjIwO9evXCjz/+iMGDBwszbfjw4QK0+fvXO306e9kdPHgQM2bMQGhoqDDlunbtKqDdAw88IG6knTp1shyiKUAbv8xc7fITx+Du498gFZRAnDYRcC2HvSUHTzPMYIoogy5A7m4meLq5Ww0+ZwQmYGdxisNO7aydf+/PW7K9fu9rUedvqQHW9nr+im3VmvfsdHsZb93WbCu6mF2xe4k4jDpaOLDMXQffRWFtObKrilp1gWG8VRyXbK32Uky0Pxojrblt1lrt1dx6Ofu+Atr83L1QVqttaPHfHXwiJNWBcXvcebg6ykYY3tmBnXz+Z22vZl52k75+uq1ca7a/Sntx/m5Eg2vfnJsQf/2dhjbK9S25KaUQD3xT7+bbmkDb4bKTmLH/v3J6Am07io9jacY6NIXBY7Q3EFCik2VlbZ3lK2Ts5tYUI94/CNG+fkYPZSnXkn2LkiwlSbuR8uYixF19q0go5K77TiRayGSLvGAKhMXWwkEWGgEyppDy39QyC/ByF/20loyWbCt79XIEtJmrq+Hm6dmSl9Jqx2oJoI06b5c/ogE/lNPIWfMNCn/bYJjlqtd3j550LWIunSabAqnLnkPeLz8J4BTYox+6zavPyuC5mIXQ8bZ6LWJXGolAs5untvlw8ruPpM8zuAlbceK45acjpq49oC3p1ddQ/Em9TnDI6NGIvu46eMfGwiPIWNp+7vrvkfXDJ8ImJfjIDYz/Y+86wKsqtvVK75UEEkIgoYZepUq1YsFyFVQQBUSvShEs1/rseq9XRRHsitgFFUWviAURLOiVS+8lkABppPf+vn8Oc5izs/c5s/cpOQl73ve+KzmzZ8+sWXtmzT9r/QsF/fT1C2JecrJAW1xABI2NSWPP/1y4l07WlrrNg9eR7N39LfL3GwLaCgsLGbgWGxtL8BgDyLZw4UL6+uuvrePq378/vfLKKwxsa86i9GhzV19cOWFvnFhvNe4HR6RQ99AEAseRSB4Ocsji2krrTZir+RzcJSferivl5e6+Nnf7pqz0zYApL3l5GZUVDgjdQttpvgietzB0ALJ1CWlLyxyEtzvyfJMfkXtrGpWXe3vlva23VHlxQ/+R1CvomaP/Yd7jNySeTVMTRtLDhz+n34sPUnxABC3vfTMjEHdVaanyctX49bRjykqPtMjtnjT6euP+2vufnEcdps2VAuXE3ih52twJtMHr5mBlDoE24akuV9MvRfvcDrRhrBxUKq6yeF7VNNYRONoSQ8Kogwo5vKPZcvW3iAunsj1bGcjG+ltfRxXw6EnsqEpe76h/en6HV1otPHR8fSnA73T2UD1t2KvralmpvWvzmDHWP3OPNlf13xPtuAJog03Z754HWXfjJ1xGeeu+ZP8tG05esGkdFW/9nVF3gEcXXlxVWRl06Ln7bEQAbzlecAmApFV9nv+Egtrqz/QOrzvm+QsP09Xva/LzaiVpUAXaXn6FSr9YZe1jxwULKGLIEAaMSQFtjY20697pDOhjsjz3Cup44wJrewB264qLpYE2Nf1xV6i8I131xLeIPhgC2hAuescdd7DQ0NTUVDYWJDHYtWsXAYSDBxu82/A3JEPwPeU67mjQ7vi9pQFt8PC4aOvpZAdcJiCDhEs5yge9b6Xk4FgSuR3sAW3gQkoI1JfG1x1zIbbpKQV39zg80b4pK31SNuUlLy+jskKIC9YUcd0B+FZUV07fF+wikMkDZEORuZ3nIfEDIjrR4u4W3k5vLEbl5Y1j8USfWqq8xGxYuOQ6UnmS+kckW0G1iVufZfoNvra7O13kMlG2VHm5TAA6GjJlpUNYdOYBbTi0tr9yhj4h4YBbWkOTP9hhfc6dQBu/PL+r00U0KW6glRrGSJZFvQMF2MZ5xfLqSmh/5XGKCwqh4bEpui8PzG9RXvqekJUJtBGJQBv3CMMsyQJtAHdriwtYRuWqExkM9IUXG7y6kBW+/NBulnETGW+DEzuSb2AQ5X7/OWUuf4ESLrmWkq65VV4pTtU8+Ny9VLzlNwbs4V3I2Ix3Kwt45rre+S/hz40Evks1oO3Q0qVU8qUFZERB2Ghoz57SQNvue29gCboQst1xxkIK797PJmxfFmgDDvFV3hbruYD3J8wviC6NH9gsGIUnvkWM0zDQxrnYtPjX8vLyGF/b008/Lc3RplsrJR5oaUDbX6XptHD/hxQXEE6hfkGUUZXPRomNFySpKJ/0mUOJQVF078EV9FvxAYfhVjgUT2zTT0JanqviKQX33Ijc9yZTVvpka8pLXl5GZbU483v2Ep6mWwwT5W8/P7YPyxaVFpbo0HAXLxjETI/yI/FMTaPy8kzvvO8tLVVeCOcCcPxWz5tUPTf3V2TTTXveYgI/O7o780ZxRWmp8nLF2PW24Q5ZOfLU1dtHb6rvDnl50/iUfcn9diW1vdDYdznm1c2subBAP1ozc4Bbhinueav7L6Bo/1CPAm18UAUVtbSx6AA9l2XxejHiXXKm6ZYzCuEJWZlAmy3QJs6X3qzsGe88T3k/fGEz5ck33MESKwIUS7n1QRbSjDDKYx8spaK/NrDwym73Pk9IiqengJ8QfL28dH9oCZVs/4Mi+wyhjGXPUccZd9L+J+dbPezEtgOiYmnDpj9p/Pjx7M8AwOrLi+nAc49S9b79RMWW2nqANiR82H6bJUNowmXXU9vzrqCA6DibIckCbXioqqGW8mpKbZ6PD4ygYN/mCWn2xLeIwRoG2m644QaqqKigAI2Y75KSEoqKimIJC2STIehRSNm6LQlogxfI9/k7aX3RXhoe2YXuTbmUALw9kf6lDdD246B7GWebbLgV6k2M698siLHWPHlKwWX1xJvrmbLSNzumvOTlZURW8D5DdjR49ACIuGjbc1R2ilOSv1kmXFTZy3n732ccNa4ELuQlIVfTiLzkWm6dtVqqvLinib1EQ4+lf0k/FOxke/Pi7te7ZAJbqrxcMnidjbhDVsiSfHXboTp7Yqw6eLFgx3mquENenuq7kffIcrmptf3Ait9oY0EQDWgfQYsndTfyeofPcC/ufhEdacmp9YNn4oa3OBIDeap8nrOFXjj2DXudCbS5V+ridwg+biRDcnURgbZB69aRj79reeZc3d+mtuB7VscS/CYTFaFsA+fesMXPU/tafwrJybX+rDdBCtaR8kN7qPLYYSrY8C1L1IE2SvdspazPl1nbBbgGDzdeInoPpi53PGFNGuBIZuCH3zLzfFYNnmwovZ5axjzbGhsaqKG6mvxCQmjHwmupAZmhhQKPvZDkLnS091gboC33h89O9/GUYxwH2gJiY8nPAX/+vsfnUNm+7aw/vZ5+RzVxjQm0OZpZJ4C2qVOn0tq1a+2+4YILLjCBNsdzYK0hxqXzheVI1Umavus1a52uIe3o7V43sX9zoO2GxNE0q/3pmHzlK5868hXzaPMmHrczzejToQZNqpqy0ic9U17y8tIrKxwEwCuD23gUGOXz979vfeGTXa6iBw59asgwEm/4vxlwp0MvOPlR6qtpz6tFr7z0vbn11W6J8uIgm6PDLicyB1chAGdXlJYoL1eM20gb7pAVPHW5l66RPsk+s7nkCNU31tPQqC6yjzhdzx3ycrpTXtqAJ4E2JVAvA/K7WmxLjv1AK3L+sO7pes8Kpm7Jz4goqx1lxxgNELwZAbpV1ddSaX0V+fr4UphvIIX4Wfi69BYRaBu84TSHmN52mqu+kqMNduXo6B66usPPxzcG9KBBi99kAFnUgOGUetv/kV9ouK626spLqa60iD3j4+vP+NeQuGDHgslN2oF3G4A5lI6z7qb48Zey/65I30uhqZYkAGJB2w3VlSxJI/jfAGolTfk7lR/YoRp+mv31h3T841dV+19x/nU0+vpbWIZUAGBH3niKed2xIgBtSIjgGxRkzaSq1hjnm0PIKLzZkBBCrSARAv7fNySEJuxfzKpoXVCaHm061A4cbQsWLKCrr76acbCplaNHj9KqVavorbfeMj3aJGWLDH05NcV0TbvhNCKqqxUYUyZB4Lfnajdiaq/CojWxTX+vCh81N2ZJpTgDuVXkJaNe09QteQnqlRW8a78r2NnkBQgRhScIQAcAccgyai9ZglYPZ+55kw5W5DgMh5cfof6a9rxa9MpL/9tb1xPNIa/M6gKK8Q+ljUX7m/AIOpIu9yhBPRlPNVcfiptDXo5k4q2/u0NWsJVc5Z2oJjdkk8eB+pJtz7Of4bXkKf5cd8jLW3XD2X49uPI32pDvGY82LaDNk5dNL2V+T9j3UEyPNme1x/7z/DvkF4tDIjvTY52voKqGOlqbv51O1paxBpCdEUkyuoa2pZRg23A9Rz3kQFtYz56U9tppRw1Hz3nL70qgzYhOihFf5/+yl4ITkylm2HjyDTSevAheZyi8jfSlj1LB7z9aOds63riQInoNpIx3X6SCjd+yuqlzHqHY4RMIYaEptz1EIe07MdAOIZjwVqvKOcZ433K/+4wlHIgddR4lT7+D/AEG+qh7O1ZlZ1qnCm1kf/k+C1mt6T2Mhtx2H+OLa6ytpx13Tjnt/SYAbbHnWzzn7JXSPVtYmGpYl16U9qg6sCc+31BVReN2Wfjl7UUCOHqvJ3/31J5oOHTUEUcbkiI8//zzLBtpTEyMJ2Vn867mCB0FAKb3Rgid5kb7ukH3kb+Pr3UczgJtSK5wdduzaIYdrzdPT5CnFNzT43LH+0xZ6ZOqKS95eemRFeetUrbeLzyZ5idfYAXWEAKv9/aRtykbDi8/Qn01AbQ8dWS15mFbj7z0vbl11va0vN4+sYHeydpIqSHxlF6ZR7gJ7xaaIA1mWC+vwpNpSY/pDifFBNocishtFVytW5h7eOMC4HBHAcAGnl1w1DxxxEJObeQAabRvrpaX0X60hOf+79PfaP1J9wJtfK9TUiVwCgVP6sYte5fRnvITbGqe7XYtnRWZqiuk0dQtea3mslqc+R19mvtf9mCf8A7UiOyO5cdtGgJRPCg69AIXJtBGLCEX1nMA2Ys6XEG+QcHk4+tn14tLfhYtNatzjhOyG/f617sEPrOAqDbkFxTMkihkvLOIgV+R/YZRwqXXMdAKCRViho6jqmPpFDN0LEsygHpiSbn5PmozZqLdrjTW1VJjQz01NjQS/jt/4xrGD4cC77P4cy4jaiDaccdVp9vJRnphC0ebDNB24rO3KGvVctZe0tWzHYrGBNq0RWQYaJs5cybNnz+fJkyY4HACmrNCcwBtCNW8P8XiLipbuIHfNbQdva0IQ8FN0/GqQvL39SNwH/HEBvz2HbceK+3wOeAw4G28R+bGLKsZZ162MHnJqNc0dUtego5khTWGbd6BUdaLgM4hbQngGozxcL9gQ5cKWj3EWofb9avaDvVICJeyH1iHnz7ylSY/jiN5yUv+zKjpKXkh5O/TUx4ZomRBwXCwMpcBbjIFezeye8tywojZSY1crin75Cl5ycjC2+u4WlbcQeRJ1gAAIABJREFUBnOXJ9Gte5fTrvJjNmL1JJjianl5u34407+Xv9pIHx8PdStH2+SdSym7uqjJWuPqNcWRHAAA/33vO1ag7cHUy2hMdA9dBOWmbjmS8unfuaxEBwrx6cERKZRXW2pNhIff9K4TrQVoQ6RE2Yl8mjfkCunLMi7L05nsXcehqjbLDGCLjCFkKUVCBF4qj6fT7n/cwP6ZPG0uZb7/kqaSIFw0ICae4iZMoqi+Z+kObeVhnvwFvZ/9gPK+X0W5az89/U7Q1FURpT76KMWeSphgT2sPv/QIFf6xjvVdJqmMCbRpS9MQ0FZWVkbvv2/h5Zk2bRqFh+uLd5Zfkpyv2RxAGxZQvcaao0Uhs6qAgnz9qW1gpI1QHN2o8yymMmEwzktbvgVzYzZlJS8BfTVN3ZKXlyNZAcBAOPuFbfqy20GRI1L+LfI1+TooJlMw6iEs/9bTNbmXgdYNsiN5GXlna37GU/ISvS1HRnVjh8R1hbupXWAk5dSUMKBNxsty4tZnmQeBbEifqw/FnpJXa9A5V8uKrz16D7UyshRDkpFRnoeHuZLfz1E/XC0vR+9ryb8v+89GWpbpXqCN2+5KfeOXBrLZt6FbzoQfgzfpiu0vsnUPZUHHC9llvp5MgKZuyWs7ZNVz1CCavGMJhfoGUqhfEJ2stWRivCVpPGH/ivIPZcDnu9m/sP+9rcO5dE27YdIvaS1AG76Ngs2H6Jxx+h16HJ2ppYXpRMXDSx6hwk3rWEIEhHiqleghYyjpmlsYSOcfHimdPEHZVl1ZCW25dwb5FuWp9xivLyfq9dpyCklNtTsq8M/tfew2ltxBNnmECbRpi9QQ0OaE3nn8UU8DbZwgGQvmlHbDbUJA7Q3e6KLAN2stYG9V3mZalPEtwQX5q/4Lm/RHC8Bz90SZG7O8hE1ZycsKNU15ycvLnqzAIQLeSBjg8JoF4OZuTzPxQIo1a1mv2YzzDQlgnDlMyEqEezSB3F6NY87ULVlJWup5Sl58H5yWMJJuThpPfD/lvVWGN6uNgvMPApxb2Xeu1EBNoE1KTG6p5Grd4qFGIsCxrSyD3jzxM73kZFZZricdg9vQ39qexWwyXvSGhYnCrGtsYP8UqUa0hO1qebllUr2k0c+/W0/lcT1oeMco6hYXau0V5C0ja0fD4Psc9rg1A+6yqa6XPsHZBB4A2s7f8oy1D1fGD6G/d5hgAm2OJtHg7/gOwwZ3orsOfMQiAy6M60fPHPkPa23tgLttEiB8nvsXvZC5ll0Yye5JaKc1AW1Ffx22ZtLUI3KjZ2o973BUN3/913TkzdPfFs9MKv5vj4dfpoDIaPINsJ+cwNG76qsq6c9F/0eBuyxJTVRLJVGflz6ioPZJdps78fkya7bSwe/LJdMwgTZtkZpAmyPtlfydGzH84waR5fmxfWhYVBfV0Cpsbn4+vtb07m+d+JmWZ/2i+yA7Z9+7tL0sU9W1GKAf2txQtJeN4ot+d1BsQJh1RHP3vUc1DXXk6+tLE2J6eiytPTpgGn2SiqVTVgBHYAwii5G97Inyb3dc05MeR457Y+qWjIx4HXyHZ40ZoZrhc8buN+hQ5em06HhG1tNHTx+UdVfk/kmf5GxiXEbh/sFUVlel+0ZX9v0vZn5He8tP0HUJI5jHkyPgxFy3ZCVrqecJeWkZ1BdtfZYaGhupoqGG9cXeYYWDLKiHcBVZ6ge93ieOpOcJeTnqQ0v53dWy4gAHv0wAGII1EBcNeiMUlDLk68oVbYfQguQLrGH4qOdM2+X1NeTn4yMFirhaXi1FT4z0E7IaMXosBfuf5koGrcH6wr00LibNaVuZX+ioRZrooU+AjffAoZW0uMf1hi+iDlRk06w9b1nFZAJtRjRG/pnP16+hrckVtL5or3WvwUURKDne6dWUC8uRM4Xam61AW+/elPbKK/Kd85Kaoh3WkoG2+ooy2jHvKpbxFF5t3e9fRHseupnSHnuNKg7vpeCkFIpIG+Ay3rj1636kAVFBdGjR/daZDIpPouq8U9x/dURpj79GAW3asN8baixerChBcQnk4x9ApXu3EZI8wJsNiRlSb31ISitMoE1bTCbQJqVCjispgTb+hBrXC7hkjldbUgUnBkZTgI8vfZu/g/ZUnJDmhuHtz9n/Hm0vzVAF2pSZW/AMsgFyjjetJAuOR+t8DdPok5ehrKxwWHwhYy3jd8BhAf9e1usmVRBF5u0gFt9cms6y4KqFXT15ZDXtL8+m3NoSxhEIvi5vKLLy8oa+NlcfAMgCoKjbcoJeid9Nb/ecZTN/3Njn/UsJiaOx0T1plocSquAAMXffu1aQBP2QDf+Tlano9YRwjTs6XsDCOVC0OLpM3ZKVrqWeJ+TFPdHUeEixBr51YgOV1FVaw3P4CHiCoKzqYrrv0ArKrSlhl2PgKJItovfJqOju1D00QfZR1XqekJdTHfSih10tKz6X8DJBIoz7D62kX4r2sxE/0/UaGh7VpcnowW+FC4EIv2AbTxRlRSWAf9/BFfRr8QFWTQ+wK7ZbWl9JF2+1ZC+VCXd1tby8SBVc3pV1P/1Eg0eNoqjAQGvbfA6N0LAAtEXGWe4lzdtSm3s9njgcsJOZfy0h/Vp0gK1/vJhAm8vVyabBe35fRpsCLYknuOc8znGRfsH0VJerm7z89n3v0o6yTOLe2jK9M4E2snq1G/leZWQsWyf3+8+pKiuDghM7UtvzriR4ubUZdwnLPOofES3bjFQ9rPEj+6TRzgVTrPXbjLiQ8n//lqgOrs9EMcPPoaiBI6g6K4OKd1iScSDrKYDAfku/oP1Pzafyg7sJXnd9X1hhwztnrxMm0KYtHRNok1Jfx5X0AG1aJJh4iywJM+8R3IrhXqzG58DfAx4Afqt/efxgur3DuXSwModu3fuOdWCeXoxMo8+xTvEajmSFwySIuHmYH55DmB2MO3hxPNVlsk0YnEhwr9ULnnocv4+K6kZPd51sU1UM8cMPF8T2pQdSJ8kPyk7N1Se30LGqAuob3kGKV0nZlCN5uaSTLbgReOH8XLiHAbLDaxJpU2AW436cn3w+k/cnOX8QgDYAD/0jOtK20gynvC6MioofIvjz0GWEkroK0J255006WJFj7R4Pj8UfuOeJqVtGZ8/ynLu/RTEJgtbeibWKJ7lQjgahW9gf8S2gyPIi8XY4OAPuwqzqIvpbu7NobHSaatixjCTdLS+ZPrSUOvZkhTUMUQN9wjrQlrKjFOIbSFMTRjQZGry/qxvqKMwvkPhcohJAfayByBLKixqYce+hFVRYU86iAv7ddUqTtam2sZ4Ka8uZrQUd4x7B4kWGUdvr1ePr6MPs31n3ZIAWU7fkNfu7n36kASOHU9ug0xEgnAcSa8anfedRqF+AdGZOrD/Ihox5Qrlo23PMU1vNm1EGaFuTv41+LNhNf5YcZu3pPTeIkvj65FZ65qgldBEFQNvM9mMo0j9EWmBnsm7hEqekroraBUVaI5S0BIc16frNSyjHt4IuiRtI93S6iFXF2sPmUeUiE1nQ4YgBG+3TU5QGAPhRfMhH9VUcaGs3eTJ1mDNHeh69pWJr8WiDPJEkAVlIA6JipUEro/OA73DM8KG0+x/TqabAwtXGgLZ1p4C2CPstgy8OmVL9gkMp5dYHKHrwaOmumECbtqicBtqUiRF27txJ99xzDwUGBtITTzxBw4cPl54od1T0NEebaKxpbYAcAENmnyNVJ1l2mVC/QAIIdk5Mb11Guj0+B/6er/svpE3Fh1hKeYS0jo1JY7ewPKQU/XQVKS8MSyz+jngszuSNWa+eO5IVDEDcjCJbo1oRjTAeoswNc3gOrcz9g+7udLHVSFiTv50+yv6d6SYKDMtOwXEU7R9C/+w6hQF4agdXZ4w93m8RwANYmBxscXG+NG4ADY5MYQcZLeOCt+FIXnrl39rqawH9SEAAwJannAfwNC/5PFp2YiPjSGuOgoNwemUeQcdRZA6UMv3kegaQBZmeEX6vLGqgi6lbMtI9Xcfd8sLlArgDAYxe0maA3b3zr5J0GhKZyta16btesxlISnAc+21im/669l8lF5yze6m75aVv9ry7tpaslJdAfBTXJ4yi+sYGtp/Ba62svtrqyQMP8OyaIqsH29SEkfRB9m82AhgTnUYTYnrRkMgU9neElE7ZudRaR4wWwEG4pqGe1cH/T91lCd/ifGzo44qcP1mm3AERnei5btc6PKTzF+FgX1pfRTftectKYC/j7Wvqlrw+A2gbPnqkFWxS6hR0CPvGvA7nS60XfJ14IGWS5VJrvyWZnBo/n3jJqcXfp9zDjXpFog9Ljv1AK3JO8zrhjJAYFEV3JF8oNTa0cSbrFhKbVNbXkL+PH9MXgPb4RtWAyn3l2TR7ryVMd92g+6znJOgHdIxHG4mair/fuOt15izB7Z9FmWtpYmw/6hTcRtWTVgZoQx9D/AKl1x35r8f5mq0JaHNeGvIt8O/w+Mo3KPvL9yiwTTuK6D6Q8ld/S1SLwxxRaP/u5OPnxxoFsBYYG0+F/93AADZeEi67npKuuklXSKsJtGnPk9NAW35+Ps2aNYvmzZtHiYmJNGPGDNq9ezfFx8fToEGD6M0336SoqCh5TXFxTW8D2niyBIAIn/S9nbKrLTwgY2J60P0p+j2C+M3olW2H0B3JF9gahpufZP9eM+BuCvT1o2t2vkx5NSU2dWBgwthDwW2JMqup3umAF0ygrz/jCLNXzuSNWa9M7clKNMrQLsABDrjBGISRD/AEhvh/Tm6jpcd+YK8HKAb+K9z8Y85QeOgVz7yHvwF8EXm60P7KnD/p7OgeTG/wDDw5UMdZoA2HE4S+IoGHWoEBiDHhDm9EVFcaHtVVlf/Q1C1tDeMHBoBoCUFRzFtNreCgOTSyM5MvwHy1m1a9euxM/SfTV9Pagh26dQzAf4CPxajA2ptXW8IuGwDOIIsq9yYR+ejC/YLYIRzefEoSdFO39M2iO+Vlj1DcUS/h5YSQ0n5hHZi303lt+hjiONICdZQHZIB7CFHtG55k1yPTnfJyJJOW9ruarADMz9r9JqVXaWRe0xhkv4iO7BfQcKBgjeCZAB9MmURPHFltfRKXTjxK4Oipyyj8KHqm4eCNAzjWLOzBn+VaQnREvRD37uvajaDL2w52qIOiVxXPEol2EVYGkDg+MEKTr83ULfsaLmbvvP7PlygyKtIKNikv0HlL4sUP5hM21k+Fe6hXWBK7pOJF7Xl7nowcSFNLysND5cXRwG4Hv5cRb+8XM76jz/Is+ikWPZdaZ6puwaZYm7+d6qmReoa1pwHhHdk3eKyqkNlXuBSGXmCP+efRr+nHgl1MxKCq+KcQJYI6aAv2llrhYCjOa7d2mECTti1iUSQ3th+tetZyBLTBLsLZM8I/2OFZrTn2BRNoMyZ1/h0iLLVk+58U3L4jFf66nrJf/9DaYM/33ibfIEviBf+wSPb36uxMOvDPOxmXHEr/V1brDms1gTbtOXMJ0DZnzhy6+OKL6eOPPyZ4tC1fvpzS0tLojTfeoDvvvJNCQuRdkI2pl/ZTngTaxo0fR9i0Ps/7ixBKgvBMkTcGYQh/labTu1m/2Bhl4MKCR5kaD5YjefCbMhiKSxSZsfhmzY07vPuXQgvnCIq/rx8LC+S3a73DO1DP0PY2BoKj94u/i5xwjkCXM3Vj1iNPXldLVtiYcQsPwAAFIBS40g5U5lBFXQ2V1FfS00e+Yr/xUFLeJgt1qimy3ojz58ERAX2ID4hgfH5pYYm0tyKLcbEhVEVZYIzBSBBBCyNjxDPiLS0HCYdEWDxQ+KFHbFvrFtfULe0ZUIalPPTbu/RzUCYDsL7O38aA+Avb9DUE+hudd5nnOFk9wkdf6jHd4YEUbfLwHO6ZBv41HKagW51D4mlH2TErcIcLiyAff0oIiiZkBuQk6MqDjqlbMrN1uo475YULBcybGjebvl46Vxv8OrUNdcyjAZcWAHFFvRETLTgKTXWnvJwbpfc9rZSV8tIJa0WO4mJRaxRYEwCuicAZ6mKfXNxjGt1z4BOqpwbaU27hVhILbC8AdADg3ut9C1tjHk//guoaGhjvrliUAKy453GPOByC6xrqVT1VxPqIgsCFCTx+Ee6HbKYm0GZMT2HjLNj/AcsAKuoRB5s4UIa15t5Ol9C9B1fQzvJjVrsK+yf2Dqu9FRRNK/rcbu2MGtBmz0bml51YLwaEd7J6lil5RRFA+Psprj9HNreWZG7Zu4zpNS7qY/xD6a2sDSzKxgTaHOuScl5xfsqozmd2Nbykb006h3mfAoSDXc3tWNH71fFbiIW/z9/3Pjs33pI0wYb2Ry38eOvEiVRfXk7hV11OHW6fw7zsxPJF3v+sa92kuIEEDl5HkSIy/XRVHRNoMyZJcU+sys6k4IRkKt2yhfbPn29tsP9/vmJAm4+fv00oK8C5uvJSBrD5hzmIMVXpngm0ac+Z00BbdXU1PfDAA/Tcc89RREQEvfrqqzRlyhRavXo1de7cmfr27cv4K5qreApo+2L9WtrQPp8BaShYEAGsibdWWskHxJs0vXKyAm2nCHzF55VAG34DISuP74enB1yH7SVFkM1cidt6GJcwPlAcbfrmgUJ+ptVkBWNw8o6lzACDDqDwbGm8ZTVvC9x8cg82tR5wgFht/pThCmG+QbSy3xx2EwcjwijXDPohGpAI62kfFMMy5P49aQJlVRfS4UpLGGt5fRVtLD7AOMZwOFrdf0ET13dTt7R1S5lZb83672lx9DZa3P16pksIrwO4auRmXF6j9dcUDz9KsAL6sbcim4HDfcI7sMZFfjfoCcbHw0/Ft2sdJpCNFF4oSjDX1C19c6e1du2ryKYeoQlWPcP8gm8oyi+UeoSd/ru9t/H1yBF4pa/HxmojDCfUL4gWHviA7fsIMfx7hwnsIH71jpesgA/XJ4Bv8JpUhgqZ+iUvf6WsQHnAgY4bEkcTrM5lWRvZPjEv+Xzrb7Paj6XU4Hiqb6xnl414BnOhLAs6Xsg43rAucq61QxW5VNpQZa0a5BvA9JgnUUkNiWccuHcd+MhaBxQhAPF6hCU2mW/RexxRCRe16c9CQlGUh3EeDcEbnpE4BgxAbIxi0coMbeqWum4BxMAF+eHKXHol7UYGkvD54yG5ymQWSv5QtCx6QTIbuP1olp0U4YKgY/i1+PQlNzJMLulxveY+KyZewAU82oHd/kH27/T68Z9oWGQXurPTRELGUFzUI6IAaw3mXk+BB+jt+5YzoO3pU1y+Dx3+jP37TATaIOP6xkaH1DdcxlwPcDkHcFJZ+IUxQHgO4kc0BNJ/zrpbzzRZ7WPYONhnxAsBtbDx/fPmUenWrRRy9eUUOXsGdQiOsXmfuO5gnbswtq/dZC66OuuCyvP2v09bS48yHWzJWUddIApdTYhrfPXJbJZJVATa/MLCaMCaNeptNjZSQ201+QZYvN30FhNo05aY00Abmq6srGSebEFBQdSnTx+qra2lLVu2sLcOHDiQ/b25iieANnjzpOefoGN+FkJltskmjmYGEAcfxINi77AkmhQ/SDUeX6+ctPgcOHAB4MQRvxIMuPWFe+i97F9twBJH7sy8r4szv6NdZcetNzn4O255/91lClU31qm6JptGn/xMq8lKPFSgpX90uoTGxvRoYriJGyoMMaSBR+iBkpMKN7U8wxraUzu8KrPYip5PaqCu/AiJZUjFd9Q3PJmW9pjObpXtgT1qh1f+PlO3tCXPDUN+iIOsTvYOY4a8txesMziwKA8U3FMN/VcejPiYcLDBQYpfgOBQNDNpDOP1UitahNSmbunTEjWvo7n73mMHQ3gcxfqHswZBFO/oth9rAgA6JLDYX5FN3xfsZB49L/W4XsrDUV/PjdUWPRzgYQTgBAAvP3Dhf+HpsKv8uKonnqlf8nIXZQWwfeYpzjKeOZbvKdgbL47rT/A8bGxsZJ47PPsj3oa99H8lR5j9EuDrT9MTRlF1Qy2dFdlZMwxT2UvOFYi/w7sMUQ0A2MbEpLEoAZTk4Ngmg0Myj/+WHGYH5/jASELYOjzUUMAB9nbP09yYPPsg1jL0cUJsL+u+KTasBZCYutVUt5Tg5fTEs5ln8xsn1rPK/MJRCbRphZLiGTF6QKRmEd/uiFNNBNpgBwEoxj7H1xHxIhR6jn0dACGAe+ztsgXk/Fdsf5E9+3nfedRAjXSmAm2QBbir4SnaJsCyLzkqHBBCpurdZcfZd2+v4AKmJruYnhp5o6OmbX5XeuuKP16XMIJuaj/OBhy0Am1TrqSIWdNZ9biAcAamHa8upGt3vmzTPi4IXkubwbyyHfFr6+q4gcq4tLr74MdWsNcE2uSFKK7x9VWV5BccYgO0hfXpQ2kv2869fOv2a5pAm7Z8nAbazGQItiFvgyNS6NHOV7KDBLx8OM8PP7jhhvTf3a5t4srrjLKrgRzfFexkgIqsl9G2sgzCAUg8xKLPWOAdhbSKoAcfB1ylYUzglqd7aIJ5c+/EBKsZyHyDR7P2Mn6KGzQ3zuDpdqTyJN1z8GOmH+B2QT0xmYKasQ6DDgfEYVFdaGC4LZcEz+Co5xZUFIm9pB5qolN6LCHkgxfzQKGtbMoDQ0uTFT/Qcj1TktFzHb9o63NMp/nBhEsEIX3I4jW53TC7Fx38u8EhB6EZpm4ZW8CU+iWGUWq1qBUKynn6xOccHViN9dr4U+IFCLyHQaAPLsur2p5Fa05up/IGW88pZShhS/sejUvK+Se5rLCfzd33rtVrkK8BWBvuP7SS0SngO7aXqQ+cavBag7eI36nbfL2hVDwEj48MB2AALWgbRQ1ow99P1pTS9btfs6Fx4G3wCy8OCIEbblbSWKZP6J9aMg4TaNPWLQCyR6oKKNDHjyVXgo3OIwLUnuK6dNve5SxaQxlKClBmfvIFhMydsJ0viR/AuK/ePPEzo2HgFzu8bYBgMf5hLFQP9bWKCORBd6EH3FsTQCuSKohgsWgPPpx6BY2K7iYFEpfX19DErf9m3fhu4D1U01BnA3JocYYp+92S1y0AbBg3vPsQ7bHk2Pe0pMd0lrUYnq78+4VXmHJN4BfZy3vdzECq+fvfY9yMWPvTQhPZBRIAd4DoKCOjutKfG36nCePH614AxYiSuzpaspU+m/ENC0t9tuu1jG+NFw60hc2cRmHXXMX+HOUfwhI08CyzAN7QV15eT5vJ+o1IkuYsRXUV9I+Dn5hAm4FJUPsORY+2iH79qPuSJQZadvyICbRpy8hpoM1MhnAaaHsw5TLqF5HMNlBuAMFlGNmucFuq5GZzrLpyNa7a8RLbIHjIgBYXnKPWlIAd+G+QgtweEXp+bRm7EbNX1MC+lrwxO5Kjq38XZYW07qvztjDAC94cy3rd5DDMD7fm+yuyCCEzouEE0CUhMJruT7mUgRLPZ6xlvG27yo5ZdUl2LHgHDpQ4+I6O7u4QnFW2iwMRPOpkuSv4LW7bgEhGfC0eLs5U3WJAaNlx5omRFBxDTx5ZzZId4FCGG3E179eWJisOsCLM6qb2Y9k6C09IDqghg9/i7tOs4fAA1l7MXMs8OLlnC56ROUDw9dDULdlVoGk9Ub+gf/cdXEm41OEFeyMuo3x9fMiPfNnBVwluoq4yDB4HAsz5v7pO8RpvNvRTDfjA36FDAOG+zd/Ohs6TzChBkZb2PRrXDP1PQrbQDQ4wcFn9XLSXHjr0GWsQF5mzk8ax7xv6hn0J+5snCub3jeM/WQ+vei6dQDmycL+FsBrZ5wHS/Fp8gOBp8ny369jh/8eC3XRebB96KPUym+HAA6S4rpJllbcX8qemWwATgn0DPCGeZn8HDvDw5OFJJF7vOZNu3vM26xfkzD0JxY5y7rU3j69noAnnXuRJyDjQr6R/4fsU9BV6eEPi2dQ/vCPLbCxTlB5z3EvusvhBDNhTeh2J9bEudgxqQ73DkZDhfLuvQ+jprD1vMW+nT/rOYaASQlHhmeWI/kVsuKWuW9AJ0OnwgjMaEpgAdMR3Vd1QZ/0N3mCQEy8A5s/53z/ZP3Fhgm/pWFUB/TvjGxoe2YVdYINDL8QvgL2DP29UVkjeU1pXSZ1C4mhsdBrzgsV+CaDt312vsclyunfeXCrfuo2iHn+AgoadxfrIgTbObYrLxsvjBtNzGd/Q5tIj7FII++rkdkObdU/FWVb0qjQ92mRWDEsdE2iTl5WWvPS1IFfbJUDbmZwMAYDHrXvfoXb1ofThWfNs+KLEcAI+HUoeLblpsl8LIREg4+WGnT3ONXst8ed42mkYC4mBUQxow6bDOd14GzBwv8/fRRuK9rIFGgsk5/gS36PGHWF0s3GFvFpaG+LNPeeCwRj0GEJqY9YCUnFgUEszbk9u4gGTJ2XQw/PFw/+0+GWU74bxin6CGxAAHw4gOGBB185U3RLXG6UnlzIbLfcAbGmyEg8UGBMuAhCiz0OfwWEyPqYnrcj9kwExoqej3u+e66S4Zrc0eekds6vrQ17+A9szABgcbEgQZG994B4CSpCCH2wBpMIzCR4d9jxCXD0OPe1hH52TfB4tyfze+hj3XMPhDAf6b/N3sHULXGGDI1NZAiJ4Lf3y1+80Y8zlel53xtQFaIZLHA6Sc90CnyJsD4DvczqcZwNCyHLMukqIBbXlDMjhh1o97a7O+x8dqy5k42D7++43WFviWq6WhRLgCAjXP875g+kU7ILL4gezEDgRRDuTgTasH1/lbWGJlZQF4brv9f477S3PIlxkbijaZ60CWYLDDZfXKPw75vaOGj8W6imBMj2gK55XUoPwDmm1w9dH5diUHrPi71hHAd4+lv4FA2sQOgg7/0wC2jKrCphI8J3dvNcCuqIgKRicJHjWYPwNINvQyC4MlIX9CfBs6q5XbPQCXnEFtWXs28N3q8b35owNgf7yEFC8WDzrPdvtWpYpHuBh5h13Uc32nVT7xF20tE0WjY1JIz8fXza/PxfuZTQN0F0k2lh98n/02vGfrGMHmDs8siuV1FcwsNDTxQTajEuJyjtOAAAgAElEQVTcBNr0yc6Zb1HPm5wG2s7kZAhvnfiZ0itPMqAppT6K3h1qS0QK3rOPcjZZ58OXfFzGzSZOshbQBi64noo04/aUgy/aSDsNQnpkVoKrMVzVsRH5kQ+Niu7ONhCEHiILJefVwaGXZ099rtt1zH0eRbkR8feLBzAWiqiR1lqPMrfWunxekNUqu7qIzcecDuc6TVqPQwgMBlfIXskhcUXbITRXcehRzg+MyUMVOdQjrD1LpIHkCmsGng4BlZlPkWOFezN5avGU6Z+764C3BzpxTcJwm9Bf/l7w/IDTSixiuF1Lk5V4AEHINDhlwNWF9WdFzp8s4yMvsmHzWnPED0tiOy1NXu7WP0ft82Qb3IsE9e1lteWeragnerfed3AF8/DB3wC26AHxHfXR1b8DEJrZfjQhfBkF3mvLes22eY14MMZ+Cl6vTSUHGdgGbrf5DjxRXN1nb2kPnkHwslGjqwDX3dlR3dnFHwCRTfu2U0xyW/o818KLpAV6eHpsOMzCewUXk84U2FMrcv+gilOhp+fG9qH/U3izie3z9YpnIOVgHwCByoYa+u233+m80eOttCVYS78+uYUuiRuo+2LNmXE1x7Miv6x46YS+8PUdHkkbi/YzW4QXEWgTL2440KaW8RHPKj1w9QJtWp6xWsAZ1o37Dq1ggPO4mDTaWXac2eb2EsUAoP22YActyviWQHmzqPtUQijpsqwNtCLnD10XuS11X0QUBdYPZWZ7eFojMZQyazA81R5KvZyBWQDhLFFKFi96XgC22eM5c6WsRKANPHHggAPQl7PwXtrcmEsfzRhClT711r6JoL2ok0gGkldbYgWZwSMKD843e86ipCDbRAru/n6PVRUyXYbHnpkMQZ+0mxNoq6ksp3N3v8A6bA/g1zci99Z25bdor6dOA21o/ExNhiAucmm1sfT68FubyFrM8hno6+8WN324FC/P2mjdGHm/Pu07l3mayRaROB9GK0KylBwTuO34vfigNXMlblfOie3NDgfwgMPtIG6DYGyCz+DibZbDhvjhYSPauP5nWpV0nGWWcfZALDs+b6sHDj3cYAf4+lFDYyNd025YkwOGGqeRs55sohycyXirlKf4PWBD7xwSz0hatYA8JbefUT0AIPzbqRT3MHz/u+F3Gm+AA8Pb9MNRf8DZgsOSWHiICeSPkKluoQmMe5EDUAhDEsNXPLXROBqL7O/2QvPQBgznehi6vn4M4NDrmSn2g4PH4gGrpclLVq7uqvf8L5/QFyEHbZp3dOics+9dFuqLZAkAqMCTwz15tQ627uq/kXb5mgqPJHC1qq3X0K05+95jCTrUiqOshEb65e3PQG4Al5BJ8/6USTbd5d8i9y4VbRVURHbqSfEDvRqANSL/nWXH6ERNEYX4BjikY1CGD14WN4it9UlBsVTXWE9//PEHTRg5xsrBxOt7G8+hETk5eobbJqDbAGcfgJJJ2xaxx8TvEzq4Km8zbTy+kyU3E4E2cd0CsIX9116isZm732QevEr711Ff8btyn4OndlRAqE1yDGU7/zm5jf519GsGTgDIx14Im+r5blObAD+c+B+ZtREmijBCXN6i6OXLxTMtcV9UJvfSmhdwrAGIA980PP96hSWxxAcchNNrt7pSVpjHV4+tY3MIgP2adsMZ19z7H/yLvhkQwYaEjKgV9dU2fGyz24+j6xNHWYcMT1weiirKwZVnDRm9t7mA8g2ilf3mGLbntRJaafUD71YmBXOUlE1mTJ6s05xAW2VFGV2wx0IjZQJttrPuEqCtrq6OfvzxR3rnnXeopqaGnn/+efrll19o0qRJFBFh+dibq7gr6yi/sQLQNCG2N4Wll9OM0bbcGZ4aM98Yb0wcTTPbj7G6E+sF2nATv75wN1uQh0d1pU3FB5nhisWGF57CHK7RcK3GDfPV7YYyABH9YIZLe6SdtxSR9w2u6jhAnawpo+IdGfRBzH52a8KNH0/Ji78Hc4iDDrz3PO0hoQYYKDc1GHMAUhAOwkNyEWqEmyuRCNfTctN6HzdcxFszrY1aHD90Cbf2zmzqPBkDAOK6LSfOCKBNBDYxJ5D74u7XsyyHyhB1fMO4rVcCT640+jyhhxgHDjAgLRdBCndt7BwM5sZ0S5OXK+bk+/ydFO4fwkJW9K47N296hfYGFNCoqG7MI032UMK9tBFGhz0DXplKzwFXjM2dbWD9hodJ/wj1/QW6jMupotoKpssVDTUU1OhHEYGhzBtFjWYCe1ZWdZFLvJDdOXYjbXNvVWVoMQjsfyzYQ6+f+InpD8KxdpRl2rxClnLASL9ayjNqmTA5pYc4hrs6XcSy4b6X9QsLu5f9JluKHJT9fDR9FQuRhHc3PI+4rQePJditfcI72DyCS+JFf35KPwaB33Qo41XEt6oE+WEvI+TbkT3EE6LplZ+4v7/YYxqtzPmTXWLbKwCgcTmBNQL8XbisGB/Ti4Uji6H2cAAA2GgPaINXF+g4ZEpL3BdhJ2GNxr4GRwGETwKUAqDGy4KOF9KQiFQWtSSGV+J3fgbqHdbBrh4o5edKWQFUw3f/XvavjGMN3uI4l83b/CrlBzfStT7d6JJe51rnmfdlRZ85lBB0OhkH2gEYd+PuN6xRSqiLtt7rfYuMCrikjriGcT5Ko/LSC7TBm175fRmh0XGJIAw2YgJt+gRnVLf0vYXIaaCtvr6eAWsfffQRRUdHU2hoKC1fvpx5uX366ac0d+5c8vNzzoVe76DE+u4A2j7K/p12lZ9giy/PIvrnhl+b7XDPDdSRUd0IYZ98g/5x0L26wxdeyFjLbkewwOKGgxeEoYKPjhcQroMnR8xQA+8rHIhEoI3fPINb5MeCXfRhzu+q0+mug7I93bHnceCMzsk8q2YUKw1eHi6F9nBLmRgU7bW8RHzM4CBCgowv8/5HH2T/RiOiutG/uk5mpNTDo7owsljcCj5z9D/M2wNE/bhdgweSM6E2XJ4wjPse9G+2b1Fm7l1Rh4fMAqT2ORWqcl/KJYxTA0AUQuxkQBFPbTSuGDNvA+sdgGd4MSJxx8m6Mrs3/c68myf5QNj2ij63t8ibe2fGL2azM3Ign/7nEjriV8z0ER4gshylyosIZFuc3/ECpzwUnZGDu57lN+b4nvdVZtGOfbtpxpCLrR58fcM70LiYnuymnZP7oy+eIvh317jV2hX3O4RATWk3jJF/P5PxjdWDXnxuSkUP8kmNYfuGLCDgyfE0x7sAEp2oLqJFmd+yxAhqBZ4vU9oNp+cz1tAfJYdaNdAm2lmyaw/CJ9/77Sv6MHSvTUSH0kaFvasW4sxljt93lh9nxPhG6Dm4Hc/XXRnvGoyX298iUAePT2TB5UWZQEMMu+Yya+1AG5fPB70tkUhIJnJ70rkMaKqjBsKeg3MQLzyjKP4NGxbygR0iAlYy37yrbS4kF0LUAgpPvoexoLzXdSb5BgUx7ztE0KDAO/Ljvrer2ttidAgfyyOpV9CE2F4yQ3O6DqeOAMCJS2EA4UblJQu04fIKBV7z4jfOOFOL9tlNBuj0gF3cgAm06ROoUd3S9xYXAG3IOnrvvffSE088Qf7+/vTAAw/Qk08+Sbm5ufTYY4/RkiVLqE2bNnr75bL6rgTaACIAKLhh9+vW/vHN21MTpiYYvqD0i+hIS7pfb+NFpleQWiSs2OxBkIkbepBqgnxcaTxgwUJfRK8Z7uUEbyXcnmoVR+FEesfhqL7IoaGWrMHR887+zuUCuZbUVTGPBh6ipubS3hxApDNjFA/KCE3JrimyEgpzjzf8L25fXUFqzt+HcMHJuSk0cZz2TbMz4/KWZ5VGhMgLouYCr9Xv5ly3XCFLfMfgZrPnWeDse7hBPi1hFMUdqKQrx010tkmvfh6eHh2CY2nNyW1szeYep3yd1BNuLno0w5DFIVA2nBck95tL0xkfqD2uIa8Wps7O8e9RBJ34QZsfgMP9gxno62kvbJ1D0VVdyfHp6OGpCSOp+35q9RcqjuSg/B0gUXl9FX2UvYk+y/uv9WfYVz9v+4M+DznA7Axkpcyozmfcu0YAdL39aq76PHzz3NjedG27EVKXT+jrso1f0rLQnXaBNhngy5lxY48vqa+i9oHR0v0W38eT+eBv8Gx8p9dstmbAVgDQhrnnmWqf7jKZRkV3Y4+faUDbh71vo0BfP0L4ZFpYIovoAX+dv48f4zMETzXKsxnf0G9FB9jvANlg1wb5+uui50E77rC5Hjm8itYV7rZRt2S/KHoq9W9NgDZ7ACrm/quTW1g7GCcK+NrASydzceuMvuNZfvZB1A5Cdt0NtOEbhqcovF1BlcSzx+K9izO/owi/4FYFtEWNHEld/2nJlOvqkl50gm44tIwSAiJpRb+5rm7eLe2541tU66jTHm1IhnDPPfdQVlYW9erVi3744Qc666yzaM2aNTRixAgGtIWFhblFSDKNugpoUxqCcDFGeCVCYgA4eWrC1MbMvVvA64LNVDzcyMhIrGMT0ucbyMJZUDigiA3a79QGpNUXcUHmCycPOcVNEBZwpK8Xi0h8rbfPRuorAUVPvx9E2dApGMCQF26k4OGFm0Wk3+a3LBibFv+fkXF78pnTvCiRlKOYb/QDZPYPpNpy8Rjtn/h9jqtOpsdGTjfalNuf21xyhKobawnfRPfQBN3vA1kx+FgAejvLr9Oc65bugWs84O4Djwh8e7tuOSNTAGxI8APPZaxDAGyRbQ/hKMiSiYJ1Esk3RK9le+8U9yLcVs9IHKPbYPd05khnZOjss/x7VO5PT3S5inkE8qQSnt6vnB2Xo+dFu2NEVFfGAyuWh1OvoFV5f7EwYvDE3pI03jB3j6O+tIbfV5/cQs8e/YYNBdEI/+o6hf7z2zp6JWxrk+G1JqANe2JNQz3FBIQxkMSoLSwDtHm7nsAbe1f5MatnI/da495s6D8ybWJNEUMJOdCmJ+S1JdoRXDe+G3gPA3RAbQNeaQ5WA2ATs/bi91+LDjBw8qGUy2lkdFdWX29xh6wwp3cf/Ng61zifpvnE0PVJYxjQBkAQwCHmGh54WtEjWId/LtrLQmln73nLmojlhsSzaVb7sXqHqrs+B4dxLsJZ0d1AG8b75omfaUhECrtUxHuR/CE2IJyu3bmUhdjL2jq6B+uGBxx5tCVcfz0lzbZNzOSqbvxxci/dffQzGhCWTIvTvPf8JY7XHd+imjydBtrQ6IEDB2jhwoX09ddfW9/Rv39/euWVVxjYpqfwthB6unTpUurRo4fq4wUFBfTqq6/S66+/Th988AGNGnWa2FF8wFVAmzKUBa7YIBDl2WU8NWFashQNCqPGBdrm40QWourGOgIZL4pR/izlgQEGc01jHf207y+Kbh/P+C+cad+RbuEQDoLleYosbsrQTdz4gdPOE+Wibc9RWV0VSxzxzQBLlk1OAirymwE4HRnVlQIOlzQb/58z8oBhAkCRHw4xts/7zqMlx36gw1V5dF274Q4JnvW8n4e5eTMYImZJ5WMD797StOlSHioioIgQgH92naIbuGiOjUbPPHpbXaxhuMmGAdq2PpQe6HmloVAgbxuX2B+lXoLTh2dzBP/V/QdXWom94c3siCsIbXN+O4TXgDRcDGvyZlk0Z9+4HYHvHHux8tKF9012Dlw5Fqzn4Eezl1HPyPu+zt9KSzN/sHpXQbcyqwoYATnARX6BCB0FLUGf8CS2Vja3zWVkrJ56RrRXpyWMpJuTxjN5hQzqSIcqc2z4plJD4ll2QWeoGzw1LnvvgQ31Q/4uVmVMTBqtK9zFOLjUsv466m9rANowRnhm/TtjDf1QsNN6WQ4wsrqhjolg6q5X2P9ysAn/LeqObCRFS/wWjZyTkBET2aFBeWK0uENWAAc/zP6N/ipNZ916MOUyqsnOJv+YGIoJi2ZeeRxgTQ6Otdt1fDNYExCSioy04KzrG55MS3u4HzwRw3k7BMcwINOovLRCR/nFLL6ND3M2sUSCoF0CFQk853EBDv5CjN3oudeobjj7nJqs6svKqHTbNmooL6ewvn0pKDHR2deoPn/jrtfocNVJE2hTkY5LgDa0i4QIu3btosLCQubB1qdPHwoJsbjcypby8nICMDZ79mzWBoA0hKIqPeJycnLotttuo7PPPptuvPFGionRTj8sC7RhEWqgRgJJqOgOjA0JoZIg3wW5KL8d5O7EfGxGFwNZ2TiqxxcoHIpwK+BMOCTaAt/TgYpc2l1+nC12yOglG/Kj7Ov03a+x8B/w2b2cdoNlY//pRzp//DmMTwqZmcSDgyPuC0eyEH/nQN+l8QPp3Jje7IAMYtx3sjYyDjp46n1zcivz3HOlh5VaH+Gl9kfxIXouYw37WRwzfgNnHAelxFvm5tYtPfJW1hUBTXFMjlKgG3knf5e3Am3QRbj3QweUBaBZfGAkTU0YYRd85MYD6j6YMslpwKcl65YRHTH6jAhEIXkKuDBbS+geQiTWF+5l3DTQK9HbmIezi9mPMW4Qg4sFv+8qO07TEkcyuYj1W5v3lVEdknlO+T1C78BrCn5TscALGryn7iwIpRI5WHHzD3vo9g7nMO8Pvobjb/CW8PPxYX9TAjaoyw/2qMeBOqyHO8uP0Vd5llAlFOXBBnviwIgU1dBwc+3Snn0RLOFJsiCvs8eNocLacvok5w+WnRl8vChrBtzNPMBacuHZipVjMBJ23lqANshiS9lRmr/vfQK1zAvdplJBbRl9lLOJiQnJEJAM4MM+t1m9t0RbVDbLc0v8Fo0AbZAZMn2Knm56vxl3yArrLhJgiAVAW0hsHLWPbMv+jH4jgzfmW6Zg3QZnG7yLxczrMs+q1UF7+bXlzMFAS358Tj7vN9/aT6Py0gLa8HeUmoY6eiR9lfXMpdbn1gC0YVx1JSVUV1xMwcnJRqfP4XNWTknTo62JrFwGtClbRkjpnj17qGfPnhQUFORwklBh8+bN9OWXX9LDDz9Mvr6+jOtt4sSJNHjwYOvzAPQeeeQRFqZ67bXXko+PfdddGaDtz+JDVFRXSRuK9rFDBt49IaYnDQjvROmVeYyjBosEYri13OyNLgZSgpGoBN449BVGBW7BnQkHwAfDs3jh9guLohJYlOiStQpPJS66LHN58cUwNTiOHky9nIVT4mZSxmPCUR/2VmTRU+mr2c04CrLWYeEEYIrCs5s9mb6aZcRDkTUsHL1b7XdO9Infzo/tw7KHigWH093lJ+hkTSnTa0543dy6ZWSs4jPfF+xiYGqfsCSXerAp+8VB1QG18bR4+M3Odtvlz4ucKQB4d5cfox6hifRdwU4brz+4r2uFlIpJH1zBS9bSdcvlk2SnwTeOr2fZvVDgIQJPkZZelJQI0L2PczZZQ/dEQ5N7qGHMCEPCfqgsuMhAG8imCW/lC6pS6IFRU1u6mDzWf63vEXNC5ENT2g2lsZufYv1xNtMm9mUQ5icHxVJcoG12eJ4E5JzY3vRw6uXEkxrhvSBV31aWSY2NjTQsqgslBcYwkC3Q158q62vZ32AvRfuHsn5evWMJ5ZwinMa/7+o4kc5v05em736dhSGjgHh8VHR3ltRA5OxEP0ar8MHiGXPt0lZLEWjj37AoL3hzgMKDezShJQC3nuBhctXHhAsrXJCCQwoeKNyuQzTG5tIj1tcYselaFdBWepTJBqF48HQSifEhJPz9tbQZNtNy297lDARHttOB4Z0cTllL+xY5R7MzDgkOhaJRwZ2ygicwLwDakhJTKThIn8OL2G3xotzZ9QFed1/k/UVpYe0J36haUQM/jcpLC2hDhBPmH+ct7tigNZetBWirr6yk2pMnPQK0OasnRr8rI88Z1S2973IJ0HbixAn64osvqLS01Pp+hH7Cww1eabLJED755BMqKiqiW26xpBNGSCgSLEyZMsXa7r59++j++++npKQk9s777ruPecChnlqZPn06zZhhu4ko6z0c+VuTR1Pqo6iK6ijbr5z9FtUQRMW+1QRvmfHVTVHho0ePUqdOjjckvRMkW/+t0B2U4V/K+rc+KJPQ/xnlvWUft6m3LGyX4We1XlhLDRRAvtafubyqfOro6Yg/2d/R54T6UNoUmEX3lQ6l4Eb1OZUd1KLwzVTkW21TvWtdDB30L6TOddF0aXVniq0PZr+/GbqDMv1LaUZFH0qpi5R9ha56Yn8mVqfS8GptF17oXUK9hduwuXVL1yCbsfIR/xJGYJxQHkS31p8G55uxS9ZXF/pU0QsR/2P/7lEXQ9dV9LT+luVXTtv88+h/QTlUTfXs793rYmhkTXtKrTudgr0RRMVhO+moXwldXtmVBtZabiqdKaZu6ZPeu/Vb6VBMBQU1+jH5T6xK1deAF9X+OHQf5ftWUq5vBXWsi6Arq7pTTIPlUuyb4HSq9K2jv1VYCLJ5WRVygLYG5LHxV/tYdFVZbi7vR6uDD7G986L0eBrWxrYNLxKB13VF5nt8KuIPJvtO9ZE0s7yPoTFsDsihHL8KSve3ZFybVd7Hut9W+NTSa2Hb2d4ZRH50SWUX+ixkv/R78AzWseE1iWwP+yLElm9N2dDkyh4U1higuu9iTdfaj2VkJd3pVlaR74UYFrdpRHk1+DSyOfrnKdsL9a6rSKNu9THk26ifd8rT4tsSmEtfBDfVq8jGIJpd1peei7B46qE8WqL/QmRL7kH6omsu+yZgoyY0hNGtZf09PUyXvI/rQlJ9OP2tsjvt9s+nH4ItXj0osIVvqLDNKsnt4akVPZkt4qi0tG+Ry8SZc5IjmWj97k5ZFfpWs8gslND8EgqJcc5G3ONfQB+H7mXtOTqzOJLHitD9tMv/JEU1BtFtZf1Vz3f8LC5+s0blpTXHH4buoX3+hY66y37XOu9LPdwMlTRlVVtLviUl1OCmxJTWNaY6mG6uHtQMIzf2SqO6Ze9t48ePb/Kz00Abwj3nzJlD77zzTpPGL7jgAgaWyQJtqIsydarlBlz5b/xt9erVtH79enr88cdZmOq8efNYeKno9SZ2xJ5HG2504cWGtMfwWkNqZGRjWluwwybbkNieFsLtKWRUa4J5WmaQo8OTwBmPNk+QT4vy4i7/8DDD/8OLztlwI36bATfp+1Mn0fKsX2hbaYZVfEpvAH6D784bDH5bw8OuZEPPmlu3jC1hnn+KzzmMp3eHzjHUAT0ZFfW8gHPw4fuEJ5ra3OO7e+P4T7Sp5HRoKc/GC88jeIbwGzhX3RqZuqVnFi1eNNwYdGaN1fdW19dW82RTZpFWe6tSD+GZC35LeDmBBkBM4oLnYTCrGR6uH1HraFHme4TnLsI44X2vN1s3OFd/LNzNQsbEcmncQLq700WMCPxfR7+m9YV7mgi0T3gHyqkuprza0xeqqATibfD4oPAMtfhv8PwgaxsSGFweP5hAqP1u1i+0Km+ztW1nviEZWbUOrTA2Cm5vcB3Rkhc8+mHzIhshvHRDvDyEVFy7oHsIea+or2G6Nz/5fJrYpj9dteMlZkdyfki9EhTXeTzrjJ7qfber63N5wbZe0PFCevXYOiYzXq5uO5RFwoiFe7TBc3lElOWixB43Y0v7FrW8nVwte7X23CkrrN/1jfWM7scvK5dCkzs6NSTICfboR9m/s6y0yE5rpKglnxsTnUYNoBrw9aOi2gry9fFh3y2KyA1oVF5ac6z0sFYbDzKeAhtw53nQiBwdPaMlq4aqKqrJy3ObRxuXdVpAHL3ez+Io1RKKUd3SOzangbbi4mK68847WYinCKjBu23lypW0aNEiaaANHm0IDeVA27vvvsvCTkWPNiX4hvbbtm1rfUYpAC2gTXnQwIc1p8N57KO/YvuLDPBRcyv1VqAN7rDgHQOHHLLGebthoFTwi7Y+y/gDeHFmUUcbpxfZTrS4+zTrv+EmD762S9oMsFEV7iLtjoUVbScERTNiZyPz4qnFQO/i4W31OY8WvChWDL1Dd/dw4GgfFO2WLEM8bFgGQIZL+4fZm1jGMCRKGBrVmXEcfZG3mfFWtA+OpSXdr9c9Pk8bfS7poJc1gm8xYnAKLTzwIQNLlVxlXtZdze6IoWV6uSl5iPsXuZtpWe/Z1lA/MTSev9gE2vRphOxaz/crPVmHEfoMTi6tcBkQQoO3hhNqA0AFWMEL3jUj8WzaUX6cwnyDqLC+nBoaGmlwZAp9c3IbC6t+pus1tKn4oJX7iz+rBAQByOJyECHynCJBn6TM0FFH8sJFMuaT035o6dYLGWvZfIEEPDEoiu5IvtCrQ0j52oVw42W9ZjMPHti87QIjqX+4BVjgmaKN2Ft4vjUBbRgPB10Bbmwosngo8YKkbnM6nGvzt3sOfsK+47s6XkRnRXZmoeHI5KqVMEN23XKks576vbUCbaL8qjIzXQKscFn1CmtPL/WYbihpCv8e+UXMebF9CNyRYgFnNmwIJThuVLe05ph/C/Z0DeAzLsfdcR50p46bQJs+6RrVLX1vIXIaaMMLP/vsMwamjR071sqZVlZWxrzPJk2aROHh6uSLAM2mTZvG+vz+++9TWloarVmzhnmooahxtH3//fe0Y8cOWrBgAXsX2oiIiGDvUStaQJsyi6j4QYkfIjbq69qNpJL6SmZcdglta8Mhwt/pqQnTmmBueANIAu+KUQNDrwIZra+Ul7L/aPcfnS6hi+OMueurcVmBFFaLb8JdG694m4gDjhFi3ubWLaNz3BzPGSW4BSH8p7n/dfl3s78imx0mOceRLK+S0nOIy1IGqNMjd1O39Ejr9OHeqJ7pe5v7avP1EUbt4h7TDCV2UHo+AzzZV5FFDx36jHUce9AVxzuYHm06plH2e5TZr+BFwBMYcU4idAX8OMjkiWQ8RbXl9EzGN6rgG34HUNMhKJb6hydTz/CkJrYPT4hQ21hPmVWF1DkkjpFuP3v0G/qleD/zNEJRy16INQ46JONJqSZCWVnpEH+rqop5AI8e91DTkpeYuAQC0Osl6WmhgRsSfb6wTV+6P0Xd7nc10ObtMnE0B0pwAd6LKLBJwZcIEEUs/OK+Z2h7+nuHCW0UE2sAACAASURBVAyEBcgGnmV73yLWAXhTuTozsaPx6f2de1g1R/ZmT61brgLaxDPM8l43Mw92vWXyzqWMj5MDWJwvkOsgeAPh3ILoMuXZ1ai81PZI5bkf/UHyw5rGejpWVUCFdeUU4OtPg8M70bKsjSbQJjHR2Gfg5PNh9u90WUga3dnrbxJPeUcVo7qlt/dOA235+fnMm2zt2rVN3q03dFTMOlpfX09vv/02CxEVs45mZWUxDzrwtIET7emnn6abb76ZUlLUyRUdAW344J/scrVNJhaR+FcWsPLUhGlNsNJYku23XoVxVX01eWGTxmaOTGOHKnPZwosbS5EcWfb9ej3U+AKMzEzcW8jZMEKEo/5Vkk5HqvJYt3nyBdmQUT7W5tYtWZl7Qz0jAIjy20G4xOjoHk4PJ7O6gG7e8zaF+AayUA1kW/pmwF3S7aJfIB1HWVewm7nWf9p3rvTzMhVN3ZKR0uk6XF5G9Ezfm9xbW4+Hpd6egAqgrrGeeoV1oL4H/U2gTYcA9XyPajoI4ApeAwjXxB4IYB+FUyMMj+xCz3S7xqZHyEJ57a6XraAY/xGXj0hQAFAOyQ20vFm0hretLIMeT/+SZiSOMXxhZk90emSlYwpaTVWAoCgc9NCSFw7S20ozaU3+NhYupfcyEO+BxxP+zxOF6709bxNu/xm1g5UebS0daMOajIQRPMQb4wF4hhLlH9Ik2ZlIgj898WxGqYOzEupyDjCe7ARtQF7jxo+jnOoSZudG+Fu4j72pQE8r6i0cZqty/2o2IMVT65argDbMIf/mFnacyNZyvXuBSJtz0dbnbNQCeljZUEPwmAalgTuBNk7hgg7grPdY6pUUExDKsqG2CQijY1WFlBgUTe9l/dJs+uHMN6OmW9B73+oat4WOltRVEoB5eEWbQJv67HkV0IYuItnBrFmzKCYmhp5//nnq1q0b5ebm0t13382ykXbu3Jk2bdrEuNmYAbl4MQ0fPlxTNznQBmXw8/GzpjAXgRWkvFbewCB7C5BuWfTeU4un1kCVSL1RA8OZj1zPs47kxV3X9Rp9vA+c900WNOE3/jASEMoCoAWHUfy3XmCM9wEbCoxYlPjACLqp/VjGH6K3OJKV3vZac329AIia5xgOlkt6XG943iFffI/3H1xJ5Q2nw6GN6jLaQz+zqotdHtJj6pa+r4HLC3xkyKT7es+ZlBaqndREX+vurQ2wBEYXeLLgvQlvBlkPS6M9M/VLn+T0yMvKwdVjGiUGRrNMr8V1FdZwT8wvBwi4vmoBBo+lf0k/FOykCTG9aEq7YZRXU0qDIjs5tQbydcvo/ulIcnpk5aitM+F3e/ICt9OyrA20IucP3V4csK1R9GamR+ZTRKUgq72eIh7atXTLBNqaShRnGs7N+Le2Z1krqAFtsF9eP/4TC8nlBWGn8CIEl7XSuw26lTqiLz2d/hX5+frSyz1u0DOlHqlbUFtOPxftJXjp/V58oNmAFE+tW64E2nBh8n3BTjZPt3c4lybFDXTI5Qhbg1/QiHa5o9BNdwJtb53YQMuzNjLHmnExvei2Duewsz+8srAOIRMzftPrqOERBZZ4iZpuYX0Or/NxG9CG7wo2pQm0aU+Q00CbVoioTOiohN44XQVAW+fbziduDICLDaEKIjm5UY4QsXOeWjy1BCKGhqBOSwfa+EKHWP4FHS/QZfC/deJn60FSD2k8B+fgQfd2r5sIQJksUKecF5EDECTSC5zgPWlu3XL6I/RgAzxkRPYGmocQAFyb1X4MO6zigAr+iJntxxjuOQ9FjQdRfLsRNCGmJ+M48bZi6pa+GeHy4h5h58b2ppuTxhvyutX3ZudqwzuS6zZvqUtIW+Yx7M5i6pc+6eqRF1/r8AaEQP1S1DQz6FVth9Lo6O40f//7rCNqIZz4O7cfuJcQDwnV13vP1tYjK8/2zDvf5khe3OZC0opZ7cdKDQIelN8V7CQ/8qHL2w6WXgehX9nVxRTsF2ATTaL1UhyE8f9bSo7Qw+mrHNq32Ne/PrmVxsWksXA1vUXp0ab13ehttznrA2hTK7gEVgM7P8n5g5Ye+8HmkSERqRQXGEFHK0/SVe2G0nmxvdnvkNfydgfpcGUu+7es/eUpeWB9W5nzJzv3wYMKF+rgBDNq3zvTb0ffoTNti89WZ2dTUEKCS5rD9/rI4c+ZxyuAyn93u8YKrIuRPwDWwCcMyoHiukoGyJbWV9GsPW+ytQEXexy0g4ckPCUzqi2JdHjpHdaBJQzjxai81EJHedLAvyedQ9claDvomECbvNqAx/Whw58xyqoHo8bS+V3Pln+4mWsa1S293XYaaKuurqY9e/ZQz549WeICFCQ0yMjIYOGcvr6+evvk0voA2n6+/LQbM25jwE+wu/w4Q2BdRXboqQmzJxwlt9xiFxGmu3RCTjXmSF6ih96VbYfQHckXSHVjdd7/6NmMNda6egwkbBjItoQwPxxQPs39k/2vuOiLnTheXcg264yqArqm3TCb/slw6EgN6JQRY2buk5OWXqBNuaGKgLW9ubfXGxHU0AP0yo3QtbUcfYeufVvLb43LSwxBcMZT0RMSWZH7J7uhFUnwkRESa6pRfizZfpv6JSspSz098gLI8VHO7/RDwS7rS3CIBLE59qY3TqxngERWdRHl1JTY5bRCAzgAXRI3wO06oU8i2rX1yMpV72zJ7TiSF98Lr2g7hBZI2ltiiKEe0AKeI/BoQ0EIolqoIQd7kfEwveokfZu/3Sp+mYtk7qViZM4gq/faHWJeyyh67Egj7/PEMyLQBgAEIeYAQ7SAtp+L9tFDhz5l9S6M7dckwck5sb3p4dTLWdc/2vA1vRK2zToMZy8qXSkP6NGqvL/opczvmzTbHICgo+/QVWOvyc2lwLZtXdUc7S3PojsOvM8oBi6LH0ST4gaxCAvQEvDs4/jNz8eXsmuK6LPcv1hmbFww/1Z8wAqOA4xDiKZaUYsiMyov5RkMzg9z973HaImQtGd4VBdN2bRGoK22qMhlwCsXHC40Vp/cQkcq85h9aQJt6irlNNAGjjYkL0DiAp51FASsu3btoo0bN9Ls2bPJ39/fZR+73oaUQJvy+dYEtAEkqqcG8iUf6hmWpAkQ6ZWhO+rLLJ4f52yil4/9yG6f4BF0efwQu6FzoidbSkgc8yLTe5B86shq+jZ/hzXrLA4uuLXrH9GRUoPjKDEohokjt6aUrtqx2CqaKe2G0zmxvSglOI79DYTgf5QcsgvUycpVRlaybbX2evDagUEOcBahuo7CltSAOWQfXVuww+GtuZYsJ+9YwjxE+oUn05Ie071a5KZu6ZseLi/M76OHv2CZYb3pUKEcDfoJzksYQfDazKkpZv/tKXDQ1C9j+iX7lBj6jvmdn3w+2/NEKgTMNzI0Pt11st39EM+AR9LRminbN3fXM3VLn4QdyUu83Px58P1U01DPDs1qxPYAseC58uaJ9fRl3v9YR2RtaTyL0GRewO2Gw3iYX6D1b7CvdpRlMuqW2/cttxkodHl+xwusiT60pOAs0LYq6RhtLc1gzbcGoA1RPQBCGk+F+YJXD/PQIThGlV8P9QHE8fLa8XWUV1vK9g+R6w3rzdsbvqB3wk4D/vBWeiT1cooJCGfecusL99CAiE4MVPVUAaCTV1NGDY0N9ELmWgb2IKIJXlm8IGu4p9c7R9+hq+TjaqAN4eVPH/nKmrWWJ+aau/89OliRQw+kTKLXjv/EnA/Uiph4AqBvbEA4VTfU2lwAuhNoE9c3RxfgnLe5OZJlODP/St3CmH8t2k+h5E/Tgnq7FHhFP8WLFvz7n9Hn0cgu+j2InRmzM8966ls0DLTBaw0ZPxcuXEgFBeouyXqTITgjMK1nRaDt0riB1hsquDnqMQ4c9c1TE2avH6V1VYzwVA+3nKNxuet3WXmJ3ABI3f5Sj+tZl3DAEDdI0RNpaGRnmpowUjfIhnZFTxXl2NsFRtGyXjfRE+mr2abtqDiTzEFsW1ZWjvpzJvwuzh8M/7NPJTXAzZtagUs7PEPEjZfrEvQLhpiegrbQZnxABC1Nu0E6lEbPO1xZ19QtfdIU5YUEFY+kryKEYGJdUjPYnQnBE7NG6uvl6drcYIQH29Ie09ntc5+wJJoUP8hok7qeM/VLl7h0ebTxlkvrK2lfRTbjChR1UPRwlwVB9PW2eWubuqVP/o7kJR5EX0m7kSL9QhgAE+gLbuNgGyAMvDwAXJ448iULGZK1pQF+IGQU6yJ/jpPsc443rFmrcjfTX6Xp1gF2DG5D46J70qT4gRTo6+92wAay6jCsF7Mz9V7W6psVz9YWefE44JkcHKvaCcwRzhO1DfXsdyS44WXqrlfYf/ILmyd+/YC+Cz7CLnN4+OhFcQNoarsRLHzw0fRV1CssiV1+8iy47h45zkP/d/gzBi4CIESkytNdJtMrx3+0AoXNAaA6+g5dJRdXA23oFwC1ew5+zLjM+J7CL5aV/VaCmuIexO0irAeYJ/wb64kngDacy9Y4SErmyogkV82nTDtK3RKBsB+SZ7sNaMNcg398cGkwBScny3TVK+p46ls0DLRBSvBcQ0dnzpxJR48etRFcbGwsLV26lKZMmcIIT5uriEAbFlXEE6PgNk6NBNRoPz01Yfb6xzfO1gS0Yby4JUGWoIqGGit5NwCV+sZGa8jmxzl/0MvHfiC1rGp65lTkVsMBGkbI+sK91iZGRXWnX4tPc+HAZRo3MwDe+C0fr/x4l7/R2Og0Pa9XresNuuX0IDzUAICu+3d9RDm+5ZQQFE0hPhai5UviBxDABnCMiEUreQLPPMzJ4qEXuN1GBtHBkeoZjtFuS9ugTd3Sp5iivMSDqTIEBcbjF3mb6dfiAzQssjPN0Mn3B7B3zcltup8TRwMAZlHGWhZayI1c5QWFvtHrr23qlz6ZuVJe0E8cMuGRNMxOmIy+HnpPbVfKyntG5b6eyMjr9n3vMk8y2D6BPpZIlF7hSYyD7YI2/dge+tXJLbQo49smHZUBc7mXFEA03gb25EvjB7KsluBxQmTGzvJjNu3/PWkCXZsw3GOZTbms4HmjBUS5b6Y80zLOCydryphHm1bhSeQAtgIIwb4G8PWr/C2EkN5pCSMZR+nV/32B2VzQgWVZG1lzADTAwdUpJI5FGeDf93S62DrP7h7lrfuW064yWz1aN+g+dvZ7+shqKqqvpCXNQK8j8x26QjbuANoAjL2Y8Z0N7ZJ4oYNEAgDhAIwD1OSALMbDPeDUxsYBNzFhIa9nVF5KW1xMgOho3luaHa8lK3cDbTwiaEHHC+mcmF4UmHXSBNpUFNwpoA3tAWxbt24dDRo0iGUK9bYy98WHadvZgYbDwGTHY3QxkG1fpl5rBdrYIn1wBTu08sUa4VCItYcnUkJQJN246w12a6WHJ0RLpnsrsii3uoS6hyUww+/qHUuof3gyI/3lJTU4nnJrS+ipLlezG08cYGGkwpCAkerv46caciEzj8o63qBbRvrdXM98vn4NvRBhCWdRFvAzjo7pwbw/OKiqdsPFQ1DxPMihYWQiUyOKGmcgAL6DldnMOw71jPK7eVpmpm7pk7hSXhO3PMsyyz6aegWNj+1F8MbYXHqE9pSdYCS/0BsZPiFlL9AOLhOM8myKIaNouzm4aPBeU7+c0y99T59ZtU3d0jffMvKas/892n4qXFLZ+nUJI5g32vayTOYdpCyOgDZ4rYAvEGviggMf2ISMoS08PzGuP8FDBmV6wtnMgw2hh3ozmuqTTNPaXFbw6PJkuKOz/dbzPM4LANIQnqtVAICgAFwTC2halmf9Qhe16U83th/N5gwhvZ/2m0v3HlpJByuyGcivVhzpiZ4xqNWFniGc+cXMtTY/w9vunV6zWSZMcITBnkcCLE8Xme/QFX1yB9CGfn2Xv4OeOLKaJeCZkTiGRXCgPJh6GfUKTaL7Dq1gHG5/azuEZux+k/G1XRY/mK6Il0+WIo7fqLw0gTYJShcTaJPTQJ5AEHM/Oqo7+ZzIMYE2FdE5DbRpTYdakgS5qXNtrTMJaIPkcAPX2jzaMC6eHRIhgCdOGWv4OxZ7ED+nV+a5jRMLgAwAFJ65DV5zCztNZHw2KDxcx13eIkY3Gtd+SS2nNcjr86RjtO3UgQGZP0HKqiztAiMZSbgaEIL5xm2NSCAvPo+04Ne0O521iIesArTDM80FbOidJVO39ElMKS9+4EAmLmTdswCtfzZpVDZEBQZeYlA082bDmgePSr0FnmyPHf6ScUSC6Hpuh/NoXExPvc24pL6pX/rEaMpLXl6mrORlhZoy8hIz2cIrBYAaB0zAVysCbLhkRHIxeCu9l/0rIYnCbUnnkK+PDwsXVBbwgQHceTfrF8aBCg+2v7U9i1499iPzgoF3FOrgN7wLa58aP5y+URurLSMrYy1711OI8LEHtGn1VvTmviflYnrmyH+s0SS1jfUs4ys8FhFShrlE2VNxgoULg7sWVAtK8M5VkuEho7jwuiC2LxXUlbNLVYSugsMSBXXUEnC4qg/22vGUbrkLaBNBKABtOBdhjt/sOYtCfAPo9+KDND62J5tfZGeHU8KUdsMMg+VG5aUFtMlcfLYWoA3y59nI3RE6yi9mcNF8dkwPqj92wgTaVD5+lwBteXl59Pnnn1NRUZH1FZWVlSwhwquvvmpNkuCJRUz5jptff4T2Dg4w5FWgp79GFwM975CpC0MGBLZqho7M856qY0ReoouyWj9f7DGNBoZ3cssQsFG/cXw9C6MYFdXNowSqRmTlFiG0kEYhr6p+bRhxKzZVHAiQMQmeZsV1FZRelWdz22qP8BQZGz/J3sS8JVFGRnWz8vMhjPjprlezv4sHlH4RHZslJMHI9Ji6pU9qSnmJrvkAWeEBC09bHEBnJo6mZzK+YcCrLOky2sNFAtYbePDKPsdHIQLEruKI1Cch29qmfumTnikveXmZspKXFWrKyEvcx/qEdaBHOl/BLjL5JSPaGRyRQlfED6GhUZ1ZBwCgzN/3PgPOHky5TPWiF0TqBbVlrO4T6V+y53AZhQM6B+qGR3VlHm8gU7+wTV+6P2WSvgG6sLaMrFz4umZrCh5tRrwFRaAN3MVIsoNogdlJ49hYALb9+8g3DGAJ9Qti/H6bS9Lp4fRVbG98uccNbgG6RK5m9OP1tJnUiQHGZV4TAuwp3aorKSH/SG1vRaNKx3mIu4a0o4lx/Vg2V60IDugJ1gV4pRotRuWlBMu4s4ZMggNvAdrQDz0ckUpZiev5F0k3UGxCB6PTYH1OzBjNQ4P5RXJVZqYJtKlI2Gmgrby8nObMmUPvvPNOk+a9IRnCheufoIoInzMGaHP6K/JQA0YWTxFouzx+MONA4uWuThfRpLiBHuq9Z19jRFae7aF3vY3LCzxrk9sOVeW5Eg1F2VAGTk4vhtcgdBkHEZDuojzR+SpryLF3SUW9N6Zu6Zslpby0kqdww1Mtq629N3LgDsk0AO4+2+1aQnIX2XL1jpeYlyYOMw+lXkbdQxNkH3VLPVO/9InVlJe8vExZycsKNWXkJR7MsIbBcxucVh9k/8oup+ClMi42jXqHdbB6m/G9VAtoQ6je8aoiFrIHDwsAaVfGD2HebCgi+MZHJOsBrE8C8rVlZCXfmvfWBAAqZnvV01NwJ3+Q/Zv1EaUdBbBNeeEv2vCOMj/q6QvqQr8A2j595Gv26LUJI+jWpAns7xX1tYbHqbcfjup7SrfqSkvJP8LiTejqwudxcrthtCLnD+mMw0b6YVReSrCM21Yy9r63AG2gsLk/5VJpsdkD2p6Lv5jO6jhAui2tivCCxZ6AYgJtcuJ0GmgrLi6mO++8kyZOnGjjuVZaWkorV66kRYsWNatHG18QZFBsOZGp1zK6GDjzzpb8rBF5idltEFaANN0nqgppS9lRllHP02m6PSV/I7LyVN+88T1cXthYu4a2o9GnMo8q+8pBCSO8fk8dWU3f5u+waRLeTEZC/ZpThqZu6ZO+Ul4iYCu2xI05o0Abb2tYZBe6s9NEqey1X+dvZSE8CJX+rO9cfQNzU21Tv/QJ1pSXvLxMWcnLCjVl5IWsxDz0XZklsKK+mtTIytXWQDE8i2co/Sz3v4xEHYTpL54ioQdwhyyVDx7+lA0GvyHpwi1J4/UNzsW1ZWTl4le2uOaOVJ2khfs/YN5iKDJ2FKJCEGaMAr5leOvAbnK2wMsK2WgRlvx9wU7mXQfuOG+M7PGUbjVUVZFvcLCzolV9np+rAa4jHNidVClG5cW9G7ld3hKBNnCRw7MXlEkyxd1AG2S6u+wEy0CMi+DXjq8jeLSuPEVxYnq0qc+S00Abmv31V8vCOWrUKOtbysrKaPXq1TRp0iQKDw+X0RG31EHo6LVXTaae4UkuWdC1Oml0MXDLoFtAo0bkxQ+t4NZa6SUHSU+I2oisPNEvb30Hlxc2BfDouQOA5e7zogzcDea7Q96mbumTqizQxg1PzpFhL+OW2AMxFJX/fW7yeXR126FNOoqben6z+GvRAXo0fRWr402JOEz9ck6/9D19ZtU2dUvffMvIS1x/ZDw/0AN7QBtP0AVuN6yFCKMHcTY4LcGRhb0ZWU55aCo83eYkn9ds3GxcojKy0if91ln7rgMf0Z8lh9ngZMEWDraB2oAnE8Pzah5wslJbnPkd4zTlnLpv97yJXbJ6Y/GUbrkTaEOCOIQLc05iXDC7AjBVmy9n5MUBQXjItjSgDfbd2M1PNfmuQCuSVV2sCr4pZTV551LKrrZQernCo03NPhWpckygTX3FMQS05efn09SpU2ntWtusLspXeEPo6H2P/x89eP+DbncbdmYx8MbNwN19MiIvDrR500HS3XJC+0Zk5Yl+ees7PCWvrOpCyqwuJNzsri/cQ5fGDaSJbfp5q1hU++UpWbUoodjprFJePHMtDhkgnQWwuyxrI/NshOHJDRNwEV3V9ixqaGyk4vpKKqwto2PVhTQssrNNaDOvj5viCL9gdojR4iu69+AKKqwtZzeLnKT83NjedHPSeLcZvXrn0dQvfRIz5SUvL1NW8rKStSOMAG1omwNqPAyUe7QhSykAFPCy4TeQ49+SNIF5GiUEWTyZ+BqK/74j+QKW1bu5i6lbcjOw+uQW+s/JrVRWXEqP9J0i5XkjXlLiEgn7IpJg1Dc2UuIpnZB7++laN+x6nXHvooBb8OW0G/Q24bH6ntItdwJtYog5z+bqLgE6I6+WDLT9VLCbcRremDiaZgrZcQEow7ZU425TykoM1X4+8TIa0r6PU9PE5x2JcgCyovQOS6J5p5KMmECbunhbPdD20EMP0eOPP+6Ucsk87MxiINN+a6tjVF5I3d1cmaiaaw6Myqq5+tvc7zXlJT8DpqzkZaV1WIXxsbj79QS+G2R8vnnP2/R2r5tYw2o3gOIbu4S0pWW9Zlv/xOsjo+2giBS65+DHjDAcQF5pfRUdqypgYB7AOiT7EAvIxJ/pOkXfgNxc29QvfQI25SUvL1NW8rLSWruULbgSaANfaXFdJW0o2kvg8wr1C6QXuk1jBzSAbGJYH3hP6xsaaGHHC6XAGn0j11/b1C15mQFM3f7bX3T++HOkH+IAALwmh0Z1obeO/8wuLP/eYQKdH6sPDECW7Yu3Pm999w2Jo2mWAExId8pDFT2lW+4E2gCWcmAzKSiGgS3uKs7IqyUDbUgyAQ7gy+IH0Z0dJ1rF+3j6l3RJ3ADdQNvTXSbTqOhuTk0T56fmXsloLDk41tqmCbSpi9cQ0CYTFipTx6kZl3zYBNokBeXhas4snh7uarO/zpSVvikw5SUvL1NW8rLSOqzCGBJDO8VMUQhfzqjKZ4dNGKc+RJRXW0Z5NSXWF8OQAicRwqhAfgtCZx5qioQePBxGrad4dnhkV+oXnuyWLG76pNO0tqlf+iRoykteXqas5GWltXYpWxCBNtlQQLTBw9i3l2USwgn7R3Skf3S8hHmrLTjwAVvDsMaNiU5j61S0f6jNq+ERV9NQZygDpj4pyNU2dUtOTv/P3nmASVGkb/xbwrKEJbNklgyKOZwBFbNyZtEzEAQVRcUACooBVERRBATMigqKp2I4w1/EeArmHJGc05KXsMuy4f+8BTXX29s9UzU70zszvP0895zMVldX/eqrr6ve/qoKqfCB6ZtZs+Wk4080vklP2A+v3Va+37P0FDfjEJ8LG//D6mAzCA/Yl6119YbSt8mxsm+ctwkyrqRPwqBsq6SwUNKqVClvcX3vx/JF7NXVIqOeOiQlXld5eCWz0DZo3jT5cesS6VKrhTzR6X8RmhgTIsLNazuRcBFtQ7PPUAJdeS49HsVpvvhgUiWtcqkoVApt3nSjEtqcWW3atEnGjRsngwYNkoyMDKlevbqkpe3udL///rs8/vjjcuCBB8pll12m/hb0RaEtaOJmzyuP8zR7QuqkIiu7tiQvc15kZc7KdLJqkmNuYZ7cNH+aLNixViXX+7C5D0/AkqsPN/4RyhJRITj9T18VfTpfpLrSviIRKv138jLnRVbmrEx9Fz4MLNyRozI+MLOl9f6megNyHMjySIeearNsHFqlTyTFxKxJtdplJuYQ6vKLdkn1yul2lYpTatqWHVhbXu5Ib+d7zXYPZi2mYG+/sxseLBmVqtoVPuDUtqwCLp7x47AkvKikOO68y8MrWYW2R5bPlDdzflBtAUHrzf1vkJ0lhWo/yzsWvu57yquTlfbFukFxQuzAFicbt68zIfxzbmG+nPXr7sjR1/fskY4DSJwfTSi0eeMtt9CG/doGDBgg+H808plnnqmEtxYtWijx7YsvvpBLLrlE6tevL9dee21IhIuqtaO4iUJbFNACuKU8zjOA4iXUI8jKrjnIy5wXWZmzMp2smuaICLeX134tn2z8U06ot68Mye6uNgz/ZeuyUhvg4lS34pJi+XTTHGmT0VCGLHhFPeKgzGyZ2LGX6eMqJB3tyw47eZnzIitzVja+Cx8BEKGCyLNoLj25xfIifCjAheg4LIFvlJ4Z94l5EP1i/gAAIABJREFUNGV230PbsqNoy8stAmDvvi41W8iUNbPUhyTTzfX1QRyIhHui82XWwrBdLWOT2pZVbJ6avLmUh1eyCW0YE+JDxLCFr8tvW5eFGk0v1Zy25it5f8OvRkKb1yE1pgfcuK0F7wREK2N86jxl1J2OQpt3P4uJ0IaDEb7//nvp0qWL/Pnnn3LllVfKTTfdJP369VNPHT9+vEyZMkXuuOMOyczMDLTHU2gLFLfxw8rjPI0fkiIJycquIcnLnBdZmbOymaya5uocDOEkvk2F2wWTkHDLtnDk+8K8HDm9wQFye+uzTB9VIeloX3bYycucF1mZs7LxXdgHt3IapLboloPpyS2ENRzSgpNEe2QdrqLVGlatZVfoCkpN27IDHw0vnD6aU5Ars7bMlT5NjhFE3Fw3d4rM2b4q7PsP9oklyViO/NWW+YK9rE6pv5/c1eYcu0JXUOpoWFVQURPiseXhVV6hDVtyjO/Ys9R+kvGEgvHg0vwNKhIY9t2tbmf5fPPfclhmG7Uk+v31vyqfekzdjurEXvflZKXHljg4AWNKXH73+dUJ/QxbmuCgr793rJapq2eL85RR930U2rxJxkRou+WWW9SBA4hiW7FihUDcGjZsmNxwww3qqRMnTlRRbqNGjZIGDRrE007L5E2hLVDcxg8rj/M0fkiKJCQru4YkL3NeZGXOymayapqr8wQ25z3hhLZZm+eqr4tH1+nguSGu6bODSEf7sqNMXua8yMqcVTx8l9/TnSfdQVib0LG3Eu2aZ9SNWryzq2n5U9O27BhGwwtLD3Fq9vKdG6V25erqEAy9pDRc5A0EhDdyfpCl+esFS5R/yF0U2nrBrtQVkzoaVhVT0sR4anl4lVdow5L3Ue0uDOwDAewfYzvszYbrztZny31L3inTENgDc1LH3mpvTAjP+mAZL6ENJ0Cf1/BQdYKpPg3atGUnr/pCjqjdVq2i0HsFh/vAS6HNm2y5hbYtW7ZI//79pVmzZtK0aVNZvXq1LFiwQMaMGaOEtsqVK6v/njRpkjz44INSr1490zaOSToKbTHBGPNMyuM8Y16YBM+QrOwaiLzMeZGVOat4TVZHLX5HsCn0fUt2L7PCZbMRuV0Ngk1N+7LjTV7mvMjKnFW8fJdXCZxCm17yVL9qLamZIPuvmVCjbZlQ+l+aWPHSQlvPJkerwzNwIcKnXpUaUqNyNRXN86/fHy1TuMn7XJkQp9WaUIsVK5NnpUKa8vCKVmhDJNc/fxmr9kfDSoNxHS81Rgnhq0papTLpEVWG6DJceUUFnvtRTlz+obye871KA5FveJtz5ZI/Hi+TF5ZZP9j+X1JQUiSFxUXqFGe3j5+x4Td1Mj2i2M5ocJAMW/iatdCGww+qV0pX/Q4fTSBsn9voUOne4ABPHhTavM2k3EIbsn3llVfkqquukq1bt6qloU8++aR8/fXX8uijj8qpp54qTZo0kdatW8vw4cOV8BbkRaEtSNrmzyqP8zR/SmqkJCu7diQvc15kZc4q3pNV5wQ1mSYO4QjSvhLHvuxKkvipaVt2bRQUL+3HTqu/v/RpeoxUq1RFstJr2xW2glMHxaqCqxmzx8eKl17uBpHh0U595LONc+TFNV9K7yZdZf9aLeTVtd/Km+t+UJP+HcUFaj832JbenD1mFYpjRrFiFcciJlTW5eEVrdAGAN1/fli2F+9ULO5te74cX2+fiFwg0H2+aa4cW7djmROUb5j3ktpTFycsry/Ypk5rdV/6NF78rpdoYo9eCHNYtrls5wa1tBoCIE7+RFQn+sABmS2ViOdk5YwO3T+zpQye97K10Ob+aHJQrVZhfTmFtjgKbSUlJbJw4UK1bBTLR9u1aydFRUWycuVKycrKkr/++kv93rhx44iGGusEFNpiTTQ2+ZXHecamBMmTC1nZtRV5mfMiK3NW8Rba9ImjeE6inyZqSo32ZUpqdzryMudFVuasgrSt6Tnfycr8TWoPSezvg2gLrwgPu9IHm5q2Zcc7Vrz0IQkQEo6p01FF0uhldPhNR9cMzT5D2lbPkrdyfpBiKUma/dmC7Id2LZi4qctjW+UR2kYufls+2nPi+5F12stD7S8KQcKSzQ27tpdZUgqhGAcGYP+0NtUbKf/3/vpf5OxGhwjK8lD7i2X+jjVqz7Ozsg6WMxscVAr8hb9PkrUFueq3vk2PlcubHSdbC/Nlc+GOULqefz6h/hv7Xn6w4Te1pBOHidzd9nyZ9d/P5YQTdkeCOoW27g0PVJGg4Q4ycFuAc//gVhkN5IF2/4q4zyaFNu9+FHVEW0FBgRLTqlWrJlg+WlxcXOoJ+G3y5MmC/duCXi7qLAiFtsR0oOVxnolZo/iViqzs2JKXOS+yMmcV70GyFtq61u2gBjWpcNG+7FqRvMx5kZU5q3j7LndJludvVD/VqVK9TGSHXakrJjVty457LHld8PskdUiC86pROV1F7uCC4DZ9/4Hq/zft2iHplSonxWmjuj6xZGXXSsmZujy8nELbrQtela+3LJBR7S6QY+t2iggDYtrc7Wvkqr+fU2n1x8/tRQWSV1ygosxaZtQvlc/jKz6RV9Z+IzgF9/ysw9Sy00Hzpynh7cZ5L8mhma3VoQIQx3DQwsMdLhGc6ImoTOxZeNJPo1V+iOjUSzSxFBXPwoXnjlv2gToExHnheU927iffffGlp9DWr9lxSuhz1iMSAKfQdlL9LurgLey1Ge6jCYU2b6pRCW25ublqqSiu+++/X6699lqZOXNmmSecdtppMm3atMAPQHAWhEJbpO5UMX8vj/OsmBJX3FPJyo49eZnzIitzVkgZT144GGH1zs3SsWaT0F4edqVLvNTx5JV4tS1/icjLnCFZmbOKt+9ylwRCGzbo1nsH2ZW04lPTtuzaIJa8/ty+UrBXFZbI4cISZAgRWEKK/z6n0SGyX60WdgVMoNSxZJVA1YpbUcrDS4tLnx96uwz4+4WIJ9q6K7Fm5xZ1Eu66XVvlsU6XSbNqddUptziM4IP1v8lhtdtI/+bHh267ef7L8n3uYvVvnLq8b83m8sXmv9VhHbjPfU3rco2K2oR9L85bp6LhED02rsOlvks0f8hdrCLi9IWl1LjQLw5ZmBES2iYu/0hez/kudFCIZvHhwUMlo1LViO2lhTaUB4Kg3l8u3I0U2rzpRCW0FRYWqv3XcF1yySVyxRVXyI4dO6Rq1f813q5du6RGjRoyZcoUCm0RTXrvS1Ae57m30SIruxYnL3NeZGXOKujJql3JEjM17cuuXcjLnBdZmbMK2ndBaIPIpk/Dsytpxaembdm1Qax5fbl5vhIJIFSc1+hQSUtLExwadFvrMwUHayTbUmQnzVizsmup5EtdHl5aXHqic18ZveQ9taeZ7UFT9y7+j3y88U8VjYYlmPctfltFUyIqrV31LHl+3/4KKpbMP7fqC/W7MwITf2tfvbEsyFtbBv5hmW3kh62L5fxGh0mj9Ex5auVnKpot0kmnOmIYGd4470XBPm64hm39h3Q//hT133qFhK6v3nNu2n7XSLW0KlKzcoZUTkOEWmXP/qQPU+hWt7OMbNfDyHAotMVQaHNmtW3bNnnttdfkjDPOKLUHG35/55135Oyzz5ZatWoZNVI8EjGiLR5Uy59neZxn+Z+eXDmQlV17kZc5L7IyZxX0ZNWuZImZmvZl1y7kZc6LrMxZBe27sLwqmU4ZdZOkbVW8ba3euUUdpFG/ak1VGL/THO1KWvGpaVt2bVAeXlpo08IYnmwrtGGp51VznlPiWq8mRysxzHnpJaX6IAMIZRDQ3lj3fWi5s02NceJuryZdw/pP+NeikiL1IWNR/jp1uuiy/A3Sb8d+0u/YczyFNi28HVe3s6pHnSo1pLCkSNVL9zFnOfUeb5c1PVauaHacURUotMVJaNu0aZP07t1bqlSpIs8//3yF7sfmVUUKbUb9I/BE5XGegRe2gh9IVnYNQF7mvMjKnFXQk1W7kiVmatqXXbuQlzkvsjJnRd9FVnYE7FLHoy+mirDmJhkPVnatlVypy8PLeWqmrrWt0Ib7Tv95jDrlVl8Q09YV5KpIslDE2C8Pq2i25/a5UppXqyeztsyTv7atVKfk6ktHsB2U2Up+2bpMLRPF0lG9/yDSDWt9lnRvcIBVIz2ybKZ6zjEFzeXeI/uoCDV3RJteSurMGAfWQGg7p+Eh0rp6w1LPdB6mgD3eTC4Kbd6Uolo66swKByJgeeiJJ54orVu3NmmLQNNQaAsUt/HDyuM8jR+SIgnJyq4hycucF1mZs+Jk1Y4VeZGXPQHzO+i7zFmxL5KVHQG71OyL5rzIypxVef2WU2jDcs4+TY6RS5scZVcAEbl27hT5Y9uK0H2DWp0uX26eJ9/lLlLC2EG1suWiP3Zvp/XpIcOU0IUDPbDH28B5U0P3Td7nSrlizrNq3zT87ZT6+ymhDfuu7VuruRxUq5Xv3mzhCv3kyk/l5TVfyxEFTeXWw/6lTucdtvBVJeZpIRB7riGd3vvQmV/vJl2lb7NjSy31Hzr/Ffkmd6GV8EehLU5C286dO+Wnn36SP//8U+3Fpk8Y3bp1q0yfPl3Gjx9vtUfb/PnzZfDgwZKXlyePPfaYdOpU9nSQWbNmyXXXXadqNGbMGDn11FPVGn6vi0KbtU8J5Aa+bMwxk5U5q/K+mO2elPypaVt2bUhe5GVHwC417cucF1mZs+J7kazsCNilZl8050VW5qzK67ecQhuWTN7Z5myjgwDcJUR0JQ6qwsEGWDqKgxF+yF0kz6+eJSfX7yLNqtWTqatnq5NEH+3UJ3Q7Ti7t99ezsigvR9pWz5IX9u0v/f56Ru3rhmg4CGKVREJ7rEV7SrOOPjtoV5Zcu/+ZUrdKDbl/6TulhDYlAm78S+5e/JaKpMNSU72XHKLa2tdoLJM69g6V/Zq/XxAcTGITAZi/YoVktEieg0qC6ovljmjbsGGD9OzZMyanjm7fvl0gjPXv319q1qwpTz75pNxxxx3qv/W1fv16JcQNGzZMHbYwfPhwGT16tDRt2pRCm53/qtDUQRl4hVYyRg8nKzuQ5GXOi6zMWZV30Gf3pNRITfuya0fyMudFVuas6LvIyo6AXWr2RXNeZGXOqrx+SwttWOp5edPj5JDaraM+oEUfQPBazrdyc6vuMmvzXLlj4eulKnN6g/3l9tZnl/otr6hACWk47ACnfeK+Y+t2EohwabI7QAh7rmE/QlzRHPShTwitJpUls2oNJY6NWfZ/ZYS23MI8OfPXcXJ/uwtl3LIZ0rvpMfJGzvdKdMP12v4D1emi83esVUtPsRRW/2bSagU5OZKelWWSNCHSBNUXYyK0DRgwQLp06SLVq1cPwUNEGqLcIJYh0s3k+vHHH+Xtt9+WESNGSKVKlWTUqFHSvXt3OfTQQ0O3L1iwQCZMmCD333+/VK5cWaVBdFuzZs08H8GINhPywacJysCDr1nsn0hWdkzJy5wXWZmzKu+gz+5JqZGa9mXXjuRlzouszFnRd5GVHQG71OyL5rzIypxVLPwWBDKIWFnpte0e7EoNMWxXSaFUVSd2pqu/uveA69f0WHHvZwZBbV3B1nI/P1zhtdCm0zzd+XIZvugNWVOwpYxQNnbZDCUUvrTmK+nZ5CjZVrhTrpn7ghLbdPQaTlCdtPwjlZ0+7MEEHoU2b0rlFtqwdHTOnDmyzz77SLVq1UJP8fs9XGO9+uqrsnnzZrn66qtVsmnTpqlDFi666KLQbRDwbr31VjnyyCPl4IMPli+++EKuvPJKJbp5XX369JF+/fqZ2Ei50ixdulSys7PLlcfedDN5mbc2WZmzQkryMudFVuasaFt2rMiLvOwJmN9B32XOin2RrOwI2KVmXzTnRVbmrGLhtzZUypfaxelSVS3SLP9VIrInDk3k2Rq/y/IqWyWzJF1OyG8pXQobSEbJ7si0IK9Nafnyffpa+bnSatlRtbjUo+/JPTpsUYrTSuTNjPnye9X1cm5eezl4V5Y8V/MPWVo5V07Nby1dC7yDmIKsX7yeFY++eMIJJ5QpbtRCW0lJiaxYsUKWLVsmBx10kFre+fvvv8vEiRNl27ZtctVVV0m3bt1UZJrpBWENF5ai4nL/W+eDfdxuuukmOeKII5To5hT43M9iRJsp/WDT8auOOW+yMmeFlORlzouszFnRtuxYkRd52RMwv4O+y5wV+yJZ2RGwS82+aM6LrMxZJbrfmrzqc5myerbc0uqfckzdjlK/6v+2ubKrZflTI+Lu7u9ekm/TV5fKzCQizX3C6AW/T1KHOUzb7xppWa1++QuXoDkE1RejFtreffdd6du3r2zcuFEGDhwoV1xxhfr3r7/+qpBmZmbK66+/rg4qML0Q0VZYWBgS2qZOnapENGdEGwS+2bNnCyLmXnzxRdlvv/1k0KBBKvLN66LQZko/2HRBGXiwtYrP08jKjit5mfMiK3NWiT7os6tJMKlpX3acycucF1mZs6LvIis7Anap2RfNeZGVOatE91tYsjlj/W8yrM2ZsrO4MKqDFuxo+KfOL94l7836WNodsq/cOO+lUEJboa1X065y0k+j1f0m98aq/BWRT1B9MSqhbceOHXLjjTcKhLGOHTsKDig45JBD5OOPP5YzzzxT2rRpI2+88YacdNJJMnbsWMnIyPBkiIi1Xr16qb+99NJL0rlzZ5kxY4Y6AAGX1x5tCPV7+umn5c4775Ti4mK5/fbblch3wAEHeD6DQltFmG/kZwZl4JFLkvgpyMqujcjLnBdZmbNK9EGfXU2CSU37suNMXua8yMqcFX0XWdkRsEvNvmjOi6zMWSWD38JppE2r1bWrVBxSYy+4jz77VPY56mDp+ecToSeYiGX6YAdE5dWtUlPeW/+zNE6vI9P3HxiHkiZOlkH1xaiENpw0evnllyux7cQTT5QPP/xQLrjgApk0aZL07t1bLRf97rvvlFD23HPPGR+G4Dx1tKioSN07cuTIUqeO4jAE/Ia869Spo0Q57NFGoS1xjNekJEEZuElZEj0NWdm1EHmZ8yIrc1bJMOizq038U9O+7BiTlzkvsjJnRd9FVnYE7FKzL5rzIitzVvRb9qy6dD1UBs9/OXSSqInQ5j5MAU89MLOVTOrY264ASZY6qL4YtdA2bNgwJXY1atRI1q1bJ0OHDlX/1qd/QoyDCIbfTE8dRRvNnTtXRajVq1dPxo0bJx06dJCcnBwZMmSIOo20VatWau82/Deue+65Ry015dLR5LLwoAw8uah4l5as7FqRvMx5kZU5Kw767FiRF3nZEzC/g77LnBX7IlnZEbBLzb5ozouszFnRb9mzOub44+SmedPk923L1c3RCm2T97lSOtRobFeAJEsdVF+MWmgbMGCAdOnSRapXry44CRTLRk8++WT1b1xbtmyRv/76SyZPnmwltMW6nbh0NNZEY5NfUAYem9JWbC5kZcefvMx5kZU5Kw767FiRF3nZEzC/g77LnBX7IlnZEbBLzb5ozouszFnRb0XHavzymfJWzg/GQtv8HWvlijnPhh6WndFQXuxytd3DkzB1UH0xaqENUWQzZ84Mi/a0005T0Wc2EW2xbisKbbEmGpv8gjLw2JS2YnMhKzv+5GXOi6zMWXHQZ8eKvMjLnoD5HfRd5qzYF8nKjoBdavZFc15kZc6Kfis6Vs+t+kJeWD1LmqTXkdcM91k77sdRoYcNbtVdzm10iN3DkzB1UH0xaqENyzvPO+88yc7O9sSLQwveeustRrQlofEFUeSgDDyIusT7GWRlR5i8zHmRlTkrDvrsWJEXedkTML+DvsucFfsiWdkRsEvNvmjOi6zMWdFvRc9qef5GaZlR3zgDnFq6rmCrVE2rLI2r1ZY0STO+N1kTBtUXoxLaNm3apPZPGzx4sNpLzesySRNE4zCiLQjK9s8IysDtS5Z4d5CVXZuQlzkvsjJnxUGfHSvyIi97AuZ30HeZs2JfJCs7Anap2RfNeZGVOSv6rehZrdm5RZpUq2OcQWFJsWzctU3qVa2pxLa94QqqL0YltCVTA1BoS8zWCsrAE7P2dqUiK/KyI2CemrZlzoqDPjtW5EVe9gTM76DvMmfFvkhWdgTsUrMvmvMiK3NW9FvRs8opyJWs9Np2GexlqYPqixTaYmRYQTVYjIpb4dmQl3kTkJU5K76YycqOgF1q9kXysiNgl5r2Zc6LrMxZ8b1IVnYE7FKzL5rzIitzVvRb0bPauGu71K9a0y6DvSx1UH2RQluMDCuoBotRcSs8G/IybwKyMmfFFzNZ2RGwS82+SF52BOxS077MeZGVOSu+F8nKjoBdavZFc15kZc6Kfit6VthzLaNSVbsM9rLUQfVFCm0xMqygGixGxa3wbMjLvAnIypwVX8xkZUfALjX7InnZEbBLTfsy50VW5qz4XiQrOwJ2qdkXzXmRlTkr+i2ysiNglzqovkihza5dfFMH1WAxKm6FZ0Ne5k1AVuas+GImKzsCdqnZF8nLjoBdatqXOS+yMmfF9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cWkFNpyc3PlxRdflCZNmkiPHj3Ckr3rrrtk5MiRdvSjSB1Ug0VRtIS8hbzMm4WszFnxxUxWdgTsUrMvkpcdAbvUtC9zXmRlzorvRbKyI2CXmn3RnBdZmbOi3yIrOwJ2qYPqi0kptE2ZMkUeeOABgYjWs2dPCm12tpUQqYMy8ISobDkLQVZ2AMnLnBdZmbPioM+OFXmRlz0B8zvou8xZsS+SlR0Bu9Tsi+a8yMqcFf0WWdkRsEsdVF9MSqENKKdNm6aIRhLa+vTpI/369bOjH0XqpUuXSnZ2dhR37p23kJd5u5OVOSukJC9zXmRlzoq2ZceKvMjLnoD5HfRd5qzYF8nKjoBdavZFc15kZc6Kfous7AjYpY5HXzzhhBPKFCLlhTYuHbUzvKBSB6UkB1WfeD6HrOzokpc5L7IyZ4WU5EVedgTsUtO+zHmRlTkr+i6ysiNgl5p90ZwXWZmzot8iKzsCdqmD6osU2uzaxTd1UA0Wo+JWeDbkZd4EZGXOii9msrIjYJeafZG87AjYpaZ9mfMiK3NWfC+SlR0Bu9Tsi+a8yMqcFf0WWdkRsEsdVF+k0GbXLhTayCtGBMyzCcoZmJcosVOSl3n7kJU5Kw767FiRF3nZEzC/g77LnBX7IlnZEbBLzb5ozouszFnRb5GVHQG71EH1xYQX2rAXW69evRS9l156KbQnm+kebVw6amd4QaUOysCDqk88n0NWdnTJy5wXWZmz4qDPjhV5kZc9AfM76LvMWbHFJNnVAAAgAElEQVQvkpUdAbvU7IvmvMjKnBX9FlnZEbBLHVRfTHihzQ8bhTY7g0q01EEZeKLVO5rykJUdNfIy50VW5qw46LNjRV7kZU/A/A76LnNW7ItkZUfALjX7ojkvsjJnRb9FVnYE7FIH1ReTUmjzi3LzQsyINjvDCyp1UAYeVH3i+RyysqNLXua8yMqcFQd9dqzIi7zsCZjfQd9lzop9kazsCNilZl8050VW5qzot8jKjoBd6qD6YlIKbTYoKbTZ0AoubVAGHlyN4vcksrJjS17mvMjKnBUHfXasyIu87AmY30HfZc6KfZGs7AjYpWZfNOdFVuas6LfIyo6AXeqg+iKFNrt28U0dVIPFqLgVng15mTcBWZmz4ouZrOwI2KVmXyQvOwJ2qWlf5rzIypwV34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dTXmg77rjjpFu3bnb0o0i9dOlSyc7OjuLOvfMW8jJvd7IyZ4WU5GXOi6zMWdG27FiRF3nZEzC/g77LnBX7IlnZEbBLzb5ozouszFnRb5GVHQG71PHoiyNHjixTiJQX2uywMzUJkAAJkAAJkAAJkAAJkAAJkAAJkAAJkAAJREeAQlt03HgXCZAACZAACZAACZAACZAACZAACZAACZAACZQiQKGNBkECJEACJEACJEACJEACJEACJEACJEACJEACMSBAoS0GEJkFCZAACZAACZAACZAACZAACZAACZAACZAACVBoow2QAAmQAAmQAAmQAAmQAAmQAAmQAAmQAAmQQAwIUGiLAURmQQIkQAIkQAIkQAIkQAIkQAIkQAIkQAIkQAIU2hw2gGNZhw8frn6599575a677vK0kGnTpkmvXr1k9uzZ0rVr11Jp5s+fL4MHD5a8vDx57LHHpFOnTurvs2bNkuuuu04yMjJk4sSJcuSRRya19ZmyMqlkbm6uvPjii9KkSRPp0aNH6BY/liZ5JloaU17hbGtv4IR2M2Vl0sZ+zPx+N8kz0dKY8orGtlKJUxC2tX37dhkzZoxMmjRJunfvLmPHjpXGjRsnmskYlydetpVqnIKwrZKSEpk+fboMHTpU9t9/f5kwYYK0bdvWuC0TLWG8bCvVOAVhW07bePvtt2XHjh1yySWXJJrJGJcnXraVapyCsq1NmzbJ1VdfrfxX37595dFHH5WaNWsat2ciJYynbaUSp6BsC8/ZuHGjPPnkk/L0008LxrnueXki2U+kssTTvvZWVpGY4+9ecx30xyuuuELeeustlcWBBx4or776akjXMckXaSi0uUihk+Lq2bOnL0OIaIMGDZLevXuX6tCYPECc69+/v3qJoOPfcccdsm7dOuUAhg0bJkuXLpX7779fTcCaNm1q2k4Jmc6ElUnBp0yZIg888IBip7n7sUzWlzM4mPDysy3cv7dwMmUVrW35sTTJL1HTxMO2UpFTvG3r22+/lUaNGknz5s1l3LhxsnnzZiUcp6enJ6rpRCxXPGwrFTnF27YWLVokOTk5cvjhh8tLL72kJhcYhyTzFQ/bSkVO8bYtbUOrVq2SW265Rc4444ywY+BksLl42FYqcgrCtr755hs138nOzk4G04lYxnjZVqpxCsK21q5dK9dee60cc8wxSsStV69exPZL9ATxsq+9lZVJe3vNrzGWQHBUs2bNVBYICDrppJNC/zbJF2kotLlIlcfAf/zxR8HXwBEjRkilSpVk1KhRKqph5cqVsnXrVjVwwdfW8ePHqy/Sp5xyimk7JWQ6E1amBXfn5cfy0EMPNc0y4dKZ8AontHm9tFKRUyxfzuHyMmmPhDMinwKZ1MXWtvSjTPJOFk5B2Raes3jxYhUh/cgjj0iDBg2SCVGpspq0f7S2lUqcgrStr7/+Wolu55xzTtLalSmv8thWqnAyZWVqDF59uqioSD788EP1MTgzM3OvF9r8mKcap3jbFiJFrr/+evVhAIEHRxxxhKSlpZmaakKmi8c7MRU5xdu2CgsL5e6775Z9991XReAmu13ZjLlt34t7MytTJxKuX0PDeeWVV+Syyy6z/nBOoc1HaDv//PPV1+IlS5aoSKTHH39c3njjDRU22KpVK8+INvwNEQwIkdYOpkqVKgID37ZtW6nf8fdwUXOmhlGR6ZxGiXrD4T333HPyj3/8Q00uER4OfgMHDlRLcRHOi2i+6tWrlym228D9WF500UUVWeVyPVvXMRrb8nPAqcjJ/XKOtW3ZvMzK1eAB3hwP20pFTkHZFp6zYcMG9bEFH17q1KkToDXE9lHxtK1U4hSUba1evVptW3HuuedK1apVY9vYAecWT9tKJU5B2NZff/0lEJF+++03ZQWpMj6N5XgLXFKNUxC2hTnQzz//rN6HmFd169YtYE8T28fFy2+lGqd429bcuXPl9ttvVysI/vOf/6hVY1hRhnl3Ml/xsK9UZ4X3VbzmirAl8Pv777+j+rhJoc3VG52CjzMiAR0XnfjGG2/0FdrcYpH+d4cOHWT06NFqbzZENkB0Ouqoo+Tss89OZl9QaikkQp4/+eQTue222+SJJ55Q4bsnnHCC4oU9ZcAADhH/1vvWOSvvx04P9ky+ICU6zPLYlp/oEYlbojPxK5+zXrG2rVQUkOJhW6nIyT3wi5dt4Tl//vmnmlzAhyXzl9Z42lYqcQrCtjDYw8cmLGnAdhQXX3xxsrp4Ve542VaqcYq3bSE64rPPPpNTTz1VfUxOJaEN/td2LO/37ktFTvG2LaeDmjNnjjz//PNyzz33eH5wTxZnFi+/peufKpzibVvvvPOO/Pe//1Xbc2A/rRtuuEFFTSbzyqd4vRf3BlbxHM8j2huCbpcuXazdFIW2MEIbIhLQafEVpkaNGioyARvjhYtowxcJLQ5NnTpVqlWrpjb4f+aZZ9Q+ZNjXDSHUN910k/WGetatG+cb3CIPeL388svqEAjst3b66ad78jMR2jDY82KZChFtsA9b2/Ib+KUiJ/eLBv+OpW2looDk7Iuxsq1U5BSUbcF34Qsrtg5I5n0l3bxibVupxCko28JkH3u0IaoNUeNY5pesVzz9VipxirdtOfeGSoWPmvHyW6nIKd625fRNBQUFKuCgX79+KbOdQqzfieCVKpzibVtuX4VtmbKyslImGjeWc8W9gVW85oroj9jDDR82oxlvUWjzENoQvQZBx9aBYr+sGTNmKHEJl96jzamuIyz/3XfflVtvvTUlwls1K3yBgcCGZbM//fSTqlt5hDYTlsk2uYCji9a2/ESPVOSkX87xsq1UFJDiYVupyCkI28I+nJ9//rnaNwSDvmS/4mVbqcYpCNvStoSxCQ5UQpR9NAO/RLHJeNlWqnGKp23pvX6eeuqpUmYBMTeZl4/G2rZSlVM8bcvtZ8Bw8uTJSmhL5g9QsbatVOUUb9v66KOP5Pfff1fLkbFqAO2C92EqrBaL9Vxxb2AVax1C90scEoQVewiUiuai0LaH2oMPPigNGzZU/4IwdtBBBymhDScwISwVe6whog0hz4howxJIQD/uuONC3J0nZWKvC+xXhnvxQoEiihBXRCBhn7LGjRtH014JcY8XKzg4bOZ5+eWXq6/sOHnv2GOPVZFt+MoABlhWihfswQcfXKYebrU9HMuEgGBRiFjYlp/okUqcUMcgbCuVBKR42lYqcQrKtiAeffrpp9KmTRtp27atrFmzRh2Eg6XzyXbF07ZSiVNQtqXtB+ywzA+HLEU78KtoW4ynbaUSp6BtS0+M8f/JKrIFYVupwClo2youLlZ+Kz8/X51qm4xXELaVCpyCsi3sw3nzzTerbYlwoi1WjV111VXSunXrZDQvz/mPrQ7hN27fG1jFWofQLL/88kv1n9hnPpqLQtseatOnT1cd1rmZIpa1QCRCyCAEtpkzZ8qyZcvkvPPOkwEDBshpp52mFHTniXLYGwTLS7FH2bhx49QEC42EQUuvXr1k8ODBUr9+/WjaKmHu8WKFSL0+ffrI8ccfr04VevPNN9VyWyyfRZRb7dq1ZcyYMZ7MwBBscDm/onqxTBgIFgWJlW2lOicgDcq2/FhaNGtCJI23baUKpyBs69JLL1UfUq677jq1PQCuo48+Wi2nxyAw2a542VaqcQrCtjB+wB4hOFkNX+zxBR8TCq+DhZLBzuJlW6nGKSjbctpMsi8djadtpRKnoGzrl19+UfMeHNyCuQAOcalUqVIyuKkyZYynbaUSp6BsC8/Bcm7szYYLy5KPPPLIpLQtP2bR6BB+4/ZUZxUPHQIfNjGGh96jg7FsDYxCmy0xpicBEiABEiABEiABEiABEiABEiABEiABEiABDwIU2mgWJEACJEACJEACJEACJEACJEACJEACJEACJBADAhTaYgCRWZAACZAACZAACZAACZAACZAACZAACZAACZAAhTbaAAmQAAmQAAmQAAmQAAmQAAmQAAmQAAmQAAnEgACFthhAZBYkQAIkQAIkQAIkQAIkQAIkQAIkQAIkQAIkQKGNNkACJEACJEACJEACJEACJEACJEACJEACJEACMSBAoS0GEJkFCZAACZAACZAACZAACZAACZAACZAACZAACVBoow2QAAmQAAmQAAmQAAmQAAmQAAmQAAmQAAmQQAwIUGiLAURmQQIkQAIkQAIkQAIkQAIkQAIkQAIkQAIkQAIU2mgDJEACJEACJEACJEACJEACJEACJEACJEACJBADAhTaYgCRWZAACZAACZAACZAACZAACZAACZAACZAACZAAhTbaAAmQAAmQAAmQAAmQAAmQAAmQAAmQAAmQAAnEgACFthhAZBYkQAIkQAIkQAIkQAIkQAIkQAIkQAIkQAIkQKGNNkACJEACJEACJEACJEACJEACJEACJEACJEACMSBAoS0GEJkFCZAACZAACZAACZAACZAACZAACZAACZAACVBoow2QAAmQAAmQAAmQAAmQAAmQAAmQAAmQAAmQQAwIUGiLAURmQQIkQAIkQAIkQAIkQAIkQAIkQAIkQAIkQAIU2mgDJEACJEACJEACJEACJEACJEACJEACJEACJBADAhTaYgCRWZAACZAACZAACZAACZAACZAACZAACZAACZAAhTbaAAmQAAmQAAmQAAmISF5engwaNEieeuqpUjyys7PltNNOk8GDB0unTp3izmratGnSq1cv9ZxPPvlEXnvttVJlOvDAA+XVV1+V9evXyzHHHKPSXX311XLEEUfI5Zdf7ls+pBk/frxUr15dtm/fLq+//ro88cQT8u2338pJJ50kt912mzRv3lzmzZsnv/32mwwfPlzlNXv2bOnatWvc680HkAAJkAAJkAAJkEAqEKDQlgqtyDqQAAmQAAmQAAnEhEBJSYlMmTJF+vXrp8SrsWPHyooVK+Tmm2+WP/74Q/2tW7duEZ+FfD788EM57LDDpEGDBhHTOxNAaIPY9/LLL0uLFi3EWSYIaY888ohkZmaqW5YuXSoff/yxKu8bb7wh9erVkxNPPFH+/e9/K7FOi2tbtmxRvw0YMEByc3Pl+uuvl++++07uu+8+6dGjh1StWlV+/vlnufPOO6VPnz7Ss2dP+eKLL1RdKbRZNR8TkwAJkAAJkAAJ7OUEKLTt5QbA6pMACZAACZAACZQmoCPKnBFgiCw777zzVNTY1KlTpWnTpr7YIIx99tlnMnHiRJk8eXJUQtuLL74oKIcW6bzKhAJs2LBBfvrpJznllFNKlccvfWFhoYwYMULuv/9+efrpp+XKK6+UtLS00L0Q35YsWSL/+te/5Msvv1QRcxTa2ENIgARIgARIgARIwJwAhTZzVkxJAiRAAiRAAiSwFxDwEqnWrVsnl156qYoeQ6TaCSecoJZePvnkk/L555+rpZcPPfSQYFnn9OnT1TJMRJvheumll1SE2PLly1XE2HvvvSe33HKL3HTTTWoZp/vC8+MltM2dO1cuuugiKS4uVktSO3fu7NuiFNr2AmNnFUmABEiABEiABGJOgEJbzJEyQxIgARIgARIggWQm4CW0bd26Va677jolgEE4O+6449RyzUsuuUTtX4YIsGOPPVYtNcX+ZxDWcOmotE2bNqllnI0bN1YiHEQ2LO0855xzAhXaPvroIzn11FPVnnPOiDmv9qLQlsxWzLKTAAmQAAmQAAlUFAEKbRVFns8lARIgARIgARJISAJeQtuOHTvkxhtvlGeffTYUoYbCI9INwtuECRPk9NNPV4cNIK1baPvmm2+UwIXDB84//3x16EKNGjVk9OjRkp6eXopDPCPa3nnnHSXunXzyyWoPuEaNGvm2AYW2hDRPFooESIAESIAESCDBCVBoS/AGYvFIgARIgARIgASCJWCydBRCFZaM4mACHCyAwxKOPPJIX6ENp4RefPHFpSrSu3dveeyxx0IHG+g/xlNo+/HHH+Wss86Shg0bculosGbFp5EACZAACZAACewlBCi07SUNzWqSAAmQAAmQAAmYEfAS2nBIwLnnnitdunRRhyHk5+erZaOIYsP/Y9+zcEKbjg7DIQTDhg0LWxAvoU2fAIrDCxA9h2g4XIsXL5a///5bunfvXipPv8MQsKx14MCB8sILL3gehrBs2TKpUqWKNGvWjIchmJkLU5EACZAACZAACZBAKQIU2mgQJEACJEACJEACJLCHAE4MnTJlitp/TYtaGzdulCFDhsjXX3+t/tatW7eQCDV06FB1EELfvn3ljDPOUCJYXl6eWjpaVFQk+HtWVpb6X58+fQR7vWH5KfZqw8mkPXr0kMqVK5cRydyHIaxevVrdP3/+fHX/iSeeKFu2bFH/feGFF0rr1q1DeTjrcPnll6uou8zMzNDf58yZo+q3efNmtacc9mvD9cMPP8iMGTNUmWvWrEmhjb2CBEiABEiABEiABKIgQKEtCmi8hQRIgARIgARIIPUIQCDD3mlPPfVUqcp16tRJiWhYIqoFrbVr16rDDSCmYe+25557ThYsWCATJ06UI444QrBUdPDgwUqsQwQbThfFPm0Qsf788091sALEO6cAph/qFdGGvyFybfjw4fLBBx+opOedd546xbRDhw6h8nrVASehojyoh76wt9zkyZPV8tGff/5Z/e2aa65R5YXIhot7tKWejbNGJEACJEACJEAC8SdAoS3+jPkEEiABEiABEiABEjAm4Ce0GWcQo4QU2mIEktmQAAmQAAmQAAnsVQQotO1Vzc3KkgAJkAAJkAAJJDoBCG3PP/+84P+xxLSiLixtxRLV2bNnS9euXSuqGHwuCZAACZAACZAACSQVAQptSdVcLCwJkAAJkAAJkECqE9AHGaCeFSVyjRw5Ui1TrcgypHo7s34kQAIkQAIkQAKpSYBCW2q2K2tFAiRAAiRAAiRAAiRAAiRAAiRAAiRAAiQQMAEKbQED5+NIgARIgARIgARIgARIgARIgARIgARIgARSkwCFttRsV9aKBEiABEiABEiABEiABEiABEiABEiABEggYAIU2gIGzseRAAmQAAmQAAmQAAmQAAmQAAmQAAmQAAmkJgEKbanZrqwVCZAACZAACZAACZAACZAACZAACZAACZBAwAQotAUMnI8jARIgARIgARIgARIgARIgARIgARIgARJITQIU2lKzXVkrEiABEiABEiABEiABEiABEiABEiABEiCBgAlQaAsYOB9HAiRAAiRAAiRAAiRAAiRAAiRAAiRAAiSQmgSshLbi/HxZNHy4bPnmG6mUni7tx4yRzIMP/h+ZkhJZ8eSTsvbf/5aMVq2k48SJUrV+/cjkiotlw0cfyarJk6VgzRqplJEhDf/5T2l62WVSpV69yPfvSbH1559l6UMPSYcxY6RaixZl7lv/7ruy9pVXJH/5cvW3KnXqSLsHHpA1U6eqOuHKaNlSqmZlydYffwylaT96tKyeMiWURmdcuWZNaXT++dK0d29VZikpkfXvvy8rHn1U0hs3lpY33ij5S5dKo3PPNa6DO+GuDRtkyahRsvWXX9RzmvbtK5KWFnV+sbjRaQeNzjlHWt18s3W2Rdu3y+J77pHMQw+VxhddVOr+nNdfl+UTJ0q4vFPRFjuOHy/V27cPsfC1Zx87a3D66aH+qe3bnaeTW8Mzz5Rd69eXsWvcW+fII6X17bfLkvvvD/0d/QX57dq4UebfcosqZ4trrhGU08gnuPqWs9HxvLb33ivr33tPtb3X1eHhh6X24Ycb9TEvdtqu/PLePGuWrHv7bVV3lAWX9nd+rMr4AEfmYf1RSYls+/13WfHYY7Jj7lzV7i1vuEH5pjpHHSWrn3/etyzOfhGLvmjSeZeNHRu+PIMHh9qlSt260nrYMKl1wAEqa/jSxSNHqv9uc9ddqs/7/l5SIpv++1/B89KqVCmVHvds+OADKcjJkVpdunjmqeuy/c8/Ze1rr6lyKN/suLdqgwbKR5cqZ4Tn6nyt6uIBNsj7I7ZZGL/tWU4Ho5KiImkxcKB6Ty8bN86438CHGL9PwS9CP9n06adh3xVe9YjIxc+WfervfB972Z0yAwP7ct9rayt+babHJO5+Ga6v4G/O8hRu2aLe19v//ltqH3aY8o+6X/nl41d+pC/asUNyXn1V1r37rjS59FLJ6tHD139s/+svmT94sLoHV6vBg2XLV1+VeS/hb/MGDRKUFePPmvvuq/yF9ufu8pr4PaYhARIgARIgARIggWgJWAlt+iF6oNrovPOk1U03hYQfTMDn4d/FxWFFtuKCAtny5ZdS74QT1AA05803ZdUzzyjBpv5JJ8nO1avVBBcTrfYPPaQEsYiXQ+TLvvVWaXjGGaVuKdm1S5Y88IASbzZ+/LESB7QQqCerO1etCv2GOjrTIDPnb1Vq11blXvn449JqyBD1vB1//y1Lx4yRtvfcI1UbNpSVTz4pmJBEI0TpwTmEy7wFC9TAEQNITBzTqlaNiCPeCVRb33CDElqjqZ9baHPahE3eqWaLoXYLY8+R7MzLdnW+2tZr/+MfknXBBepnd3qI3RCcIHRjcuKVH2yyKD9fau23XygP3GPiE8I9b9Nnn0lG69ZKqIZ9VWvWTNrcfbds+fpr5Qeq1KoVuY/5sNswY0bYvDGBhBiX+913pYQ2P1ZePsCk/ZAGE8XF994rDc86S5r266c+XGz85BPJee019QEDHygilUU/y6a/lMcvhCsPPgQsGDpUYF+4Mg85RNqNGiXFO3bIwjvukObXXKN+X/7II8qnp1Wq5Pl78c6dsmDIEIEPz1u0SNa++qp0GDtW+T/tw+t16yZrpk0rkydsBhd8y6K775a0tLSQIKDvrdmli6x86qky5cQHDb/nhjivW2dVF12eirzf1IacdrHLp54F69ZJ0bZtSsCA6AKRvuOECUqwjPScaN6nJv0EafzeQ371QLtEY8t5ixf71t/P7jTX/GXLwtqX22aLtm61sjW//oSxlFe/xAeCcGX26kP63YH73EKbafnBHna08LbbBGWAX6jRoYNs++MP33I6P5Dojz34MOG2qZLCQuVXqzVvLhnZ2Wr86GxnCm3l8f68lwRIgARIgARIwJZAVELbymeekXVvvCGIDOgwbpyaFOOCMIUIDQzIfKPZ9ghrGHi2GjRI8P8Q5zB4bzN8uJpw4kJUA8S25ldfLU169oxYL0w21735phK/MMlz5oWbIR4gUib7ttuUqFdeoQ0TYQzk595wg/piiug1TNCXjR8fiqgr3LxZNsycWSZiK2Jl9iQIN7A1zSNe6WI6uXfZhE3eqWaLoUl5GHuOZGflFdrcNmMitNm0Q7jyOeuvhTbnpC5S3XF/JF+g7QsinnvCaCsYuH2ASfvhnvm33ioQ6iBG6Umv+ujwxhtS78QTk05og5/LPPBAKSkpUZNoXBBhEK2HDxyIRsSFSEh8LMDl9fuuTZvUOwSRkxDfEcnS8qabBNGa2ofXP+UUWT5hQpk8ax9xhMoXgiUEvZr77BNqX30vRFP4a3c5EZHp91zdprnffmtVF12eirw/kj17vR/86qnrs3PlSvVurtGpk4oucgsayBN/DyfmI43bD7j7kkk/QT5+Qlu4eoTj4mfLEBRxedXfz+40X0RWhbMvt81u+/VXK1vz7U+bN3v2S10Xr77iV5dw4xHT8tc6+GAVJQ1Bvc2dd4Z8nx9ziGNghw8SaZUrlzJXp/1UqlZNNn74odQ7/vhSqyAotMVrBMh8SYAESIAESIAEIhGISmjD8i5MeCGGYaKKwQ0mRVjGgQEilkQpoa1ePUEUyYrHH1cRXhC/ts+ZoyZJGOGBv0IAACAASURBVLRhwlP32GNVhEqzK6+Upn36hMqLiBksA6i5335qoIg8qrdpo5YPFOflSes771T36wvCWeUaNdTy0x0LFkjHRx5RURD62vzFF5L7448qAg9LXcortGGSvOH992XVlClqKQy+ykI0nH/zzeqrN5ZCYFmp19JZ/YUW5a995JFKIGw3cqRiE2I1YoT6HVFCuNRyscGDS/McMUIty4KAGCkvnU5FERYXS+4PP6jIO0yGMMHX7RRaEtS9uxrgOssDnuveeksgquB5KG+dI44oFdGmRQywQJrKtWqpCEJ8iW5x7bUqP0RKYUmtioA65xyp0blzKZuAADt/yBCp3q6dqjuiZdo/8IASY91XqtmiiT1HsrOohbYJE1REAAQK5xJWE6HNuB3q1//fBNvneWDgJ4ZFqruylwi+IFZCm5cPMGk/ROctuPXWMj7PbdvhxAD0U9++6OjPyu86/AT6P/wklskiagyRJPAz6Jt6ibv2BSgPfm/QvbuKWjYVbWAviC5pdcstqoxYdg/hDBd8Ovo/Lr/fVz37rPqAg48uOj2iL7UPx/J+r3uRBoKaejfNmlUqos3p//VSP3c5/Z6r2wX1t6lLw7PPVlsZIKoP7z70kSDvBw+/NoOYC4EK/Ql+He+CRSNGqAhSfKhCxKC7zZCf7js7V6yQJtjK4LLLYiK0efUlk36iy+P1rvBrr3BcdJSvbnOnjUDo8au/n905bcfPvrzutbUVv/7krI+7Ln5l9vvdT2izKT/e4RDPK9euLYUbNwpEcyxBDn1s2CPAav9RsHq1+hBbvGuXGmc2/te/VMQaLv1egu1CqGvSq5f6eOG8KLRFmgLw7yRAAiRAAiRAAvEiEJXQhokYBkqLR4xQQhEmETuXLVNfKSHOaBFrV06OLLzzTjXRgyiDJW/NBwxQAy295FCLTtifyDkoDAlt++yjIt8gvKQ3bar27EG0Agb67R9+WA2sMOmEyIeBGMQbCE+l8ispkWWPPCJ1jz5a8FVeLzd0Q3XuK+e31EULX7gXy1xbDhpUanCn9yXBgByDR7DBnkvOK7RUdc0aaX3bbWovobrHHaeWoTpZod56byMImvlLlpThqdPsjJCX5o5JNpa6Lr77biWyIRIP7bLgtttUWSHA7Vy+XLIuvFAtbXOWJ+v882X+0KFKWIOIinsanHZamaWjO+bPV0IClnhhMqYjkyCObvvtN9UOuzZvDkUiYOmcMypBT2bQ3i2vv14WDhsWKqu7zVLBFt1LlCPas2PfKy87i0Zo03btXJrjnGy6y+heOmraDhCenf3P63nhhDYlpO3Z88ur7ibsyiu0RfIBkcrg5/NshDb02XmDB3v2RfzNz+8i+hiCPaLJ1AeLO+5QkTa42t13nxLA0a/xOyKVFt11l7QbPVotETYR2uDblj78sNp3qXrbtuoeG3EJggmWcMJfYY83vCvwEQaCvPbh2MfOK08sW9740UdqD7hlY8aoOqmIxWrVSvl//O4uJ+zb87mO/TVt65LIQhvetXiH4r2KDyIQO7AnF5bcgaGfkAl24L909GgVrYhlvbUOPDCibUTzPjXpJ+HeFeUV2tw2ovunu/74GOhpd3v2BlQ+y8e+EKnldW+shTZ3XeCjvJ6LbSn86uIltPnl41d++BQIjlgenzd/vvroiT6K8Y9Xv9QrGzR7fDhAdCx8C2wKZcVYFGNNfDhQHwUcF4W2eE0dmC8JkAAJkAAJkEAkAlELbdiUfPF990newoXqy3fB+vVSa//91b5kelKOKAIMpPSFiDR8fcQkUAtteiDlF9GGr+strruujDinJwKIvMEXVXz1xB5r+nJugFuYm6smBhDf0ps0KbNkxXaPNohPSx98UArWrlUTjRodO5bijPywjGHVc88psc25vFYPJrG0BoNUTG4rVa8u6/7znzKs2j/4YOg3DEYhYrp56jSR8nJydwtbzgmJjmTyKg+Wb615+WXV3lXq1/ddsoOygA/2h8Fm+chr608/qWW72GMLEWzO5aF+QhtsxP03t0FD4EklW0T9ItmzZuBnZ9EIbarPliOizbQdtNAW7nmoXzgxTPchrz5mwq68QhvKHs4HRCoD+jGWT2FJPJbG+13hhC30KUTvevVFr77r7P/wp/A/uNAn4Rv1/pT4YOEnspgIbYiQQwSXipQVsRbaEFUXWobcsKFg+T38Jw630T588+zZnmWEX8FVo337UP3gNxFt7fT/SOMuJyJovJ7rjKK1Fdrc0VEVcX+kqEj4aWxwj4hhCG/4EBVOoNK2qj+ENbviChUJGck2wu3R5teXTPpJuPdIeYU2t404+6mz/vqd6bY7555gfvZVUlzsabOxFtrcdcG/vfoKVgN4/Y66eAltfvnYll/3FU/mJSWCJeUbZ86U1VOnCmwO6bVNYSk6xqL40IvxEFYX6ItCW6QpAP9OAiRAAiRAAiQQLwKeQpsz4sTr5EdMqrEECfsJYWNpDHrqHnOMWnLiHFBj0qaXS+gJi3v/Lb0UDPu9eO3Rhq+UiAhzRjy5hSEsMcEXTkRrYFKFSCwIOx3HjVOiDpazIgpFHyTgHvTbCm1YFqs2Nx46VGp27rx7n6XMTBUNhkmm/jqLJbRL7rtP/d25FM9rwIo6uVm502HwGikNBsReeUWakLjz9cpDcX/hBekwfrzany/cYQh6TxoIqGiXRXfeqZYZQayr2qhRTIW2VLJFdPRI9hzJzqIW2hynBKMfFW3ZotoKkxssL0S7QyzHpZZnQjTdM6kx9QmlhDaf54UT2iLVPRK7cHlrYcj0MAQvH2DSfnpfSkTQltqjbY/Iir6FyJJw4kW4vhip/8dLaMOeWjvmzZM6Rx+tPkIgahU2ZLNHm94HDMIEthTA5Bmn3+6YMyfkw+HbvfJEpJH7xFp8XIGNOv2/Vznhx3G5n6v3DMXfUnGPNnzowjsKkc2ITINNRtqjDSwQDYmlpjgxGhGE5RHa/N6nJv2kcOtW38joaPdoUz7Cw5a1jbjrj0MSvOzOLbR62df6d97xvBfLo236DfL2So/+5FWX7X/84flc5ONXF79xi1d6v/JDMMOKBK+l4ZGYo2yI/scqBowjnO85RPHiABTYcNu77w4tRaXQFq+pA/MlARIgARIgARKIRCDqiDaIGwU5ObtPGcXG13v2RHMOfhAlgaU/Dc88U5r27av26qrbtavaxwwDouxbblH3+p06WjUrS22Yi8kWRB0INvg3TuLMX7xYLR2FsKX25+jdW51kh0tHyeFLO5bErH3lFUnPylKDM1yxENqwdBJCIwaZjS+5RJr376/EPXXgwtChaqkVIi8wMMRk2nlyqt+XYTer+iefrCZBuBCZga/NkdJAaMNXYT/uXlFiellLgzPOUBE2237+WUXZYQmZs+0wCcNG51gui8kr2hHLdb1OHd3+11+qDFjOhWWosJNqTZqENif3Ev60TWAwrkU8k4i2VLJFRENFsudtv/wS1s6iEdq2fPutimir1rSpOt1x46efqvZCmyj72LOnGJYP49Q4depj//4hu9ZCWySfoIW2cM8LJ4ZBBPPrY5j8R2IH4SQWEW16D0q3D8BJjBHLABHtzTfVfoXN+vZV/QNLqrBvWt6SJWqvSuwHFU68wMcD9D+vvhip/4cT2uCz0ccRZYQLp0uaLB2FQLV80iS1JxsuvSQY/49TR5v176/q6D511P17eqNGkrd0qfqAg4k3no3fIPZqH65Pkyxz755Dedz+FT5Y3+tXTnyo8Xqu8wXq91x94qO7PFXq1Su1R5s+SdKURXnvj3S6Juqmoy9RfywXRgS2Vz3xDkOENvbzhP2gDyG6OXvIEHVPeYU2r/ep6gMR+glO4vZ7V4Szk7CRfh623GHMGPUu96u/Et/y80tFUuoDDRBNimj/cPblvtfWVvxsEKK9V7/UH/789l3z+l2dLHrXXepjZrv77y+1ZYZp+TGWg99qdPbZ6t2Cj6KI6kd5vMoJEXPFE0+oMVXmQQepvWSxvyD8ivM9h39jnAe/geW4LQYMUB8/KbRFmgLw7yRAAiRAAiRAAvEiYCW06cEUTmhT+5mNH7978I1NswcOVJMy/A0X/o4IGBwYgEk5NlnG5A1fOjEYwoQMA3a1AXdJiRKlMKDCiV4YuEOgwea22FNMT4yx1w6WJWI5EfZqq9mlixrY4pl6qSiWv2ADbQzAVbmuuUawZxj2DMLyI51eTwbbPfCArJk69X/lbtlSIPBhHyidBocdYDmVrpueRGIPMSxZ2PLll+r5qAtOs0MZUEc9edFRQLoR9d4z+Df2G8EyK0wAwcnJyn0YAqIO3Gn0IQeR8tLpUHYstYToqe/Rm1/rZ2PChTK7n6Xabs+Js3W6dlX77mGipuvgNFIs18WeR80uv1wyDztMLSUFf33ghY6aRHlwP8qjbQJtDDHFq6x6SVoq2qLTzvzsGRE6Ga1bK/HZbWcQydz2jT7qFU0JjhBRnemd7Vdq77TiYlk/Y4asfOIJddAHok+x5BA2YtUOrr7l9zzngRpI41wGriLaItQ9HDvnJvDuvPFvvwm4m5WXD9C2CTEwXBlUpEtxsWz+6itZ/fzzavk9hO3GF1+sRHsdRRVJDPDri+7+7DwMAeWGsIcIVlyIOM2ZPl35S7WvZY8esv7992XFo48qsc/oMIQePXYLIpMmiV4K59zvUu+ph+fBbyMCCpfX76gzyoOPIlkXXaT8v9pf6qGHdu/71r69773anpyTfkTDwZeoe9u18y0noq/dz/V66drURS1ZdRyGgI8gQd4fzp51tBVEdbzD8H52LmMuU85DDpF177yj9vPDu0ptYj9gQOiER5t+Y/o+VfvrpaeH7Sf6Xer3rvDj7du3/Gx5woTdYxSf+oN1OKENY5Bw9uUlbNnYimd/OuSQsP3Sq8x6uau7PO5xlbN/++UTqfywI+VfTj9dct56y9N/4MCEhXfdpSJktc3BV0Yax+mxDaIidYSycymvV9/mbyRAAiRAAiRAAiQQSwJWQlssH2yTl3u5qc29TEsCsSSQ7LaoJ1AQhbyWNsWSVTLmFSkyJ8g6JVJZTESbINnwWWYEgrKhoJ5jVuvIqZKtvJFrxBReBBjRRrsgARIgARIgARKoKAIU2iqKPJ+blARSRWhDdKbX/otJ2SgxKrSOstTRaMhWR04EzSqRygIOiVaeGDV5SmcTVJsF9ZxYNVaylTdW9d7b8nG3MyPa9jYLYH1JgARIgARIoGIJJIXQ5lxqqZY3YekVLxKoAAK0xQqAzkeSAAmQAAmQAAmQAAmQAAmQAAmQQJIQSAqhLUlYspgkQAIkQAIkQAIkQAIkQAIkQAIkQAIkQAJ7MQEKbXtx47PqJEACJEACJEACJEACJEACJEACJEACJEACsSNAoS12LJkTCZAACZAACZAACZAACZAACZAACZAACZDAXkyAQtte3PisOgmQAAmQAAmQAAmQAAmQAAmQAAmQAAmQQOwIUGiLHUvmRAIkQAIkQAIkQAIkQAIkQAIkQAIkQAIksBcToNC2Fzc+q04CJEACJEACJEACJEACJEACJEACJEACJBA7AhTaYseSOZEACZAACZAACZAACZAACZAACZAACZAACezFBCi07cWNz6qTAAmQAAmQAAmQAAmQAAmQAAmQAAmQAAnEjoCV0LY9v0iGTlogvy/cJlUqp8nIq9tJ1wPqhEpTUiIyZtpSeW/2emlcP10eH9pZGtWtGrG0xcUl8p8v1snU99fIxtxdUrVKmhx/SD255vwW0tDgfv2AL3/bImNfXioPX99B2javXua5L89cI69/liPrN+9Sf6tZvbKMvKqtPP/ealUnXFn10qV+7ary99LtoTSjrm4nk99dFUqjM85IrySnH9VABpzXXGpkVBbUf/qna+XZt1epPG64qKUsWpknvU5vEpGBX4K1Gwtk+NOLZO6yHXL+8Y3k+gtbSlpa1NnF5EanHZx4WD25+8q21vlu21EkQx9bIId0zJQrz2lW6v4X/m+1PPfuKgmXdyra4tgbOsi+bWqGWPjZs5+dnXd8o1D/1PbtztPJ7biD68qm3MIydo17929XS+7u30bufmZx6O/oL8hv3eYCueupRaqcvbs3lV/mbTXyCe6+5Wx0PO+h69vL9E9yVNt7XSOvbivHHVTPqI95sdN25Zf3Zz9ukk9/2KTqjrLg0v7Oj5XbBzjzDueP0Ibfz8mVSa8tl+Vr86V5VobceFFLWbwqT048rL489vpy37I4+0Us+qJJ57372UVhyzPiirahdsmsUVlu7dNa/rFvbZX17F83y+ipS9V/39YnW445sK7v7+Dyf1+ul8deXyGVK6eVSo+bXv80R+ATD+xQyzNPXZef5m6Vlz5YI7CZmhmV1c/63kb1qiof7SxnpOfqfG3q4sU1yPsjtVk4v+1VTiejouIS5bcvPLGx3DPZ3zbc/QY+xPR9Cn6R+glsJdy7wqsekbhUqpQmn/+0SYqKSmRIr2w5o2tD+fznTSGfd/lZzaTvGU09u829zy0Oe6/TXzp9NP775onzZXtekRo7tW9RQ778bXPIF2kbNumrTEMCJEACJEACJEACJFDxBKyENl1cPVA9+fD6ctflbULCT86mAhk4Zq6UiIQV2fILiuWT7zeqASwG0lPfX60mRdde0ELOObahLF2TL7c/sVCJeRMGd1SiVaTLKfJd16OFXHRK41K37NxVrAbKEKs++GaD/Lloe6iMerKK8mtxEHV0pkFmzt/q1qoiU2eslhffX60EQTzvtwXbZPTUJTJqQDs1WB778jLBhCQaIUpPMiBcLl6ZJ82zqknu9iI1caxWtVIkHHH/+7rNu+Tah/6WLm1rRlU/t9DmtAmbvFPNFnXDhbPnSHbmZbs6X23rh+9bOzRZdKdftjZfXvt4rVzTo4USKbzy+2vxdtmRXySH7bNbTLFph3DPm/HVBmnXorq0yMpQ9gVx7qGB7eWTHzZK3cyqgn4XqY/5sYPQEi7v4w6qKxDjvv8rt5TQ5sfKyweYtB/SfPz9Rnlw6lKBDx14YQtJr1pJ3p29TgmNE2/upD5QRCqLfpZNfymPYwhXnm/+2CJ3PLlQdhXC+4t0zq4h427sKNvyiuSWSfOVj8Q18bXlMu7GDlK5Uprn77CpIZMWyJBerWTesh3yn8/XydgbO0r7FtVF+/ATDqkr0z5cWybP5o2qqWfAtwx5dL5USktT7Qgb1vdCyH5xxuoy5Vy9YafvczWzNRsKrOqiy1OR95vakNMu/Oq5ev1O2bqjSA7umCnDHl8gG7cWyuNDOkmDOpFtNZr3qUk/QRq/95BfPdAukbjAx3z47UYlxmr7c/s8v75kcq+bB/oNxkTZTTOUyIaPjc4yUmgrj+fivSRAAiRAAiRAAiQQPIGohLZx/14mmBDXrlVFJg7uKHpCgQiOx99YIQW7in2FNi2sQUwbfkUbmb98hwx6ZL6aSI2+rr0gQgTX/321Xk1Ee57WRK4+r3lEMhDJps1cIzO+3iD7tq5ZKi/cvCJnp4x5aanc3b+tTHh1WbmFNkyEMfEY+PBcObhTptzZr4366j3h1eUq6qdNs+qyYcsueevzdXLl2aUjtiJWZk8CLYrgn3rCaHpvvNPFcnLvtgmbvFPNFnW7hbPnSHZWXqHNbTsmQptNO4Qrn362tgEltO0RS/C3SHVHmki+wC9v3BtpAu4uu9sHmLQfBIBBj8xTk3iIUbVq7I64Qj/A8888pmHSCW1v/jdnt+haIjLk0QWqPhBhECkMvzvm+g7qtyGT5qsoIVxevyPaGNHD8KE7C4pl6KMLlP+/4MSskA8/9YgG8vgby8vkiShoXO/MWidPvLlS2jarHrId7f8hmiLKyl1ORDP6PVe36X9/2mRVF12eirw/kj17vSf86qnrg6hLfAiDIIR3uFsUQp6IBA0n5iNNpL5k0k+Qj5/QFq4ekbi89slagZ+Y/vFa2b99LXngmvaCDxDOjwt+71iTe511r55eSd78PEf+eVTDUhH8FNriPYph/iRAAiRAAiRAAiQQPwJRCW2vfLRWvvsrV36Ykyu39smWM45uKIhIwpLRX+ZvlblLdyihrWGdqmq5DpZ21KlVRUb0byu/zdsqT7+9UkUUYIlW1wPryJNvrpSLTm4s112wO+oBF74eYykFBLgD22eq6LGmDatJ/s4iKdhVIkN7Z8sJh+6eWOGCyIeJ61NvrVQRceNv6iAdWtYI/f2DrzfId3Ny5a5+bdRSl1hEtGGZ6L8/XCsPXNNO9mtXSxasyJObJ8yTvJ3F0v2oBtKre1PPpbN6CRvqf0SX2vLu7PVy34B28tv8bSFWEARf+WiNWq6FC8vFsDzLyRNpEEkCvpHy0ukw+cFSXdT/jn6tpdvB9dQEX+erlwRdcEJjeeOz/7UdnoW2eHHGGiVoHtC+lloWe1DHWqUi2rSIgeVdKBOWCuHZ+P8rzmqmJrNo6yWr81TdUK99smuWsgnY1M0T5kurJhmq7nOWbFfLjSBouq9Us0UTe45kZ9EKbY/e0km1CZblOZewmghtpu0AgVrn5/c8MPATwyLV3cQXxEpoQ0Sb2weYtB+i8+55dnEZn+e27XBiQGFRiW9fdPZn+F2nn0D/x8Qey1YHXdJKReHO/GaD9D2jWWiJu/YFKA+WyUHkwnL1SOKELj/aF+VDJC8ilV/9eK0SznDBp6P/4/L7fdoHa1QUY7X0SqH0WKqnfXirrAx59ZOyeSINxBAsF5z1y+ZSEW1O/6+X3rvL6fdcXS/U36YuF5/SWO5+ZpF6H9x/bTsVrRjk/eDh12aIJodABT+N6Ot7r2qrtiiAsA2f/uZ/15VpM+Sn+866TQVybrcs9c6OhdDm1ZdM+okuj9e7wq+9wnHRS0LRB7odUk/ue26x/Dp/q/Q7s5kctm9tydsTxYuoSUSbw9ZUPzmzmVx6WhPVTyLdi/TaB4L7O7PWS/9zmpWJ3KfQVuZ1zx9IgARIgARIgARIIGkIRCW0YSCJCdwDU5YowQWRaAtX5kn+zmK1/EmLWIj2uPOphUrc+m3hNiXAYR+im8bPCy051KKTe98TLbQhKkELL9ivDcsysd/PqvU7ZdLNnaReZhU1qYNY9c+jGyjhC8KTMz9MPEc+v1iwNAxf5fUyN3crOfeV81vqooUv3AuR7Pa+bVQZ9KX3hMndXqii81D2kw6rX+pROlINk5Vhl7VWwtXxh9aTp/+zshSrYZdly51P7t4LC1E9C1fkleGp00TKS3PH5HVYn9Yy/JlFcnDHWioSD5NtLAW6vW9r+eaPXFmRky+XntpEMXO23b9OzlKRDAMvaKGWC2FiduxBdcssHf1j4Ta57fGFcuR+teXq81qElgBCTMSyvJMPrycbcgtDkQjXXdCyVFSCnjyhvW++NFtufWxBqKzuNksFW3QvUY5kz2AQzs6iEdq0Xet92GyFNtN20EJbuOehfuHEsHB1N2FXXqEtkg+IVAY/n2cjtKHPYkmmV1/E3/z8Lj5+YP+0eyfvFoBGXNFGReHieviGDsqPwxfc2ru12iMN6eBzEa1mIrTBt42cvFgtS+7cuqa6x0ZcwseRu55aKL27N1HPRGRUz9ObqMhm7cOXrM73zBN7YWKp6dEH1JFRzy8J+c0a1SqX8v/4g7uc+FDj9Vzn/pq2dUlkoQ3tg8g0CJ+HdMqU2/q0Fuxrh48pEH682kyLULCRkc8tlmVr8uX+a9rJkfvViWgb0bxPTfpJuHdFeYW27kc3kNXrC9THs4LCErnsn00VH9glPjLeM3mx6hvwffgYpLedwL/D3auFti9/3f0BavPWXTLwwpZK0HZeFNqSZhzNgpIACZAACZAACZBAGQJRC23HHFRXhj+1UJbn7FRfvvFl/PB9asvDLy8NCW2IlIB4pC9EpOHwAezlo/f20ktE/SLa9mldU26+tFUZcU5PBCAIYFnQ9WPnqqWa+tIbmmNvk01bC1VkAZYstciqVmbJiu0ebZicPjB1qTq4AZEXeJbzwvISHO7w8sy1KirDubxWT/IwgURkGSa3GGwj8sPN6uHr24c2/IbQ9tZ/1/mmiZSXk7tb2HJOSLTA4lWekw6rp5bCor0b1Uv3XbIDoQGT1pxNu5QQgKU0fy7eLrf0zFZ7bEGcdS4P9RPaYCPuv3kJbalki6hfJHvWDPzsLBqhDWJfeSLaMLk0aYfyRrRFqrsJu/IKbWAVzgdEKgNYYa+ys49tqPqE3xVO2EL/hEDv1Re9+q6z/8MPwv+oCX//tso36v0psbm8n8hiIrRBgIA/RaQsLltxCoLa+FeWqeg1fMxB5BB8bOtm1UM+HPvbeZVxv7a7DxLZp03NUP3gNxEB7fT/SOMuJyKsvZ7rjKK1rYt7w/yKuD9SVCT8ND7gPDiwvYoEx4eocAKVtlX9IQztBTEykm2E26PNry+Z9JNw75FYCG0YP8z8doPaxgIf7O65Cgey7D7MA1H8WMqO9zLGHm6hLdy9mgc+tN33/GJlo6Ov3R0Zry8KbRyxkwAJkAAJkAAJkEDyEvAU2pwRX14nP+ovti/tWUZ42hEN5PhD60rXA+qWErEwadPLcfSExb3/ll4Khj3NvPZow8EGJx5ev5So4xaGsMSkc3ZNtVccBr+3PbZA/lqyXZ0+ClEHSxexFEYfJOAe9NsKbRhQL1yxQwmGKDcmu5gUfvHLZtmRV6ROIsWF6K1RLyxRX/2dEUJee6+hTm5W7nRYehQpDQb3XnlFmpC48/XKQ3H/aK0SB7Pq+wttqDtsBMtEe53WRC35xWQCX+zPPz5LmjRIj6nQhuiBVLFFsItkz5HsLFqhzXlKMPrR5q2Fqq1wAuT7X62XcTd1lE6tdi/H/vr3LVK7ZhUlmOv2NmkHp9Dm9zzk5yeGRap7JHbh8tbCkOlhCF4+wKT99L6UzRqml9qjDfdCpMOpmDjwJJx4Ea4vRur/8RLasKcWollPOry+LM/Jl41bdsnmbYVR7WsG4WvEM4vUzaWQ+AAAIABJREFUfp+IhMXJttqHw/a89ndDpJv7xFpENuNgBqf/9yrnQR13L0t3P1fvGYq/peIebfjQNXbaMul/TnM5bJ9Mtd1CpD3awAKnY2IvvktPbaxOkS2P0Ob3PjXpJzggSO/R5v4oU5492vQYB+9T2ATsDYcoYQwBERkC8LAnFsgp/6ivIgGdUcmR7gU/p4/G0lSsDujYqoaMGdghtGcjhbbkHViz5CRAAiRAAiRAAiQQdUQbJtWr1u1UBxng0nuiOQeQS1fnqWV/WDo54Pzmag83iGaDxs8TRKrd07+tutfv1FEsHcQmxHkFxWowjWVPI69uJ9h4HXvxYOno1h2F8s4X6+WaHs3VSXa4dJQcnoulm5PfWaX2odFLM2IhtKEsL/zfKnn+vd2blw+6uJV89ftmmfTaCrV/3GGdM2Xmtxtl+ie7hSnnyaleQpva787FCvnipFRciMyYs3h7xDSYGHjlpbl7RYnpZVOIZkD0ICayNTIqy11PLyzVdhAVMfm9+tzmsm/bmmqjciyf9TpV9ee5W9XfTzuyvvT5Z1N1Gi2i4PTG9l7Cn7aJ9Vv+d6KpSURbKtki7DqSPX/755awdhaN0PbLvG0q8hJ7HeGERojkzRpWU8vCYB/Dn16o9iDq072pOgQEIiqWI2u71pPLSD5BC23hnhdODEMEiV8fwwmXkdhBOIlFRJveg9LtA3B6ZaQyQESDz8NE+sKTstQyy6pVKsmH325QSzev7dFCnbgcTrzAxwMs4/bqi5H6fzihDT4bHxDu6NtG+Z1RL+xeHhdp6SjECIgFiDbDpZcgwz6wxPWqc5qrpajuU0fdvzdtkC7zlufJo9OXqyihsTd2UHYIsVf7cH2apPtefSiP27++8N7q0L1+5YQY5/Vc5xDB77n6BFV3ebC83rlH29btu09gNWVR3vtNTtfU0ZetGmcoEQniuVc9EW2FAyZKSkrk5p7Zgq0KpvzfauX7cZhHeYU2r/cp+kCkfoJodT+hLZydRCqvUyyDDWCrCuwbinEMhDY9xrjp4pby/lcbZMu2Qs+INq973UIbtp7AGEVtIbHnHYwPdxTaOEAnARIgARIgARIggeQlYCW06QkMTpLDpAdC16Ov797fZ2ivbBn2+EJ1yhwu/H3izZ3kjU9z5K3Pc6RR3XS1TKld8+oy9uWl8uG3G9UGw1h2gsE7RKln316pJsGYDJ92ZAMZcF5zNWHTE2MMvLF8AxPq2/pkq83xsQQKz9RLRZeuzlf7zuCLO67e3Zuqk00xmc1umhFKryeDWFIFsUyXG5tBY3L499LtoQkjNuKHsKDT6EkkJif4qv3r/N3PP7dbI3UPyvDSzDUqwu6uy9uoiArnpfeewW/6CzkmgDjIwcnKfRgCJr/uNPqQg0h56XQoO8qKf+t7jt6/bql8UWZ8XXc/C22nl1chAgSHIWD5rK6Ds46YAN0wdq5ccXYzFfGAJUotsjJCB17oqEmU58Hr2quIKW0TRUUl8tx7q1Tbu8uql6Sloi067czPnhGh07Z5dXUio9vOWjauVsa+EW3pFU2JTfEh8uj+43Zhzr3asCwZ0ZSw27ydRdKycYbc0W+3Xdu0g7tvOZ/pfJ7zQA2kcS4DR0RbpLqHY+fcBN6dN/7tNwF3s/LyAV3a1MRhluogl3BlgC8C04+/36TEeoiT6VUrydnHNpIrz2kWOnk5nBjgXOro7ovu/uw8DAHlhoCPyFRcF53SWH0Agb+EbWEfKhzw8Ozbq9SHC5PDEHAPBJHn31slxQCwx//riEW9px5+h9+GP8Dl9TvqjH3WEEmNw1NQXtgYDo8AN23LfnkiX6fQdnf/NjLmpWXqXgj5fuWEsOx+rtdr3aYuiAp1Cm34CBLk/eHsWS9rhaiO9zaiK53LmN3lRLT6yzPXKL9cVCxy9P51ZPAlrUKnZNr0G9P3KT7K4OCOcP1Ev0v93hV+vE3K69yzFSzxzoR9o+56X9ODO2ZK00bV5J0v1qmPVG9/sV6NE/zuxUEzTp+LcrvHIPq9vHhVvoqKT7QTx736BX8jARIgARIgARIgARIoTcBKaKsoeO7lphVVDj6XBJLdFrUIAaHNvYcUW9f8ZM0gWEWKugmiDM5nJFp5gq5/Mj4vqDYL6jmxaoNkKC8j2mLV2syHBEiABEiABEiABIInQKEteOZ8YhITSBWhDVEXXvsvJnHTlLvoOspSR6MhQx19EjSrRCoLOCRaecrd2HtBBkG1WVDPiVWTJUN53WVENCQvEiABEiABEiABEiCB5CGQFEKbc6klljIxEid5DCzVSkpbTLUWZX1IgARIgARIgARIgARIgARIgARIIHYEkkJoi111mRMJkAAJkAAJkAAJkAAJkAAJkAAJkAAJkAAJxIcAhbb4cGWuJEACJEACJEACJEACJEACJEACJEACJEACexkBCm17WYOzuiRAAiRAAiRAAiRAAiRAAiRAAiRAAiRAAvEhQKEtPlyZKwmQAAmQAAmQAAmQAAmQAAmQAAmQAAmQwF5GgELbXtbgrC4JkAAJkAAJkAAJkAAJkAAJkAAJkAAJkEB8CFBoiw9X5koCJEACJEACJEACJEACJEACJEACJEACJLCXEaDQtpc1OKtLAiRAAiRAAiRAAiRAAiRAAiRAAiRAAiQQHwIU2uLDlbmSAAmQAAmQAAmQAAmQAAmQAAmQAAmQAAnsZQSshLbtu9bLG/NulM35yyUtrZIc0/waObjxRSFkJVIsb8+/RZbl/iAZVWrLeR3GS6MaHSIiLSrZJbNXPCFzNsyQgqLtUimtsjStuZ8c1/IGo/v1A35e+6p8t3qKnNbmLmld56gyz/146WiZv/Ez2VWcp/5WpVI1ObbFdfJzznRVJ1zVqmRKeqUasrVgrSPNtfJzzuuhNDrjymlVpUXtQ+Xk7FulZtUGgvr/d9kj8tf6/5P0yjXlsCa9ZEP+YvX3aK+12+fIB4vvkdyda6RN3aPkjHajJE0qRZtdTO5z2kHTWvvLhZ0es843t2CN/GfeYMmq2UlObzOi1P0fLhklf2+YKeHyTkVbhJ10rH9yiIWfPfvZ2VHNrgj1T23f7jyd3LJqdlb9Tdu+sxHqZrSU7m1GyIzF94T+jv6C/HIL1spXK59SydvXO/7/2bsO6LqKoz3qvVnF6l2ycW/0XkINNUASUkj9ExKaMb2aXkwvCYQkEEggobcQcOihGHA3buq9F6t36T/fyPu4utp773uSkC0x95ycmKe9W76dmbv77cwsNXQVumUTzLplbu97uQ/QJ5WP8dzrnoOSfkNL43/olo7psFNyZVV3ccunVN2+hTB29AWPsndWWJltgLFuO3uEOdxS/yp9Wf00dfQ1UrBfFO2XcC41dhXRvJhT6IPy+y37YtSLidBFd5T3+Z2/t+3PmbMecs2Lr3cgHZj0K1oQezpXvb72n/R51V/53/sn/oKWzPyB5e/A5ZOKx2hT/YvkTd4jyuOlD8vvp/beerYNujrVWL5qeI021b1Ep+XcTSF+MfyzejfYL5pttLGfTu2qej0Ziw7XyXzfac7s7Laun0aMaGiI5sScREekXkwv7LzAbb0Z/ua69z0Ffk56sqHuOdtvhW4cTrjYybJOvnb1VNLbxTdRR28jRQQmse1QMqfKV7RtoDcKr2Z7q57ooAw6I/dBWlP1l1Hy6KneWJWvbN+k7ZvxG2LWA7WGcUePrcb1vdyHaFvjm6N01EqGqtq3uN3PrMhDtd85YPBO6Z3UP9jD688wvziq7ypw2XPznLhj96SMICAICAKCgCAgCAgCY0XAI6JNNaIWqomhC+h7sx50ET91nTvolfxLuZgdydbd30rrap+hg5N+ywvpd0ruoLymd2l+7Kl0cPJ5VNG2nv5bcjvXi41SdFCm4/iMJN+82FPoqNThfqgHbb6cv5zmRJ9Aec3vU3N3qauParPa3d/i+g1jNJZBPcbfIgOT6b3SVbSz6V2aF3sytweiEETBd9KupJjgHHqraCUN0uCYiCi1yQBx2dpTzQv33sFO7h8WkXv6qe/MZzyjAtPGND4z0WaUCU/qnm6yqObVTp6d5Ewnu6peJevxIXPo2PRr+Gdz+fK2dbSu5hn6TvpVLHe6+vKa3qGegXaaH3uaqw6QVO7YBLv2QDzFBudSXHAuy1egbwSdnnMvbax7gYJ9o5iQctIxK+w+KAPxb1330vhzCGRcTce2EUSbFVY6G+DO/KHM59VP0NrqvzNex6RfyTr9aeXjlN/8Hp2avYoPGJz6otryRF/GYzfs+oP5+bjiERocGuAmwgMS6IzcB5hEfLPwWhe5trbmH3Ri1s3k7eWr/b2nv43HvV/Cz6i+M4+KWz7hg5OMiINJ2fDksEWU1/TeqDqTQhdy28O2ZTmRl7eL9FDvRvgnUFHLJ6P62dBZYNmuwqy6Y6tHY1H92ZPvuytDRrmwGmdTVwnhGwly/fWCK6hnoINOz72PYoKyHGV1LN9Td/QEZay+Q1bjwLyMRZbD/eMt5UvZVRTQEW2b6l6gjyoepqGhQRfUs6OPo7jgWROiN1b6hLHq+malr0W7PvaoPw2d+dpx4bug03s7GfKkn5gLs0zhABU2NTo4izIiDiQ/76AR8yxE23isv7wrCAgCgoAgIAgIAp4iMCai7dWCy6midR17BHw3+zZSGwp4cKyrfZYGh/otiTZFrLX0VNGZsx4mLOxwGoyNGU5BFYmEzfS6mn/wov7EzJscxwWSb03VX6m8dR1hA2ysCy/j5PWDsnvpxKxb6N3Su8ZNtGEjXN3+Fb1WcAXFBGXS92Y9RNhEos/HZ1xPaREHsKcPfsN/j+VxWryPpc6JemciN/dmmfCk7ukmi2p+7OTZSc7GS7SZZcQdos2TebDrn5k8AtFm3Lg6jR3vO9kCJV/muvGuEzFh7rvZBrgzfyAA3ii4mvx8ApmMUht46MF/i29jL+GpRrR9WP4gZUYeTPB0eqt42F6DhIGXIMjTY9Iu59/eKb2L9k34Cf9b93tnXyNtbfg3e072DnbRh2X380HG4SkXu2x4avh+9FXD66Pq3Dd+uN7/VTxCW+pfoVD/OJfsKPsPD9p9ok8Y1c+tDa9btqvm9Muapz0ai+rPnnzfSZ513wOrcarxlLZ+zgdhkFvMsZnQQJ3wBLUj81HGSZfc0RPUY0W02Y3DDhcrWQahaCVfTt/qL6ufYu/ttPD9mfjCumHpzB9Sdce2CdEbK33CnOn6ZjVG6J5Hejw0pB1XS2+1VlfsZMiTfmIujPIDb+nPq56gRXFnjoiCMM6zEG0TtfqTegQBQUAQEAQEAUHAHQTGRLS9V3o3VXdsocauYloa/yM6OOk37G3wefVfqbZjB+3qqWCiLSY4iz4se4C2Nv6bwzEPT8VmaT2HScDzASFaiSHzOcQA4QAIi1QPPGYQBhDmP5M92gqaP6Ag30gaGOqlgaF+2i/+p7Rvwk9d5UHyYeOMxXVHbz0dl3E9ZUYe4vr7Z5WPE8Io4IGHUJeJ8Gj7qPwh9sQ7Mm0FzZ5xLHtfvF18Mw0M9lFK+FI6MPHX2tBXFcKG8SeEzOXN6FFpl1FF63oXVkekLmcvHngJ4UGoFEJajHiiDN5FqJ1TXaocFqjY0O/qruCwrGXxP+L/VvWqkKDDUy+kj8oeGtEfnBJj7vOa36OowFQOr8XcGEOQFIkBeUCf/LwDCb8hZGhO9Ik81yBPQbRibBgXQmiMMnFEysUcLhvqF8tjhzwhjHhezMmjZHq6yaIaoJ08O8nZWIk2eFJtbXiDksMWjwhhdYdoc3ceQCCp+qzaAwZWZJjT2PGuky2YKKINhL7ZBrgzf19UP8mHAmabZxZuOzKgf7DbUheN+gy7a7QT0H8fb38+BEAIZ23HNiawZs84jo5OHybDXLaAiOZGn0SHp17E3sXukjaY36GhAToj9356r+wett0qfB42HfqPx+r3/Kb3+Fvh7x3E3wCUh/elsuHhAfFU0PzhqDpRBt6YsMmVbRtGeLQZ7b8KvTf306pdNS8YvydjOSz5Anol/xIOZQMhhcOjyXwfeFjN2eK4s5mggp3G4dYRqZfwQRS+oTg4KmlZo8X3a/veRukRB9AJmSsnhGjT6ZI7eqL6o/tWWM2XHS7Ky1fNuVFGcLBoJV9ORJtRt3G4iHDR72YPk5W6tsaiNzrZwnic+mYeoyf9MeJlHBfGZ9UfKxnytJ/qOwLZxXcL+oa1hPERos2dbYCUEQQEAUFAEBAEBIFvAoExEW0IwRomtZ6iGYFp7D1W2voF9Q100vamt10kVkNXAX1Y/gAhtxJIlabuUjo0+Xx6s+g6V8ihIp0QRmFctCmiDV4JingJ9Amjk7Juo9Ult1BnXxOdnns/t49N56eVf+Jwo48qHmLiyVgfNp4v7ryQ0iL2J5yoqnBDM6DGvHJWoS6K+MK7MUHZdHzmDdwH9aicMH2D3YT8TfDeQL+MjzFUFdhsrnuZEkPn046mt0dgdVz6dfRG0XB4H7x6ylq/HIWnKoOQHru6FO7o0yHJv+N8SsoTD6GI75fdRwck/pLKW9dSe18dzY05mdZU/XlEf7DphrfIgrgzOKTw08pHaWbInFGhozuaVtP7pXdzWAwIMhUC+N2s2wjzCoIUISTKEwHza/RKcBEhPmF0aMr5tLr4NldfzXM2HWTRHKLsJM/AwE7OxkK0KblWediMueLcIdrcnQdFtNm1h/HZkWF2Y3cHu/ESbU42wKkPVjbPLNt2xBZ0FuSmThfxNyu7Cxt6eOpyeq/0Lj6wODzlIvqs8k/cNPJFlbetZVuwf8K5HN75adXjdFjy+Rwi7A7RBtv2esGVfACTE3Ukv+MJuRQblE0fV/6RcqOOptTwfem9srtp1ozv0NFpl7lseHN3mbbOo1JX0CeVj/K7/y29w2U3g/1mjLD/+IO5nyBnde0a82t6Opa9mWjDt7a0ZQ17H4J8PTVnFW1r/A97p8Mr3YokAXY4tAEp197XwLKxMO5MR9kYy/fUHT2x+1aMl2gzywj0Widf+BY6kURG3UauwI6+phGe+uPVG9Q/FqLN3K7qp7v9Ma7ZjOOyw95Khuww1PUTMlXXsYMPDnoHOmlB7Gl8qCBE2zexVZA6BQFBQBAQBAQBQcBTBMZMtIHIgtcRCC9sRuChNCv6WPboUsTBpvqX2FNJPfBIQ/Lk98vudRFtKkTUyqMtIiCJN4Nmck4tKkEI6BLyqoTmWASD4EO+EJx8wlvHvOj3NEcbyKOPK/7AiY2PTF1B+0QfbyLSGvnEGqSSt5ffiPBatclDaA0NDfLmNtQ/lj03zFiBxANWimj7bHfSZCOerjIOdRlxNxNbxkWxIlh0/QEZCEIV843cbFYhO9iQwGuwq7+Ficav6l+jXT3ltG/8TznHFkK3jOGhVkQb2jD/TUe0TSdZxPic5PnrzZBezsZCtEFnx+PRBqLNnXkYr0eb09jdwW68RBuwsrMBTn3AhhSJ+kEknZZzj6XNtiO2oJ+wLzpd1OmuUf9PzLyRQ/vwnJCxkv5TvJJzb8ELGcnlrTbs7hBtuOABufvgKYvHU3LqyNRL6N+F8Exbz55SA4O97N2GXHbKhsMrVtdHXKCDB6Fvanw4oEAuMaP9RxlzP5HfSdeu0YvW07GYvaP2xPtOXpGw06291ZwHr64zjw+inEgS4KcOwvC9gAw6yYZdjjYrXXJHT+y+I+Ml2swygv/WyZcnRBs8CJHHFuHQRtkar96gX2Mh2sztKmPkbn+UjJvHNRYZsiPadP1UMnVQ0v/RJxWPcsqSI9Mu5egC9YhHm6dbAikvCAgCgoAgIAgIAhOFgJZoM3p86W5+xKYaBAryfGBxlxS2iJNVL5n5/REkFjZtKhxHLSrN+bdUKBhCRHU52nCxwfyYU0eQOmZiCCEmSWGL+TQeC74X8y7g0Mij0i5lUgeJiHFary4SGC/RhnoQhork3whZwWYZxB4SyIN8OzDp1zw/m+tfZk87eFoYPYR0C0qMyYyVuRxISacyWPTr6nLakJjr1dXBvzW/zxurGYHptpchYJOEfC8YN8JjkPw9M+IQWhL/Qw6XnUiibTrJIuTGSZ6d5GysRJvxAhPoUXNPOc8VCIjS1i/p2PSrXWF/G+ue51BueBvhcdcmGIk2q/ZQnxUZ5jR2J+zs6lbEkLuXIehsgDvzp/JSBvlFjcjRhndB0sHDCN61duSFnS466f83RbQhp1ZZyxe0X+K5PI62nhrq6G8aU14zEF8v7ryIN88IQd3ZtNplw7c0DN/Was77Bk838421IH9nBs8aYf91/cQNmnjM7RovnpmOOdrwTVlf+yyHCOOmbqRbcMrRBpxw8+tLeRcRvs8IQR4P0Wb1PXVHT5C+wMozeqw52jA+nYxUtG/Uypc74ZlqwQa9QLj5SVk3Ew4RrdryVG9Qj04nrHK0WbULPfBEj1XONfO4xiJDVkSblb4av3NFLR8T8uBhrXFa7n2ukFwh2iZqqyD1CAKCgCAgCAgCgoCnCIzZow3kBvKx4SIDPConmnHxU9OxlUOY4I2AZNZY0IP4gndaZEAKnTX7EX7X6tbRAJ9QOjXnbsJNdBx+6BNGJ2TeRO+WrqKOvnoOHcXibFPdi+yZgRACPMpLDiThyVm307uld7LXGPqAZyKINuSfW118K+1s+i+lhi/j/HLwUsEYEYI5N+a7nJwXG8RTsu8acXOqbkGJ5N1mrJbOPGdE6Cg2Hk5lQLTp6lK467zEVNgUPELg2bCt4U3y9QnkkDLj3CEv22dVf+axoez7ZffwLY7GHG1KAJGsHInMQcIelPRrPsU3Jp/XEW1KJho6Cy03T2YBVwTPdJFF5ABykmdgaydnYyHaGruK6KTMmyklfNnufItPUmRAIoeFQT4QMoVQQOQSrGnfyh6b+Le6EdjdeVBEm117dmQYLkOwGntnf7MjdiBOJsKjTeWgNNsAkHRO8xfgG8o2b0fjaiY2EO7k7xNMX1T/jZq6SumEzBv4ohk78kLdYqjTRSf9tyPaYLNxO+IBCT9nVVtT/YRboaMgqF7Nv4yq2jfzeyoEOSwggb3JkKQcoajmW0fNvyOBvsr1BM84yCTsOMheZcPVbZLmd9WlPGb7CtlU71r1MyvqcG27Rntj1a668dHcn+jAjBE52lp7az3CYrzvO92uibEp78tQvxg6OfsOJn904zwm/SpOJTA0NMQHWCA1N9Q+x97aIDfGS7TpvqeQISc9ae4ut/xW2MmJXX+tZEQdlum+3y09lfRK/gomhk/Lgcd+KhOWa6ufJnhcwY6qtQlu01WerBOlN1YyCBnQ9c2q3YzIgz3SY6VzWHMZxzUWGfKkn5gL43cuKjCFVpfcxge/8SFz+VAIh59CtHm6JZDygoAgIAgIAoKAIDBRCHhEtKkF5q7ucva4ODn7Tvpf+UO7ibbrCDcP4m94+O9Zd9C62meopOUzCvAJ4w0lEii/XnAVVbZvpH1mHM8JuHExAkip4fCANs5tlhy2hBf08HRTG2MsJoeGBjknGxL5z5pxDIcIoU0VKlrZtpHDMJGAGs9w4v1KvuELpI8qrzaDhyb/njbUPe/qN26vQgJxnJR/XeZ3tKHuBVcZtYmMD51Hr+YPbzrQfk7UEeRFPhwmmd/0PgX5RXLYKwgK46Nyz+A35FVDmBUWvgi7NWJlvgzhtJy7R5VRlxw41aXKoe/YBABT9c7CuDNG1HtYygVMAJj7g7lT4VXwaANG8OBTYzCOEeG6L+ctpwVxp9PiuLM4lDTMP8514YXymkR/jkxZTtubVrtkYpD6mYTQ9VWFpE1PWfxazqzkGR462IAjB6BZzhDaa5ZveB/qvClBaOASE2N54/wZc7UNDPUxwbu98S2+6CPEL5ogI5BrT+bBrFtW7Rkv1EAZYxg4PNqcxm6HnTEJvLlu/LfVBtyMlc4GhAckkhcRh9Hb9QEeMMAUHhggTTv7msnHy5dzSB6TdqXr5mUnMsBKF836bLwMAf3GzYeFuz5i+LMiDyPcIgl7Cdn6TvpVnL+Rw9i9vNy6DAHvgBDZ3vg2EQ257L/yWFQ59fAH2G14QOHR/Y4xg2hLDlvEByOw/8ZbGpUsW9WJeo1EyAkZN/D3APY/Z8ZRlv2E97W5Xd1H1pOxDIfTfX0ZAg5BJvN9O3k2hvy9mHch67QxjNncz8Uzz+YDrh2NbzHZhgMW5M0Dce6p3hya7N73FGG/nAvWRk/Ut9TqW2GFt5VuOcmyWb7QR/OaQ+V6LWldM4Jow7rl5fwVlBt1JBNv6rbtidAbK31SIb5qPYS+gQgEUW9u1+p3Jz02j0vpjScy5Ek/j8+4gT4ov3/Eesy8jlNrm6buElIeynLrqM6iyW+CgCAgCAgCgoAg8E0h4BHR9k11wqlec7ipU3n5uyDwTSEw1WVRkRAg2sw5pL4pzKZSvU6eOZM5lr2pL+6QNpOJjbTlHgKTJUOT1Y57o3YuNdX66zwiKaFDQDzaRC4EAUFAEBAEBAFBYE8hIETbnkJe2p2SCEwXog1eoLr8i1NyUiao08rLUnmjoVrl8TfZWO1NfQEOe1t/JmjKp3U1kzVnk9XORE3WVOvvRI3721aPeZ7Fo+3bJgEyXkFAEBAEBAFBYM8iMCWINmOoJcKbxBNnzwrNt7l1kcVv8+zL2AUBQUAQEAQEAUFAEBAEBAFBQBAQBAQBewSmBNEmkygICAKCgCAgCAgCgoAgIAgIAoKAICAICAKCgCAgCOztCAjRtrfPkPRPEBAEBAFBQBAQBAQBQUAQEAQEAUFAEBAEBAFBYEogIETblJgm6aQgIAgIAoKAICAICAKCgCAgCAgCgoAgIAgIAoLA3o6AEG17+wxJ/wQBQUAQEAQEAUFAEBAEBAFBQBAQBAQBQUAQEASmBAJCtE2JaZJOCgKCgCAgCAgCgoAgIAgIAoKAICAICAKCgCAgCOztCAjRtrfPkPRPEBAEBAFBQBAQBAQBQUAQEAQEAUFAEBAEBAFBYEogIETiNFiOAAAgAElEQVTblJgm6aQgIAgIAoKAICAICAKCgCAgCAgCgoAgIAgIAoLA3o6AEG17+wxJ/wQBQUAQEAQEAUFAEBAEBAFBQBAQBAQBQUAQEASmBAIeEW0DHf1UcPkGat+yi7x8vSjr5oUUcXDs1wMdIipdtY0a3qgk/5mBNPsP+5FfbIAjEEODQ1T/SgXVPFVEfU295OXnTVFHzKTk83LIL8b5fdVAyyf1VHrPdsq5ewkFZYaOarfmmRKqe6GM+hp6+G8+Ib6UefMCqn6iiMeExz8ukPxm+FPHjlZXmaxbF1LVXwpdZVTF3oE+FH18AiX9Nod8gn2Jhohqny+lqj8Xch0pF86irqJ2iv9xhiMGVgV6a7up6PrN1LmzlWLPSKGUC2YReY25ugl50SgHUUfFU+bK+R7XO9A+LEthS6Io8VfZI96vfrKIqv5aSHZ1T0dZzLlnCYXMiXBhYSnPFnIWe3qKSz+VfJvrNOIWedhM6m/uGSXXeDd0fiRlrJxPxSu3uP4OfUF9vfU9VHTdJu5nwk8yqG1js3s2waRbxklHe9l3Laa658t47nVP5s0LKeqwOLd0TIedkiurupvfr6Xm92p47OgLHmXvrLAaZQMMldvaoyGi1i8bqfyhndRd3kmBSUGUctFs6ipupxlHxVP5I3mWfTHqxUToojvKW7Ryi31/bpjvmhefMF9Kv2Iuhe8XzVXv+rieSu/Yyv9Ou3IuRR4y/M3Q/j5E1PDvSqp4JI+8fLxGlMc7sN+wiaELo7R1qrG0rW+imr+XsH2H3BrfxTcJNnpEPx3aVfV6NBYNsJP5vuOc2dhtp7kZGhiixF9l0cyz0qjoRmvZMOsN5sLt7ynwc9ATyIrdt0I3DkdcbGS5bUMT24TBnkGe3eTf59LMs9NcMmvERfedhr5iLdG0uprizkylhHMz9e+ShR5Yyek4fjf2eah/kKr/Vkw1z5YQDQxR1DHxlHrJbPIJ8rXVy1Hj+lmmS/qNuujt762vH+un3Y9Od/En9XvaVXO03yWUyV+xntAXrD+Ds8No1yf1Lnuu7IA79k7KCAKCgCAgCAgCgoAgMF4EPCLaVGNqoTrjmHjKuG6+i/jpreumned/yYtjO5JtsHuAmt6toZiTkrhs9VNFVPP3Ykr+XS7FnJpM3aUdVHj1Jibzch9YxqSV42Mg+Xjx+/20Ea9gYQxyAGRV41vV1LF1l6uParOK/qt+Y4zGMqjM+JtvpB9VP1VM1U8XMyGI9to3N1PJHdt4I4GFXtk9OwiL2LEQUdz53WPC5jsgKZgGWvsIZIN3gLcjHN90gb76Htrxuy8oZG7kmMZnJtqMMuFJ3dNNFl3zZiPPTnKmk11Vr5L18H2jKWH3Zshcvrusg2qfK2O5xuZEV1/HthYa6Oyn8GXDZIon82DXXuN/qigoK4wCk4NZvkB8g/SCvfCL9CfonaOOWWAHksau7sjD4ghkHAgwI9FmhZXOBrgzfyjT9E4Nld65lWYck0DJ5+cSNqD1r1cy0TjrwWV8QOHUF9WWJ/oyHrtg15+WNQ1UeM0mGuobJiCCZ4dT7r1LaaC9j/Iv3cCyhKf8wZ2Uc+8SJtF0vw90DlDBZesp9bI51JnXygcwufcsoaDsMCY3YMMjj5xJtf8oGVUnbCQe2Jb8y9aTl7cXzyNkWL0LIhs229zPnuouy3YVZr01XR6NRfVnT77vrgwZ5cJqnD3V3TTQ1kdhi6Oo4KqN1N/US7P+sC/5RTvL6li+p+7oCcpYfYesxoF5GYss+4T68nvqIEAdPEBmrXAx4tpT1cVEEN7DGiV0XgS1bdqlfRcHjjo9GBqiCfm9b1eftt3OHa1UeN0mSrl4NoUtiqL85esp8ddZbDet9FI3LhyW6nSxfWOztv7o4xMtdddKp80yBZ3GdyIwLYRJNvTBOM9CtI3H+su7goAgIAgIAoKAIOApAmMi2sru3U7YEPuG+1Pug0uZBMIDD46KP+TRYO+gNdG2m1gDmZZx/XzqzG+j/OXreCOVfccigocIHpxUl965jeJ/lE5JvxnepNk9IMlq/lHC/cJmylgX3uup6GRvu8yVC6jsgZ3jJtqwEcbmDMRi2OIZlHHtPGr+sI7KH9jBXj9BGaHU19hD9S9X8Mn/WB5FiuBdtWEcSz3fxDsTurk3yYQndU83WVRzZSfPTnI2XqLNLC/uEG2ezINd/1TbSgYU0aY2SU5jx/tOtsCqbrzrREyY+262Ae7MHwiAvOXryCfMj8kobOD5gR48WUQx302ackRb3UvlFL5sBg+j4LIN/P8gYeApXLpqO+WsGvYQzL9sA6Vdtg//W/c7vI3h8QMbOtgzwN5DsP/w/lE2PPrYBCr/Q/6oOuEFjaf+tQqq/GM+ezUru6neBWkKQtXcT3gzWrWr5rT5g1qPxqL6syffd5Jn3bfBapxqPDj4wUFYcHYof8PNhAZje/kGsiPzUcZJl9zRE9RjRbTZjcMOFytZxtqk/uVymvmDdD4END86XFQZHCQVXruJCd/s2xd9rfO7C5jfrX+1QiuPKK6TU09/hz7h0bULMjz10n1oxtHxrMtxZ6dyFICuXdgqu3GZdRHrM139drprpdNG+fEO8iHMW8yJiSOiIIRo02m4/CYICAKCgCAgCAgCk4HAmIi22n+WUusXDdS6tonSrpjDnmlYSCJkFGFkCHNkz7CYAA71wQmwb4QfZd6wgNo2N1PlnwrYowAhWgg9rXw0nz3CcMqrHnjM4PQXBFzYwkj2HgtICKKB7gEa6h2ktMvnUNSRwxsrPCD5sHGtfCyfPeJy7ltKwTlhrr83vlVFrV80sgceQl0mwqOt9vkyqn22hLJuX0Sh8yKpq6CN8lasp8GuAYo+IZESfpyhDZ1Vp+IYf/j+0dTweiVl3bKQ2jfv+hqrlQuo5p+lHK6Fh8PFbpg/Es+VCwieJMDXqS5VDpsfhOp2bG2h9GvmUdThcbzBV/PkCiM5M43qXjTM3coFPBc1TxdTzT+KKXRBFHUVtVHoohkjPNoUicHhXfMj+fQebeP/E3+ZxYt1zHVXSQePDeMK2Sd8hExApjD3gakhPPaO7S3sJQhC0/xMN1l0R56d5GysRNush/cdDg9cGDUihNUdos3teYgNcG2wrdoDBlZkmNPY3bEFE0W0waPNbAPcmT94XRTfuGWUzTPLth0ZMNQ/ZK2LBn1mu2uwE9B/bErhtZe6fB/2wm18u5oSf5bpCnFXtgD9SfxFFpNcCINzl7SBvCAEDe3CU7n2X6VMnOGBXitvY6vfYV9AkHkH+LjKw/tS2XDYBd27KANvTIQL7vpf3QiPNqP9VyF95n5atavmBeP3ZCwzf5DGsj7Y1U9Zty1ib8XJfB94WM0ZvtkgqGCn4X2dedMCTlEAYjt0URTVv1Q+as5Qn8u+1/dQ3GnJ/M2eCKJNp0vu6Inqj+5bYTVfdrgoL18150YZgWzlXbyOZTvigBiK/0kGH6gZ7RXC6o24qHpUyCm+g/2tfRRxUCylXzmXCTcdpjg01Mkj6puI363mEvKAMXIfD4xhHUy5eBbVPVembTd0YSSTqrpx6XSxv7lXWz9Sb1jprtXv6rsE2W14rZISf509KvpBiLbJ2EZIG4KAICAICAKCgCCgQ2BMRBs2YtjAldy+lQkXeI91FbYz2YbwJ0Vi9VR3UuG1mynjunlMIoGAQx6ivIvXukIOFemEDZ1xkesi2jJDmczDBg3EXdatizg3D8IVZj20jHyj/AmbzobXKyj6xCQmvkA8jahviKj45i3syYCTUxXmZgbEmFfOKtRFEV94FyRZxtXzuA/qUTlhsFDFCTj6jpNh4+MKVa3vpvSr5rInHvoFAtKIVdpVc6no2uFcWNh4dhW2jcJTlel1qEvhjoUz2sSmKnRxFHviYbNdcNUmSr96LrWuaaDuik6KPyedim/+akR/4s5Oo8KrN3KoG8KFUEfkoXGjQkfbv9pFhVdupPADYij5NzmuEECQidjgI+9Lf2OvyxMh5fe5I7wS1MYD8522Yh8quGKjq6/mOZsOsmgOUXaUZ0N+K52cjYVoU3KtwqGMueLcIdrcnQd4ghr1T9eeHdGGv9npmDvYjZdoc7IBTn2wsnmeEG3QWQ691Ogi/mZld6FTyJ9WdBMIoAHKuGE+e+HiQW5L2Bi2BVfM4fBOlAPJjRBhd4g22DbYDdjykNnh/I4n5BIORxC6BhIDbWITD6/m+B9luGx4d0mHtk7kwqx/pZxJjJJbv3LZTWzijfYffzD3Ewc12nYN+TU9HcveTLRhfuDNhO9q2JIZTPogBxYOUxpeq7AkMoEdvvXAEwQICESQTk6yMZbvqTt6YvetGC/RZpYR5WWv9NQ33I+y717Ccm6FiyoLwhnfeeCFgyN869OvnEMqZNKMKfKj6eQRxN5E/K7yxurmEiHb+ObCIx/5FHEgp0I+zXo5TPyNHhdC4rW6GOLLIeHm+rEu0ZW3+l2lNGj5pI5JPoTCppyfO3woYHiEaJONjyAgCAgCgoAgIAjsKQTGTLRFHhJHhddvop7yzuEE6bXdHCpSevd2F9HW+HYVLyjVA480JKdGLh+V20stXq082kL2iaDUFfuMIufU5g2EAMKCdl6wlheG6lEJzfmktbmXilZuprTL5lBAcvCokBVPc7Rhc1p6+1a+uAEEGNoyPshdhdxCtc+U8ImwMbxWbfKwgYRnGTa36CMW4massIhXScTRDsJWrMo41WXE3UxsGTckimDR9Sfq6HjuA+bbPzbQMmQHRAM2A3113UwEIN8XPOjSLt2Hc2yBnDWGh1oRbZAR8990RNt0kkWMz0meFQZWcjYWog1k33g82kC0uTMPimizaw/jsyPDWIcsdMwd7MZLtKHvdjbAqQ/ACuFTMacks05YPXbkhdq463RRp7tG/UfoJuwPHnidwTaq/JSwx1beYk5kCuqDlzPsKXvK7g7F9YRoA6lWdt8O9l7zjfDnHG+wfUHpoS4bjvx2ujpD5g3bYXjIqvHhXXhAG+2/rp/wsNa1a/Si9ZRoM3tH7Yn3nbwiYadBrmbfuZg9wXHgY0dQKVlVB2FMgv44Y8xEm50uuaMndt+R8RJtZlnmsQ8R9TZ0c0oI9A8HUroDQoWLwstTTLEe0skjPOcn4nejXBvnEmu4svt3DB8A/r2YGlfXMCGIw0Jdu+2bdnmki7CNuvr9YgK1utuxffhSKrNOG3OHoq/Ft3zFep51x3B0gRF3lXNTcrTtqW2GtCsICAKCgCAgCHw7EdASbUaPE93Nj1hgIjRSbfaij0ugyCNmUuTBsSNILGzaVJiDWtiZ82+pUDCc1OpytCE0BbfwGfOwmIkhhJjgVBm54uBVV3DlRsLiMefuxUzqIHQRoTDqIgEzEeEp0Yaw2E54l12ziUNHsNmFh9+uj+qYAFCn1FjgwbMCp9hGDyFd7jWMyYyVuRxCj5zKYDGpq8tpQ2KuV1eHC/e7l3CIkd1lCBx+9pdC3oQFJATyQhinzXFnpJB/fNCEEm3TSRZhhpzk2UnOxkq0GS8wgR717+rlucINkA1vVlHuvUsoeNaw90bLZw0Ej46QucO3pLprE4xEm1V7qM+KDHMauxN2dnUrYsjdyxB0NsCd+VN5Kf0Tg0bmaNtNsvrFBvKFJ3YkiZ0uOun/N0W0IadW+1ctvCnvLu/ggwjIkCc52lSuJhBfRTds5nyf8IRFSgJlw1s+q9fWCU8384218GzGxQxG+6/rJxK/M49ialflDMXfpmOONnyjy+7ZTkm/zqawZdGcbsEpRxuw4G/TZRto5jnp7PXkRMI6XYag0yV39AQXBKnvkPlQZqw52jA+OxlRS0V83/DdN3pRmXFRZWEfkdZCFxKtyujetZLHifrdPJdYjyn7B+JVhXorMtHcLtKF6MaFenW6iN919duV19WD/hhlqm1TM0dYBOeGUc6qJa4ceOLR9u3c2MioBQFBQBAQBASBvQGBMXu0gdzg26aWr+NxqJxoxsVPV2k7hwjMOHomJf02lxreqGDSDInA4amWeeMCftfq1lGEOSFxMEKcsJjm0NGbFxISr3eXdXLoaH9bH+fnSDovh0Od8CgvOWz4ELqJBTHCQtWCeCKINvSl6slCqn5iOHl56vLZtOvTBqp4aCfnjwtbNoOa3q7mHE7wWjPenKoj2lrXNo7CCvUWXbeZx4QFOkJOzHiay4Bo09Xlwl3jJabCprDJhfcgSBSfYB8qvG7ziLkDqYjNL5KTgzjkhNf7x2hvHVU5aWYcl0gJP83gSyPgBaeSk2uJv90ygcTLVpsns9Iogme6yCLCsZzkueXzRls5GwvR1r6xiXIfXMZ58ZCwGzoUkBjEYWEsH9dvHvbe+GkGXwICnUI4spJrd+dBEW127dmRYbgMwUrH4P3khB2Ik4nwaFM5KM02ANg49iHAh20eNoFxZ6WyR4y3nzc1rq7msDzcvoxk63bkBd/yefVGrS466b8d0QabjQOEjGvmsaoV46DAjdBRbMCx0YW3GR4VEgz5QIhr0v9ls3023zpq/t0/IYi68tqo/OE89lDGIQbkEGSvsuHqNknzu65bR0EC7fbYg70Bjupdq36CjNO1a7Q3Vu2qG1TN/eHwekOONtxM6QkW433f6XZNjE15XwamBvNBFMhz3TjhKYQLJoaGhihtxRxCqoLqvxWxR6S6jdNdgho2AM8IO6X5nnr5ejvqCbzVrb4VdnJi6+lnIctIfQG7h28k0kbUvVBOM3Axx73btbhAD8vu3k7p184j/5gAzt+KQ0mEROPgKfOGeVT7rzLtu97BPlp5hOe6Tk49+Z3l6rpN2nbhSYoDvZx7lxJSQJTetY0vL8E4de2qg1LjuLJuWcAHnC4Sz6CLuAxBV7/r1lGT7iovNN2aySg/SN9R9ZcCVxoOzBFIUCHa9oZthvRBEBAEBAFBQBD4diLgEdGmFju4SQ4bFxBd2BDhAblUeNVGvmUOD//9wX05oX7dy+XkHxvAi/KgrFAqvWc7Na2upsSfZ7HHExbvIKUq/1zAm2BshrFwS/ptznD+jfph4gULbxoaooH2fkq7ci6FLY7iDRXaVKGi6hQWfcWT8JMMvtkUm1lc+67Kq80gQqpAlrn6HRfI5EHHjuGQBbSPjSYW2KqM2kSClCjAmDc1c/uxpyXzO+hDzd9LKCApiC9fwCbO+KjcM/gNmxuEWWEDWPlYwQiszJchZFwzd1QZdcmBU12qHPqOvuK/1TuRB8WMqJf7nBs2qi3MnQofCVs0gy9DgNeKGoNxjNgA7bxwLV+AwCGF122iwORg14UXymsS/UHYUsOblS6ZwIUMOMXW9VWFpE1HWTTKmZU8w0MHtyniRkaznAWkBI+SbxAVOm9KhAiB5DHqg3H+jLnTsInD5ghyO9A1QIEpwUzEQK49mgeTblm1Z7xQA2WMYeDwaHMaux12xiTw5rrx31YbcDNWOhvA3n1DxN60dn2ALQKmze/UUNWTRXxg4e3vTbGnJPMNxcqLyokMsNJFsz4bL0NAv0HOI/QSD0LU4JWCeeS8ludmUu3zpVT150Imxty6DOHcTCZEqp4oIhocctl/5bGocurxd+LKuewBhUf3O8aMXE3wpIbtQH85V9aNW4bzvs0Z9qC0qhN/M27KM1bOp7JV24ff3SfCsp8gls3tjjDau//Dk7HAK9RItGEsk/m+nTwrDyWQ6vhuw7vSGMY8qp8Hx1LNM8P5T5E/LOKgGEq9ZB/XDY+e6I2731P2/grysdUT9S21+lZY4W2pWzayjPBqpMtAflHX+KMDLHGBR50i2nBgofrCFw7hkpHvpVLN7pyyZkx1eqDmUyenHpUfIss+Y20Fcg121svfm5BnEGso5GGz0o9R49p9eYpZFzGfsI+6+nGhhq68jmiDThev3DJiPWZex6m1TXdxu8uDTkJHdRZNfhMEBAFBQBAQBASBbwoBj4i2b6oTTvWaw02dysvfBYFvCoGpLouKhADRZs4h9U1hNpXqdQqBm8yx7E19cYe0mUxspC33EJgsGZqsdtwbtXOpqdZf5xFJCR0C4tEmciEICAKCgCAgCAgCewoBIdr2FPLS7pREYLoQbfDO1OVfnJKTMkGdVl6WyhsN1SqPv8nGam/qC3DY2/ozQVM+rauZrDmbrHYmarKmWn8natzftnrM8ywebd82CZDxCgKCgCAgCAgCexaBKUG0GUMtObzpZ5l7FjVp/VuLgMjit3bqZeCCgCAgCAgCgoAgIAgIAoKAICAICAKCgCMCU4JocxyFFBAEBAFBQBAQBAQBQUAQEAQEAUFAEBAEBAFBQBAQBPYwAkK07eEJkOYFAUFAEBAEBAFBQBAQBAQBQUAQEAQEAUFAEBAEpgcCQrRNj3mUUQgCgoAgIAgIAoKAICAICAKCgCAgCAgCgoAgIAjsYQSEaNvDEyDNCwKCgCAgCAgCgoAgIAgIAoKAICAICAKCgCAgCEwPBIRomx7zKKMQBAQBQUAQEAQEAUFAEBAEBAFBQBAQBAQBQUAQ2MMICNG2hydAmhcEBAFBQBAQBAQBQUAQEAQEAUFAEBAEBAFBQBCYHggI0TY95lFGIQgIAoKAICAICAKCgCAgCAgCgoAgIAgIAoKAILCHERCibQ9PgDQvCAgCgoAgIAgIAoKAICAICAKCgCAgCAgCgoAgMD0Q8Ihoa+jrpovy1lB5dwd5e3nReUmz6fszM11IDNIQXZr/Ba1tbaBwX3+6L2d/ygkOd0Sqb2iQ/lixnf7TWEEdA/3k4+VF80Ki6MKUuW69rxr4V20R/a26gK7LWEQHRsSNaveO0s30flM1dQ32898CvH3o98n70PN1xTwmPGG+fhTs7Uu1vV2uMr9L3odeMJRRFft5edPS8Gi6Im0hRfsFEMZ/f9lW+ndDOYX4+NKP47OpuLuNrkhb4IiBVYHtHbvoxuINVNPTRQdGxtGtWUvJm7zGXN9EvGiUg/mhUfTIrIM8rramt4suyfucZoVE0A0Zi0e8f2vJRnq7sZLs6p6Osgg5OWZGogsLK3m2krNfJua69FPJt7lOI26zQyJY35TsGychJTCE5wWyp/4OfUF90I3HKndw8SOi4qmwq80tm2DWLXN7D+QewPVi7nXPb5Jm0w/jM93SMR12Sq6s6v60pZa2tDcTxo6+4FH2zgorsw0w1m1njzCHr9aX0dPVBdTY101RfgF0bkIOFXW10SkxqXR/+VeWfTHqxUToojvK+/udn9r256FZB7rmJdDbh36VNItOj03jqv9ZW0R/rcrjf/8iMZd+sPubofsduDxWsYNerC9hO2csj/fvL99K9b3dbBt0daqxvNZQRi/VldDdOftRjF8g/6zeha2GjTb206ldVa8nY9HhOpnvO82Znd12mpuhIaKTYlLo4tS5dMHOz9zWG9gQd7+nwM9JT56rK7L9VujG4YSLnSyjT7B/kKV1rQ10eFQ8XZO+iKfa6nc72dnQ1khXF65lO6yejKAweij3AHqzscJtvbHSM6v6H8zdn56pKWI9M84l68nuNYxZj3W6NcMvQFt+U3sT3VS8gRp7eygpMJjtKfQQa69VpVvo/eZqbhd6vDJzCZV1t1vi8OGuGm4D60Q8x0YnEdZF5u8S/nZn6WbqGRzg9WecXyAVdLW67LmyA+7YOykjCAgCgoAgIAgIAoLAeBHwiGhTjamF6oLQGfTgrANcxM+OzhYm2vDYkWyt/b30TG0R/TZpNi+k7yjZTO82VdGpsWl0XvJsWt/WSLeXbOJ6sVHKDApzHKeR5DslNpUuTZ0/4p3W/j5anr+GTohOofebq6i0u8PVR7VZbenvc/2GMRrLoDLjb8mBwbxgRL9P3t0eiEIQBVemLWSCcGXReh7fWIgotckAntU9XRTjF0Cdg/10X84BFO7r54jHN10gv7OVlud/TmmBIWMan5loM8qEJ3VPN1lU82Ynz05yppNdVa+S9Tkhka4Norn8urYG3oRdlb6AN0e6+t5pqqL2gT46bTeZ4sk82LUH4ik3OIL/B/mK8PWje3P2pxfqSijK158JKScds8LuvrKvbOs+Jz6LQMZt69g1gmizwkpnA9yZP5R5ojqf/l5dQLChV6YvYJ1+vHInvddcTauy92P74dQX1ZYn+jIeu2DXHxxEPFKxnQaweyaihIDhzTVIxGsL17nItX/UFNLNWUvJ18tL+3tbfx+P+2cJOZTX2UqftNTywcnBETNJ2fBFYdH0XlPVqDoXhs7gtmFblud9Tt5e5Nrgq3cT/IO5TnM/CzpbLdtVmG3taPZoLKo/e/J9d2XIKBdW4yzpaiN8I0GuX1EAcqiP7svdn7KCnGV1LN9Td/QEZay+Q1bjwLyMRZbj/YOYULyuaB35e3kzMX7UjAQK8va1/N1p7qG7D1dso8HdeoPyx0UnsV31RG+s9Mmqfhxk6uYSxJxOjzF2nW590FxtWV59a/CeItpw+PDHyh10VlwGHRARS9cXruexwq7rcACJaTwgUYc9OJAyyxRIvL9XF1JWcBgftGJejPMsRNt4rL+8KwgIAoKAICAICAKeIjAmou3ygi9oXWsjewTclr2M1IYCi6hna4uof2jIkmhTxFpVTyc9POtA+nhXLZ98YmOGU1ycROLBZhqbsiOiEuimzCWO4wLJBw8HnDInB4aMqAsvYwF5b9lXdEvWUrqrdPO4iTZshL9qb6YrCr5kIhCn4Ogv/nd9xmJeRBZ2tbr+23EAmgK6hepY6vkm3pnIzb1ZJjype7rJoporO3l2krPxEm1meXGHaPNkHuz6p9pWMgCiTW3S8DensaOMky2wqhvvOhET5r6bbYA78wcC4OqCtRTo48tjU5tY6MFtxZvYS3iqEW0Plm+lgyNnspcK7DkekDCfttSx197lu716YXt/kpDNf9f93tjXw95m8JzExhmeLDjIuDhlrsuG7xceS683lI2q8yfxw/WCKHilvpTi/ANdsqPsPzxoT4hOHtXP1xvKLdtVc/p0Taq9VCcAACAASURBVIFHY1H92ZPvO8mz7ttgNU41ns9b6/kgDHKLOTYTGqgTnqB2ZD7KOOmSO3qCeqyINrtx2OFiJcuxfoF0cd7n1Ds0yAeASm9xSKT73YitVV+gL5DJ/cNjCd97rCd+ODOLqns7PZI1K32yql95TpvnEmS/To9Bpup065maQsvyuvULPAHhaQobd3ZcBsvJCTHD+qjDYVHYDPpLVR5dlDKX15vGxyg/8JZ+oiqPzozLGBEFIUTbN7H6kzoFAUFAEBAEBAFBwB0ExkS03V26hbZ0NFNxVxv9KD6LENKFxeZfq/NpR8cuqujpZKINJ4sPIAyhsZzDMS9OnUfr2xp4QwOPAoRozQ+J4hCJQyPjOSxSPfCYQRjATP8gJrJwchrp68+L3P6hQfppfA79dPeGDe+A5Ivw9ScsaBFaBLLrkMiZrvqwgEQ4AzzwEOoyER5tD5Vvo3ebqmlF2jw6dkYSe0rcXLyR+gYHaWl4DP06cZY29FWd0GL8c0OieDN6Wdp8Wt/a4MJqeeo8DlfFCToehFiAzDPiiTIId0OonVNdqhwWzNjQV3R3cFgW5g//repVYSQXps6hh8q2jegPTokx9+81V1FqYCiHymBujB57isSAPKBPWBzjN5xEnxidzHMNjwgQrRgbxoVQGaNMYFN9Y/FGwsYGT0VPB12YModOjkkdJdPTTRbVAO3k2UnOxkq0rcrel95oKKfFYdEjQljdIdrcnQcQSKo+q/aAgRUZ5jR2d2zBRBFt8Ggz2wB35u/J6nw+FDDbPLNw25EB3YMDlrpo1GfYXaOdgP77e3vzIQBCOOG9BxLquBnJdHn6sBewsgX490nRKXRR6lz2LnaXtMH8wr7fn3sA3VO2hT5ornGFz8OmQ//xWP3+XlM1hySCwFHl4dmibHh8QBB9qKkTZeCNCS/jDW1NIzzajPZfhd6b+2nVrpoXjN+TsVyQPIcuyf+CQ9lASOHwaDLfV95AOg/Ns+MymaCCncbh1iWpc+nesq3sQQqbvqalftScoT6lO239vXRARBytzFw8IUSbTpfc0RPVH923wmq+7HBRYaBqzo0y8t+mSiZ+oT9dgwM0KziCbsxcQl+21mt/V0Qc6rLri2oLh44glW7PXkZ/qdrpkaxY6ZNxPMb60TerudSNHd9xK92yKq8j2mBr4BHYNTDAxBpC77FWQzi3DgesMZG+APYEeIOkBymJR31HILv4bkHfsJYwPkK0jVoyyQ+CgCAgCAgCgoAgMEkIjIloQwgWSK2nagooLTCUvce+aG2gzoF+erupwkViIT/GA+VbmYjb0t5Epd3tdH7yXF5oqZBDRTohXMK4KFREG7wSFPES5uNHt2UtpVtKNlJTXw9v5NA+Np1/qtzJ4UYPVWxl4slYHzaeF+5cQ/tHxBJO5VWYmxljY145q1AXRXzh3eygcLohczH3QT0qJwz6hEUkFobol/Exhqr+JmkWvVxXyoTT202VI7C6Ln0xXVO0ll+F58uXrQ2j8FRlEAZiV5fC3c/Li3PkYMOgPPEQiog5RY4v5Ner6+umk2NS6M9VeSP6c1J0Kj1SsY3OiEvnUNZHK3ew14I5NHZ1UyWTAFgYI8+eCgG8LWsZYV5BkJZ0tbs8ES5OmTfCK0FtADDf56fsw14+qq/mOZsOsmgOUXaSZ2BgJ2djIdqUXBtDc4wbKHMfzaGj7s6DItrs2kO7dmSY3djdwW68RJuTDXDqg5XNM8u2HbEFnYWO6XQRf7Oyu9Cp5alz6a7SLXxgAU8R2E48D+YeQGvbGtgWICwO4WiPV+2k85PncHiXO0QbbNuVBWuZwD8yKsGSYEB7OtIJNhWhZUdHJdK+4TF0d9kW+s6MJD6IUDYc+Zx0765Inc82Ce/eUbrJZTeRR8po//EHcz9VSJu5XWN+zelEtOFbCzIN3odZQWG0Kmc/zpEK7/Rnawu1+KrvMw6G4B0ODCEbZ8alO8rGWL6n7uiJ3bdivESbWUZA+oJsW54yj+Bth8Mh5GFt6u/R/v7rpFkulXaHaIO3F9Y18OD3VNas9Mm4pjLWrzqmm0udfsCm6XRLhWOasVJ1wGNNrV9U2Y921bBHJPLSzQ6O4KgIY1insZ8qskH1F4TfVekL2bZApnZ0tDDxibUnbBQOFYyPEG2TtJOQZgQBQUAQEAQEAUFgFAJjJtqOi07mk0YsDLEZgYcSktTeXLzBRbS9VF/Ci1H1wCMNngo4OVdEm1pIWXm0JQUE00Up80aRc2qjhRAIXcJfldAcCzgQfMh3cknqPPbWMS/6Pc3RBu+qP1Rs54XiitR5dHx08ghgEf6EE2mQESDbjOG1xgXo4NDw5jbWP5A9N8xYgcTDhkYtVHHabVXGqS4j7mZiy7ioVyEluv6ADAShivkGuWgVsoNFObwGW/p7mWh8rb6Myns66Kfx2ZyLBaFbxvBQK6INMmL+m1mCQQpMJ1nE+JzkWWFgJWdjIdpApI3Ho83deRivR5vT2N3BbrxEG7CyswFOfVDhU/uGx9I9OftZfpbsiC3oJ+yLThd1umvUf3jhqA3wyowltLJ4PedrghcyksvrSCx3vYBerS+l9oF+JtrweEoYwEZfU7iO83QGeftQ7+AgfzOQy07Z8Dcby7V9RN4pPAh9M27wYaeN9h9lzP1EmKquXaMXradjMXtH7Yn3nbwiYaere7s4D15eZwsfRLlDCqmDMHwvIINOJKxdjjYrXXJHT+y+I+Ml2sYry8b5d8IUOQQvzf+cw6Qhc57KCmTaSm/xN3P9RqNjnkudfgALnW4pgsyMlXGdo9YvKIvIhMcqd9KlafPoqeoC2tjWyGSlIiV1/cRBKeYZYarwykNePGCrZOr/kmbRoxU7+ODg0rT5HF2gHiHaZNcjCAgCgoAgIAgIAnsKAS3RZvT40t38iE01CJQHy7fxwgnJqQ+OiOO8G8YFNTZtKhxHbVjM+bdUKBhCRHU52nCxwakxaSNIHTMxhBATEGg4jUcozAV5azg0EosukDpIpP6fxnLXRQLjJdqwId3UPpw0GCEr9+Tsz2GSWAhiU6cWjS/Xl9KfKncQPC2Mt0nqQiowJjNW5nIgJZ3KYDGrq8tpQ2KuV1cHfsNtYdhYpQeG2V6GgE0SSEGMG2EqSP5+SMRMvjUS4bITSbRNJ1mEIXCSZyc5GyvRZrzABHoEchRzBQIC4VFXpy/knIl4cFMviHN4G+Fx1yYYiTar9lCfFRnmNHYn7OzqVsSQu5ch6GyAO/On8lKCdDbmaMO7IOkQ3onLEezICztddNL/b4pog5fPFy31dG5iDo8DNyXD28eTHG0qDxiIr4t2ruF8n/fn7k+rm6pcNvzVhlJtnfB0M99YC8/mWcGRI+y/rp+4QROPuV2VMxR/m4452vBNQV5VhAgjNQDSLTjlaAMWSM8AMhPfZ4Qgj4dos/qeuqMnSF+gDnzMhzJjzdGG8elkJL+rlV6vLxsV1hzi46f93Ui0OWEKfUEYOi4KweGip7LG8qnJhaj0yVy/ccFpnkvd2De2N2p1C2O00ierdY6yrxvbmkaEhiv7Z8TBvDCGByZ0ElEOxu/cxy219FR1PsX7B3OYtgrbFaJtT20tpF1BQBAQBAQBQUAQGLNHG8gNuO2rxNcqJ5px8YMFGEKY4I2AhREW9CC+ritaTykBwfTI7IN4BqxuHQ318eOkw7iJDotphD0hrGJV6Waq7+vm0FEs5l6sKyF4ZiCEAI/ykgNJeHvWMrqzdAt7jaEPeCaCaEP+uVuLN3HIyLLwGM4v91JdKYfd/DJxFn03JoWeqMonhFHelb3viJtTdQtQJO82Y3XOzEy6pmgd9xkbcmw8nMqAaNPVpXDXeYmpsCl4hMCz4c2Gck7UDpLQOHepgSEcToqxoew9fItjuPbWUSQrR3gqSFgQj7g91ZjYXke0KZko7Gyz3DyZVVYRPNNFFpEHx0mekbjdTs7GQrQVdbXRzZlLWZbhVfBkdR4lBoRwWBjkA2FDCNdBCN/W9l2cSwj/VjcCuzsPimiza8+ODMNlCFZjb+7vccQOm7SJ8GhTOSjNNgCbSKf5C/X1Y5u3urGSiQ2EOwX7+NDfqguotKudw9ERImVHXuDwALf06XTRSf/tiDbYbNT784RcVrUnqvPcCh0FQXVZ/pe0ub2J31MhyAkBQexNhiTlCEU13zpq/h2h6MO5pHayZxxkEnYcZK+y4eo2SfO76lIes329r2yr612rfh4eFa9t12hvrNpVNz6a+5MRGDoiRxtIIU+wGO/7TrdrKmLj6sK1HLp3R/a+TPLoxolwvT9X7eSk9TjAAqn5XG0xe2uD1Bgv0ab7nkKGnPSkvLvD8lthJyd2/bWSkSAfH87BuiwshnOwYp2B0GuQ4rrfIYcgv/4vaTbtExKhnXsls6gLt+wqD1dPZc1KBnX1qxt4dXOJb7ROj9VBoVm3Qnx8LctX9nTSivzPmSy/N2c/zuuKAzjcGIxLqb5orWd7cM7MLNfhpBkHHOa+0VDGXm8gw7EmwYEuvjvG7xwOOm8r2cQHv3NDIunq9EV8+ClEm2xyBAFBQBAQBAQBQWBPIeAR0aYWWVjcYsN6Z/YyPoXFc13GYsLNg/gbHvz9jqxl9ExtIX3WUsckGTaUuI3zqoK1tLG9iY7fnYAbiW5BSiH8oG2gj8Mtl4RF84Ienm5qY4zF5ODQEOdkQyJ/LP5wqo42VaioOiVFAmo8SLyNBR9u8sINVqq82gz+Pnkf9s5R/cbtVUggjk2RKoOcZriYQJVRm8h5oVFMIGHTgfbh7eNDXuwJ9H5TNUX6+fNCHASF8VG5Z/Ab8tchzAqLeyzWjViZL0MA6Wguoy45cKpLlUPfQZgBU/XOGXFpI+q9IGUOEwDmtjB3KrwqffdlCPDgU2MwjhHhusvzPqfT49LorLgMDiWNw4Zs94UXymsS/UHOm9VNFS6Z6KdBJiF0fVUhadNRFo1yZiXP8NDJCAxjHTDLGQgJs3zD+1DnTQlCA/NmLG+cP2Outr6hQSZ432qs4Is+ov0CCTICufZkHsy6ZdWe8UINlDGGgcOjzWnsdtgZk8Cb68Z/W23AzVjpbEBiQDAPCWH0dn2AFwgwRegUCOnmvh7y9fLmHJJXpi1w3bzsRAZY6aJZn42XIaDfSCaOPEl4DouMJ9w8CHsJ2QKhAoIc3qheXu5dhoB3QIi83VhBQ7sn1ZjvUuXUw59gt+EBhUf3O8YMog0EPQ5GYP+NtzEqWbaqE/UayYAbMhaz1wzsP0LOrPoJ72tzu7qPsidjgVeo8TIEkFmT+b6dPCtvK5AuF+Z9xjptDGM29/PsmRm0qnQL2wAQNDhguSxtgeuyH0/0xt3vKQ6XOBesjZ6ob6nVt8IKb6v+uivLCGc0XhSi2jH+DhJJEW04sLDqC+wZCKkjoxL5YEM9nsiKlT7hd3P96KNuLkF22umxWbfgafp4ZZ5W7/H9h96pdZiyB/gG3Fi0nrZ3tJCPlxeB4MaBDS4+0eGAsFYc4mCdoWQuCuuq3es+q3WcWtuUdLfxhS/Gm6t1ei2/CQKCgCAgCAgCgoAgMNEIeES0TXTj7tZnDjd19z0pJwhMNAJTXRYVCQGizZxDaqKxmor1OXnmTOaY9qa+uEPaTCY20pZ7CEyWDE1WO+6N2rnUVOuv84ikhA4B8WgTuRAEBAFBQBAQBASBPYWAEG17Cnlpd0oiMF2INnhn6vIvTslJmaBOKy9L5Y2GapXnxGRjtTf1BTjsbf2ZoCmf1tVM1pxNVjsTNVlTrb8TNe5vWz3meTbebPptw0LGKwgIAoKAICAICAKTj8CUINqMoZYIbxJPnMkXFGlxGAGRRZEEQUAQEAQEAUFAEBAEBAFBQBAQBAQBQUAQsEJgShBtMn2CgCAgCAgCgoAgIAgIAoKAICAICAKCgCAgCAgCgsDejoAQbXv7DEn/BAFBQBAQBAQBQUAQEAQEAUFAEBAEBAFBQBAQBKYEAkK0TYlpkk4KAoKAICAICAKCgCAgCAgCgoAgIAgIAoKAICAI7O0ICNG2t8+Q9E8QEAQEAUFAEBAEBAFBQBAQBAQBQUAQEAQEAUFgSiAgRNuUmCbppCAgCAgCgoAgIAgIAoKAICAICAKCgCAgCAgCgsDejoAQbXv7DEn/BAFBQBAQBAQBQUAQEAQEAUFAEBAEBAFBQBAQBKYEAkK0TYlpkk4KAoKAICAICAKCgCAgCAgCgoAgIAgIAoKAICAI7O0ICNG2t8+Q9E8QEAQEAUFAEBAEBAFBQBAQBAQBQUAQEAQEAUFgSiDgEdHW391Kef+6mLrqCsjL24fSjr+CoucebxjoEBW9ej01531IfiEzaNY5j1BAZJIjEEODA1Sz5mmqXfc8DXS3kZe3L4Wn70spR19EAZGJju+rAo1b36KK9x+h7DPuoJDEuaPeq/jwUWrY/Dq3gcfbL5DST7iKqtc8zWPC4xccRT5B4dTdWPp1mROvoerP/uYqoyr29vWnyOxDKfU7l5BPYBgRDVHVx3+h2i//ST6B4ZR02G+oq76Qko/4ndtjMBfsbiqjwleuJfx/9JzvUPqJVxOR15jrm4gXjXIQnrEf5Zx5t8fV9nc2U95zl1Bo0nzGz/iUv/cg1a17gezqno6ymHXarSz3zvKsl7P4A37s0k8l3+Y6jbiFpS2h/q7WUXKNd4Pisinr1Jup8NXrXH+HvqC+3tZaKn37Lu5mzMJTqKN6m3s2waRbxjlHe7nfv5+qP32S5173pB13OcUsOMktHdPZAiVXVnU3531ArcVf8NjRFzzK3llhNdoGfF27vT0aouYd71PFR49Sb2sd+YfFUvLh51FXfRFFzz+Byt65z7IvRr2YCF10R3nzX7jUoT+rXPPi7R9MqUdfTFGzj+KqG7/6D5W/+wD/GzY9et4JNr8PUc0Xz7IceHl5jyiPl6o+eYJ6W2soLGWRtk41ll15H1HNF89Q9pl3kW9gOP+s3gXWsNEj+2nfrksnPRrLaGQ9w2J87zvPmbXd1vfza4xoaJBm7vsDSjzkl5T/wmVu6w1/c93+nmL89npSt/5F22+FbhzOuOhlebC/lyo+eIQaNr1OQ0ODFJF5AGWceA1/+3flf0RFr99IQwN9PGnxB/yEkg79tWsCrd8NtZR3T2QF6wysE3paqikoNpPtl5J7O53o79zFY9qV/zHbnZSjLnT12ahD3r6BlmPX1x/mGpdRVrrqCinvuYv5u6OekPjZlPP9+6mtdO0IDOOWnU1tZetHfX/wXuEr19BgXzevMwOiUqi9YpPLbpvH7Y59kzKCgCAgCAgCgoAgIAhMNAIeEW2qcbVQjcg4gLLPvNNF/HQ3l1PesxdwMTuSbaC3kxo2vkoz9/shL6TL33uY6je+QgkHnkvx+/+IOmt3UtGr1xF5+9Cs7z9I/hHxboz7a5LPvMjFy4O9XZT/4mUUu+g0wgYYxJrqo9qs9nc0uX7DGI1lUIfxN7/QWF541m98lfuMRXVL4adU9t97KfOUGylwRioV//sWGhoaGBMRNTzg4TGBZPOPSKCBnnbK+d4q8vYPcgOPb7ZIz65K2vnM73lxOxFEm1EmPKl7usni17NmLc9OcqaTXVWvknUQFWpTZS7fWZtHNZ//g1KPXcGbNV19rSVfsjxGzTqSq/ZkHuzaA8kWHJfDm0XIl2/IDMo9615q2PwG+YZEMRHurGN67Ko++att3THzTyKQcW3lG0cQbVZY6WyAO/OHMvUbXqby9x+miMwDKe3YS5n0qf3iGT4IyP3Bg3xA4dQX1ZYn+jIeq2DXn6Zt/6WS/9xOQ4P93ERgdBrN+sGDvKEGEZN4yC/498qP/kQ5Z67iwxTd7wM9HVT48tWUfOT5/B1o3LaaD05AyCsbHpl9CNWtf2lUnUGxWdzGMIm/nMjL20U4qHdRhokSUz+7m8ot21WY4fDFk7Go/uzJ992VIaNcWI0TGPV3tVBE1kFU8MKl1N/dNvy9jEhwlNWxfE/d0ROUsfoOWY0D8zIWWW4p/pxK37qTEg/+JR8CYUzx+/+YZi47m+tTBwTqQMJ8aKJ7FySTTt6H7a77eoMxKdsOTMxEm04nuhqKeR69/YL4UDA8Y3/CwYFOh/DNsRq7rnxb6XqtrHRUbaWSN28lHK6qJ27pmfwtssLQLDsgLbFexDciNGkB99k4n0K0jcfKy7uCgCAgCAgCgoAgMFEIjIloK379RmrO/4h8AkIo9+z7SG0oQGDBowunutZE2zCx1tNUzt4G7RWbqeDFKyhwRgqfavr4B/PY4HFQ8cEfKGbByZR23GWO4wXJV/3JE7Qr/38UFJMxoi68DNKs5K07Kev0W9kbZ7xEGzbCWKjm/esiCkmYw5tBkAGVHz3m8qjD6TLGkXrMcsf+6wrYLZzHVOEEvjSxm/uRMuFJ3dNNFl2bcht5dpKz8RJtZjFxh2jzZB7s+qfaVjLARJvBO8Np7HjfyRZY1Y13nYgJc9/NNsCd+QMBAG9On4BgJqN8g6N2vzZE5e8+RHFLvzfliDZ4oIGAweFAwUtX8XjwDYCXCryMM0+9mX/DAUrykb/nf+t+721roNovn2XPycG+LvZwAZmRePDPXTY8avaRVPPZU6PqxLcCT82av1P1mqcoICrZJTvK/oelLqIZ+3xnVD8bv3rLsl01pyBBPRmL6s+efN9JnnWfBKtxqvHAgxXzGDgjjbLOuGMU0YE64QlqR+ajjJMuuaMnqMeKaLMbhx0uVrIMGan+9AlKOvT/2JMX3/64JWdQZO7hLHM4bPPy8dN+ZeFNqXvXSt79w2I8ljW79YJZJ5jofn4FDfX3Us5Zdxts0HD3zeXr1r2o7b+dzqEes6zASy94Zg6vmdDfwpeuooSDfkbB8bMsMTTKCdaHNZ8/Q7GLTx8R7SBE2wQu7qQqQUAQEAQEAUFAEJgQBMZEtFX+70/UVrqOOqq3c1gkQkjgkVT75b+ovXIzdTcU7ybaEqnq479S7dp/kU9AKGWcdA21lq6n2i+eZY8CeEOFp+/HnhwIJ0IYp3rgMYPwgMCoFA4DxQmmX2gMDfb3MJGXfMTvKXbRqa7yIPl8gyKo8n+PU++uasr+3p0UmrzA9ffatc/xpg+/46R4vEQbvFmwcEa/Mk6+geDd1165hQpeupKG+nsoMucwDqvRhc6qk1sef+oSatr+DmWcfD21lW4wYHUthz4hlA3PcLgYQlqMeF5Luwo+5pN0p7pUOQ6pHRygroYiSjn6YopZ8N3dIa/D9X4d5vELqvr4iRH9gVdJxQd/pPpNr7JnEAiNkIR9Rni0KRKjr6OJ++TjF8S44JQfcgLiEW3CSw9jw7iCZ84aIRPpx1/B5Cu8+PCgrwjRAabmZ7rJohqfnTw7ydlYiTZ4UmEjFJa6ZEQIqztEm/vzkOTaYFu1BwysyDCnseNdJ1swUUSbzga4M3/wZkNoqNnmmWXbjgyADbTWRYQW6+0E9N/bN4DgWZJ02P/xQceugk+Y3FMh7upd9Gfmsu/v9hzzciQhVf8hL/BYyfneXVTx4R/5AALEGR7Y9GGbQ5a/w0s48+Qb2NNGlYfHi7LhINB0daIMvDGbd75PLUWfjfBoM9p/FXpv7qdVu2pcmA9PxpJ4yK+o4MXLabCvh3LOvofDYSfzfeUlpPPQjFvyPSaoYKcRfpd+0rVU8u9b2IMUJEjTttWj5gz1uex75y6asc/RlHbcFRNCtOl0yR09Uf3RfSus5ssOF2PoJObdKCNM/D2/ggZ7Oyg0eSGPO/2Eq/lbhjUFvNfDkhZSwsE/YwyND9YbunereA0xWt7t9MNK9q2INp1OtJdvZBIb3+XB3k4eD3QOpL+ufF9rnbb/CJu10jkrWVG4wPbAPmSffhv17KqyxFB9fyCjWG+lHHk++YePjHIQom1C9gNSiSAgCAgCgoAgIAhMIAJjItoQggVSq+L9h5lwgSdaR+VXNNDXxaFPisTCwhThk/BIw2IfeURSj7mE8p+/xBVyqEgnFT6gxqaINmyqFPHiGxzJ3mKoE3mNZp3zMPmHxTHxhrw+M5eeRZUfP87E08j6hpi4icw5lD3kVJibGUdjXjmrUBdFfOHd0KR5lHHySu6Da4O9O4cPiEcsxJkQXHz6iKaMoarIT4a+R2YdzMSaEavMk66n/Jev5Hfh1QOMzXiqMgh7tatL4e7l409px66g4jdvdXniISyk+I2bmHhrKV5DvbuqmBQrXX33iP7ELTmTwz4Q4gvSE56ByF1lDh1FHcWv3UihKQsp5agLXCGAmDvksolddDrnWVKeCPD4M3oluIiQ4EhK/c4K3mwrr0HznE0HWTSHKDvL89d5r3RyNhaiTcm1LuzJHaLN3XkA8WzUP117mGM7MkzlLtKN3R3sxku0OdkApz5Y2TxPiDbobNFrN2h1kfXZwu7CbqedcBUVv3Eje7OAKEB/2Mb84CHqqPqKbUHyURdwHs6y1fdwXkiECLvjHcVeKi9fTYkH/ZzC0pbyO56QS8EzczlEDSH+CGUreu16/nfyEee5bDi8CHV1Isdd9Zq/U9SsI6j438MedMPekGEj7D9+N/cT5Ky+3a/za3o6lr2ZaAOhBLIVB0MgX5GPEd7gsLO1656zJDKBXXvlV1Tyn1upt6WG863N2OcYR9kYy/fUHT2x+1aMl2gzywjG3la+gb35EBIdlrKYMk+7mRq3vMne9+rx8Q+hrNNuYfk3Prp3VUimWd5xEOmJ3mA+dUQbbJFOJ+CxxoeEJ13HXmdYg4Boj1t8uoUOhWvHjoM0vc4N50XUyYrCBF5+fe0NvMZQEQw6DCE7bWUbmBREaHnCgT+lxIOHQ9HVI0Sb+esh/y0ICAKCgCAgCAgCexqBMRNtWFyDAEFidHgr4EQyKvcwJnAUcYCTWiyg1ANyJuO711Px6ytdRJtaYFl5tAXFZBKSoJvJObUIRR4UPi02JdhVCc2Rr6O3rY4KX76GCTv8bl70e5qjLe2EK3kDinw1mafc2YZbfAAAIABJREFUxEmRjQ8uWwBphhN5L1//EeG1apOH0Bp4lmFz6xsUzgt1M1bwvkPeIzzYMGJxbFnGoS4j7mZiy7ghUXlldP1BPqmm7f/l+cYlFVYhO1jcIzQO5F/S4b+h2rXPD18KceTvOccWQsyM4aFWRBvmyvw3s8KA4JlOsojxOcmzwsBKzsZCtKHN8Xi0uTsPimizaw/jsyPD8HersbuD3XiJNrRhZwOc+qDCyEBeIZ+j1WNHbEE/sVHW6aJOd436j3+z/SFyXXih8lMiubyVx4w7RFvzzg84d5/yWvOUnEo67LdU8u+b2VMXqQkGervY0yaYc1kN2/CGr97U9hH5mvCA/Ffjg91E0nSj/UcZcz+R90nXrtGL1tOxmL2j9sT7Tl6RsNM9zeWUdfptbKNxEGVHUClZVQdhwyTo78ZMtNnpkjt6YvcdGS/RZpYRkD3l794/fJnDp0/QrsLPhj36l53NXuE9zZX8fQZpi9BS4/xbvQv8dHKHg8mJINowBp1OWHlXWukQLjHQjV0dMpp1zpgnzSwr6A9yJha8dAUfiH6tY3oM1fcMh4Wlq1fR0EA/ZZwyHEWgHiHa9vRWQtoXBAQBQUAQEAQEATMCWqLN6HGiu/kRm2oskCo/fIw92CKyDqao3MMpet7xI0gsbNpUWIRaTJnzb6lQsMDIJG2ONlxsEDP/xBGkjpkYAqGFMFHkioOXSz5uRm0o5k0sSB2EZmJTqi4SGC/RhtxDHVXbmAQD4ZT7/fsIoS8NW/7NJ67DC29s5t5nQg6hpcbEyLqTZ4zJjJW5HBbHTmWwwNXV5bQhMderq8OF+6k3c/4ju8sQsElCriXOpYJk2e8+wDfUwlMOidInkmibTrIIuXGSZyc5GyvRZsyrCD3qa6vnuYKc78r7kLJOv53CUhezbCO0DN5R8DrC465NMBJtVu3ZEW1OY3fCzonEcyKTjNjqbIA786fyUvqFxZhytA2TrMAIF57Y9cVOF530/5si2uDB3Fq6juKWnE6dtfl8wIEk7GPJawbiq+CFy2hwADmk7uGLZpQNb9rxjrZO2HzzjbWwDfDSMtp/XT9xwQITAKZ2Vc5Q/G065mgDMYS8orDLOEjBd9QpRxuwgEcXcpThW4dDMk/0RqVTcNIld/Skr7PJ0jN6rDnaMD6djOAGTBWG21mzc0RYs3FhhbBw36BIziuoI4J075rlrnnHux7rjdW6QqcTPgFhVPP530eFaKO/uvL4XTd2q/JGktEsK3gHdq7snXsp89RbOHTZ/BgxNMoJvInL33uIAqNT+QBT5bcUok02N4KAICAICAKCgCCwtyEwZo82bGC6G0o4JAePyolmXBQhd0fxGzdTROb+lHL0RbyAmzHvBCp4fgXfGIUNFB6rW0exWEWiXmz6+QbCoAje7CPEBxcNIHQU19PXrX+Bvd6Q4BeP8pIDCQCyDSQPcnqohe9EEG0g2MrffZBAJoJkTD/pOiYfkCMu9eiLOEEy+oUNXu5Z9424OVW3IAYpZ8YqbulZVPDycN46eGYgL55TGRBturpcuGu8xFTYVHjavhwm1rTjPU7UXvrWXSPmLjAmg8pW300z9zuHbwFEWBc2ZrpbRxEiihww2MAmHvorvo3WmNheS7Ttlgl4R1qFlZoVSBE800UWoTNO8ty84z1bORsL0YZ8i7ln38v58uBtgHx9IFPhLTgsH3dRzMKTORS6u7GYN+dpx17ukmt350ERbXbtYY5tL0Ow0DHolRN2IE4mwqNtmCQcbQO6G0vc6ANItIepfv2LTFLAK8bLN4D/u7O+kL22kFTdjrzA4QHCuHW66KT/dkQb5K/kzdso5Zhhj7fyd+DB4xw6CqKg6JVrOfQcjwoJhscL8lclHHQuh6Kabx01/x4YnU7tFZuYZOjv2kXZZ97Nl9uA7FU2XN0maX7XdetoN0ig4f7DbqIu9a5VP5GXUNeu0d5YtatuUDX3B3nDjDna+juaPcJivO873a6pCA94g/uHJ/A3HKSHbpxZp95CFR/+gXN4ph1/JXuwV3/2N86vBbJjvESbTpe8faED9noCMtfqW2EnJ3b9tZIRhEGCvMP3DqQbPEeTDv8te0wi7yz+PWP2UVT92VOEHHitpV+y7KUeeynhxlbduyinkztPZQ1zjXx7kPuhwT7KxW3tYbEu8TWvOVA/woajcg7jQ0Ckicg46drdF5oMh1YbdQiXIej6rw4VjeU5vccbN1nKilqj4RugPHqBmQ5D3Dhv/J7BnpS9cz/3JTx9Gef1xSGnEG1729ZC+iMICAKCgCAgCAgCHhFtajGF00gsyHO//wCVvXs/o4hcH2pBhP8e/vv9HELZtO0dQn41LORCEudxfiB4KICswyZzaHCQN6c1n/+DiTPkNovIPoRSj76Y31MbY2zUhoaGOHkviLuI7IN5MYj+qFBRdVqMxS8ehHDgcgZ1s5UqrzaDWKhVr3ma6+B+B0eRT1A4bzZcZRAq8tnfXGXUJjIYYajPX0qddfncfsz8k/gdvFu/6TVe6KJ+bOKMj8o9g99AECLMCov7sv/ePQIr82UIWafdNqqMuuTAqS5VDn1HXj14Eqp3Zsw5dkS92OiHpiwe1RbmToW5gJDBZQgI4VNjMI6RN0DPnk8JB/yEPdkQooTNlLrwQnlNoj+ZJ99IDVvecMkEEqmDlNX1VYWkTUtZNMiZlTxDZ7Cpgnyb5QzvmOUboYU6b0rcCAidMJY3zp8xdxrmA0Ra3brnWU79w+Mo/fgrWa49mgeTblm1Z7xQA2WMYeDwaHMaux12xiTw5rrx31YbcDNWOhsAItqLL+8otrRHKnckMK3f+DLVfvFP6m1vIG8fX4qafRTnSVReVE5kgJUumvUZdteo/2gHeaXwRM8/kUDcAtPhvl3AN0dziLqXt5uXIVzAhAgOHUDEKPuvPBZVTj38DrsNchGP7neMuWnraorIOpBJXdh/4+2ESpat6kS9xk0/co+BOMT8YWNu1U/03dzuCKO9+z88GQsOiIxEGw5BJvN9O3lWHkcg1fOeW07+4TNHhDGP7ufxVPHho1S39nkaGhqksOSFlHb8Fa6bHz3RGw69dON7ivUD8p3Z6Yn6llp9K6zwttYta1mGXiL3Hy50gr7iW5R0+O8IFwsUv3nLcN42Ay7Kow5EW3jaUu27lR89ail3nsiKCs9U6x5jvlmzTqhbnFX9mE/jpSe68khzoRs71mqjy9/HN4NayQpSS+AAEesCHOTggaeaGUOfwNBR3zPzek2tYXBhkvK4M4at6nRYfhMEBAFBQBAQBAQBQWAyEPCIaJuMDunaMIeb7ql+SLuCwFSXRUVCgGgz55CS2bUm2vYEVk5eQpM9X3tbfyZ7/FOxvcmas8lqZ6LmYKr1d6LGPV3rEY+26TqzMi5BQBAQBAQBQWDqIiBE29SdO+n5HkBguhBt8ODU5V/cA5DuNU0qL0vlEYeOKY+/ycZqb+oLcNjb+rPXCM1e3JHJmrPJameioJ5q/Z2ocU/XeszzKR5t03WmZVyCgCAgCAgCgsDUQmBKEG3GUEsVejW1YJbeThcERBany0zKOAQBQUAQEAQEAUFAEBAEBAFBQBAQBASBiUdgShBtEz9sqVEQEAQEAUFAEBAEBAFBQBAQBAQBQUAQEAQEAUFAEJhYBIRom1g8pTZBQBAQBAQBQUAQEAQEAUFAEBAEBAFBQBAQBASBbykCQrR9Sydehi0ICAKCgCAgCAgCgoAgIAgIAoKAICAICAKCgCAwsQgI0TaxeEptgoAgIAgIAoKAICAICAKCgCAgCAgCgoAgIAgIAt9SBIRo+5ZOvAxbEBAEBAFBQBAQBAQBQUAQEAQEAUFAEBAEBAFBYGIREKJtYvGU2gQBQUAQEAQEAUFAEBAEBAFBQBAQBAQBQUAQEAS+pQgI0fYtnXgZtiAgCAgCgoAgIAgIAoKAICAICAKCgCAgCAgCgsDEIiBE28TiKbUJAoKAICAICAKCgCAgCAgCgoAgIAgIAoKAICAIfEsR8Iho6+kepD9eX0Sb17SQn783LV+VTbMXh7mgGxoiev7RCnrr2VpKSA2kKx7MpfAZfo7QDg0SffbfRnr5L1XUWNNL/oHedOiJMXTyuQkUHuXr+L4qsGNDGz15VyktX5VDM5MDRr334esN9PY/a6mmvJv/FhrhSxfenkVvPFXDY8ITnxJIM+L8aNu6NleZi+7Iptf/Vu0qoyoOCvGho8+Ipe/+JIH7jPF//GYD/fPhCoqe6U/nXJRC1aXddORpsW6PwVywpbGPHr+1hHZubON2TvlZAnl5jbm6CXnRKAdHnBpLP12R6nG9XR0D9OiNxTRnaRgd9/2ZI95/54U6eubBcrKrezrK4mX35VJKdpALCyt5tpKzg46Pdumnkm9znUbcDv1uDLU09I2Sa7y74IAI+sXV6fTX20pcf4e+oL6Wpj6699J87ufZ5yUT+umOTTDrlnHS0d55N2XS/95o4LnXPZfcnUNz9w13S8d02Cm5sqp7/f920Qev1vPY0Rc8yt5ZYWW2Aca67ewR5rBgSzv985EKKt3ZyfN+zoUpbJsWHhhBrzxRbdkXo15MhC66o7xP3VNm25+fXJLqmpewSF/65VXplLMglKuGLX385mL+96+vy2Cdt/oduKz9oJmevqeMfHy9RpTHO5+81UhNdb2UNTdUW6caS+HWDlr9XC394qp0Cgj05p/Vu5HRfmyjjf10alfV68lYdLhO5vtOc2Znt3X9NGI0MDBEPzg/mQ45MYaevtdaNsx6Axvi7vcU+DnpyRfvNdt+K3TjcMLFTpbRp+7OAXr7X3X04ev1dOI58XTMmXGWMm6WAXfftZJHq98H+ofonRfreA2Ffx95aiyd+ZskXpcUbeuguy/J537j+fkVaTxvSs+Mc4m1ha78nGXh9NiNxVS8o4PmLgtn+6j0Slf+0JNiuC3zeI/+XpylnTDXg3nY9GnLqO8P6l21PI/aW/p5nZk5J4R1W9lt1S937JqUEQQEAUFAEBAEBAFB4JtCwCOiTXVCLVSPOj2WfnRxqov4wQZ81cV5BOLMjmTr6x2kjZ+00L5HRvFC+t2X6uilx6uYsNn/6BlUX91Df7i+iDday+/KZkLM6TGSfFhIqoWeeq+/b4j+ensJkzdr3mminRvaXH1Um9X6qh7XbxijsQzqMf4WEu7L/X7uD5V07mWp3F7Jjk56clUpnXdjJkXF+NHzj1YSFrFjIaLUJgPEZXlBFy8osbDExtHXbw8zbUTU2tRHd16YR7MWh41pfGaizSgTntQ93WRRyaudPDvJmU52Vb1K1uftF84bRLNcgxhvqOllUgVENzYtuvogkz3dA5Q9b5hM8WQezPUZ21v7fjMlpgcyUQ35ik0MoN+uzKBNn7WwHQgJ9XXUMSvsPvlPo23d2ECCjPvqi9YRRJsVVjob4M78oQw2kI/dVEyHnxxDp/48gQ8uPn+3iVY/V0eXrMrmAwqnvqi2PNEXJztq93e7/uAg4L7LC6i3e5Cr2GdJGJ1/axZ1dw7Sw9cU0lnnJfHv/7i/nC6+K5u8vb20v/f2DNJ9lxUwGVBR1EWr/1VLK+7JofjUQFI2fOnhUfTmP2pG1QmZwcO2ZWUReXl5uQgB9W7m3BB64bHKUf3c1dhn2a7CpLm+z6OxqP7syffdlSHjvFuNs7m+l7raB5jYwCHJroY+uvyBXCYsndoZy/fUHT1BGavvkNU4MC9jkWWQ6sDggSsLCf8++7wkSs0Jptbmfq1cjJ5/99+10oMhIq2cKvn9xVVpTELfuyKfibYlh0XyWNXhhTosge22m0tzeRwEqG8HMDcSbbr6UV6HVcFX7Vo7ATyt6jHLDohE2M+4pABKSAvkdaJxPoVoG4+Vl3cFAUFAEBAEBAFBYKIQGBPR9tLjlfTOi/UEz4AV9+bwphgPPDj+9UgFb2KsiDZFrNWUddOPl6dSdVk3k3NZc/6fveuArqpa2pPeExKSkATSSAEb2J4Ne1fs9dl9+uwFEBBUFFTsKAhief7qs/feGzbE8gS7AklI7wXSe/Kvb8K+npycdm+ugYQ5a7kM556zy7dn5uz97ZnZYXTxTem84MSF3VaQbZgsHn1Wgm1/QfKteK2ayS8s8rRl4WV4ymHyeMHcVHr10bJBE21YCGMif9fV63gnFd5rWKA/s7jI5VHXuKmLVn1YO8Bjy7Yzmx8wm9g6ff/vfM6bi3u9TLhT9kiTRTVmVvJsJ2eDJdr0cuOEaHNnHKzap+pWMgCiTbuos+s73rezBWZl4113CQO9DXAyfnhnyZwcCo/0ZzIKi0xc0AN4pex5cPSwI9pg57InR3AnQETgAglTsK6FHrujgGYuyuJ7987KYW83XEb3GzZ28jcEnpMg3+GJc9b0ZJpy5GiXDd/7sBh65v7iAWXutGcklwvCEoTe+O3CXLKj7D9I0532ihrQTnhkmtWrxvTX7xrc6otqz5Z8306ejb4RZv1U/akq7dsIS5sQSvA60hMdKBOeoFZkPp7R2wG9LjnRE5RjRrRZ9cMKFzNZDg71pcduLyCQYBfNS3fprR1eaCNk2Z13zfQAZRnJKevT7QV0yfx02nmfUfTg/A106MnxlD05nFZ9UMuEvq/fwA06/Vh2dfWaPm80H8E9o/LN+muGLTzvzNqplZOAIF/65qM62v3A6H7RDkK0/Z2zPSlbEBAEBAFBQBAQBDxBwCOi7ct3aphUAhl2+S3jedKDiRXCONb/3MQhUSDaIqIDCF4kLz1YQqNiA5j8yv+zmZ69v5jJOBBUu+w3ip68p5BO/HcSHXtuoqsP8JhBeEDmjmG8gEMZY9NDOBShvRUT3bS+BdPmCyRfcKgfvfFYGRXlttDsJdnsBaauNV9uoj9WN7AHHkJdvOHRtvK9WnrryTIOhcHONsjDe2fmUEtTNyFE4tCT4gxDZ9XOLfq/016RTBBefmsGY6OwwoT509eq2bMIFzzxsKjR4oln/lzdyASiXVnqOXgR9vQQ/fFDA3veYTGEBb4qV4WRTDkqlie+2vYAz09fryaQKqhvw5/NtNOeUf082hSJAQIVz4SE+9F3n9SxN9Lpl4+jFx8soePOS6SywjbuG/qVPjG0n0ycNSOFlszOoXEZfWGU8Ja5+o5M9qTQXyNNFp3Is52ceUq0gRj5aVU9ExTaEFYnRJvTcQBBrcozqw8YmJFhdn3Hu3a2wFtEGzza9DbAyfj98k09LZmTO8Dm6WXbigzo6e411UWtPsPuau0E9B92EmGy8BqDhwnsz2mXj3OFuCtbgPbg/pSjRrPXslPSBuMLr5PzZqXQiter6a0ny5k4wwWbDv3HZXb/tf8ro1n3ZfGmi3oe3pfKho9JDuZQfn2ZeAbekb9/30BrvtrYz6NNa/9V6L2+nWb1qnFB/93pywHHxXIqA3j14duHsOihfB94mI3ZHgdHM0EFOw27jm/BQ/M3sAfpxF0j2GPQCF+lO5Ul7TT1nAQeS28QbUa65ERPVHuMvhVm42WFi/LyVWOulRGQxiB+wyL9qKGui/Y6LIbDZ6EvRuOqLUuFRTp9F/UbyaPZ/V32HcUkNlJNICogIMiHTr5oLG2s6Ysy6Ors4Xna4aeNYU8wrY3VjiX0x+x5I6IN7xo9b9ZftamA+rXYVpeb16u+F5BREHVHn53AmxTaS4g2T6b/8o4gIAgIAoKAICAI/J0IeES0YWKJCeND8/Np0l6RvIioKGrnnV7kylAkVl1VJz0wL48XeiCREPJ2yqVj6d5rclwhh4p0Qn4i7cRUEW1Y9CviJTYxkHP2PLekmDDBu2ZRJmGCjkUnSD5MJEHegHjSloeF57NLimjyPqMIu/IqzE0PrDavnFmoiyK+8C4mtGfPSOY2qEvlhIFXDSaVl9yUTpP2/osQxHNqwlpT0U4XzE3jXEII8UAYqhYr9FvlNoJXT3lB2wA81TN2ZSncschGqOvDC/KZZIMnHsZlydxcbisIuIridjr81HgObdO255CT4mnxtTl0zswUiowOoPvn5tI+R4weEDpalNPCRMLuB0TTMeckuEIAQY6u/6WJd9wbN/0VenrCvxL7eSWoxRPG+4yrkmnpdXmuturHbCTIoj5E2U6egYGVnHlCtCm5VqFF7hJtTsdBEW1W9WkXgXqPNru+O8FusESbnQ2wa4OZzdPLthWxBZ1ddM16Q13Eb2Z2N2ZMIBP28CbDhsW/b0hjDxlcVy7M4JySsAUX3ZDGBMryGzfQtDszOETYCdEG2/bUokI66swEGjc+hN9xh1wCYYLQUdir7Enh/K3AJgwIeWXDK4vbDMtEKoNvPq7jHHBP3lPEfYLdDAzy7Wf/lQ3WthPkrFG92vya7vZlayba8K3FN3Tx7BzeEAFhhLx2CMX79uM6S+IIeQSfuLOQvRUR1guvKTvZ8OR76kRPrL4VgyXa9LL82RvV9Pr/lXFu2qKcVt6ww0YjcgbaEW3uvmumBxgfMzktK2jjbzJSYIAcR8TAr9/Ws/ehukC8I9cldBOXfizhSWf2vBHRpiIP9OXn/NJkiBXmOUb6Z1YO2gnZgUxizrmxqpM3CNA/7SVE29+5TJCyBQFBQBAQBAQBQcATBDwm2pCU/NGF+VSc18o735tqOihzp3DOS6aIg9VfbuLJqLrgkYZdyeXz8lxEm5pgmXm0IQz09CvGDSDn1MQWhADCgu6evp4nmOrSJsZtbuiix+8sZPJtdELggJAVd3O0gXx64q5Cqq3s4IVGanZoP+zhrYfwhjceL2OyTRteqyaZCK2B9xgWt0EhvoSJuB6r6Xdluu5hwQgPM7Nn7MrS4q4ntrQLEkWwGLUHyfbff67P0yEqxt80ZAdEw+N3FVJNeTsny1/xRjWtXdNI/5qbyjm20iaG9svxZka0If+b/je9kIPgGUmyiP7ZybPCwEzOPCHaoLOD8WhzOg6D9Wiz67sT7AZLtAErKxtg1wZsRiDMCyHxCI03u6zIC164P1ZmqItGuqvVf9hT2B9cCKWHbVT5KbFhYUYa2JEpKA8ecvDgAomPy11yCsTWq4+W0qdITRAbQAi/h3cbDrdRNvzHlZsM2wi7gis5M9TVP9jNro6efvbfqJ3wwDOqV+tF625f9N5RW+J9O69I2OmCtc3sMQziDRtRVgSVklW1EXbihUnsCWknG1Y52sx0yYmeaNMMWH3X0G6td6Rde70hy9rxd3fszfQAcw0jOcUcAgd8nDc7lT5+qZK94UECgtjCRmPjxk5a9WEdvf1UOWHMjDY11ViaPW+WysLoeeBnRT7q7QSeN6tXyQ7y02LOiQ1dzI0QRaAuIdo8mf7LO4KAICAICAKCgCDwdyJgSLRpPb6MTn7Eonr3g6Lp01erOLE0Jm0IXQAppp1QY9Gmwh/UgkWff0uFgiHfi1GONuxe4hQ+bR4WPTGEEJOx40M4VxxCWP9zSz79uaaRZt2XzaQOwlnhhaIOEtBP+t0l2hAWi5AbJP9OnxjGeZbCIvzo9x8aqL2lhye3uHJ+baJHFxbQVbdl9AvFM5qwok96rPTPIfTI7hkkAjYqy25Boi/XqAzG/b/lNGtxFufnszoMAYskeMqc9O8kghfN8nkbOLk+ci1FxwV4lWgbSbIIubGTZzs585Ro0+ZVhB411XfzWGFxhoXb7MVZHL6NCx5AoeF+rsWOU5ugJdrM6kP5ZmSYXd/tsLMqWxFDTg9DMLIBTsZP5aWEB602RxveBUkXNTqADzyxIgOsdNFO//8uog05tQrXt9DkfaJ4EwJeq5Ahd3K0qTxgIL5wsExnew9deH0a5f/Z4rLhsO1GZcLTTX9iLTZXsCDX2n+jdsKO49LXq3KG4reRmKMNG134RsGzGZ5pkEknOcfgDYk8YDgxGh6EdsSV3WEIRrrkRE9aGrtc3yE90eZpjjaMtZGMwGMMuf/0Yc0IZTaSR22OPnwPPXnXTB719794qy+dB4jlKoRzbg7R1pO98J6HBz6+w+rSj6V2wql93knOWPU8yjDqL9pjpX+qbm29WtnJX9tCDy3YQBMmh9OlC8a78uQJ0fZ3LhOkbEFAEBAEBAFBQBDwBAGPPdpAbiBkAvk5cKmcaNpJUVVZO+c0OeCYWDr2/ETO1bXzlFF8IhYm9efOSuV3zU4djYkP4KTDWGyB1AFhg3/jJM6y/DYOHW1t6aFvPqzlfDE4yQ6X8pLDrjBCYj54oZJi4gNdk0tvEG3IP4fE5c8vLaYjzxjD+VCwAMRC71/XpnKo1ZqVmzgsFESb9uRUowkrdnj1WO15aAz938IC7hMm0MW5fTlitHjqnwHRZlSWwt3IS0yFTe03dTR72Kz9sYm97BCGoq0LizAkOke4LBavyEeHcF2jU1VVjhaEcx12ajzLSWzCX4ntjYg/JRPYfVcknhOPtpEki8iRYyfP635qspQzT4i2X7+rpzn3Z1NsYhCf7vj9ijoeL4wJ5AOhwCBNET6M0+TefbaCZV7JtSLa7GyCItqs6rMiw7CYNNOxtlZ7WwDixBsebSoHpd4GICeS3fj5B/huPrG4hI47P4nDtBGmibxpZQWtnKsSicutyAtsHkD/jHTRTv+tiDbYbOj4pfPT2e7gdEknoaNY+D+/rJhzsuFSIcj4P04dPemiJO6j/tRR/f2YuEAqK2zlDRwsyFF3dFwgk73KhqvTJPXvqkN59PYVNli9a9ZOhKgZ1av9qJrVq05Q1bcnMtq/X462lsZut7AY7Pt2p2uib8r7Ev1HGHHfyZp9p6tq+wNC+M3Hy9jrCPKD1AjwboYHlTox0ilBDRuAS2unjL6n0IG+k73N9QQncZt9K6zkxEq3zGQkINCHde6A4+KY6EFqBXikgxg3knEQczjpHN6kGEt33jXTA5zobiSnIPI+eL6Sw1pBdqNtF89LZ++vlx4q4TnJhJ0jaOX7tbTrfkhTUWI4ljjNU/888vlBj3GaL0LJsQlz9e0ZTNghpNPoeYyLUX/hMW9kJ0rzW03r1crvIw2sAAAgAElEQVQJ2oH5HOwDDng45dJxvMkpRJsn0395RxAQBAQBQUAQEAT+TgTcItrUAgYntIF0mbU4m8MjcYHQeuTmfMJvuPp+z+Jk4ViUxycFcbhVQnIwT5KwIMOEnXPg9BKTUi8/VEI4BQsTdxA0U89O4MTdamGME6cQlohwIuRqy9ghjEOEUKcKFVW7uZjo4ULoYmFOCx19ZgLFjwtyPa8Wg1ffkUHvPFXhajfaB4IPObDUMzjsAMm3Vd/UIhI5xBDK8NPXffUfyH3p5RAc9FEtXpQXkBpIlXsG/0a+FIRZYXKPBNRarPSHIZw1LXnAM+qQA7uy1HNoO0ItQXqqd+CJqK0bCy60Wd8eYKPCVnae0ncYAhZqqg9aQUW47n2zc+mEC5Joh90jOJQU4V/qwAvlNYn24H20R8kEwmBBYBq1VYWkjURZ1MqZmTzDQycxLZjJZ72cgSRT+qAlO7T51hRuwHG/Y2L7Pa8dP22uNizuVr5fQy8/VMoHfaROCOWQQ8iIO+Og1y2z+rQHauAZbRg4PNrs+m6FnTYJvL5s/NtsAa7HysgGKNkE4WDVBnh1ANOfVm2iN58op5K8Via2j/znGCbtlReVHRlgpot6fdYehoB2g9iDBysukKcfvVxFsJeQLRzisvK9Gg5D8/PzcXQYAt4BIfLCshLq6el12X/lsajyCeIH2G14QOEyuo8+oz3wuDni9Hi2/5AxHCoAG65k2axMlKsl2i64Po1tCd5F3iuzdsL7Wl+v0YfXnb6AkNAehoBNkKF830qelacTSHV8w5ALURvGrG8nZOqLt6rpheUl/K3CQQCnXjrOdfKjO3rj9HvK+fUCfS31RH1Lzb4VZnibtdepLAMD7UEhRvXAo04RbdiwUM84eddID9R4GskpSDCQZyDSkJMQ313MoUD2Lb8xjz1M1ZhFjPI3HUuEBOufB0moQoXVvErls62v6zJ8Xqvfqr9IPbHidWM7YVQObKL+e6afr6k5DCIjFNELPZNLEBAEBAFBQBAQBASBLY2AW0TblmqsPtx0S7VD6hUEhrssaok2fViRjK7zkzWHAiu7cLyhaIO2jq2tPUPd/+FY31CN2VDV460xGG7t9Va/R2o54tE2UkdW+iUICAKCgCAgCAxfBIRoG75jJy3fAgiMFKIN3plG+Re3AKRbTZXKy1J5o6FhyqNiqLHamtoCHLa29mw1QrMVN2Soxmyo6vEW1MOtvd7q90gtRz+e4tE2Ukda+iUICAKCgCAgCAwvBIYF0aYNtUR4k3jiDC8hG0mtFVkcSaMpfREEBAFBQBAQBAQBQUAQEAQEAUFAEBAEvIvAsCDavNtlKU0QEAQEAUFAEBAEBAFBQBAQBAQBQUAQEAQEAUFAEPA+AkK0eR9TKVEQEAQEAUFAEBAEBAFBQBAQBAQBQUAQEAQEAUFgG0RAiLZtcNCly4KAICAICAKCgCAgCAgCgoAgIAgIAoKAICAICALeR0CINu9jKiUKAoKAICAICAKCgCAgCAgCgoAgIAgIAoKAICAIbIMICNG2DQ66dFkQEAQEAUFAEBAEBAFBQBAQBAQBQUAQEAQEAUHA+wgI0eZ9TKVEQUAQEAQEAUFAEBAEBAFBQBAQBAQBQUAQEAQEgW0QASHatsFBly4LAoKAICAICAKCgCAgCAgCgoAgIAgIAoKAICAIeB8BIdq8j6mUKAgIAoKAICAICAKCgCAgCAgCgoAgIAgIAoKAILANIuAW0VbbWUMz10+jkrZi8vXxpYvHXkanjDndBVsv9dDcnFm0uuEHivSPpLuzFlNmaJYtrF29nfRIyUP0Ye371NLdTH4+frRD2I50RfLVlOHgfVXBK5Uv0jPlT9J16TfSnlF7D6h3UeGd9EXdZ9Ta08q/BfkG0aXjrqBXq17mPuGK8I+gUN9QquyodD1zybjL6bWqV1zPqIL9fQJo18jdaFbqHIoJGE3o/9KiJfR+zbsU5hdGZyacTflt+fy7p9fa5j/ptvybqaK9gvYetTfdnHEb+ZCvp8V55T2tHOwYvhMtmbDc7XIrOipozvprKDtsAt2QPr/f+3cV3EYf135IVmWPRFmcmTqHDo451IWFmTybydm/ki506aeSb32ZWtwmhk2kpu7mAXKNd8cFJ9O89Pm0MP9m1+/QF5RX1VFJ/1f6CLdz/+gDaUNrniOboNct7aCjvnuz7+dyMfZG17/HXkKnJ5zhSMeMsFNyZVb2t/Wr6LemX7nvaAsuZe/MsNLbAG3ZVvYIY/hW9Zv0XPnTVNdZS9EB0XRW4nlU0LqBpsYeRw8ULzFti1YvvKGLTpR3+rorLNuzeMIy17iE+AbT+WP/TcfHnchFv1T5Aj1V9jj/fW7SBXTamH+a3gcuj5Y8Qm9Uv0q+5NvvebwEXKo7qmmH8J0My1R9ebfmLXqj6jW6M2sRjQ6I5dvqXdhq2GhtO+3qVeW60xcjXIfyfbsxs7LbRu3UYtTT20tHxU6lq1Om04x1VznWG9gQp99T4GenJ69WvWT6rfil6We6I/8WqumopbHBY1mnIQt2uJjJMuYNiwvvoS82fkbo/07hO9G88QtYd9V3Xy/7RjKglc2YgBiv6I1ZX83GTDuHcNKenxt/pJvyrqfm7mZXl9JC0umCpIvproKFA+7fm72UXqx4jvVYKytm9SodReGqPXPSrjf8/uCZewvvovaedp5nxgXEU15rrstua8tyYtvkGUFAEBAEBAFBQBAQBP4OBNwi2lQD1ER1x/BJtHjCUhfxs75lLRNtuKxItoauBnqx8jm6aOylPJG+u+BO+qzuUzou7ni6eNxl9GPjGrq74A5eaGGhlB4y3rbvWpLvmLjjaHpKXzvU1djVQLNzZtARo4/iiXJRW6GrjWqx2tBV77qHPmqfQTnae2ODx/GkG+2eGncs1weiEETB7NS5TDAu3LCAeqjHIyJKLTKAZ0V7OS8QWnpa6J6sxRThH2mLx9/9QG5LDl2bM4NSglM96p+eaNPKhDtljzRZVONmJc92cmYku6pcJevbhW1Pc9Ju4Nv6539sXM2LpNlp17kWpnpdWFH3CTV3N9GxcSe4ygBJ5cQmWNUH4ikzNJuyQrNZviL9o+jurPuY6I72j6ZRAdG2OmaG3bIiEP/mZZ+ecCaBjPuz+Y9+RJsZVkY2wMn44Zmnyp+g58qfoZ3CJ9HstLms04+XPkqfb1xBd2Tew/bDri2qLnf0ZTB2wao9GJ9HSpZTd283V5EQlEiLsu9nEnFB3jwXufZ8xbM0P+NW8vfxN7zf1NXI/T478XzKbVlP39R/zRsne0dNIWXDJ0fsTJ/VrRhQ5qTwyVx3n22ZQT4+vi5yRb2bEJjIZerbuaEl17Rehdkfzb+71RfVni35vlMZ0sqFWT8LWwsI30iQ6/Ny5zBJf0/2YhofkmErq558T53oCZ6x+g4pe4fnFNGGvz2R5ZUbv6D/lD5EJ8WfSntG7UW35N3E9g82yUj2EwITBqibXja/2Pi5V/QGsmbU17er3zQdMyNdMWvPN5tW0kMlD1BPb4+rT4eNPoKyQycY3t8+bEe36lXkmJHu6mUHhOfz5c/Q+NAM3lAN8Q3pN55CtA3Gysu7goAgIAgIAoKAIOAtBDwi2q7PvZbWNKxmj4CbM28ntaCAB8dLlc9TV2+XKdGmiLXy9jJaMuEBWrVpJd2efwsvzO7LXsY7lLhAWL1Q8SxP6m8af4ttf0HyPVn2OLcLC2BtWXgZO7L3F91HCzIW0n2Fdw+aaMNC+Pem33jBASLwvgnLuL347/r0m2iPqL3Y00f927YDBg+YLRI8Kcvb73hzca+XCXfKHmmyqMbJSp7t5GywRJteVozK0xNt7oyDVftU3UoGQLRpF8h2fcf7drbArGy7BTh+17ddbwOcjB+IjJtyr6dgv2Amo9SCHHpwV/7t7CU83Ii25cVLaZ9RU6i3t5duy++z1yBh4CX4bPnTNDP1Wr53b+HddFbiOfy30X0Qc/A2g+dkW08re/scE3csXZk83WXDd4/cg96teXtAmWcm9JX7cMlyerv6DYoLjHfJjrL/8KDFZou+ne/VvG1arxrT5yqedqsvqj1b8n1PiDazfqr+/K/hO94Ig9zenb14ANGB/sIT1IrMd6JLTvQE5XibaDOTZcgIvCShnyfHn0az1k+jI2KPoo2dGw1lHwSk/tLL5gsVz3lFbzA2VvMFozEz0hWz9nyz6Wv2Pv9H5J5cz/W5c+j0MWcQ5nFG95VnttN6FTlmpLtamxvuH0FPlz1BJ8Wf0i/aQSvnQrR5e7Yn5QkCgoAgIAgIAoKAJwh4RLQtLlxEvzf/SgWt+fTPhLMIIV3wSHqq/HFa17yWSttLmGjLCM2gZUX30we1CNMJpatSptNPjWt4QQOPAoRo7Ri2E31Q+x5NGbUfh0WqCwt5hAfEB45hIuvLjZ9TlP8o6uztYCLvrIRz6azEc13Pg+TDohyLhJqOaia79hm1r+t3eIv82vQz3TdhKYe6eMOj7aHiZezRNi11Jh0aczh7StyRfyt19HTSbpG70b+SLjIMnVUhbOj/9mE78GJ0Rups+rFhjQurq1Nm0OtVr3BIDi6EiyGkRYsnnsG7CLWzK0s9h8k/vOxK2kro/KQLePywwFflqjCPq1KupgeKlvVrz15RexPGHl43ycEpHF47PmR8P482RWJAHtCmIN9gymvJ4TDdI0cfzWMN8hQT9D4PqJ0IIShambgqeTqHy8YGxHHfIU8IIz469tgBMj7SZFF10Eqe7eTMU6Lt9sx76L2ad2jniF36hbA6IdqcjgMIJFWeWX3AwIwMs+s73rWzBd4i2kDo622Ak/F7uvy/vCmgt3l64bYiSdp72kx1UavPsLtaOwH9D/QN5E2AU8f8k9Y2/0E/Nf5Ih8UcQTPT+sgwZQvw95Gjp9JVKdPYa9kpaYPxhX1flL2ElhTdy7YbxBku2HToPy6z+/BWQ0hisG+I63l4XyobPiYogb7a+MWAMvEMvDFhk0GsaT3atPZfha/p22lWrxoX9N+dvlw27iqak3MNh7iBdMTm0VC+DzzMxgxEEQgq2Glsbl2dcg0tLbqPv6Gw6d/Vf2uIr9Kdxq5G3kxC6KTeowh4uUu0GemSEz1R7TH7Vnji0abVQ62MII3Dgg03Umt3K00Im0ABPgE8z0Aosrq0z+Pbp73MZNPoXXf1BmNt1lezMXOnPdq+YHP0v2WP0S2ZfWSruvT33a3XrD3qewEZxffp8nFX8ZxBewnRNmBqJDcEAUFAEBAEBAFBYAsj4BHRhhAsTMifrXiKQwfhPfZDw/fU0t1Cn9R96CKxkDdjefH9TMSBVAG5ddm4K+nmDTe6Qg4V6YQwBBXKBkwU0QavBEW8RPhF0M0Zt9OdBQuprrOOF3KoH4vOx0r/Q+cknk8Plixj4klbHhae16y7mv4RtSdh51eFG+qx1+aVMwt1UcQX3s0IyaQbxs/nNqhL5bZp62kj5G+C9wbapb20oarA5s2q15lw+rjuw35YXZd2I83f0BfeB6+eHxr+NwBP9QxCeqzKUrijTciR80DREpcnHkIRlxYtpvOTLqQ1DT9QdWcVTY09lp4o+79+7Tlq9FT2Fjk+/iQOKfy/0ofZa0Gf6+eTuo9oSeEiDiu5PPlqVwjgLRm387ienXguFbQWuDwR4K2i9UpQE3SM96XJV9Ld+be72qofs5Egi/qwTDt5BgZWcuYJ0abkWuVh0+aKc0K0OR0HRbRZ1Yf+WZFhVn13gt1giTY7G2DXBjObp5dtK2ILOgsdM9JF/GZmd6FTV6XMYM8ybFhcmTyNHi/9D1e9KHsprWn8gW3BOYnncXjn42WPss1GiJwTog22bV7uXCbwD4g+iN9xh1yCTUV43kHRh9Dukf+gxUWL6OCYw2hm6myXDS9uKzIsc3rKTHq09GE6MPoQQj5OZTeRB0tr/3Ff306Qs0b1avNrutuXrZlow7f2+/pv2Zsc5OsdWffQB7Xvs3c6vNKNxkx9n7FpA+9wYAjZODH+FFvZ8OR76kRP7L4VgyHa9DICuVm56Uu6p+AOzkmWHTqRbs283ZUD0Oh5pdOwCUayqbyvBqs3VkQb2qAfs6Njj3GrPVrbhFyHmH/pIw2M7jutN9wv3LQ9kJ21zWt5g6C1u4WOizuBbZj2EqJtC68kpHpBQBAQBAQBQUAQGICAx0TboaOPYK+jjZ11vPMND6VDRh9Od+bf6iLa3qh+jT6oeddVKTzS4NWGnXOV20uFiJp5tCUFjeXFoJ6cUwsBEAJGiXpVQnNMZEFkIE/QtJRraHLELgPCv9zN0Qby6D8lD/JkG4u7w0Yf2Q9YhD9hxxekEna9teG1apGHHf/e3h5e3MYFxtGiwrsGYAUSD1ipBeMTZY+ZPmNXlhZ3PbGlXUAqgsWoPSADQahivDF+ZiE7WFTAa7C+q56Jxneq36KS9mL2QkQ+G4RuacNDzYg21KH/zYhoG0myiP7ZybPCwEzOPCHaoCOD8WgD0eZkHAbr0WbXdyfYDZZoA1ZWNsCuDViQIgQNRNKdWfeafpasiC3o52d1nxjqopHuavX/xvE3s8cRrnnpC2hh/gLOpwQvZCSXNyNZnBBtyAmF3H0g2nC5S07Ba2VBHjzT1rCnVHtPB3u3IfefsuHwijVqI/JC4UIIq+ofNihgp7X2H8/o24m8T0b1ar1o3e2LduPIEyy88b6dVyTsdEVHOefBy2lZzxtRZv002gg7KOZQPuzHTjascrSZ6ZITPbH6jmi/teobqogtu/YayQhk7rHSR2h66ix6pvwp+qXxJzoj4Wy6YOxFLHd6mdIqNn4zkk3VnsHqjR3RhrrV5iXGbELoRLfao/qCXIdzcmZxOLdWN8zuO6131aavTdujZOfCsRfToyUP8wYBxgBRBOoSos30MyI/CAKCgCAgCAgCgsAWQsCQaNN6fBmd/IhF9ZmJ5xBymWDyOSliZ05WfeqY0/uRWFi0qXAcNSnT599SoWAIETXK0YaDDY6JPb4fqaMnhhBiAgINu/EIhblm/VVU2lbCkzGQOgjBhJeHOkhAP+l3l2jDghSnfCEBclxAHC+WQewhgTwWdWri/Vb16+xpNy1lZr9QPKNddvRJj5X+OZCSds9g4m5UltWCxOh5s3s4SAJEW2pwmmVuHCySEA6KST3CS5D8fZ+ofem0hDM4XNabRNtIkkXYATt5tpMzT4k27QEm0COQoxir+Xk3sDclToFTYX84qXeU/yg6JOYwNl1ObYKWaDOrD+WZkWF2fbfDzqpsRYY4PQzByAY4GT+VlxKkszZHG94FSQcPIxyOYEUG4DczXbTT/7+LaENOrR/qv6dzks7jcNTK9gqq66rzKK8ZiK+Z66ZRd28X3ZO9hD6t+8hlw9+uedOwTHi66U+sVQnbtfbfqJ1Hxk5lOdbXq3KG4reRmKMN3xR4sCFEGKkBkG7BLkcbsMDJr8hRNjXuOD6Uwo64sjsMwUiXnOgJ0heoDR+jTRlPPdqMZOTnpp9cB6X83PhTv7BmK5lSdsVINkGQeUtv7HK6ascsvzXPUFfM2qP0A/bpweJlfKAJNkHVZXZfLytm9eI5M3y0srOqfiU9W/4Uzynuyl7sCl0Vom0LrSCkWkFAEBAEBAFBQBAwRcBjjzaQG8jHhtATXConmnZS9Gfz7/RA8f3sjYDwT0zoQXzBO21sUDItnbic3zU7dRThBHdkLSKcRIfJNMKeEK5wb+E9VNNZzaGjmFy+XvUqe2YgtACX8pIDSXhLxh08IYbXGCbiuLxBtCH/3J35t9GndR/TbpG704KM2+jNqtfoxcrnOQRzauwx9GTZE4Qwytsz7+53cqrx6WBvDMDqtDFn0gJN6CgWHno89c+AaEMicDPcjbzEVNgUPEKuT7+RPqh5jxO1gyTUjh3ysiGcFGEnO4TtyPmXcDqkPnQUGCNxNBKZ7xyxMxOPOD1Vm9jeiGhTMpHXkme5eNJKsyJ4RoosIk+NnTwDWys584Ro29C6gRaMv5V2jdydT3d8qvy/lBSUxGFhkA+EPSEUELkE/2z6nT028bc6EdjpOCiizao+KzIMhyGY9X1T10Zb7ECceMOjTeWg1NsA5DyzG78I/3C2eZ/UfkRTRu3LOdRC/ELpmfInqai1kOaNn8+5Da3IC2we4BRAI120038rog02G+Wem/gvVjMQ5E5CR0FQXZczm35r+oXfUyHIOOQG3mRIXo5QVP2po/r724dtT19vzgHV1N1E88ffymH1IHuVDVenYurfVYfy6O0rQmHVu2bt3D/6AMN6tbbGrF51gqq+PWnB6f1ytIEUcgeLwb4PPOwIMOV9ie/Gwsw7mTwx6idOIP5v2f/xIRLYwCppK6JXKl9ib20mPdw4rRc2QP8dNvqeBvsG2epJcVux5beirL2U5uTM3HxA032cWxSXVXvNZOSP5t94owsHKsGzG7bo9DFn0hmJZxvKPjwFcYoyPLFgR3HpZTPUL8wreoOx1vcVGyE4ad1szNxpj/J0x9wKpwHrPXG199UJv+7Uqw2h1Xqj4r72e5YcnEx3FdzOG7zbhe3Amz/Y5BSiTVY5goAgIAgIAoKAILC1IeAW0aYmiSVtxZxAeWHmXZwMHBdCT3DyIH7Dhd9vzbiTXqx8jr6r/4bC/SJ4QYkEyjflXkfYHT485khOwI3E2SCl3ql+kxq7Gzm32S4Ru9KM1Fl8GIJaGPv5+PPx8ghNPDfpAjok5lAOEUKdKlRU7TQjATUueOCUtpfyCVmTI3Z2Pa8Wg5eOu4LgnaPaHeEfQaG+oZzoXz2DnGavVb3iekYtIrcP35Guy5lF8KRA/QdEH0i+5MeeQJ/XfUbRAaPoiuRpTFBoL5V7BveQVw1hVpjc4yAFLVb6wxBAOuqfUYcc2JWlnkPbxwWn8AEF6h3kedKWe3nyVezZoK8LY6fCq+DRBoxauptdfdD2EeF1s9fPoOPjT6ST40/lUFLk21MHXiivSbTnquQZ7LGiZKKLupiEMGqrCkkbibKolTMzeYaHDhbgyAGolzMQEkoflOzC+1Cbb03hhtx6kD3t89rx0+Zq6+rtZOL2o9oPqLOnk5N/Q0Yg1+6Mg163zOrTHqiBZ7Rh4PBos+u7FXbaJPD6svFvswW4HisjG5AYlMRdQhi9VRvgNQJMEX6G0zM3dW4k2LY9ovakWalzXScv25EBZrqo12ftYQhoN04ORK4pXPuO2p9wMiDsJWTr2rTrmCCHN6qvj4+jwxDwTh9x+CH1Uq/L/iuPRZVTDz/AbsMDCpfRffQZGwqw1dgYgf3XnnKoZNmsTJSrJTPmpc+newrvYvt/UMzBpu2E97W+XqOPtTt9gVeo9jAEkAZD+b6VPKswUJAi16y/mkYHjO5HnujbeeqY03iD6+PaDwgH5mCDBXnzMjaTZu7ojdPvKcJ+o/yjLPVEfUuNvhWQHWyyqbmANgerWXutZBknXt624WbCoQh+Pn4Echak47KiJYay/33Dt5ZEGzYKHyt91Ct6o8JCtX29K+s+erP6ddMx0+uKXXsw7wJpCbuviEOUob+PnLhWsqKvV3uqtF53F+bf3G/epZ+vqTlMYVuBy9tQTh01slxyTxAQBAQBQUAQEASGGgG3iLahbpyqTx9uuqXaIfUKAsNdFrVEmz4HlIyutafLUONj5yW0rbdnqPs/HOsbKhkaqnq8NQbDrb3e6vdILUc82kbqyEq/BAFBQBAQBASB4YuAEG3Dd+yk5VsAgZFCtMGD0yj/4haAdKupUnlZKm80NEx5/A01VltTW4DD1taerUZotuKGDNWYDVU93oJ6uLXXW/0eqeXox1M82kbqSEu/BAFBQBAQBASB4YXAsCDatKGWCG8ST5zhJWQjqbUiiyNpNKUvgoAgIAgIAoKAICAICAKCgCAgCAgCgoB3ERgWRJt3uyylCQKCgCAgCAgCgoAgIAgIAoKAICAICAKCgCAgCAgC3kdAiDbvYyolCgKCgCAgCAgCgoAgIAgIAoKAICAICAKCgCAgCGyDCAjRtg0OunRZEBAEBAFBQBAQBAQBQUAQEAQEAUFAEBAEBAFBwPsICNHmfUylREFAEBAEBAFBQBAQBAQBQUAQEAQEAUFAEBAEBIFtEAEh2rbBQZcuCwKCgCAgCAgCgoAgIAgIAoKAICAICAKCgCAgCHgfASHavI+plCgICAKCgCAgCAgCgoAgIAgIAoKAICAICAKCgCCwDSIgRNs2OOjSZUFAEBAEBAFBQBAQBAQBQUAQEAQEAUFAEBAEBAHvIyBEm/cxlRIFAUFAEBAEBAFBQBAQBAQBQUAQEAQEAUFAEBAEtkEE3CLaeto6aMNNj1P9t3+Qb2AAZd5zKUXskvUXbL29VPLwW1T5/KcUnDKGspdeTQExEfaw9vRS7cc/UNlj71JHRR35BgdS7NF7UeJ5R5B/tIP3N9fQ+GMOFd79PGXdcxkFjYsbUG/N26uo8oUV1FZcxb/5R4VRxh0XU8VTH3KfcAUnx1NAfDQ1rl7neibzzkuo/MkPXM+ogv3CQijupP0o8ZzDuc3U20s1731HJQ+8ToFjoil52snUVlhJcSfsa4+ByROdtQ1UcNvT1PhTLteTeP6RRD4+HpfnjRe1chB3/L6UMvM0t4vtbm6j/Jv/SxG7ZdOY0w/u937VK19Q8dJXyarskSiL2YuvpJDMsS4sTOXZRM5GH7mHSz+VfOvL1OIWe8ze1FlTP0Cu8W7UXttT2vVnU8Htz7h+h76gvM66BsqZ9RC3c9xlxxPa6cgm6HRLO+iob/wtF1DNO9/w2BtdWYsuo8h/THSkY0bYKbkyK3vTV79S9Zsrue9oCy5l78ywGmADNIVb2qPeXmr6NZ9Klr9OLeuKedyTrz6ZbVPU3jtQ+RPvm7ZFqxfe0EUnylt070vW7bnmVNe4+I8Kp7TrzqLwSeO56MbV6yn/1qf47/Qbz2WdN73f20sbP/+JUJ+Pv1+/5/FO7QffU0fVRqfstIsAACAASURBVArfId2wTNWX5t8LqPKlz7gdbJs17waMjmIb3a+dNvWqct3qiwGwQ/m+7ZhZ2G3Ddmow6u3uoXFXnkixR+9JRfe97FhvYEMcf0+Bn42ebFyxxvRb0VG5kb8xzWuLKHL3CazTkAVbXCxkufmPQsq55gHqbmnn0U2dcwbFTt3bNdJGcocfMa9ZP30ZtZfVup4dtf9kGnvJsZQ7+6EB99NvPIfqV/0+UA/M5NTkfm9XN1W9+iXPrfB33PFTaOwlx1HXpiavtUfNedzRJ+BX9eIKqn57FSWceSjPkYzaCRugv5943pGG3yUAu37GA9RV38zzz7DtU9leKHuu7IATeyfPCAKCgCAgCAgCgoAgMFgE3CLaVGVqohp34n6UMv0UF/GDBfj66Q8Q9fRakmw9HZ1U//VvFH3QLjyRrnrtKyp79G1KmXk6xRyyG7WX1/AC18ffnzLvvpQJMdtLQ/LpJ788X+/sooI7nqO44/ehuk/WMDmgiEC1WMUkWN1DH7XPoAztPf/IUKp67UsqffBNSpl9Ok+2W9YWUeE9L9D4m/9FAbFRVPrwW4QFiSdEFPd3c59ac0spOCWeuupbKO26M8knwN8Wjr/7gc66Rlp/9VImWj3pn55o08qEO2WPNFl0jZuFPNvJmZHsqnKVrEfusR3Fn3IA39Y/j0UhCCcsaNTCVK8LkMnutg4K3zHdVQbecWITrOrb+NmPFJyWQIFjYli+gpJGU/qCf1H9N7+Tf1Qo+YeH2uuYCXa1739nWXbk7hMJZFzD93/2I9rMsDKyAU7GD8/Ur/qN8m95kmKPnUKJ/zqKfAP9qe7TNVT10grKvOdy3qCwa4uqyx19GYxdsGoPNgJyr32YIF+4InbNpozb/k09Le2Ud8OjNPay4/l+8ZJX2Kb7+Poa3u9p76Dc2Q8zgdG6oYwqX/yMsu69gu2fsuHRB0yiimc/GVAmNjdwwbZsWPAE+fj4uMgV9W7YDqlU+sjbA9rZWVtvWq8L5+p6t/qi2rMl33cqQ1q56DTpZ0f1JupuaqWw7dOYwAJJn33/VUxY2tXjyffUiZ7gGavvkLJ3eE4RbfjbE1n2Cwvm99RGgNp4UJsjRnKncG36OZdyZj5E+M6pC8R6aNZYw/uRe0w0lEeiXrfuu+QaxPcOaZQz80Em2mBLvdEezPmM9N5KnyBHeXMfIWxSwC6EZo2jpl839PVL106/iBDD+6P2nzTguwUiEeRk0NhYCk4dw0S9dpyFaBuM9Zd3BQFBQBAQBAQBQcBdBDwi2koffYeqX/2C4BmQdd8V7L2FC4vxkuVv8CLG1JttM7HWVlRJKTNOJfwf5Bwm7+k3ncuecrjg1QCyDZPChLMOte0XJnzVr33F5BcWedqy8DLIA0yQU+eeRWWPvjNoog0LYSxI1l29lKL22o6Sp53CC/SixS+7POqwa1z74f9ozOkH2bbf6AGzRYJHhXn5Ja8u7nUy4U7ZI00WXYtyC3m2k7PBEm16UTEqT0+0uTMOVu37q/99RC6INu0C2a7veN/OFij50pdttwDH7/q2622Ak/HDOzlzHib/yDAmo7CA5wt68OoXFH3wbsOOaIOdi5icQb29vZQ39z/cHZAw8NYruOMZylp0Od/LmfUgpV13Nv9tdL9zYyN7+cFzsqeji72HkqefSvDWVDY85rB/UPH9Lw8oM3LP7bhcEJbFS16msO1SXbKj3gVpCg8XfTvhkWlWrxrThu/+dKsvqj1b8n07Aszos2DWT9Wf9tJq/jaHTkihlGtOG0BooEz8bkXmO9ElJ3qCcrxNtJnJMogaeEjFHrsP+fj5DoDOSO7UQ5Cv4OQ4Chobx/MjeN7Dk6ujpt7wfktuqaE8ojwjObW6D6/k9Pnn06h9dqAN85+g+JMPYPn3Snt8fAz13kyfog/ehQpuf5ZAqKfPO9dl+4CrUTthD4zuQxa1ttg3KIDqPvofRR+4c78oCCHavDzxk+IEAUFAEBAEBAFBwDECHhFtCO/CghdkGBbBmNxgp3bjih+p6ec83p1koi06nOBFUvLgm+zhlX7TedT8ZwEV3/8qTzax4Bm13yT2UEn691RKPPcIV8OxkEcYQNiO6RQxOZNKHnyDQtITqbuljXpaOyht3jn8vrpA8vmFBnOIBCap2Uuu5PABdW368hdqWL2OPfAQ6uINj7ba976jsiff51AY7Mq2FVVRzszl1N3URvEn70dxJx1gGDqrdsXR/si9tmeCMOPWCxkbF1bzz+P78BLCxeFi15zaH8/553FYFghEu7LUc+xF2NNLDT+so/E3n8+LISzw1Ti5QoKO2oMXFdr2AM/q17+k0kff5fqa/yykqD237+fRpkgMEKh4xi88hOo+Wc1eieMuP4HHEZ5SCKllD6jj96XQicn9ZAIEbM7shykkI4n7Dm+ZzDsu5lAQ/TXSZNGJPNvJmcdE2/1XsacVCAptCKsTos3xOMRE/LVAMqkPGJiRYXZ9Z3mxsQXeItrg0aa3AU7GD955uXMeGWDz9LJtRZJAT011UaPPbHc1dgL67xcaRJu++oVS55xJTb/lU/VrX7JuqhB3ZQvQnnGXH0+jj9qTvZadkjaQF3iXpMw6napf/4rD7kGcMSky4wHWf1xm98v+7x3Kuu9K9vJTz8P7UtlwEATlT344oEw8A0Kt4fu1tPGrn/t5tGntvwq917fTrF41Lui/O32JPW4fKrz7BeppaeNvH3RkKN8HHmZjFn3wrkxQwU7DrsMLGyQMyGdsVFU8+7Ehvkp32kuqKQGpDM47witEm5EuOdET1R6zb4UnHm1aPdTKSEd5LW8K9nR28ZxnzGkHMnGGy0zujGZiwLzssfco9doz/iLZiXgs1H3ooJE8ojx37o/adycmtztrGynmkF3JJyiAxl50jCucGuUNpj3KKxrlONEnbKiCPPeLDKOuukaKOWw3GnflSdTd2GLYTmxWmrVffZcgu7Uffk8JZx/GmxfaS4g2x2sBeVAQEAQEAUFAEBAEvIyAR0QbJoF+kaGUP/+/TBTBe6y9qIp3KWs/+J+LxOqs2kh58x7jhR5ImZa1xTT20mMp55oHXSGHinRCGIV20uYi2rZLZc83EC+BiTGcs6d4yavUXlJFmYsuJ0zQsehErhZMfqvf/JqJp37l9fZS0ZJXaNQ+O5LaCVUElhZPbV45s1AX7XuYuCbPOI3b4Fpgb85HBK8ahEYAG+Rc0l6uUNWKOkqbexbnEkIoBMJQtVilzDjFlYcIhGZbQcUAPNUz7TZlKdyxyE6ZfQblL3iCEJ4CTzyEIubOfYQXgyDg2ourKf7UAyj/lqf6tSf+pP0o59qHOcQXJGru3P/Q6CP2GBA62pJTwkRC9AGTKeGcI1yeSWnzzqWmX/J4HDqRI2Zz6ClC57ReCWrxhPFOvupkyrvuP6626uV/JMiiPizTVp41ea+M5MwTok3JtT4cSi2g7EJHnY4DPEFVuC/KNqoP963IMJU/yqjvTrAbLNFmZwPs2mBm8/SybUVsQWfXX7PcUBfxm5ndhfcxvJDgTdbT2k5pN5zDXsi4MhZeyAQ4bAHuI/Rqw42PUcadl3CIsBOijb11Fr1ICWceQiHjk/gdd8glECYIIYO9Cp+Uwd8KbMIgt5Sy4chjZ1QmwpbrPv6Bc8AV3fMC94m9IYMC+tl/3Ne3E/JtWK8mv6a7fdmaiTZ8a0GW5cx+iDdEQHYgvxhC7oChEb7q+wz8C+98jr0Vs+69jMInZ9rKhiffUyd6YvetGAzRppcR5WWv9BQkNvJGBqcmGMvd5tyAA75ZH3xPyL2q99THxpa6byaPGB8jOTW7D/Ic8wboNFJjgDTHfEobRqmtV9tWJ+1R5LxTfeojCt/l/L6tOaVUdN9LrKOY/5i10+w+ZKru4/8xaddZtYnDzXlTQHMJ0eblFYMUJwgIAoKAICAICAKOEfCYaENS8vyFT1NrXinvfCMEInyn8ZyXTC3KN335M0+k1AWPNOw+YhGocnupyauZRxt218ddccIAck4tBOB5Y5RoWJsAt6uhhQrvfJbJt8CEmAHhX+7maAMZVnjX89RRWUdZ915OodnJA4i0uo9+oLLH3+Mda214rVrkIbQGC3Isbn1Dgqj6jZUDsMq86xLXPUxGMfHV46mesStLi7ue2NIuIJUnk1F7EL5V8dwnPN7+MZGmITtoS+Fdz1F7eR0ny69+4ytqXJNDqXPP4BxboRNTXEQK5MCMaDP6zYhoG0myiP7ZybPCAHJrJGeeEG2ss4PwaAPR5mQcFNFmVZ8d0aZ0yKjvTrAbLNGGtlvZALs2qDApLLQRGm92WRFb0E947xrpopHuavUf9hT2BxdC6WEbVX5KbFiYkSxOiDZ4yMGDiz1lN+fCcodow8K9Lwz5SwqIjeSk7fBuw+E2yoZvWvmrYRthV3CFZo519Q92EyGoWvuPZ/TthAeeUb1aL1p3iTbtxpEnWHjjfTuvSNhpHBaQecdF1F5SwxtRZv002ghLunBqXyJ7N3IbqgOSlJ0y0yUneqJNM6D/jmi/tfjbaY42pY96GeH7vb3UubGJ6j78nsqf+oiSLjyav2dGcmeUEwy5AuHBH3fCfv08tPX3zeQxNHucoZya3fcNCeSDP1Jn/5MqX/qcvVcVscXdGWR7lH441afmPwoMdRfkuFE7g5LjTNuv5AcHnuQvfIp62jsJ8yFEF6hLiDbHawF5UBAQBAQBQUAQEAS8jIAh0ab1ODE6+RGLaoQg4TSo0kfeYk80hCiAFNMu8rFoU2EOakKmz7+lQsGQ78UoRxt2KaP23rEfqaMnhhBiAu8JeGsghBWeWI1r1lP2fVfwJBiJiKvfXOU6SEBPRLhLtCEsFuEWSAIcNjGlL89SRCg1/LCWelo6eHeWF3O/bqCChU/z79pQPKNddvRJj5X+OYQe2T2Dyb1RWVYLEqPnze6V//cDylp8JQWMNifa0HcOO13+OnujILH9hnmPcZjR6CP3pIC4KK8SbSNJFoGdnTzbyZnHRJvmlGDoUXd9C49V+VMf8gIN4w6yHBeHZ4I0zeo7JdWpTehHtJnUh/LMyDC7vtthZ1W2IkOcHoZgZAOcjJ/KSwkP2n452jaTrNAtHHhiRV6wDTTRRTv9/7uINuTUallfTFH77EA48RFeq931zR7lNQPRAEICi+e068+ilj8LXTYcpL1Rfjd4WulPrFUJ57X236idsONMPOjqVTlD8dtIzNGGjS58o3BCdvjkDA4jtcvRBizgDYlQU5wYDZJkMESb2ffUiZ50NbaaekZzOzeflI6/3SHarGREzcHgiY5QRRwQYSR3eqIU74GEx5wJYdXweFeX2X0zeXR6v+atVa7DXeDBqA3F9lZ73NEnpBdB/kR9aDjr1+ZDaLTtNLsPbLXfuZa1hbRhwX9Zhscv+JcrJFeINi+vGKQ4QUAQEAQEAUFAEHCMgMcebSA3Oqo29p0yisTXm3OiaSc/7WU1lHPNcoo9Zh9KPP8IztU1asqOfNoVJkSps07nd81OHQ2Ij+aEuVhsIbQQRFr6vHOo5OG3qC2/nENH4T3B+TnOOZxPssOlvOSw0z7uyhOp8oUVFBgfzQm1cXmDaEPoJBKXFy99jcaccQjnPQG5xwcuXHsmh1ptWvkLh4Vm3HZRv5NTjSb/2BHWYxVz6G68CFKLBOSes3sGRJtRWQp3Iy8xFaYyeupe7GHT9GMOe9kh3EQ7dliEIdF58oxTeNcYJ5hFH7iL4amjzX8Uci4WhHPFn3ogy0lQQoxrsWNE/CmZgMeAWVipXrIVwTNSZBELLjt5bvop11LOPCHa6r/7gz3aghJHs5dD3YofKSghmsPCWD425xSLP2l/wqlxyOE09qJjXXLtdBwU0WZVH8bYlGj7/k/TvmPxb4cdiBNveLSpHJR6G4CTGG3bABLtta+o5MHXKen8o1g/EKaJvGmtBRWcqxLJ1q3IC3WKoZEu2um/FdEGm40TAZE8HRdOl3QSOoqFf/Gy1zgnGy4VEuwfFc4ndSZddAz3UX/qqP5+YNwoai2s4JNBO6s3ct24B7JX2XB1KuaAdzcfyqO3r7DB6l2zdmKjxqherb0xq1edoKpvj390eL8cbd2NrW5hMdj38b20I8CU9yX6n3bD2Uz+GPUThHDZ4+8T9fbQuCtO5ANHKp77lD2l1GmcTglqvUebmS6xDtjoSVd9s+W3oru5lTbc+DhvwGXcfrErzYOlp5+JLLfml1PJQ29ybrWInTP7NhcO3tVlA/Vyh3y1BXc8y7lQYUfV3KRlXdEAT1bMWfrd7+k1lkc372PDq/L5TzlUs2V9CZ90jDmV2gwcUO9mgXfaHnf1SW2sxh03hTFBe+DVD7tn1E7k5DVrv/Y7B3uDeR5ITBxWMe7S43jzU4g2x2sBeVAQEAQEAUFAEBAEvIyAW0SbmkjyCVopYzhsCeGRuMZdeQLl3/wk4Tdc+D1r8RVU+963VPHsJxSUFMvhVsHJ8TwZqn59JYeEco6PXmJSquShtwgnmmGyH3fivpRw9uGcuFstjH2D/Km3u5fDiZCrLWyHNA4RQp0qVFTthmICzu267HhCzjCc8IXwI/W8Wgxm3HExVTz14V/tTo4nEHyNq9e5Fow47ADhT6pvahEZmDiaQxbqv/6N60dfcJoX2oCFolq8KC8gNXYq9wz+jRwvCLPChBXkhRYr/WEI8DrQP6MOObArSz2HtiPED6Snekclv1Z1Iz9TSHrCgLp47DaHdUVN2ZHz7mGhpvqglU2E6+bOfoiSLjiaInafwKGkwF8deKG8JtEenEhY98kPLpno7e5mAtOorSokbSTKolbOzOQZHjrBaWOYfNbLGUgyvXxDR428KYFj7DF793teO379cqf19FLN+99S6UNvsfdG6IRkSp17Jnu3uTUOOt0yq097oAae0YaBs0ebTd+tsNMmgdeXjX+bLcD1WBnZAOQ8JPJhzwyrNrCnS08vbVr1G5U/8T615pUxsT3mnwcxaa+8qOzIADNd1Ouz9jAEtDv+1IPYMxZX0r+PoaqXPyPYS85refL+VPPedxyuBaLD0WEIJ+/fR4gse416e3pc9l+dPK1y6uEH2G14QOEyuo8+V738OW+KxJ9+MNt/7SmNSpbNykS5WsIj7fqzmZiF/Uf+N7N2wvtaX6/Rt9advoDc0R6GgE2QoXzfSp6VtxVIdaSAwCEI2jDmAe3cNYuq3/qa8/nhWxVz2O5MZvhHRzBM7uiN0+8pe6AFBljqifqWGn0rApDeYMYDLNtqTqJk0lS3LGS5q66B8m58nFNG6Puvlzu0XU+0IaUCiOaYQ3d1EW94z+i+kR4onI3k1Oz57uY2PoAIpKBvUCAlXXAUb36B9B50ezafFm6k91b6pGQLcqTsS3dLu2E7Yev17UceNhB02vmYfh6n5jYg9hQBbBTKa6Tjck8QEAQEAUFAEBAEBAFvIOAW0eaNCj0pQx9u6kkZ8o4g4A0EhrssKhICRJtRaJM3MBrOZdh5AA1l37amtjghbYYSG6nLGQJDJUNDVY+zXts/Ndzaa98jecIIAfFoE7kQBAQBQUAQEAQEgS2FgBBtWwp5qXdYIjBSiDZ4AxjlXxyWg+KlRisvS+WNhmKVh+BQY7U1tQU4bG3t8dKQj+hihmrMhqoebw3WcGuvt/q9rZWjH2fxaNvWJED6KwgIAoKAICAIbFkEhgXRpg215PAmhF7JJQhsAQREFrcA6FKlICAICAKCgCAgCAgCgoAgIAgIAoKAIDBMEBgWRNswwVKaKQgIAoKAICAICAKCgCAgCAgCgoAgIAgIAoKAILANIyBE2zY8+NJ1QUAQEAQEAUFAEBAEBAFBQBAQBAQBQUAQEAQEAe8hIESb97CUkgQBQUAQEAQEAUFAEBAEBAFBQBAQBAQBQUAQEAS2YQSEaNuGB1+6LggIAoKAICAICAKCgCAgCAgCgoAgIAgIAoKAIOA9BIRo8x6WUpIgIAgIAoKAICAICAKCgCAgCAgCgoAgIAgIAoLANoyAEG3b8OBL1wUBQUAQEAQEAUFAEBAEBAFBQBAQBAQBQUAQEAS8h4AQbd7DUkoSBAQBQUAQEAQEAUFAEBAEBAFBQBAQBAQBQUAQ2IYREKJtGx586bogIAgIAoKAICAICAKCgCAgCAgCgoAgIAgIAoKA9xBwi2hraO+i6W+tp9zaVvLz9aE5B6bSkdmjXa3pJaKbPtpAX2zYSDEhAbT8xAk0NjLItrXdPb309I8V9PIvldTY3k3+vj70j+RImjYlmZIcvK8q+GB9LS1fVUJ3HpVJO4wJG1Dvw9+W0Nt/1nAduIL9fem6g9Lo6TXl3Cdc0cEBFBniR4Ub21zP3HBwGj25+q9nVMGBfr60X/oouma/FIoI8iP0/7H/ldELP1VSZLAfXbLnWMqrbaXL9x5ni4HZA0Wb2mjeh3mE/x+WNZquPziNfDwuzTsvauVgj+RIWjQ1y+2CN7Z20TXvrKedEsIZP+219OtieuXXKrIqeyTK4m1HZLDc28mzmZydvWuCSz+VfOvL1OK269gIamjrcsm+dgwyR4fQrUdk0I0f5rl+h76gvMqmDrr7i0J+/LjtY+mPymZHNkGvW/r6lhyXTf/9oZzH3ui69oBUmrpdrCMdM7IFSq7Myv58w0b6vriB0He0BZeyd2ZY6W2Atmwre4Qx/CxvI8EmVTV1UFxYIF229zjaUNtKR00cTYu/KjJti1YvvKGLTpR31rs5lu25Z2qWa1xCA31p+r4pdHBGNBf9/rpaun9lMf89bd9kOmpC3zfD6D5wef6nCpYDXx+ffs/jnSd+KKOKxg7aOSnCsEzVly/zN9FzP1bQ3VMzKTLIn2+rd+PCA9lGa9tpV68q152+GOE6lO/bjZmV3bYbm55eon/uPIYu/EcSzbaQDb3ewIY4/Z4CPzs9efXXKtNvBb69+HaWN7bT+Jg+nYYs2OFiJstaGdH2H99js3FVMmAmX1pb7kQercox0huz8lW7NrV20fJvSmhlwSbWy6MnxtL0t9fzd0FdE+PDaMmxWfRDSSPd/MkG6uxGqUTn7JpAB2XEGD5/99GZ9MT/yni+1dPbS3ulRNENB6ezrTMaE6t2Qpe19Z42KZ7WlDYO+C6hTTd8mEdtXT08/0weFUQ/lze57LmyA07snTwjCAgCgoAgIAgIAoLAYBFwi2hTlamJKiZPdx2d6SJ+ije10VVvrefZsRXJ1tLZTW/+XkNn7DyGJ9IPrCqmN36vpvN2TaSzdkmgdTUtdOOHG8jPl2jpcRMoISLQtp9akg8TwIv2GNvvndbOHl4QnLBDHGEBnFvT6mqjWqzWtXS57qGP2mdQmPZeXFgAT1Df/L2a24z6VhXW031fFdHNh42nlFHBtHBFPoFE9ISIUosMEJcg2RIjAqmpvZuwCAgJ8LXF4+9+oLShna54fR1lxoZ41D890aaVCXfKHmmyqF2YKdJaL892cmYku6pcJesgKq6eksy39c+vr2mhZ3+soJn7p7gWpnpd+F9xAzV1dNNBm8kUd8bBqr5XfqmirNhQGj86hOUrJtSf7jsmm95ZW0PRIf4UHRJgq2NmtuDx/5VZlj11YiyBjPuprLEf0WaGlZENcDJ+eOb136rpgW+Kae+UKJq1fyqTPs/9VElv/1FDS4/P5g0Ku7aoutzRl8HYBav2fJxTR3d8VkBdYCCIKDU6mG03Fuyz38uhC/6RxPf/810p3XN0Fm+mGN1v7uym69/Poyv3GUfrqlvoo5xa3jgBIa9s+L5po+i136sGlJkxOoTrgG2Z8fZ68vUhF7mi3sUzWPzr21lc32Zar8IMmy/u9EW1Z0u+71SGtHJh1k9gVN/WRfukRtGsd3Opsb2Llp8wgRIj7GXVk++pEz3BM1bfIWXv8Jwi2vC3J7L8c3mjYf87unoN5UI7/r9UNBnKF0hjI70xk0dol5F+mN03Kx+2NL+ulccR8wlsCu6ZEklfbthEt31WwPMWdZ2yUzx/K7QbFWrTBfJg9Hx2XCjd9XkhE7HYGMD4n71LAp02aQwZjYmZ/UA7jerFhpRepjq6e3geCVJ1UmI4YRNEO85CtA3G+su7goAgIAgIAoKAIOAuAh4RbTd/kk9f5m+ksEA/WnxMNqkJJQisx74v4x1PM6JNEWvFm9oJu56YgM55L5eSRwXzrmlogB/34YWfK+nBb0ro2O1iafYBqbb9Asn3xOpy+ip/E6Vj91pTFl6Gx9pdnxewRw68cQZLtGEhjInqtLfX0/bxYbwYfOfPGnrku1KXRx120uE5MUPnsWXbmc0PmC0SnL7/dz7nzcW9XibcKXukyaIaMyt5tpOzwRJterkxKk9PtLkzDlbtU3UrGQDRpl0g2/Ud79vZArOy7Rbg+F3fdr0NcDJ+IDLgzRka6MdkFBaTuKAHy74uppN3ih92RNt/V5czAdPbS3TdB7ncH5Aw8IKBl/Gth4/nezd+tIGu2KfPw9fofk1zBz3/UyXb6dauHvZkwQL9X7snuWw4yN2nVlcMKBPfClzP/FhBT60up3FRQS7ZUfYfpOlhWTED2vnBulrTetWYgqBzpy+qPVvyfU+INrN+qv78UdXMG2EgU+88KmMAoYH+whPUisx3oktO9ATleJtoM5NlEIq49P3/cH2doVxoxx/elEZy7ePjY6g3ZvKI+o3KMbtvVn5UsD/NfCeHOrr7NgKVDXrzj2rejMCcBvOP697Po/N3S6QJ8aH0zJoK3lAM8PvLp97s+d8qm+iJH8rp4j3H0nHbxfI86aQd43k+ZzSvMcMcc0yjevXyg3kjPFhP3DGuXxSEEG1/5yxQyhYEBAFBQBAQBAQBKwQ8ItrglbC6tJH+rGrmsMh/Th5D8Eh68edK+qW8ifLr2phoQ9gnvEhwPzzIj0MH1pQ28EQRHgUI0cJuJzw5ELaAME51YSGPMAAQcAgDxU5lbFgAtXf1MJGHxdrx28e5ngfJFxXkT49+X0rljR3saTcpcM+n0AAAIABJREFUIdz1+0u/VPKiD/fh2TZYog3eLJhIol3zD03n0IhfK5po7vu51N7VS/unj6IL90gyDJ1VO7To/65jI+mTnDq66bB0+rG00YXVvIPT6bmfKjhcCxdwgjebFk88g5APhNrZlaWeA5aI/ECI2vR9k+mY7WJ5ga/KVSEx8EBB6IcaO9QFr5KHvu3z4sNkHLvu28WH9fNoUyRGXWsntykkwI9xwQ445AQEKuqElx76hn5NiAvtJxNzDkqjOe/mUmJknyfjhrpWlh1gqr9Gmiyq/lnJs52ceUq0wZMKIVC7JkX0C2F1QrQ5HQcQ1Ko8s/qAgRkZZtd3vGtnC7xFtBnZACfj9/rv1Rwaqrd5etm2IklgA810UavPsLtaOwH9D/L3pd8rm+niPcbyRsfXBZuY3FMh7soWoD2nTx7DnmNYWjslbTC+8Ii5++gsbiPIURBnuGDTof+4zO5j8T7/0PEUgjDDzc/Do0bZcBBoRu/iGXhjIiT3m8L6fh5tWvuvaAJ9O83qVeOC/rvTl3/vkUTXvofvQQ/de0wWh8MO5fvKC8nIQxPjDYIKdhphdvMOSaOFnxawB+n2Y8Loo/V1A8YM5Snd2dTWSYdkxnD6CL3nEPByl2gz0iUneqLaY/at8MSjTauHWhkBwWTU/4e/LTWVR63s2MmXE3lEeUblmN1XXsv4XVv+N0X1TGLju9zS2UOTE8NZ5xThhudhGx76poRuPzKTyhra2WsPej05MYLO3z2RyTjtpX2+tqWTZr6znpo7emhyUp932fUHpXGKDbsNRG07oc9m9arvCGQX87Ar90keEP0gRJssgAQBQUAQEAQEAUFgSyHgEdGGhVhUiD89sKqECRd4j/1W0Uytnd0clqNILOxII3xy9v6p9FN5I+XVtHI+rmveyXGFHCrSSYUnKCAU0YZFlSJeRoX4s7fYwk/zqaq5gx44fgLFhwcy8Yb8JKdOGsNEG4gnbXlYeMJrDvnUsKOqwtz0oGvzypmFuijiC+/umBBOCw5N5zaoS+VqAfGIySUIwRN3+IsQxHOuUFXkKdsvhds+JXUUPfdzRT+sbjp0PM19P4eLhlcPMNbjqZ6psylL4R7o70Mz90+l21bkuzzxEIp4yyf5TLx9W1RPZY0dTIot+rKwX3uAKcJEztstkWJDA9gzEDl49KGxKAMeTpi8XzUl2RUCiLFDvhXgUdHU4fJEgMef1itBLWYw3ghfxGJbeQ3qx2wkyKI+LNNOnoGBlZx5QrQpuVYhQdpccU6INqfjoIg2q/rQPysyzKrvTrAbLNFmZwPs2mBm8/SybUVsQWfnf7zBUBfxm5ndhd2+7sBUuvnTfELIG3I+oh5cy2BjKpvZFlw1ZRzn4bz3yyJeIMOLzAnRBtt2/Qd57IG229gIfscdckmFnJ2wfRyHsiF8GuH+yF+nbDi8CI3KvGyvcfTMj+V04PhouvXTfJfdjAjy72f/lQ3WthPkLELd9PVq82u625etmWgDAQOyFRtDIF9vPTyDvirYxHYWpKQZkQnsfqto4u8AwhJvOCiNDs2KsZUNT76nTvTE7lsxGKJNL8tKP/X9h4ebFV54z06+9HWZPY+QeiM5Nbuv5FdfPqIFQE7deEg6e+hhDoJnEdqpLnjh1TR3ckSBijBQv8HTbOERGazjRs/j3o9ljezBivDxXZIi6NYjxnMqAiuiTd9Oq3ohU6gD36zmjm46d9dEVzi5apMQbVtqaSH1CgKCgCAgCAgCgoDHRBsm1yBAKhs7eOe7rLGd9k+PZgJHEQfwfMJESV3wSLvp0HRa8FG+i2hTEykzjzbk20ASdD05pya2IAQQFqRP4KsSmmNihwS8aOucA9PYy0o/6Xc3R9vcg1J5AYr8JLccPp692bQXDluANxryMIHY0obXqkUedvzhWYbFbWSwP4fJ6rGC990dKwpcC0aEUJg9Y1eWFnc9saVdQCqCxag9yCeFXCoY76SoINOQHRANCI0D+YfcLzjkIq+ula7Yexzn2EKImTY81IxoQ/43/W9GRNtIkkX0z06eFQZmcuYJ0QadHYxHG4g2J+MwWI82u747wW6wRBuwsrIBdm3AAhbesCCvkM/R7LIittRC2UgXjXRXq//4G/YHlzrwQuWnRHJ5M9LACdGGAyWQS1J5rblLTl2611i69dMC9tTFYh6bN/C0mRgX6rLh762tMWwj8jLhAvmv+ocNirbOnn72H8/o24n8Tkb1ar1o3e2L1psIdW6J9+28ImGni+vb6fYjM/jgHmxEmbVT2x+1EQYSFASNnWxY5Wgz0yUnemL1HdF+a/G30xxtSh/1MqLVU23/4Z1vR7TZyZdTedwrJdJQTs3uK/l1qpdqjJHTcM77ubxhqcrAhmVpfTvPQRDaioNwzJ6Hd/6Sr4v54AvYum8KN7mIPCuizQhzs3qVTF2zfwrd80UhR0mo6AIh2mRxIwgIAoKAICAICAJbGgFDok3r8WV08iMW1adMiqdHvi1lD7YpqVF0wPhoOnLC6H4kFhZtKsxBTdb0+bdUKNjYKOMcbUgEj5OwtB5PemIIISYIE0WuOHiSTX87h/OnYRELUgehmdi9VQcJDJZoQ1gsTlpEEmOExy4+NpsQ+vLu2hreWVW7wghhAiGHyZ/WQ8hoook+6bHSP4fQI7tnQCwalWW1IDF63uweFhRYnMPT0Co3jspJg5wpyG1z/9fFfEItPOWQ28ebRNtIkkUYBDt5tpMzT4k2bV5F6FF1UyePFeT8iw2b6I4jM2iXzR4MCC2Dd9Sem09JdWoTtESbWX3AwIwMs+u7HXZWZSsyxOlhCEY2wMn4qbyU2HjQ5mhTJCswQoJyK/JC2UAjXbTT/7+LaIMH8+rSBjpxx3jKqWnhDQ4cTOBJXjMQE7PfzSX8H2GXqwrqXTb8k1zjnFiw+foTa0EUwEtLa/+N2okDFnDp61U5Q/HbSMzRBtIEeUVhl/dOjeLvqF2ONiaw2ro47xa+ddgkGwzRZvY9daInCH1V3yGjTRlPPdqsZETffxA8RjKuz9FnJl+eyKOZnBrdNyof+olchkYh2soO4WCnhYePp5jQgAHz1MUri2hUsD97rho9r5WHdVUt/ULAzcbEDnPUo61X+537vqiBlq0q5kOoMB9TIbDi0ballxhSvyAgCAgCgoAgsO0i4LFHG8iNgo1tHJKDS+VE005+1le3cAjPnilRNG1KMi+CjpoQQzPfyeVTBbGAwmV26ihCBxGWiEU/JtNY2GOxj9AJHDSA0NFNbV1cLrzecJIdLuUlBxLg5sPH0/0rizl3h5oUeoNoA8G2dGUxvfpbFZOMNx6SxnltELo6bd8UOiB9FL3yWxUv8ODRpj051WiiCVJOj9Wpk+Lpuvf78MVu/OqSRttnQLQZlaVwN/ISU2Eq/xgXyWFiK/Lq+FAKhIZqxy49JpgWfVlEZ+48hvO1IawLXiRGp6oiRBQ5YLCA/fc/kvg02piQvxLbGxFtSiaQD8Zq8aRVV0XwjBRZRE4aO3lekbvRUs48IdqQbxGneyJfHrwZXvylksZFBrGXGuTj7s8L6djtY9krETkYsTiHzim5djoOimizqs+KDAPRa6Zj0Cs77CDX3vBoUzko9TYAcmjXBuQthM179ddqJingERTk78P/zqtroTkHpHHCcSvyApsHCN8z0kU7/bci2mCzb/+sgMPI2e6sLHYUOooF/rwPN3DoOS4VgoyweuRYQrg5QlH1p47q76dFB9PP5U18ovOm1i5aNDWTD7cB2atsuDoVU/+uOpRHb19Bgqh3zdoJLzijerW2xqxedYKqvj3IG6bN0baxpe8EVqdYDPZ94GFHgCnvS5xqfddRmUyqGPVz4eEZ7HXdQ0RzD0zlnF1Pri7n/F3qZEinBDVsAC6tnTL6ngb4+drqCVJIWH0r6lo62du9s6eXlh6HDbG+NA9WuBjJyE2HpPO8wqj/6mRd/bgiJBOyN2v/FPZeNZIvd+UROdKMyjG7b1Z+cIAvhw0jCgGbgEgTgVyO2JhUcyjYaOVxi8NFnv+5kuBxenBGDB82gjx/yv4DG+3z2GgDYYu5wZrSRpYdvAti1mhMzNqJMs3q1cpPfFggLVlZxHXuPi6S8/1i81OItm13cSM9FwQEAUFAEBAEtjQCbhFtagGDyTnymd1/XDZPbnAh1wdPfGpb+d/4HeQQQiixKARphoncjglhnL8LeYTgbYBFZk9PL5NSz/5YwYsr5DbbNy2Kpu+bwu+phTEWar3USy0dPTRt32SagmfeWs91qlBRtXva1oUpMXF4A4gBdXKWel4tBjEhe3pNuavd0cEBFBnix4sN9QzCH7CoUH1Ti8jM2FDuM3aHUf/UzUm+8e5bf1TzpB7lYxGnvVTuGdwDWYEwK0w0QWJpsdIfhoDwHv0z6pADu7LUc2g78urBk1C9c3h2TL9yEWK7S1L4gLowdiq8asLmwxAQvqj6oO0jvFmufHMdnbNrInuyIUQJiyl14IXymkR7MJl/Z22NSyawaABZYdRWFZI2EmVRK2dm8gydwQIa8q2XM5CoevlGaKGRNyVOBERCa+3z2vHT5mrDeDz+Qxm9/EsVyynIk7kH9sm1O+Og1y2z+rQHauAZbRg4PNrs+m6FnTYJvL5sqwW4HisjGwAimsiHvWmt2oBwK2AK7zssUHHSpr+vLx2cGc0El/KisiMDzHRRr8/awxDQbtTz3tpahv/oiaMJxC0whWwhp+Jj/yvj05Kxb+HkMAS800ccVhEOU1H2X3ksqpx6uA+7DXIRl9F99BkbFvCuAqkL+689/VDJslmZKFdLtMHj7/YVBWz/d0+ONG0n2q6v1+jj7E5fsEGkJdqwCTKU71vJszbkb8bb62lMRGC/MGZ9O+Gt/vC3JWwDenr7EuLjIATYdHf1xun3FPOHsAA/Sz1R31Kjb8WY8ED2pFJzAW0OVjPdMpPlB06cQG//UW3af6NxVZ6BINpAuunlS522baQ3ZvJopB8Kf3fKB9mp2ozx1Oo5Uj/g5GB8t7HRggt5KZH3EaSifuyNnocnKzYOcfgVbBu+25fvPZZ+LmsaMCbA9vXfqgztB0JV9fXigBe7eZya2+AgJUUAQ//kEgQEAUFAEBAEBAFBYKgQcItoG6pG6evRh5tuqXZIvYLAcJdFRUKAaNPnkJLRdX6y5lBgZeeNNBRt0NaxtbVnqPs/HOsbqjEbqnq8NQbDrb3e6ve2Vo54tG1rIy79FQQEAUFAEBAEth4EhGjbesZCWjIMEBgpRBu8M43yLw6DIfjbmqi8LJU3GipSnhNDjdXW1BbgsLW1528TghFU8FCN2VDV462hGW7t9Va/t7Vy9OMsHm3bmgRIfwUBQUAQEAQEgS2LwLAg2rShlghvEk+cLSs023LtIovb8uhL3wUBQUAQEAQEAUFAEBAEBAFBQBAQBAQBawSGBdEmgygICAKCgCAgCAgCgoAgIAgIAoKAICAICAKCgCAgCGztCAjRtrWPkLRPEBAEBAFBQBAQBAQBQUAQEAQEAUFAEBAEBAFBYFggIETbsBgmaaQgIAgIAoKAICAICAKCgCAgCAgCgoAgIAgIAoLA1o6AEG1b+whJ+wQBQUAQEAQEAUFAEBAEBAFBQBAQBAQBQUAQEASGBQJCtA2LYZJGCgKCgCAgCAgCgoAgIAgIAoKAICAICAKCgCAgCGztCAjRtrWPkLRPEBAEBAFBQBAQBAQBQUAQEAQEAUFAEBAEBAFBYFggIETbsBgmaaQgIAgIAoKAICAICAKCgCAgCAgCgoAgIAgIAoLA1o6AEG1b+whJ+wQBQUAQEAQEAUFAEBAEBAFBQBAQBAQBQUAQEASGBQJuEW0dnTX00/pp1NpWTD4+vjR+7GU0bszpmo720C85s2hjww8U4B9Jk7IWU3holi0Qvb2dlFfyEFXUvk/d3c3k4+NHkWE7Umby1Y7eVxWUVL5IheVP0sT0G2l01N4D6l1XeCdV131G3T2t/JuvbxBljLuCSqpe5j7h8vePIH/fUGrrqNQ8czmVVL3iekYV7OMTQNGRu9GE1DkUGDCaiHoop2gJlde8S/5+YZSScDY1t+Xz755ejc1/0h/5N1NbewWNHrU37ZhxG1ruaXFeeU8rB1HhO9HOE5a7XW5bRwX9sv4aigibQNulz+/3/tqC26iy9kOyKnskyiLkJD7mUBcW5vJsLGfpSRe69FPJt75MLW4RYROpq7t5gFzj3ZDgZNo+fT7LntIN6AvKg27klz7C7YyLPpCaWvMc2QS9bmkHHfXtnH0/bSh9hMfe6EofewmlJJzhSMeMsFNyZVZ2Xf0qqm/6lfuOtuBS9s4Mq4E24K/Sre1RD5VVv0mF5U9TR2ctBQZEU2riedTcuoESY4+j3OIlpm3R6oU3dNGJ8v607gqb9ixzjYufbzClj/03JcWdyEUXV75AhWWP89+pSRdQ8ph/WtzvoQ0lj1Bp9avkQ779nsdLwKW9o5oiw3cyLFP1pbzmLSqteo0mZS2iwIBYvq3eha2Gje7fTut6Vbnu9WUgskP5vv2Ymdtt43b+hVFvby8lxk6lrJTp9NO6qxzrTd831+n3FPhZ60lJ1Uum34r6pp/pz/xbqL2jlkKCx7JOQxbscTGW5U2NP9LvedezzVRXWEg6Tc5eSgVljxnIlHb8/7LZTuXOXVkxeh5znfWF91D1xs8IYwbbsf34BTxfKa95m3UW8y9ciXHHUXbKLFejjXQIP/a/H2Oir8b9NRsTjLNe78fEHGr4PUMb1hXeRT097TzPDAqIp6bWXJfdVvruxK7JM4KAICAICAKCgCAgCPxdCLhFtKlGqIlqVPgk2nnCUhfx09iyln7N6ZuoWZFsnV0NVFz5HI0feylPpNcW3ElVdZ9SUtzxlDHuMtrYuIbWFdzB5WKhFBYy3kH//yL59BNGvNzV1UA/58yghNFH8aSzpa3Q1Ua1WO3qqnfdQx+1z6AM7b2Q4HE8gUW7E+OO5QkqiEIQEBNS5zJB+MeGBdw/T4iovg739amtvZwXCN09LTQ5azH5+0c6wOPvfaSpJYd+yZlBocGpHvVPT7RpZcKdskeaLP41aubybCdnRrKrylWyHhm2PU1Mu4Fv65/f2Liaiiueo4lp17kWpnpdqKr7hLq6mygp7gRXGSCpnNgEq/pAPEWEZlN4aDbLl79/FE3Ouo+J7kD/aAoIiHagY8bY5RQttiw7OeFMAhnX0PxHP6LNDCsjG+Bk/PBMYfkTVFj+DI0Kn0QT0uayTueXPkrVG1fQTpn3sP2wa4uqyx19GYxVsGpPadUrlFeynHp7u7mK4KBEmpx9P5OIv+fNc5FrRRXP0g4Zt5KPj7/h/c6uRlpXcBulJp5PjS3rqbb+a9qON06muGz4qIidqapuxYAyo8Inc919tmUGkY+vi1xR9j84MJHL1LezqSXXtF6FWUPz7271RbVnS77vVIa0cmHWz+bWAursqmdy/bfcOUw4Tc5eTGEhGbay6sn31Ime4Bmr75Cyd3hOEW342xNZrt20kvJKHqDe3h4XXGNGH0ERoRMMZT84MMH1nJl+mMldgP8ot2TNTJ8am9fShtKHaGz8qRQTtRf9kXcT2+z0sRcxBmpTQ22iqI0eIx0y0q2G5rWGeoM5i5E9ACZGY1KzaaWp/ullB+RhUfkzFB6aQTFRe5Ofb0i/8RSibTBWXt4VBAQBQUAQEAQEAW8h4BHR9mvutbSxYTV7BOyYeTupBQU8OIorn6fe3i4Loq2PWGtrL6OdJzxAmGCtzb9l88JsGe9Q4oJnS3HFszyp3378Lbb9BclXUPY4bWpYTVgAT87+qyy8jN3onKL7aIeMhbS+8O5BE21YCDc0/Ua/5s5hInDnCcsIi0i0ebv0m3hS29yax/fwb08us0WCJ2V5+x3vLu77y4Q7ZY80WVTjZCXPdnI2WKJNLytG5emJNnfGwap9qm4lAyDatAtku77jfTtbYFa23QIcv+vbrrcBTsYPRMZvudeTn18wk1F/Lch7aG3+7ewlPNyIttzipTR61BSi3l72IsIFEqa2fhV77U1IvZbvrSu8m1ITz+G/je6DmIO3GTwnsaCGx01S3LGUmTzdZcNjIvegspq3B5SZktBXLhb4ZdVvUFBgvEt2lP2HB+2Y0UcNaCe8e8zqVWNaVPG0W31R7dmS73tCtJn1U/WnruE73giD3E7KXjyA6GA9WT+NrMh8J7rkRE9QjreJNjNZrtn0NXtgx0TuyWQRvv3JY85gYt5I9kFAqsusTDO5g8eZO3pjpU/w7IRNGRd/Gv28fholxB7FG475ZY9RVvI08vUNHjA9MNIhI90qqnjGUG+wSWqGidG8Bt6mZvqntbnwii4se4LGxp/SL9pBK+dCtHl7tiflCQKCgCAgCAgCgoAnCHhEtK0vXEQNzb9Sc2s+JSecRePHXkLwSCosf5ywg9raXrKZaMugnKL7qaIWYTqhHGYCb7WKmnfZowAhWlFhO1FF7XsUO2o/2oHDIvsuLOQRHhAcOIaJrOqNnxN2eXt6O5jIS0k4l1ITz3U9D5IvwD+KCiuepo6OapqYfhPFjtrX9Tu8RRC2AA88hLp4w6Mtr3gZe7Rlpc6kMTGHs6fEn/m3Uk9PJ4eUpiddZBj6qnaS0f/IsB0IIWvZqbNpY8MaDVYzCLvg8BLC1RcuhpAWLZ4zeCGLXWm7stRzfZP/HmppK6G0pAsoJeGszSGvfeX+FRJ0NeUULevXHoTjYuyrNq6g0OAUDiEMZ5LxrxAkRWJAHtAmkLG4hx3zhNFH81iDPAXR2ucBtROFhqT/P3vXAWVFkbXv5DxMDjA5ACrmnPOqa06ra97gv2sWBQUVQVFBwYBp3TWtcV1XMa45rVlMmIHJgcl5hsnhP98d6tmvp7r7vcdzYMbb53gc+lVXV3117+2qr+695SYThZmX0k9l11FoSDL3HfKEMOL0pKPHyPhkk0XVQTt5dpIzX4k2eFLVNr1McTE7uoWwekK0eT4OhS6yyup9wMCKDHPqO551sgX+ItpA6JttgCfjV1H7T94UMNs8s3DbkSTDw702uoiwLb2dgP4HBobyJkBG6qnUueFHJrBSEw6jGTmjZJh6Fn+nJSI88BL2LvaUtIG8wL5vP/0OWld5K9tuFT4Pmw79x2V1H95q+FbAU0WVh/elsuHhYWnU2Pq/MXWiDLwxG1ve5j4ZPdqM9l+F3pvbafVeNS7ovzd9yc+4iL4tuoxD3EA6YvNoPJ8HHlZjBtIFBBXsNDa3CrMu440oENuw6c3tn2rx/dm+d1LilD1oq7xFfiHadLrkiZ6o9lh9K3zxaDPqoVFGjIQUNggRLjqrYJRwVJdVeas6oR86ubPTD29kCN/cH0oX0NBQD5OEgQEhvPEHb1F8Y6Gn8MjLSj+TCURcVjqkuw+ZdtIbMya6MYGcWtWjvj+QUXyfoFcI2TVeQrSNmRrJDUFAEBAEBAFBQBDYzAj4RLQhBAukVmXdoxw6CO+x1o5VNDTUTfUtr7tILOTNKK5awUQcSBWQWwUZF/LET4UcKtIJIRgqlA2YKKINXgmKeAkOiqFt8m+iNeU3UP9ACy/kUA8WnaXr/0E56edQcfVdTDy51zdMq9deTAlTdifsyqtwQzP2xrxyVqEuivjCs9ERBbRV3kJug7pUnpSh4V5C/iZ4byAMyngZQ1WRd6qm4TnOOQTsjFhtlbOAvi8dDe+DV09Lx+dj8FRlEPZqV5fCHW1Cjhx4iihPPIQiYkyR4wv59foGGpjUKqt5wK096YlHsrfI1JQTKCwkiUrX38deC+bQ2PqWN6ioYjlFR85ggkyFAM7Kv4nHFQQpwpCUJwK8VYxeCS4iJCiG8jMvZC8f1VbzmE0GWTSHZTrL8895r3Ry5gvRpuTaHEIEvD0h2jwdB3hqGfVP9z68044Ms9MxT7DbVKLNyQY4tcHK5pll247YYp2tWK7VRfxmZXdhQwuyZrNXLzYsCjIvobL1/+BXI9dUa+cXbAty0s/m8M6ymvspP+NCDjfzhGgb9fSZxwR+cvyB/Iw3xABsKkLdkuMPpoTYXWld5XJKSTiUZmTPddnw7t5KbZ3Tsy5nm4RnkY9T2c3QkAQ3+4/75naCnNW/9+f8mt72ZUsm2vCtbWn/lL0PQb5uV7iMUx/AOx1e6boxU99nbNqAlAOGkA14FznJhi/fU0/0xOlbsSlEm1lGjPoJDyzMQYze9nbl1bOeyh100xu9Qf1WY9bU9j57ICLUNyZyJkchVDc8y9736sKG2Iyc+ZzbVqdDwUHR2vvYaLTTGx0mujGx0z/IDkJUsUGAOSZsUWHWbDdzKUTbZl5JyOsFAUFAEBAEBAFBYAwCPhNtILKwI4rJJrwVevpqKDXxN7SmbLGLaFvfuJI9ldQFjzR4KmCSrog2FSJq5dEWETaNwxvM5JyaVCKniC5JsUpojjACEBnIE4QdUXjrmCf93uZoy8+8mEqr7+WJKxZ3qYmHm4i0Zt7tBqkEYssYXqsWeQitoZFhXtyGhSaz54YZq63zFtK6yttcC0aEeliWcajLiLuZ2DIuIFWOFl174H3W0rGKxxvjZxWyA6IBXoPI54Od8trGF6m7r4qy087iHFsIWzGGh1oRbXiH+Tcd0TaZZBH9c5LnnxdtejnzhWiDjmyKRxvIGU/GQRFtdu9zItpGdUjfd0+w21SiDW23swFObcAiHeFc8bG70naFt1p+luzIC+gn7ItOF3W6a9T/rfOu49A+XFvnLqIfyxaRyk+J5PJWC3YnMgX14YAH5O4b9ZQdzYXlDWEAG/1DydXU1vkVe0oNDffzNwO5/5QNh1esrk4coIMrKW5vV/+wQQE7bbT/unYiTFX3XqMXrbd9MW4c+YKFP5538oqEne7tr+UDhLq61/FGlFU/dRth+F5ABp1kwy5Hm5UueaIndt8Rt2+tFznalEKaZVndR74/5E5FblajfFiVNyq4uYyV3LV3feuV3uAdOp3ULzREAAAgAElEQVRAbkPkjS3MnkOVtY9SW+dqPqQJOdrg2d7ZXcT5OOGhl5JwEB9CpdMhhM3q7gcFRdnqjQ4THdFmp39KdnKn/R+VVt/HGwToD6II1CVEm+VnRH4QBAQBQUAQEAQEgc2EgJZoM3qc6E5+xKIanlrIO4LJHZJTY0KHPCDGCTUWbSocQE1Izfm3VCgYQkSNedUUAYeDDaYmHetG6piJIYSYgEDDbjxCYb5ZdxH19FbzZAykDkIwsVuvDhLYVKINBz0gDBXeXWEhybxYBrGHCSsWdaOTWCw6n2NvkcKsy91C8ZxCJxRW5nLGMA2rMiAWjWEYOtx1RJt5nHR1jOL+7sbFfY5tbhyVcwULMYTWIPl74pR9KDPt9xwu60+ibTLJIuTGSZ6d5MxXos14gAn0qKeviscKBAS8KWfmXOUK+8NJvaHBcexthMtTm2Ak2qzeh/qsyDCnvjthZ1e3IkM8PQxBZwM8GT+VlxKks3uOtlGSNToinw9HsCMv7HTRSf9/KaINObVa2ldRztSzqbXza+rrq6P+wRavck2pPGBYeH+z9pLRfJ/T76CGljdcNrymafS0VnPeN3i6mU+sVcnqjfZf1860pCNZjs3vVTlD8dtkzNGGb0p1/b84RBiJ5ZFuwSlHG7DAya/I94XvM06R3RSizep76omeIH2BlWc02umrR5udjEBHETK+df5iwkYgLrvyam7njdzVWsj4qH3xPOchdELZM5BsxlBs45wTno2QdcxfdDqEsrr7inzV6Y1Vf+1yz+rqMX7Pmts/pIraR135AVXYrhBtm2kFIa8VBAQBQUAQEAQEAUsEfPZoA7kBd34cZIBL5UQzToow0UIIE7wRQO4gJAXE14+lCygiLJN2nDma28vq1FGEK2xbuJwGBztHww+DYjhUA6d99g00cuho30AT1TQ8S1vlLuLQAlyKpANJuE3+ElpXcTN7jaENuPxBtOHEq5/KkFfkTYqP3YXzy8FLBX1ECGZ60lFUXvMwIYxy24Jb3E5O1U00kbzbjFVm6mn0gyF0FAsPpzIg2nR1Kdx1XmIqbAO72Tjhr7bpFU7UDpLQOHbIy1Ze8wClJR1FU6Jmcf4lnBCpO1UVSZ4RngoSFsQjTqM1JrbXEW1KJrq6S2wXT0ZpVgTPZJFF5MFxkmdgaydnvhBtXT2ltE3eYpZleGyU1/6TIsKmcljYqHwgJO9AziXY0fUDe2zib3UisKfjoIg2u/fZkWF8GIKFjvUPtjpih8WkPzzaRknCsTYAi1qn8QsJjmabV9/8BhMbCIMKCoqkitpHqLunguDJinxQduTF6CmGd2t10Un/7Yg22GzUm5P+B1az8tqHPQodxQL5u6K5BE8cXCokGKePwpssI+UkDkU1nzpqvo9QdJX/Cp5xW+ct5jyOIHuVDVenYpqfVYfymO0rZFM9a9XO5Pj9te812hqr96oTH83tiQzPdcvRBlLIGyw29Xng4USAKe9LfDdmFSxl4kjXT5xAjFQCOOwCG1g9vZVUXf80bVNwE5MeTu+x82iz0qWgwDBHPenurbL9VvT0radviy7feEATPOmzNs45rE8XtpIR5e2N+QW8/5Q3qlV5eApW1j5G8MQCkavTDyu581bWrGQQG2PYRMMhUEjvAf3DvAJtrmt6mTLTzqD0pCP5W4+NUmXPrcgw832kENHpqx2GujEZGRmw1D+j7ESGZ9Ka8pt4gxebQNj8wSanEG2yyhEEBAFBQBAQBASBLQ0Br4g2Ncnq6a3i3c9ZBTfzzu4o0baAcPIgfsPFv+cvpar6J6m5/RMmybCgxGmc3xfPp/au1ZSacDgn4EZCXpBSo2EGnRxuGR+zE03PnkNhoamuhTEmkyMjw5yTLXvqHyk14RAOEcI7Vaio2rVFAmpcSLyNiR1OBwPpo8qrxWB+xgUE7xzVbpxqFRwYyYn+fy5zPlU3POMqoxaRsdGzmEDCrjHen8JJvoPYE6ih5V0KDYnjHEggKIyXyj2De8irhjArTEwRdmvEynwYAkhHcxl1yIFTXaoc2o7FBsgG9cy0lBPc6i3IvIgS4/YZ8y6MnQqvigzPYYyG2INvtA/GC+F136ybTdNSjqeMlJM5lBT59tSBF8prEu0pzJzNhKSSiREaZBJC11b1nskpiz/LmZU8w0MnKjyXkJvNLGcgJMzyjbAutUDE+CjcQGggH6CxvHH8jLnTsAgqqlpB9c2v8UEfOBEPMgK59mYczLpl9T7jgRooYwwDh0ebU9/tsDMmgTfXjX9bEQZmrHQ2IDxsKncJB33YtQFeIMAUnhkgTfsHWpmESpyyO03Pnuc6edmOvDCGWpl10azPsLtG/UfSc+RtwpUUtx/hFEnYy9G8lvOZIMcJgAEBAR4ehjB/IyHyOhGNuOy/8lhUOfXwA+w2PKBw6e6jz81tH9KUmB04Nyfsv/GERyXLVnUaZRx/b527kL14YP8RGjdKcI5tJ7yvze91M2gb/+FNX+AVajwMAWTWeD5vJ8/KEwmk+up1F7NOG8OYx7bzd7S2YhnbAByYgw0WEO0gzr3VG+QI9eR7irBfPuDIRk/Ut1T3rYCXPMZezQWMOVitdcteljH3AHEH24dNCIRfWslUS8enG4m2czlE01u580ZWrPSpt7+Ofiq9jjo2/EQBAUEEYg/j1tz2EXshj+Ztcx9Lsw4ZT33WedmP1RtrTDAv0I2JTv+M35af52Lu8zU1h+nuLXd57smpozrLJfcEAUFAEBAEBAFBYLwR8IpoG+/GqfeZw003VzvkvYLARJdFI9FmzgElo2tNtG0OrJy8hMZ7vLa09ox3/yfi+8ZrzMbrPf4ag4nWXn/1e7LWIx5tk3VkpV+CgCAgCAgCgsDERUCItok7dtLyzYDAZCHa4MGpy7+4GSDdYl6pvCyVNxoapjz+xhurLaktjMPaC/jk6C0Bmy1GYLbwhozXmI3Xe/wF90Rrr7/6PVnrMY+neLRN1pGWfgkCgoAgIAgIAhMLgQlBtBlDLUfDm66eWChLaycNAiKLk2YopSOCgCAgCAgCgoAgIAgIAoKAICAICAKCgN8RmBBEm997LRUKAoKAICAICAKCgCAgCAgCgoAgIAgIAoKAICAICAJ+RkCINj8DKtUJAoKAICAICAKCgCAgCAgCgoAgIAgIAoKAICAI/DoREKLt1znu0mtBQBAQBAQBQUAQEAQEAUFAEBAEBAFBQBAQBAQBPyMgRJufAZXqBAFBQBAQBAQBQUAQEAQEAUFAEBAEBAFBQBAQBH6dCAjR9uscd+m1ICAICAKCgCAgCAgCgoAgIAgIAoKAICAICAKCgJ8REKLNz4BKdYKAICAICAKCgCAgCAgCgoAgIAgIAoKAICAICAK/TgSEaPt1jrv0WhAQBAQBQUAQEAQEAUFAEBAEBAFBQBAQBAQBQcDPCAjR5mdApTpBQBAQBAQBQUAQEAQEAUFAEBAEBAFBQBAQBASBXycCXhFtg73D9Pm1pVT3aTsFhQbSnssKKHnHmJ+RGyH6/r5qKvpXPcVkhdO+d06nsIQQR2RHhomq3mymnx6soe66fgoKD6Ts3ybRzLPTKSw+2PF5VaDx6076+pYK2mtZIUVnhI15rvylJip6qp66qnr5t9ApwbTnknxa+2gd9wlXdGY4RaSEUOOXnT+XWVpAax+pdZVRFYdEBVHeCck048x0bjONEFW80kTf3V1NEamhtN0lmdRV0Uu5xyV73Adzwd7mAfryxnJqWt3J75l5TjpRgM/V+eVBoxzkHptMO1ye5XW9gxuGaNV1ZZS8cwwVnpLq9nzJMw307Z1VZFf3ZJTFfW6fTlMKIlxYWMqzhZxlHp7o0k8l3+Y6jbjlHJVEvU0DY+Qaz6btMYV2uiqHvrqp3PU79AX19bYM0Mdzirids87LoKavOz2yCWbdMg463rfr9XlU8XITj73u2mt5IaXuGuuRjumwU3JlVXftB21U9kIj9x1twaXsnRVWY2yAoXJbezRC1PxdF313TzW1re3mcd/u4ky2TWl7TqGfHq61bItRL/yhi54o7+pbK+3bc1mWa1xC44Jp5/k5lLhdNFcNW/rF4jL+e5cFuazzlvdHiNa/10p4X2BwgFt5PFP5WjP1NPRTwjbR2jpVX1p+2EDFT9fTTvNzKBi22fBseGII22i3djq8V9XrVV80wI7n845jZmO3te00YDQyNELbXpjB3+nVt1nLhllv+Jvr6fcU+DnoSfU7rZbfiu76fvr8ujJqW7OBUnaJZZ2GLDjiYiPLrT9uoA8vK6LB7iEe3Z2uzGYM7GQW5TCv+fDSdbShps8lFVP3i2P5rvu4ndtkxBSFtHVayamN/FqNpZqrWOmBW3sMcw433QoLdLXTWB7Ya/t7bS51FPe4YbjDZVmMgZqDqe8MMPhw9jrqbx/k+WT81lGs/8o+K732xH5JGUFAEBAEBAFBQBAQBMYbAa+INtU4NVHNOz6Ztr80y0X8YAGOyRUNky3JNtQ/THUftdO0A+N5Il2ysoF+vL+GCZuMgxOou7aPPru2lBdae91SwISY42Ug+Xjye2SS2yPDAyP01ZJyyjk2marfamFyQBGBarGKSbC6hz4ay6Ay472Q2GAqXdlA39+7nnacm8Xva13TTauXVdCu1+VRRFIIfX/fep48+0JEceM39qm9uIcnmphwYuEYGLKZmTYi6msZoA8uXkdJO8b41D8z0WaUCW/qnmyy6BJaG3l2kjOd7Kp6layn7BZL+Sel8G1zeSwKQTjNODvdtTA16wJkcqh3iBJmjZIp3oyD3ftq3m2lmJxwikwNZfmKmhpGuy7KpbpP2tkOhEQHO+uYBXaVrzbb1o3FOMi4hlUdbkSbFVY6G+DJ+KEMFpafX19GuUcn0cw/pFNgaCBVv91CxU830N7LCniDwqkt6l3e6IujHbUpYNcebAR8fEUxDfUOcw3JO8XQHjfm00D3MH12dQltc940vv/tHVW05y0FFBAYoL0/1DdMH88tZgKjo7SHiv9dT3vfWkjRWeGkbPjU/eNp3RN1Y+qEzOBi27KolAICAlzkino2fpso+uHv68e0s6d5wPK9CpKexgGv+qLaszmf91SGjMNu1c/exn4a6BpiwgMEFkj6fVZMp7C4YEdZ9eV76omeoIzdd0jZO5RTRBv+9kWWg6OC+Dm1EaAIocDQAEfZafqmiz6+vIjwnVMXiPX4mZFaTPs7BrV1jhB5dT8oIkgrs5hj6fS1o6zHcox1utVR3K0t31nRq+0vvjk6DLHRYJaR4cERtpNR08IoJjuc54PGcROibVOsuTwrCAgCgoAgIAgIAr80Aj4RbT/ev55Knm0keAbsfVshL4pxwYPj+3uqeRFj6c22kVjrquyl7WdnUWdlL5NzCVtH0S7X5rKnHC7s5q66tpS2+cs0mn56miMOIPlKVzYy+YVFnrEuPAzyABPkneZlM6m3qUQbFsJYkHxw8VreYYX3Wv2qDvrm9kqXR11f2yBVvd5MBSaPLcfObCxgtUjw9PlfspxfF/cmmfCm7skmi2rM7OTZSc42lWgzy42uPjPR5s042LVPvVvJABNtGz1R8JtT31HGyRZY1e20AMfv5rabbYAn44dnPrmyiEJjg5mMwgKeL+jBsw2UcVD8hCPaKl9vpqTtY4hGRuiTeSXcHZAw8Nb7ckk57b28kO99NKeIvd1w6e73tQ6wlx88J4f7h9nzZftLMynr8ESXDc88NIG+WVE1ps7U3WO5XhCW39xRRQlbRblkR9n/1N1iKXWPKWPaWf9pu+V71ZjWf9bhVV9Uezbn874QbVb9VP3ZsH50Iyx+RiRtf1nWGAIE/YUnqB2Z74kueaInqMffRJuVLMNrveq1Zso5OokCgn7e7IKXlZXMusb+03b2lgdphO86PO+nn5bm8mA2Y4rNQF2dqM+b+2HxIXo9axvQ6itIU1y6MbbSLV35xi86tP2NygjTYmiWh6CwQKp8o4WmHRDvFtUgRNsvOauTugUBQUAQEAQEAUHAnwj4RLSVv9zEXh8gw3a7Po8nQ9ipXf9OK2HntuW7rlGiLT6EKl5tpu/vrabwpBDa9dpcav1pAy+SQMaBoErbN449VLb+81SacVa6q29YyCNsIGFWFE8IUUdsbgSHbAz2DNMu1+SMLpg2XiD5QiKDOPy0rbib9rljOnuBqavm/TZq/LKDPfAQ6rKpRBu8WSpfaaY1j9TQHksLKK4wkkAefnR5Ee/w5p2YQvknJGtDZ9WOLvqfukcsE4S7L86nlp82/IzVwly+D88iXBwuhpAWI54LczksCwSiU12qHLwIEaqLiTA877Dw5JDXjfW6wj+OSKKK1wxjtzCX8Sx9rpFAqgB7jGXq7lPcPNoUiQECFW0Kjg5iD0Ls/m97fgZ9d281hwRjxxt9Q7+wq2+Uie1mZ9Enc4soNn80jBLeMnsuKWBPCvM12WTRE3l2kjNfiTYQI/AgiN8qyi2E1ROizeNxSAhxkVVW7wMGVmSYU9/xrJMt8BfRprMBnowfvPM+ubJ4jM0zy7YdSQI9tdRFgz6z3TXYCeh/cGQQIUwWXmPN33exnZl1fgblbQxxV7YA7cH97CMS2WvZU9IG8gJvlB3nZHEb1zxSy8QZLth06D8uq/s/PlBD+9xWyF5+qjw8YZQNB2GhexZlQKjh21TzQaubR5vR/qvQe3M7rd6rxgX996YvOcckMaEy2D3MGz8Iix7P55X3kM5DE2QuCCrYadh1fAs+X1jKHqRJO8Wwx6B5zFCf0p2u6j6acWYae72aPY2Al7dEm06XPNET1R6rb4UvHm1GPTTKyIba0XDI4YFhnvMU/C6ViTPIhZPsGOsE5pin7HRFNpPsOkzLnm/U1ol6dO+yu2+lK6pNxj6CQLQaYyvdsiqv6jf2t7d1UIshyqrvDGQRG5TTz0jjzQjjJUTbmCmQ3BAEBAFBQBAQBASBLRQBn4g2hGCFxAbR5wvLmCjCIqKrso8Q9oPdXUVidTcM0GfXlPBCD6RM25pu2uav0+ijy4pcIYeKdEIYhQplA1Yuom2rKFLES2R6KOc0QfgRJvp7LS/giRgWncjVgskvyBsQT271jRB9c0clpe0VR9iVV2Fu5jEx5pWzCnVRxBeeRZjr9rMz3SaDKh8KvGqQvwnYIOeS8XKFqtb10c7zcjiXUPp+cRyGasQKHn8qtxG8ejrLe8fgqcpscKhL4Y5FNkJdVy0qY5INnngIRfxkXjEToQ1fdFBXVR8VnJzCoW3G9uSdkEIfX1HExBpIVDyTdVjimNDRtqJuJhKm7R/PizEVArjzNTnU/G0Xj0N/28+hp1v9Id3NK0FN3DHe212USZ/ML3G11Txmk0EWzWGZjvJsyHulkzNfiDYl1yocypgrzhOizdNxgCeoUf9078MY25FhdjrmCXabSrQ52QCnNljZPLNs2xFb0NmPLlun1UX8ZmV3kTsShD28yXjD4uoc9pDBtfsN+UyAQ69xPyA4gFYtKKU9l+ZziLAnRBts2+rlo946sXkR/Iw35BIIk0/mFvN3Ajne8K3AJgwIeWXDkcdOVydSGVS92cI54FYvq+Q+sTdkWKCb/cd9cztBzmrfa8iv6W1ftmSiDd9afEM/nlvEGyLIt4bcWwjRA4Z25Azw/2ppBXsr7nVrISVt7ywbvnxPPdETp2/FphBtZhlRXvZKT0Fiw1Ozr33QUXaMuo05EnKvGj31zZiODI9o64zODvfqPghvu7E091G109yexFlRet3amP9QJxOqLmN/rTCErYCMQPZCY4Oop2GANwKyQPIbLiHattCVhDRLEBAEBAFBQBAQBMYg4DPRlrJrLH1xQxm1l/SMJkhv6qfEbaM5L5kiDuBFAO8xdcEjDbuVq64pcRFtauJl5dGGMNBtL8gYQ86pySMIAV2iYWPCXOQ7wcIA5FtkWuiY8C9vc7TtsjCXvr65gpDwF/mD4qZHugELb72qN1rop4dqeMfaGF6rFnnY8R8eGuHFbXBEIGEH24zVnjcX0Dcb8cOCEWErVmWc6jLibia2jAtIRbDo2oPwrXVPjno6hCcEW4bsgGj4CvjU9nGy/NLnG6nxq04O20WOLXiwGcNDrYg25H8z/6Yj2iaTLKJ/TvKsMLCSM1+INujspni0gWjzZBwU0Wb3PieiDb9b9d0T7DaVaEPb7WyAUxuw8PzypnJeaCM03uqyI7bY4+XBGq0u6nTXqP+zLshgjyNc0EnYRpWfEhsWVgtzT4i2lu+7OC8be8puzIXlDdGGg2PgMVuK1ARJIYTwe3i3IeRM2fDaD9u0bYRdwRVbEOnqH+wmQlCN9h9lzO0EIaF7r9GL1luizbhx5AsW/njeySsSdrp1zQb2GAbxho0oq37qNsK2/tNUPuzHSTbscrRZ6ZInemL3HTF+a/G3pznalD6aZYTvjxAhvLny9RZa+2gtbbWx/06yo+pErsCvl1Ww96jZQ1ttLgLT7KOStPI4ZXqkV/dbftxgS7Rp+7ixscb2qHmBWbeMedKM5dUBUNr+ajCEbCkZQR5azC2xcYs5EKIF1CVEm6xiBAFBQBAQBAQBQWCiIKAl2oweJ7qTH7GonnpgPJU+28CJpTFJSt8njnOjGSfUWLSpMAc1qTTn31KhYHEzIrU52rCrCY8wYx4WMzGEEBPsiCJXHEJYv7i+jImdvW+bzqQOwlnLX2h0HSRgnvR7S7QhLBbhEEgmHD8zivMshcQEsTcYwoRwmhgunCr4xQ3l/LvRQ0i3y24MP1FYmcsh9MiMp6d12S1IdO+2urfmnwgDK+T8fHa5cVTeGhCo8KJZdU0phxmBrItIDvEr0TaZZBFy4yTPTnLmK9FmzKsIPepvH+KxwoKyZGUjjzvIclwgm0Kig2jKxkWQpzbBSLRZvQ/1W5FhTn13ws6ubkWGeHoYgs4GeDJ+Ki8lPGjdcrRtJFmhWzjwxI68YBtooYs63TXq/y9FtCGnVvu6bkrbawpvQvS1DbAMeZOjTeUBA/EFQmK4b5hPv239qdtlw2HbdXXCq8Z8Yi02VyCjRvuvayfsOC7ze1XOUPw2GXO0YaPryxvK2bM5cftoDiN1ytHGBFbPMK1aWMonRsODcFOINqvvqSd6MtA56PoO6TZlfPVos5MRNbmDJzo86vFNc5Id9QxIeMyZdpiTxR7vxsuMqV2dVnJqvt/0dZdWV6BnTn00tgeHJOh0y0i+6tpv11/0z4ih8bsFr1wcaAJvyd0W5bnyWArRNlGWFtJOQUAQEAQEAUFAEPDZow3kRk/DaM4SXConmnGyBC8JJLPOOSqJZp6Tzrm60vaO49OoMKnfcU42P2t16mhESgjtek0u72yC1AFhs8s1ufT9fdXUWdbLoaMgtpC8GCGKOMkOl/KSw64qQmKKn6qniJRQ14TYH0QbQieRuByTz8Lfp9LW505jco8PXLgim0Ot4HmBiSQW08aTU3WTf+wsm7HKOCSBF0G4sBuPE76cymCHWVeXwl3nJabCprKPTGQPG0zOgyICOYTMOHY4+e/TeSUcLovFK/LRIVxXd6pq648buK0I58o/OYXlJCrt58T2OuJPyQQ8BhSJ54lH22SSRSxMnOS5aXWXrZz5QrTVf9ZO+66YTpHpYXy6Y/U7LRSZFsYLHZaPjTnFED6M0wfX4tTHc6e55FoRbU42QRFtdu+zI8NwGIKVjmGh54QdiBN/eLSpHJRmG4CTGB3bEBLINg95J2eeM5XDtBGmibxpHeU9NPOsdE62bkdeqFMMdbropP92RBtsNg4zQMg4Lpwu6UnoKBb4391VxTnZcKmQYPwfp45ufe5U7qP51FHz/YjkUOqs6GEyAkQA3o17IHuVDVenYpqfdZ062jvs5tFW8vTP9t+qndio0b3XOEWweq86QdXcnrD4YLccbQOdQ15hsanPAw8nAkx5X6L/O1+dw+SPrp+735hPax6qwVkX7GGOkPWiJ+tox7mjecac3uN06qjuexoIHXDQE5zEbfetGMAJtAtKeQNuj5vyXWke7NprJSMgm77/WzV/35N2iOG8psh1FxITrJUdEJY46RzepLCjam6CkFt8Z9VJuDpMcVqoTh6RX9Wb+1YyCzLfrK97LSsk6IrVGKP9xrnLzkjjcXulbXnMxVR/8TxCQ3UYwk4YZQT/Lnqqnu0ADp+Y9dcM3swUok0WLYKAICAICAKCgCAwURDwimhTk6y6T9t553vv26dzeCQuEFpfXFdG+A0XfocHTPkrzZxYmU8PXJjLJ1Fh8lT2XCNhwYcQCkzsQEphAobTrjDZzz0+mWackcaJu9XCODAskPOx9bcNcq62+G2ieEGFd6pQ0Q3VfZxAGxNwXAhdRM4w5AxC+JEqrxaDey7Jp7WP1rnajfaB4EMeKFeZpQW09pFaVxm1iIxKD6XPbyijuo9G35+DfD4jIxyC8+Pf17OXHRYvygtICYXKPYN/77W8kMOsMLkHTkaszIchwOvAXEYdcuBUlyqHtiPED6SnegaeiMZ6kZ8pJjdizLuAjQqRSdt79DAELNRUH4xCj3Ddj+cW01Z/nEopu8RwKGl0RpjrwAvlNYn2IM9N1VstLpnAGINM0bVVhaRNSlk0yJmVPMNDJyYnnMlns5yBJDPLN8J8dd6UOBEQ4UnG8sbxM+ZOw+Ku8tUm+v5v6/mgD3ifIuSQDyfZSGp4YhPMumX1PuOBGihjDAOHR5tT3+2wMyaBN9eNf1stwM1Y6WwAZHOEiJPx27UBXiDAtO7jNlrzcC2H3yN8vODUVCbtlReVExlgpYtmfTYehoB2g9iDZywueJwW/6eB7SXntTwxhSpeaaLv7q5mss+jwxBOTGFC5Lu7qgm5pZT9Vx6LKqce7sNuwwMKl+4++oz2ZB+eSAWnpLD9153SaFUn6jWSAfCGgy3hEx7zIyzbCe9r83t1H3Fv+gJyx3gYAjZBxvN5O3lWnkggexCmh++zMYx5TDt3iqGyFxs5n9/I4AhlHJrA5AfIQF7DJxoAACAASURBVG/1Zk8Pv6fYXIIu2OmJ+pbqvhXhCSFucwFjDlZL3bKR5d6WQfpsQQn11Pe79V8ns8DETLThu4bTcLGBxsTbCFlialWnt/e1erZTjF4PVkynmg/bLMfYrFt8aMEboyeu6mRiTH835t41Y4hNPad5mZqrIAJCeRwbw1Z1uir3BAFBQBAQBAQBQUAQ2JwIeEW0ba6GmsNNN1c75L2CwESXRUVCgGgz54CS0fX8ZM3xwMrJS2g82mB8x5bWnvHu/0R833iN2Xi9x19jMNHa669+T/R6xKNtoo+gtF8QEAQEAUFAEPj1ICBE269nrKWnfkBgshBt8EDT5V/0A0QTtgrlZam80dAR5Wkx3lhtSW0BDltaeyaskI1jw8drzMbrPf6CbqK111/9nuj1mMdNPNom+ohK+wUBQUAQEAQEgcmNwIQg2oyhlhzedFLK5B4V6d0Wi4DI4hY7NNIwQUAQEAQEAUFAEBAEBAFBQBAQBAQBQWCzIzAhiLbNjpI0QBAQBAQBQUAQEAQEAUFAEBAEBAFBQBAQBAQBQUAQcEBAiDYREUFAEBAEBAFBQBAQBAQBQUAQEAQEAUFAEBAEBAFBwA8ICNHmBxClCkFAEBAEBAFBQBAQBAQBQUAQEAQEAUFAEBAEBAFBQIg2kQFBQBAQBAQBQUAQEAQEAUFAEBAEBAFBQBAQBAQBQcAPCAjR5gcQpQpBQBAQBAQBQUAQEAQEAUFAEBAEBAFBQBAQBAQBQUCINpEBQUAQEAQEAUFAEBAEBAFBQBAQBAQBQUAQEAQEAUHADwgI0eYHEKUKQUAQEAQEAUFAEBAEBAFBQBAQBAQBQUAQEAQEAUFAiDaRAUFAEBAEBAFBQBAQBAQBQUAQEAQEAUFAEBAEBAFBwA8IeEW0NQ100iXrHqeq3hYKDAig86YdTKek7u5qxjCN0Jyif9EXHWUUGxxBtxeeRoWRaY7NHBgZor9Vv02vNn9LG4b6KCggkGZFZdDFmb+hwshUx+dVgX/Xf0aP1H5IC3KPpT2nFIx5bmnFy/Ruy0/UM9zPv4UFBtMFGYfQfxpWcZ9wxQSHU2RgGNX3t7vKnJ9xCD1jKKMqDgkIop1jc+jK7KMoMSSa0P87Kl+n/zatpqigMDojbS8q623k3329ftpQQ9eVPUd1fe20Z1wh3Zh/EgVSgK/V+eU5oxxsG51B98w42+t66/rb6bJ1T9KMqDRamHu82/M3lr9Irzd/R3Z1T0ZZhJwckrCNCwsrebaSsz9N3d+ln0q+zXUacZsZlc76pmTfOAiZ4Qk8LpA99Tv0BfVBN/6+/l0ufkD8TCrpafDIJph1y/y+FdPP4Hox9rrrL9MOpN+n7emRjumwU3JlVffH7UX0XVc1oe9oCy5l76ywMtsAY9129ghj+ELjl/RY7cfUPNBJ8SHRdHb63lTa00jHJO1Id1S9btkWo174Qxc9Ud4L1j5i2567ZpzlGpfwwBD687T96fjkXbjqp+o/pYdq3ue//zh1Pzo1dQ/L+8Dl79Xv0LONX7CdM5bHQ8Clsb+TbYOuTtWXF5u+ppUNX9DywlMpKSSGb6tnYatho43tdHqvqtebvuhwHc/nncbMzm7r2mnEaGRkhI5M2oEuzTqMLlr7qMd6Axvi6fcU+DnpydMNqyy/Fd90VdL1ZS9Qc38nTQuPZ52GLDjhYifLVvL1UtPXLP+Yy+A6JnknmpN1hEsEPJEvo8wmhERr9cCqHqf66/s7WP6/7Cij/eNn0vyco231DA03tgfzmWUVr9C7rT8Rxn7b6ExalHc8xYdEWeq9Div0S82RzPpnvr9v3Azt9wz13lzxMvUND/I8MyUklop76l12W+m7J3ZNyggCgoAgIAgIAoKAIPBLIeAV0aYaoSaq20Vn0p0zznQRP2u6a5low2VHsnUM9tCT9Z/QX6cdxBPppeUv0dstP9KxyTvTeRkH0Ved5bSk/CUKpEBeKOVFpDj230jymSe5eBjvnF30JB2RuB292/ojVfQ2u9qoFqvtgz2ue+ijsQzqMN7LCE/giefbLT/Q0Rsn1SAK/77+HZqXfTQThItKn6NhGvaJiFKLDOBZ29fGC4Tu4X5uHyaXm/sq6q5jPLPDE33qn5loM8qEN3VPNllU42onz05yppNdVa+S9a2jptHVOcfwbXP5LzvL6cm6T2h+zlGuhalZF95q+YG6hnrpuOSdXXWApPLEJti9D8TT9MhUmh6ZxvI1JTiCbis8nYnu+OAoXtg56ZgVdrdXvm5b92lpexLIuB83rHcj2qyw0tkAT8YPZR6u/YAer/2I8ZqXczTFBofT/evfo3daf6RlBafyBoVTW9S7vNGXTbEbdu3B+NxT/TYNjQzzK9LD4hhDkIjXlDzrIteeqPuYFuefSMEBgdr7nYO93O9z0veldd119FH7OlqQexztPaXQZcN3iMmid1p+HFPn9tFZ/G7YltnrnuDNIEWuKPufHhrHdZrbWdxdb/lehdkPG6q96otqz+Z83lMZMsqFVT/Le5qofbCbDojfiq4s/jeT9LdPP53yI1IcZdWX76kneoIydt8hZe9QTskC/vZFltNCp1jKl5HEVxsSxk2TD9vW2cqXWWbXbKjVlgfJpdMPq/vQG9jlBaXPUGhAMJ2dvg8dlLA1fdlR7lV7MD/72/q36eSU3WiPKQV0bcmzbPvjQyK1em+F1XutP2nLf9i21rIes+xgo/Tx2o8pPzKFN1QjAkPdxlOItk2x8vKsICAICAKCgCAgCPgLAZ+ItiuKn+KJGnYkbyo4mdSCAh4c/6r/lAZHhiyJNkWs1fS10d0zziJMQK8ve54XZndNP9NFImEx/UTdJzypvz7vBMf+guSDhwN2bLEANtaFh7/urKDbKl+jG/JPpFsq/rvJRBsWwt93VfOCA0TgXTPOJCwi0eZrc4+jPabks6cP7uHfvlxWiwRf6vL3M/5c3Jtlwpu6J5ssqnGyk2cnOdtUos0sK7r6zESbN+Ng1z4zeQSizbhAduo7nneyBUq+zHU7LcDxu7ntZhvgyfiByLiq+BkKDwrhvqlFKfTgprIX2Ut4ohFtd1a9QXvHTWdvF9hzXCBh4CX4WO1HdEX2kXwPtvfM9L35b9395oEu9jaD5yQW1PByOTp5R7o08zCXDd8tNo/gQWSu88y00XrvqX6Lnm/8klJCY12yo+w/PGiPSNx+TDtRn9V71Zg+VveRV31R7dmcz/tCtFn1U/Xns44S3ghLC42j26efNoboQH/hCWpH5nuiS57oCerxN9FmJcsgFHXyhXsP1vyPLsk8jOdEugveZHbyZZbZx+s+1pZH3bp6rO7/MX0/unTdE9Q/MkjLC3/vsjW+tAceorBNv0vZjS5Z9wQdkbQdtQ5s0Oq9FVbYwNHZCfRJdx/1GG1uTHAEPVzzPp2UsptbtINRzoVo8/dsT+oTBAQBQUAQEAQEAV8Q8IloW17xCn23oZrKehrp9LQ96S/TDmJvg4dq3yfsxFb3tTDRlh+ZSisQStn8DUUGhnKYyVedFTxRhEcBQrS2jcqkV5q/IYQJICxSXVjIIzwgNXQKE1nYCY0LjuQJ4+DIMJ2Vtjedlb6PqzxIPiycsUhAaBHIrX3iprt+h7cIQknggYdQF394tN1V9SZ74l2efQT9JmEWfdReRIvLnqeB4SHaOTaXzp26vzZ0Vu1+o//bRGXwYnRu9hH0VUeFC6vZWYezFw92o3EhVAohLUY8UQbPItTOqS5VDhNXLOire1s4LOv0tL3436peFRJ0cdZv6K7KN9zag91jjD28brLCkziEMC8i2c2jTZEYkAe0CQuPou56DtP9beIO9ErzaiZPa/pauW/oV25EiptMYFF9XdnzlLwx5AvyhDDio5N2HCPjk00WVQft5NlJznwl2uBJ9XLTatoxJtsthNUTos3TcQCBpOqzeh8wsCLDnPqOZ51sgb+INib0TTbAk/H7Z+0HvClgtnlm4bYjSXqHByx10ajPsLtGOwH9Dw0M5k2AU1N3px831DCBdVjCtnRFzigZpmwB/j4ycXu6JOsw9lr2lLTB+A6NjNAd00+nWytfZdutwudh06H/uKzuw1sN3wp4qqjy8L5UNjwtbAr9r3XNmDpRBt6Y8DJGn4webUb7r0Lvze20eq8aF/Tfm75clHEoXVb0JIe4gZBCWPR4Pg88rMYMZAkIKthpeEhflnU4b0ThG4rv7aftxVp8le50DvawZxPCB80eRcDLW6JNp0ue6Ilqj9W3whePNqMeGmUE3zKdfOH7hhB7zGlmRKYzkbx7bL6bOmMcrORLVydkRVcelXpzHx6zIKuh8yCu0b7r8k5gYtCb9iB9wILSZ6lnqJ9mRKUTQuYxx0IYtro8wcpIgpnLW9WjvheQUXyfoFe5Eclj8FWeyEK0+bIUkGcEAUFAEBAEBAFBwN8I+ES0IQQLE/JH6z6k7PAk9h5b1VFK3UN99HrLdy4Sq7ingVZUvc5E3HddVXz/woxDeMKmQg4V6XRY4rauUDZ0UhFt8EpQxEtMUDjdlH8y3VD+IrUMdPFCDu/HovMf69+jc9L3obuq32TiyVgfFp4Xr32Mdp+ST9iVV+GGZjCNeeWsQl0U8YVnCyJSaWHecdwGdancNmgTJqOYdCMMyngZQ1WRd+q5hi+ZcAJ2RqwW5BxDV5c+M7r4nX4Gfd5RNgZPVQZhr3Z1KdzRpvMzDubJt/LEQyji7ZWvEXJ8Ib9ew0AHk1oP1Lzn1h4surHzfkLKLhxSeN/6d2jrqKljQkffaPmeSQBM6i/OPNQVAoixw7iCIC3vaXR5ImB8jV4JavGE8b4w81D28lFtNY/ZZJBFc1imkzwDAzs584VoU3KtC3vyhGjzdBwU0Wb3PvTPjgyz67sn2G0q0eZkA5zaYGXzzLJtR2xBZ6FjOl3Eb1Z2FzoF4g2eZfA8hhfOPzbm27tz+hn0RWc524Kz0/fl8M77a95jm40wMU+INti2ecVPM4F/YPxW/Iw35BJsKkLUDo7fhnaNzaPlla/QoQnb0NzsI102vLK3WVvn5VlHsE3Cs0srXnLZTeSFMtp//GBuJ8hZ3XuN+TW97cuWTLSBhPu0vYS9D0G+Lis8lV5t/oa90+GVrhszFWqOTRuQcsDwwoxD6aSUXR1lw5fvqSd64vSt2BSizSwj0GudfD3b8Dl7sqsLhBxyoEH+1WUlX9A/XZ0qVNOsBznhyVo5tbqP97/Z8gPNzjyMftiwnje0zkjbm8lVnbxbtQff+/fb1tCS8pc5ZHhmZDpHMyhSy1OsrMornMz14D5kBxu4IAsxxzwueReanXWYEG3+Xg1IfYKAICAICAKCgCDgVwR8JtoOS5zFXkcgvLAYgYfSbxK3ZY8uRRysbPyC/tv0javB8Ei7lHfOX3URbSpE1MqjbVpYAl2S+Zsx5JxaCCAPCrwXrir5D08A1aUSmmNiV9HbxLl1sCMKbx3zpN/bHG3wrrq3+m3aMNRLl2f9lg5P3NZtUBD+hB1jkEogtozhtWqRhx3/4ZERwuI2OTSWPTfMWC3MO56xUkQb6rQq41SXEXczsWVcQKq8Mrr2IAHyqo4SHm8QpVYhO1iQXLT2Mc7nA6Lxxcavqaqvmc5K24dzbCFPnjE81IpowzvMv+mItskki+ifkzwrDKzkzBeiDTq7KR5tINo8GYdN9Whz6rsn2G0q0Qas7GyAUxsQtoUwLBBJtxb+3tKg2xFb0E/YF50u6nTXqP/waIH9wbUo93haVPYcqfyUSC5vRbJ4QrS90PgV5+4D0YbLW3IKNvrqkmc4Tyc8pfqHB9m7DZ45yobDA1rXRhygg2vvuEJX/7BBge+C0f6jjLmd8PbRvdfoRettXxQxpQZ4czzv5BUJO13b38YHCCEnHjairNpp7I/aCMP3AjLoJBt2OdqsdMkTPbH7jhi/teobqogep/bqZAQyo5Mv1InNPLQFoZFIh4E8aEa8rOQL321dnTh8QCePwNub+992VWl1xUrPrNqDEHl42c3J/i09Wvshre6sYMLu3GkHcPvN+mSHla680hFzPbivZOf/ph1I91W/wxsEaAeiCIy6JR5tlp8S+UEQEAQEAUFAEBAENgMCWqLN6PGlO/kRi+oz0/eiO6ve5EkcklPvPWU65+8wTqixaFPhCWrBYs6/pULBECKqy9GGgw2OTdrRjdQxE0MIMQGBht14hMJctO4xDo3EZAykzjMNn/OJpuoggU0l2lAPwlCR/BshK7cWnsZhkphkY1GnJp/PNX7J3iLwtDAmRtbtshtDSxRW5nLGcBKrMpj06+qyW5Doylvdw6ljV2YfSTnhSba5cVQOGPQbuXwern2f9pkyg36ftjuHy/qTaJtMsggb4CTPTnLmK9FmPMAEegRyFGOFhd3nHaV0Vc7RrrA/nNQL4vzQjYsdT22CkWizeh8wsCLDnPruhJ1d3YoY8vQwBJ0N8GT8VF5KkM7GHG14FiQdPIzgcWJHBuA3K1100v9fimhDTq1V7aV09tR9uR84KbllsMunvGYgJi5Z+zinCYDnMrxklQ1/oekrbZ3wdDOfWAvPZnjWGu2/rp1HJm3Pn1/ze40Hz0zGHG3Y6IIH25GJO3BieaRbcMrRBpwa+zs4T9cxyTvyoRROxJXTYQg6XfJET5C+QG346DZlfPVo08nI6q4KrXyZCVV4CUJu0B7zZZYv5YFvLGf0xreSR0/vI53HS41fa0OxdfJu1R6UVXZxdWelW0i3t1hZ6Z/VfaPsfNhexEQf8loiB6TKb2mUPwkd3QwrCXmlICAICAKCgCAgCIxBwGePNpAbcOdXia9VTjTjpAihCiuq3mBvBEw6MaEH8YXQ0cywBLpn5tncIKtTR6ODwjmBL/LBYDKNsKfr806kZRX/pcaBTl6ANQ10EUI34JmB0AJcyksOJOGS/N/RzRX/peTQGNfE1x9EG/LP3Vj2Ir3Z8j3tEpvL+eXgpYI+/mnqfnRU0o6ctBcLxFsKTnE7OVU3+UfybjNWp6Xu4RY6ioWHUxlMMnV1Kdx1XmIqrAUeITjh75Wm1ZyoHeG4xrHLCk/kcFL0DWVvrXyFT4e8Z8boOBovJBdHeOoOMdlMPOL0VGPyeR3RpmSipLvedvFkfI8ieCaLLCJfj5M8A1s7OfOFaCvtaaTFeSeyLINkA2E1NSyew8IgHwhvQijU3Ozf0g9d69ljE3+rE4E9HQdFtNm9z44Mw2EIVn1vHex2xA4LYH94tKkclGYbgJxnTuMXHRzONu+N5u9pn7gZHAYVGRRKj9R+SBU9TQRPVoSf2ZEX2Dy4u/pNrS466b8d0QabfXf1W/SH9P1YzUCQexI6ioX/3KKnCB40uFQIcnrYFPYmQ/JyhKKaTx0130cCfdg5yBc84xbnncRh9SB7lQ1Xp2Kan1WH8pjtK2RTPWvVzv3jZ2rfa7Q1Vu9VJ6ia25MbnuyWow2kkDdYbOrzwMOJAFPel/huLC34HU0LiyddP3EC8QM17/MhEnOyj6DK3hZ6uv4z9tYG2eH0HieiTfc9DQsMcdSTqt5m22/F+r5WurzoSSZsbys8jfANw2XXXisZUZtlZvl6su5TernpazojbS86MmkH3lzDpiM2EXHgBzyxjk3eyVa+zHVOCY7Ulh8YGfLqvtrI3CUmj3aOzWavNISHoi86PVPybm4PDmfApukN+SdxmhDo8Wmpe9IZ6Xtp9d4KK3jq6ewEvFB191GPUXYywxPppvKXeIN3m6hpdFXOMbzJKUSbrG4EAUFAEBAEBAFBYEtDwCuiTU2+kBgXC9abC35Hd1W9xX1C6AlOHsRvuPD70vyT6cn6T+mT9mImyZAbCKdxzi/+D2F3+PCE7TgBN5IIg5RC2EDnUC+HW+4Uk8Meaamhsa6FMRY0CG1AaCIS+WMShhAovFOFiqrdViSgxnVA/EzCZPv3qXuy550qrxaDF2QcQvDOUe2OCQ6nyMAwTvSvypyfcQgfTKDKqEXkrOgMJpDgSYH3I8l3EAWyJ9C7LT9RXEgUh70ac7WoSb7yvEBeNYRZYXK/uOwFN6zMhyGAdDSXUYccoF67ulQ5tB2LDSRwVs8gz5Ox3osyD2XPBvO7MHYqbAU5YYARPPjUe43CjXDd2euepONTdqaTU3bjUFLk21MHXiivSbRndubhTEgqmRikISYhdG1VIWmTURaNcmYlz/B2wAIcOmCWMxASZvlGWJfOmxKEBsbNWN44fsZcbVjcgeB9rflbGhgepMSQGIKMQK69GQezblm9z3igBsoYw8Dh0ebUdzvsjEngzXXbLcDNWOlswNSwOO4STlS2awM8YIApPDNAmuLkvuCAIM4hOS/7KNfJy05kgJUumvXZeBgC2o1E7e+3reW27hc3g3CKJOwlZAu5pUCQI5dTQECAR4ch4BkQh7Bpo4Fwo/ZfeSyqnHq4D7sNDyhcuvvoMwgAEPTYnIH9h4zhdGfYcCXLVnWiXiNJsDD3ePa+wbMI57NqJ7yvze/Vfay96QsIa+NhCCCzxvN5O3lWXlho48XrHuek9sYwZnM7f5e6O29wvYYxHhnhDRbkzSuMTGWYrGRVpzeefk/h7QnCyU5PVB433bcCXvIYezUXMMqkVXudZNksX2gj5hzIa4hvoREX5RkIom1td62tfOm813XyqNMPhb+V/KqxRHirOtwEp8baybu5PSAqryt9jn7aUENBAYEEYhqEK2yFld6bscLGKA4lMZe/rfD3HHVgvr8w9ziCZ7xx3mWer6k5THlvk8vjTjzadJZL7gkCgoAgIAgIAoLAeCPgFdE23o1T7zOHm26udsh7BYGJLotqAQWizRzyJKNr7+ky3vg4eQn92tsz3v2fiO8bLxkar/f4awwmWnv91e/JWo94tE3WkZV+CQKCgCAgCAgCExcBIdom7thJyzcDApOFaIOXgC7/4maAdIt5pfKyVN5oaJjy+BtvrLaktgCHLa09W4zQbMENGa8xG6/3+AvqidZef/V7stZjHk/xaJusIy39EgQEAUFAEBAEJhYCE4JoU+EhgNaYKHhiQS2tnQwIiCxOhlGUPggCgoAgIAgIAoKAICAICAKCgCAgCAgCvwwCE4Jo+2W6LrUKAoKAICAICAKCgCAgCAgCgoAgIAgIAoKAICAICAL+Q0CINv9hKTUJAoKAICAICAKCgCAgCAgCgoAgIAgIAoKAICAI/IoREKLtVzz40nVBQBAQBAQBQUAQEAQEAUFAEBAEBAFBQBAQBAQB/yEgRJv/sJSaBAFBQBAQBAQBQUAQEAQEAUFAEBAEBAFBQBAQBH7FCAjR9isefOm6ICAICAKCgCAgCAgCgoAgIAgIAoKAICAICAKCgP8QEKLNf1hKTYKAICAICAKCgCAgCAgCgoAgIAgIAoKAICAICAK/YgSEaPsVD750XRAQBAQBQUAQEAQEAUFAEBAEBAFBQBAQBAQBQcB/CAjR5j8spSZBQBAQBAQBQUAQEAQEAUFAEBAEBAFBQBAQBASBXzECXhFtQz0bqHjZFdS17jsKCAqm/EsW05Sd9v4ZvpERqnhwGTW99zKFJqbSzEX3Ukh8siO8I8PD1Pj281T3/KM00N5CASEhFL/bAZRx6nkUEp/k+Lwq0P7VR1Tx8K1UeMVyisjMG/Nc3ctPUsPrz9BAaxP/FhQZRXkXL6balQ9zn3CFJqRQSFwCbShd4yqTf+mNVPPMg64yquLA0HBK3O9wmnbqXykoPJJoZITqX/sP1fznAa4j88yLqaeqlNKOOcPjPpgL9jfXU+md11J32VpKPvQEyjzjIqKAAJ/r88eDRjmI3+MgyrtwkdfVDnV3sSzFbL0TTT35z27P1z73T6p59iGyq3syymLhlbdSVP7WLiws5dlCzpIPPd6ln0q+zXUacYvbdT8abG8dI9d4Nnr6tpR74SIqu3uR63foC+rrb2mk0hULuJ3px5xJnWtWe2YTTLplHHS8r2DuLdQA/Xn2Ia085V2ymOJ32c8jHdNhp+RKVznqbv3sXWr99B3uO9qCS9k7K6zG2ABD5bb2aGSEOr77nKoev4t6a6soPHUaZZ51CfWsL6OEPQ6iqifusWyLUS/8oYueKG/p3Yvs23PBQte4BEXFUM65V1Lsdrtx1W1ffkgV9y/lv7PPnUdxO+9jfX9khJr+91+qfuIeCggKciuPh2C/+5vqKXrm9to6VV86f/yK6l58nDCuQRFRfFs9G5KQzDbarZ0O71X1etUXDbDj+bzjmNnYbW07DRiNDA2x3U49/GQqvec6j/UGNsTj7ynwc9CTpvf+a/mt6KtfTyW3X0W9NRUUVbAN6zRkwREXK1m26D+aaSez+L2vrprW3nARDbQ1u6QC377MMy+iopvnjLlfMGcpdXz3hed6Y6NnWp0Ij9Tqq1U7Cy5fQo3vvDRWbwwyrtO5oe4NVPPsg9Ty0RuUcthJlH78OXp74IH+qfqz/2++9ruEphTdfDnhnZh/RmYXUNtXH7nsubIDntg7KSMICAKCgCAgCAgCgsCmIuAV0aZepiaqCXseQrnnL3ARP/3NDbR28YU8ObYj2Yb7e6nl47cp6YAjuWztC4/yoijjtPMp6aBjeWKMCTLIvOlXr6CQKQnO/TSQfBmnXUCpvz3F7Znh/j4qvXMBk1XNH7xGG4p+cLVRLVbRftVu9NFYBpUZ7wXHxFHt849S7QuPUcbvz+P3da39lsrvX8oLidCkVKp8+FbCgsQXIoobv7FPPdVlFJY6jYY2dDAxGBga5ozHL1xioLWR1iw6n6IKt/Gpf2aizSgT3tQ92WTRNWw28uwkZzrZVfUqWY/ddlde9JjlGsR4b20l1b/6NMu1WpiadWFDyY801NNNsbN2cdUBksoTm2Bun/F9ze+/ShFZ+RSelsHyFZqYQgVzbqGWT9+mkNg4gt456pgFdiBa7OqO22U/AhkHAsxItFlhpbMBnowfyrR88hZV3H8z45Vx+oUUGBpKje++xETjjGvu5A0Kp7ao8q22fAAAIABJREFUd3mjL5tiFuza0776UypZcTWNDAzwKyJzZ9L0+bfR0IYuKlo2hzdNcFU9dicVzruNAgKDtPeHerup+Ja5lPWnudRdvo4a33qeps+7lSKyCkjZ8LjdDqT6l58YUydsJC7YlqJlcykgINBFrqhnQWTXvvjYmHb2NdZavldh1t9Y51VfVHs25/OeypBRLqz6CYyGNnRSzFY7UvFt82mwvYVmLLyXQuISHWXVl++pJ3qCMnbfIWXvUE4RbfjbF1nG5puu/9gctJJZhWv7N59SyW1X0cjQoAvqqSf+kSLzZmrvJ+5zuFeyZqVPVjrRtfY7rb52FX2vb2fuTG35oMhoS53ra6hh4gvfkIzTL6Dowlk00Nrstd5b6bRZpkYGB6jlk7cpfGo2k2wBwSFu4yxE26ZYf3lWEBAEBAFBQBAQBLxFwCeirfKftxEWxMHRsTT96juZBMIFD47qJ++l4YF+a6JtI7HWu76Cci+4lroriqhoyWxeSGEXFx4iuLBDjIVo2tGn07RT/uLYL5BkdS8/we3CYspYFx7GTi287fIuWkSVj67YZKINC2EsPNZefyHFbL0j5Z53DbV+/j+qenQFe/1EZOTyLnXjW8/R1JPcPbYcO7OxgNUiwdPnf8lyfl3cm2TCm7onmyy6FuU28uwkZ5tKtJnlRlefmWjzZhzs2qferWSAibaNnij4zanvKONkC6zqdlqA43dz2802wJPxA5GxbulsCoqMYTJKLVZ50+G5f1LSgUdNOKKt4c2Vo6TrCLwA5zIMIGHgKQy7W3jFMr5XdMtcyv7T6O+6+/A2hgcMbOhwXx8VL7+C7T+8YZQNT9znN1T15L1j6oQXNK7Gd16k9U/9jSIy8lyyo54FaQrvRHM74c1o9V41pq2r3vOqL6o9m/N5X4g2q36q/mDjBxthkVkF/A03ExroLzxB7ch8T3TJEz1BPf4m2qxkGYQiLnP/G99+wVl2PnuXwqfl8LwA3/Wyu6+j9BPOYe9M7f3mBq9kzUqfrHSi+cPX9fq69ltte0Ay6vRbYWLWOXijltxxDZPjBZctcdk4K9my03srnTba4sCwCMK4Je33W7coCKP8C9H2S84IpW5BQBAQBAQBQUAQMCPgE9FW/9+nqOO7VdTx/ReUfe6VlLT/kQSPpKZ3X+Ywsu7StaNEW1wSh+sgFCw4ZgrlXbiQOtd8S+v/8w/2KECIFkJP1z91H6UecQrveqoLC3nshoKAi5mxPXu9hSWn01BfL40M9FP2n6+g+N0PdJUHyYdQoPX//jt7xBXOv50iswtdv8OLDW3OPW8Bh7r4w6MNYaL1//0X5V+2hHdreyqLad3Sy2m4t4cS9zuC0o89Qxs6q0LY0P/Y7XanpndfovxLb2CPOBdWFy2iuv8+xSE5uDhc7IKF7nhetIjgSYJnnOpS5bD4Qagu+p9z3tUUv+v+7DmnxskVEnTYSdTwxrNu7cFY1L3wGNW99ARFz9iOw2Kjt9rBzaNNkRgIeUWbMLnFbj5Chqae+CdekGCse9aXc9/Qr6i8rdxkAjJVtPRyCp+axX3fUPITewmC0DRfk00WVf/s5NlJznwl2mZce/doCNjM7d1CWD0h2jweh/hkF1ll9T5gYEWGOfUdzzrZAn8RbfBoM9sAT8YPXhdl91w3xuaZZduOJIFnjKUuGvSZ7a7BTkD/sSjt+P5zyjpnNnWt+Zaw6J56wjmUdvRoiLuyBfgbXjcguRCu7ilpA3lB++DJC0/l+lf/zcQZLth06D8uq/uwL/BiDAwLc5WH96Wy4eFpWVT/2tg6UQbekQh7bPvyAzePNqP9V6H35nZavVeNC/rvTV9SjzyVSu9axN+D/MtuYm/F8XweeFiNGbzJQVDBTiPMLu/i6zlFAYjt6Jk7UONbK8eMGepz2feWRko55Dj+ZvuDaNPpkid6otpj9a3wxaPNqIdGGYGHva7/kBsn2THWic1FzHnyLrruZ5KdiDcd1X3ooDeyYqVPdjqh2mTuo7pv1U5zeZ3OdZetY5Ic3//Brg6asuNelPN/89i2eKv3VjqtvkuQ3aZ3X6SpJ587JvpBiDZZ9AgCgoAgIAgIAoLA5kLAJ6INk6Xg6ClU/o8lTLjAe6ynsoSG+3o5/EmRWH0NtVSy4homt0AidZevpcwzL6F1N13qCjlUpBMWdCqUbZRc2Ui0ZeQxmQfiJSQhiQkX5PtBWMKMa+6i4Nh4XtSBrErc77dMfIF4cqtvZITK/raYEBqGHV4VbmgG3ZhXzirURRFfeBYkWe5fr+I2qEvltsHkEt55aHvCnge7vcoVqtrSSDn/N5898dCu9U//ww2r7HPnU+mKa/hZePUAYzOeqgzyZtnVpXDH4jUH9d51LUVvNeqJh7FBKFDOX66ijm8+pd66ako76jTGzDh2KYf/jj0ZEOqGnWzUEbfzvmNCRzn85NZ5FLv9HpRx6l9cIYAgExGWF7/nITTY3uzyRMg8/QI3rwS1mMF4Z//hcipefqWrreYxmwyyaA7LdJRnQz4enZz5QrQpuVZ52Iy54jwh2jwdB3iCGvVP9z6MsR0ZZqdjnmC3qUSbkw1waoOVzfOGaIPOFt0yR6uL+M3K7iLnJfKnld5zPQ339VDuBQvZCxcXclv2VJWM2oI/X8k50krvvZ5tLrxZPCHa2Fvn3sVsy6PyZvIz3hAG2BwpWbGA0o49k98Jzyh4NeM/ZcN715dr60QuTISaYlFfft+NLruJ/JlG+48fzO0EOat9ryG/prd92ZKJNowPPLNAfCJXGEiQzh++oojsAmp650Utvur7jO8Q8OytqWQCccr2ezjKhi/fU0/0xOlbsSlEm1lGlH6a+09DQ46yY9RtzhPb1jzGU99431tZsyLaLHViY95Cqz6iPl07zeVh63Q61/jmc0w+Qj6wUbb+3/9gGetvqtPKlpXeQ4e0Or0x1x5vqkRE0UBHG2WeceHopoDhEqJtcy0t5L2CgCAgCAgCgoAg4DPRhoTWJSuupb76qtEE6U31HCpS8dByF9HW/MHrTB6pCx5pSE5dcvvVLqJNhYhaebTB2ynrD5ePIefU4g2EgC6Br0pozjuqHa3sWYCQpbC0jDHhX97maMu9cCFV/H0JDXS0sOcF3mW8kGcIk8P6l5/kfGrG8Fq1yMMCEp5lWNyCbIDnhxmrgiuXU8U/RpOIg2jD5NWqjFNdRtzNxJZxUq8IFl174vc8mENhMd6hCcmWITuYfGPROtDSQBmnXUj1rz1NG4p/oOw/zuEcWyBnjeGhVkQb8r+Zf9MRbZNJFtE/J3lWGFjJmS9EG8i+TfFow6LMk3FQRJvd+5yINtYhCx3zBLtNJdrQdjsb4NQGYIVcZUkHHcM6YXXZEVvQTxD0Ol3U6a5R/2EHYX9wwdsNtlHlp0RyeR0xZucdZdwggZcz7Cl7ym7MheUN0QZCrfKft7P3GrzxkG8NNjYiI8dlw5HfTldnVOEsfmdU/lau/sFuwgPaaP9RxtxO5HfSvdfoRest+WHExRcs/PG8k1ck7DSIo4I5N7MnODZ8rPqp2whLO+p0PuzHiYS1y9FmpUue6Indd8T4rVXfUBU+6NRenYwY9VRtBKL/yM/qJDvqWYRS4oAZbFoZZct831tZQ/3e6ITCwawHTu00l8e/dTrnrfemld6PDA9p6zfmDs35y3wq+9sNrOf5ly/l6AJ1CdFm+XmRHwQBQUAQEAQEAUHgF0ZAS7QZPU50Jz9iAozQSF7svfQEJe5zGMXtdgDF7bS3G4mFRZsKqVCTSnP+LRUKhtwluhxtONggYc+D3EgdMzGEEBN4TyBXHEJYi5fPY484kFggdRC62PjmStdBAuZJv7dEG8JiuyvgXXY1RUzL5cUuFoVtX7zPCeIT9z2chw3eW/CswK6u0UNIt8uOPpmxMpfD5NWpDCagurrsFiS68lb36l/5N+MampRimxtnNPzsQQ5HA8GKiXDK4SdRyiEnUGhyml+Jtskki5AbJ3l2kjNfiTbjASbQo8H2Nh4rnADZ9P4rNH3ebRSZO4Nlu331JxQcFcuEOS5PbYKRaLN6H+qzIsOc+u6EnV3digzx9DAEnQ3wZPxUXsrQ5KnuOdo2kqw4FRMEvR0ZwDbQQhed9P+XItqQUwverPDg7a2rooG2FhrsbPMq15TKKQXiq/SuhZzvE56wnT+tdtlwyJ4uvxs83cwn1qqE80b7r2tnzFY7sByb36tyhuK3yZijDRtdlQ/dStN+dy7FzNqF0y045WgDFjjZEbn4Uo86jQl2J+LK6TAEnS55oic4IEjlaNNtyvjq0WYnI7r+O8mOmseBhEeOWBwihRy3Vve9lTXU441OgDS166OunbryXWtWa3UOeSeRxsMcAo58dLp2Wuk9UhLodBrtN8pU55pvOMIiMmc6Fc5d5grJFaLtF15BSPWCgCAgCAgCgoAgYImAzx5tIDf4VKkls7lylRPNOPnpWV9BxbdeSQm7H0zTfv9XzuEG0mzdTbPZ6wA5Snhxa3HqKMKckEgXIU6YTOPf+ZcsJiReR94OhI4ObujkUJdpp57HoU64lJccFnwI3az5z4N8CqgKK/AH0Yb8czXP/ZNqVz5MSQccxfmO2r7+mKofv4uy/3QFL1paPnydczgVXrncLXeIbvKPnWEzVkiKXrpiAfcJnhkIwXAqA6JNV5cLd42XmAqbwmQX3oNYyAZFRFLJnQvcxi4iM5dK71zIIS9RBVtzDhaEz+pOVe388Wv+PWGfwyj92LP4NFp4wanE9lrib6NMDLQ12S6ejNKsCJ7JIouQayd5bv/mM1s584Vo6/ppNXteItcRvCugQ2EpUzksjOXjrmsp7cjTKP24swgh4SBRM8+6xCXXno6DItrs3mdHhuEwBCsdg/eTE3YgTvzh0aZyUJptAA5HcGxDSBjbPCwCUw4/mcMsA4NDqPnDNzh0E6cvIx+UHXmhTjHU6aKT/tsRbbDZJXdcTbl/uZrVrOzvN3oUOgqCqvzvS/g0VVwqJDgkNoFPGZx28v+xfTafOmq+H5qcTj0V66jq8bs5vA6bGJBDkL3KhqtTMc3Puk5Y7AEJNOqxB3tTu/Kfrmet2olTUnXvNdoaq/eqEx/N7QmJR3j9zznahro6vcJiU58HHk4EmPK+DE/PYm9zkD+6fsJTCAdMjAyPUPYfLyekKqh9/hG2/SBVnN7jRLTpvqesAw56Am91O6INofUgBIcHBnijIDg2bnTOYXO6sE5GCi5byh6kuv4HhkdqZQdkWeVDyynnvGvYjqq5Cb7jZk9W2FvjfW9lzUoGrXQiMCRUq69qQ9DcHiu9UeXNc5r+xlrOV5u472EUu80uVHbfDZR/yQ0UmpCi1QErvVf6p5szGWUK6TtqnnmQNyLVPAabn0K0yepHEBAEBAFBQBAQBDYXAl4RbWqyg5PkkM8MRFfVk3dz20Euldw2n0+Zw8W/L7iTGl5/lhreeo5C45M5TCkiM58qHrqVWj56g6ae+Af2eBoZGWFSav1/HuBFMBbDmKBNO+WvvGBTC+OA4GBO3I8Fdfa58zj0AgsqvFOFiiL8BXlnsOOOK/2YMznJME74wrHvqrxaDOZdvJjJMle7E1IoJC6BcMqWKoMcRZjEqTJqEYnFCfIZda35ht+ffMhxfJod2lD30uMUljKNci9YQFjEGS+Vewb3sLhBmBUmstgBNmJlPgwh969XjymjDjlwqkuVQ9ujC7dlLz/1TNyOe7nVi7xskbnTx7wLY6dCZOABgsMQBtpbXH0w9hELoLU3XExTT/rTxpDCBRSemuE68EJ5TaI9CFtqeu8Vl0yMDA5RzcqHeOzNbVUhaZNRFo1yZiXP8NCJyMzjExnNchaWljlGvkFU6LwpEeYNkseoD8bxM+ZOQ1gyvCkht0O9PRSenkm5513Ncu3VOJh0y+p9xgM1UMYYBg6PNqe+22FnTAJvrttuAW7GSmcDogrg3TdCG4p/tLRHKnckMG395C0m6/vqawgL3+SDj6GpJ//ZdfKyExlgpYtmfTYehoB2Y2MA3nC4EPbW9N7LbC+5bcedzZsDNf95gIkxjw5DOO5sJkRqnn2YaGTYZf+Vx6LKqcffiXPnsT3ApbuPPiPsHp7UODwF7TWe0qhk2apO1GtclOdeuIgqH1zG9h9pCKzaCe9r83t1H2Vv+gKvUCPRhk2Q8XzeTp5VGChIdXy3Q1OmupE/Y9q5095U9/KTbJeRkwx58LLOucx1wqOVrOr0xtPvKUhSHNxhpyfqW6r7VmBjxzgXMOZgtdQtK1leeA81f/Smtv86mQX2ZqINKRXg2Q2Pd0W8oZzVfW9kxUqflAy7EVVzbt540JFeX8e0Z+Op4Fb6bdY5tZmm2s8HLBkOVfFU7436Z9ZphN8a52PmeZya2/RWl3FkgfHkap1eyz1BQBAQBAQBQUAQEAT8jYBXRJu/X+5pfeZwU0+fk3KCgL8RmOiyqBYsINrMOaD8jdVErM/JM2c8+7QltcUT0mY8sZF3eYbAeMnQeL3Hs147l5po7XXukZTQISAebSIXgoAgIAgIAoKAILC5EBCibXMhL++dkAhMFqIN3gC6/IsTclD81GjlZak84lCt8vgbb6y2pLYAhy2tPX4a8kldzXiN2Xi9x1+DNdHa669+/9rqMY+zOgDi14aD9FcQEAQEAUFAEBAENg8CE4JoM4ZaqtCrzQOXvPXXjoDI4q9dAqT/goAgIAgIAoKAICAICAKCgCAgCAgCgoA1AhOCaJMBFAQEAUFAEBAEBAFBQBAQBAQBQUAQEAQEAUFAEBAEtnQEhGjb0kdI2icICAKCgCAgCAgCgoAgIAgIAoKAICAICAKCgCAwIRAQom1CDJM0UhAQBAQBQUAQEAQEAUFAEBAEBAFBQBAQBAQBQWBLR0CIti19hKR9goAgIAgIAoKAICAICAKCgCAgCAgCgoAgIAgIAhMCASHaJsQwSSMFAUFAEBAEBAFBQBAQBAQBQUAQEAQEAUFAEBAEtnQEhGjb0kdI2icICAKCgCAgCAgCgoAgIAgIAoKAICAICAKCgCAwIRAQom1CDJM0UhAQBAQBQUAQEAQEAUFAEBAEBAFBQBAQBAQBQWBLR0CIti19hKR9goAgIAgIAoKAICAICAKCgCAgCAgCgoAgIAgIAhMCAa+Itt7eYbp2SSl9+nk7hYYG0rLrC2jH7WJcHR0ZIbrv4Wr61zP1lJUZTnfePJ0S4kIcgRgeIXrz3WZ68NEaqmvop/CwQPrtb5Lo7N+nU3xcsOPzqsDX33bSLSsqaNniQsqYGjbmuZdebaKnVtZT1fpe/m1KbDAtWZhPjz5Vx33ClZkRTilJIfTl6k5XmaWLCuiRf9W6yqiKo6KC6ISjkunMU9O5zej/K2820d33V1Nqcihd8tdMqqjqpeOOTPa4D+aCzS0DdOOt5bT6u04685R0Oue0dAoI8Lk6vzxolINjf5tMl1+Y5XW9G7qH6LqlZbTzDjF0ygmpbs8/80ID3fn3KrKrezLK4u03TaeCvAgXFlbybCVnhx+c6NJPJd/mOo24HXVYEjW1DIyRazy7x65T6KrZOXTT7eWu36EvqK+ldYDmLCjidp73pwxCOz2xCWbdMg463nf9/Dx6+fUmHnvdtXxxIe26U6xHOqbDTsmVVd0ffNJGL7zSyH1HW3Ape2eFldkGGOu2s0cYw+9+7KJ7HqimtUXdPO4X/yWTbdOeu02hhx+vtWyLUS/8oYueKO+td1fatueyC7Jc4xI3JZjmz86h7baJ5qphSxcvK+O/F8zNZZ23ug9c3vuwlW69p5KCgwLcyuOZ195qpoamftpmZrS2TtWXH9ZsoKefq+d2hIcH8m31bGJCCNtoYzud3qvq9aYvOlzH83mnMbOz27p2GjEaGhqhC8/NoN8emkS33WMtG2a9gQ3x9HsK/Jz05J3/tVp+K+ob+/kbs6ZoA+2yYyzrNGTBCRcrWR4cHKFnX2rgecrg0Ah/n/7yh2n87bcaV7MMdPcM0b9XNtBLrzXSaSel0YnHpLjk3YgpvvHeyopTG4w6ERwcoO0LdE7Xx7DQQK1+W2HS3jGoxd747TLbiR/XbqDLrioiYITrsvOz6OPP28d8f/Db7KvWEd6BeebWM6JYt5XdVvruiV2TMoKAICAICAKCgCAgCPxSCHhFtKlGqInq8Ucl06XnZbmIHyzAL52/jkCc2ZFs/f3D9NFn7XTgvvE8kV75UgPd/0gNEzYHH5BAtbV9dO1NpRQcEkC3XFfAhJjTZST5rrwkm448LMntkYGBEVpyezlPjt96r4W+/q7T1Ua1WK2p63PdQx+NZVCZ8V5sdDC3+94H19Pci7L4fWuKumnZnRV03fw8SkoMofseWk+YPPtCRKlFBojL4tIeysoI54klFo4hIZuZaSOilrYBuvjKdbTjtjE+9c9MtBllwpu6J5ssKqG1k2cnOdPJrqpXyfpuO8XSScem8G1z+br6fiZVQHSrhalZFyCTvX1DNGurUTLFm3Gwe9+7H7RSTlY4paaGsnxNTQujRfNy6ZNV7WwHoqODHXXMCrtX32y2rRuLcZBxq77qcCParLDS2QBPxg9lPl7VTtffXEZHH5FEfzg9nUJDAunt91vo6ZUNtOyGAt6gcGqLepc3+uJkR+1+t2sPNgKuuLaYevuGuYqdto+hGxfkU3fPMF29uITO++M0vn/H36rolusLKDAwQHu/r3eY5i4sJtjw0vIe+vfKerr1xkK2f8qG7793PD3xn7oxdWJzAxdsy6IlpRQQGOAiV9Sz28yMor8/vH5MO5ubByzfqzBpbB7wqi+qPZvzeU9lyDjuVv1sbOqnrg1DTGxcd3MZNTUP0Iql05mwdHqPL99TT/QEZey+Q8reoZwi2vC3L7K8rrib5l5bTPNnZzPRe/k1RUy0bTUjSisXY8a/qZ/mLSohkPPQh8L8SCYBdZgODI54JWtW+mSlEz+t26DtS0x0kPZ+bEyQVr+tMNlvrzjSYW9lJ6Iig3hM1CaL2tTBBoRZdkDuwX5OSw+j7MxwAmloHE8h2jbFysuzgoAgIAgIAoKAIOAvBHwi2u5/ZD09+2IjwTPgtpsK2XsLFzw44KGBxZYV0aaItcrqXpp9fhZVVvXSpVeto61nRtG1c3PZUw4XvBpAtmEie/rJaY79Bcm38uVGWvliA+20Q4xbXXgYnnJ33ldF82ZnM6m3qUQbFsJYkFx85VraY5cp7L226ssOuv3eSpdHXVv7IL3+TjOdcry7x5ZjZzYWsFokePr8L1nOn4t7s0x4U/dkk0U1Znby7CRnm0q0meVGV5+ZaPNmHOza5+r/RiIXRJtxgezUdzzvZAuUfJnrdlqA43dz2802wJPxwzNXLiyi2JhgJqOwyMQFPXj2xQY6aP/4CUe0wc5tv00MjYyM0LzrSrg/IGHWFnfTklvLafkNhXxvzjVFNP/yHP5bd7+1dYC/IfCc7B8YZg+XS8/LpMMPSXTZ8EMPTKAVf6saU+fuO8dyvW//r4UJPRAgSnaU/d9t51i21+Z2wiPT6r1qTD/7ssOrvqj2bM7nnQgw3TfCqp+qP+trRjfCZhRGEry/zEQH6oQnqB2Z74kueaInqMffRJuVLENGbrqtnBZemUt77RZHC5eU0okbNyt0smwcf2wk4dm+vmG6Zm6uS+cV/mZMv/ym0ytZs9InK53A/ErXF+if7n5b+4BWv60wwXt18xcrbOEV+NrbzXT04UkUFOS+kWi0ufCse+OdFjpgn3i3aAch2n7J2Z7ULQgIAoKAICAICAK+IOAT0YbwLix4MVm7/qo8nvRgIvnO+630zQ9dHBIFoi1+Sgi9+lYz3ftgNSUlhNC1V+TST2s30Ir7qpiMg6v/vnvE0bK7KujPZ02ls05Nd/UBC3mEB8zaKoq23zaG7n2gmnKzI6i7e4h6MFmdk8MLJnWB5IuMDKIHH6uh4tJuuuOm6RxWoK73P26jL1d3sAceQl02lWiDN8srbzbTI0/WcCgMdqdBHl5+dRF1dQ/RiUen0AnHJGtDZ9XOLfq/xy6xTBAuviqfsMussMJkfuVLjexZhAueeFjUGPFEGYSLYBfYqS5VDl6Ew8NEX6zuoOvm5REWnljgq3pV+MoRhyTxxNfYHniVPPdyI93/6HrGHmO5+y5T3DzaFIkBAhVtio4KYg9C7FCf/6cMrg+eUgipRd/Qr5mFkW4yMfu8LJq7sIjyc0bDKLELvmRhAXtSmK/JJoueyLOTnPlKtK1YMp09BbaaHuUWwuoJ0ebpOICgVvVZvQ8YWJFhTn3Hs062wF9Em84GeDJ+8M67clHxGJtnlm07kgR6aqWLRn2G3TXaCeh/ZEQQIUz2ykuz6fufumjli410/p8zXCHuyhagPdDZIw5JZK9lT0kbjC9C6+ZcmMVtRNg9iDNcsOnQf1xW9x94tIY3cODlp8rD+1LZ8Mxp4dpnUQbemPBI/ODjVjePNqP9V6H35nZavVeNC/rvTV+OOSKJbrmzgrq7h/nbBx0Zz+eBh9WYgcwFQQU7je8kvgULl5ayB+lO28Wwx6B5zFCf0p3q9X105ilpPJb+INp0uuSJnqj2WH0rfPFoM+qhUUZA/IEobm4doIP3T6Cw0AA69+xp9PJr+nFVHsOoT4VFwjOspW2QDj0ggS78vwwm3HSYPv9f7/VGJ1tWOtHWMajtCzYHdX0EEaYuTzBBeaeNQmM9tfX9HA0xMDDM88nfHZdK0zam/1DfC8goiLozTk6jWFOUgxBtvkz/5RlBQBAQBAQBQUAQ+CUR8IloQwgWJowLl5bRHrvGsvdYZXUf79aCnFEkVkPjAF1zQwkv9EDKIOTtr3+YRpddU+QKOVSkE/ITGSemimiDV4IiXtJTQjlnzx33VVF1TR8tX1zAXiFYdILkwwQN5A2IJ2N9WHje8bdK2mv3OMJOqwpzMwNrzCtnFeqiiC88i8n27PMzuQ3qUnlS4FWDEBFgg5xLxktNQOskXszjAAAgAElEQVTq+2je7BzOJYRQC4ShGrFCvxcvH81tBM+M8qreMXiqMk51KdyxyJ57cRYtWlLGJBs88TAu8xYW07VX5tIXX3dQ1fo+Ovm4FLr+ljK39pxwdApdcW0RE2vxcSE0b1ExHXZw4pjQ0aKSbiYSEOJ15qlprhBAkKPf/tDF44AdcuWJ8Icz0t28EtTCA+N90V8yaf51Ja62msdsMsiiOSzTSZ6BgZ2c+UK0Kbk2huwYF1ZOoaOejoMi2uzeh/fakWF2ffcEu00l2pxsgFMbrGyeN0QbdPayq9ZpdRG/WdldeB+DsF9yWzn1IKxzTg57cuG64ep8qqjuZVuA+yBQFtxYSksX5XOIsCdEG2zb8rsrOP9UXk4EP+MNuZSfG8Gha7BXyPGGb8Wfz5zKhLyy4VXVvdo6kcrgzXdbOAfcsrsqXXYzLCzQzf7jB3M7Qc7q3mvMr+ltX7Zkog3fWnxD5y4o4g0R5FtDDi+E4gFDK9IG2CGP4NLbK9hb8dYbCmn7Wc6y4cv31BM9cfpWbArRZpYR9L28spe/e0gzccShiTw3sSJQjfMZEGcPPFZDy64roKLSHt7swyYlvvs6TPEN9UZvUIeuvJVOILxS1xe7+zq9scIE9dgRbWZsVQSDsoFIvYGcnLAhkB3IJOacDU0DHFYO7I2XEG2/5DJB6hYEBAFBQBAQBAQBXxDwmWhDUvIblpdRSVkP73w3tfTTtltHc14ytSh//6M2nlCqCx5pyF92zY0lLqJNTbCsPNqQ6+eCP2eMIefUpBI5PBAWdOm8dTz5VZcxMW5H5yAvDC7+ayalpYSOCf/yNkfbwity6eYVFVT//+2dBXRdxdbHd9zTJE3SuCfFW1yKtRSKPezxcHvIw6UP90Jxd/t4FHi4P7yltDgUrQC1SJM2bm2k8eRb/x3mcnIy55x7by5pk+yzFmuVm3PmzPxGzsx/9t5T08kLjYK88AHsYa0H94ZnXqjgHWuje62arMK1BgtyLG7DwvwJE3EzqztvynP9BqENIqbVPU5pGbmbhS3jAlIF49flB8H2X3qj39IhLi7Q0mUHebnzgVKqrO7gYPnvvF9LPy9tpqsuyeQYW7BgM7qHWgltiP9m/pu5kUPgGU1tEeVzas+KgVU780ZoQ58dikWbu/UwVIs2p7K7w26oQhtY2Y0BTnlA4G64Z8ElHq7xVpedsIX+CetdXV/U9V1j/8d4ivEHF1zpMTaq+JQILm8lsrgjtMFCDhZcEPFxeSpOQdiCxSxCE8AaDxY2GD9xuI0aw7/6dr02j1sU9I/DednhrvJh3IQLqnH8xz3mfCLuk+69RitaT8tiFFq8YeGL552sIjFOI07Y7Tfk0brKDt6IsiqnbiPsjJNT2BLSqW3YxWiz6kvu9BO774jxW4t/uxujTfVHcxspKW3jQzQuvzCTXnunmi3OIZbV1HbaCpN2dW/FFO3RF0KbVZ/At1lXlvTUEO3vShB0l4lVjDYrtvgdG6KNG7po7vwGev7VSjrjpBTefFVtB/Fpb7m7hDo6e+nOP7wIVHoitHkz/ZdnhIAQEAJCQAgIgb+SgFZoM1p86U5+xKIaLkg4nQqBpTEZ2nO3GA6AbZxQY9Gm3HHUgsUcf0u5gk0sCNfGaMPu5e67jhsg6piFIbiY5GSHcaw4uLDefHcJ/by4me67rYBFnSW/trClmzpIwDzp91Rog1ssXG4Q/HuLggiOs4QgwrAGQ/BvNSmFC+0t96yhW6/LHeCKp9vpRZnMrMz3Yefc6R7sJOvSsluQ6O63+u1ZdgPL5/h8drFxsEiCpQwEVNTLdbcWs5sRYi0ljA/yqdA2mtoiOrtTe3ZqZ94Kbca4iuhHG5p7uK6ef6WS3Qvvvz2f3bdxwQIoMjKA8nP6xQ13xwSj0Gb1PqRnJYY5ld2JnV3aakHs7mEIujHAnfpTcSnhim2M0YZnIdKNjw3iA0/sxAv8zaovOvX/v0pog2sdgqPvscs43oSA1SrakCcx2lRMKQgNCCkAK+lr/p1Fy1dtdI3hEO11acLSzXxiLSyb4dZvHP91+cQ4jsv8XhUzFH8bjTHasNGFbxQsmydtHclupE4x2sAC1pCIUYYTo2FBOBShzep76k4/aW7ttrSMHorQpmsjvy5vdR2UAmtA5daM05SdYrThe4i4gTqXaDXBMzKF67Un/QZpeNIncL8a54xlsfodczxPmOB+K4s2u/6nWMDKH54CmC8Yv2crVm3kg05gRTnr6hxXrDsR2v7KZYKkLQSEgBAQAkJACHhDwGuLNogb2MnFQQa4VEw046SoorKDg1kfemA8nXZ8Ms3/vIGm7BpDl16/mif1l12Yyc9anTqamBDEgYOxgwlRhwWby7IJJ3GWlLaz6yisJxC3A/FicPIWLmUlh512uMS88lY1JcYH86QNly+ENsSfQ+ByLOyOP3oCnXVKKv28pD9e2hUXZ9I2W0XSV9+s551vLKaNJ6fqJqDYKTazmr5PHN1y7xrOM3bjC0vgLjaQp/keCG26tBR3nZWYcps65IDxbGHzy9IWtrKDC5mx7iAMIND5zHP7F684dQ3uurpTVVVMGriuwA0V8VeSJvwZ2F4n/Kk2gV1tK7dScyNXAs9oaYuIMeXUnhcva7FtZ94IbYt+3MDB65OTQvh0xwVfNlBSYggvaNA+rryxP6YY3Idx+iBiOCE+kWrX7taDEtrs3oc6thLaEBvSqo9hoerEDsKJLyzaVAxK8xiAkxid8hAU5N9/YvHT6+i0E1O4fwQG+HHctDVlbRyrEgHB7cQLbB6g/+n6olP/txPaMGbjZES4sOPC6ZLuuI5CoHr4qbUckw2XckEeNy6QT08865QUdkU1nzpq/j0hPphKy9p4A6e2rovfjd8g9qoxXJ2KaX5WHcpjHl8xBqtnrfKJjRrde43jjdV71YmP5vzEjgscEKOtubXHIxZDfR48nAQwZX0JF71rL83icAe6ct56Qy49898KtjpC+0FoBFg3X35RJosdTu9xOnVU9z1FH3DqJxua7YW21tYeuv62Yt6Au+2GXFeYB7v8WrURxH59+c1quvvmPFpVtJFPDcb8RJ06aq5/uGbCRRvWpLExgRy/9bCDE3hMRViGWVflcPl0TNVpve72G6s2aNUnMEfSlQUxcHW/QzzX9W8rJths1LG3YgtrwcefWcdzp8nbRvHGzbS9Y3kcMbadcVGBPJ/D+ICDE845PY03OUVo82b6L88IASEgBISAEBACfyUBj4Q2tYDBSVPY+YbbEtwjcV1wZhrddFcJ4W+4+v+eTx/Oq6cXX6uilOQQXrwhkDUmSW9/UMsTdohhfUQsSj0+Zx3h9C1M9o88JIFOOjaJA3erhXFIkD/19PaxOxFitW2Nk0pvL+Z3KldRtTu7oamb8wHXRcQ7QcwguB+p+9Vi8PYbc+n5V6pc+cbudGJ8EMfAUvfgsAO4caiyqUVkclIwuzJ8vaj//UccnMCn2SEPTz5bzvFFsHhRVkCqIlXsGfw/4pDAzQoTUIgXRlbmwxBgdWC+Rx1y4JSWug95h6slDihQz8AS0Zgu4jNlZ4QNehfqTrlXTdm1/zAELNRUGYwNFe66iHl0+kkptNPkKHYlTUsNcR14oawmkR88j/yoNgHXU4gpurwql7TR2BaN7cyqPcNCJysjlC19zO0secLg9o0+qtyBUT+KG04EPHRG/ID+YKw/Y6y2XhyWMa+OHp9TTi0tPXzaINyA0a49qQdz37J6n/FADdxjdAOHRZtT2e3YGYPAm9PG/1stwM2sdGOAapsQA+3yAGsPMP1m0Xqa82Ilu99D2D7uqAl0/N8nuE5edhIDrPqiuT8bD0NAviHswTIWF8TT19+pIYyXaFt/PyyRPvykjt3HIHS4cxgCnoFg8PBT66gXBftj/FcWiyqmHn7HuA0LKFy631Hm1/9XQ3BTP/aoRB7/0cZwqADGcNWWrdI0tnH8+5qZWfTQU2v5WcR/s8onrK/N79V9eD0pC8Qd42EI2AQZzuft2rNyWYSojhAQOATB6MZszifa1Lsf1dKj/7eOD7rAya/n/DPNdfKjJ/3G3e8pNpeCQ/xt+4n6luq+FXGxQWx1puYCxhisVvm1a8s48RLiOA4LQdy/009MIWwkQUDW1StbBv4htEFcU/eAH/oV2vh7H1sz9aStWPUn1YbN4jPmUbqyYFPT/DvmaKh7Xf+2YgKR0cweGzmffdmoTaehoZuuv62ILWFV2woL9Xecr6k5DDwjlIUe+plcQkAICAEhIASEgBDY1AQ8Eto2VWbN7qabKh/yXiEw0tuiUWgzx4CS2nX/ZM3hYOVkJTQceTC+Y3PLz3CXfyS+b7jqbLje46s6GGn59VW5R2s6YtE2WmtWyiUEhIAQEAJCYOQSEKFt5Nad5HwTEBgtQhusM3XxFzcB0s3mlcrKUlmjIWPKAna4WW1OeQGHzS0/m02j2YwzMlx1Nlzv8RXqkZZfX5V7tKZjrk+xaButNS3lEgJCQAgIASEwsgiMCKHN6GoJ9yaxxBlZjWw05Vba4miqTSmLEBACQkAICAEhIASEgBAQAkJACAgB3xIYEUKbb4ssqQkBISAEhIAQEAJCQAgIASEgBISAEBACQkAICAHfExChzfdMJUUhIASEgBAQAkJACAgBISAEhIAQEAJCQAgIgTFIQIS2MVjpUmQhIASEgBAQAkJACAgBISAEhIAQEAJCQAgIAd8TEKHN90wlRSEgBISAEBACQkAICAEhIASEgBAQAkJACAiBMUhAhLYxWOlSZCEgBISAEBACQkAICAEhIASEgBAQAkJACAgB3xMQoc33TCVFISAEhIAQEAJCQAgIASEgBISAEBACQkAICIExSECEtjFY6VJkISAEhIAQEAJCQAgIASEgBISAEBACQkAICAHfExChzfdMJUUhIASEgBAQAkJACAgBISAEhIAQEAJCQAgIgTFIwCOhramrjh5fdTHVtq8lfz9/OiT1XNpnwrEubH3US/+3+jJa1fQjhQdG09n591NqeL4j1p6+Lnpv3eP0Y/1H1N7TSv5+AZQVsQ0dkX4RpbjxvHrB59Wv0vzK5+iE7Otpy3G7D3rvq6V30NKGhdTR28Z/C/IPob+lnU9f1rzOZcIVFhhFof7h1NhZbbjnPPqy5g3XPSrhAL8gyo/ekY7JvJKig8YTyv922QO0qO4DCguIoGlJJ1FVewn/3durrHU5vVhyEzV0VNFWMbvTabm3kh/5e5ucT54ztoOsyG3pgomPepxuQ2cVPbXq35QWMZFOyr5xwPMvr7mVfqqfS3Zpj8a2iHayfdx0Fwur9mzVzg5MOcPVP1X7Nqdp5JYesQX3N9X2jZWQEJrO9fJCyU2uv6O/ID30jQ/Ln+Tbt4vdlyrbitwaE8x9y/y+cwsepA/Kn+S6110Hp55NU5OOd6uP6dipdmWV9u8bvqE1LcsIZUdecKnxzoqVeQwwpm03HqEOv6n9H31a+V9q7qqnyKBYmp58KlW1FdNu8YfR22sfsMyLsV/4oi+603kfWXm+bX7On/iwq16C/UPpwNQzaUrCkZz0Z9Wv0LyKZ/jfB6ScTvtOOM7yd3D5YN2T9FXtm+RP/gPux0PgsqGzlscGXZqqLN/VvUtf17xFZ+XfQ9FB8fyzehZjNcZoYz6d3qvS9aQsOq7D+bxTndmN27p8Ghn19fXRrvGH0JEZl9CjKy90u9/0f3Pd+56Cn1M/+aLmNctvRXHLEnqx5GZq6qyn+NBU7tNoC05crNoy5g1vlN5NSxoXEsqfHbktnZQzi7/9uNZ3VnMbW930E20buw8dn3WtqwkYx2xz/9A9e1zW1dp+YNVOrfIWFRRr2Z90dWzFzKru1VzEXPZdxh9Mc4qu4e+LupLCsglj+Jtl9w6qE125doibrv2eIb3XSu+krt4OnmfGBCVSRVuha9xW/d2dcU3uEQJCQAgIASEgBITAX0XAI6FNZUJNVLMjt6PzJj7kEn7WblzBQhsuO5FtY3cTLax+iQ5JPYcn0q+uuYN+afiU9kg4nA5NO5dWN/9Mr665ndPFQik5LMex/EaRb/eEw+jvGf35UBfe+eTqmbTz+INoceNCqmkvdeVRLVZbuze4fkMZjfcgHeNv8aFpPOle3PAp7ZbwN37fD/UfsQBxbOZVLBC+UDyLeqnXKyFKLTLAs6GjkhcIHb0bOX+YXG7qq3zjauaZGJrpVfnMQpuxTXiS9mhri6pe7dqzUzvTtV2VrmrrGRFbuRaC5vtXN/9EC6teIiz21MLU3Bd+aZhPbT0ttEfCEZy0J/Vg9z4IT6nhBfwf2ldE4Dg6O/8+FrojA2NZkHLqY1bs3i6D8G+d9tSkEwhiXFnr7wOENitWujHAnfrDPfMq59CnlS9QTuR2dGzWVRQWGE0flf8fLWlcQGfm3c0bFE55Ue/ypL8MZdywyw/q5711j1JvXw+/Ii4kmc4peJBFxOeKrqN9/hDXFla9SKfkzqYAv0Dt723dzVzu/ZNPo/KNq+i3DV/TidnX01bjppAaw3OjJtPihgWD0syJnMTv7h9bZpKfn79LXFHPxgUnc5rmfFZuLLR8r2JW2vqbR2VR+dmUz7vbhoztwqqc1W1rCN9IiOvPFF7JIsrZBfdTcliuY1v15nvqTj/BPXbfITXe4T4ltOHf3rTlZY2f0wflj9Neif+gLcbtRs8X3cDj30GpZ7HQ+Fzx9RTkF8yC+aS4aRTiH+bCatU/4oKTtM8WNv2kbY8Q+HT9o7Z9nTZvGRFbau+PCIzRtmW0WR2zb2v/Z1n3urL/UPcBvbvuEert63Ux2HH8DP7m6NL/bf1Xlv3P3HYgKi6ofIGSw3N5QxWcjfUpQttQRnl5VggIASEgBISAEPAVAa+EtqcLr+BdW+zM/jPvNlILClhwfFb9MvX0dVsKbUpYq++ooPMnPkKYYGHXGQuz8woedolIsGzBogyT+lNybnYsL0Q+WDggX1gAG9PCw0XNv9BbZffRKbm30Ouldw1ZaMNCeE3Lr/SfwitZCDxv4sO0oOpFzvOJ2TfwRByWPvgN/+/NZbVI8CYtXz/jy8W9uU14kvZoa4uqnuzas1M7G6rQZm4ruvTMQpsn9WCXP7N4BKHNuEB2KjuedxoLVPsyp+20AMffzXk3jwHu1B+EjDmF11BwQCiLUVhs40I/eKXkNtp7wrEjTmh7Z+1DtHXMFKK+Ph7PcUGEgZXg/Mr/0jGZV/Bvr5XeRdOTT+Z/635v6qqn7+s+YMvJzt42eqvsAd7IODL9EtcYXhC9C31X996gNPdL6k8Xgt83te9QTHCiq+2o8T81YiJvtpjzifSs3qvq9NOq/3pUFpWfTfm8N0KbVTlVeVY0LeKNsNjgJK5js9CB8sIS1E7Md6cvudNPkI6vhTartow2AitJWPHvnXgMl3Hn+INo9/jD6YlVl1B3XyedmX+Pqz8bx1GrNMcFJWifhWWcrj0iTavfdXmz6k+wwtP1P9Sx3bzDXPc9vV3a/M+vfJ6t1beI3pXTe7rwSpo64Xi22Nalb1Ve9HvjmAur6E8q5tBeiUcP8HYQoc3XMzxJTwgIASEgBISAEBgqAa+EtjdK76E1rcuoqq2EpiadSIekns3WBnMrn6G1rSuormMdC20p4bn0dtmD9H39B+yOeUQGFks/s9sOLArgopUVsS39UP8hbROzF7tFqgsLebgHxAZPoKSwHFra+BlFBsZQV18nC3nTk06h6cmnuO6HyIeFMxYJcC2CuLV1zJ6uv8NaBG4RsMCDq4svLNreXfswW7QdlXkp7Rh3AP2+4Wt6sWQ2dfd2UUH0jnRgylla11nlwobyZ0ZszYvRozMvp8Kmn12sjsyYyVY82C3GBVepfpeWP3niHjwLVzuntNR9sD7Agh474DNSTqdpSSf+4fLan65yCToi4yJ6p+zhAfnZatzuhLpf3LiAEkMz2IUQdWN0QVIiBtoD8hTkH0oVG1ezmy7cSb6v/5DFUwitKBvKlRyWPaBNYHINl0UsQnChPcGNeNf4vw1q76OtLaoC2rVnp3bmrdAGS6pFde9TXtT2A1xY3RHa3K0HCNQqPav3gYGVGOZUdjzrNBb4SmiDoG8eA9ypv08qn6W5Fc8MGvPMjdtOJOnqbbfsi/1uavpxAv0/yD+YKtqK2IUT1nuFzb/QjnEz6JisfjFMPYt/7zIe7oEXs3Wxu6IN6hfj+7kFD9AbZffy2K3c5zGmo//jsvod1mpHZVxCwf5h/A3A/bCEUWN4XEgSLW38fFCauAfWmBiTIawZLdqM479ydzPn0+q9ql5Qfk/KcnjahfTk6n9Td28HC1LYPBrO58HDqs4gFEGgwjgNC+mjMv7NG1H4hmLjaPmG77R8Vd+B5SE2k+A66QuhTdeX3OknKj9W3wpvLNqM/dDYRhDGAVZrHT1tlB4xkQL9guiE7Bto+YZvWBBGv4I4nBY+kU7KuUkruCFtY5o/N3yifXZuxX/YatPcD/C87nd8W3V5+6D8Cct0dG3RyuLMOCYb635xw3zHsmMz9eOK/9A/825nJro6QTu16n/qe4E2iu8T+hXcUI2XCG1DXQrI80JACAgBISAEhICvCXgltMEFK5xFrefZdRDWYyubvqf2no30U8Ncl4iFuBnvrH2QhbiSlmX8+2FpF/CEULkcKtFJuRWoAiqhDVYJSngJD4ii03Jvo5fX3ELNXQ10dsEDNCE0k7Do/LD8KXY3+t+6h1l4MqaHhedjKy+iLcbtStixVW5uZpjGuHJWri5K+MKzKWF5dGLOjZwHdam4J5297YT4TbDeQL6Ml9FVFWy+rnmb47382DB3AKsTsq6nZ4v747zAqmdl0w+DeKp74NJjl5bijsXBoWnncTwlZYkHV8S3yu4nxPha3fQjre+qYVHr44qnB+QHi25Yi0xJPIpdCjGJh9WCOdbPTw3z6M3Se3jBcXj6RS4XQNQdJuYQSKva1rgsEVC/RqsEtXhCfR+WfgG9XHKbK6/mOhsNbdHslunUnsHArp15I7Spdq3isBljxbkjtLlbD0pos3ufcVGnszqzK7s77IYqtDmNAU55sBrzzG3bTthCn0Uf0/VF/M1q3EWfgkAPq15sWByRfjF9VP7UH2PMQ7Sq+UceCw5IPpX8/QLpo4r/4zEbLnLuCG0Y2/5TeBUL+JNip/IznohLGFPhnjc5dj8qiN6Z3ii7h3aI25/+kXm5awyvaS/Tpnl0xqX0fvkTtH3sfoR4nGrcjAqKGzD+43dzPiHO6t5rjK/paVk2Z6ENgsqKDd+x9SHE17Py76bv6z9i63RYpVuJMGCHTRuIcmCItrFn4tGObcOb76k7/cTpWzEUoc3cRlD2Zeu/YGs+uM2mh2/BFv0QkSCYHZU+k2CFB4szxGeFS6n5MqcJIVn3LOYiuvY4ITTLsp3q8oaQHLp00Pc9Fdp0dQ/B3qnssFbDfE15JujqxK7/oe1gAxdCZkfPRh6LMIYZLxHafL00kPSEgBAQAkJACAiBoRLwWmiDkAWrI0ygsBiBhdIO4w+gl0pmu4S2r2vf4kmnumCRhuDJb5bd5xLalIuolUVbfEgqLwbN4pyaJEIQgPWCOfCuCmgOQai6vZSeL7qOd+1zo7Yf5P7laYw2iEfvr3uMJ9t/z7iUdhp/oElIqyfsSEMshNhmdK9Vizy4nfT19dK5BQ/RuOAEttwws4KIhwWNWjBiQm91j1NaRu5mYcu4gFQCiy4/sD6DoIr6hlBq5bIDoQFWgxD/IDR+W/su1XasZStExNiC65bRPdRKaMM7zH/TCW2jqS2ifE7tWTGAW5CunXkjtEHsG4pFG4Q2d+phqBZtTmV3h91QhTawshsDnPKAhSfcvCAk/Sv/Xssx3E7YQv/E+KLri7q+a+z/p+TcxG5vuE7KnkUvlMzivgorZASXt1qAuyO0IZYTYvdBaMPlqTiFMfq5omupsPlntmjr6u1kq56syO1cYzisYnV5xAE6uODCqsqHDYq2ntYB4z/uMecTcZ907zVa0XpaFmMwfG9Y+OJ5J6tIjNMNnZV8gBBi4mEjyqqcxvyojTB8L9AGndqGXYw2q77kTj+x+44Yv7XqG6ridznlV9dG0OYQH/LvmZcRXCOLmxezoIaNKTth0tjB3e0fVv1gctx0bTsNC4jS5m1a8kna+4tblnoltKEsxrq3E+xwLywmEWcW7t+qL+mENrv+p9rOwan/og/WPcEbBKgDeBGoS4S2oS4F5HkhIASEgBAQAkLA1wS0QpvR4kt38iMW1fsln0yIO4IJJoJTI1g1YpcYJ9RYtCl3ADXJMsffUq5gcBHVxWjDwQa7xR8+QNQxC0NwMYGAht14TOweW3Uh1bWv48kYRJ2vat7ggwrUQQLmSb+nQhvSgRsqrLtighLorPx72U0SAeQhvqmd7G9q32ZLO4hxRgshJ9cJqwkpREkzT3fTsluQGN021LutfsOJa1hYYWfdLjaOirmCciOWzyeVc2jrcXvSvknHs7usL4W20dQW0cGd2rNTO/NWaDMeYIJ+BHEUdfVs0bVsTXl81jUutz+c1IuA2rA2wuXumGAU2qzeh/SsxDCnsjuxs0tbiSHuHoagGwPcqT8VlxKiszFGG56FSAcLI1i02IkB+JtVX9T1XWN/+6uENljzrNzwPe2fciq7ozZ2VFFzd4NXcc2w8H5i5cW8qD6n4AH6uWGeawz/tu5/2jRh6WY+sRbib3r4xAHjvy6fu8Qfwu3Y/F7jwTOjMUYbvimfV79MO48/hBAaAOEWnGK0gRPCM0DM3C3hMHZBdhKunA5D0PUld/oJwheo75BuU8ZbizZdGylqWew6KKWoebHLrTk0IIK+q31P6+5snLDp0ixvW237rFV7NP8OS341bhnzpsRR8/1WfcgpRpu57hs7q2zzj/Hsf2sfplNzZ9P4kFTGYRcDTldeY9v5bcNXLHLCBfVfBfe73HNFaPP10kDSEwJCQAgIASEgBIZKwK2psAgAACAASURBVGuLNogbMOdXga9VTDTjpAgTS7gw4XRSTILhkgLhC9ZpCSHpdMEWj3L+rU4dDQuI5ODCiAmCyTTcnuB+8Hrp3bShq5ZdRzFp+6rmTTo5exYF+gdzespKDiLh6bm384QYVmPIAy5fCG2IP/dyya3sNlEQvROdmnsrW6mgjDNSzqDd4g+luRVzeIF4Rt5dA05O1U00EbzbzGrqhBMGuI7+uv4rx3uwY69LS3HXWYkpt43MiG34hL/v6z6koIBQdikz1h3issGddNf4Qwn3vll2L5/iaHYdBeNFde9x7BaIsBAesattdAPUCW2qTVRsLLJdPBkbvRJ4RktbRIwpp/aMoNx27cwboa2qrZhOzZlN+dE7sVg9r/JZig9JYbew/vbxBLsCIpZgWctv7C6Ff6sTgd2tByW02b3PTgzDYQhWZW/pbnRkB+HEFxZtKgaleQzAYtep/sICI3nM+6l+Hm0Tsye7QYUEhNP8yueouq2UTs65kWMb2okX2DzAqX66vujU/+2ENozZSHdG8j+5m82tnOOW6ygWyE+vvpxKWpbyc8oFGYfc4NRRBC+HK6r51FHz75kRWxHGObSv9p4WbpMYxyH2qjFcnYppflYdymMeX+EKq561yud2sfto32sWSjwpS1Jo9oAYbRCFhvN58HASwJT15bigeDo97w4WQ3R8j826msd+xPA8OvMygqj5RfVrdFrebSx2OL3HSWjTfU+D/UMc+0lN+1rbb0V9Rzk9tfpSFmz/lQ9L+gyuUrv8WrWRNa2/0pKGBXRq7i1s2Y2xCN/ozMitODZrQdROlBe9I1uWwQof7RCnKMMSa+f4Q7T9IyQgTPvsDnHTte2xp69L+zs2tnR5OyDlNO39dn3IzAyeCJh/6eq+qq1Im38+cOSPuRgsJY2Wu7o6sSqXeb6WGJpOL6+5jTd4sQl0XNY1vMkpQttQlwLyvBAQAkJACAgBIeBrAh4JbWoBU9u+li0uzsi7k3crcUGgwcmD+Bsu/P303DtoYfVLtHzDtyySYUGJAMpzCq+m4pbFtGPcgRyAG4GzIUr1u1U0s7tlftQOPKGPCZ7gWhgH+AWyuyXinx2QcjphMopddbxTuYqq3dyu3g7OBwJp13WU84lXEH3U/Wox+Le08wnWOSrfONUKBzdgUfTnPefxwQTqHrWIzIzchp5e3b/owPsnxe5LfhTAlkBLGhZSZFAMT7ghUBgvFXsGvx2ceja7WWFyD7dbIyvzYQhn5d8z6B51yIFTWuo+5D0hNIMPKFDPIM6T8d2HpV/Ilg3m/KDulHsVLNrACBZ8qgzGMsJd98lVM2lK4pG0d+I/2JUU8fbUgRfKahL5QWwbxHVTbaKXulmE0OVVuaSNzrb4Zzuzas+w0MECHn3A3M4Q58/cvmF9qLOmRGw9xPQz3m+sP2OsNiyCIAL/UP8x4ZS5qKDxdHj6hdyuPakHc9+yep/xQA3cY3QDh0WbU9nt2BmDwJvTxv9bLcDNrHRjwPiQFC4S3Ojt8gArEzCFZQZE05auRhahEEPy2MyrXCcvO4kBVn3R3J+Nh6Yg3xOjd6Vf13/Bed0mZm9a2bSIMF6ibR2XdTXHb8SBNX5+fm4dhoBn+oXDudRHfa7xX1ksqph6+APGbVhA4dL9jjLDkgljNTZGMP6bTy20ela1J6PQdlL2jfRq6Z08/k+Om2aZT1hfm9+r+9h6UhYI1sbDELAJMpzP27VnZemEPD6+6iLu00YxxJzPfSYcwxtcP9Z/zIJLWngBx81LCc9nTJ70m7+lufc9hdsvNmfs+on6luq+FbCSxyabmgsYY7Ba5deuLWP8erH4JsKhCP5+AQRxFpsNOAxC8eqlXlefgRAHoQ0bTRjTnPqH8dlX1tyubY+6/gH+DZ1V2rwh9IRVu9a1ReUWamQGgRLW+VZ1rys7DhxBCIknV19Kk2On8oYNLl36ymVd1++d5mtqDlPdvsZl0afcg3X9V34TAkJACAgBISAEhMBwEfBIaBuuTJnfY3Y33VT5kPcKgZHeFpUIAaHNHANKatfe0mW4+ThZCY31/Ax3+Ufi+4arDQ3Xe3xVByMtv74q92hNRyzaRmvNSrmEgBAQAkJACIxcAiK0jdy6k5xvAgKjRWiDdaYu/uImQLrZvFJZWSprNGRMWVQMN6vNKS/gsLnlZ7NpNJtxRoarzobrPb5CPdLy66tyj9Z0zPUpFm2jtaalXEJACAgBISAERhaBESG0GV0t4d4kljgjq5GNptxKWxxNtSllEQJCQAgIASEgBISAEBACQkAICAEh4FsCI0Jo822RJTUhIASEgBAQAkJACAgBISAEhIAQEAJCQAgIASHgewIitPmeqaQoBISAEBACQkAICAEhIASEgBAQAkJACAgBITAGCYjQNgYrXYosBISAEBACQkAICAEhIASEgBAQAkJACAgBIeB7AiK0+Z6ppCgEhIAQEAJCQAgIASEgBISAEBACQkAICAEhMAYJiNA2BitdiiwEhIAQEAJCQAgIASEgBISAEBACQkAICAEh4HsCIrT5nqmkKASEgBAQAkJACAgBISAEhIAQEAJCQAgIASEwBgmI0DYGK12KLASEgBAQAkJACAgBISAEhIAQEAJCQAgIASHgewIitPmeqaQoBISAEBACQkAICAEhIASEgBAQAkJACAgBITAGCXgktPW0dlHhFfOoZVk1+QX6U+7saTRuSsaf2PqISu/+iureX0XBEyJpi8cOpaCEcEesfb19VPvOcqp6fgl1NbSRX1AAxe6bRWnn7kxB8c7Pqxds+LqMSu/9hvLvmUFhObGD3lv10jKqeeM36qrbyH8LiAimnNlTqXLOYi4TruDECAqKC6PWFXWue3Jv3Y8q/vOz6x6VsH9oII0/MI9Sz9mZAsKDiPqIql//jSqe/onTSL9oN2orbqCkkyY5MrC6obO6hYpvWEgbV9ZRwlFbUfqFuxL5eZ2cTx40toPYadmUM2uqx+n2tHRyW4raIZlSztxxwPOVzy6mimd+Jru0R2NbzL93BkVsleBiYdmeLdpZwpFbufqnat/mNI3cYvbOpO7G9kHtGs9GbjuBsmdNpZJZC11/R39Bep21rVR8/QLOZ/LJk6h5cZV7Y4KpbxkrHe/Lu+sAqkH/eeZnbXvKmT2NYvfOcquP6dipdqVLHGk3LiyhxgUlXHbkBZca76xYDRoDDInbjkd9RE0/lNPahxdR+9oNFJoaTekX70ZtJY0UNy2H1j66yDIvxn7hi77oTuctnrXQPj83TnXVS0BUMGVduRdF75LKSa//qoxK7/iS/5151V4Us2f/N0P7ex9R3QeraN2ji8gvwH/A/Xim5o3fCWNi5KQkbZqqLM0/V1LVC0sJ9RoQEcQ/q2eDEiJ4jB6QT4f3qnQ9KosG7HA+71hnNuO2U9309fTxuD3hH1tT8U3WbcPcbzCGuP09BT+HfoK2YvWt6ChvoqJrPqX20vUUsXUi92m0BUcuFm25r6uXKp9bTFUvLyPq6aXY6TmU8e89+r/9RNTT2kkV//mFGuYVUuLRW1PyaZNdLaBjXROtvPBD6qrvn3vgwrcv7479qenHisFt2ao9evi7FQNj0zT3leZfKnnc6+3o4dvSzt+FJhy7DVn9rmsrVuXNvWU/qn7l10EMuxvbBtWVcfzFv9X3B/9efelc5o15ZnheHK3/usw1bqv+7s64JvcIASEgBISAEBACQuCvIuCR0KYyoSaqcdNzKPv6fV3CT2dNK6284AOeHNuJbL3t3dTwaTHFH1LA91Y+v5iqXlhCaeftQvGHb8ETY0yQIeYVPHgQi1aOl0HkUxND4zOYNBZf/ymLVfUfr6bW32pdeVSLVeRf5RtlNN6DtIy/BcaEcr4r/7uEBUFMRFuWVtOaO77khQQmgGX3fkN9Pb1eCVGc9z/K1FaynkJSo6inqYNyZu9H/iEBjjj+6hu6ajfSivPep4itE7wqn1loM7YJT9IebW3RVW827dmpnenarkpXtfXonVNdC0Hz/e1lG6j6tV8p7dxdXAtTc19o/b2WejZ2UvRO/WKKJ/Vg9776j1ZRWG4chaaN4/YF4Tvvrv15vAiKCSP0O8c+ZsEOIrtd2hAFIMZBADMKbVasdGOAO/WHexrmF1PpnV9S3PRcSrtgF/IPDqTa91ZQzeu/08SHDuYNCqe8qHd50l+GMi7Y5WfDd+uo6NpPqa+rf3EevkU8Fdx3IKGfr75sLo+RuNY+tIjy75vBIpru956N3VR4+VzKuHwKbVxVzxswBfceSGF5cbzwxxgeMzWbql9cOijNkNRofge/8/J55Ofv5xJX1LMRWyXymG3OZ0dli+V7FbPOqhaPyqLysymfd7cNGduFVTnBqKe5g6K2T6bCq+dTd0MbTXzsEAoa79xWvfmeutNPcI/dd0iNd7hPCW34tzdtuWVJFRVdv4DSL9mNoiYn0+qZH1PKWTvQ+APzqaOimcUfiDyYf0RuM4H8gvxdWLl/XDOf+rp7Xb+lnI5n8zzqB319pG2nVr+j31gxsOorxg0JJW5hA0j3O+Zmun7cvhYi5+DyhufHWTK0yqe57UDwbPi0iEIzYyg8bzxzNtanCG1DGeXlWSEgBISAEBACQsBXBLwS2sru+4bqP1pNgdGhVPDQQaQWFLDgWPfYD9Tb2WMttP0hrEFMy75hX9q4uoFWz/yIF1LY3YWFCC7sVJfe+RUlnbgdpZ69k2N5IZJVvbiU84VJoTEtPIwd1tK7v2ZRqOzBb4cstGEh3FHZzMIiFh7Z1+1DjZ+vobUPfsdWP2HZsbx7Xfv2Cko5cwfH/OtusJsge5WgDx/y6eLe1CY8SXu0tUXXotymPTu1s6EKbeZmokvPLLR5Ug92+VPvVm2gX2jrt0TB5VR23OM0Flil7bQAx9/NeTePAe7UH4SMVTM/ooCoEBajAiKD+x9DP3j2F4o/dOKIE9pq3vrdJboWXj6PiwMRpmVZDY+7+Xf3WwhCAMu8fAr/W/c7rI1hPYwxtLejmy1rUs/emRKP3so1ho8/IJfWPvbDoDRhBY2r9t0VVP74j2zVrNqOGv8hmkJQxWXMZ+PCNZbvVXXa+Nkaj8qi8rMpn/dGaLMqpyoPrC6xEQZLInzDzUIHs71iHtmJ+e70JXf6CdLxtdBm1ZbRRtY+9B1lXLYHxe2Xw+0n8ZhtaNxuaVR03acsBOfdPv3P/mwYSGEtG5oVw/MCfNdLblpIyadtz2OVJ/0ASer6h9Xv6Dd28whzX+H+8/bvNOG4bXmjU11IQ/e7ZZ/o69OWF98NHUO0LXeENv+wQKp5aznFH5w/wNtBhDbzV1v+XwgIASEgBISAENjUBLwS2qpfWUZN35ezy0PmlXuyZRoskuAyCjcyuDmyZVh8OLtqwrUjcFwo5dw4lZqXVlH5Uz+xRQFctOB6Wv7ED2wRhp1gdWFChh1iCHBRkyZQ5fNLKCQ5inrau6ivs4cyr9iTYqdmu+6HyIeFa/mTP7JFXP79BxF2T9UFK7am7yso+/p92NXFFxZtcBOtfnkZ5d4+nSK3SaS2wgZadenH1NvWTeMPyqfkkyZpXWfVzjDKH71rKtW9t4rgUtGytOpPVrOmUtUry9hdCxe7i904dSDPWVMJO+Xg65SWug+LH7jqtv5WQ1nX7k2x+2TxAl/Vk8sl6OitqeZNQ93Nmsp1UfXfJSxoRm6XxG6xkZOTBli0KRGD3bu2ncACCd6NnfGUM7Zn1xrUdduaRi4byhWxZcKANoE2hboPzRjHZW9dXstWghA0zddoa4uqfHbt2amdeSu0TXzk4H73wElJA1xY3RHa3K6HhHCXWGX1PjCwEsOcyo5nncYCXwltsGgzjwHu1B+s80pu+mzQmGdu23YiCSxjLPuioT/zuGsYJ9D/sVht+qGCMmbuzmNO/dxCSjlte5eLuxoLkB9Y3cANDu7q7oo2aC993X2UM2tfdt+sfvVXFs5woV+j/+Oy+r3qxSUskPmHBLruhxueGsMxLuiexT2wxoQr2/ovSwdYtBnHf+V6b86n1XtVvaD8npRlwnHbcFvH9yD3tunsFj2cz4OHVZ3hmw2BCuM0rK9zbp7KIQogbGNMr31r+aA6Q3qu8b22lRKP2JK/2b4Q2nR9yZ1+ovJj9a3wxqLN2A+NbYSFv0s+ou6mDhq3ezq3T1i3Yb4DYRHfOP7bHumUddVeWsENaWNzEXOenJvwPf/do36A53Xt1Op31JkVA11fQXtAGTG+QEBMOnkSi4NtxY3a3636hNFt1lje7vXtWoZwv3US2tBG695dSSln7TjIy0GEtk29lJD3CwEhIASEgBAQAmYCXgltWIhhAbfm9i8pcrsJbD3WVtTAYlvteytdIhasPbDTC3EL7m6YkKZfvDtPtJTLoRKdsKAzTs5cQltOLIt5WKBBuIPggng/cNWY+PAhFBgbypPCuvdW0viDC1j4gvA0IL0+opLZn7MlA3ZOlZubGYYxrpyVq4sSvvBs9K5plH3N3pwHdal4JZhwwzoPecfut/FyuarWtlLW1XuxcIV8QYA0ssq8em8qvu5TfhQLTzA281T3IG6WXVqKO9xOcR8WVZHbJ7ElHuoGrkBZ1+xFTd+to/Z1TZR0wrbMzJgf7N7DHQSubnAXQhoxe2UMch1t+bWGiq76hKJ3S6O0s3d2uQBCTIRbHmLbdNe3uSwR0s/fdYBVglo8ob4zL92DCq/8xJVXc52NhrZodst0bM+G+Fa6duaN0KbatdFVSLF2R2hztx5gCWrsf7r34b12YphdH3OH3VCFNqcxwCkPVmOeJ0Ib+iy7bGn6Iv5mNe6iT2VduScV3/wZC0DZN+7LVri48u/BGNPYPxZcOYXdO4tv/pxyb53G1mruCG1srTP7M7bWidginp/xRFxSrmVY4EfvlMICBqyak06c5BrD29es16aZdNJ2VPvOChY61tz6hWvcxCLeOP7jD+Z8QpyFW+Cg9xria3pals1ZaMO3FpZp+K4iVhiEIcTqwmYKxAwrIRPs8B0CTwg1EBAhyDi1DW++p+70E6dvxVCENnMbYZFsVT1/j2CtjliDWdfuw5Ze+IaDRevyOip/6kfKumpPdinVXRDX8Dws9a3alFU/gOila6dWvyM+rI4BxihdX2n8rIQ9CdQVGB1CeffM4DrX/Y75gl1bQTrG8loxxIacndDGmycRwdS1vp3SL9ilX/w3XCK0yeJGCAgBISAEhIAQ2NwIeC20xeyZSUU3LKCOtU39AdKrW9hVpPSer11CW/3c1SweqQsWaQhOjVg+SmhTLqJWFm2wdsq4dI9B4pya3MFNVBd4VwU0xwQOAd8x0YfLUkha9CD3L09jtGFxWnr7l3xwA+JH4V3Gq2djF09iq19ayrveRvdatcjDAhKWZVjcYgKJGHVmVnn3HECld/RPeiG0YUJvdY9TWkbuZmHLONlXwfh1+YndL5tdYVHfwQkRli47mMRjMdBV08pCQPVrv7EFXeZlUzjGFsRZo3uoldCGNmL+m7kDQeAZTW0R5XNqz4qBVTvzRmiD2DcUizZ360EJbXbvQ/nsxDDuQxZ9zB12QxXakHe7McApD1h4wn0q/rCJ3CesLjvxAv2z6sVl2r6o67vG/p95+Z4sYOGCtRvai4pPifHYauHsJKYgPVg5I0g5W8r+EQvLE6ENolrZ/d9Q/ceFvJnT09LBY19YVqxrDEd8O12aEdsk8jvxzVDlw7OwgDaO/7p8Iu6T7r1GK1pPhTbjxpE3LHzxvJNVJMZpiCh5d+5P7aUbeMPHHSsltRGWdOK2bAnp1DbsYrRZ9SV3+ondd8T4rVXfUOWC7pRfXRvBRmHZA9/1b2i9sITq5xWxoNZZ1eooNqk+DvdSHDCTeMzWbKFtxdqqHyD2m66dWv2Od+gELPRTXV9hPn1EnXWtVPv2chbJkk7Yrn8TVPM70rAT2szltWIIUdLJog3cS275nPtz7h37sxeBukRos/yMyB+EgBAQAkJACAiBTURAK7QZLU50Jz9iUT3+oAKebGInd/yMPIrZN4tipmQMELGwaFNuDmrBYo6/pVzBsCOri9EG1xScwmeMw2IWhuBiAusJxIqDVV3hVZ8QFgI4fRSiDlwXa9/63XWQgHnS76nQBrfYjbAuu/ZTCsuO4cUuFoXrvyjlAPFqJxvWW7CswE638TRJ3YQSZTKzMt8H1yOnezBR1qVltyDR3W/1W/Wry5hrcGKkbWwcTNARSwZWJhBYMUHGLnTiUVtScFKkT4W20dQWMQ44tWenduat0GY8wAT9CG4+qKt1j35PdR+upoL7ZlD4xHgeqjZ8u5Zg7YDT/HC5OyYYhTar9yE9KzHMqexO7OzSVmKIu4ch6MYAd+pPxaUMTokaGKPtD5EVp2LC8tRODOgfA/V90an//1VCG1zrWn6tprj9cvkkVWxEoA15EqNNxQGD8FV84wKO9wlLWIQkUGM42p4uTVi6mU+shWUzDmYwjv+6fEZNTuJ2bH6vihmKv43GGG34RuPQntSzdqSonVI53IJTjLZ+AauTY5RNOGE7tuxyEq6cDkPQ9SV3+gkOCFJzA92mjLcWbbo20rK4ynVQCsJTKDdoxFgsf/IHrbuzeV4HEb7swe/YUhzjpxNrq/boye9W8w1dXzGLu/iGY26DWG/GS/0OC1ldX1T92FxeYzsxMrRzcTW2neYlVexJEV4wnmM0qviWIrRtohWEvFYICAEhIASEgBCwJOC1RRvEDT5pa+ZHnLiKiWacFLWVNlLhlfMpbr9sSj1nZ6p7fyWLZqtmfkwRW8ZTzk3T+FmrU0cxiUNwYbg4YTLNrqOzpxECr8NtBa6j3c0dVPfuCko9d2d2dcKlrOTgsgnXTUwK4RaqJou+ENqQl4pnf6HKOQheXkAZM/eg9d+U0bqHF3H8uKidUqhhbiHHcIIwZTw5Vb/DXD6IFYKiF1+/gMsEy4zW5TWO90Boa/pxcFou7horMeU2hckxrAexkA0ID2arNGPdQQwtvnEhu7xAOCy84hOOMQerGPPV/EslW5XEzcij5FMm86ERsIJTwcm1wt8fbQIB0e0WT8Z3KYFntLRFtGun9rxh0TrbduaN0IZFZMFDB3NcPFgh1H2wkkJSotktjNvHDQvZnRh1CZdw9Kn0i3dztWt360EJbXbvsxPDcBiCVR/DaZNO7CCc+MKiTcWgNI8BYOOYh5DA/hOLn11Mif/Ymq1F/IMCqH5eIVsX4fRlBCK3Ey/UKYa6vujU/+2ENozZRdcuoOxr9+JuVnIrTlF2dh3Fwn/N7V/waaq4lEuwOpUw9V878vhsPnXU/HtwchS1raqntY8soq76Nt7ECEmJYrFXjeHqVEzzs65TR1u7Bli04YAJ9axVPiHG6d5rHGus3qtOUDXnh93rDTHacGIn3H3dZTHU58HDSQBT1pfo97B6hPijK2fuHdOp/PEfCKdbwp0foQoqn1vMYz/EDqf3OAltuu8p9wGHfgJrdbtvBVzrIQj2dvWwqA2Lap5z2JwubNVGsHmHza78+w5kQbn0rq8p8/I9+ORLxGYdPyOf3Z2xqQRxGEJz2T1fU9Z1+/A4quYmiDmqLFmt2pRVP4Dluq6dWv2Od1oxwN/Mc5GGeYU8tmMegNAY2DDD/Gb95/2HhZh/h3WZrk2rvoi5mLG8SE/HEJuTVvk0th2E6UA+VLgN5AdCoAhtssoRAkJACAgBISAENjcCHgltalLWsqyaFy4THz6Y1j7yPZcp84opVHT1fMLfcPHfHzqYA+rXvL2CghPCeVIelhtHpfd+TQ3ziijln/0BuPv6+liUKn/6J14EYzEMK7nUc3bqj8tR2y+88ClYfX2EBXXmVXux6wXEHLxTuYqqXVLsuONKPnkSbVxdzzGDcBy8ul8tBnNmT6XKOYv/zHdiBIsHrSvqXAtGxIXD5E6VTS0isThBPKOWJVX8/oQjtuBnkAcEAcdkEzvXWMQZLxV7Br9hcQM3K0zusStuZGU+DCH72n0G3aMOOXBKS92HvEdum8hWfuqZmD0yBqTLeS6IH/Qu1J1yW4manMyHIWAxocpgLCMWQCsv+pBSztiBLR4g2oWmRbsOvFBWk8gP3JbqPlzlahM4kAG77bq8Kpe00dgWje3Mqj3DQgenKeJERnM7C0kfN6h9Q6jQWVPCzRsij7E/GOvPGDsNizgsjiBY9LR1U2j6OMq+dm9u1x7Vg6lvWb3PeKAG7jG6gcOizansduyMQeDNaeP/rRbgZla6MYCt+/qIWn+vsRyPVOxIMG2cX8xiPURi/+AASjhsIqWcuaPr5GUnMcCqL5r7s/EwBOQbC2e4e+GCyz4OscF4yXk7dTJvDlQ8/RP5Bfi5dxjCqZNZEKmY8wtRb59r/FcWiyqmHn8nrtqLxwNcut9R5tp3llPstBw+PAX5NZ7SqNqyVZpI1ygeZOOU6bu/6o8Zt2WCZT4hCJjfq/tYe1IWWIUahTZsggzn83btWVkuQVTHdzs4JXKAG/OgfE7JoKqXllLFM78Q9fRyHLyMf+/hOvnRk37j7veUD8QIC7TtJ+pbqvtWYGMHVmdqLmCMwWrZt2zaMvJSetdXbLnuFxxAiMGXfPJkPgxC8err6XX1GWwKGIU2hFSACAdRSQlvnvQDVZ+6dqrrN7hfufjqGJj7Cni3r2nkkCCIoWqsY4R+0P1ulX/8risv5m46hpijmesK3y7EhTPOu8zzNTWHaS9Z77I2VO7Buv4rvwkBISAEhIAQEAJCYLgIeCS0DVemzO8xu5tuqnzIe4XASG+LSoSA0GZ2E5Ladf9kzeFg5WQlNBx5ML5jc8vPcJd/JL5vuOpsuN7jqzoYafn1VblHazpi0TZaa1bKJQSEgBAQAkJg5BIQoW3k1p3kfBMQGC1CG6wEdPEXNwHSzeaVyspSWcQhY8rib7hZbU55AYfNLT+bTaPZjDMyXHU2XO/xFeqRll9flXu0pmOuT7FoG601LeUSAkJACAgBlzD7NwAAAglJREFUITCyCIwIoc3oaqlcr0YWZsntaCEgbXG01KSUQwgIASEgBISAEBACQkAICAEhIASEgO8JjAihzffFlhSFgBAQAkJACAgBISAEhIAQEAJCQAgIASEgBISAbwmI0OZbnpKaEBACQkAICAEhIASEgBAQAkJACAgBISAEhMAYJSBC2xiteCm2EBACQkAICAEhIASEgBAQAkJACAgBISAEhIBvCYjQ5luekpoQEAJCQAgIASEgBISAEBACQkAICAEhIASEwBglIELbGK14KbYQEAJCQAgIASEgBISAEBACQkAICAEhIASEgG8JiNDmW56SmhAQAkJACAgBISAEhIAQEAJCQAgIASEgBITAGCUgQtsYrXgpthAQAkJACAgBISAEhIAQEAJCQAgIASEgBISAbwmI0OZbnpKaEBACQkAICAEhIASEgBAQAkJACAgBISAEhMAYJSBC2xiteCm2EBACQkAICAEhIASEgBAQAkJACAgBISAEhIBvCYjQ5luekpoQEAJCQAgIASEgBISAEBACQkAICAEhIASEwBglIELbGK14KbYQEAJCQAgIASEgBISAEBACQkAICAEhIASEgG8JiNDmW56SmhAQAkJACAgBISAEhIAQEAJCQAgIASEgBITAGCUgQtsYrXgpthAQAkJACAgBISAEhIAQEAJCQAgIASEgBISAbwn8P223a6AUAAo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822" name="AutoShape 6" descr="data:image/png;base64,iVBORw0KGgoAAAANSUhEUgAABNoAAAN1CAYAAACpZpb/AAAgAElEQVR4XuzdCXhV1dU38H/mmQQyEIYQxjBP4oQKitap1lrFoQqiqVVbrVit1iIiWkT61jqA9q3YKlWgrX7Kq7Z1qFYUquJAQUHmAGFKCCSEzHO+Z+94LhlukrXCzeFe+J/n8VGTdc4993f22vtm3b3PCaqvr6/HcbzNmjULc+bM6fR3uHz5ckyaNKnTX+d4eQF6ya8kreRWJpJeci9aya3YtnRW9KKXXkC+B/suuRVzkVY6AV00c1HuRSu5FfstWukEdNFu5WIQC226C9NatFsXzDdne+yPQi/5NaCV3IoDM610Arpo5iK9dAK6aLYvuRet5FYcF2mlE9BFMxflXrSSW7HfopVOQBftVi4e94W2adOmITMzU6ffgejs7Gykp6d3YM8Tcxd6ya87reRWJpJeci9aya3YtnRW9KKXXkC+B/suuRVzkVY6AV00c1HuRSu5FfstWukEdNGdkYveVjb6XaGtqKgIixcvRmpqKiZPntyqWkFBAZ599lk899xzWLp0Kc4880yvsVw6qmt4bkW7VUl26/105uvQSqdLL7kXreRWJpJe9NIJ6KLZvuRetJJbse+ilU5AF81clHvRSm7FfotWOgFdtFu56HeFthdffBHz5s2DKZBNmTLFq9r+/ftx22234ayzzsKNN96Irl27tqrLQpuu4bkV7VYDd+v9dObr0EqnSy+5F63kVvzQp7OiF730AvI92HfJrZiLtNIJ6KKZi3IvWsmt2G/RSiegi3YrF/2u0GaYzAw1s3krtNXU1OChhx7CsGHDcO211yIoKKhNWRbadA3PrWi3Grhb76czX4dWOl16yb1oJbfihz6dFb3opReQ78G+S27FXKSVTkAXzVyUe9FKbsV+i1Y6AV20W7kYcIW2zZs34/7770evXr3w+uuvY8aMGbj55psRGhrqVZiFNl3DcyvarQbu1vvpzNehlU6XXnIvWsmt+KFPZ0UveukF5Huw75JbMRdppRPQRTMX5V60klux36KVTkAX7VYuBlyh7c0338SHH36IOXPm4NChQ5g+fTpmzpyJcePGsdCma2PHNNqtBn5M36SPXpxWOkh6yb1oJbfihz6dFb3opReQ78G+S27FXKSVTkAXzVyUe9FKbsV+i1Y6AV20W7kYcIW25stKn3zySaSkpLR6PzfOaNM1PLei3Wrgbr2fznwdWul06SX3opXcih/6dFb0opdeQL4H+y65FXORVjoBXTRzUe5FK7kV+y1a6QR00W7lYsAV2t577z2sW7cOd911l70/mym8xcXF4fvf/75XYRbadA3PrWi3Grhb76czX4dWOl16yb1oJbfihz6dFb3opReQ78G+S27FXKSVTkAXzVyUe9FKbsV+i1Y6AV20W7kYcIW2nJwc/OIXv7D3aUtPT7dPKL3lllvQt29fFtp0beyYRrvVwI/pm/TRi9NKB0kvuRet5Fb80Kezohe99ALyPdh3ya2Yi7TSCeiimYtyL1rJrdhv0UonoIt2Kxf9rtBmZqhNnTrVai1ZssQuCc3Ly8O9996L2bNno3///li1apW9N5vZFixYgNNPP71VXc5o0zU8t6LdauBuvZ/OfB1a6XTpJfeildyKH/p0VvSil15Avgf7LrkVc5FWOgFdNHNR7kUruRX7LVrpBHTRbuWi3xXadEztR7PQ1r7RsYhwq4Efi/fm69eklU6UXnIvWsmt+KFPZ0UveukF5Huw75JbMRdppRPQRTMX5V60klux36KVTkAX7VYustCmuy6tRrt1wXx0usf8MPSSXwJaya04MNNKJ6CLZi7SSyegi2b7knvRSm7FcZ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xkoU13XVhoo5ePBOSHcaszkJ+Rf0fSS359aCW34oc+nRW96KUXkO/BvktuxVyklU5AF81clHvRSm7FfotWOgFdtFu5yEKb7rqw0EYvHwnID+NWZyA/I/+OpJf8+tBKbsUPfToretFLLyDfg32X3Iq5SCudgC6auSj3opXciv0WrXQCumi3cpGFNt11YaGNXj4SkB/Grc5Afkb+HUkv+fWhldyKH/p0VvSil15Avgf7LrkVc5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xkoU13XVhoo5ePBOSHcaszkJ+Rf0fSS359aCW34oc+nRW96KUXkO/BvktuxVyklU5AF81clHvRSm7FfotWOgFdtFu5yEKb7rqw0EYvHwnID+NWZyA/I/+OpJf8+tBKbsUPfToretFLLyDfg32X3Iq5SCudgC6auSj3opXciv0WrXQCumi3cpGFNt11YaGNXj4SkB/Grc5Afkb+HUkv+fWhldyKH/p0VvSil15Avgf7LrkVc5FWOgFdNHNR7kUruRX7LVrpBHTRbuUiC22668JCG718JCA/jFudgfyM/DuSXvLrQyu5FT/06azoRS+9gHwP9l1yK+YirXQCumjmotyLVnIr9lu00gnoot3KRRbadNeFhTZ6+UhAfhi3OgP5Gfl3JL3k14dWcit+6NNZ0YteegH5Huy75FbMRVrpBHTRzEW5F63kVuy3aKUT0EW7lYsstOmuCwtt9PKRgPwwbnUG8jPy70h6ya8PreRW/NCns6IXvfQC8j3Yd8mtmIu00gnoopmLci9aya3Yb9FKJ6CLdisXWWjTXRcW2ujlIwH5YdzqDORn5N+R9JJfH1rJrfihT2dFL3rpBeR7sO+SWzEXaaUT0EUzF+VetJJbsd+ilU5AF+1WLrLQprsuLLTRy0cC8sO41RnIz8i/I+klvz60klvxQ5/Oil700gvI92DfJbdiLtJKJ6CLZi7KvWglt2K/RSudgC7arVz0u0JbUVERFi9ejNTUVEyePLlNtTfeeANlZWW49tprW42bNWsW5syZo9PvQLRbF6wDp+aXu9BLflloJbfiwEwrnYAumrlIL52ALprtS+5FK7kVx0Va6QR00cxFuRet5Fbst2ilE9BFu5WLfldoe/HFFzFv3jyYAtmUKVNaVdu3bx/uueceXHLJJW3GsdCma3huRbvVwN16P535OrTS6dJL7kUruRU/9Oms6EUvvYB8D/ZdcivmIq10Arpo5qLci1ZyK/ZbtNIJ6KLdykW/K7QZpqVLl1qt1gpttbW1+Ne//oXs7GzExcW1WWibNm0aMjMzdfodiDbnkp6e3oE9T8xd6CW/7rSSW5lIesm9aCW3YtvSWdGLXnoB+R7su+RWzEVa6QR00cxFuRet5Fbst2ilE9BFd0YuTpo0qcVJBGShbcOGDTDFtq+//rrNgpz5JWe06RqeW9FuVZLdej+d+Tq00unSS+5FK7mViaQXvXQCumi2L7kXreRW7LtopRPQRTMX5V60klux36KVTkAX7VYuBlyhrby83P6xc8EFF+Dll19moU3Xrvwm2q0G7jdv+ChOhFY6PHrJvWglt+KHPp0VveilF5Dvwb5LbsVcpJVOQBfNXJR70UpuxX6LVjoBXbRbuRhwhbZVq1ahR48edplme0tMDTlntOkanlvRbjVwt95PZ74OrXS69JJ70UpuxQ99Oit60UsvIN+DfZfcirlIK52ALpq5KPeildyK/dbxYVVRV43I4DDdm3Eh2q1cDKhCm5nNdtddd2HhwoVNLsGSJUtavU8bC20utNYOvIRbDbwDp+Z3u9BKd0noJfeildyKH/p0VvSil15Avgf7LrkVc5FWOgFdNHNR7kUruRX7rePDqqimHF1Co3RvxoVot3IxoAptzd05o82FlthJL+FWA++k03f1sLTScdNL7kUruRU/9Oms6EUvvYB8D/ZdcivmIq10Arpo5qLci1ZyK/Zbx4dVQXUpuoXF6N6MC9Fu5aLfFdpM8Wzq1KmW2JmplpeXh3vvvRezZ89G//79PfwstLnQEjvpJdxq4J10+q4ellY6bnrJvWglt+KHPp0VveilF5Dvwb5LbsVcpJVOQBfNXJR70UpuxX4r8K0W7H4PG8v24dyuQ3FVyqm6N9TJ0W7lot8V2nztyqWjvhb1zfHcauC+OdtjexRa6fzpJfeildyKH/p0VvSil15Avgf7LrkVc5FWOgFdNHNR7kUruRX7rcC3mr5lMdYW78KYuHQsyGiYROUvm1u5yEKbj664WxfMR6d7zA9DL/kloJXcigMzrXQCumjmIr10Arpoti+5F63kVhwXaaUT0EUzF+VetJJbsd8KfCun0DYqrg+eybhe94Y6OdqtXGShzUcX0q0L5qPTPeaHoZf8EtBKbsWBmVY6AV00c5FeOgFdNNuX3ItWciuOi7TSCeiimYtyL1rJrdhvBb6VU2iLCYnA22Pu0b2hTo52KxdZaPPRhXTrgvnodI/5YeglvwS0kltxYKaVTkAXzVykl05AF832JfeildyK4yKtdAK6aOai3ItWciv2W4Fv5RTazDtZMW6m7g11crRbuchCm48upFsXzEene8wPQy/5JaCV3IoDM610Arpo5iK9dAK6aLYvuRet5FYcF2mlE9BFMxflXrSSW7HfCnyrxoW2V0b+DKnh8bo31YnRbuUiC20+uohuXTAfne4xPwy95JeAVnIrDsy00gnoopmL9NIJ6KLZvuRetJJbcVyklU5AF81clHvRSm7FfivwrRoX2uZnTMXYuHTdmxJEl9RW2KjYkEhB9JEQt3KRhTbVZWk92K0L5qPTPeaHoZf8EtBKbsWBmVY6AV00c5FeOgFdNNuX3ItWciuOi7TSCeiimYtyL1rJrdhvBb6VG4W2NcXZQBAwNlZXxHMrF1lo07XjVqPdumA+Ot1jfhh6yS8BreRWHJhppRPQRTMX6aUT0EWzfcm9aCW34rhIK52ALpq5KPeildyK/VbgWzUutGX2mIDMnhN1b0oQ/cK+Faitr8PNvc4RRB8JcSsXWWhTXZbWg926YD463WN+GHrJLwGt5FYcmGmlE9BFMxfppRPQRbN9yb1oJbfiuEgrnYAumrko96KV3Ir9VuBbTVw91/MmOqPQVl1fiweyXkVRTQX+MOQGFZhbuchCm+qysNDmIy641cB9db7H8ji00unTS+5FK7kVP/TprOhFL72AfA/2XXIr5iKtdAK6aOai3ItWciv2W4Fv1dmFtjcPrsGf963EwepifHDSDJTXViEuVHavNrdykYU2XTtuNdqtC+aj0z3mh6GX/BLQSm7FgZlWOgFdNHORXjoBXTTbl9yLVnIrjou00gnoopmLci9aya3YbwW+VWcW2sy92e7cssSDNC31LESFhOG61PEIMjdta2dzKxdZaGvvSgh/79YFE56O34fRS36JaCW34sBMK52ALpq5SC+dgC6a7UvuRSu5FcdFWukEdNHMRbkXreRW7LcC38rNQpvRSgqLw8WJo0T3a3MrF1lo07XjVqPdumA+Ot1jfhh6yS8BreRWHJhppRPQRTMX6aUT0EWzfcm9aCW34rhIK52ALpq5KPeildyK/VbgW7ldaDNiMSEReGHozUiN6NLmzDa3cpGFNl07ZqGNXj4SkB/Grc5Afkb+HUkv+fWhldyKH/p0VvSil15Avgf7LrkVc5FWOgFdNHNR7kUruRX7rcC3cqPQNjSmJ2JDIvFF0XYP2AP9LsOZ8RmICQn3Sd2mvqYGQaGhugvybTQLbR1ia7kTO08dJL3kXrSSW3FgppVOQBfNXKSXTkAXzfYl96KV3IrjIq10Arpo5qLci1ZyK/ZbgW/lRqFteEwvXNt9PP5bvBPvFHyNstoqCzcxYTBm978cYUEhXiE1uVhXUYHgSNlDFpq/GAttunbsk8qoj14yoA+jaeAB/UZ9cPK00iHSS+5FK7kVP/TprOhFL72AfA/2XXIr5iKtdAK6aOai3ItWciv2W4Fv5UahbUxcHzw+6DrkVh7G4pyPbbHN2eYNuBpnJAz0uoRUk4sstLXRFmfNmoU5c+boWmsHojUXrAOHP+52oZf8ktJKbsWBmVY6AV00c5FeOgFdNNuX3ItWciuOi7TSCeiimYtyL1rJrdhvBb6VW4W2BRnXo7S2CkU1pVhXshdv53+F1cU7MTS6J+7reyn6RSW2KLZpcrGmuBihcXG6C/JtNGe0dYit5U6aC+ajlwzow9BLfvloJbfiwEwrnYAumrlIL52ALprtS+5FK7kVx0Va6QR00cxFuRet5FbstwLfqjMLbYv2rcCinJW4MuVUTE8734OVV1WEQ9VluHPrYruMdFhML8zs+31EhYQjKSzWE6fJxZqiIoR26aK7ICy0dcir1Z00F8y3rxyYR6OX/LrRSm7FgZlWOgFdNHORXjoBXTTbl9yLVnIrjou00gnoopmLci9aya3YbwW+lRuFtsweE5DZc2ILrFWHs/DQjmW22DYxYYi9Z9v4hAGIC4mysdJcNMtG66qqWGhrrTly6aguUd2KljZwt87Hn1+HVrqrQy+5F63kVpqBWXfU4zea7Ut3bekl96KV3Ip9F610Arpo5qLci1ZyK/ZbgWtVUVeNyOAwHMtCW3ltFZ7Y9Q7eLVjngfxB8jjc3eciFtp0TavtaBbafKnpu2NxsJFb0kpuxYGZVjoBXTRzkV46AV0025fci1ZyK46LtNIJ6KKZi3IvWsmt2G8FrtX28oPoH5V0TAttRm9dyR48s+c9HKgqwsHqEvSLSsaLw25hoU3XtFho86WXW8fiYCOXppXcigMzrXQCumjmIr10Arpoti+5F63kVhwXaaUT0EUzF+VetJJbsd8KTCtnFtuKcTOPeaHNCJoCm5nddvOm5+0y0ldG/gyp4fFcOqprXq1Hc0abryR9exwONnJPWsmtODDTSiegi2Yu0ksnoItm+5J70UpuxXGRVjoBXTRzUe5FK7kV+63AtHIKbfMzpuLOLUs8b6K1e6np3uWRaOdhCO0dt7q+FlV1tZi9/TV8XrQdTrw0F+092ioqEJqQ0KFT5VNHO8TWcifpBfPRywX8Yeglv4S0kltxYKaVTkAXzVykl05AF832JfeildyK4yKtdAK6aOai3ItWciv2W4Fp5RTa5g64EjOzXu20QtuC3e/h1bzPcUfa+bgq5dR2sT48tBEPbl+GMXF9sCDjetWMNvPU0fCUlHZfw1sAC20dYmOh7WjZONjIBWklt+LATCudgC6auUgvnYAumu1L7kUruRXHRVrpBHTRzEW5F63kVuy3AtPKKbSZmWOLclZ2WqFt+pbFWFu8C2bm3Ni4dBFW42Wt0lysysuzx2ahrRViLh0VtT3Xg6QN3PUT88MXpJXuotBL7kUruRU/9Oms6EUvvYB8D/ZdcivmIq10Arpo5qLci1ZyK/ZbgWnlFLMuTzkZ/5f3ZScW2pZgbXE2C226ZuL7aBbafG/qiyNysJEr0kpuxYGZVjoBXTRzkV46AV0025fci1ZyK46LtNIJ6KKZi3IvWsmt2G8FppVTaBsa0xMbS/d1WqHt6nXPILfqsOfhBhKtjsxoq9izB8Hh4cfPjLaioiIsXrwYqampmDx5cgu30tJSPPbYY3j66adx8cUX4/HHH0f37t1b9WWhTdL03I/hYCM3p5XcigMzrXQCumjmIr10Arpoti+5F63kVhwXaaUT0EUzF+VetJJbsd8KTCunmJUUFmuf+Ols7T20QPdu4XmiqXm6qXT70YY/YVv5fjsLrvDL7Zg0aVK7u1bs3o3giIjjp9D24osvYt68eTAFsilTprQA+Oyzz5CcnIxevXrhiSeeQGFhIebMmYPw8HCvWCy0tduGjkkABxs5O63kVhyYaaUT0EUzF+mlE9BFs33JvWglt+K4SCudgC6auSj3opXciv1W4FmZGWZmppm3zZeFtkPVpbjs66cQExyBt8feI4Zy7ut2UeIojN8Re2IW2ozW0qVLLZq3QltjzR07duDBBx/EU089hcTERK/Q06ZNQ2ZmpvgidDQwOzsb6emym/F19DWOp/3oJb+atJJbmUh6yb1oJbdi29JZ0YteegH5Huy75FbMRVrpBHTRzEW5F63kVuy3As9qZ2gRFkWv93ri51SmYVJlmu5NtRL9n4i9eC8iG+m1XfCj0hHiY/5f1FasDTtg9ztvQ5yobhOcn4/60FDUx8e3+zreZsj55VNHpYW2/Px8zJ07F7Nnz0Z8KwCc0dZuuzgmAfxWR85OK7mViaSX3ItWciu2LZ0VveilF5Dvwb5LbsVcpJVOQBfNXJR70UpuxX4r8KzWFGfjzi1L0D8qBdeljkcYgvFpURbeyf8avpzRdtW6Z7C/6jCuTDkV09POF0OV1Fbgu2sfR0xIBH55aBxntLU3o+2bb77BmjVr7My3oKAgr9AstInbn6uBHGzk3LSSW3FgppVOQBfNXKSXTkAXzfYl96KV3IrjIq10Arpo5qLci1ZyK/ZbgWflFNpGxfXBfX0uQURwKP55cC0W5az0WaHNeY3k8Dg80PcyjI3TrSZ07iH3cNEZ7Rba6qurUZmbi6CwMESkpuouyLfRATujraamBq+//rp9IEJMTEyrb56Ftg61i07fiYONnJhWcisOzLTSCeiimYv00gnootm+5F60kltxXKSVTkAXzVyUe9FKbsV+K/CsPIW22DQ82O8HCA8Oxf/lfenTQtvb+V9j3s6/45yuQ/Dr/i0fmtmemjMb7qelo3HtxO+1GV5XUYGqAwdsTGRax5a9BmShrb6+Hh999BGGDRuGlJSUNpFYaGuvyR2b33OwkbvTSm7FgZlWOgFdNHORXjoBXTTbl9yLVnIrjou00gnoopmLci9aya3YbwWelVNoGxPXBwsyrrdvYNG+FT4ttDnHm5p6Bm7p1f5TQ5srTt+yBGuLs5FZNgKZEy5rE7mmuBg1hYUnVqHNFNk++OAD9OvXD/3790dubi6Ki4sxaNAgr1gstOkS1a1oDjZyaVrJrTgw00onoItmLtJLJ6CLZvuSe9FKbsVxkVY6AV00c1HuRSu5FfutwLNyo9D26M6/23u+zeh7KS5OHKVDAuA8ebS9Qlv1wYOoq67G9oceQl1ZGYb84Q8IiY1Vv57fzWgzD0KYOnWqfSNLliyx91/Ly8vDvffea58w+sUXX+D2229HQUGBjTnjjDPwl7/8pdUnR7DQpm4TruzAwUbOTCu5FQdmWukEdNHMRXrpBHTRbF9yL1rJrTgu0konoItmLsq9aCW3Yr8VeFZuFNqcQtlT/a7BSd0G6pAA3J/1//Cfwi34YdkQ3Dah9aWnFbt322N/M2WK/XfG/PmIGztW/Xp+V2hTv4N2dmChzdeivjkeBxu5I63kVhyYaaUT0EUzF+mlE9BFs33JvWglt+K4SCudgC6auSj3opXciv1W4Fm5WWj7XdcLcUqfMQgKDW0CZR5gYH/WykMynaWn51Sm4ddnTPOKXF9Tg8qcnBaFtughQxASGdnqsb0djIU2XTtuNZqdpw6SXnIvWsmtODDTSiegi2Yu0ksnoItm+5J70UpuxXGRVjoBXTRzUe5FK7kV+63As3Kj0Hbx2t+htLYSixOvQFpqPwSbwlejrSovD6FdurT4uRMiKbQ1fgiCM6Ot9223If7MMxGenNzqsVlo07VZVTQ7TxUX6CX3opXcigMzrXQCumjmIr10Arpoti+5F63kVhwXaaUT0EUzF+VetJJbsd8KPCs3Cm0TV8+1MP9KmYawbt0QHB6O+tpa1JaUICwxERV79yI8KanVYpjz1NIx1clYcPotXpFriopQc/gwaktLsemWhpjU669H4kUXITQhAaFxceKLwxltYqq2A9l56iDpJfeildyKAzOtdAK6aOYivXQCumi2L7kXreRWHBdppRPQRTMX5V60klux3wo8K7cLbUYoKCwMofHxtjBm/m0eYhCWlISQqCivgM459q2Nx0un/sxrTGVuLswS1LKNG7HjkUeaFNqCIyJsga/5ktXWrhYLbbp23Go0O08dJL3kXrSSW3FgppVOQBfNXKSXTkAXzfYl96KV3IrjIq10Arpo5qLci1ZyK/ZbgWfV2YU25/ijInrgd/Hne4CcQpspupkCmfl/s3zU29Zeoc3sbwptZmtSaLvuOiRecon9uSnimWIe6uvbvV8bC226dsxCG718JCA/DAdmuRUHZlrpBHTRzEV66QR00Wxfci9ayezEhrUAACAASURBVK04LtJKJ6CLZi7KvWglt2K/FXhWnV1oe27vcizJ/QSXRw3BT+NO9QA5BTbnB20V2kyMs/x0xbiZLZAb35+tcaGt+w9/iKRLL7XxZlZbeEoKzBLT1gp6zoFZaNO1Yxba6OUjAflhODDLrTgw00onoItmLtJLJ6CLZvuSe9FKbsVxkVY6AV00c1HuRSu5FfutwLPq7ELbbZtexPrSPXgofhLOiEhrFaitQpuZsXb217+1+zYutDlFs9YKbclXXIGUyZObFNrMgxdMwa2tjYU2XTtmoY1ePhKQH4YDs9yKAzOtdAK6aOYivXQCumi2L7kXreRWHBdppRPQRTMX5V60klux3wo8q84stJXUVuC7ax+3KMuSfojY4PAOFdpMIe2cbxqO8+HwX9iHJtTX1KCmsNAuB60tL7f3eTNb3muv4cCyZfa/EyZORK9bb7X/7cxoq9i9G5FprRf8TCwLbbp23Go0O08dJL3kXrSSW3FgppVOQBfNXKSXTkAXzfYl96KV3IrjIq10Arpo5qLci1ZyK/ZbgWfVmYW2lYWbMTPrVZwS3gtzE85rE8dzDzUvURU7d+Knxe8iq+ognuh7FU5OzIApvpkZbeYhB7VlZfbBCmbb+cgjKN240f53zNCh6PvAA/a/zVLVsIQEVB04wELbrFmzMGfOHF1r7UA0O08dGr3kXrSSW3FgppVOQBfNXKSXTkAXzfYl96KV3IrjIq10Arpo5qLci1ZyK/ZbgWfVmYW2RftWYFHOSvwweiR+FDu2bZygoIYHIsTFNYkzxbSiVaswq3s21tXk4Rc9zsdlPU+1hTZTNAtNSEBdeTnqKivbLLSZX4YnJ9t9zL/NrLjWNs5o07XjVqPZeeog6SX3opXcigMzrXQCumjmIr10Arpoti+5F63kVhwXaaUT0EUzF+VetJJbsd8KPKvOLLQ9uvPveCf/a/wk7hSc9dYGz0yzfg88gPx33kHiRRe1AGteBDNLPc0DDh5I2IL1IYcxMqonfj8s0y4brSkutsU5ZzabOVhrM9rM75xYFto4o02XqS5Fc7CRQ9NKbsWBmVY6AV00c5FeOgFdNNuX3ItWciuOi7TSCeiimYtyL1rJrdhvBZ5VZxba7tiyGF8V78Lvul6I8Ntnoba01AJlzJ+Pvc8+61nW2VjNLAU191MLCg2FeQhCZW6uLcp93C8cz3TdY0PfGvMLhOcX2VlsZsmpuUebs30zZYrnvxsvHTU/NMc1+5j7upn9Wts4o03XjluNZuepg6SX3ItWcisOzLTSCeiimYv00gnootm+5F60kltxXKSVTkAXzVyUe9FKbsV+K/CsOrPQdtW6p7G/qgjPFY5G6cMNTw01W7cLL0Tx6tW24NZ8M0tH6+vqENa1qy2KmaWe5gEHZvvVKbXYE1mB+RlTMaw0whbimm9tFdqc2LaecGpiWGjTteNWo9l56iDpJfeildyKAzOtdAK6aOYivXQCumi2L7kXreRWHBdppRPQRTMX5V60klux3wo8q84qtNXU1+Hc/86zIM89t8uzbLSxkHlQQeGKFfYfs5klpdHDhgH19fZebeYBBtUFBbbQZmbDzTonCrsiy22hbWhhsFfs5oW2tLvuQkhMTJNYc2xzb7fWNhbadO2YhTZ6+UhAfhgOzHIrDsy00gnoopmL9NIJ6KLZvuRetJJbcVyklU5AF81clHvRSm7FfivwrDqr0LatbD9+tPFP6B4Wh1kPfYjqgwfbxbGFtqFDW8SZ+66Z7dFpg7FTWWgz94EzhbbGxzVLSMNTUlhoa/eKHGUAO08dIL3kXrSSW3FgppVOQBfNXKSXTkAXzfYl96KV3IrjIq10Arpo5qLci1ZyK/ZbgWfVWYW2K9c9jbyqIpwfMwjfveUZCxMSHY3asrJWkdortD05dRg2Rpdg7oArcUpxtNfjNJ/R5hTYUiZP9sSb+79F9OjBQpuuueqj2XnqzOgl96KV3IoDM610Arpo5iK9dAK6aLYvuRet5FYcF2mlE9BFMxflXrSSW7HfCjyrzii0bS3bj5s2/slizCgbgpSZDfdi63XrrXYJacXOnajYtasFVmuFtqz770dFdjbenD0FyxMOIrPHBFxb26/dQpuZyRbZpw+Co6PR5+67m8RHpqWx0KZrrvpodp46M3rJvWglt+LATCudgC6auUgvnYAumu1L7kUruRXHRVrpBHTRzEW5F63kVuy3As+qMwpti/atwKKclfhu0hhkrirBnt//3sI4hTRzz7UDy5a1wEq+4go0nnnmBDiz1N6ceQ2WJxXihuTxmBI0qMX+phhninKmuOYU8kyxLTgqyj54wSxfNU8cNZuZ0WZmtnnbeI82XTtuNZqdpw6SXnIvWsmtODDTSiegi2Yu0ksnoItm+5J70UpuxXGRVjoBXTRzUe5FK7kV+63As+qMQtu9W/+Gz4qy8PO0CzHm6Tdw6KOPLMyARx9FZHo6ir/8EruefLIFlnkaafwpp7S4T5tTaHvrxrPw3ugY3JB4GqaEDG6yv3mggpktZ/4dM3Roi4cvDHnuOeS/8w6i0tMRd/LJCE9ORnBkJAttuiari2bnSS+dgDyabUtuxYGZVjoBXTRzkV46AV0025fci1ZyK46LtNIJ6KKZi3IvWsmt2G8FnpWvC23FNRW4YcNzOFhdjOeH/hilk2+0TwxNmDjRLh11tk033+y5X5uZZWZmm5nZZ6bY1nhWm/n5ljvvtLutumA4Xr64N8ZHpOHh+ElNsJ3lpeaHZmZc8xlzZjZdyYYN9nXMebDQNmeOrrV2IJqdpw6NXnIvWsmtODDTSiegi2Yu0ksnoItm+5J70UpuxXGRVjoBXTRzUe5FK7kV+63As/J1oW1p7idYuHc5YkIi8PaYe7B64kSLYmaUmUKas+1duNDOPjObKcI5/21mo/V94AFPXNnGjdjx7VNHtw3sht/ffgpGhnXH410vbILtzHozRbauZ5/tKc45QeY1zIMYzPHMuYTGxyO0SxevF4xLR3XtuNVodp46SHrJvWglt+LATCudgC6auUgvnYAumu1L7kUruRXHRVrpBHTRzEW5F63kVuy3As/Kl4W2b0r34qeb/mwRRsX1wTMZ13sKbcOXLm2CY5aPFq1ejdING+yDCsyMNGcz91Nz7qXWuCDnFNoGV8fg6V6TUYs6hCDY7uYU2pzXMbPgzOw1b5uZ0ZZ06aUstOmaqz6anafOjF5yL1rJrTgw00onoItmLtJLJ6CLZvuSe9FKbsVxkVY6AV00c1HuRSu5FfutwLPyZaHt6nXPILfqMCYmDMbtvc9D/K6D2HjTTfbhBAPmzQOCgoD6eg+SuWea2RIvusjOQHMKY84yU6d45uywt1ccfnfPGUiricS1z36KHll5SL3+envfNTPrzfM6ALLnzUPJ+vV21+b3bIsbNw79H36YhTZdc9VHs/PUmdFL7kUruRUHZlrpBHTRzEV66QR00Wxfci9aya04LtJKJ6CLZi7KvWglt2K/FXhWviq0mQKbKbRFh4RjyfCfIiksFkWff46t99xjC11mOWhkWhoqdu/2IJnCmnkiqFlSav4756WXULx6tf29uaeas2S08T3X7nqyYclot4JynPr5XlwePwrdM4bbWM+y06Ag7Hz0UZSuX4+Q6Gg7Y845llN4G/jYYyy06ZqrPpqdp86MXnIvWsmtODDTSiegi2Yu0ksnoItm+5J70UpuxXGRVjoBXTRzUe5FK7kV+63As/JVoc05zvCYXvjDkBstxOFVq7Dtl7+0BbB+Dz+MiNRUVObkoL6mxitU3muvtXiIgdnXPBzBKZQ5hTbnAJdtA67KibH7mYKciQ2OiMD2hx6yhbbm+zv7jX7zTYQmJHg9D96jTdeOW41m56mDpJfci1ZyKw7MtNIJ6KKZi/TSCeii2b7kXrSSW3FcpJVOQBfNXJR70UpuxX4r8Kx8XWgbE5eOBRlTUVNcjNwXX8T+V16xBbDU665DeEoKqvLyUFdZ6RXKLCXNXby4ye9MoazXT37iebhBQbcozJnV8IAFsyUW1+B/3jwMc883c+81s+xUUmgb+eqr9ny8bSy06doxC2308pGA/DAcmOVWHJhppRPQRTMX6aUT0EWzfcm9aCW34rhIK52ALpq5KPeildyK/VbgWfm+0NYHCzKut0tEzVLQgnfftfdR637NNXapplkiWlte7hXKecKoeRCCc7+2bhdeiB7TpnkedmB2bD6r7cm73rXHc55sagptVTk5qNq/H8HR0YhMT2+yv4k1S0fjTzvt+Cm0FRUVYfHixUhNTcXkyZPbbImzZs3CnDlzdK21A9HsPHVo9JJ70UpuxYGZVjoBXTRzkV46AV0025fci1ZyK46LtNIJ6KKZi3IvWsmt2G8FnpWvCm0rCzdjZtarOCshA48OuMoW2nY+8ghKN26091vrcvrpttBmZrqZrba0FEHBwXZ2m1nCaf7fFMfMQxHip52H8JJ4Gxc7bBiihw5tUih75menIGtANw/27b//AiOqYhseuADYGW3BkZGoOXzYE9P8wQpmKWu3SZOOn0Lbiy++iHnz5sEU0aZMmcJCmy4X/SKag438MtBKbsWBmVY6AV00c5FeOgFdNNuX3ItWciuOi7TSCeiimYtyL1rJrdhvBZ6Vrwpti/atwKKclcjsMQE3Jo9HZW7ukUKbKWqdc07DU0e/3cwS0pC4ODtzLTw5GTVFRbboZgpi0XMnol/fW5tgmgJcRUQEQvbuhSm0mSWkg/NqsWpwLK7963pMKu5iH7hgNvNwBfOQBWdWnPnZcV9oM29y6dKlFqC9Qtu0adOQmZmpa60diM7OzkZ6enoH9jwxd6GX/LrTSm5lIukl96KV3IptS2dFL3rpBeR7sO+SWzEXaaUT0EUzF+VetJJbsd8KPKudoUVYFL0efWvjkVk63L6B5RE78WHEPpxTmYZJlWmiN7U8Yjc+jNht9zk3rwuCamoQ9dprtjBWdu21qBkypMlxgszMtpgYBB0+jPr4eKC4uGGfd55HxfVxqD9wdZN4c6yiqCh03bYN/3f5EPTaW4yDw/rhvdExuPDdLJy/rhzl366YrOvSxe4bXFTkOUb4Z5/Z/zavF7ZpE6rGj0fFRRdhkpdZbQF7jzZpoY1LR0Vt2vUgfqsjJ6eV3Mp26suXe+3sdEc5MaJppbvO9KKXTkAXzfYl96KV3IrjIq10Arpo5qLci1ZyK/ZbgWfVfEZbbv7bWHpgA94orbCz0zJ7HnnwQFvvrvGMtmtr+9lQZxbZmHffRUhUVJPdzQw2s5TUzGwzDyUw/2+Wem54427UTojAyG4Ny0CdzSxDze/VC5Hvv4/PT+2FUz/fi+ybv4+nhlViQFYB7vt3iWdGm5khZ7aqAwdanLLzZNOUq65C2h13eH1LLLTp2nGr0ew8dZD0knvRSm7FgZlWOgFdNHORXjoBXTTbl9yLVnIrjou00gnoopmLci9aya3YbwWeVfNC21dbpmNZcQmWY4DPCm3jPvqoybJRo1RfXY2gsDB7z7bQuDhPoe2b7fejJDYbp6U0rIJ0tr0LF2LPmDGIXbDA87ODmZdh7qgKW2h7cGs3+9AEs7VVaDNPJ9315JOIGzcOGU8+6fWCsdCma8etRrPz1EHSS+5FK7kVB2Za6QR00cxFeukEdNFsX3IvWsmtOC7SSiegi2Yuyr1oJbdivxV4Vm/nf415O/+OixJH4f6+l6Jxoe2arum4vf9U0ZtyZrSZ+7OZpZwJEyZg0y232H3HrVjR+jHq620RzpnR9mXeTahFBcYlPYfQ4BjPfoc/+QSbQkKQ9PrrqNi1CzFDh6J0zGDcdWo5uhWUY8E3SUj5duloZFoa6ioqvM5oc55savYfsnAhC22iq9vBIHaeOjh6yb1oJbfiwEwrnYAumrlIL52ALprtS+5FK7kVx0Va6QR00cxFuRet5FbstwLPqvGST7NMtHGh7Qexcbh78HTRm2pcaPvOsq/tPgeWLWu/0Pbt0c3MtrKinViTe7v9yZCEXyE+fKT9b/MUUVMg++rAAfReuxaFK1bYQlvCxIm4eshOG/PX/6Yg8aKL7H+3VWgzTzdtrwDIGW2iS95+EDvP9o0aR9BL7kUruRUHZlrpBHTRzEV66QR00Wxfci9aya04LtJKJ6CLZi7KvWglt2K/FXhWnVFoO2Puy3bWmSlqRfXti2EvvSSCyS9cifVZM21sv7hMJISPQXhIki201dfWYtXHH2Nkly4o2bDBLg81//wg8QsbvxjnontK73YLbSbAuXdcazPtArLQZh6EMHVqw/TDJUuWtPnkUT4MQdQeXQ/iYCMnp5XcigMzrXQCumjmIr10Arpoti+5F63kVhwXaaUT0EUzF+VetJJbsd8KPKvmhbbVG2/Cm2X19h5tHZnRdkPyeJw592WUbtxoMbqccgoGPf64B6a2rgK1tSUICY4CgkIQEhxpf1dVnY8vvrkeNbUl9v/N76OCe6JHzCXo3uNiW2j7+F//wulnnWXv72a26oMH8YtD72BTfB2ujh6OH8eOsz9va0ab+f2WO++0+w59/nlEDxrU4qIFZKFN0/RYaNNouRfLwUZuTSu5FQdmWukEdNHMRXrpBHTRbF9yL1rJrTgu0konoItmLsq9aCW3Yr8VeFaeQlv3MzElfBg+3X0lPsBAUaHtQFUx6lFv3/Qr+z/HK3mf4YbE0zBm2q89EN2vuQa9b29YDlpRlYucg39HdEQ6autKERc9FNGRaQgKDsemHXNw4NCHLQAT4sZhdMYTqC0tw8r338cZ48ejrrLSE7e49CuYf8y2OPEKdA+JtYW2+poaVObkeL0g5gmmphCYMX8+4saObRHDQpuuHbcazc5TB0kvuRet5FYcmGmlE9BFMxfppRPQRbN9yb1oJbfiuEgrnYAumrko96KV3Ir9VuBZOYW2G5JOx5TgDHyWN0VUaCutrUJBdcPsM7M9svMNbCzdh99Gn4OwW2fYnyVfcQWSLrnEM2ussHgNvtpyp2ef6Mh0pPe4HuFhyU1+ntLtPMQHjcDW/Pk2dli/h5EYPR4frViBM8eMaVJoK6mrwpyij7CmKgc/jTsFl0cNtYU2s1Xs3m2XnQYFB6O2vNzzuk6hbfD8+YhloU3XaDXR7Dw1WgC95F60kltxYKaVTkAXzVykl05AF832JfeildyK4yKtdAK6aOai3ItWciv2W4Fn5Sm0JZ6GKSGDRYU2M4vt48KtKKut8rzhxbkfI7viIGZ8WouUV963Dyvo+8ADCOvWDSExDU8PbV5oMz8LDYmxy0Qrqw96jjUq4wlE16dh855Hcah8DcLDkjC67xP4bPUOnDl8eJNCm9nJmdV2fuQA3NvlzCaFNvPaQaGhqDl8uOH4QUHIe/VV+6CG1OuvR6+bb25x0TijTdeOW41m56mDpJfci1ZyKw7MtNIJ6KKZi/TSCeii2b7kXrSSW3FcpJVOQBfNXJR70UpuxX4r8Kw6UmirqKvGzRtfsIW15tudS7ei75fb0e3CC9Fj2jT7wILgyIb7sDUutEVH9rE/K6vY1eIYozPmIyFuLA4WfoRNO+ehtrYMKV2/g9zsCZgwbtyRotm3e66tzsEvD72HIaFJmJ1yAfJigzE2Lt3OaAtNSEBIZCQq9+8H6utt0S/npZdsoc3MuOvz85+z0KZrtvJodp5yK3aetNIJ6KKZi3IvWsmt2G/prOhFL72AfA/2XXIr5iKtdAK6aOai3ItWciv2W4Fn5RTapsWPw9SI4aIZbXdsWYyvihsKZENjenredFhQCC546GX02luM4UuX2p97K7RFhKdgeP+5CA2JxvqsGXZWW1r3Kdi2+ykkxI3BkH4Peo6Ztftp7Mn7f4iJ6ofi/TceKbQFBSG0SxdP0e2CvIYnm06I6Y/i4BosyLjeFtqc16+rqEDVgQP2//c8+ywLbXPmzNG11g5Es/PUodFL7kUruRUHZlrpBHTRzEV66QR00Wxfci9aya04LtJKJ6CLZi7KvWglt2K/FXhWTqHt6sie+HGX74gKbRNXz/UU2R7oe5nnTSccKMaWKdcjJDoaQ/74R/vziB497NJNszkz2kwxbeSgxxEcFIri0i2or69CTPQgVFbuQ2RkGoKDwjzHNE8p/c+aC+z/15f+FGeNucQW18y918xMOWdJ6JSDr+FAXamNGxPXxxbazMMQzOubzSm0RfbujV3z57PQxkKbLlndiOZgI1emldyKAzOtdAK6aOYivXQCumi2L7kXreRWHBdppRPQRTMX5V60klux3wo8K6fQdll4OG5P+GG7hbaS2gp8d+3jiA4Jx7wBVyMpLM7zpqPXbsbOX97nuT+b+YXzYILmhbbRGQsaCmD11bbgBgS1ird+233IP/wp6qtOx4RRs1FdUICwpCSgrs7+t9n+t+RzbA4qsg9kiA2JxFtjfoGqvDyEp6QcKbQdPAhbaHvqKRbaWGjTJasb0Rxs5Mq0kltxYKaVTkAXzVykl05AF832JfeildyK4yKtdAK6aOai3ItWciv2W4Fn5RTaLgopxN2J09sttK0pzsadW5bYJaPPDrkRQY0KZEWff46t99zTaqHNLAE1S0G7J16EIX3vF2MdKvoSX2+9G/W1qZg46iW7BNQU8JxZas6BDiTHYMo3f7D/u2LcTNQUFtp7tNmtvr5h6WhKCgrefx87fv1re55DFi5scR58GIL40rQdyM5TB0kvuRet5FYcmGmlE9BFMxfppRPQRbN9yb1oJbfiuEgrnYAumrko96KV3Ir9VuBZOYW2ScjCjJSHxYW2YTG9bKGt8Vb48cfImjGj1ULbzn2LkJ2zCOk9MtG3Z6YK66PVE238hOH/8lpoM0tJg5ITcd5/f2PjTKGttrTU88RT8zOn8FawfDl2zJ7NQpvqCnQgmJ2nDo1eci9aya04MNNKJ6CLZi7SSyegi2b7knvRSm7FcZFWOgFdNHNR7kUruRX7rcCzalxo+0n8pdhy+El8gIFYjgH4QWwc7h48vcmbcma0OfdBa/zLvGXLsPupp5AwcSJ63XorEBRkl2o6my8KbWePW2EfcmBmtNXX1Nj7sJnNFNrMbDXn/nHLRk5HUviRZa0mxsyAM/d1Y6Ft1ixw6aguWd2I5mAjV6aV3IoDM610Arpo5iK9dAK6aLYvuRet5FYcF2mlE9BFMxflXrSSW7HfCjyrxoW2S0LLUV6zt0OFtqrcXBx4/XXk/uUvSL7iCvS86SbUlZd77pFmZI6m0LZq3VWorNqP00b8FUEFwZ6HHFTm5qK+uhqh8fH2KaTTtyzG2uJduK33d/DD7qd5vSCFK1cia+ZMzmjTNVd9NDtPnRm95F60kltxYKaVTkAXzVykl05AF832JfeildyK4yKtdAK6aOai3ItWciv2W4Fn1bjQdi622TfQ1oy2L4t34O4tf/E82dN5x8Vr1mDfn/6EknXrkDx5MvpMn466yko7g8zZjqbQ9tWW6SgsXoshfR9AYtjptqhmNvPAA/M65l5soXFxnkKb+d3cAVdiQsLgFhel8RJX3qNN12ZV0ew8VVygl9yLVnIrDsy00gnoopmL9NIJ6KLZvuRetJJbcVyklU5AF81clHvRSm7FfivwrBZmv46lB7/BpNosXLh/D+oqq/B+j/74INL70tHPi7bjnq1/9Vpo23LnnRag1y23IHXq1BYYvii0RYSn4PSRr3qO7RTaIlJTERQWhrfzv8Z7+ethCoLj4wdi7oCrEBoU3ORcWGjj0lFdproUzcFGDk0ruRUHZlrpBHTRzEV66QR00Wxfci9aya04LtJKJ6CLZi7KvWglt2K/FXhWf9j5Cv6avxXnHcrC937dMKPtnz8biPcHdLzQNnj+fMSOHevTQltu/tvYtP0ZBAUXY/iAuUhKmGCPX1NUhJrDh+0925xtR/kB3LDhOfu/16WOx096ndvkXMy92tZccIH92bgVK1qcJ586qmvHrUaz89RB0kvuRSu5FQdmWukEdNHMRXrpBHTRbF9yL1rJrTgu0konoItmLsq9aCW3Yr8VeFaNC23X/jMeSRdfjGcK/9Zqoe0vuZ/i2b0f4MqUUzE97XzPGzZLR50ZbRnz5yPOS6Htm6z7cbDwP00KZRqxDz+9D0HhnzZ5aqkptJnCmXkQQuNt8rqncaCqyP7orTG/QGzIkSWs5p5u/z3vPBbaNPgdiWXnqVOjl9yLVnIrDsy00gnoopmL9NIJ6KLZvuRetJJbcVyklU5AF81clHvRSm7FfivwrBoX2jLXj0LK5Mn47aezWy20/XHvh1ic+zEye0xAZs+JqkKbc5+10RnzkRDXcsZbe3rLV7yA4Jg/Iz52FMYMfsaGt1Zom5H1Cj4u3GpjZvS9FBcnjmpy+NUTG86dM9raUz+K37Pz1OHRS+5FK7kVB2Za6QR00cxFeukEdNFsX3IvWsmtOC7SSiegi2Yuyr1oJbdivxV4Vt4KbY99MQfvpafj+yEhuGfMrzxvKrfqMObufBNfFe9qs9DmrXhlDnK0hbYPV/wVQTF/QExUP4wb+jyqa4oQXB7qdUabOddndr+PFYWbWpyrORcW2ubM0bXWDkSz89Sh0UvuRSu5FQdmWukEdNHMRXrpBHTRbF9yL1rJrTgu0konoItmLsq9aCW3Yr8VeFaNC223FV+KuJNPxuNr/wfv9uyBSwHcO26m502tKc7GnVuW2P/P7H4mMnuf4/ld46Wj3gtt9fj068moqj5oi2Sx0YN0WIB9KGNwl9l2vxEDfoOa2hJ0CR6KkOqIFktHTczKws2YmfVqiwc3sNDGhyGoG58bO3CwkSvTSm7FgZlWOgFdNHORXjoBXTTbl9yLVnIrjou00gnoopmLci9aya3YbwWeVeNC252RP0Jkejp+t/Y3+FfPnq0W2pLC4vCr2DMwKqy75w0XrliBvQsX2v9vXGirrS1FTW0pcg/+EztzFtnfnz2u5QMIJHImF5PT3kX+4U884f1TbkVqguWCeAAAIABJREFU1IUIS0pqcQinMDgmrg8WZFzf5Pec0cYZbZI252oMBxs5N63kVhyYaaUT0EUzF+mlE9BFs33JvWglt+K4SCudgC6auSj3opXciv1W4Fk1LrTdN/hh+wYeX/sbvNtGoW14TC88GdPwMAFny3vtNRxYtgzJ3/8++txzj/1xRVUuNu2Yg/DQrjhUvNoW3Mx2NIW2oSPLsDn7fzyvGxGahJP7/RmhXbq0wHcKbaPj+uDpZoW2NRddhLqyMt6jTddkddHsPOmlE5BHs23JrTgw00onoItmLtJLJ6CLZvuSe9FKbsVxkVY6AV00c1HuRSu5FfutwLNqXmjL+ftL2Jb1Md4d3RcpQ1Lxy1Mf9Lwpp3A1Ironnoj9TpM36xTaUq+7Dr1+8hP7u4OFK/FN1pGlp9GRfdC1y6kYmDZdB/VttJOLq76ejMrqA55jDO3xAFJ6XtDimCW1Ffju2sftz1c0WgJr/n/TbbehdP16Fto6dCWEO7HzFEI1a+C6vU7MaLYt3XWnl9yLVnIrfujTWdGLXnoB+R7su+RWzEVa6QR00cxFuRet5FbstwLPqnmhbecfH0Hp9o3I6t0N2y8eil+dPc/zprSFtp37FiH72+Wipsg2uO8MdIkZrkNqFO3k4rpt96GkbCtSup2LPftfQUqX85DW61rERme0OPbE1XNZaGuuMov3aOtwI+zMHTnYyHVpJbfiwEwrnYAumrlIL52ALprtS+5FK7kVx0Va6QR00cxFuRet5Fbe+q3S2irEhITrDnKCRPtD23IKbeceysKvBj8Mp9BW0CUKq685SV9omzIFvW69FUA9dux9Drtyl6J3ylXo3f0aRISnHNWVdbxMAS82uj9CgmPw9da77b8jw5Nx8vCXWhz/Z5tfwtcluzE/YyrGxqV7fl9TVISaw4cRmZbWYp+g+vr6+qM6Uz/fmYU2/7xA/tAh+KdMy7Oile5K0UvuRSu5Ff9Y1VnRi156Afke7LvkVsxFWukEdNHMRbkXreRW3vqtvKoipIS3vH+W7qjHZ7Q/tK35q5/Fa8jHecXZuG/ALE+hzYi/d/OZ+kLb9dcjJfMq7M17FQcOfYSyimyMGDAXiQlnAQg6qgvZ1KseFVX78dm6qz3HNDPmUhMvbvIaC3a/h1fzPkdmjwnI7DmRhTYjwELbUbXDTtvZHzqETntzPj4wrXSg9JJ70UpuxT9WdVb0opdeQL4H+y65FXORVjoBXTRzUe5FK7kVC21HZ6Xb2zfRbRXavrxkBG699n89L+R5imdMGn4bM6nJCTj3aIu74xwUDF6PyuqDnt+PG/o8YqMHHfUJe8vFj1YfKZ7Fx47AyIGPISQkxvNaKws3Y2bWq2j+5FHOaONTR4+6Qfr6ABxs5KK0klvxDwpa6QR00cxFeukEdNFsX3IvWsmtOC7SSiegi2Yuyr1oJbdq3m8tylmJkuoSDIzphYsTR+kOdAJE+0PbaqvQtvn0frjuZy+qCm31D/VGafwezz6J8eMxYuCRp4QezWX15rVq3VWorNpvDxsaEoOThjyHqEizHLRhxtvumiDctPFPGBTdHc8P/bHn5WtLS1FdUBAYS0e3bt2Ku+++G+Xl5fj973+PwYMHt3BcuXIlbr/9dvvzxx57DBdccAGCgrxPIeSMtqNphp23ry87hA35/8Thin04KfVaRITEdt5JH6Mj+9LqGL0FV1+WXnJuWsmt+Meqzope9NILyPdg3yW3Yi7SSiegi2Yuyr1oJbdq3m85N6JvPptId8TjN9of2pZTaPtOyS48cNp8bHr4pyjfnWXRs05Kw9V3L/VcAMmMtpInG8LNww96pVyNpIQJCA/r6pOL6M1r577nkZ1zpBgYFz0UKd0mITg4EnX1VeidcjW8PRChrqICVQcO+H+hrbS01C71vPnmmxETE4Nnn30WM2fOtP/tbAcPHrSFuBkzZiA6OhoPPvggfvOb36BHjx5e4Vlo80l79PlBfNEh/Hn91SiqzPWcW1LUAEwe/PRxV2zzhZXPL6AfH5Be8otDK7kV/1jVWdGLXnoB+R7su+RWzEVa6QR00cxFuRet5FbN+y0W2tq284e21bjQ9uDZC7F66pGlmJpC296FC1GQtQJl9wAxUf3sEs6I8OSjvi9bY0FvXjW1JVi17krU1pZ5QiPCku2DF8JCu6BX96tw2ZZ37e9WjJvpiQmYQtvq1avxxhtvYPbs2QgODsbcuXNx8cUXY9y4cZ43s23bNsyfPx+PPvooQkJCbIyZ3dazZ08W2nT91zGNlnYIRVW5KK7MRa+4MU3O90DZVvx14032Z7Hhyba4ll++A6f1yMRpPTOP6Xvz9YtLrXz9uoF6PHrJrxyt5Fb8Y1VnRS966QXke7DvklsxF2mlE9BFMxflXrSSWzXvt5xC28joZPx+6C26A50A0f7QtnxVaNv5yCMoqt6I8tuBhLgxGJ2xwOdXsDWvDdsfQp/UKSir2IGNOx7xvK5ZShocHIVf152B0tpKvDXmF4gNibS/D5hC28svv4zCwkLcah/lCixduhShoaG45pprPG/ULCm97777cPrpp2Ps2LFYsWIFfvzjH9uim7dt2rRpyMzs/MJLdnY20tOPPOrV5y3iODug43UobA3qgiuQWDm+yTusDapAXuRyFISuQV1QJcLq4tGt+iTE1PS1cWa/Q+Fr0bV6DHqXX47S0J3YHr3Ic4yQ+gj7392rzkVi5ekBrce2pbt89JJ70UpuZSLpRS+dgC6a7UvuRSu5FfsuWukEdNHMRbkXreRWzfut2V0+sTv3QzluLDpPd6ATINof2tZHtZ/ig671OLdoJ87Gdejy/GyP/OZRPdDjlJ94/n9naBEWRa9H/z1luP2lTQg+cKDJVaq6CKi6EKivOh31FU2f/umLy9muV1ARgmNeAoKbntcL9RdgR1AQMstGoG/Nt0/Ara5GcFERzr7yyhanFlRfX1/vixP2xTFMYc1sU6ZMsf9u/v/Oa5j7uP385z/HaaedZotuERENRRVvG5eO+uLKHP0xauoqEBrcUPk12/sfvo1DPf6BnJJ1np+ZpZ9np92JpOiBWLF7ATbmv9PuC9848hV0CU+1ca9tuQN7i79qsc8pqdd7vX+bmS13qHwXUmOH+fVyU3/4lqLdC+FHAfSSXwxaya1MpBteWYUrMSBhgu7E/DTaDS8/fesdOi16ydloJbdyq+/SnZH/RrNt6a4NveRetJJbNe+3nBltg0Kr8fzoh3QHOgGi/aFtOTPazi/djVkTnxUtHR2QVYCfPfNFiyvkFNrSe2Sibzsr1WrLShASrbtHu8Rr2+4FyM1/q8lS0kXBE7C9LhrzM6ZibFzDBKuAmtFWU1PjKbS99NJLtojWeEabqQv+5z//QWVlJRYvXowRI0bgrrvusjPfvG0stB373sUs8TRLPVNjhqNn7ChEh3XDZ7uXoDrosD05s/SzpKppxdj8PDwkBuf3vR/J0YPs/mv2/w2VtaWorClGXHh3DE++FMMSW1a5K2tLkFe6CWvzXsWOww3fgCRG9UNS1EAM6XYhqupK0KfLqfjrhh/BFNuGJF6EC/ref+yhWjkDSWfgtyd/DE6MXnJ0Wsmt3Ppj9c/rrob5AsH0Y4H+cBe2L/9rX7oz8t9oti3dtaGX3ItWciu3xkXdGflvNNuW7to09nIKbeYIje+P1dYRm0/y0L16YEX7Q9syhbZVB3ZiWMRhzJr0B1Whbfi3k60c9R0VLyCv6N8Y3HcGUr38rW/inAJb/oq3kThRN+tN6rU79y84VPQlautKUVS6Ec/jFOxEtyaFtvqaGlTm5Pj/wxDMPdrefvtt+wAEs3m7R5uZ6vfcc8/hgQceQF1dHe6//37cdNNNGDXK+6N+WWg7th1F43upNT8TU/y6cvDv7R+TpuC1au8fcaA8C/nl223o+X1nYGgrySV5V+aY+0s34f2dv0F13ZEbG7a2r7/e303aGUhMToQYesmvMq3kVm78QbGneA2WbbkTV2TMh5nZdnbadN0J+lk025fugtBL7kUruZUbfZfubPw7+kRsW2XVBQgPiW6y8kR6lXzpVVdfg5q6SuSWbUSfuJOlpxAwcb60Cpg3fRQnejSFts9yFqGipggDEs5C77gj93o/itPx612Ppm2ZvKv69gEAEaFxCEJQh97rY6vnovrTbajvF4uZlzzd4UJbTV0pNhXPQ2nlDozOmI+EuLFez8cU2OKGjsXuJQsw4K5HVecs9aqpKUZQUDBKy7fjm+2z8Yfqfi0KbeaFK3bv9v9CW+OnjtbW1uKFF17AnDlzmjx11DwMwfzMFOHi4+NtUc7co+1EK7SZBwSYxDAJYWZ+BQd5n9GnanU+Ds4r24SPds9HTsk3SIzqj4yu5+HL3KW26JVaeT4uO+0uV2ZsmGJfec0hO8OtsqYElXUlKCjfad/t6JQr8VXeq/a/zQMXJnfCDRePllXaGRzt6xwv+9NLfiVpJbdy44/Vz/YtgvlwaLaIkBhMG/FXRIUm6E7Sj6LZvnQXg15yL1rJrTR9l/lcaTZ//Eype8cdjz7R2paZ9WNWlZjVJY1v8SIV9IVXVW0pDlfuw4e7n7Cf0wsqsnHJgLn2D/4+XU5GUFAIQoLCpKfkt3G+sPLbN9cJJ3Y0hbYFqxueeGn+Rv7egEeO+2KbpG3Vo96uCjN5FRIcZvt5888XOYtRVlNgvVJjhqJHzEjbH2jHAVNoG7zkE6z7Tn9Voe3OF77BkD/+0dOCiqs3YsOhhgcRtFVoM081TTn/cpTvzkLGA8949q+vrWmY7RYVg6BQ7/2GxKtpk65HWXk27trwJDYiBXMHXIkJCYM9IQFRaDNnu3nzZjtDrWvXrnjiiScwaNAg5OXl4d5777VPI+3Tp4+9d5v5b7M9/PDDdqnpibZ0tLBid5PrbzoSU3Tzh4HoH1kzUFpVgEOVu2AGz7DgaJzU/RrP00DNB7mPPlyJSZMmdUK3rD/k4cocvLi+4YEblw96Emld/OubD31noDcI5D22F/7HFklNkWJ/2SYUHT6M4KhKO7hGhsZhWOIlGJp4keotmmV75rhFVTmor6+z/1TXVeBw5V6c3vMmu5z5eNjYtnRX0ZuX+eBSXl1gC2QHyrZhXOq1GJBwtu7AgJ3V+97OuU3uM9ktMh2jkq9AXER3BCMU6fGnqo97LHdg+9Lp00vuRSu5lYmUeJlZtP/d/zc7l+HstJ93eJwrrT6I8OAYhIVE6U7ST6IlVn5yqkd9Gmb8cr64N1/qmL8jtJvWy7zmurz/s4W1etTaIt+u4tX27wVvmxkHzd8RZjMrYQZ0nYieMSNtocDZnAKhObb5G8Mf/hby9l60VtprcbzF+6LQZkzM3wM/GPQ7ewuj43Vrr23V1ldjS8H7yCvb4iEwX+hGhnTBij1HilTml7FhSUiOzsClA3+j4jKFtnOffBfvTx6B+y7/X/GMtvv+XYK+Dzzgea3GhbYzx7yF0BDv918zhTZnG7dkBQpWfYC4oWNQXXQIeW+9jKi0/uj+3R96fQ/tebX2xmev/hGWYwAye0xAZs8jrx8whTbVFRUEH69LR5sX2hpThAZHIDY8RaDTMsRMsw0NDrffapkBq7auUvxNkvlDcW/RGryXPc9z4JiwJAxP+h5O7/mjJi/W0QbeoTcl2Om1LdOxt3itjUyK6o8JaXcgJXqwKzPu2js9f7Nq73zd+L1ZYpdVuAJFlTme+/C197px4akYlnQx+sef1eQPCDPj0WzmQ96B8q3YXbwaB8u2o7gqt9VDmqV9vVuZytzeefjT79m2dFejuZcpyL666XbkV+xocqDGD2mRvsI/su63xV2zdY3sg0MVu1rs2i/+jIAq9LJ9Sa9+Qxy95F60kltJ21bjGbXje96MkcmXITgoxP6R6mxm9lPjLSQ4oskyI/O58XDFHhtiZkOYYpu5PYh2ZoTu3fk2+kRqW+U1hXaGi9kiQ+MRGfrtU/QUpO15mXHyzW33oa6uBj1jRyK76HMUVDSsKvG2mdu4ODO72zoNU4ArsUXdKPs3T9/40+wthcyqlYyu56JH7EjFu3AntD0rd84icF7FF4U2swR5V/GXdpXAFRkLOvwFgr+rtda2TJ9cU1uBQxXZWLb1rlYL2mYmW0JEH2wqeNfzVrWfZZ1C27rT0nDjHUs7XGg7UL4C24sXIjHhTIwYcKSm0PgaFG9cgy1z7/T8aOgjf0LWEzMQ2jUJZVkbPT8feO9jiB99muf/C1evRMK4CR3+vPXwf2/Fv+v74PqUsbg57bue47LQ1skZ4mbn+ermn2Ffydf2HaXFnYwescPslFhTgTab+SYnLqLhSZySzXyLua/4qyaD38X9HsKG/Lft+nZnM2uUByZMRGLUADuzwgyeuSUbEBeRgq6R6Xht8x2e8+rT5RSMTLrMDnTRYV1bnIabXhIDU2wxxbbG36jF2YF7vH2q6Yjky45Z0c3frCSenRmzMf9t+0RaU2xrvJkHbYztfg02rtuGMWPG2F+ZYtmqfS+guGp/k9jEyH4oqc5DeEhsi985geaPiyGJF3j2q6wpte1jx+GP7c/M03HNUuNAvmE925aupTb2Mt+av7dzHjYXvGcPYr5UMDMo88t3YGLaHRiTcpX44GYmW1bhf2z7Oi/9Ptvu9havwaGK3dhc8L49Tm7pN/bf5kEw3xvwaEB8WGT7EjcBG0gvuRet5FbN25b5Mqm0Kt8uDWr8hdF7Ox/1+rT3fglnYHTyZPw7+7d2vDRjY9eIPvYEQkPCMTnjac/JfLj7Sewv2YSBXSciLW6cp0hnvrw19wBrXrSrq69t8jPdu+qc6BOlbTlLRh3FhmVkIbbYpllC6s3rm4P/RG7JeuRX7ERVbcNS0OabeThZlCnsBQWhX/yZSIoagN1FX2JQt3NhZt9U15bb8dTcP87Zvsn/h22D3r6Ian7876Tfh0FdG47VkQJiZ7SuE6Vt+crO8SosXoPvb3nLc1jJwxCcpaM3j34T5u9m02aOly/Jvfm21rbMjFUzU/mrA8vsbuaLXOf+h9sKV9h+2XyuNA8FDAkKt59D394xG7mlG9X3Sp++ei5uePJdFPeIxTmPvdXhQtue0tewt3QZ2nriaPNCW2SvdFTsPdLPhERGo7aiDOHdkpHx4O8RHBaOAx+8gaq8HPS99f4Of96at24G3q6KxbWJg/DTvld7LgULbb7K+laO41bnaWaymZtlm29xmm+m0BYTlmx/PCrlB54HCZhC2t7i/5oV2QgKCoJ5cquz9Ygdjvezf9uiwm0+DLU2jdvsa75JMr93zsO8tv1mKSTaTu0e3/OWNmf8uOWlueymcGhmSJkPiqZjam48uNv5uLDfLNefBuiPVhrX1mJNoUw7K6zxN+6mjY5JuRLDki6xxVBn8+Zlru2a/a+govYwNuX/q0VB1exrlrp0iehhlw433EB1otdixke7n8LG/HftMczgNCzpu+gdO9YW3gKt6Ha8ti1ftM+2PsiYPvWfWQ0P7TGb+WLC/HFgisCm+KZ5kvHft81oUry9bugLXk9/T8ka/GPb/bbdmXtLBsKDEti+dC3RDS/TFx4s22aX25vN/BFq7tcSSDOOzHm7YaW7ev4d3djL+QPUnLGznMp8cfDq5jvanGnU2jv8QcYT6PZt4e2FdVd6wswY3SdunO0PzWdGs5m2FmYLbtHILvrC3pahf8KZTdqfaZOmPXb0htxHeyVOlLbVeGWM80f46OQrrL0pwprN9Bf281FIjNflmKYY9tHKD3Hq+LGICo23sWvyXrZfcDbfxnZ3/igNwrju13n9Er69a+estDH3ccsr2wxTqDW39diU/45dhVNSfQCxYcl2ZYLZnL+LencZi9N63KgqILZ3Lh35/YnStjpi420fXxTapo9bgU/2LrT3CO/oQ+9MUdq0NbNiTDpWmj61tq7atSX03tqW+Vtmbd4r+DznpW/zONp+MWL+djFbPerM6G/PsfFy60/2Pocvc5eovX68ei5++uS7qA0Nxql//rBTC237li1CzrKGexo33sK6JtniWt+f3I+t8+5GVcEBmJ91PeVs5K98B9F9ByFj5oIOf4ZotdC2Zw8ie/ducT5B9Y2rLr7KDD86TltLR/+b+1eUVufbpBmZ8oMmf6xr34Ibnaf5Az+3ZCP2lzVMifzhkOfsfQ32l27E7uIvPU8MMb8z69C/N2AuosO6YdG6q1qdteO8TzMbY2DC2XZa92e5L6KgvGEp1LjU6+y9EMy2qeA9FFfl2G+mnKeTmP3MZu7JYbYze91qZxW11xG54aW9ho3j7RNLSzYgr3yLne2X8+1sEhNjZrqd1fs2HCzPwkndr+304oq/WzV3NnamUGk25485J8bMHNxW+KFdpruvZJ29/9RJqT8U5Z5ZSrB2/yuorC217bS1e8i052XOzxRUTVHN/Ftb7DPvxRzj79t+5XlCrvmZuQ/c+X3vP5pm5/q+7Vm5fkJ+9oLmj4y1ef8Pu4q+tGdm7v/XJb4Liiv32w/0ZhuVfDnO6XOX/e/mT1k2H2bMkpaqmhK7vNQUc5OiB6B//JkY2G2SjXcKdqNTrrD3E2zr/n+NC3ymyDzRz59Kyvala9BteTkFMtP3aO45adqMeTCRsyy5uCrPFmvNF2JhwVHILd1gT3JSn7sxMvkHuhM+htGB0LYazxiKj+zdpHBkrkHj2V2dTWm8zpl0DnYd/gJvbLvH83LOl6SNX/+GES8jJqyr/cPylc232c+DZlmRKZOZMdu0nZKqPHyy7492DDQzxJ0ZUObzqflcGBeebGdEOJsptJl268xyM19kmi+NzXZ6z0yMTL4cpVUH8fHehcgu+gzdIvtifK+bMSBhQmfTtDh+ILSto0UxxUznc5pZIfBF7mJ7SDNb2lwr8xm+sqYIGwresUvuhid+z7NSxhS0qmvLsCH/LWzOfx/FxcUoC9mD7tFDPfdmNscybSY2vDvMaoOuEWlIjz+yfOtoz7+1/U1xw5z7C+sm23u/Nd5Gp0y2X4qae7wdq+1EaFu+tG2t0PbW0KsR2869kp0vFEyhzfmSviOFNvPF1MHy7Sg1RdzwZAzudmSli7Mss7qu3LNU3hSszJJs50F7GV2/g4Pl25DW5WT796J5sEd79xE0Y0fzZfntuXprWyv3PGMnGZjN9L1msoipC7S3OZ81ze1KNPdpcwpt5viD7vsdtv7PkbEm66Q0XH33Us9LrynOxp1blmBAVgHMPdp63X+7LZabLafsLeSWvd3mjLbdixcg791XERwZjbqKMrtf3PBx6HH5DYjq1RehcQk48P7r2PXnJ5q83fCkVAy4ay4+276nQ/eKf2LzArxeUozLYqPxi8ENn/3NVpWXh/CUlrftOu4LbXOfuxVXXXk1eseNsTeq3lX0hQWJj+hlZy45m7kXxVm9butw5dk08HFnDkVe6WZ7jzOzZFI7u8X80bW54F+oMzdf/7bKbD6YmMSuravCkg03eGbimAHsgr5Hbhxo3of5gGM+vC3f9aRnan98ZE9sKfi3/Vanqq7MftPjGezq65FTut5+eBqXOsXzgaaithg5xV/bTsPbwGh+n/ftB6g+XU61HUpuyTetxntL6EAbbLwtLXXeV7fIfogIjbX3ohuWeHF7/Zf69/5u9em+P9llnIO6nmNnUZoluGZgcjZTaDAFh9KqA7ZA1XwzywW+N3Bei2Kb6ehNEczkkSl2rNjdsDylvafDuuVl3otpF2a5jTP709zPwJyvNvfVjcJHO7hl5aPT7fTDmGtqZkeaf5sHX3ye86Ln3o3eXtzb/SvMk5a/ynut3XM1f7yYycVVdaV2Zqa0aGYKvDsOf9JuHrR7Ai4EsH3pkFvzMv3M5zl/hukTnc388Wo+lJqlV+f3nWm/NNhb8hV6xY62xVrTJ5sv4L7OW2a/nJBs5pYP5kuzgQnneB5eJNnvWMT4e9syhdGFa4/cv8V89hqedIl9AvvWQ8vtP0lRA3HdsBfw14032SVNnTluGK/8nq/a2drmy9L0Lqcju2hVk0tnZpmZJaKmwNV4M0UZbzeXb22pqZkNbr50NcW0DQffwvbDKz1fzjqz3LpF9fXMsjCv5dxvq/FKCvPFxIX9Z3lOJRgh6BN/aqfPdPP3ttX42phZ1P0TJqjbjlMENt6N79tkbkfTLSrd/s1gCnCNl3ya2W5mrPpk33Moqtzv+dK/ef6bdjQ25RqM6X6V+rx81ZeYQoZZdmr+NjH35zL39HW2i/s9jEHdjs3D2AKpbfnqWmiOY9qjKVqZB3OYv0FbK7S9mfFdJLRxn2TnS09zb+bMka+oC21OAW3n4VVYuefpJiuczAqGnnGj7EywPcX/tbddMkuezYoy87egmTlpltk7ueOsEDOF6DHdJ9vPfWYzt2AyfZp5qIfzRYWZIWo+E5p/m4JY4y9jTD9sagGtfUGz/MN/45QzRtpZwiHB4aioOYy3tj9oz8P0yeahhKmxI0T9p/n8YL4IMV94TB3eMBtOsjUutCWcPBGFXx7Juy9O7YefTH/Rc5jGhbafb9iHyGtGeH5XUrUNJTVZGNx3BlJb+bt6yyN3oHjTV+hxRSai+gxAVO9+CImMQlhCwwQgZ9v/1t9QeTAXBSvesUtJzRYSHYND1/6yQ4W2hVufxtKiIpwWEYLHRvyqXZbjvtDmVLQbCk3lLZZDmm/enNlYRssZZEzjN8ssB3Y9xzbq4so8e++ClJimN8g3g1VRZS5WfPkPlHQ7coNP81hqMxXT3FC/qHIvSqsL7P2izBMuzROdzAfhiJA4W5AzsyXMvQy2Fi5v8Q2Mc981ZxmjOd+zev/EPoHHmYrf/Cr/bdPNTWa3md+bwbF/1wlIjjKv6/3pHe22Fh8GBPJg8+6OX9unUZqZAc2/MdPeONKQNl/K05xZa2UGGNO+zL8LK3cjISLNPkmqtQKQMwPN29LHxudm4pxjmGPvLv4v9pWsxfbChnuWNd5MzpgPW819TEyPmBENZpPgAAAgAElEQVR2eaZ5os2K3fOtoynEnd3nTkQEx2L9wb/bQkdOyTrbbk0h2BTazGa+STqnz8/bbMNar6Nt1uZcP9v3QpN725g/gk3uh4VE4mBZlp2g3TvuJPuz5rP8jvb1j2Z/t62O5lw7c19zDbcXrrTXsXlRwrRl8zAX80fx2rVrPff/Mx25+Xa8tc0URdbs/xuGJX3PFu9MTppiiFkCamZmmnZvNtP2Jw9+WjSr0+kvnD/gnf7GPoimeK29x40/PRGX7auhf1+z/2X7hD3zeaKtGTrNvRr6luftUnXpZtqT6afNjGtnM/2R+RIkPqKn/ZGZzVv47cM2TJv5LOfPWHfgDU98e19mND+X1gox0nPuSJw/ty3zuXBH4af2Pjftbaf2uMEW9E0hznwZajZTjBuRdKnXmYt/Xne1HR9NYc7M7HZWD5h2Zu7da5bUmbG3T5eT7Yy0htm4dfhy43LkRXzoOR0zs8PcP7egfKe9Cb6Z7WOKaaEhkaI/xMyBGt/KwdxvKz3+FDPU2bHd3BOrcdHM3Atoe+GKJrPczDHMuTorJBq3V/MZy9vnBxNjPheYe3p11hPily//AGdMOKVDT+Bs73r74vfOeLVq7wv2j3IzwzA2LMX+IW1mzXjbauoq7R/f5dWH7Gw0Z1aN+VLILBv1dh2c62P+3fwaOa9hVsJU7UtBesb/Z+9MwKsqzjf+5mZfyUJCFghL2JVFEQFBBK0LtloFl7pWtC51gaL2X3dtFbW2olBt1aq0Sm3dqFoVxRVQQRFB9kUkJCGQQPZ9/z/vXM7l5uYmd+bmJjcJ3/TpI3C/M+ec3/lmzpl3vvkmSfkwNzk4tve5iAxpPtj1xX23pw5O1DL60lpS6q8I3q7cb7WHrzfHUsziRhzWBnysg5Gy9FUGmFB8snh9d2gFfrPXvlkUiyehzRKKrHeZNVk/Oul8TOt3JAqptev+3+47EIggx264rqu33EUCu6vLVWNwtmEdTD3DDQiYN61XaAqySr7BloJljr7znMGPOKJL9x+OPqcd3/Nsz8G2MMWJfe3/1jyN4445yTFpQfHPilS9bMRiJERkGD2mZzbMUPUyiOS0/v+ndayz0OaaM601oW1QYSF+FbwBDdF1Lc4xZujCVgXVTb+5CLWHDmDE/BcQkT4Y9ZXlCIqIUjkfnUtTfR0aaqqV6Jf7xouoK7JHupZe83uvhLYvc5bgzry9CA9owD1pE3FynyMRju4g9XihbcHHP0VE7wbHSyI5cqR6GTAROpP7M5cYd3trLR+Za66yU/vfrsLkGdXFNd+cMXFXrBBq7objTuCzjmG0DzsWqzgnKdxW+EGLlxs/1JmbJyI4QX0M8QO3qakB9Y21KgqOajdfJtUNpfgi5xmHiHj6gDsdOdu0WksHG/WUl40Ss6qzsb1wuYoyoW9xoHtK+m/w7g93qHBjDnIGx52iOsSYEPtAh6Itk1MyZ1hBZab6WOKH6hkDj+R9sh6BLqvWZpedHyWXudGHGCnGa99a8B6+z7cnyFRiV7+5KtcYhQF+mHBpQFu5+ngc2whnOn8s+VL5Hv/O5Qc8Bz/++cLjuTjzMzH1mmZLNSlGWGKbJ5fTzUuly8vT+Ux+532+snW2xyXarJM+wuXH4cGxmNpvrrbAYnI9urb+YKV7bR1lR1+kT3OGm5MhnCjJLPmqhcBGQZhiGpeHW+KIr3gdaRc7W+QY1Llv5x1KXe1124nOedpr4yte7b0OXx9viWdMk9DWxJWKhN4xR/XvLIxinJB6dasbZbjyskQV1W+EJGFS6jXqPW5F0/Lca3JfUAIL+13+3dr4xdrMJSwwRqVz8DTBllX6jZqZ5zITRhIdm/gzNfGYHHWMOpbJzfl9MSzhdPUu4yCJIs+/t16jlsUMiZuOmJAUnJByucdz+eJ5dFXf4lLc17bf4LhFvtdZuJMbv+/oA2W1B1XUhqd3qzMnPk/uiM6UC86FS4EYichNWayob/7O1RCFVXtbRB3x/T8y4WwwoozveW+WKFnn5/ubKViork1Lv7WFyM+oIgo0vE/+mcU1yo3fPF/mPKu+VZm8fmj8aWrgyEitzQffObyQyH7Gwuo9Lb6JmeuLqV/U71V7lF/2iz7esexqZfYi7Whh674++exDjJs0ErFh/Xzhqu2qw55uY4WKktbxlwG9JiIhbJBqt9Z7y9oJlu2V4wVreZbz8t3p6fOUv1jFSlFzYvJVylde33FTs6CE8clXYlDsFBV88Plnn3s1YG0XGMOD6X/8/3+2XasifPgddvVoz5HnhqfxaN5V+y2PF94BBhTZuCLKKvTvwsMTQNxMxVloW5X3Me7O+dphayq0WcIb+9HZo15v8x3lGo1Msez8IY+joCrT7eQJ+3huSsj2Y+U6VKvOBt6jItPUDrtN3NBqKziuZ33sF52DfBg40ydyRIvNaPgOjgqxR5daxXkzmpG9Z6BPxHBsK/wQm/PfRWBgkIpGdY5E7R9zolr+6Smlk+sj/nDPQ2qVHQs1hEG9pnicfHAW2lzra01oG4BCXIO1CLbFISF0vOOwoMg4pKXMQphTDm7Hj01NWHfFKeqv45YciZpr002bmrDz4bko27ZBmZVd9BtMO3emsWfXN5Rj1vePoagpFD8Nq8fvjml7Qq3HC233PXAXfvO769QyIJbU6DGqgfHjwr7DTpB66TQ01uCHopXIO6wY05bhxtbONvxAamuXm7DGRPSK7o2IoDgluLgWHs/GQfGBAzvXXGf9YyYoQYZqu/VBzGikgxX2JXjctIDCoKWqt+UZ1iwBI+jYwPnRbN23sUd10AE97WXDgQ+FFp0PobaQUsSl0MVBiyV4eWLFlwLz71BoY2G0Y11jpfovP8wp9vHvbRW7+GxX+emnXJdv7abY2nGcRWVUJsU5K4rGOepN13V4zJaD/0NO+XfqEA7WOEjYU7La8XJhRJHuLo6eeOlelzd21gCYS7a46UJa1GikRo1RVf1Y8oUaBLvO0nPgdWr/36JXaF8kRQz15rReH+NPVs4XbS3Z9PpGWjnQEkQ4WOEAk/kB9xS37J95ONveiN4zlJ3z5hrOVXcVXrwv5t5srb9hpDQjWhi1YpXv8l7FtkPvK9GHEU0cbFO06cjSVXiZ3CN9kUvfP89+Uk2CWZNtzpNu1p/Zb3JSxTVKjZHrNQ1laumFPR/aIIQFRWFfmX23cBZ+nB9JDg4Vgfb9jtU4ceTpOFhln5jYV/a9EmZ+enjiQuc+rN2Y+Yxb8+O26nFOlE87bgLEyNzNB/+nc3r13mptQw+tCjSNuqJvOe8Ib92GNcnJQWVIUJSaIOU3Gt8Fy/c86BDO+P3H/1M047u8ur7M43ub56APWt+FVn405wEcbTjoKyktRWyvWI8bVWnid5hZApqnQRwHnGwTjFaxCic6eO2cMG5srPeYuoXcPtrzEIprch27MKu+O3ygmijkMi8WDlq5Yzz/nZvTMEeTbuF1Lvn2RkTEhOD0gXeqpVP+KByz7C5aiS/2/a3V0w+PPx0jE3+mIhd/LFqFjQf/28yW35FcxcL+x9rUwJ5rz16YD48TTtZSX9cT8Zky6pGCB58zI7Lpv6FBMc128eyKbbE1aBz7/XPzpUrk4Mqjzs4B2J1YdYTfsw0zFyOfg7WxH4Wh8SlXKnHIOe0Go3Z3fVusRFxfCW28p4mpv8KJKVe2enuWKMe+6cSUK1T7YHALC9/JTNfAd3RdQzW4IzPH7GwjlXUF6h3PNsZVRM5LPK2NESgsMtCC3wX7yjdgf/lWFWXp3GdTL2CwDidnnItrVJ3u8+HST2/7sSVbrlDPhffCcRkjsLmst7Vyxwd34MIlX6ExyIbo/sPUiqSSvN0IKq9BW0LbteUbMHzU3YiJOrJ8NDg4DraAYLenOvjpO8h68c8I7zcIIx/5hy4KVO7dhT1P/x7VuVmoPHs2Tr70yDeydiUAXs15G0/nbcZAlGBBxjlIaCOXaI8X2traDMETVH4sF1b9qMLqU6KOhRVGyRBr+7LNAEzu+2v0DhuEL1atxrRp01XoPXfraGiqVY0pNXJ0q7nLOBuYW/69OoY50jzNOHu63u70e0982XAwX1VfpJbh7C/frAbu5wz5I1bve04tNUVTABDQpGY2uESfnTWXlXFAxUEvc5u5Dpyn9rsF+7fXY8bUS9TjdV1myhcCP8qtKIa2IhdpS6FhY/6RjzF+gHHJJpfAcbONnLINzRL8e5M41N9+2NV9i37CCBBGiDASxbl09tbj/mDFSAUuo+NMODdyYWEeKeatGNNnlgpT1xEI2Ba2HnpPffTzY5k8uTzAihDmwIsfB4yydC2MVmNqAA5s2Y9zJtHKB9iW//qDl0l7cs5lyOP4EcilgVy+7G4CiL9TAODkD4V2RqJyMOwrAa6jeak8ZFwaF2D/AOZHPN/ZE1KvceQqM+FnfWCbHEMh7KpRr6vr4KyzK2f62AXDnlJ99ytbr1YpJExKZ2+ywggg9WFtCweX+zmX1pbL8D0SF9ZP5cDlTH1nDGA72rdMnhFtW+5E/HuVg8fThgfWZlVt9f30HS4B5aYWTAXxyd4/qqVV7pZWMnfvwcodjgk2bmiVFnUcvvjiC0ybeqrfd13kgJP3ww1iXAUbE+Zs61xmtezH+x1Lbnm8uyWQuv7IdzO/g6yoQQ52j006R20E4OvC63dNiO68yYBzdCLHH0xkzhUBVnG3azvHLFsPvYvciu+bifrurn1w7FRH+6bvWWlqaMsxCXeGdd2JsDUGXa0tenpW6w68gi/3PaMi8vjOY+GzoAjsqb16qtvT792NlXU/Vs6yqvoSRATHqt00+W92Xwlvcdv8zd2uwfxmW5nzlFZQgi+FNl7grsJPsWzPA+oZc/m5c3tyvgHrO4BL888f+qTb/JSt7Yzc2n278wvWwe8vTn5+n/emij7mMlIGFlA/YDqQz7IXKNGNS8K5gzNLUU2W+u/ekrXNRLq4urEYmzFdiXdWBDW/5fgO8HYHZ7aLf229yhFoxEnc84dwc4EmtfzcNXfnfW/dhp+/sRZVCWE44c4XYAsJxaoX5iD2+9w2hbZfH9iKST9d5qn5OH7fNPdC1BbkIeHkszDgerNN6Lb//kZU7NrcLqFte/leXLdjCVJQhnt7AccOfrTVaxehTfuxtm3YXTtPH92+cTXCqyUyKxrqYOVOJb65LhFpCzKXIo5IOFt10CaFH7yuAi9fMlzWSoH5jG62iybvvTv5Fp85Pzw4SKMgRFGEUS7uhI6OiPrqTFb23TvXOqIOWvNTe36/SPUzxTIOCFg468c24S6Ky3WJv3PdVttgm2Ki+KTI4V7PYncmL5N27GzrbpMO/m59XDJXIG0+znyk1VMM7DUJx/X5hVc78jpXavHi+bhEnEuaKGpygONarFyRrjkM6Tc/FK1wRAFZQioFLp0k/2xTI3v/FD8Ufa76Oitikf7EwStz5lHECAuMdohkFI5oy+UWjOLg7DTbKT/M2WfmV2xXfsSNKVzFcuf7Yj08xoqaoMjMXH9s7xzU7ymx57e0ooj3HtqIoLAmx854jBTWEZ299RVPx72x4ybV5jixeGLKVWpzJOt9wQHFt/uXoLaxXCXWp1C9PPNhbC/4QLVbDmA7Ml9gV2uLnCjjwIgRaWcP+kOHDtjX57+moiy4tNjuP0fynF0/9n21tNfKqcVcad3tvejJL51/Z/+wo/BjFFXvVf37pNRr8f3BN7Dl0PstquEgke8T5pCjHzPq80D5ViWIckC57sC/sTr37y2OY+6zofGnN4s4Zz/AvsHEx9nmuTkZB9b0FQraxyVdhIGxk9QAmytrKABZAjcnhI5JPMd4k60jwuw2xyZwreWKYtoP5udjsQtrIdoCmwWqq7VFT/5jJcpnNOiFw55Wq4VYGBlIn+jI0t1YkQX7+g15ryKz5Bu186aVB5BLJYuqM3HmwPtV9ChT4TAidGvBMpUHkMuYGanN9zTfIfx2YxSlVdhvcdMUCkPFNVlqST0ju6wVZG0Jba8NOL7VJPms3zVHG//NeUkon/2lIxc3i8y0rsvdsR3pE6ybkW71DdX2FBBB0ep0jPorqtqLqNA+StCyvoutlFEUO5mCgAIxJ633bqrChInj1H1SjIsOTkZceHqbEWg698XVfXuKvnAsi/3F8OfUtTDi1bW9OAttJ96/BLbgEKx45gaPQtuNedsw8eyWfba76yvbth47589FcFwiBt54D6JHtJ4r2d3x1m6lNRNn4KSb79RB4NZm6rr56t8fCfwCk8e2LhKK0OY14uYHdsfO00e37lU1wsszNg7GNuS/ivySvaizlTi9nCKbiQ1dKSeT57vqeIvu6FuuOSFIict+GeJO4YEh5h/tma/yNIUc3syES0L4kmP+P28H453FyjXSivdn3yb9dLVzE2fvYkJTlRiSWbJa20kYDs9NBayl0lPTb1Y7Jlo5pRidxQg5X0ULdxYvbQBtGDqivRizF2BrkQuO/YslGKmcjDkL1Y7XhyqPLDWnSMn8XrrLtp0vh8LZ0vX3oTRoe4urpBBDX3Yu3PyEZXj8GYgO7QPmFuPu4B9lzm9TUBuecJZjswk+Zy7p2F20QkX0eLOUn9fGD3Adn2G7fWP7TSio3qOW6o9OOg/JkfbcSN4I413Rv/ixb+2I5skv7RHW81WbTIseg59lPKLF0VO97n7vaqycNymg6NgZhXn16hpr0DdqrH2nvuA4t9EXvJauxsvXfJw35GC7fGfXb5Wg7zywb+uczN9M4Yt9BiNDKsJ2troBgHM9XLnAJcF8HzNJOXf86xWWpiYrE8OH4lDVLtWnUlxra0KIS9k4oWBfphWBKWk34tjEc32CidG+kcHxalker8FKkM6JBgod/DdOrFqirOlJu6NvWUvkLZGRohGfPcWhCaneLSfT4dZdWFl5/LhzJSdPVuX8tdXba8uv3R1kibvW0uTKuiIldJM/o8IZ2XWgYptKfVG8sxfOnDazxdLRl1JSMaCN59SaWLZ639+VEGgt1XQX7eoPoa01uLoRcuS34vNVmDptisrDSKbckISMvY1mc76myrpClc+eeeYomvJ7h4WTb1aABydBH3v/j4cj2sIxZaF96esnf/qFT4W2/A9eR/aSv6D39J+h/zV6mzQ430vu0sXYv3Qxao+ZiEl3PqbTbN3aWELbg/gQxw1/FsGBUQh3k9dThDavETc/sLt0nj663XZXI7z0EQorfVbdeUDBaJfi6hw1a2QqEPBjn6IbP3j4Up2Y9ist8a2jfcs1dyGFteP7/EI90NYiAThI4owzC//MpdHkwdwQjEyiKPTmzluQFjXWEfrPDyNvc1KZeFdH8zK5lo6yJXvulrq98CN1CkaOjU6aBe4upxu9wef+762zmwlkjJJjNJc3/s0dBhnpSfHLugYKhZ6W+9J/VmQtRGmtfcdPfrT+UGjfeZHiIwfFoUFRKgqpqq5YRY94K1r74nn0BP9yXkLJ1AfeiLQ6LE1ZcRc5LtNJiRwFm41pPey5M5OjRrZbDPw8awE2HnxL1WeSD0znPn1lY8rLV+f1Vz2uA1T2BVsOvat2eA22hauIG+7yGmKLaLb0lNebUfEr1KdsVtGqIxNmgDlXnZOLW/dk5cM1uUcuA6WoFxvaV6XqYBoJ5/zPFNnOGfxHFZ3nq2LPi3VQRWxZOfWc6+Y3Q0xYmtcD8u7oW9aSbVfGadGjMWvoU75C36Ke7sCKPsJd2JniQ+Uur7Sn+GBeUX4PWCUyJFGlTLB2crX+nQIuCydAI4MTVXtjxBoLd8ed3v82R0SUlbOSfTM39OO5uRyckdQU2g7uBn528myfCW28Bm4gxH6AZWDsZJyafpuaqDhQvk1FYzOfMncK726pc5x9q7q+1GvhvDXnX5G9CN/nv9HsZ+f2UlKdg8c/eKLDhTYrIi1l5mykzjQXxa2IuIbk/jjxzy973dadhbbE2KkICUnE4H5zW9QnQpvXiJsf2B06Tx/dqk+qEV76GIWVPita9gReHBR8nvUk9pWvV3l4GLnVL+Z4ZMTad9mxlq8x99+PxV+5TZrNDyJ+1HAwMTzhDJXbh/menAtZjZs8Qg00nSN4VDTSjjkqKoebqfSOyEBYUDQmpFytLbZw1nBV9iKH2MIPGO725IvibsmzL+r1VEdP8C1P9+j8OwVNRkOwUIC6ZOSLarmUfdfU79THOCPHWJiLzJoF5zJoiqPBjb1wwTELmvkMhTxu3uK6RJT+Z9VLAWxfOc/bBC511dk10+S+uqptT/EvawkpOVNc53NktAw3uqFY7tzXWLsA09bVJ+w7LtqFUfoTd2Czlh07s6Idl9tYIml+5U4lqvGczF/KgRWXMLkrFIDPGHiv12Kbc14/CsmXjnyxS7pXT/EtX8K1ok4/z3oC2wo+VKkyuIx01YrViBmRi9LaPExPv1X1S+sO/AuD46a3WD5qTQqxP2Taj8amJtQ2lKs+j77B3Jezhi5SE0HulprSrz/e+6iKZuOSuZ9lzEecygHt+8LoVE4oMPrPubQnmq27fnMxF+WBii0OIcg58fzVo95oMzq0PU+ms9uhtduqtfmfp2un/Te5/8Q3B+xClFWO6X02JqfdqFYf8P0caAt2bCbIjTgYhc4IdP7Gfteeb7AKQbYQVUV9oz1veaAtpNWoW9rxOG6SwKXVFLqyMw/ggpPuxMq85bgnZ63jeryNaLMq+GTvo82WlztvesT8pNyRtzsLbZ6esze/s7/MK9+KRth3kOaupCycXGLfwrHKgg+e7HChbef8OWrn0KF3LzReNsrrbagsx4brzlbXrr1jqRtgc3a+jA1lWbgaazEQhcriFDcb74jQ5o23uTmmsztPH12236oRXvrohZU+q+760Wd2h82trQiw/Mod6gcKFHuK7bmfXAtz1HAmn4NO/rmkpASVgVlqljI+fBBsATaVJ447c/Kl6q5QMOP/uUyGwh/FPuaX4BJQzkiy8ANrw+GZL9Y3a9hfvB7ItoeNr489Gtsil0BxOYe7TSXa4sulz0n5F+Mn0zp2Z1NfP2N/1teT/Ku1iBEuGWb/0SdimBqUMcLRKlyqHBXSRy2FZPk+f6lacudaOCgKrk1ATK8YFYVj5TNl3h0Wawdt1+OYRyg+bCB2FX3aok4mnGYJtAXhZ4MfVTn7XAvz4FTWFzn+mRtbbDv0oYr4GBp/Gsb1uVR7IqKz/awn+VZHsHOevCGrYyf0VYP+9u4ETiHOUyQwB6nciZFiCPMx+WKpV1uMGO3CJYEs7Y1mYx3d1beKq7MdS+vYlt/54Q41McnlpIzeSowYrH73ZelMVnzGfNYsnIhoa7dI2tAPKTpzktQqFH9PTL4Sg+Ptm/11RrHyXXJiuDC3Ghef9AesOPAe7t23wXH69gptbNtc7m9tJOfuvkRoa0mF/kQ/YXlt+w1KkOSuptHBfdRyXG+FtrkbsjHumte03GvnQ7egbPv3XgttPMmGa2egoaoCo554DSGJyVrndTVyFdoiwtIx/pglLeoSoc0rvC0P6szO00eX7NdqhJc+fmGlz6o7f/SZ3aVnay7hYuHsen7lrhYh355rAK4a9ZqahWfZeuj9FtuNe6qDS8e4sYNOvitPdXWF34/WtkjR9X+7fqdykbFQ6GAEGwehjDZjob9xiUh4UC/1dw4uv1q5FtOnT+8Kj65bXENP8y9uNLFu/7+RGJGhRIs9JatRWGX3Id3CjRZ4PBNqcwKhNRHNtT7mgKSfFlZlqp/Yl1kRb1YU0u7ilSrxvLtr4uBB7WTb1Ig9pV+huq7UsYTK3bV39o7Ruvwsu57mW6b3b2LvD1YcwOru8mlyL+5sORFm5ahqbzQb6/cHr/Yy4PHOef3YPy3fMx87Cpc7qr5ARSKmqb9HBMf5RHTraFaMkOT/2W85Ry5y6TNza0UEx6sdZZ2XbNbUl6r++bOsJ9QyaZYxibNUugb6JL/ffC04tvX8LKGNEc7FxcW45sSX8EHms3i44JDjsPYKbazIOo+1mczIhLPV8mpOPG8r/FBtVNKR+fp84cPOdXS0b7le7xs7blbL688ceI9aecB+xURo+yjvczyY8yUGoBAmQtu6y+0bpLUnGs0S63oddxIG39b6jqFtPaO7dr+OL4p34vLwSkwIqkTfpFlIcLPRlwhtPvL0znZwH12236oRXvrohZU+q+780Wd2l+bWFEss0cxaxrJuw2qMGztJiSIcfNptctVLs7WcZ8zTEACAy7OsZQKMWqtpLEeoLUpdGPNfsY7OSgpuTsO7I472tkj/cF1m3BbJo52XqZcdDby4nI7RQ2v2PY+0mLFq8xL2P/QrCnMl1blgvkpGnzECw92yYbWL7Zr3Mfb447jWSBX2NVYf59zvuPs31+dSXJONoip7DqEP9jzodim+dQwjPKw8RTx1atQoBAWEYlLataaPu1Ptjwbf8hXQo4GVFUXXntxsFu+ewot9xfoD/3Ek46cwZe2wyW+cIXHT272bsK9YUUTjLpVcTUAxjN9izJnGXHzchdK5MOL2y5xn1E7QjEBKDB+M8OBYlfYhs+QrbMh/05EXmKITBaYTUq7otAg213brLLQdLN2LG054G2/teAALyo9E1D3eqxLjB9t3fXRXdDY04PLhoppsnN7/LizPfAjnDXncnvIiMAIHK3egtqGqW33D+sq3dPtR5k/magdGgPK/ZJebPRIXvrEV1ckxmPznd1VVrW2G8LfM1/Dvgl04Drm4csNBrYg2Xy37zHz2YRSs+gAhvZMx6km9SDpXLotzV2Lx/lX4ZfIkXJowBCHBvREYGN4Cnwhtuh7lwa6zHdxHl+23aoSXPnphpc+KlsJLn5ew0mclvmXGSngJL3MC+kd0VN/lvJkDo+KYH5MTB6N7n6eiOrjLWncsHcWrO7LwdM1HCytfJUzvSby4cyI3Avpq37Mt3ISCwpikmSrfrbfFlBUFUT4n9j32fGtHNrSwb9JhnyDgTp7uyjf7X0JO2TolsLFEBeBhiYMAACAASURBVPfGyN5nY1CvKVi6a16LjbdmDPw9MuJO7tQINtfrtoQ25rzkZiFXDl2It3b+Hi9ivMN0TkQRLhjx51Yfg47QxgmdgbFTVJoA3d09vX3unXGcqW+195q+zl2Mr/cvblaNJbTVJsVi0oJ31G+ehLZTy3bj4uUhGPHwMx4vydrIIHr4GAy95y8e7dsy+Hb2TxBQV+v18tFlBRvxSOb/MDl2CB4acI5bkY3nF6GtXY/pyMGd7eA+umy/VSO89NELK31WtBRe+ryElT4r8S0zVsJLeJkT0D+iI/suRotwGQzzGnV0viz9O26fZUfyat+Vdb2jhZXZM+lpvBhxm1WyFiW1uSpCjBFhByrsO2/2jzkRP814CEG2MDNIh61NWFEI2l7wESrqDrrd9db5Ahh9xx0+rR3rkyNHqEijl7Zc5vY6KbhRfIsM7g3uEnpiypUIsoWCOTT9XSyhzbqOGSlX48v9bxkJbZYI1N3yrLWHvYlvtec81rGclFp34BUUVu9BbUOl+ufc7OG48I3tqEuKx8QF9p24P33sUvTamIO1Jw7EDXOObLJhRbSdVrQb12afjNTZnncQzfrHEzj48X+RdOYF6HfFnHbdxje3XY7AvCyvc73tqszDNduex6DwJPxjZOsR7SK0tesxHTm4sx3cR5ftt2qElz56YaXPSgb3wsqMgJm1tEXhZUbAzFr8S5+XsNJnJe9FYWVGwMy6J7ZFRpJRPGAUGcUrpsyg4MZ/oyjFiDAud48OTVbRULobBbTFigJ/U1ODimBbmf2UY8fl1p4GRTIKbNll61qYUEij8MZrVhsapFyp7qOwai+2FXKZn10YmZ4+D8Pjz1LLT7tKcRXapsaegg3Fm4yEthXZC/F9/pvdbufQ9jwDf7TDyrpCrN3/kmNTo9yc4bjw9eZC24pHZiNqy26sPbE/bpjzsuMWvRHaNs29ELUFeV6LY858v/ntlQjcn9muuqausy9ffn/sbYgKdC++i9DWHq92OtYfDu6jS/dLNcJLH7uw0mclAwphZUbAzFraovAyI2BmLf6lz0tY6bOS96KwMiNgZn00tEWKX+vzXsPaAy81g8PdSSliceMVbjTgqbiyYn7IH4u+RFldnkMIozhmFYpkY5NmISYkVeWtdM2/Rjvabz20zCG4Wcn9+Rv/zI0NuIOnVRjJxig5G4IxJL7rbVbkKrQdF5KM3bW1zYS2E4Oq8OcxD7WKmzuKMueeRLR58sj2/c52savoE7WRBktbQts3E9Lx61uO7MppKrRZy0ZD4hMxatGb7btwAL4Q2m7e+TI2lmVhfsYFODl2mNtrEqGt3Y/KXsHR8KLxESrhZQhSfMsMmPDS5yWs9FlJP2/GSngJL3MC+kdI36XPStqisDIjYGZ9tLRFRq69vet2FFTtcezaSoEtLjQd0SGJGJ98BYKDIlQON0bEOZeAgECV9+yjFW9hyNg+amOqkpocbD2cRN6VOJd+jk6aiSFxp3qMlqPYcahqtxLPgm0RKpKLu4yOTJiBjNiTlQjIZfCMugu0hahNFOoaqxAaGN2lItksBq65v8YEx2JPna2Z0DYkqA4vjHnAraNa+dmiQ5Jw+oC7u9WGBmYtr7m1v9ohN1L797ZrOlxoy126GPuXLkbiT85H+lXz2oNKHbv6kf9DyJY1SJk5G6kzPS9bdXfCF3NX4h/7V+G8xHG4Nf2ImN2s7Tc1NR3es6nd19wlK7j33nvx4IMPdvi1+cvBO/zGOugEwksfrLDSZyUDCmFlRsDMWtqi8DIjYGYt/qXPS1jps5L3orAyI2BmfTS1ReZurK4vAZd5/m/3nSg6vBmBMzFGj3GJJkty1EjHT/w3bmDgWhi1lh59gsM+MjgBKVGjPQpsrvWUVOeoZaxcIkpxzbnEhnm/gYOZN7TfuoXQBmAP4o2FtrToMZg1tH0J89t/N51Xgz/b4aJ1U9WNdmRE2+4n7kLxui8w4Lo7kTB1RrvBfrXgPoR+93m7hLb1ZXsxd+cSDAxLxD+Puc7tNUlEW7sflb0Cfzq4j26hU6sRXvq4hZU+K2mLwsqMgJm1tEXhZUbAzFr8S5+XsNJnJe9FYWVGwMz6aGyLjFjjDqCMnqprrAR393QnurkjaS3tpMCWGnUsJqVejzBuvBIQ2K7NVyj+cfMWim1lNQccp+5OIhsvWkdoywisxuKx7oNodHYcNfPw7mHtz3b4xo6bkVu+sUOFtq13zUZV1u525VRzfpK+ENpY34wNf0ZFQw1eGPErDIno08JZRGjzUfvxp4P76BY6tRrhpY9bWOmzkgGFsDIjYGYtbVF4mREwsxb/0uclrPRZyXtRWJkRMLM+mtsio8couFF4Y/40ijwFVT8iMiQRoYERjsg2i2hZZizOmvILNDTWqWWb7RXXWntSxdXZ6icuV40JTTF7oH621hHaBqAQL4173O2VHo07jvq7j/8o82FsK/igw4S2huoqbPjVmep5j1uy0ice+sWzCxC+6i3EjpuCjHkPe13ngqwP8NbBdZidcjJmp9oj+5yLCG1eo21+4NH8ovEGofDSpyas9Fn5+2VjdqX+txbfMnsGwkt4mREwsxb/0uclrPRZyXtRWJkRMLOWtniEF6PJGhprEGSz70DIXUv5fxb+W2exspaRBtlCERWSZPZA/WwtQpt3D6CzfMvd1W0rWIaPMh9xK7StevzXiFi/Bd+c2A+/nvMvx+EL1z2DN1GA04p249rsk5E6u/U8aVkv/AkHP/sfQhL6YNTC170D5HLUqlcWI+L9xYgaNhrD7n3K6zr/k/c1/przMabGDsdDGbNa1CNCm9doRWhrDzp/dgjtuW5/HCuszKgLL31ewkqflQxWzVgJL+FlTkD/COm79FlJWxRWZgTMrKUt6vPqLFbWZgyBttB2LUfVvzPfWYrQ5h3LzvKt1q6Oedrc5Wj74qm5CF+zHt+M74srfv2k4/DnNv4HbwWUeRTaClYuQ+Zzj6jj2rNxget1W0JbWFp/DLzxPkT0H+IVeCtPGw9eOe5uEdq8oqhxkL8dXOMSu5SJ8NJ/HMJKn5UMKISVGQEza2mLwsuMgJm1+Jc+L2Glz0rei8LKjICZtbRFfV7CyjMrEdo8M3Jn4W/f8iS0fT0+DZde/5jj0l/c/CbeCqjAT8qzcN8pz7q9aS4Z3X7/9ajel4nEM2Yh/cq53sFxcxR5xbxwv/olesRYDL17kVd1lzdU49l9n2Fn5QE8O7xlVF6Xi2jbtWsXbr31VlRVVeHpp5/GsGHD3N54YWEhnnnmGTz33HP417/+hcmTJ7u1k11HvfKbDj/I3x1Ch9+gD08grMxgCi99XsJKn5UMVs1YCS/hZU5A/wjpu/RZSVsUVmYEzKylLerzElaeWYnQ5plRdxTaVk9MReOkXMel/4DB2IAMnFq1Fw9Mea7FLVX8uA2FXyxH/vI31W9jn/8QgWHh3sFxc5Sz0NbeJakVDbUorCtHv7D4FmfqUkJbRUUFKIxde+21iIyMVELa3Xffrf7sXPLy8nDjjTdiypQpuOqqqxAXF9cqeBHafOaTPq1IXjb6OIWVPisZUAgrMwJm1tIWhZcZATNr8S99XsJKn5W8F4WVGQEza2mL+ryElWdWzkJbCIARAPYgGS9ijOPgtjZDeHPnHOwr24CZQxeib/Rxnk/YQyz87VueItpMhbZNv7kItYfsu+e2N4+au0dMXtOmnozvfnmq+nnMM+8iKCrGK29QO/3WVyMmqKUQ2KWEtnXr1uHtt9/G/fffD5vNhvnz52PGjBkYN26c48br6+vxwAMPYOTIkbjkkksQEBDQJhQR2rzymQ4/yN8dQoffoA9PIKzMYAovfV7CSp+VDFbNWAkv4WVOQP8I6bv0WUlbFFZmBMyspS3q8xJWnlk5C21RADIotDWl48UASm72QqHtxbG/R1AgLZoXEdo8M+4ICx2hbeCMwZicdr06/cNbHsMaJLuNaCvbth4759uXiSb//AokTjsHIYnJPr1sqy1umnsBagvykXTmLPQ562Kfn6dLCW2vvvoqiouLcf319ofAJaFBQUG4+OKLHXB37NiBu+66C2lpaXjrrbdw5513qgg42rkrV155JWa3sZOFr57a3r170b9/f19V1+PrEV76j1hY6bOipfDS5yWs9FmJb5mxEl7Cy5yA/hHSd+mzkrYorMwImFlLW9TnJaw8s8oP/Qx5oZ8rQ0to21WXipeCRzkOptB2deWxaKof0KLCHyMXoyIwE4MqZyPSze+er6B7WvjbtzbF3O/YDKEiNhoNs25XIKvXvIykLT+AEW3x4/ohoXaC+vfl4Z9gbWBfTCvLxPSmS5tBD9qfqXYErU/qi8oZVwFBwT5/KBav8I/+jeCs7ar+muOnoea46V6fa/r0lsd2KaGNwhrLZZddpv7r+nf+2zvvvIPPP/8cDz74IIqKijBnzhy1vNQ56s2ZkES0ee0vHXqgzOro4xVW+qxoKbz0eQkrfVbiW2ashJfwMiegf4T0XfqspC0KKzMCZtbSFvV5CSvPrJwj2qKbgjEooM5tRNuioZcj1s3SUIlo88y4IywY0Vb3XTqmrchC5dD+OPm+l9VprF1HKbSNn3kmJqTaNwy4c92N+BJpOLUgBw+c8bdml2TtNJpw8lkYcP1dHXG5zcaK+17/Ow68/TLC0zMw8uHFPj1flxLaGNHGpaGW0PbSSy8hNDS0WUSbq/j2xBNPICkpyXGMKx0R2nzqLz6rTF42+iiFlT4rGVAIKzMCZtbSFoWXGQEza/EvfV7CSp+VvBeFlRkBM2tpi/q8hJVnVs5CW7/aMYgP+R4/IBX/RPOINhHamrP0t29RaLOtTsWkNbkoPyYDp9xpF6y8Edpyly7G/qWLkTJzNlJnttzJ07MXebZw5lVXUoiNN52nDhq3ZKXngw0supTQxhxty5YtUxFqLO5ytH300UfYtGkT5s2bp/KzUXiLjo7Gueee6/a2RWgz8IZONPV3h9CJt9ruUwkrM4TCS5+XsNJnJYNVM1bCS3iZE9A/QvoufVbSFoWVGQEza2mL+ryElWdW7oS2nQ2JeDnweMfBXDq6IOM89I49uUWFz244GzUN5bh+7PsIdZPDzfMVdE8Lf/uWjtA24/KbkHH4mbUV0dbZQhufuJWrbcT8FxDRf4jPnKBLCW3Ou442NDTgxRdfVEtEnXcd3b9/P2677TaVp4050R555BFcd911GDCg5TptUhKhzWe+4tOK/N0h+PRmOrgyYWUGWHjp8xJW+qxksGrGSngJL3MC+kdI36XPStqisDIjYGYtbVGfl7DyzMqd0LajJh5LQscjrqgKRXHhiEUVFqVkYMDhZYjOtVLwYZkzzreRSZ6v3L8W/vatxZsuQsUKW5sRbef98neOnWC7mtC2c/4clG3bgKF3L0T0CN/tVtulhDa6KDc7uOaaaxAXF4cFCxZgyJAhyM/Px29/+1u1G+mgQYOwZs0alZuNZdGiRZg4cWKr3i1Cm38bfmtn93eH0DWpuL8qYWX2tISXPi9hpc9KBqtmrISX8DInoH+E9F36rKQtCiszAmbW0hb1eQkrz6zcCW0r6/rjo+DhmLA+H18fl6QqeSklVYQ2J5z+9i3mxtu/PL9Noe3aXz/viDJ0FdrqK8qApiZ1R3nvvoID777SaUtHec6OiqLrckKb5yZoZiFCmxmvzrL2d4fQWffpi/MIKzOKwkufl7DSZyWDVTNWwkt4mRPQP0L6Ln1W0haFlRkBM2tpi/q8hJVnVjll67F051xlaOVoW14/GKuCMnDOhnL8byz3IhWhzZWkv32LQlve8nxMWJOLqmGjMOXep9UlOudou/nm/zgu21lou/P4+9FUX+f4bf9bL6Hwiw/R7/JbkHTWhZ6dxgsLV17WBgyx46YgY97DXtTo/hAR2nyE0t8O7qPb6LRqhJc+amGlz0oGFMLKjICZtbRF4WVGwMxa/Eufl7DSZyXvRWFlRsDMWtqiPi9h5ZmVs9CWUXMqokI/hSW0zcwKwdL0WhHa3GD0t2+ZCm13rP01vrL1xU9KDuCagtEo3fyt465qcrPQUFXh82WczthceZVtW4+d8+cicsixGHbPIgQEBnl2Vg0LEdo0IOmY+NvBda6xK9kIL/2nIaz0WcmAQliZETCzlrYovMwImFmLf+nzElb6rOS9KKzMCJhZS1vU5yWsPLPiRgbc0IBlaM0MhIcucwhts/Ki8WafMvXbcwkBGD7grmYVWseGBEbihrHLPJ+sB1n427daE9o+e+oGxKzZitUTU+Ec0XbHN9fjq8B03PPqV0gqalTCmmvxdb405/rd8Vp3uT2/3+D/+xN6jZ7gE+8Qoc0nGAF/O7iPbqPTqhFe+qiFlT4rGVAIKzMCZtbSFoWXGQEza/EvfV7CSp+VvBeFlRkBM2tpi/q8hJUeq9X7/q4MS/YealVo+0t0HsYMXdSsQisaLi16LGa5/KZ35u5r5W/fak1o+/Tp69Br9XasmZCKm245snTUEtqeeOJDBT0yYwSSzpjleACBUTGIGnIsAiPsS4V9XdzxWn/tDDQeFvwybn0E4WkDULL+q3YtXxWhzUdPzt8O7qPb6LRqhJc+amGlz0oGFMLKjICZtbRF4WVGwMxa/Eufl7DSZyXvRWFlRsDMWtqiPi9hpceqvrEagbZQfPjVoygO/QL/ajoOJQHhcI5oWxi5D2OHLUJAwJElfiK0TdcD3AFW3ght+fujcNPraxGWmo702bchOK6348pC4hNhCwnrgCu1V+muLea9/x/kvPJX9XtExgg0VlciOCYOQ+9uLuiaXJQIbSa02rCVztMMpPDS5yWs9FnJgEJYmREws5a2KLzMCJhZi3/p8xJW+qzkvSiszAiYWUtb1OclrPRYNaEJAQjAB189ggOhX+NFjFcHNhfasjB66EIE2o6IMSK0+Vdo2728BKet2YPQjDE49vd/Uc+srYg2S2hjNNvwB54BAgL0HMQHVq21xeJ1XyDzbw+hobpSnSU0MRnHPvGa12cUoc1rdM0PlM7TDKTw0uclrPRZyYBCWJkRMLOWtii8zAiYWYt/6fMSVvqs5L0orMwImFlLW9TnJaz0WdHSWWjrV2HD/2Un4pbheaqShZEitDnT9LdvMaJtx/IynLlmN+LGnYpB8x7QFtqiR4xtV9SYmVfZrVvjxd1PD7z3H5R89wUqdm9TtuOWrPTmFOoYEdq8Rtf8QH87uI9uo9OqEV76qIWVPisZUAgrMwJm1tIWhZcZATNr8S99XsJKn5W8F4WVGQEza2mL+ryElT4rWlJoWx26C58hAz/PDsElRb3xi9G5qpIHYc/tddyo17Ap/y0EBYYiLWoslu6cC8nRZsbZF9bOQlvCpLMw4Cb7RhVtRbTVbw/EJcs3I+HkszDg+uYbW/jimtqqo8222NSE2qKD2DTnAlUFI9oY2eZNEaHNG2pujpHO0wyk8NLnJaz0WcmAQliZETCzlrYovMwImFmLf+nzElb6rOS9KKzMCJhZS1vU5yWs9FnRUkdoC0mYgbUF9h1GZw5dKEKbGWKfWZsKbY8vvRzTlmap86fMnI3UmbN9di06Fem0xZ3z56Bs2waEpfVH+uzbUfr9GqRdfL1O9Q4bEdqMcLVurPPAfHSqHlGN8NJ/jMJKn5UMKISVGQEza2mLwsuMgJm1+Jc+L2Glz0rei8LKjICZtbRFfV7CSp+Vq9B2fk4oZsdPwLkR9mV8XDpaWrENzkLb1H63YGX2XySizQyzT6x7otCW/fIiFKx435GvLTA8EqMWvm60E6oIbT5xr9bX+vqo+h5Xjbxs9B+psNJnJQMKYWVGwMxa2qLwMiNgZi3+pc9LWOmzkveisDIjYGYtbVGfl7DSZ2UJbZ+F7sFq9McVWRH4xYBp+Gnj+60KbWOTLsCG/DcwKHYKfpbxsNnJurm1v33LW6GtMCUap//pvU6nr8ur6NuV2PvMww6xzTT6ToQ2Hz1a3Qfmo9N1+2qEl/4jFFb6rGRAIazMCJhZS1sUXmYEzKzFv/R5CSt9VvJeFFZmBMyspS3q8xJW+qwsoe2V0EPIRDzu3RmLicNPwuUFb6IoLhz/F56P6Kr1zSLaQgIjUdtQgQkpszEhtXOXIprdme+t/e1bPVVo45M69Pm7yHv/P6jOzULUsNEYdu9T2g9QhDZtVG0b+tvBfXQbnVaN8NJHLaz0WcmAQliZETCzlrYovMwImFmLf+nzElb6rOS9KKzMCJhZS1vU5yWs9Fm5Cm337U7AhCETMGfXEuzOiMft8bHoVfgqgqLGYl35hmYVi9BmxtkX1j1ZaCOfyqwfsO2uqxEYEYmxz9lzAuoUEdp0KGnYSOepAcnJRHjp8xJW+qxkQCGszAiYWUtbFF5mBMysxb/0eQkrfVbyXhRWZgTMrKUt6vMSVvqsWhPaHvj6eawdn4pZUREYW/5fEdoOI/W3b/V0oY2YN829ELUFeRgx/wVE9B+i5cwitGlh8mzkbwf3fIVdy0J46T8PYaXPSgYUwsqMgJm1tEXhZUbAzFr8S5+XsNJnJe9FYWVGwMxa2qI+L2Glz4qWy798HEvCctXSUSui7e9LF+Ct84ZjSHAQ+tVtx3TsRhWAbED9l0Ui2sw4+8L6aBDa9jwzH4VffIikMy9AvyvmaGEToU0Lk2cj6Tw9M3K2EF76vISVPisZUAgrMwJm1tIWhZcZATNr8S99XsJKn5W8F4WVGQEza2mL+ryElT4rWn6+ajFejNjcTGj77LF78OfbT3JUdBtWIhZViE2+DOHhGQi2hSMhIgMxIclmJ+vm1v72rXd334WNy/bjzDW7kTDpLAy46S5F9NOnr0Ov1duxZkIqbrrlPw7KC5ZeiVOWZqIgNRpnPNZ1N0Nwdouybeuxc/5cRA8fg6H3/EXLY0Ro08Lk2cjfDu75CruWhfDSfx7CSp+VDCiElRkBM2tpi8LLjICZtfiXPi9hpc9K3ovCyoyAmbW0RX1ewkqflTuh7ScX3YB1U6fig7MGY+3Zw1DYUI+rsRYDUYjUvrdgSJ8LzU7Qg6z97Vtf5y7GJ0tXagttC9+YjSlv7UZBWhTO+KN9J9nOLN7yWnf5VHWZ45as1LpcEdq0MHk28vaBea65Z1oIL/3nKqz0WcmAQliZETCzlrYovMwImFmLf+nzElb6rOS9KKzMCJhZS1vU5yWs9FnR0jWizRLa+Nszf7sIO6pLRGg7jNTfvnW0CG3rr52BxqoKjHriNYQkeo6aFKHNrM23au1vB/fRbXRaNcJLH7Ww0mclAwphZUbAzFraovAyI2BmLf6lz0tY6bOS96KwMiNgZi1tUZ+XsNJn5Uloe/ZvF2N7dbEIbSK0mTlVO3ntnD8HZds2YOjdCxE94jiP5xahzSMiPQPpPPU4WVbCS5+XsNJnJQMKYWVGwMxa2qLwMiNgZi3+pc9LWOmzkveisDIjYGYtbVGfl7DSZ+VJaHvhmUuwuarQIbSNHPwoEnsdyd1mdqbub+1v31qT8yw2vPQZxm/NRfJZlyLt8hsU1NZytHXXpaMitLm0lXvvvRcPPvhgh7cgfzt4h9+gj08gvPSBCit9VjKgEFZmBMyspS0KLzMCZtbiX/q8hJU+K3kvCiszAmbW0hb1eQkrfVauQtvvc/ti+jm/VDnaWFyFtjFDFyI22nOEkdkVdB9rf/vW6sxHkP3M18jIKUTfi25Bn3Pt+fKWvzwXCR+ux+5BsbjoD+84gHZXoS3z2YdRsOoD9Lv8FiSd5TknoES0+agN+dvBfXQbnVaN8NJHLaz0WcmAQliZETCzlrYovMwImFmLf+nzElb6rOS9KKzMCJhZS1vU5yWs9Fm5Cm2PBkzAScf/xCG0PfvXmdheU+GIaBOh7TNMnz7dDLAPrVsT2t5/+070ef1L5KRF4+d/PLK7aHcV2nKXLsb+pYuRMnM2UmfO9khQhDaPiPQMpPPU42RZCS99XsJKn5UMKISVGQEza2mLwsuMgJm1+Jc+L2Glz0rei8LKjICZtbRFfV7CSp9Va0LbzptvRtnGjfjbE+dhJ6ocQtuwAXciOWGG2Ql6kLW/fetoE9r6nP0L9L30Ro8eJEKbR0R6Bv52cL2r7DpWwkv/WQgrfVYyoBBWZgTMrKUtCi8zAmbW4l/6vISVPit5LworMwJm1tIW9XkJK31WSmj76hG8GHoImYjHfQEj8ZPjz4cltP31iXOxCzUOoS02eizGDF1kdoIeZO1v3zpahLaClcuQ+dwjynMy5s1H7LiT2/QiEdp81Mj87eA+uo1Oq0Z46aMWVvqsZEAhrMwImFlLWxReZgTMrMW/9HkJK31W8l4UVmYEzKylLerzElb6rOxC231YENqIYoTjLwGDMeb4ix1C28IFZyAzIMAhtAUFRmLy2GVmJ+hB1v72raNFaKPLbL3zKlRl/4jYcVOQMe9hEdpkM4Su15P4u0PoekRavyJhZfa0hJc+L2Glz0oGq2ashJfwMiegf4T0XfqspC0KKzMCZtbSFvV5CSt9VpbQdl9oqDrohYChGHL8hfjhjjtQ8tVX+Mej0/B9aChmhRZhbM03yuaUcSvNTtCDrP3tW0eT0FZbkI9Ncy9AUEQUxjz3vghtIrR1vZ7E3x1C1yMiQpuvnon4lj5JYaXPSgarZqyEl/AyJ6B/hPRd+qykLQorMwJm1tIW9XkJK31WrQltuS+8gP3//Cdee2gcVkf2xumhVZhaYxfYJo99H0GBUWYn6SHW/vato0loo8usu9y+++24JW2Lu11u6eiuXbtw6623oqqqCk8//TSGDRvWahN4++23UVlZiUsuuaRVm3vvvRcitHW9XsTfHULXIyJCm6+eifiWPklhpc9KBqtmrISX8DInoH+E9F36rKQtCiszAmbW0hb1eQkrfVatCm2LF2P/4sVY8ugorAtNxVmhDZhc87Gq+GjeedTfvnW0CW1b75qNqqzdGDH/BUT0H9KqY3cpoa2iogIUxq69pCOgTAAAIABJREFU9lpERkbimWeewd13363+7Fpyc3Nx++2346c//Skuu+wyEdrM+i6/W/u7Q/A7AIMLEFYGsAAIL31ewkqflQxWzVgJL+FlTkD/COm79FlJWxRWZgTMrKUt6vMSVvqsWhPa9r70LN4+5l/YisHYigycFVSHyfWfitD22WeYPn26GWAfWTc1NeHLH+cj9+/fIiOnEH0vugV9zr1Q1f7+23eiz+tfIictGj//43uOM/79xctw/KfZKEiLwhl/bHv5pY8us1k17W2LO+fPQdm2DRh690JEjziu1UvsUkLbunXrwCi1+++/HzabDfPnz8eMGTMwbty4ZjfQ0NCA5cuXY+/evYiOjhahrSM8sIPrbK+Dd/DldanqhZXZ4xBe+ryElT4rGayasRJewsucgP4R0nfps5K2KKzMCJhZS1vU5yWs9Fm5Cm1PBiTg+ONvwNaPn8XHcUeEtp+HhOCE2v+pikdnLEBc7AlmJ+kh1v70LeoyFNoOvPCdttD2r4UXYvjaPGQPj8d597zV6U+hvbyyX16E/A/fQMrM2UidObt7CG2vvvoqiouLcf3116sL/te//oWgoCBcfPHFzW5g69at4EPduHGj+ve2ItquvPJKzJ7dOgBfPVmKfv379/dVdT2+HuGl/4iFlT4rWgovfV7CSp+V+JYZK+ElvMwJ6B8hfZc+K2mLwsqMgJm1tEV9XsJKnxUtS6r+iwV9+qiDbs7LQ2L4+ThY9V8c6LMBe/ePwNqUdEyvrsapYSuUTVPheWhqOhYIDjY7UQ+w9rdvFYf/F3VvZSmhrWbcDNSMnaioHsh+DUOXb1ERbTFn3e4gnbPhKYxcdxBbxyWi79ibO/0JtJdX8M71CF/1FurTh6Hy9EvV9buLKOxSEW0U1lgs4cz17/yNuduoQp5xxhmgMOds7+4pSY62TvddrRO2V0nWOkkPMRJWZg9SeOnzElb6rGgpvISXGQEza/EvfV7CSp+V9F3CyoyAmbW0RX1ewkqfFS0//+o+WLuOPhQQgKnH34X3v7sdPzR9g7ycMVjVNxnOEW1pkTMxIPVqBMXEmJ2oB1j707cY/MQcbSZLR62Itu3j++Cyua93+hNoL6/agwewad5FsIVH4ri/L2v1+ruU0EbhrL6+3iG0vfTSSwgNDW0W0bZmzRqkpKSo6DF3QpzrnYrQ1um+q3XC9jq41kl6iJGwMnuQwkufl7DSZyWDVTNWwkt4mRPQP0L6Ln1W0haFlRkBM2tpi/q8hJU+q9aEttfWXY0D+AGFG4/Bp6P7thTakq9CUGys2Yl6gLU/fYvazddZj2Lfc/o52rq70EaX2XLHL1GdswcDrrsTCVNnuPWiLiW0MUfbsmXL1AYILK452hjNNm/ePDz77LPNbmbJkiWtLh8Voa1r9h7+7BC6JpHWr0pYmT0x4aXPS1jps5LBqhkr4SW8zAnoHyF9lz4raYvCyoyAmbW0RX1ewkqflavQdi8qcfq4+Vi88UKU1eWh8KvB+PSkDJzT2IgTbR+pilODz0H/5F8iJCnJ7EQ9wNqfvkWhbffBN/D9wv+opaODfn0/4iafpqi2thlCTxDa8t7/D3Je+SviJ5+Ogb++t+sLbc67jjIM8cUXX8SDDz7odtdR3o1EtHXfnsGfHUJ3oyaszJ6Y8NLnJaz0Wclg1YyV8BJe5gT0j5C+S5+VtEVhZUbAzFraoj4vYaXPylVouwm7cPG4f2DRuqmqkqo14/DexN44u7ISkyJWqX+LrzoeQ4bcjrA+fc1O1AOs/elb1Gx25b2GjYteVUKb806c7y29E8lLW+462hOENp3lo10qoo1+vmPHDlxzzTWIi4vDggULMGTIEOTn5+O3v/2t2o100KBBjuYgQlv37Rn82SF0N2rCyuyJCS99XsJKn5UMVs1YCS/hZU5A/wjpu/RZSVsUVmYEzKylLerzElb6rFyFtgvwISakzMbX+xerSpr2z8SbKRWYsTEPp4bvQfWQEoSVxGPUyMcRkZxhdqIeYO1P33KNaLOEtpJdlfj0kz8h/YtP1GYIP//je0c0nMO7jnbXHG3WjWy945eoytmD9KvmIfEn57fwpC4ntPna12XpqK+J+qY+f3YIvrmDzqtFWJmxFl76vISVPisZrJqxEl7Cy5yA/hHSd+mzkrYorMwImFlLW9TnJaz0WSmh7esrcV/QMHWQq9A2LuA+3Nn0NTJ2F+LXH6xF1U1ASF4kxhz/lAhtZpjbbU2h7Yf8N7BxkX3pqCW0rZqzE3tKV+KY+peQkxqDnz/2rk+FtuKdlYgdGoHqQ3VoamxCgC0AYb31dpz1VVu0lo8Gx/XG6L8sFaGt3d7USgW+emAddX1drV7hpf9EhJU+KxlQCCszAmbW0haFlxkBM2vxL31ewkqflbwXhZUZATNraYv6vISVPitarlg3FffiTLdC28S4Bbi96MNmQltAdQCioociNW0mkhPcJ6c3u4LuY91e36pubEBDUxMiA4OMb5pLRym0fb/w382Ets+u2Ybshi/tQlufePz88bd8KrStumUnxt3dHzXF9QiODERdRQN6ZUTAFhygztNY3wRbkP3PrqW9vKz6rOWj/Pu4JStbnEci2ozdyf0BvnpgPrqcLl+N8NJ/RMJKn5UMKISVGQEza2mLwsuMgJm1+Jc+L2Glz6orvhdrGqsRGBCEoADzQZ3ZnZtbHy2+lV1d0QxOYkgYwmyBxsCOFl7GYDpwcO+La+kOdbgKbSGBkahtqEDv0EEYHHGzEtoG7ynBDe+vURFtVumfMhsDUmd3h1v02TW2px1SZDtYW62uJTYoBNFBelFh1sUzom1n/uvYfDhHW/oNf0bU0LH44IJNKBu0vkOEtrryBrx79gakn5WA/G9L1aU0VDUibkQEjvttfyWyNdQ0IrxPCEKiD79nmgAc1t3aw8v1odUcPICKnRsRP/mMFs9ThDYfubgvH5iPLqlLVyO89B+PsNJn1RUHFGZX37nW4ltmvIWX8DIjYGYt/qXPS1jpszJ5L1Y01MMGINyLqAadKyqpL0NebREq6muQFBKHtLDeOod1qs3R4luuQlvv4FCvnrsveXEcXFJfi+AAm1eRNZ3qKF6czJesvDh9tzvEVWizbiAtcjT6hVylhLahudX49Z9WoPwJwJYLNKYC8XljMersRd3ufttzwe3xrb/n7kBlQz32VpVjVtIATI7tY3QpFNq+y/kbMp/5REW01cb9Fn3POQnfPpTZYULbofVlWDV3p9vrPOb6NLWcdN+KIqSdEochl/RBYIgNVYdq0VgPxA2PQHt4tThpUxMa62pgCwkToc3IcwyMffrADM7bXU2Fl/6TE1b6rEwGFGa19kxr8S2z59oZvFYUH8ApsclmF9ZFrTuDVxe9da8uS3jpYxNW+qxM3ouFdTWq4vjgUDDKgf9nhEN7Sm1TA/Jri3CopgT1aHBUlRISL0Jbe8C281hXoa1XUAhiDCNZTHxL53LL6uvwQ1Upwm1BiA8OQYgtUEXZhdoCrUAUnWq6rI30W2aPxkRoqzsRaIoHas88IrTlVFegT2i4Em67UzlQU6Wu2/2iR/d34q1vHaitwkWbPnVUyqWjc/odgxkJ+ju3Umhbmzkf2c+vV0Jbfv5NqK4erOrsqIg2Z6EtdWosUqfGYcOCLNRXHnnHWDc17MoUpJ8Zj28f2oOYgRE4/o7+vhXa2nAuiWjzUcvz1sF9dPpuV40ur8yqclQ11mNEZKzjHssb6hAVGIz3DmVjT1UZTo5NRlJIGLZVluDUuJRux8LTBeuy8lTP0fK78NJ/0sJKn5XOgIKDhCezt+DatGFIDgk3qxwA+7artq7C3QPG4LjoBHV8XVOjypvRHQca4l9mLiC89HkJK31WOn0XbVYVH8AreT+isbEJN/Qdjt7BYQgKsCEl1LwvY79VWl+DQ7XFKG+oQBMaW1xwVGA4hkf2M7uRTrA+GnyLz4eDeas01jQgOCgQQcE2RAcGG0W2+YJXfVMjKhsa8Lecbfi8eD8YWXl92nAkBoc5vv8pOvT2cnlrJ7iN1il8wUrrRD3EyERo4y03XhaPyhMKVURbw8n3I7+2GqOj4pHsRR/mL4RsC/trqsCl3IEBAdoiobe+tb6sAHN3rgEjWiMCg5FVXa6YPTVskjYCJbTtmY/sF+xCW0HJHISkHquOzw78DCNL/+3zHG1Zywqw7pFMUGRjBBvL7jfz8ePSgwiKCETqyb2Q9WFhi3vgZgkTH87Ahv3fYPr06dr36K2hCG3eknM5zp2DL8zegqtTh6qXlpTmBD75/DOEjB2pBpafFuairKEOAQjAzMT+yK+rVqHjX5ceVEIay8DwaNXwI21BePvQXiwaOgnXbFvVAuvCoRPVADdOzcbWIzYotNuj97bz7PY37uUNCC99cMJKnxUt2+K1rCAHHxXsw7dlhzA/Y5yaADAtz+zbjlcO7MZFfQbiyuQhKKqvxY6KYlUNB7yTeiUaDYBMz+9re/EvM6LCS5+XsNJn5dp3cXkeJwUiAgNVv2KV5/Ztx5IDu9VfT4jujW2VxUrwOCuhL+4aMEb7hHuri1FWX47qxspWj9ldVYVwWwhOjR+sJk67UjkafMs5JxPZ1xfVwhYRCFuoPUcbxVVn32jr+bSXF/1xc3mR+uZ/af8ut6eiP/YPj1LC2896p6tIH0a7BQbY343dpbSXVXe5T19dp6nQZruuP0pH7EWvHwZjzuBZ6jIGhkXjj0PGezX56XwfFKdZnKPj6LvVDfVqDJvkxeSqO04FdTVYV3oII6JigSaofGlVDQ1IDAlFeQPHte4jjHV9q6axERTzKOIFBQRgU3mREtoY0HJD2nD1Z5ZPj5+h3baq62rxbeZDyH1hoxLaqsJvw9j7zlT50JYtWYRBm9/1udC25bl92LnkAAZf1AcjrkmBLciGxvpGtWTUKszRlvd1KXa8fKBZpBvFuYpJ2Zh25imtbpbgKx8Woc1HJF0dnALS2RuWY0RELEaysaj8ewH4SXwahkREayvUJpdXdbix8+XT3lB/k/N6smVHVFpfi+0VxahtasTOylJ8krMbRSE29RHXnkIF/tDhpQ6sh5FtrNOq9/6Bx+G0+NT2nMLvx+p2nn6/0C5yAbq8GC7tTdRRF7lNn1yGLiufnKwHVNIWr4s2f4YDNfaB5eyUIZidOtTojhdlb8Ub+XvUMQzdn5U0ECuK9mNvdbmjnv5hUbgieTDOSLDP3nX1Iv5l9oSElz4vYaXPipbOvCyRhQM45+T39+xeh29KD7aoeGRkLB4bfKLj34MDAhAQYF/U5C7S9ttS93lzaL+2tBQfFhSgsN7+7Xd92jBcljyY40k1+PPVEi9r5YMZJbv10eBbzYS2JqA2rxpBccEOoc1kYwRveHG8Yn2783t93q41ju/2M+Pt77esmgr1/mPuKOdC4ZeixrjoBJXAfXp8is/8xht/MTnGG1Ym9fc029aEtkGxU5CWdD3m7lyCESWBuO6B99WtB88bgaL0bYjakIx5Y3/pwPGnweMxoVeSV3ic2wr7zNAAG+qbmhBsszk2EKAPM2qOy6+dl3s65d7XPvcdu7/FV8V5Sj84q3dfNenhXPh9SHGZ5wkLDHT4vrNv5ddWuRX+rHbHdsXvSdXfFeXi+dydOD9pAG5IHYYzN3yo/v3DsWdqT+yW19Zgbeb9qH9yPeJLq1DV61FMenwiAgID8Objf/K50FZf0aCi2XJXFmP47BSMmH1knF9bXA8EQm2AwA0RuJS0tsTeh2R9UKBEN5bISyox5fwTERobjMCwjhPrRWjTdv22DZ0d/NOi/SpKa2Wx/WE6F4biUww6JS4F5yf2Vz9RUW7vjAwjwErr7SpuqM3mM2W9vXgoZizO3YmtFcXNBoyu9f48sT/K6muRV1uFPdXlmBiTiKigYKWuf158QC0TRVMTKhobkHk4yo0s/zh4vAp3ZeLe8zd+7Fa4Y2cyuVcfTIlNwrFR8dq3ZAmE7M7YuWbXVIA5LVJDIjAg3N5BdUaRF7MZZVdez+fuwLqyAgwNj8Ev+gzC2wezsLuqVM2eMlJyVmJ/nBqf2mJW/cmszcipqURGeLQSyVnozxUNdfhlymC1zKFfWKSKYOKHn68GCGZ32z5r8S0zfm3xmrruPUdlHJhe3GcQhkf0QkpoRIuTcEaR/TTL5vJCfFK0HyuKDuBQnX3Xp+bvjFAkhoRj2+HINvZ70+JSVP6MIRExZjfQydbiX2bAhZc+L2HVNit+v7BYgz5nXjfvWI26Rnt0xj0Dx6r/su+5c/e3StSY1CsBKSHR6t+XHsxU/701/VhE2Ow7t0UEBjkGaa4J9Dko3Vxuj4qzCqMxVpaUYGVxsYrMCMQnCMS36udhkT/HXQOvRQACUdVQg0ER8UZ5iVqj8M7BLJwan+JVtNzR4FvO4kFDRT0ayuqbCW385uU3Dd9TnsYnurws0YGRQXf88C3KD49ZDtZVN3v3PT5kAvqHRYLvSRZ+YzFJO33U3bjqypQh+GlCPxXd1thkT7fA62fAAe+zttH+d5N8V/o9kZmlLiuzWnuutbPQNm/eWepGazJ2Y+D8CoREn9pCaAv5vzEoTPm+hdA2K3EAbuo3wqMvuyPJJdb0KYppFLmsQn+i73I1wwcFOZiXfqzKr0tfYz9a09iAsvp6NKLJ6FvN+VuS56J/c9yhUig1oVkqJefxPn1rzJST1IQF245rVCo1Ams8zmhlFt4PvykpvFkTxL/cshJ7qsswsVcSHhs8Xsu5Kmpr8E3m/Yj5w1fKvjL+eZy8yD7Z/Pqjj/lUaKNolvneIex8+QDqKhpw6gsj0GtIy+9s5wuvr2pAY10TmMFg09PZaklpQCgw6GdJGDQzEWHxwQiKNN9xWQeOCG06lDRsrM7TWutsHcKGQVWa5YPCnBYzM5YdlzxaOXk0Tucw4YvrUG21epk4N/6+YZEm1fjMlp1RfWMj6prsn3kP7lmvBA0WfpypBthQj5AmIDUiGpclZyApOMzo3hmia/8AaJ4clZ0dZwFSwyJxUdJAPJ2zFR8X5ja7NworP4lLxdm9+ynBjrmPIoOCVcQdX8qbK4rVwJcdq/PLn2Kdc2TJr1KHYUtFEe4dONarDzkT4PJiNqFln41Om3A8iutq8WHhPnxUuE+rAvqGs49ay5a1DgaULzOnSHcq4ltmT8uZV9PhiIyAoCDsqixVS9n50eIcpctlLgPCo8HZRfYfzh81o6LiMaVXEv62b7vjIvjBMy/9GHxYsA+Zh+1vSx+lIi9LGmpx7bYvHO8QRuoyYtcq7Be7WpoC8S/v/cvsyKPPWnyr9Wdu5bviCoKow99dK1eswKSTT8bWiiL89oe1joOnxiarqIzKxnrHN87zw8chNrgXbAE2XL/9C0fUhvMZre9amy0Aj2WMV9EdLBTwdlTaI3NdBbYA5CPStgy1jUcmoROCp+E3/a/E8/ty0IhGXNRnCGYk9FODRU8CT2sE+D18+ZYVzXJdmrSQo8G3nIW2T7Nz8O+yPahsasBzw6c0ExP4DOhDFA9aK+Q1bfp0h5BlLbErqquxL+9EgEOoYB0UJV4+8EOz6vjt9UjGCfikKBe3p49SEY4UKviNzvqqGxpgC4CaKOX7dF3ZoWarWfju5PvWKgy4vChpkEPg8HZHVRO/0bE9GnxLh4OujTuhrT6+EJNe7o2DiLcLbaVBuO5++0Rn7EPnIifyHYTsScDvBv7KcRqO4Z4cOhEJwWbphLjE/sX9O7G1vBhZNfbVBeOie6v8ad+WHmo2LuT33eXJg8E+lYXffC/v/wETeyXi8pTBWpPx35YexK27vmkTD339lDj7OUZGxGJUdLy6r/dXfI7jJ05wHOsclcr+1Foi2lrllg7hvLritVGnaq38Ka+pxms/PoQx81eq6jtKaKstq0fmO4ew5Vn7uC5mUDhO+8dIXXdSdox4++p3P6BoW4X6e3T/MAy7IgVxIyIQEhukIuF8WURoa4UmO3J+ZLBz1imuQhuP4zLRmUkDHE66v6YSP1aVY8mBH5RI41xMlxpZglZxfZ36IGHhbA8/mFhGR8drNQ6de9O1YSLdDWWFSr1n4bVYs09c7vSz3v1UYsrShloc3LAF5087rcNnmPii/9+hLJQ21OHdQ9mtCp269+i6VJWdN58dI6I6qsiLWZ8sl4vM/u5j5NmOJF7mLPyVKYPVhx1FkAkxiRgcEYMTYxJB/3g9P7NFe+QZedx1acNUzkAWtjNGN64pyVciiLvCKCO+ZCf0SvR6kKB/t+23FN8yY+jMq760VB3cFB2Fu374Vk0ojI1OwInRwVhVUu12yUtrZ+OHG/uScTG9MSW2j8pRyQ88Ruo6v4O2VxZjfWkh/nlgl+rLZqcMVb3tj1WlauDx+qhTO1z4NyEm/mVCy2zJ2r6aCnBHtfSwKLdRk+8c3IveIeEYFRXXpgD7bek6HBM5RnuJiNkddZy1+FZLtlb0DvsGS+ywrL7++msUD+mrJhjdRQXRzoZdSAvZqAZtc9NvRUbEELDPeTMvUy3js4oVXWv9nVFxlvDGf9tWuRcri4qwtqxMiW0sScHfo7juA/Xn5KBkRAcmY1fNBgQEjEJk4LmHl5LWwIY8PDr4AjX5yfc0o8Z1o8X5fq9qbMB3ZYfw0J4NXi3h5/VZvtWe5acd5/m+qZlLyPJqK/HKgT0qCMAqfA/x24eiASN0rNLaShnuUvvFl18i6bhRqq+hOMbvfD4DTlYzEm1qXDKe3be9xYoTLhHlRBQFgYywGKSFRXhM/m5PDVPniFxjTjdX0c26ZgoS3EyNx/B7776BxyE8MFAFA/Dd6o8i/ZYZdXdCG2sY/54NVYGpuGbb8xhQFYy5d71r72d+fwV+jHkZ9YWx+H389WoczEguTiRw5dRtTj7d1pXwu4rfYf/I3eWI6m3NngE1B2urHMIvV7iwD6Zf0vf4ffeb9GORppH3kLvO37t7neNUfL9bE7jcpICCtOtS6pN6JeH2/qPx+VdfYsKEI0KbtYsw3wtvHdyLv+ZsU/XyemYlDVDfnIxso4jIPv+KFPsuoSzzdn6trv/OAWO0dh/l0tHXdv8BY+bbc6d3lNC2cVE2dr+Rr87BPGuj5/RDeJL5rthFOyrw1dObULvBPoHADRKOvaGvEtv4Z+Z7swX7Jga2xwttt//xYdz+m3lGO448kb0F28vtYZV8QZyZ0FfN6LS1xNPqPBlV9Ujm9x6Tx1oRaMsL9+HPezc1s7dmcrhcrYn/a2pSiRadhT/XbbkZ3s9ZIiuagoP9m/uONLpv3i87JObf8OYlNGfnGmwoK2jRFzFS6J8jpzb7d3+8bCh0ri7JB5lzKSsLB7GVh6MB2Xmlh0WqzvLmviMQFxSG4ZG91ICXa9gX79+Fl445Bd+VHlKRUtbHJjvB9NAoxfquAWN9npzVH6zMXoVdw5ptj8tFLBGbLyQmQWWE0NCIXm1eJD+oc2sqUXxY4ODsbb/QSLcDWFZE0Y1tmH704+HISH5IOpfzEvur5TZduYhvmT0dd0Lb143VeDxrk5rooOieV/M6ru17M3ZX1WJ1cT5ig0MxODxG9SUsXH6cV1OJx7I2qQ8mCr+PDTmx1UmHuiYOKhoQGMB3kH1wwITlTFzuWvjhxMFEV1lSKv7lvX+5O3JnZQn+vm+HSohs9XN8//C5U2AItwWqpe4c6FqR5Nb7iQMNa+nf5Ng+SsSIDCzHbTuuQt/w23Bb+lQ1UKZAw8GyToJ6a3ki35GdvTRLfKulh1D04LP/sDBHRVuwT6IAxu/CsrIy5AQeWfmQGhqK3JoanB6fgphAfmnuwbsHFzkqvTbtBpzV+2zUNtYi2BaL2sYGh7ih8mY11mPZoRw1GGOxxDYKXNayJP77wLAANDa9if019iT3J0WejFMjTkFmXS6WFL+IJiShAeMRhCNL72vxO2VL3+X1Mwl+lC0Yk2KTEBoQiLLGWgwL74WwwCC1/JBiCnfp426VFHY4EcZ757fnk0MmqM2xTIrlW58X7VfL9HtaoT8wpcbXJXnIObzz6DBbJHY0HhFTec8cjHOgb+WIoiDG8UhNU6MSUK1J/nfXrsY70Q14OOMEtYyOk+6e8i9zVcmNaSNU3maW2KBg48lJfoMxoTtXoFg+yefPnUmfyNrc4rFZPsrhc1pYZIdP9LvzG+m32m5N1i7rVu5IZ6HtjjuGqIObmsJw4jsjkBgxBFPXzVf/9sQ8e16xlCdvxq6mp1CXH4U/JN2kJj+vSR2KW3asVr+/MOJkre8j+hb70AVZm1VfYq1W4Xc+2wQL//2eAWPV+5f+zt+s/tD5Lin4snAFVEZ4DEJsNvUO5yYKMUEhqg1Y/r+8YB8eytyg+j6+X58cMrFZhCnPyTQjLOxnOQ6l0Mfr4GSKO6GN45qrt65yLM/+2/CTkBYaqfJzMmKU3w69Di8Vt677L9lb8Xr+HrX6iyu4qIGw7bNQi+Abw3lH1LKaarz+44MOoQ0jX8K4uwYoe18sHWUkW87HRfj+iSxVp9o59JEMxA2NPJIfwaCj5jLST19fibg96chfV+bYQIH1jr01HdEDwhCVFob6auZ3a0BEsrmYZ11Ojxfafvbxa0hLS8OZCWkqwow7UVqFIdFWQkGGvdPh+KFy2ZbPWzwuKtRUh/nicZdA3Qqdfn7fDhU5oxuh5rzkiI3ltLhUbK4owo+V9t02rY0UrAsaHRmHEZH2j2GroTE01VrWaEVcWUmzrcg2dhptCYX8/Z/7d+G7UrtQNid9pPooZ8JHa9BmCYD8sNlZVaoaP4UMRrCRzcWbPlWDyJmJ9salBgDhUcrGdeDXFV42nDlgMtXIwztefVaY22ZkGpcFW8t7yYIiy6OZ37fIPcf7vi51uPrYpeB5aXKGQfNvadoVWLXrBto42FcbErCeizZ9qs4UigD8dcQUrZepL++L7ZAzThRhrXJpnwzj3IC+vCZPdfVk3/J079787iq07a6pwLVZ3zn6u9dHTcZi1WV+AAAgAElEQVRlmy7EHzIexpjoI8s63Z3LinAeEx3nEDVK60sRagtBqM3+YVbfVI8DNfvVnznxkhqWpv5Lu4f27FDLSVkokLx7MFsNfpkkeskxpzRLcu7NvfriGPEvM4qt8WJU0et5e/CRSyoE15QGzmfjRAM/8NknsdiQxTe1+r/dn0pUrixGMfHfAgMuw+39x+PN/AOYFp+CS/oMavPiGVHHPEv8NuL3R3xwqMqp2llFfOsIaQoenGR6MnuLR/yMZqhp/AyxQTZkVVfhoj6T8e7BV1FcX4DCOrtoxnJe4kyclzQLoTbmiGyeRJzRUEwP8nHhvlbPOT4mBoPCsvFBwUuoaqhEmC0cF/S+EsMD+qk8QwcasvBUwXNur7cWv1Fvck9F+V5VeTNhz/kY+nhEYAIWj5xqtMKDvhV9wig1qXpdJ/q0p/ttz+9cpWOVhibg4s3276WEwFDMiRqK2LJq7I8NQlCvULyZn+mYSLaOIesTYnor4dNaPcPcaZzgb61QkKhs4O62wWpZJ8UKfh9T6KIY5rwRR3vujcdawQvMx8ayvrxATRhwHMNNhazvMn6TUzCcFpuCMdH6OZvbe33W8dJvtSRp5cO2dkOmBQMXGMnqLLQ98YRdTKupycDQuxah93HRDqHtuedzYAsMROyt52Jb0UOozQ3Fg6m/UUIb84xxJ02KUrppmv6duwsv5f+oBDS+S/8+fApqGqvx34NZ+EWfoeqdx/q4ioWCPye5GMRBgZdj+fTQSIyMimsm+LINcXxs5Xnj8VbEGu+L/fhtu75xTNomhURgfEyCyjFoTWo502M75H2xPta9LTcbTTH23JosgyKiVRqlRzM3qj6S+sAzwydr5XC3lrBaIl5r/m/lgbtp+5eIq16G8/9sXzoacdp/HBsUtEdoo8DGnGz5a8uQ9cEhFG2rRPqZ8ej7k3j0mdB2AIV1zdQHD+/dg9rqRoQc3viAbXHiMZNRsa8Ge98/hH0ri9FQ1aiWkgZF2DBmXrraPCEsIRiDL+zj9YYJPV5os5IK0hHDbUEORdd1PT8FLef11nR+vhhc1enpcSmYHpeK46MTHH7HQf6y775B5KB0vH8o29FIdHedu3DTp2oTAJ1iCWi0dX7JsQHd0HeEegk6C4XjY3pjWmwqfqwuVQO00Yc3A6AazWVwFI5Wl+arHUGdI+KsaxkQFqUi46iIc7kBl4O6Ji6lLc9rzWK+N+YMR74OZ8Xb+f560svm+/JC5NVU4dnc7W5zmTCXEhm2lhtgVXEetpQXqdkB+pXNZsPXxfnq75xN/eLbb9B/1DHYXVmqfh8W2Usr2oC8OZj/rrxAJei0IhSs5RAUeTkD/ENlKfhvFFBTQiMxOioO/8/ed0DHVV1d7+l9Rr13yZbcu3HDdGyaKTGhhQ4h+WgJEFqAEEwNJAQCJIQEvhBCaKaYYqoxxsYY27jLtizLsnrXjKb3f+379EYzKpZkDH9W/v+wWJI1r9x35757z91nn30o5s4F6vsw+f58txg14QIyxZwi0jRHwqJgm3iNz7ub0ejziMjKdne36MO5tgwc2+DEKcce/300fUTX/KyrSbDjnmvaGzueqaR831i84z/J/pvew++7XzlOP/l8FXJnT0eO1oAd7U34xNmGL1wdwrFaklaA9sDHeKn5H/ht6QOYn3T0qJq0zv4ltjm3YJb1KMyyHSWcukdqH8Sabinwk6ZJwylppyNfn49KdyXm2eZjunVm7B4EPsgqluUDivVmPF0xb8Tv1KgaO8KD///4AuwhPzb3dIr1kwGpM9IKhgwC9O8vRpRfaakRa65sXE/o3I81WpGk1glnn3P5yq4GnJScg+ZeX2JeUiammVNwa/VGRCIfYqvzE6Rp8pCmnSCYTJ7IHoTitLJ4/RBORQSTBEB3f+kMEamXNwX0ARiIrPO5xVok2EP9UujJUOE5DPDFi0aPcLgkHEYNROofDmX/f2z19Qw3gyzeI4MJ3BguTsmFTglY1CzAZUBlZSXGjxuPZLUXd1RfETt5ink6trmkYAFtmmUGtjg3Y7plJqZbZ6Aj2IGjkxYOGThgwPFne9YlfE3zkwzQYi3W2T8Vfy8xlOPi7Guh9XmhF7q4arEevt3zCWpDLah0b004/6rcmzHdepxIc+XY55xG/1JOz+ov4SGfLD13ngjwftm9Dbs8LfCGc0e8uZavw7HVOK5AaP4+UzHvcIbvf9Q5XLuYZh5v8j7hyZSpsCj0cL1UDbXZAPPlRfjY1RzTUItPVeO7zbVuOMYaATXupzhPUYuUwBpZPPE6byNNBz7cjpR1Cnk+9zgPHEgcY8cmZ+G+khmHe/nDPu+HmrcOp9rlYT/UdziRACnZXQTv441gqDrqxbqtp+JuLBIfxQNtth89jAnnZ8aAtrPNE3Fj4SJ0d2/EzqZfJwBtT46dg0cP7hAyQsORYMJuN7x6LU7d+nGsOVfnlmCWRS/GsRJGZOpSBMGEc5g1TruQff73xipB7KHx+Bebq1HpsccCXnyHCFjL+205VZt/43oqp/Wznf113WQGJ/UKeS8y4c7ZLs2xQxmBPbmgDdlpN+aNH1HGGvdY8X3AggwED92RUEIVVAbYuNYTa5mG9bjk8SMHtHlaAqh+vRXe1oCoLkpTG1WY//sxSBprHFFqZygYhcsRgt6kBPlJjq4gLElqqNQKrP96DY495jiEAxE4GnywN/mx6/5ahH0SWG8u0MNV5xM/x92Yj7xZh1d87L8eaPvpX59A3eyKUWtzyWVumbK5or0etb6hdS0GG+APlM7A0b2CiMPNQQTq9noc2O7sEmw2mpzjLW+a+Df5Zel/Pb5IPF52bKlZQD0NOuDy34ajccvXlCNQctntodo+1HGs7vlQWd/mb6jzf6jFZri+P5Kfc2EnA5AppkyhpTA5v085n57fBau4ZGoMAjBjsQZWWB2tkXpsVEnVUbhAccZdkJyJ/R4nnOGAAFTPzypBo8+Np3tz8gkalxgsIoWS44iONyOchxoX3Kib1aTL9sVSLGotTEoVsnRGzLSmi42cbDKAxp8E78gQFStNFOJ3VrHhIkJBzsGM/UO9DgrnEnjL0RsFQEhjtJ6AJI0pT3S4v3JIefqy8XxGrnev+xrHHXfcaLv1iB8vUtDdErVbNgL1fEc4Duh4HsmI7uE8wH/je3g4/XCoczietzu7sax2S+x9IRARXyH02rxxosromVtPgTvsxiXZl+OSnMtH1ZSbqm7AdudWGFUm3F18L1I1qfjp7r4Ncf+LTTRPwh/Ln074MwGX26s3xoAZOqt898kqJtuNKTYqpQIPlMwYdTrVqB6m9+D/l8cXZ81vHG2490DfuGG3yHMx58PJ5lQBmHHuYqCjsmY/xpeUYq2jdcA8OcGUjCXpBSPSS5G/KwYh/trwZ7ze+sqQX99ZGUvxUecHgnUUwRiEcI44lm1ioIfA3lP1lbFg4GBrRn/dGD7jVbnlo2pr/wb66uuhttmgtg7u3H5fY4vfG78L/ozfRB3O+P8+zuH6yVTd2ba0mP7Zadv6NoVyelwg4kd3qEOspxSR37JlK+bOmIl6/z48fOD+AU0jg63CLIlK9/98XtICwdIdzLj5Y+EhOcviucbHsNu1Fd2hTsFiOyn1TMxPOhHKgBfmsC8hPTAENUKGJKx1fIxAhOl/BwXIN8k8GY+XP5VwO27EmbJIH4s+yCutNXCEgiJ4zLp+1BkiC+b45GzolWqs7HgT+7x6fNylHnZzHX8jPseq1avxWZ4FX/e0Yc2M0wY8NoOEvEe50Tog3ZHrBdvCY1jl/uikzMMaBkzBpUTMOHMS5lkzxM/DLXYTX/iAjSFoyetnq7W40zIGui1huJ+oEe20LKtAaJIKRoMZKoXkZw5WvEBm4oj5rMmOk2bNEUABXT6CcUqFQhQY+08x7mnqfS7B1pPBjA+mnvyDB6K+r3mrfz8zKEIQ5EgbAy4EmGT7LpIBfNfokwxm9F187u3YUHUzHsAJ0PnUePjPUnp5IJALb8F9OP6xvtTRKbpsPFF2IXqCu7Gt6sYBQNvzTVX43+Z9w84FwY4O7NQpBFOMY/z6vHxkalWx95zzapo2Axa1Rey1aFxnuX7Sd+P6GOlNsTSrNYJVWet14fH6nSPW7aU/eUxy9ohYuPFEnalBNU4fO1G0ge9s/N6DTM5bCieK4NxIjUE6alLHm8yek/9Gv4TkjKU7Vh1xoG3335uw5x9SRgeNTLa0qRYUnpaW0CZ2d1ujDzq9CklpiUVb3M4QnPZEEJfsNqVKga07vsLcOUcLIC4ajIgUUc9BH+pfb0XQHUGgKxi7j8qgwpif56L0hORRF0v4rwfa7rz3N7jgll+gOeARHTaB5XEB7Irb/JJ6LjuPRJXp+BKIkE1Ombxp3wYBGMSLHsrHpEeUSLNYRapgkd6C+HSgkQ5qHseJh68uU1rjabRMeX2+eR/iKyGSEi0LGg52jxur1sfEGZkuIFFH9THwTWga9EYR+DnZawtTslFhsApNuKcaKrG6NxdclBUGcEZaPgi2UFeI+dpMH2C0aLfLLtp9Ze7YES1cP9RiM5q+/z6OpaYOc/xlTbih7jHHmoEd7i7BuuSGmMwsan+RKReOhDHGlCT6lY7fkTRqmEw1p4CaPRT9JzhHdmX/aq1D3dOkVAt6Mtsqv0P8G6MewxnHIh3jMQarSEUmI62/ESBoCw4OCHL8n5VRKO5L/YDjk3MEU+Q/bWxR5+XvTVUD2B98VjmaRRCUm2j5PeNn8oaPae2MRutUKqEbdyTtP62vjuSzfddrCX2Mup14q/3gsJdiOkK2Loif7PixOHa0QBsdtYt2/BhtAQlMJnuNTBIaGSYUJn+i7g9iExpvy0ofRIomDfW+Omzs2YA7iu8W6Qd7PT24uWqDmEuGMs7h52YUQ4qNAlqFUhRjOJK2cvUqHH300SNaE4a6LytXp2sMGGuyCfmDzT0dqPb2CDa2AENUGtChzdUavzcW7mj6hCxiakT9pXFPbL0mEEXNRlZAjg+ejeS6FAz/dfHUkRyacMwf6x7Dduc21Pmk8UumZK5OirRzbHUE21FiKMMNBb/E3xqfxRutr4rPplh+hOZAORr8kp5XPFtdGps6FOotYu7iupGtNYi0rSt2SyLIspHV9tTYuaNuN08gm83f3AylTgdtRmLaonzB72PuYoruyy01Yt2lUbP1cPr+sB6aAIjbjnA0IqqfU4cnQyux0Wj0/ThPbOzpS+/k3yeYkxPWzrcmnyj0dnwRP5p9rdCrpOrs1O/RjFdhS89mfGmXWAfx9tjYJwRblmPjmfonEY6GRdCAc0uFaRxuL7pr0DRSXoPAHzfgtMt3nSJ+ZuvycW7m5cjR5sNCjWNPV2x7HmrZD+dHz4jjlJNPRdrC86FXGbHR+Q3+UPs78fe3prwvNrMjNQJx8drCv66+DUpU4AtHhtBquySrTEiDDCdvTYDi86/W4V/JURFMebZifmxd7gz6saa7RWyaZTsnvVDIj5QarSLA+FFnQyzQwU3p38YtEHpIozHKlHCj399+nlshgqWjnacvq1wjfDT6XPTzFyXn4YG6rShR63CtJQ+6vzoR/EoKCJrvHIvANAWMFjM0SmnTqoAyltHCf5MxKOu2sc/XrVuHE49eKEAFnVL1ndmso+mrkR7LOYr/c6zSJycQSuYd52VZD4tr5/fNtPs+5q3B+oCahUzrO1JGoHJjT7sAe+MlCThHVvTuD0d6L67bfJdYoZh9zuwsWeJAvgb3QGMVDXi76rd4HrOQtz8FN6/4d+wWHdpnsej5cfjSvhe/3v8GMlVmvFpxTQxo8zfr8ED2hZhiGQcy2l5oqhIkiOEYbYG2NuwyqMT7N8ZAoC0XaVoJnNrj2Y2/NfxFBB2sahtMKjMCUb94P8LR0IAUe7mx1D7nHr4rGIixQQkk0mR/IJ5I8/bkE0cMkrL/+F3T4jXa2KfxOoW/K5stqp+Oxup7CTsMHMQziuOvQT+AWtTsryPNaPvsskr01HhF0YOCxakipdOQrk1I4WQqaI89CDLXaCaLWjDWZHv3xWYBqs1YKGEYzQd96G4PYvxMywBNO37uag8g5Aoj1BSAs9qDg+sd0DklXyhkVmH2HUXImGyGwTbyYir/9UDb3XffjWXLlg06tmQGkgwYMVXvUOkO8VRkXpDUUQrEUhjw27XrsPCY71cXJ57+HfaGoVAqoGRuQC9FlaKKZMnIRnYDAUZGHxiVtgf9CY5IfJEFAhWDpXnS6WBkisybodJAeb/hNOAi/kisrTx+JIvNHvdu7PXsxmddn+DY5OMxzjQe40wTYs/HqGuDrx4mtQlkdxyXciLydPmjmUd+sGMJ7D7TUAmi/2SSEcxiEYany+eKyjaHcsTi++rB2m3I1EqMOLLZqBdIh4HXIDjLv7O6apOoECZFss/PLBEb3caAB00+t7hXps4g9PSOjUspje8Mjh1GZmmyjhp/cjEksCXS6Dobh9zIcyHO1OrRGvAJMLfYYBbg9kRTMs4YgpXBTQ4XJDqZXDhWdTfFmsRF6dLsMSJliaTeeGCt/5c4krH1g33xvTeSmLF1wlntX7Etvi2npeYLJ53jg/1MRz+ePUVwhGB2hVFaNL6r/Sf21Xd9pu96Psc+7Yaq9THwmM4EI7fHtngxd84cUfBmp6sbv8oYg3RrsnBgXmx6AS82vyDOnWCeiGWlD8Oq7mPjMBWUBQ3IEnCGnLGIaFewEx93fijAjsHstuJf4yjrXBE9vWjnufCEPRhvnoBK1y4ByHkiXnjCUlrQs+P+LioF0gjyb3C0i/lin7dHzDtkUw6V4s5z+G6SdSlvokbTl5wfdji7sLy9Fowwkg201dGB6Unp+FF6EdpDBPI9orIcUygJ6pfHFSnhuzG9NyBEdu5XDgl0/C7GDTZ1OG/I71s3vsv1hjuXc+a1e9cnBMROTMnB3cXTxAZfnkOrPD3Y4eoSLGPO4wR2mE7X1tqGaJIFY0w2MTfTGDwYaUq93D4CJW+2vRFr7nlZF+KCrJ/ArJJEnAnYcAzK45P/vm//PfjS/oX4/NzMS2FRHyvAQtn4Dpyamo+TU3OFn9Rf85VAh1tUHPSKVEIec3Z64Yg1rgItLQg5ndCkpMBdVYWw0wl9QQFM5eVCYCXi8yHs8UCTnCya9Pnq1UeEucy1jCAWA4+/O7h9AMv79LQCpKp1cEWCAoxmtsNgOr1yP9EXItgwHKAjH88xww1Rg88zpNbYcOOOnxOQZWU72YflvPLwgQfwrXPToKcXG0pwwFuDK3Ovwcmpi8TY0CqpcCppQPaEHGJe+Z89PxXnE2ijFegLkKfPF+wN2eRgNP99+haJTf7wmL+JfiCrKex1IBKUNoMsQup680FEPJIecKT8eKTNOQepKUViPC7ZshieiAcXZV+Cy3KujLFGRtIH8ceQXTwv6XS83ylpBtPoR5ToLTgvq0TMcWw3gU36TvTva7wuXNUPMGYK9kOlMwUDjED54dhomVO37tsogqoCAIoCGTqDSKOVbaSVAHn8qu5m3FvTlxrMv6WpdegI+QXQ9lNTBvTXdSDqkTaTutuLEJ2hhMmahGAkIIBavdKMQKQvs4H9pVcpxP6HrKkvV6/B8ccdObkOR0gC/fRKfWxMDtbvXFNFm3s1TUfy3fB7fqe9Dk/U7xLVF+WCVexrfyRyRMGpwdrzQ/hc8l5R1jkbSb8c6pgOUUW2U6wH8Ux+nsN14U/lc0bMlGLbuPbzJ4sHyGnhg93/93lm7Nz9N7xgqUDe/iTcvEIKBtGaI8/g9JelYmNyQYTVE26OAW1tHiOeMU7D2RkX44b88TGgjfsIFkcYygi07dQCv9i/ERVGEy7LVuPttjfFXEigjcbgFFPr5YKFDE6ka9KRq88b8rrxQK98EEFdmQlMf/+ne9YKUP/RstmjYlPLxRHjgTa5OMNBn1PsO+8pmXZYIDKD/Kre+ZFrJFPCZWO1Yu7vCFjzuxwKaFv++z+iaMubaMhMwZm/fzt2/r+eOBcVG1uxZ1YmLrrx9YS+c+zzYNWVu0Wq6IkvjofKoByUSebzhmHv6GOeifktS4dQKAK/N4L7rt4DnyeMeYslKaSvPuxEVoEOp1+cjU/e2Y1LbpC0lJc/24iu9gB8ngiKygwYP9MKk0aJJ+8/gIljjSis9kLZOwfmn52O6dfnQ6ke2Sr//zTQ9l0nn/jzf4jJk/fjy0qArKmpB9FwBMZ0A2x6nRBrHOwrZ/SGjJj/KylqUSDiD8O73wVfowfaLAP0OQYotEp8vmE1eiwdyNqZhoy9qdAU6pF6cjYsY5OFAPhW57e4fd8tA74igm1MLzgj7Uy82vrygM9/X/4E6r31SNWm4aD3ANbav8Si1FNwRvqZR/Lr/kGv9UONrdE+FDeN1Opo8HvEpjBbZxQgGRkyMoAng3XcKPJYslBGumkk4PFNTztyRZpq2ojP+7/VX9ysklY+nNMnV1Vif293dYm0G9K8GYEaqZHFwM0eafcs7c104kmW5FGnlgzXV/z+HqrdDqbCf5/G75pA1qE2sLx//+IZR6qYBsctAWqmfBPopNMtMzTjNzVyf73fWI1Xm/bhT0EbDCUl0GZl4ZrdV2K/R6qsRwBsQfIxyNRmoj3QDlfYiTqvxCziBpWbXwYNLs+5Ek/XP4mDvlrxWYY2E/m6fOz2VApA7cGy32G2bU6s61mBlABJIBqIseekaxrF8ZfnXCU2qMMZWVe/r9spmMu92d0JADALB00xJ4sAzVDvKzXhyC5jSrcrEkKb35ugJTZcG0b6OZmrLPbQ2vu9jDVYRWo59ahYzZUgIr8vgiVkbQxmZMYyVZPXodFBZkoX032PpDFtlyntcirl/45fKMC0kdpw7+NIrrPVuQX3VN8JT8SNmwtvFaBvgb4PbBjqGvaQHZfsPF+MI47R24p+jWUH3EKmgLq0C6j5NkLdzlO2fAS3qGCowy/zJ4o1ocXvgUKhwDijLVbNOV9vEuNLyGesWYUxB1ugNBphX70a7t3Spib3Zz9D6uLFAmRTarV4I9CNzoAPusZ26MoKBfh1wSgKDnGjTVCLej0cM3zP46tkkrF3cfYY/LN5XywjIL7PWNyIhSI4huKDs3wGRv55fTIsmU5DuE2W4eCzxhvvy/MZeBmMvUQmG3WkaARbNvS0ib7ifM9xXu11xlggzKRgtsF0a1psM3Xi5sRK7/K9T0pZBJvGhmJDKV5ofA5ksqVoUhKAMwIYnLdol+26KKHdJ6cuxlzb/N55KSqAEK57PSG+e1FcsGOpOP7ZcS8KoC0S9CPkldjqXo8C2LcTvq3P912z7GSkTTkPGalGaHQW3HLwTux0bRefF+mL8WTFMwltG+4dYNvX27/C/QfuxflZl2Cq5Uxscnbi5Zb9g57KuePe4mnY7OwUY2Kw1Ggyfz/orBefMZ2MQQRWd+a6wQAaRfUp/cIAJt8Rpq/yM1YIJruVdlvRZCGFIRVhUwxZYZPz6gU7V4s5jVIYNK6L73XW47XWAzHAbWlGEa7IGYu/Nu4VmrBM4WR1VWYo0Di3c1P8fme9+DfHCAXb44s1naiz4uTdemj+1CdvobzQBuMiG7SZehFk5xjlfya1GUpIlTq5VnMdcoddwl/f/vUOnHrsqcN9NQmf8zzONQYVRe/70r0IaHQFuxKOld41BvvJljMhFA0jGA3AG/Ziv6cax6SMTiokvo8p8XNxVlnsfrK4+6geZhQHH4k5/lC34/yzy2UX7x6Btu+avssAyk8qvxjAxI6XD2JhiVsKJ4mxMdx+k3IqHIMyS0p+FgYK5MJ0a+zNYt4k0LZtw2t4MTcHWfuTcFsc0FZX9zjOXiP5pTLQ9uGE6xEI7hepowehwwuYKbILzs/MF9Vw/1hfJTJf7iqeMuT7R6Bte9SPmxq2o0BXj57QO7FAptxW2b/jWD059RQ8WfcHccyysocxxjg0iMfzZf9fJq6QXMA1lr48gUytUoV7Rslg5zVoa9euxeQ5swcUTmBg87vIIHBMsX39CzKwOirXL353/E7jgbb0i95CwSkSuPXaY0+gdOvyQwNtN7wOb7vEiqY1ft6NHU83IGuuDXMf6Xs/m2t9sKVpYDT3yif1hLBvu0sAaMXjTCgeb0Jyb/rogd0ePHf/gSFfF1t6BDMXZqGm0gUeeyhjqFb2FrXJasy8pwSZM0bm2/1/oG0UE+ShDv2+J8/+9+6o6xFMNZNWA12WREH9T7CwOyzAtWgoglBPCN4aJxr/sg/BDn+sef+48jVUTpSE4g1ePbyGPqHn/s9QHi6HR+lFvUIq6dvfFiefilRvCnY4d2C7ZptwyGR2R/yxBfpCQes9K+McFOlLkK07dMl2bmjlxZ8Aihy5oEO5zbkVrYEWvNz8Tzxe8TSytJIz/H3ZDz22vq/n+KGue6T6SwbO5HY3+BrgDDvF+BprrMDHnR8IMIXA90HfAQEAO0IOTDFPw9HJg29yDtUHb7cfRINfih6V6i3C0Sb7sNHvwQxrKt5oq8WHnfVCjHwoY1oIGUxypVtqkshAiE2lAfV74oET9lXSrClQUPdGpRHsGW4YyRj8Y90ubHV1CYbKSEuiH+r5CGLFG3Upu4MBoRnGiq2ynZzCKtF5IDeXzgg1+dgvq7ta8E7HQbHZIWDCjcMHnQ1CT4npHzSmFDIFmh7B8SnZIjVyOCPId+f+TQMK0hCcebpi7oD+ov5f2+uv44PVH2LSjn3Ivvxy5Fx+OeSNLcEyOQV0uHvLnxMom287GlOt07Ew6Visc3wpUhT+MfHlAcAtNyhqhRrfOL5GT7gHiijQ6G+MsemYZro47bSEzctI2sEUZ0oFxDNJqdN4ac5YOIIBtAQ8yNObROoUN/rxAv2x51CqcWFWCbK0RpGeM90LdKWYBXu3ze/B6foUvOfrEulwBCPkcvFkQlGSgePXotKKdHRGYeVq1cMBsP2fjwAxq3TyHiy4MpwRvKBQMAFIWdeSqSssXDDVklC64OIAACAASURBVBIbA/IY3ujsEClIV+eWi/4gYMOggLypJoOFzulo9FDYxiMxd8WPw5cnJUaJh+uHJ+p+j3fb3xGHnZ2xFN2hhTglLR8VRqbJjDxVgmzKu/c/guYA9VoPrQlDgIApznyvc5vbkeoPYeF7n0Pv86M72Ya2Y+ZCO3kyfNEIDoT9qAwM1DXlWOF3SNkP8nLIEPyqpxU9waCoNkZGJVnC1EQdipXEjSPnzqtyxgpWAdnjDIDwd4K9fH5Z2ym+H6/OKceZ6YUinZCFcGQjeLPH44gxFphaSAYDN5pkccjXkhnLBLVZwOAoWwbI7qYW21DzFzc8ZBLcWv2N0Cy7s2gqCuOAPBZVubnqRtGU24vvQoVxXEKaDP2kpLAN73a9gzNzJE2+wYxr4EMHlqHJLzG5mGUgG9On6FcxvZOsMK6LTFO+Z/+dyNcXYFnpQ+LQgKsDkVAIzh4FDKEkeFfdioi3AypzPsKueqBoPvQTL0BOUhKMJi1WB7dga8+3+KRLqjDIyqcnpywSwVOj0iSAmaGs1d8C+m5vty3H2+1vgqDgrUV3xg4nq35524FDSmP01xuMvxfnrTcmjZy5xc092c+ycazL8yZBMmorE9iNhKLQqlVC0/Y3Nd+KQk9cB7le97dlh8Gs4xgm4E070N6NaCiKYpUO3eEOqP/mgOorH5R6JSK+CPRnJ8FwdhLUyRooddJmlkYfOE0rSQv4Ij64Qi7BjKV9s+EbTJ41CWW9IAP/ztTjwYA0+XpkrRGs61/VttpTJdi4ZHlflXuNANYMSiO8EQ/KjRWo89ehQFcgvl+OR465pyv+imxdjljzCA7SyB7nOsnxQECOayz/LdsllWsSWILy3+lXsHoyQUv6H0eapHAk5vghXwAhC+AX6cu0E5JzBNj2XYwyMvcd2CKCRzQyQclgopHhRLBFZjVxfMvafZzrmFHDCrecH7gW01djwaZ4Vhz7m+OTP2nOHjsebd6L/SFvAtCWuT8Ft8eljhJoW/LxNKh0Siz89gFx7luTr4HKV98LtAEvK4twd/EDKDNosN1tx7IDEtj+8oRjRb8QoOL3TN+DKbFMZ012uPCevQl/cf0TWsVOhKM+Id+xKO0UESx9ueWfQ3bnaelL8MuCgQSRkfQ//YX1jjYQBF6aUShYxQyAjMbksSWnkxJkZUo/55j4tPrRXLP/sQTcZBYe9Q7jU17jgbbCm98XVWFprz3xOEo3vjUQaHv8R6jY3I49s7Jw5jkvJtxq//I21LzZjorLsjHuihwRbCIz7c2/NWLGwmRU9F77j7dWo73ZL1JCacXjjLj6Lsnv/2x5Gz57s10AcLL53GE01w2OOWQX6If8TD7/FAWgjgK6NA0WvzZpRKy2/3qg7VeP3IJbf3nrkLnT32XAxZ/7fU+e/dvpq+9DX9U2DdTWRAHAI/Vco7mOc0s37Gva4D3oQtgdgr/OI34SSGspaYPeq0dSsxWP3P2nQ4Jr8j1nbJyCH7+8BN0pdnSnOGCIGpH8UB7WbPkMjjIXct9Kx7z3pIgG7/HcLS+hMUUSTpQZHqmKNHRGE5lCdDK5UJvVZhRqi2DTJsMZ7sEs62yMNVWI6ESTrxHp2nQpqqtQ4MSUk/F596dCL02mD/M+FabxOCvjbJhUFlhVFpQZx8QW+NH03aGO/aHH1pFq9/d9HfduB0LOILz7XDCMMSPQ7IO/yYvqogYce8px8OzbB+MYKY0u0CKlrZBVGW91vlqYVRakaPoqrNJJXNP9OX5/8NFBQdv484cCdkkr/0n2pZhsmXLEu2GDWIw9gjlDEGqbs1Okn/WvADjUjefZMsWmjA7Z3vYW1KmklJF4i2d0yX+nXtAv8icKEC7eyGYyK9WiLQTxXm2tQU84iP1ep6ja9n/LpNS1Inzc1YC2gE9sopn2ttbeGkvtY2qhXBSEn99WOEkAnWTgDJY+Kb+LTS+8gOYXpDTR/kDb/UkPYZNmo9BB6gx2iLno5JTFKDWWoS3QJjYXWbos/KWhr5DBb0qXYbb1qBioRlbGNuc2zLYdNeLuu6ryUtR6D4hgA+e3czKX4viUk8RmSBbtHcnFyPzoCvkFw0/W8BzqPFYnJoNDZjrRyZZBMYJdG9esjaX32bu7oHe54dGokZI1MNAhF1MZSRtHcwyBYwJoHJsyw5YMEGqQjrRI0FD3G+w9YbVmasIcjn3XuV4GWDjmlmacN+qCHGRkvtP+Fj7oeA9FhmI8UPoIMnWjCyRxfPMduqryMvSEp4r/+S4RPOVGi2DXYDq3o+mvApUOYY8XaosZB3v1d0dzPo+dZU0XUgbUvCo1WJCk0SYwjQiSEES9r3S6YGowmyC+CttQ95MrYvbXthuufaMpoCXwDQUQCIbhV0RgUEli3QThqRVEH+XmvTfGtNV4b6YVLZy7UKRnKvwKRDrCUKiV0GUfOlDLa7b4Jb+K6e273ZViXiOIxXWORg03Gu9LSQ9Z0y1MfdVuhwDZbMokhGvXwbfr71DoUqEpuQS7169A1JyNiiVLkW1NhdWsxMY9FkyYGcE9++9IAPZ4/bMzfiQAYK7Z8cAJwZStPVuwwf4VPu76UKSe0iZbpuIPY58c0PWybAw/YPVNWSeJFUsvyCrB81vXIzU3VwACMiDKMfzzvHFDVgwe6vvlnEOma7XHOUBqg3rOlB0I+sK4JqkMzeoALt0vaR2+Nun4IRneDJ4917hHAPusaD7FTCkRAowHBSBC2Q6CikyN5LpM/deIjwHwqPCZuB5QW6rb2QbddRJz0TLNCOcWD2rKDuLZa6VN71npPxJgKqvPxhtB1SfrHo/9yd/jR9gcxiNjfi/83/hgdxQR5OsLxdhkoJpsNP7OccLjuF4RULPAjG7YRSbLYMHyQ70/HIcnpy0W656c0sxn1Cq1AvDj/WzqpJjmH8cv99qVboeorhq/zjEV8sFSaVzzvSczjJamlapOflf7rnN8//vLlSjjiwqwIB5Bfj7H4TD05EqgBOyYEkiTi+6RjUnAWZYpImuT1bHjTdYCpJYfNdBpHJf0Ufk/fyeLkKncBTqpsjXHBq27ox1PddejJpTIaBsMaJvzYCkyZlpxbe0LqHS34LzMIiwypqPxwP1g/sCrikI8O/5BAcpWe5rxrUuqBE9QbzaLuVlSoVMqRcqwXDxG5wjjjZ5qrPM9Ko7lXHZD/i9jJA4CvZsdG2OBgPjn5rvCd4BFYDiGkzRJw2a4xJ/PaX23uwFWlQRgc+3ldZRQif3qcH5c/Niq9zYj35AtAoLx1X6/6/iNnzsZiGJAlabGvzEFUfzkcYlBKwNtj9xQBaXiXRzf+Q4a0tNw5uNvxprw0h/OwbhvO7B3Tg4K9t+H9s0DMxKm31EE2ywrgsEIwqEoHr2xCnNOSsW5P8/F9q8dINBGI0jm9UhppGS0ZRfpUblJut5pF2dhfm/qKP/9uxurEtJNCcQRgLvqriL87f7aGNj24L/6JEeeu78WB3a7QaTlGJKEODZuyEfxqalQa5RQa4aeHf7rgbafvH6B0NRZcIjy5IMNPH+E2mTKEbMCRjt5UrNMWDQqkFpWtKCJxTAKUQEjZkRQLXHU6ionvLXS5GUaZxM/yWpTaPr02Ub7MrE9CiUSruFv9EKXY5BWmxFY1XWb4NzejabcFvj00qTpGOvCKyf3vVjyZXQhHRYHFkNbbEByrRVnTD4bjY9Xw9HZjab2euQ0ZkFlVENfaEKg3RdjxKlMagHeWWenouebRIYMr+0/PopOQxdyG7PRVScVDtCcZEF4WhRbM7Zjh3+HEPcdyoYCTkbw+LFDxEZXX4hifTFm2o7CMcnHjub0AceOdmx9p5v9h54cdoZQc98ORFwhhNxBqE0auHb1pTvENzuSqUDRTyrQ9fHnUBonoqpjN3aW7cbE6nEo1Zeh5/wA7GNceL75r+hAHwhbEC2A0WBCXbBuSEePzj2Nkdp4k4FdRr7iBeuZtkwtHDKMZH2k76uLu4N+kUZH5htFmblJIENoaWYxktU6Iew/GAuJ7elfRVPMLb3OECNWBKpGYnI128GOJSuEaXRRBQS4Vaq3osxoQcgVQvfyBsz+RongSSk4sFCLXRqXOI6TITcMdMzIMKKmF3UIr9q9VvyN+leMRJJ5R+0dgjzlJhs+6mwclZ4OAbfT0/KHZcANBbQpLzpFpHKmuJKx7LW7UPLUVLzZ+rrQvDom+Ticm3n+gC6hWPcGx/oB6Z5tr9Uh48fSxkip72MUDNf/3EzcVHW90G6T7eikhWgPduC45OOhVqqRoc2CCsqEdNShrkum34qOOgGWEmSVU/zIMiP7a7I7JFJmD2Vrli/HzMmTBeDdvWYNDMXFInBBnS2VaXQC4cM9/+F+zuckm4+pXnzGmbY04Yj/u7UGX3a3JETfWRWZFQ8ZnResvt73YpY1TaSznkY9rxFWenuz7XWck3FuQrNHM9f/o+l5fNH9uTjfqDRCoVCiPdAqxOzPyViK/8m/YURdQr3XiDsETVof80xmxZEJxdSYo2xzoFFqEyLs8Yzf7qAdBpUeLf6W2AaErCKTin1yI36aN3hqFyPjr7YegLOrE40frURuYxt2TBqD7tRkNGanoexAI3Lqm2HS6rGtIANl1XUweP045ouNiJ53AeYuXYqt8Av5AgLoTJcTc1cEAjybak7Fm50H0RoOJohtM6WX7/yhXBsZoI1Pl+2v03v57jUJKVVM6T/TnIcHW3bE+p5sjXhgcbopBYU9OoxJTcKMvCyhC6Z0RzA+KRk2o05kBBAAUwyh/9L+biP8DR6kn54LhU4pgqwKlUL4bg6fHQ6/HdW+fXiwYZnYJP5uzB/EJjF+bO29diMioQi06QakLs6GeUpSgo8Zazx90VAEXeiCRqEV6XrvtL01gNVBoIMbQgJcZBjxvrfm/xodTa0I+9WwwYqIMwzvxtsR8XdAW3opGv1GPPhPKc3qllmPYey0SQipLPjzZ/Pw9B9n4NueTfjKvhabnZsSfDambaVp0kUa8p3FvxHpqrtcO/Fyw4uoCyX6dhMUE3FfcBlsR/UF0gZ7KdbZW/FZdxPuLJJSyj76fBXGzz0KtV5WD7WLIM0Z6fkjlq8Y7B4E+8lSzNWbsLmnHS+31iQAPEd32hDN0WKtvx0n2LLxm7LpI3p/Q/YA1ElSdU8ySQkc0zhW+SzCyAZp8Iiqrd2RgAgk+aJeuNY0Qv33HihylEiZY0bnmz1Ye8wGvHtWXxVbuREMFi1IXijG0sedKwXjrL9dmXm12GvtDezF263LEQ1Hsde/R0pPjqRA0mpW4JXulxPOP0F9InQdWqgLtVjheBupqlR4oh4UGopixVz6+1wcY5yfCKLEG8dGqjpVzINnZ/4Ie927RcCcQMWviu4Q45j6gwqFGpGopKFKMFUGlPhvguR8b1lsTjb6Q0eiiudo5vjhBsBQVTvllD4CbVyXCLT0YvPDXVJ8vqqrWRRnI5DCYBRB5kfGzIoV6ou/iD3kx+uttUL6ZCQBFBlk4xrL+Zfa4izc4gxJvnh7mxt/cTRLQFu2Ads2LRepo4MBbSXnpGPclTm4ou5pMb+rsRG/zj4N6uZ/CqCNcDF9ILn4yyTzadjskpid8d8rn5Fp1d5IGHqFAlpFPXyRf8GqzsHDZfcOmrrOoMNa+xqwWjNZt3KK/TMVf42Bcp3BTqGnS/B5pP4/dcdlI9uTWASNbM0MXeaQYBuDs5+u+QwLFywULE7Ox9TS/L6NGm4cWyyCMxkpuOhxKe077xfvIXOmFY9cXwWlsg9oO+l/HokRIGSgbVf6LFg2XzhoU496tAzKHMk3kVNBpy9MwnnX5qF6h1ukhrLS6MU3FYgiBy89PnB/T4YbmW6yvfeiFDhSmBoxfeZEZBfq4XWHYTCp8Mazjfh2jV0Ad9c/VBo7Z92Hnfhsebtg1clppOZSA8Zcm4e0sUaYrUMz/v/rgTbZYZxpnYWbC2/r7TSKePqhV3HzwBLWEsVYNjmCR/T4UOKG8aMiYfKMAsFOP56o+gPOz7wQVrNNaOooPUooDoYRaPMLho1gex10IeIJw1BqQdppOXB8lci+SlmUDYJL0qgAtOl67LtpM1w7JJCBn2dfUiKcrMNOIe1dhOXnkQss1PxmB5IWpCFpoVSenO311bmhUClhmZYMpUGFsDOIaFhyxtZe/z66kx148Wevw6tOLNnMRZEOGBdL/l7WUY5fLLhp0BfL3+yF76AH1pkpMWeT/VV5+deiDfGWdWERkk/MgiZVi50XrBN9OZSxH3UFRmyYtEmUZ/4ysgbJXTbhWMjAoHwu8/qpcTPOOAGvt72KPW4p/Yh/Z5R0rHEs6v31eLf9bcEiocWnVcS3YUn62UI883DtSC7M/dvgr/fAW+8WC56+2Axd9nejmcvXF0AxtT36bRYImHEMqcxqePZKovM029x0+BrccO/pgb9RArGi3gjM05Lh2taNrk9bBnz3MhDLxoddIYQ9IeF8E5iVjWzIJ255LsagTO5KEgxJ2fQ+3YDvXrxXkRRMTp2KGwtvhrZXP8TxRQcCDV4EbEHUFzZh0vhp2OveA5dY0HIRjIQwyTIZ99fcixZvM/b6+oTEyXxkFPW58f8LU9Qk3heRlqGQhMk558TrlLANcsoDf+dcNJKI1nBjjGACU9yYdi6YTvsbMG3qFMy0StWIGBWXiwH012OiGDQ3s7LmFDWvmF4p2063pMNDsI2aDUzVuiq3HN2rWmDa5UP7O1I6Azf0HGfZl5YwvwOBFh8OPtIHDvE9tc1JE2PEPCkJnhoXfDUuMA+h7GEplYal2qkZJW8qBnvu9zvqRcopNxunpeULMIXRvRydEcf0ah/1f1aOI45Bzj2D2WBAW9qlF+EfxzViTfdqlOwvxDVPXYKxT8wUcySdn0Np9slFEeR7efY5sfeGjci6oBi+ejdyry6LsZUPtfmWz2/2N2OjYwOqvHvwYccHQw4HalaSkRJfXGa4sdP/86bnn0fOFVcMfVo0inUPPYQJRx8Ny9Sp2HXppSh98EEBsLGqpADd/kON46D781YEjk1Ca9iLaUlpYrNKECTeHmzeIVKtnyo/dHXNr6rWYIv9W/hS/FjpeD92CQoop+syJGmCaBTT22fjsqMvF59/69wsNP/494Upxwlfhf9v37IZO7Mq8XzTc0P2XnxRDPkgsa4e6Eu7FJteowoH7t0h5tbCW8YhbUme8E9u7bgJO70SWERgg8aN6+LUU6FXGcTfmNLFdPlxxnH4V+OLgrWyxb05xiaS78uN+Z/K/yzWf4KBC5IkVoFsnStXwr5uHexr+iphZl18MVLOOAMNjz6Kno0bB33OSHo6xi9bBtO4cWKtoYW9XgQ7en0orj8qlRhvaqtVAA/P1+8WAdSr8iUG1nc1uTI80+AZBFBXe9FR34MHbPsRNaoEAHZRagm+dLbiI3sjjkEaftFZgPY360Wf599QDn2+ETt+vFYEFVVmDaIRBj2VSDkhC9ocPawzUkXAofXVg+h4txGBtsSgR+41ZcJHawu3YoX3HYQRxt7AHlSF9uJU22n4H9314jGFUPacoxB2BLHn59/EHt04zgrz+CRkXlAofLqQy41oUAGVXif5duEIdFkGsZZzzdjk+AYEeaMRVuVsR2d4YMBzjL4CV2huQNjjhy1gBnxRhNq/QqDmfwWbLVx+C97+uBH+C58S7dj5zC1YqN8BvcqH3e6j8de/nCjARvpgXAftwW68274Cb7cvT/jKCrQFcPvc6FT2teHEjxZiUv0EPH7Vn4U0yb13/io2H4/0+/7s888xfsJMhK126FUZAjwfYbx5pLfAqvoGPNK+E152cj/7R+ocZEEPb1UP3FU94p1077SL9ZBzk3lqMoylZrS9WS8CzvwOLVNTkHN5r4qQoq9QGuetsC8cC1a3uBzovGYn1i78Bj6DD/PXzEbSEhus5RpEs5LwetVyfFg4EGgTc4G6dy7oBUWYIkxgSw4upipT4QULfSUGIvPVBdB1aNBobkrYG0zqnIgdqX0VXOVuOGf/mTgxaRG0U02CAOA3+MX8w3nn7v13iura/J37trda38Bq++difu7sbddQXwLTqBmUkPch/G59vcW97ti/SejcsbhYvDG9lyAbg5EEh8iAYrrh4VYnPVx/Xp5ryCSTC9lRm11O45PbTM0sAm00+mEU/+c5ZG3RhmO4vdC0Dy80V/XNDyo1Xpl43CG13uhXeSNkLLJEINcKn9AHJIBF1hp/Z7+SYUm95SVpBULLjam59mAHlFDC1eMUwGzAE8TvehpRxdTROKBt1oYQLvzqs1i7mDqqMalgLTHgqZ+tQEsgIIC2OVotFgVaYkBb/7GgVl0FT3gg8K7EPijQhii4HjugwmfI08/C/aW/QKomTcxDagXBOK9IRSZ796OOlaIiPO3u/XeIgADXuxmWGTGNy+nWmSg3VWB+v3Uvvl0yEzkSjYp9Am23vRKFlsIBIB/bMlj6PFOxP133KY46qi8Lgoy4/vuKEU9QIzyQQXOOrf5Am+WSt5A21YK7L61E0djPYoy24y+5G5ZpUgGC/kAbq4tOuEaqjE7T2ligBNjxjQO7NzlRuakH3R1BAYxd/2BpLDX0hHPSccKPpOrkBNG++qgLeqNKVBYtm2gWbLZgIIJwOAq9QYWGA17oDUps37kpob94PgG19//ZEmPBqdQKwaSji9FU68Ony9vQttmJeb1tJNg2/f5SpOYOLZFxWEBbJBKBw+EAf47UlEolbDYb+POHtItfvwDNJY2xdJr+974w+2LBPqLR2bWorbhp7/Wo9UngCYVjr8q7ZlBALv5aCZTNZ/eiZWcj7rjsXsHMopHlRaMTcNKHJB4mmszUGqpv6EglLUwXQNv+O7cmgA7Fd00SC+2hUkgFY41Rz37AB1kTuy7+CoFWyXmjs0fnm+bZ3QeE9G8Xj6P5DvbpRcVrrzGixMWWkxJBBop6y7RXThJfrv5y1BXDPFVOsWkX4EQwCsusFNiOkhZ+0cd/3y+cDkOxWWzSWXTBelQqmv9Rg2CbXwA8/S352ExsbvhGAG6fnv4lMlOzMLNrJoq8hdBm6KHPM4rJ3w4HXs74N+4ce490iUG8Lm6q/ZEAVrS/JQ7Z4Pgau90SgHBu5nk4Jvn4WIrFUN/zYH8fzcJMIItAlbHCCm6sQl0BwQAjmMEVkH+jWaenoPaRXQi292nncQxm/aQYulyDiG7z345NnTCVW+Ha2g3DGAvYX7xOsMsP+7p2kPVIEESkIygUsM5Lg2t7N3o2SI5v+hl50GTqEeoJwL3TAXelY9BHJ/gSr+M32EHmCUlIPikLYXcQKpMGtrlpMWCwJdAitGQMQT3K3yrG9rHb4IYTzQXd8Gq9knPV6/zpfXrkNGZiwo5yLPjiKJgm2IByFSrrdiJslxgRJdXSnHAo06TrkTQ3Dd4aFyLhCLSZBmgzdHBs6IT/oBsHJtZj65JKbEvdAa9S6veFW+ahaFc+Jmwei3C5Au0LuvFZ9moYtSZMy52OM8uWosnfgEpXJZ5p+JNIhZAtR5+LO4t7x99wjRvh56MZW/GXpLNP43smW1tVNyJFelhrQ/A3uOHcahdjJBgHfB6qWbb56QKAlMfOUMfynS/69YRYFH+EjzrgML4Ljq87EGjyIuINw7mjGxE3AyE+pJ2eB5VJBfPkJJgm2uCp7EE0GsbW9m9w7NlLIKeOeg1A5c+m4bOCOnSiMwa0ZV1cjOyLi0fFSGMDm/9Zg6bnEkW7UxfnSMEWFZB1URE0yYfWvJIf9KPOldjn3gtf1CcYH3QCuTGKZ/SeknoaykxjBOtSBbUQzh+JMS17/513YtLrryMaDMaqRcafG+rpwaZbbkH+jBkwT52K6l/9CkaCIkyJOP98pBw3OgHrkbTrSB3TubIJtQ/1gb9irPeyqeV78N/WWakwnp2NrGkSUC2bzBCn5tFvPrwNX5cMDhYN1l6Cb+1BKZ0r3lJDqUhutaE6tyb25wnmSSKYR/u06xOcmHISUrSpQstINgapXNvtqHt8z4BgRfz1+TzZl5Wi9dVatCzpxp6FNVjRLa1lo7F8TQE6Ix29RRWkTW28FeqLMMt2lNgsjjWOgfGP70D7ReJme+wTTwhn3FtTA9e2bQh0dEBlNKLx2cTKvJq0NBTcdBOMY8eKQgmuXV0IdflhLDMCWgJtgNpqFpVMxbplJ5MlCpXZDIV68Ag0Nz1kU1EjZ6Jl8qg0WHdd+hV8ByQ/I+POClinpUAXkJyF7jYXWu/aNeA7oOi87H8N1s/0tbg29g8yysfye0s9JxdvVryDd43vJlzi7M6zcPzy+eJvTqcTFotFBCPpt+kLTAk+EecZpQGIhLxQqLRQqnQxGRDr7DRknlsAlvyOBMJorWqC1+XG1/qv8aJF0iwimylNLb0HEbsN1m4VbEGyBhWIhjzw77xfsNm8uAxPr54IZ9EBVFwhpc+3fHUMWtcvhNLFQJ8SfzshFfpiE1JOklLMo4EIfEEfvvFuwONtj6KsoQQ78vreTwbM6GtzXV/y0SmIeiK47fFl4txLnv8x5pnmiyBr6onZwjcayujDOXwOfPvFtzh24jFo0bUiNy0PPZ92CICSawbBLgqIKrUqEQQR/sMIjf5Z54dNsK9vh3NTF9pm6tBj9+LlC8PoTpbSxWZtVOLCl0euhzjUrTlu8q8vh3uXQ/iwDMrzez/47G6EDvpj/cM9yZnzT8EObMMX1m9RF6qP+Su89i/sN6JB3Yj3Le/DG5X8mBRlKqbpp+NM21kwqs342/o/4+u8r2NN0Qf04n2bsL0cuybtGTSYuWDNbJz44TF47cIVaM5tEUF62a55+hLhg5kWp0BpVMKyKB3RHAXUShU6fJ0o1BQKf1MTVMPj9aC9tQWBL11QFWhR9cZ2+Ax+fHnMBvgzg/BZfCiwFWO9f524vOwLkoX5q6LbkaRJhlqhQaW7G9laIyrddpFOOlh1+CfGzhGAG41AGyuyjrbYwGh9Lmpsj2YwZgAAIABJREFUEcgieEUGNYErtoHt618FtL+UgVGpwnPjEgMb1OoiK5s/ZZYbry8qlfrduHnfBgGQkdFHkHG2NU1oBcvG9GPuJYdCnuUKxATdfJGQEPcX8w8L8ymUArSUUxn5vrU6W1DrOACP3422xmZ85VqHhtQw3No8PGg6FruqVghG22BAm9ymV373BZo1XgG0FaMLLAclM9qYZUJQlkAtAeES4xI4w9PQ6O8LWNhUnfCGX+KONuF1qjAtxqNjfjkosNUeaBNkixxtjigIs7Ljfbza+q9Bsl1MmG9bgJ/nX59QhZ5Bi+5gtwCLBcMSCrzU/A+sc6yNZdSU6ytEgLnQUCiYojJWQTAvnhxE1hv7Mr7qKB+E8kfaiG5IdvShpi0y3VXMqBgmwiCPz/5AG5a8jty5Ntx50S6Mm7Z6WKCtwHM1Zt6VWLRJn6bBbT/ZJZhq/W3GwiTUVLoF8BYPtPU/zmRRw5KUOJ+SveZ2hrBu7dcCaGPap1qthNmmFumoT/16P+59fhyy8vSQgTZel1VJaf/8Q50A2+aoFFCGozCdmIR5NxTC3O8+clsOC2jr7OzERRddhI8+ksRKR2KLFi3Cv/71L6SmHprCPZJrjeYYarTtXbRzwOAf6hrTTDNEVFY2We+mwjweKqhwWvrpyNHlJQxyvjArV6/EggUL0Ly7Hrc4fgkyZ2RwLf5euR3ZOGf9EkzWTIEmQwd1gQ7dbzbHQC3LjBQBdtGezfwr2pWSw11aLQ3AaaHpSP3MLH43nJ0M71vdgiFS+uBUsREgG004AElSqikdfi6uTDUlEy3G1FBApB8QvKr7Q5/A7XB9y1RVXo/sof728N1/EmwhMtbOzThf/GQUgKzA/rnlo11shmvXSD5vW14PbZZebKxZBZXATcpJWQh0+FH/xB7Yv5BSTYcy9jP7mABc9iXFCHYHhSNvHGMZoP0lX+O99hX4Y91jsUsyjYxVaU5PPzNGJV5n/xKbehhhVmBx2qlwh92IUBw81I5MbRaqtlShYHI+SClmNH5p5nkJTSTAaCg2CVCj6xMJ0CXYSMBgKOdcvoBghRWZhPMtpyMfqg+GA4RH8j3wmBgbjZU62/0xkM3E6PqUZOFE0al17bSLZ0k9NRcpJ0jMyv72VP0TWNu9RkTXBzNuRh8oewQrO94TxQqYRldqHAOyh0KOYOydECyWVS3o/Kg5xhiNvx7bTKeaG0RfrXtYYFA+d9ekvdg8dzt2jetjuA3VTxXqCtRFqY01eMGD35Y+EIuMCYZKrVuAwbr8Plr0SL8DHjfce0gglazV+M2JY207Gp6rFpF1XYZ+yBReuR0E7m1z0kUqZPFdEwXY2vpGHdzb7QnzCDcFGecWoPWVWoTsQfhbvGIDyvvEA/rydbMvL0HO5X3U7v7P7dnTg2BPAK5tdri+7RbvPkFR7wGXmGMHu+ZwfUctyM65DoTse1Cd7kB3igubZkvAGDd7v73jVvG7zJ5lapbapgZBRFOFDareIAaPiaWFRoGuj5vRs7kLPZs6Dzmu2G6y/Rh4MU8a+QaP92vw14sS9L+tuUc4doMxcBkUYXDp1PTTxTyUpE6SSh4qFHDv2gXThAmodGyH598r0PzFx8i981Z4kjWI+v3Qao0IqRWoidbB7u2AMqpA3RcrURTMwNKcC1D3WN88SMZS7tVXJ3Q3ASF+7/FjjQD6hx3v47KcK9G1qlWwYAWzhhvHE7IE0M6/da9pQ/tb9eJvNAYWtDkGJM1Pg3ObXZr3W3xIWpAu3l+NVTvohtu5uQsd7zXCud0+YoDYUGJGxV9mi+I/gWYPWpfXI9DqRZOjEZ+c/AU2Tdki2sSNJf2CeBA/lB8WY6UxrRlV2TXYUdgHHqS4k9Flklii/a2koQjF6mJckXM10sZkJQDe0vN74dxhF8G3ukd3x4AcrmEM1skmvwNcA+KDIDxOv9CKlUd9gvyMIuxbsQOfLFwtTjt6xzz4rX50aDqR3GiLMYTl55rXNQfW3+QKLUJnpAd/qP2dOI8gL6P1/YE3g1+JGV9HYPACMzYCedkTMOaxxyTmY5DzgLSm0XZdJFXAJOjGKqRAEqwzf4qwPwUKpQKubYmFEhSaCFQWL2yzc+Bvjoh1LuO8NJjGpyPsUguAnWsOSUVcyztXNeMh1UPYniax+YwKI64tvFFULj+UEcxg/9X/SSryROM7ahxvga9NAhodH7WJ9VgOKnE9ifejxHeToUf6OflwrGsX4zXe15KP5/vPAEF/I2CxedY2AfbXlEoVjocK7PIz3odjj+3muB/OLDNToDJqEGj3DgjCJv25AApTXxC97aAdVkWfplCw4V0EG99FV9dkPL/lEjQqVUgt3ofSK56J3bbx80VoXLVY/Ptxl9SewQK6u2ZUiUAVtcRo9LM59gi0EUwrvHm8WBcvKOhLRbp92fXi3aPlXF0m2MacjzmXkAFM4Nfp7sEdB28VjMKJ9ZOweNwpgiGo7VRj7gOTh/SlZCYir809KSUtGAyib8l3zb6hQwSQuldJeqWDBRT/fXEY30yXmG23PKZBbqMi5iNxn8B5TmXRwLmlC7oMg1jDhCkggkGhniA6P+grxDHcd8l17N4HJQ0qyh3cZ7gN7/k+wIemPlbpGW+fLPpUfq9bZnYiNFOBqCOMrF3psJYmQ7/IhujBEOwPNYB+DrNDqMV86d9/LOaFVEUqOqOd4jPec0pwirim86AdurEmZJbmwNPugupkA1o218O6x4Ttph04CkcljEn2MVOcLTNSQf9D9mv50/6l9F4dymrnN+LPS+Mq3fYeLKf98Z8s6sHKuf6IEQ1+HxQKH2o8DjT5/Wj0+7HT7Y6lF16dMwazrJlgNUcyxEZjw/lc8rUIWDX53bi9epP400g1eHlsudGKg14nfNEorsmpgFGtFqmVLHhV63WKYg/UnKO2L6uK8trUqSPAKN/nuYoFooounxHUx/KEEe4JIewPQ5OiFf+Pxsi8i2cBMji/q2cnmj2NeMH1d3RG+jNjdbjbeR329Xw8KNC2pfssFOWdCuduN15+4HO0Gv2Ybg5gijqMEvsa1CIN+6KL8LOJp0IDDd5ofBVv2ZdjnGkafpp7Ayo9Lmxw7EMENnhCr6HGuxc5unw0+aXUzVxNLn4z5kmUGBKDaPHPzKAMK+Fyf8vfV3evEtqD5cZx6Ai0oTMkPRP3wncU3S2y6KgVSJCMQJ2cFipf8+Ha+4fMjCJAfF36jcjXFsBiHTxY0B9o4730PTrhd45YhiSOAUvChYwlyG3k/EWXUMheRQBfIISusANXd12Ak5CCE3tTR19rfwKLf54nQKkhgbZHLsC4HY1g6ugY/c9Rcm2edO1eq9zcg5f+UC/YaWSxlYwzYt2HXSJ9UzZ+du2yEoyfKfVJW6Mvdg2y0AieEWzrb2SpffTBFzh64YIBQNyvf7IL9/3veAGyxVtXW0Aw49aulFhvTMxljk1IAYy/qwiWDC0KpgysRHrYQNt1112HpUuXjgg4IzD3xhtv4KmnnhrR8aN5eYc79u6778ZFt18oNhn97YmDvxeMq8FsqmoqOtCJhnDieYyCEFUu15bHTnun6y3s8Q4OVs0zzEeaKh3zjQtwW9vQ1UjGBinaroDSKqH/hcpCfOQeqIFAZ4Hsq9yuHGQfW4hJj5VCu08J4wwbim/qYyNo00n7j4JFE2of2BnbVMYz1uRiBbwfAbT8X1aIAgbNL9Yg6ZgMAXDo8oyx1FVS+cnyEA5grRsRRKApk8CnLm8Xrui8VDAHX5305iErQ/F+I11shvt+j+Tnzf84gGC3xPDiZMJnlNN243Xi+t+TgF3WxUXiWGO5NUFfhSmUK3s+wAft7yZMoAXqQtiqTHBH3DGHcaTPYvDrMa1rKtpV7diXsV84LnSKBmNhxadX0ikzllngrXYJZ9A/J4KKG6cjJVdaSA7ctxP+Jk9sw+XIcSI/t0iw3vQlZsFU22urQnZTpkjJIOhkmZIMpUkFQ4kFPV93wFPtFOMm88cF8OxzCfCPm0/zpGQoNApkLC2A2iYt0DK7kkCKc1s39LkG6IskEPlQxnQq2srOD2BSGfGvZimiTvFugmpbmjfB0N6N+Su9yD9jKY5bPDKtouHuG/8520zmmndfDzz7nSJtg5E+glIqqwbJC9PRubJZgIVkWbqiLnx6+hrUzmxAg1aq4EYr6ykVkd+svelYO7svIsw+NoYMOKPnDOiOMWN3SyVWaN5Bqj8VJ7WcgMWti9CxoiHmYGZeWISe9R3CAec4TDkxC/av2iWnvFYqTmKbly6ALgKzBKE4HtrGOTFx0gSYKqwJYDGfr/Ly9bENOse4fJ2h+omAGjey/MkxwLHGwIF1ZuoAIEC+BtuSdHQGjGOHL5MthJwdAVT9YrOYz2SgjUUxmAJN4JQgikgfbvOJ1L/hzFBkhm1eHyuWxxPoYf90ftws5gFuENqndWP1hC/RlNWakHosX3/8znJM2jsO5xx9PlpfOdi3ETpEA9hHtgXpYuMQ2zj1Hs9NMNO52pbXic0jresjSVdCtrz/GYPM8/sigBxro0n9Xt21Cns8lTjgPYBWVwsaIolrXZo6FQXqPBhCGnRq3chYfQDqglysykpk3A3Xx/z8uso5yH9OHt+FMI5dDMuM2dLOtDes3vGONJ7ZL00nd+DNrLdRlSS96+xfbt7iTQSWjOoRA2KHaqdpvG1Qtu2EF+eK94Lt6v6iDWmn5sQuQ4Cv+ratAiwhozyeAc4xw5R1bjb1fj1+X/ZH5Hflof3dBvgO2qHU+9DzDQGYRHYij99fdlCkdM34ZoqYZ7lZD+ZF8NLxr+J4/QlQvOJH1v5E55/vJ7uRAB/7VG3WJIwprgPs17JHp4lgHH0DWiQYQcQXgL/Fgf1PvYbw7j7xX34uv9P8vaWkXaQOZtdIKRrxpinQQ5Oug6/SJcArMv0KfzVO9N125zYR4Jhtm40a73580U3ALoqermbs6tiMRlsf423BGuCOK9+BymKJBTOd9QeEU683WlFzzz2IcHO4cBG+rv0cTiig92Zhwk5J60sGU/g7ARh7skNs/Ak+9TdZS5bBTs4ZnDvemvFuLECqD+nhU/uQ78/DcdknokhRDKUdKGwvgDEqvZMMXjL1c/dVX8cYj4diZ/OzvJ+NFYwogpsHfrsj5puVPjBFSCjEZx0wCMhxJtj1+caYFhuDFkF7UBQ+aHplP57KfQb7cw6IuYoMpOKv8+D7SMpIIHON8iKVlZUYP3681A0awDYrTTwzgylkWXGuYzErWsrJTN03iGfiXNp/7uEx9Bllv0hVqBWVKhVGJoEp4fdHoUyWNjfhjh4Equ9GgzsFT2/8JbxQIccSxrnX7sd6059jX0vHllmoeVMCx56M9AwazJUP5jvB+Z++R1gdgXdzD+jzZp5XJMZKsDuApm/qcEPODULri3ZUzUxo6lVijJD5RlDIntODxtRmjPWPhSfoRoO5b22OHy+P/PJuqdvigGquO4djvAbnGzLgNSkELv348IQQXgocRHnYjD9lzxKX7TB1oD5chwxTpggMDmdC37k31Zcp4vTn4mU0eL49twdbTt4F+1iXYCPK9pPIuegMtGKlfg3m6uZj5sYpyHtBIkWoK/QI7Rleo1WVpoHpxnSE9vih9CjE+5s6Mwv+qF+AmEqLEpbyZChCCvi3u5ExM1cAkBFlBB69B6FQGAGHHxaNFcoOoOq6kbOA5XHOrBWOy9yfjYFjUweC7gDsK1vFnERrLmvDulM2QT1Gi/Xh9WIvx+q5NLYl7IkgbJY21/ZQCCzkQPOGw3i6sVGAbrLl6fSYbLZiUWpJrBgQP+sPKPX/3gbb+7D4ABlgZJKx2AA1dmt8TrzUUp1QsIfFhgiY0eTfmR662+MQenJki0WiHqRpoljf0InXvV2o0Ep7kt2ePsmUS7LHYIYlFawaKRcokNvJ695XMh2FESOUWgUCnYGYZjj9EfYx9wQVz8yWKtUGolIAcYS51WRK+VwetLnbcHWnJJNAM0QN0Dt1IgMFUT18BgdOOsBqw00CaDvqmyDOX7cqdnyTvxT+5Nug2uPGP+9ZhY7kAK7KmYR5Or0ohlCLfHRFLsa5GeNh09qw3bMNv7HfFTu/zFCOrhCZbMy8kuYI6qvdX30vJlUbcPwT+5H544uRdtZFIouAmTQ0ptezP2nUVucej8/EBbjJ1YBWfyuYQs0Mmvd8K/Cp95PYPeVKzUzn3O+tFvIQDKpT71Bm3fHgx+p+h3ccb+PLSV/BoDCAqddVQSmIU64px42lt4hiMLLJxUmcPU6cU7gUM5KkOcSqtkHXrhXp//QBBDgahchAoj8tJGy0BOGUki/g7Z1DQpFYQEAEOyJRkSEm3hH3wFR3FqK5y3dHAtD2dFyxlHigbUbFWbDNkViW73xwJ8btkoC2cYU3Ir83/VN+Lrlq6LxFKTj9EondTPDs9b9IOmpksrEwQumEuKqi3jAcnUFotErYUjRQMpNviLE5FA6x+Qs7ZhwjBWbijSBgJBxF7V4PVv67Bbs29mCGNwLOlFGbGlN+VYDShckDzjssoM3lcmHFihVYsmQJzObhN8ajPX5AK7/DH5bdfh/uuP0OuHukyYkLBp1FAkSNT1Uj6AqICcK4NBnrP/gCTenSZoYMMgJajiketE7oEAvTqnBffvhwTbqs+zKUzizHJMuUGHOJOdzdwS6Ruy3nYQ93nZnmWZhmnIkWZyPWtq5BtzVRAN4AA5YsX4TpayfBemM2kmamgVny7qgLnpe6EN0bROCgF+o0LUIdEu0x3uiEETxLPysfTB1gP9V3HkSHvgNt0VZYDUlo87egJ0zh57a+//uxh7hgUYNlnm0+7iuTyrofyv4TgbYBL1XvRCT/nfoodHjbVzQIOr7MiunP7qMjlfvzMWj55wEB1qWelovko9NxMKMBq+s+w8e6jwZQ6bmR5KbqQEUddC4tDB6JdUDHmZsueQMRX2iif3vHNJfi3OILYFaaEbQH4NV4UJ/TiFAkLKIu5eZxsCjNqPZW44uuz3HARzFeN4oNxTCqpPeYkRnqEPHvtZFa8Tdq8bBiYouvGW3BNvHvszLOwVjj4LoDrrALNR6pEgwZKa+3viIA2GmW6UKYdIvzW4w1liOEMGwqKzJ12YcUCiVjjSXfazw1QrNlMLs692dgaW1qGG0891woWyWQJfPHP0beddcNNxy/18+ZLsIiIdwcaMbo4Qv3zkEKjYhwsc8JbL362PNYPf5LAZgOll7+8D1PxtIrmPI6YWc5yu1jR8ysG+4hmapD5hm1YETa8NdM10pkXfAaHN+WqclIWpghPqdeZOZ5hUOCacPdd7Sfs7px1Y2bYqyxoVLchWORpkOgw4eMs5mCG4VlWorY5JDFwbSfwdKIqHPW6KvH7tZdWN+1FlUaCeyRLSWQJJwonz4AvU8rfj7W9SjKx0yEocgkNq7uKmkT5tnVI1iZdG6G25ilnpoDEwGTYESwIRhN5O8yKMIN98HHdsc25vyOko7NFPM309X4TGmn54LMEzIqOKbkQAGv0SKYggH4D3rE9R3rO+Bv8YmNNNN7CfK0TqnEC0uGX+f0vfsunx4o6cXdmnJZiUmPQn0h8j1J8H65AU25OlROlDYnE3ZwTZVYqaXVhWjKbR00OECmCjfBnPvi7eTPjkV5/gR07mvFzG1TY2nvQvMvyyDGoHuP1O9Mc297vU8U16P1YsPYTcKJJ6tcU6dERk2amHPjje8oGWppZ+XBMjkZqkEiofHHd7zflKAvyD6sHdeALafswl5TFZJdSbjJcgvmTl8odOl6Nm8Gte2C7e0IdtAnKYRCk4e0JdOgMuaitqkBhRnlEgNcrRIgNRnT8SnajvW74anWJ6ToD/YOxY//8j/NEtcZzBwHvkHY70TzuheRM+c6uD62CJ3CeDYV/YT0s/NFf8jMNwLBAuhwh0Q6ncqgRuu/a9Hyb2ndSD4uE4W3ThBgvfPbzhhoHwmQae1G18fUqtPjH1fuRXOuPTa3GYIGeDVe/NZyP77t3ohvdd+iPlyP05LPwEW2C/B/2PsO8Kiq9P13ek+f9E4SSCCE3jtIsSFFrGtDZS2ri4LK2mBd7GXXXkFZdVFRBEUp0jsIAUIL6b3OTMpkevk/37lzJ5NGJhRX9//7ngeSzNx77rnnnHvuOe/3fu83P+8umCWdb/z75sQhusINQ4gDvw5rZcJN3zMCs5qug66gDttTf2UMm84iDvj2oXDDwpRipmPV3q7/z7UYcqg1m7QvsEb9b39MCssvTUyLasU0CkfiTGsPwychn7VxKhA4TmNWpJBA3S+wTT/Tu7PUXAQhE213MFmTYEkoDjbuY0kniCF4tPEwp0/lY59G/xvCGiGqHuIY1PGLMhA4IhT79u3H6DGj2IZJSP88iVYYaNfUhOaiM6jdtR125EMSJkXMyIegCOEYw/qtNRyICzAHAAGwtP5p2FWDig+4d72viQYqIb0qGI59RjhqfkBeSAVWnLgbZqcMybFO3DHPioqgbGQL1iDIHYkGQTXsZck4u+JemB0y/GOyHgMnDIFhdw1bn0fMS4BQIoQp3whzYTMXsu0znlniGI/mKV8P+qwcZbjrFAWS+W/BhsA2YYx0JjHihi6ZiMBhYV7nAD0H9C5pOqxjm1SqH9usWp3Q76jGQdsBlGsqGNA7N3YeJOFyUJhw4LBQbqMuaE1+Rhv2iqpGyOwCaKRSFCjy8UTRYrYOo6gG0pdun/mzuzsyZhtg2FOHsNkxsMisMBh1+KplNbZaWjf+fBmpriSkOeOxQbIT1yiuxfSmK+CudUIskiIsM5qFEDfv0rGfTGInMQiNu+ragKHpK0fCGmiDxCmCVEDhakK2sacNPUXWtAFj/FDmp2gbAjVoHmLhth4QmIA0cmwQMEzPHo1H+pscCOw6ChF7jnjggN7Hhp01TBeRN2GYGIufpEQaAIW6D1QOZmBCqiAVvaJTmf4Wn1V1YvBUKEQqyIURCJX2xWbdaZRZg2DxSCf1VQXjpZShTAOStKoaHTaESKRUHMRCIaSehBT8Xn/bnt0YPXo0JKSjBwH0DhtyWxpY4gFKKNDeCPi6LSoFlEyKMqL6GoFnpCunEIoZyNbsaGSgEQGEjTUmLGtqCxzzGZGpDN8EWJSggC/74bi+SLYqAA+gQu1MUgrU977kDJLHoD0jGa0vaO1zvowLBO4QkGO32lHdVIm6ymo8FcIB2GT8vFrVqxafzd8Eg6IYU85OQZimpkugrSrscWhPteCbBw+hvJce94qGYEyvcJScexgNCISgchFGy9LQsKsOtYIarE/fgMO9j3b66MSKY/G0bQHytq5G+IFKuPUGhEy7AwFDZ3iTDnY4kXcUer6gNipblQtRgow5HZylNrxy1b9QGczhCqGiMPwl+q9QuhV4uebFLqNwXlm+DOWycuase2TNg4iIjsTaQT/iuOw4zIJWchAxronhZnabUGrj1jvEfGNaiQILBouH4K7yO7i9h0+yIzrO9/1OzxQRZ1pcRjjq7Wj+opaFttP6MfHJfl5mcVdzzuH8/VgWsKwN0PZJ/ZuMhUamCfwRYyvXs6yj/UPHIHTadezzH7Y9iT7EaIsegPE3LYcsrDXpI4V3vv23AhYa6pvMgNhp9dVWVJdaWYKDzkJDHXY3Y6N1BbDx99EVDkHnny+LKLHh6qqsTCNu/3d1mOzTMLN2tc3QTF9dNqCtrq4OTz75JF544YXfnMXmOxg+XPA2xmJoB6p7Z3ortGCkBQSBUrbSjkw3Wvzbe7tQZ6zrwGqgjTFtkKXpSoTOjUBoRhAkoWoI5R1Tp/tm6yKhbArhMTpb09rSIqrcWsqSNEwKnsy8WWaTCVXmSpwznEW9g7h2OuTaz+KcjUO5CYiZt3YmBt41CstFy1Hm4h46YjvR4o/ftEw1T4XK441l77oIEQu5oOxVFL5YYuEWyRdqFIc+p10mtc7K+iMAbV22gUcUmxaqLPT2NUqUIOgypLZ9ObTAN4Q0oiqxFoNThiFUH4JYbQLK3831JnNgntMIOQP0yLQzSTNKzDYrJQMqkCPKYQyxYaZhWJ+xAQeM+y+0yy7qPALd+muykKzohRhZLCqsFdjfsJcxF/w1KuO26Lu844Y2GJHSSLxT9ib2GHZ2qlfE2kSiRbg0gukePJfyIrucs7kZx666yntpzZAhSH3pJQgkrRO4v/X6bxzntNhhr7ZCFqMEbeKZB9Gjp3Naehr7rj+CnHAuvEzhUmBowHCk5fdC1g+9IYtUMUFzCj8kRhZlDCZGSZW7HGUhFdh2cAvmfHglm+PiH+7D2K4VO4oZWNSVPl78x5kokZbAWmtCSKQW6fH+aXhdzrbjgTbfaxAQQCE2ymQPmCAA0/fxhynHl8OHKZJORntLV/SBvbAUww7JMTJxEo4WFmBn/2oseLsKoTfejPi77ukRNZ82aSUvnfaGa6e8PIhthrs1ovWbnCh55ZQ3FKnbc3p4AM1PlTHHYVGcgVlB7yU5FGYFDCEGyM0EkgFp+mg49FO8JQtlZrQwLRYrlFYCjyrgspJHMBK+2p2+VVFYpTDLOjp/+GNSKpIwTTcNK/t9BpNH47D9rYRBiwg1Fy4qEgiRrEhBra2GZSukuYF+53+2P1crDYfSpYBSoEKmtR/mRN6A0Liuw0S6akZi8VLiiqPB2VgtWo1iG6fvSgveN3q/BdV3B6GdNQukWZf7wANesX55fDwLj2w5w7Hh6XcCoCJvvhmhV18NeUyMV+Tf99qkDxh9ZysTgDaSfAIZOo6Bp5UmBAwPYyFy3dmRV8Z5D4mb9BeED76eebybDugY85k2spTlu30ISVflVq4sQNXKVh257q7Pf//Bg6u8IY/dnUNh2lG1WsQUO7BnXDUI+CXQt70FGwCDpwmUbhlMglZGCmMKuOIAJ5f5nf4jcOCmsFuRsC4SlboyrMhcxdZOBMjSz6rojixZWvtleBh1//7zGujVnYf7Ut1+GdwamnfWEzi/AAAgAElEQVS+eyTWNom+0/j11+4MnI/kwBSM1I5mG17Drio4rXaETopjLDnfNZfb5YC9RQ+JMhgCkQQOSxMMZ7eidMsbbcZCWP9r4HJYIJYHcTqsIiELseUTszBm9+F61K+v8K5dyKHAs9lcRiMO9duH/+TNZeUO6e/ADVdbIBSrcEq8FScFGxAr6odyJ6fR17hmHnKPj8SLjwowanIXWTf9AGmoLFNtHpThqcyxTo7FNbVfMUccnd7iMMLV6MTwnCEwiVuwofcmWGQW3P75jZA3SvHBA5SvsNXGnRyNiTOnI0WR5tVvLjJxaxxyGp4wHscxI7eBr7PWdlizPJ28FJGyaKadSFpKp4ynOgBn9boWBEikOCs8hafyl3SQj6D56s7o+YiURrGEXP4YrcduP3lTl4deLb8GW62/MO21OHckygTVuEl7C650TYCxVg9NUDSCzhM65zQa2R7n4PEjmDBzot+sJn/qTgAdHwNGLBpifdO6mBK/EXZFTBxOK68VNO6sXHJWEcPReKyBOQXKPzjHxuoHi/+NwuiO+514GQnQKxnY1mE+EYfC4NBhROBkmNz98GsT6aXJ8ErKIKbTtUlfgW9ri1jWUgKvSE+NEigQqEVsNUoIsKE0j2kl0nf0b2e7zNb8NUkjjbJ9TgiOYtnUFSIRS+xE5Tg98XUE7tF1KOyTfq+wVMLucEBvqkVLSzN2WxU4ajcxkG5cYATGhUSxxAQb9eXejLeztYksORTVkRI9hNokMOyoQfk75xibvr0jk8BPAsyYvECiiotuMjuR8dlIuGwcA9DbJ25wAKjdxSJpiGH5pG0JTDChMopzhNBc3jenD24+yjHW5dMC8HTs69CLi3BDZSYEbjCgbdhBO27a15bRtrvpLxhpdnuBtqdwNaYOzsLOI9w7rfqdJ5GS31YXfs1ffsLhZE4eKtYVizhFAq5VzkS4OQCCLXtQ9x3vHGkFAX0jwRQJauY0JQY3vRvNxS3M4dCVHAmtp4qHVWDduM6TU9F7KFQYxnRN3VY3ossiWEItsl+HHW/j1CEH0aq7vu7y8ZG6pLAJ266pKBmMSqBCxIIkBGSEMMCZ+qx9v8oSlHAqXF2yV4kVzd+rbwUI5K6cWI8XUl9qA7T9pPoQ93g0137+6h30P7aua6AtNguiyMUoPNNKpLCYXKgq4Rxqb6ztD1WA2AueEchFYBcZ6a91FhrqzxxzMTgE1cHY6MC3H1Si/EgTKL0DBa9eMqCNQkEpdHTp0qXo3bs1hNL3xtatW4f3338fn3/+eY+Atry8PDzyyCMwm8145513OpTf0tKCV155BW+99RZmzJiB1157DRERnWs3UX2OjGvrvaENGTGQ+I0lCYT60uKJVUCCwDQ5E6JLCDV5UtpvRBXpGjYJEcLPFjUpJvQZkA5VmgaSMCHsBh3EgYEs29WlNNocE/KsC6plHphDNb8yL5XeE98eXROJyohWT+6FXJteMsRQYyK2bFkCpCjToJWEI1nBZTWiLCoEkLDJzFrNMm9KhdI2DL7zXftiBviF3NNvcQ55UOlFQx7exv11nJbbncnQ/VjJFglEuabxFzItEhHXJ3TwwBLziSZwWkRohrRuuv1pK2KRvVS8HNXWKtTYapAk5zL6ZWm47C5kRFU2OpoZG4eArOlhVzG9r+PNnIYQ60sPyEW/E8BLC1Na9FP5/Gdrar5Cs7MJW3Sbu9QSo01mgoKrQ5CERFWvxNc1q3HKmMOE13lB2iJzxw2ZUqjC1LBp+L6WS9tOgNrIoDFM225s8HjUWKtYfXzvja9/44EDyH/sMZBINp99Luzqq5HwGKed9YczHtSViTiGkkbM2uVA41782tQ2tIKo5yODRoPab1zIBHxb8zVONB5FvbNVfyfeGY65CbfhyohrWVPQ2IodEontxZsha1AiriwaboUA9e56fJ+8HnXOtrqFifIkqMScV5VEYKPk0XC5XWyzQX1C44oYk+Q4mB1+vd8pzak8Op/6lrTBfI0+p3FINHsulEOA2pUliK2PRuU1OhQLipEW0wcHrAcY45Y30hp7POnJTrv8RPMxhMsiWbnEvqQ6v1v2pvdYCkOmbGqJjgjMUV0N0dkyFP3jH+x7ynJoq6tDrUuGYH0Fou68sw3w4e8YIx0tc7GJhYRRApKeWtWqIjibfERihYC5wMgYFp0ZMZyI8UYMP6Z916KDrWoDJGFaxD08E/mPUUY/0n1rZet0LIccO3JIo2Ngq/RXsLsEpzK3Ys/EZgxJm4gfzD8hqNaOOGMgjAO4DFMUukfux1prDRJliZgefg3GB0+AXafD0eo9OBNcj0prBWqs1YxV69vP/rZbP3V/9FdnsfmOAIz2CQfofUbvOJKTmBY2gwkYdxWyxbN2acP7UtFyVNgogQkHgCuFClCSpavDZkIt1uDYjBmIufdexmajzJqkL0YC/rL4eJjOnEHpG63gBn8vfb/4AmIKnwzqGL5w7MorkbV+PdMoEykUF+VEaMjfjYK1rc9ISPoVSLq6dYNB2k/ErPQ3LIivf+HSHCYlwLO9lX00UPVRo+nIAVjLOG0tGmsUPhc6YwjU/VKYc2HvihUwBWrxVcoaVEVUs5BPYu+Ss/CH61ozIT5+bjEk4UqMzMiAuaAAtd9+i1phAwoHq2HsHQahUomBskwk7NfheccHOO3jHyBQ7qq8REzIvBHJqSMhC+CyA/NGzk/+XV5w9CzC3GGMWWNPc+Pmouu7HW6UFY7mDkZpEQA3Bt2CFbqPUGYrxeLEJUzvjaRMiCFOFiwJRp75HEsksL9xH5s76b1Izip6T8YruLUYOUFJ347WZ+117ubHLGBscRK/5rMcO4wm2Jr0UERGQiAUtwHaXHYLbMY6SNRhFAuDpuLD0J/dioZzrUBgxJB50A6aA4FQBKmmY7gw3xB8GCvLNM509DjRebJNCbXYqOMSc4wZasPMK7hNYK26Ajud77PfR4Zci/369ex30+5JMNilGK+ajj/f3wXQ1m0PcAc05O2GSK6GJq51DdTVqVazGZX6SoTVhrBww3mK7vu5u2rQOKA5hSI9OrNhAcNxZ8w9ONJ0mLHc50TMY07354qeZeuqSSFTWPhldtMR9s7ls9tTWfRuC5dFQCPSsHcvGa2vuHVRFsOn9jfuYbIAvkab+jRJbzyg4TLRGnSN2Imf8RNa90mUmTNJF4GgBilkoWFQRHEZuPn+ZWRbD9vaWkM6qy04XJyLCVNbHS/dtc2FfE/jjMxvral2F6G5jMogx0TBEi7kX3VvGHbE7cZxyXHkydoy1+n0UcoxLKQv13q2TRZ536Jd6IfJobfhcGMT9I6Oou3+3CuBdRmqYJZ8gJhlBHjJhWIGrvUku2luSxGaGy1YXb8CNa4KTFTch0+NTRgt0+LuoFQGgBED/ohJhxKzkYFYN4YkIUAggYSaVwgWiUPyF7wRUJR7VTESopMQ54yDMEoM5/JGSCvaOq9Jk9JSYmQAFIFRPDhFbCliJJLTmABOPkkJX/6VDTNwjfhaUPg5b680rUaefQtmGuKhMAV2CbR9JZ6FORUxXqDt74LZGNA/AcePc1qPvkCbb/IXFhmksCKqIgIqlRrEcBQ7hXDq6mDX86QXzoHXU6P7JSN8gFh+POOXHI7ksCEdTbJgSzDuOXUnNIcUcJbZUDyyAhWqClSEV+PP++Yj9NZYFnJt+lzHIkcsZ40sjLuuttob4VTdtx6WcBtEkRKEx0Sh7kwNEA7Ixqqx2vgfJn1F7GxK/MYbk7Mwk/NUDlkfFeylFtYvBOCRMylEH4RUYRrGhI2D+XMDnLruxzRFIZBzwlejbWfkJ7j54TgGjv34xdteoC21YTaUKVxSrL2C19HndBlORAzG7sO3dtrUDy7vhUFj266DaH4z1NkQEt4zncD2F/Bnb91V/zc3OFhCBTJK+MDbikvFaOOTIcyZMwd33303t0j2GGUi/fnnn/Hoo48iMTGxRwkQCEQjTbV77rkHKpWKAXXEiqPfeSOxP61Wi5iYGLz++utoaGjAc889B6m08wb/5arvEBsbyyiuFFJD6Dp5Ncx5RkAsYELoFJLjMNjZ3+oMH62idrHMdesr4DRyXj3tNdGQRCi4l48A2L1/DyZMHM+8LS6LhW3ELgfQRi8KyvhirC5h+hyN1hbY7AJss+/GDy3rmVeObMiJLEw7eQWah1oQOD4MIyJGMRFs8orR5rIrGxM0lrGT+MVaTycZf4+/mAHu7zX+m8d1lpmH2GkUatDTTcvvta0IlCMQLs90jgFvBaYCREg50JsWkAS6+GPP5C/BvsbWxbnvOf4yJOkcCs06ecMN7NkLmTYNjoYGNB08yIrL/PprSCP9q48/df49HLOu9lscaziK3c27u60OhfcV+uQN6OOIg1Uj7rAQ76wg2uwR3M7rWHR7Mc8BxCTqpeiFgQGDkaJoqzHDg2f0c0/DLqhFGnxX+42/Rft9HAGDBHaQw6DoPKHHfIHDAkdgcMAQzAmfx5hGdWvXQrexo1ambwUuFGjz+yZ6eCCvvUGgGy2clakBnBaHT2iVtaqKPSu88WwqYoDaqgLhtg+GrbZVP0wgtMPt6sgKjborGm67AHBKIE8EqlZth7WcNixELyqGbVgkpIe4Z5CeyajbbmPgEoGWBFgmPuXRTBEIII+NZawvMt5Bpd+6FTVff420119njK/2RnMQgbNkNJYKTPmsrwd4HAwUlt7iaO4UMOMdCPnmPJYxzHcjy1+Hxg+tbwj4oE1zexC4fX2GiDIx/FcxhosGIOyqq9gcdObuu9scFjRuHGIWLGCZMAUiEfs+aPx4NOzcCUupJ/wjPR0hkyYhwqePqBBikBDQ1vudd9h8J4uJgVBBWaK71zhsX9fmsmzUHv22DbiiCEtCxh2fdsqk6+EwZBta0nMVBdrQsOMH1v9n772XsfZ4S3rmGYRMad2gUzZbZWoqS6RwsvEEkmsSERQSAlmEAmXNpQgTh0EuVXgZWmMHD4ajsWutLH6sncokzTZgzE6wpAtk1Adh11zTI2coCV77glwfV3yAQnO+V3+VHJR/TVgEGjdkpMVDWdafKfgbY1n2xEhu4blez3sdSjRetxu2sWQ+xHa7M/oevFTMgf/Pp7yCYYHD2xTvpHWosRbSgFCIpKo2QJvT1sIYbfR5Y8E+lGziElawZy8wHo7GUmgHzUb4oDkQimXnBdroHFqXEpBBVrWiEIYz9fhSKseBCk5z+IZJ5RgyIgguEtAOEuNHxz9g8+giTY78Eztma/W/IbDL4JZY0fD24/h4ZSszvSftxh9buXclNPED/ALavOXTmt9ox3NHlmKvZjdCmoOhDtV4w7LoOBI2J1OJ1MwJWGIpgVAgwCztXKg9TihKKkPrbAL1V1Z+ArfbxeYQPvM5fz3qYz7xEQE6JpeZ/U1Js55OXtbG8flt7dfYZdjBMkj3xDLUfZGpzsJY5TjmhGNabg4XEzKvLq2FW2LAs6KXvEUuCr8facbeCIIaAdEREAd2TRag+Zqev/1nzmDi1Kk9qdZ/7VhiZpa9mduGYMEzhSjbaXVmPY5MzGEgxQvBL7MwPBLq/3vDs5gaMh0qiRq7G3Z6s3e7EQ47OIaxXFiH4QFpCBKrGCGCMlueNTV52WMUBhrSbMHwxBT2Wa3NjESFBpOCo1nop9LDWmszHhvtbEySThiBZG3Ms0e1SC0odZYirzGX6X2VOUrZWEsX90eJ62rMVoRjsFQJtUAGjSgEdpEAZoETKocQgYK27/XSN84wkolssAobR2zFxpSOocZUhxhjNCwSC6J1UZj05SgWPXU+I3ZWcVY5DmccRYgrBItDn4DOqYNGqGGJfSiTLZlVYsXT+g9w2vwTrrJHQpk9AF8Mc2PIQRtu2dcaJl8Ro8T70+XQ1obALB2I6vgmLDw3HaPnpOJMztWsLNtzTyEuIojpj5PxIchEnBGGigAzvEzczuquSm9A3MJpHKGG3r8tDhhPc9IqVAZp1dFn4XOInS5mIGP7EE3SPDeXGhmA7yhtZVR31VbZk07h1vn3cteDkzlZSPeSEgtRBvmmL2q8+ptdlUF6mT8lbMLGhM2YsnU8rmq4EsYiAwNH//XER5hsmowx2nEQJIhxzpGLbGt2h5DyAdKBiDVGo85QC51Mj2t/mYEYXRSUt4R4QVFXvQMtH9YzfdB3r/m4DdBWPnk1Zt7JhRavfPU1L9AWe+Q+b7XPTlqNPvl5OBY5CHsP/QmDxgVhcDuNs4FjAyFXtBv3l2j2uJi9NYF9xKpr0Nmw5Zta5J0wIilViT891lEP9oJCRwloe+KJJzBs2DCkpqZi/PjxbDFK6cNffPFFxjaj33uaafTIkSMgJtyzzz4LoVCI5cuXM9ba4MEdY16pnYuKivDMM8/gn//8Z5esuYduehBzrp8DV7sICgGh9wLATaxS2kU6wJhE7vP1J3+cyHOeT2eXlJQgIcHTwHY7hE1NcCuVcCt6zlTwZwwJda2sBZvVjhanBeRM0Qkpfb0ACQFpkLvkcPkRjeTP9S71MW3a61IX/j9W3v8PbWURWCB3c7E/mxU/oUpQiQGOwciyde+N5rtbWF0N9XucuLL5mmvg0mqhWsFlmrJMnw7byJH/UyNDuncvhEYjzCOGoD7YiaLqbbBYDaiOEyEvoAIZp4UYu92FZI+ETmEKUJAC/DKtYzOQCHlzXCjq4xVsPmwSNqJZ2Iy5phuR4ExifdMgMKBR1LqpLRIVMFCjSdCIRlGrdqTcrUCjsAG1Qv/DnvgaaZ0cc0IOOZfYgCZpmqdJDB0KhDsjUCYuQaAriNUn3BWBSGc0GoQGBLtDMMDGsSBKxMX4RvElrD6hYr53TddpEjXCCivod7pelm0Qsuyt40397rterb/zDRzbiBGwzDh/VsLf08AT1tdDsXYtROXlcHscVAIbxzSxzJwJu0cwXaAjlE4K+Y92WCY3Q9QQBPGhcgjEYjjDI+FMEcCRLIDA5YJbKITA6YTkwAHIN7cyj/JnzUIsvQ9JkywzE67wcAgaG6F+5x1AJoNxwQJv09C7UmA0wu0DGsk3bYIkOxvWCRNgnTjxsjbjWfFpKKBEtbAKDUI9ciTHuxw/VJGoOgmqtBy4cG3dFKRtLUHomRr27nekpcERHw/Z7t0Q+AhoW6ZMgX3YMEAshlvELTaEBk+oocsF57p1CCzh2ATO2Fi0EEjn48gUFxdDuXIlaztYrewY24ABcEVHw6nVAl04HFmBLjsg5DZVArcTynOrIGruGDrVknoLXAEpcHu0hS620fk6U13ZmNNo0HLnnWzs+fZ1T69D78XEiAgIfIA7vgy27nI4QNdWfEtMzVajawqam2EbPpyNqUuxRqsT1iLIFcyy23VmNB9tkm8AHcebxsWBozTPxjopfxlAcyebAwVAjCMWvR0cqNPeaO4LcgfDBhvcAjdk7rZJNfj+Fto54JqsoqIC0bHxgEgGTTYntUBmDx0Aie4Y3FIN7KIAmKTxCGrcD5dCC5dEA4HLBkdIJqzhIzqtS/sPd+yWorTEjYIqBeRiC2b334LAtAS4pQK4JW4URu5Co7wAalssBjTfAKVUijpxHrIVa1rr+tJiLPizAm6KU71AU+T/B/aIkXBoWhPG+FvUft0+bEvahER9AqZKr0atqAbJjhSI3eIu+9jfsum4InEhNst+Qr2oY6b0PvZ0zDbfwL37OjEaS8ckXOgbrZssMKNJ1MTejfGORFh8NJwyHP0Q4Yxk72mDkGO2i9wiNmacdieMJSYESK3YFrMXZwM59tucxumIrEyAhthUASq4Fcou5wKaywUOB0r1esSmdp+woSdtdDmPFVUDqvcccGjdcMpcEFqBL6/91ptwJ++GSnyd+Q3u33ovbFqOSXc46QjSnOmQKWQA7QFFwHtqjgWvdMVChkC0CPPZ+mm85Ur2ebgrFr7S8VKI0Vheg75RvWF3u4lMCokdsDlNEDm47JVM347IofTP6oakCBA0uuHSCuBIEMBN0wa9dogw6znumPooTqpzUKToGCESYR2BsYahoFeVTWBFs7gZSZZkWIQOiGudENkEUGaLWRtY5FaUy8s7hCcm2ZNRIS6HTdC51EOQKRD9i/rBoGlEWlUqFA0yaGqVUDUpcLwXBwxvmb7T26WTDFegjyUdYrcEAc4A0H7cu/dWA58FbEWZaBfGUxsemt4p0FYYC3zgIZ6qi26APqkB2koN5GGAWFqCgajE2IV3wZEmhHmWkPUZbG4IiLAmE8AlcIHygYjK3XCF6iE0aCBsPgZBA2XvJcJKb9izXLBMGQpBN6Quqju7B9ru01TsOZ6mZVqCClooM6UDgkIHZNlgYyogWwb7ACED0xzDxZBvcbHn0j5MBFe4AG5K+O4AhEaweVNgE8AtBhoFBghdXDisuF4AUS0gqRVBWieCwOCGrIV7B/HgMfWNSqRh613qe7IYayysIivqxW3nnz4m7n1zVtl5ckf6bpJ+Cvq0tL6XREIxjmmysTtgB6ZaozD5Xc7xuSf5RfSfyAGLZ/fsxbDczSx0NLxoJswJXAKyysDvkV6Yi6NRA3Gu/BaMmdNWskskdkMZQAnOLs9scCn21gS42SwCWE1cJWfOpVHb1i4IaCPWGgFpCoWChXcOGjQIgYGBePzxx7F582YW7kkg2dGjR7Fo0SIEB3evE0LV+uqrrxhDbYFn8f0FhU+IxbihnVeXvwUC/Og6BMzR9TszYsgR4+1yG4+MkkfWVlsLXn+FvNaX0ijdPXkqyVPuNRdg1dtgdLTAChukEgXCQpMYu04W2YlwyaWs0AWWdTFI8gVe8g972v+11fm7jpgddr0eJS+/jKZDnHh1+iefQJGYiKOTOZlKYoz0+g3mgcs6yGhG93njHBnH6VBE3X47VH37spDZ9kasocg//QkV77/vZcsQ4CaQy1GdokBcPhB7ktvoqzIy0Od9LpyHjA8jbti9G0FjxzI2DemxENDSmdmqq9uwBr+r+RpugQB5LbmosbeGszfbm6GRaFh4C91OL0UKYyLdET2/03Dgbtu0Xbv41r+qoRAmqZOxC4jdRCxLnk3HH0fjh+ZTCjcmY4wboRDHpnGIJIX6UZgeGb9J962TZsAApL3ZGnZKYVlCyYXNuw6HG+J2KcUdFlocccJEYjm3OXc7iVndM91BenfoNm1izwlvxOrRDB7MmEZSrRYZn30GUScJjuhcpnPodsNWU9MlO5RnytG4I0Zg8xNPYERmJrscz/AmFsTxqzmPM12fGF68Ffztb0h88kkve43+tpSUQJ6YiL6ffQYrjbGwMG9dLtsKzDP+ebYchannN59FbKOatQFfr8YrMrBrhBXzTw9g4Yu88QxB/m+6x+Bx46AZNMg7znzHEI1Ber4OfPQRFD/84P2KsSXvuIN7UNxu1G/Y0Kb/fMvQzpmD+Icf7vRxaak6g+pDX0CqiYAykgsjqdj5PuzGelCIoDwkHiWbX+XGu0yFqFG3I2LIjd6y6PmgZ78zzVluQFIGMwfrFwrZ558l3Y8/othnvNGhETfeiMhbb4VQKu26vE7vou2H7L04YQJcBDiaTOwntTvPhqTIAmtlJUpefRVwOr3sSQrfrfjgAyjT05l+Z2fhuX5cvseH0HxaYS3HYM2QHp97ISdU7v4IQpkS8pAEyEMTQNEgw4cPh0VXgoK1f/MWSX1v0ZfCnXYXNucOQ1FRE5yNJbgu9XvEeLJwauIGIO3G1jnufPUZdyUHAhHI9uDAtxE58RYIGXtTgDphBX4xvQmpQIE7U16AVh6LIGk4Gmy12F79JfbWcXIRh55+Az++60JAIpc970Is54N5iB59J0L79dwJsnrXf/Cx6j30V2XhtT5vdgl6XUi9fM8hdlqL04g8Ux5WVn6EMUHj8GTys4wJeTmNWHP1xjoUHC5GgMKGGkUlXndzTsllmuUIN4YgRCGENEAFWYgW0i4IA7TXoefuQE4OJlzJgUt/FGs+ZoAktBWgPr50D2QGKZz1HEpC4YW+LC0Stw/4WzQk8TIGjkAkwMrGj7Hfuu+8txwrjmch4PXOOmhFYRA0iHBP8r0Iqw8Fqt04UngA2eJsBOsouYwQQ3MHQ2NXw3ymVbebv4BiXCCiZiexkGKmlaZ046jtVzzXuMwrx0JZY7M+SYVOpMc3N3Eh2Wn2NJQJytgygrR959bNZoy8XOSCwv7OZ2FSLd7q/R6sLivq7fVMGoGs1Mqxr7+oWuVl93XX9wqhAmMDx2Nx8pLzPlOP572DI01fdQu0/TgpC86VV6BlVgV0vVolUqgeE1GAaxfe5M1Oz+rmYaySphzTJhcLmfakbuNaSLUx0P28Bi1nTnhvwxut4JFwIRqo0+KEJFjOotlcDg4EonBm+pv23J0ZY/sS8b/F6Q3BZtrLlNGTVnYSofdzSYiMRd75Zp9mVadriQXsOGuNhVsSMjzWBbvbzlhvh7YeQGRDCCxrOV32fy3+sENil/b1IymC0YFjGWN/TPB4b/bT72u/ZdEm1Gd9lBnINnLzOllvKR+KKkB/YRYq3OXYZ92LaeX9Mekbrv18GW0rlr+CrDM/MKAtIrQ/bFM5p2nphn8jveAcA9qssocwdwEnJcKbOlAMdYC/EiXdjb6O31+qvbXN4kJVtR5Olw3Jya2Z6fkrXhTQRoKOpKW2ZMkSfPrppwx8u+mmm/DSSy+x0E76m44hdpo/RsAa2S233MJ+tv+7fRmnTp1CdnY2O943fNX3uN8aaGvOzsa5hx9G6PTpEAUEIGj0aGgG+s/K6a6dLGWtmXN8j3Xb3bDruHhhWuxqBnAe0t+rXaoB/nu9v0tZr/9rq/O3Jm2omn79lW1+yRypqRj+ySfs99z774fx5Em28aNwK1kUlyL6j2Y0r5jOnWNZVFn2wqNHkb94MbsNAsgIHCJAwhcUou8yVq1iIXnm/HymBcWO84SntW8D2qRm/fBDWyDN7cbpO+9ExqefouLDD1moVVdtWPnJJ4ieP58VS3W01fXcjSAAACAASURBVNezjS/TkeoCnLuYfqBrEPBiKSpiQCAt+gkIYBtt8hZbrQyYUPftC5FGA1l0dKchcQ3797MkGsq0NAbOnr3vPkTecot3PPGgEdXVGRMDUUXbTF6+QBuJjG/ZVoOpU9ouGPy5z+oaG06dqkdGRiiiIrkNAK+lRL83lRwBnHZoB86CrbkOssCejeW8xYuZnhUBIeQIondTzH0cjb/0tdcQMnUq1B5QzJ/6dnXMiTlzkLhkCapWrkTl3LkYlZ4OAurI6cQAKLPZC2JqZ89G+Jw5rCiqF7076Zhezz/PntlTnrUAfd/v669ZOQwYcTpZ36v69OEEsy+Xy9PnJmks0XNEoekE1nRmvmPF9/s+H37I7l8a3rXWFR2/e+VKjrHmMQLo6JlSJCWxsFrKWFr3HQdGtH/W6bM+H3zAQnJ9jUTh8799nIFqnVnWX36EWB6AuuPrUeoB2wiYSZ3zCgROKas3rTtoXSENDW2jCUdzLz1z1Hf0jBNIS2CrPI5bfxQ+8wwMO3aw3+leqE9j5s9nz+PFmr/vRT68jb8eH05Kf6e88goCh7cNubzYev0ezrc1ViPnQ05cnCz+ikeQW1CC9PR0WPWlqNrfVuyfjskLWYp3v211WM8btB8Tkw4wEO5CgLZFQ19FdEoEBIO4EHWb24yN9rfQ4tKBwkWHhE6HRChjQJvNZUGjrQ4rC5ag1lKKsysewLLEdzDgoZ8gknUtdXK+tqYkH1Gj7mRgW0+NxtbygGcxO3wu7o97qKenX9DxpDtJm10KJ/0tzNTShIN7DkOpsSNEJEUeigBlMNLcvWGvzYPUbYUksh+CI7RQBQS0AcXp3Uvzrt1g+MMCbXa9jYX98WbXWSlWDxUf5jEGIInDu00uFh5IIv68TjdJEAVPj4Qlzk5ptnHClguj2wSdqxJ2txl7rXu9mtnn68deRYmIKo1gGbbbG+lnTdk4HoMP94c4VobCXsXY0YuTCCHdSkrAQrpipMd9OPVomzJe+2C5V9CeyvbVtvR3XF0RNA2zIuew8GgnHIgnXQhaW7sdDOTzTejX5GjCV9Vfsu8JiDva/CtIn5BC7HX2eoxSj2H7c61ciymhU9l3JGF0Pnux+Af8onsFNIO5PYy2Qdkt+NOOPRAqVXCZWmAIALLn3Ykzz/SH4cFDHYC28XoDbl49Er2WX8mSgnVlBH7VfL0KQpEUDfv3oOXUKa/GcyvQ5obD2gy3wwa3SAap4sLfXwS6keYaaS4L5UK2fKFMufS52+bqEHravt60fqI1NTMKX7Q44aSMrjYXDh44iMQhCWj8ZxXsR034+ub1Xk040nWcFT4Ha2u/RZm1FAqhEvfELGDzjUwoY3JRlFiOQLsmyl7rNIOkESik/bpwbo1GoOoW/aYu2/L6/AwM+eE0rBIJ5PevwKChXJQfD7SVacNwbNRkIDGNG8sbvkbffI7Rpox9FHPujWFh+LxJCHC8TGw2uoa/a4junpvihiPYUfIGmhyleKiThEcXBLQRk+yxxx5jTLHo6GjU1NQwFtqECRNw3333QSaTobKykumtvfzyy34nQyBGm8Ph8AJtq1atYmV1xmij477//nsWWuqr4da+QS430MaAL4EAB06cwNjx49lmmDYLvF1q/Z6ugDa6nrPFBWezEyK1DKr0nm/0uhtMl/L7SzXAL2Wdfq9l/V9bnb9nch98kDEXaLNHm7nyoUMxfuZMdpKluBjnHnmEfaedORPxjz76e+3mLuvlaG5G7Zo1DLjgGUDEnuE33N6XUlgYUl58EeceegiktUUJIHyTsRAQRZthAh4dOh1jdfBMLb6M8OuvR8w9lEFTDrou6UYRA6rPe++h4OmnkfavfzGgozNNKGLYDd61iwPZ6upg2LYN8oQEqPv375EOUoeFhdHIsazcbk6PSShk5RF72FxUhLI33mDATPORIwxAIqYK9TeBr7qff2ZAG5k6Kwvhc+cysIZAGmJYmfPycG7hQvY9AZaxCxYg1wP2EChJ5dFmnO5JKJNh77FjCPAkReDr6Qu0HVn3KRZ+kIk172oQ7llM+DvgnnjmFPb9asHkkVI8+3QmSEep5OcXYTjXGnKhicuCRKOF/vQv0A6Yifgr/BvPxEoseJITvSeAhgAZ6pvLYdTmoTNmoGDJEpROnYoxWVlsnPFZNKn9Dbt3o2jpUgaqUVIA3ggEIUvyaLfxCSjoM559Zzp7lo0FSi4Q++CD7H7cNlunTLFLdX/0LJycN6+NvphvwhViBbKxnpHBnisa/7wRkJP83HN+sbdorg949lnvQp/KJGF/YuPqt2yBYdcupnHH2uPPf2ZMVV+jMZz2z3+y6/PAJjF7bE2tjFJiMLG5kQEoWUi78S1vEQXrnvJqtgWlTkREv3kof+1ttvmg5ypizhzGgKTnz+10oviFFxBz990MVKc5iTZUhp07Qc8EzSXFzz/P2oyft+gZ6g5s9LfP/H0v0saET4xD16e+LH35Zca4JACTGHY0Xv+XjPT3zq3unN3Y/j4rjDH4Pu86NAhSUO+TMPVPs1W4cZqZlUNJE9Ju/Jdfem08o+2NiQuBCU8w8IbsqGMDch27EKdMx81JnDajTKRAgIRjEjfb9QxoK2054wXaNLH9kXbT2z3umqaiQ8hbs+iigLYvIj7FuKAJuC2650BdjyvsA2JcyLkXck6jsQG/7tgPWaAAWqELQqEUNpkSxppSlOzhNtMDZi1CoEYItQyQhIRBGsBlZWb7ELEbLocDbrsNh0/nYcLV11xINf5r5/gykoht6XZyWYetVW3D16iCBMhVf17EEuPxRlpcpMnljAeESiEcpTa46hyoN9bCENKIYHMwCduy33krSClmf/OC+PznmbV9mTi/TqWH3hPie76GISCOhPyrYmoYc4ksqjICvfITcM1ajokvThZDOjEAXzWtZoBcdEUEzAqr99p0zRhzDKYPuAYCgRCBQg5kF6vECA4OhUzUSTh6F5UicMbldjINRkomRPrhlCSLgDlet5BYmv6CyK+XbMVP9ctAruSC7+/C6usqMPBEE27buh/S3umw5XLvQN2Db2P1Y3boHjwEQztG29h84L7aaMT+pfvnlzJ50x7CWlrK3gu8w4z27xG33sicVFabGxaLG8rAQGg6SVJ0MZEMPXkIiF3eGQubGG87tu7AyIzhaDqiQ/VPJTg6NgefZ/wHcbJ4LEl6irU/9QP1F4Uph0nDIBRQwo2ODFrqOwJRCc0LloSg0lLB2Lc8k5HqTBmW9xh2McDPXn0W4/OS0WdPIQhQC73+KYwdxUm5+AJtb9/a6vC7dUMvZJ4rwNG4TIyd9yL6DLxwALMnbcgf6+8a4nxln9L9iK3FrVEilxRoIxZZbW0tS0zAGtyzsPT9Ozw8vEfJEEijjRIpUAIEsq402kivZ+fOncjIyABd43x2WYE2txuW8nJ2eaLljxw3DtaKCr+ANsa+kEp7HLZwPqDN2w4eYekLGXi/1Tl+DXBipTisMJafQEDSsA5VYynqTQaIpErmjWgfSpVXaML2XQZMGBuMaA9DRN1eTPS3uuGLuI5fbXUR5f+RT6VwxZx5rZ57YtKckMsx0UfPqfTVV1G3fj0LryTAiACYgCFDYDQ6UFVrQ2qy8pI0gbEiB9bGKgQmj2AMkYsx2gwSmMUnVil/8000HjzoDanjBcW9IvaDByP2/vuZkDht9AOHDYP6PExaYnlUffYZqvbtQ2BQEALHjmWbdgIPCExjJhCwz4i9Q5trArLYZvuGG5hQuy+TiECvM/PnI2npUgQMHQpitxEQSOWp+vVD3P33X3AyCmJbxT38MAO7zMXFrB7Egjq7YAED2sgIkCBGHxmBjPa6Ou/ffBtRXQg0owQZBAZQqGTL6dPeTTidS5/5giQEXPR++23G0qFN+r6cHPR3cqorBC5Q+9D99Xn3XfbZXTd/hfyGFCy4tgZz75oOmVQICgd1ODmev1gk6BAaSp9brC7cPX8rSvWc1MCunwbDaijDyY85djcZbYgpJDVKVsD+lmq0bBMqkirgcthgqS/udJ6kYwmw0m/ezATpCfSg8MvLZRQCScAosTB/bWjAhDFjGIvNF/QlAPzUbVwK+86M+kqi1XpBpfbH8AthYoqxJAmX853ndqP0X/9i45mAVxpfioQE9swUL1/OxholdSDgltieBATSYp0HsinjKIVK+mM010d89hlLpEDPEA+EU59RebzRc0ahqOTUc7tcUPbu7QXe6flzGI1Qj8qCNDUE5XvfhUiiQNLMv0Ps0rDnUCAUgkKS5cFxMBw8DHtcH4jcDshEelTveh+NJQchgATy3ARYyyvh8oRO0/V5FmLVqlXQb9rE2PvtE4ZIIyIgiQtFy6+n2RyQsWKFN+z8UrFb/X0v0hxKY9Jlt7OxQvMIgcF8e15qZ6g//Xy5j+GBNpEyFLKAcMYKaGpqQgCxfQHc+yUntk125cB8/JSd4v07vbcKZ3JbMHWcArfNUaLue+457Xs3F3FCJlVruwyP9wJtt34OZHHv5lpXIbbauPF7R6/nESHnQH6VOBBKMVcnYrV9mPcIio0nvUAbfZ714HqIFR2z73bWhhRS77SbUX/8B1Ts+uCigLbt8VtYEp/fCmi73GOiffkmYwsO7t4FoQwIFTggESphVYhx5tccvPMjp2f7/sJKyINi2dwgkskQm9WfOaoslWUwGw0QwAWREMg+nY9xs65n2W3/6GYp42QiOjNitVH2TEoWwGdU7u5+5ekcQ5GYS/R7qbEC2n5aZAcfw/agHYiTJmBh5KOwCwiscqHSVoGXal5goaCUqZgsTh6PgYrBUNhk+KpldZtLhiIUgZUa3Pb29SyTJJn64XCW9UUQp4SzxAVXnh3ieCmkg9WezO1gWnAEsATLgyFSSTomWujuxi7j99/UFmFd2e24B8CJd57GNw8cQtZpPe7YdBimyAgoqzn936x3tuLea06gdv5RNPVrBUHpOwLaHjBF+5URnt61vOxMe6AtaOZ06Aw22GzcGi5AI0ZwWADEMg1bd9B843YSM9J90et+f5qUsIOunFX0Thw7cAxjuZltJihD1SysVywTQy6RI0gSBKlQBpvLCpFAzNiJPTFiMhLgRj/JXE4XA6hFUhFq3roF59TJSNvbEWh77+WlGHZiGwPgOgfa+uGeF7g19G9p/q4hzlen97NnwOZqQbA8HtMSn0K4iku84WsXzGgjoG3Tpq4phHSRniZD8M066nQ6sWLFCsaa82WsEci2bds2JCUlITk5GdXV1SxElZIydGaXE2jjN8F0XaZ/MWIEW3TzjLYKYQzSb5yGlLtvbRM6xUKeqqo6bA6Yxkk3IVZ+AW208fSEbvyWg7Yn1+pugLcPfSCgTaLWQiSRQxmeCkVEKvK/ewL25jqmKaOMTEeufRoqrH0hFLiRndOM4lIrWkxcynltmAR19Xb0TVcziVmaKCaMDsYNs7ksmb9n666tfs91v9x140O1+etkrV+P3dnZbYA2u06HE7NmsUMIRNq1ajdUV83Bi+9Ww2QBRg0LxFOLk+APCEvgh0AsY+AuH9JibaiCseokin/ktCDJ+x874X6oY/tDJKfQeTFcLgcMZ7chLLP7TGr8/ECbwsKnn2ZeY/K0+Wbro+tQGKeqd2+YCgsZ+NXjsFhyWHz3HUZPncpAvROzZzPQiQ/dIxCq+vPP2XV9NacIdEtetoz7nDIeBgWBZ0zRJpzKIDDMt760mSWghRYIFObpr/EAHoX9Vn36KQPWqHwqjxh+PTVfFhJ/LjGiyNqz++gzAhESSSesrIwBKbuPHMHIFG5TaquqQt6iRV5tu9ric5h7P6erkhpRh9lzekEoD8G6DTUgXVOPzBoyeqvQL00IpUoJq0OMhkYbSkot+O7HVk/fopurEVP1EgPXzlimQhI9Apu26dEvNAc3p38JvYUD5GKTIhjgRrpL9I8PtaLngpcsIJArZ/Zs1h99KZQ4sefi4D1tZ/74ruYuenf6hl/6MtfaX4vAra7CnQn0IiPgi0Jf24dNXmi9fc+rX7+e0/nyMO2UGRkQq9XcuN+7l72zNVlZ7Cf//qbxwj8zFLrtb/wDtVfi3r3seSYQt+nwYXZdb1kE9A0YgODJk1n/0gaBmJqy2FgUL1sG4ylPmnlyUJP0nceHIBVEIv3uD9G4fz8DQflnkBwVj9y9DbbIFESjCoNTBTh9rgWjUz5l162sjEZ0dSUUNe1EiikEuJMkBL7tJp4cAMeuJgSPnYTkZ5/1uw387TN/34sszM3H+PmV2o7G4P8y0CYO7YO46U9BqRCwNeqgQcNwOt+Oxf9o1fgNDXRA1yjGtMkhGDk0kAECy14qgkopRHyMFHPDnkSIvFX/KHLEnxAx9IYuN5VeoG1ZDWOzsZBR27/Q4jZgtHY2xnjCkExGJ8QONRTCAChUIvZvZcHfcKphD5qLe+HBuiYWIk+ZT4PSxkEaEAmxIoBlSu3KrE3VMNfmQ3dqI2Nm9iTk1bdMGltlvYvRT5mFQUEcK+N/zcwtJpz59QiabE1QO+xMMN0VKMf36wqx6VgGu927h3wPpRzoO+YaSCUCREapGbDvslnRZHTCagdkEiCv8DQS5EVIvnZpazORnmdLPSTK4M4BOI8jnbLatp8fCbywGhshkYghUYVe8rnjfH1JzCB6CNrrbVGIoV3PibvzGSfNJUbYajlGGWWmpLDS0OmcRpOvBhd/PQoR3HtoH8ZOHMc0z+wym5dl5FsnCtsjRlG1tRIWlxWRskiWmZ2SI9Q31eKU+RTgdGO18T+4UX0T0sUZcLTYoS5XAkoB3JFuNNVXMva/IEQDoViIYFEIZAIZrG7uHpQCJcSBEogDLq8e4IU8N9nNOuScmwWC43mgrU9JORZ8dwplUWLEVXFzespfV+HVRTUomHEW5VM40gtvPQHaKj76CNX//reXyUYOSXIiaYYPQeCDD8No4oAlt70FAcFqBKiFbEzTHsBhaWTjhZxZtPa/3NYd0EYkA6bjVm2BVCtDhbUCcpkcWvn5SUn+1rvJ2ggXJVNxEoPRxZKxkN7dqkdXQS8JRq+KQkTGFmLo359GrCf7+wevLcOQ7K0MaMsZMwOTs7j5Je/LT9DvXD6Oxv0xgbYzup+xpfgFBrLd0OcDSLsI+79goG3+/PmYNWtWa6bNdr1E2RzWrl2LTz75xO/QUSoiNzcXVDYlUHj99dcZgEbMucWLF7MMo4cPH8YDDzwAvZ578Y8aNQpffvlll/X425NLsWzps5BILn2gbwegbfhwr84M1W2tbBYGDQ3DtU/MbOPN9z3PFxCjz+0NDRCR6DDpGolEHYC3PwLQxphmLXrm8WTMnk40dGghM2H82E5fwMQMIg2RmrwTUIjNbLNJorz082R9P1Q0x2BY1CH2HRltOnsFFeDVw4tgdrSNxSdBXouja2HyJQsTMeOKUMYokcs4LcGqaivy8/VITQ1FZITU3/nnsh3n74bislXgd1xw7TffoOyttxjjyqHXMzH39u1FzMY1978Nt8OOAnV/5Nk6ilXSLU6ZEIxHHkjwAm4NBfsYKEvsAAL4aRzrTv4Ep7UFoZlXoaIlDlERUtQc/AJl+iDoLKEwWLgwmXGxu7zjkzYJtGEwVZ1B37tWMXHqNgtLCom0GiEmLRqBAKfvuIMJzodOm4Zajx4T3wUUUkehZMTgIvYVH+LZWSinP922Y+tWTPAkjCh89lkYtnPp030ZYp2V4ytiTxv3ivfeY6yW9ucR8EZMIAJEiMVErMLkZ56BqaCAhRLyWk2MrVZUxBh5vJFuWu3336Pyo49YSHBnulg8047AMrpGwODBMHuYbXR85G23seuyeWLjRi+Y5qulFXbllQi/8Uac9jCsqF2JrUQWeeONjAFEoALNxzv37+dCIVtavHM9lUVMuaUvncCu7EuTZTo2SIeh2l3YWDS9zZzGz3n8PDc+bicbZ/z8+OBj0xCQMAQUTt3rH/9g7w8CAwk0lSclsYQCv6V1OXf5sMGpPhRm6gumESBK/UB9GnLFFd6+6UyXjL8f6seEJ5645Ld3bMYM1t/B48ezEND21qmDzPPOoxBlWWSk33Wi9upbX8/CLs2Fhazv+LBHKoSe/4CRI72h2wRE0zNDdWjJyUHhc8+x44VD5HBFWQB6RRJ+ew5QJ/VlurEE2sX99a+oN8ux5aPt+Ghfx81BijofekcIe7dOi9mEmeaTiLrtNtR9u5ax9fwxwRVCuAtcSHvwddaPl9ou5r3oq3dHupcUgvy/ZDyjbbd+DmSJUxk77djxYxiQNQC5BQ68+G5rOBt/3+RsGj08EOfyTXj4iXNtmmNo5GEG8Ptan1veg0Lbi4WT0pqPwBGySbPz2M83XuEyFB51/IBcxx6Ey+NxZ68X2GcWsxPGRidkNiXkdgVU4UoEaqXYXLkSm6tWMqBtRnEy4lxbvJekTWxw74kIHzQXsqCO+pR0zwSuEchG72iyiwLaAh2IDQvEpPiO0RT/C2OlRWdA6ak8NJmb4T6bC8nmY4DUgY0hfbCpiksixdvr9xRAFZqIGC23jyJt7sodb8Pd1AiBKwTNUZFo0jVg0j1LIA0IZwxrt5vYLnaWwKczRiKNF6O+DnKVGjJ1a9I4h82CypJqGOrqoQkJQ0yMGiIJF7EiElM2chKyF8NutaG2SofA0ACoNb+Nrh0BGAS4EWOIfu9gApJmIIeLAAKREL5Jcyk8lcC7i5m36HoEwNlddthsFuitegS6AyG1yGC2tUAjDIDTaILdaES9QwcXic6p5QjSaBEgCmSC/AxYo5+a3x/AxrfnkdpyGMtuZn/yQFtqeQnu/+YsKNtoMo+p1XBs2zU3l2Fv/7Z7tVGHQnBPaAN6zVvS7eNa5JFmECoVcJnMCJs1E/Vr10HVLx2yu2+F8dxGCBVhKDyRAxsCMeK6uQilDM4eIyenLDgGitCkbq91UQd41k1dEWl8x5al3ARZpAKVpgqopGoEyf1jBZ+vfrQPMplMkEqlsFOCLIEAzcIm2Nw23DybYxT2Ehfg2pT/YOiyZ7xA24q3liLrIMdo6xRoi++He57/nTHa/ND+XZ//OIob92Ni5GJkxnQdOn9BQJvRaMT69etx7bXXQt1JhjJqbH+OuagB5+fJD/z5XcycNQujxoT7xVjxs1h2GKHgfEhFsVSKoVdfDWN2NvN+00bhGdN9SA8zYtnrozmqZ7vNBX8t2iSTd5zCxXyziRJbhM/e5X2gu0iG0L7exL6gjSELq/kNjXSFan/9Bg4zt5CjhRhNQLRIon+E+ttbDDj40woENx9DwpRHYG2uBQk2W+qLYGuuZcwM2kg+d+AZTBqrwYZt3eRW9rk/AtxSgvIRotBDbw4BbURps2CXJ0KraUJT+E0oqpTAZBFgwy4udbxKKUKLyYmEOBljvO3YXgmTXYa0yBrMGlWDc9Wh6DN8NGZMCYHLaWN6Bj3N+HcxXXCxL+aLufbv/VzSViBmU9QddyBw5EjmkfJtL2OLE7ffexR1htaELHKhBTHSCsSEVbDx8UnOfFQaOfAtVNWMMemVmJR0EK767E5vn8ZTQUMvrM2bxcYa/U0gsK8RA4A2J9OTNrb5nETGiZmpoJ+aMNib60EZAYlhGZw2DtqMmTjGZ+8K9ZxKMgl2IOymGYi+YQEnOk5APGWBvEjzbSvarFMYru/GvjMGGH9JHmyrX7cONV9/3aEmFHZJIXN8kgr+ANKOq/nqK06Mf8ECFuZWs3o1E+onjTmmoVZTwwA2Ahv4kNDObpVC6EjrK37hQpZZloXENTczwFLgdkMcFgaXh3lDLGJioREQF0FARnExAyqVKSkcIPXooyzELIbCXMPCGLhCCRJ8jdprHDGX6+vbAG2K+5bgT3/TsUOj1ZVeBwGB/AT2z8/kknOQk4DGS059JgNlg+WcKBIBZfSPwk5pbPlafJwcQwZosGtvA+r1558LF125G9Ejb4f9qbsQM30CJMHBqPz4Y1Zc1B23I/K2W9l7iJwg9GyQ+cPkvNBhdr65y9dpRGF85FwKHDqUhbkSoERhymS0qCS2JYFs1MfkeaZMuvQ36YLx45VA3t7vvtupfmBP609OL1pUOhsb2TNB16KyFcnJPSrKH5Z6+/HFh73Tc0DPFYU5EghJzL7U119nfdrVs0/PUfnhdwEPtqcoTYD5eGtWOX49EPnQQry+IwoHcjgwpJezAAq3GSfF/TrcH43LpVfsRdw1d0MsDGTi5/RM0tqHz7RK/UJrHKfNiOofPoetuhY5aZnIVOag/6J1kKj8yzzfk8a9mPcisTyJrUtjKWT6dCR5Eun05Pq/x2Mdlia29mqpPINZi/kXCLDwz1EoKT2HjdsDYTK3BQhofhkzIgi3zotkcwHNCydPGxlj6fW3S2EyO9E/XYpXnwpiem18Uo2kq56CMqpt4g367qoFXPkEtHUWMup0uGGot0ElDIHYJIar2QpZkAza1ADobdV4PmcerA0hMHz5NNKjKnGV9h04ba3hfKGZV0KTMBiBSSTRoGFgDn1f8N0TMFZ6GJ2ezrkYoO3fGwLQd7ALD18/pNNw/99j//ekTgS0nTt1DFKTFKZN2yA8wulKrk1Mw656LnSUt9l9tyMm0ICohGREpfRHzZGP8fG+Sew9d1cml630newHcO9NUmSMGA6LxQ5LyW7YmushlQoQOewmFm5MUjC0hiarzzuAxkYX1IEqRKRmMfkXei/V1xjwy7oDWPljABaM3430YYMR6qN3KjBVQR6WhHMFLTh11g6tVooZM84PcHTI0u3HJpo0txio50HLWCZxn/NcBLaRGH1z6ztZGt59tvHt27ZhIklvXEJzmp3eZA0OQxOclIkZHIveIQHUoVpIA2QsPLSrzJiXsDoXXVTl0W+Q534L1QhE7TsPsdDRAccNuH3bIRiUgQg2tXUUbLmqP35Kawu+E9B2s3If+t/+727rQ45J44nWbKMhV0+F/sfNUPRLw05VODYVTPRGEVBhM5vfYgAAIABJREFUj8zKxfArRkPccBSahCGeLM4CJF39NIu4uqRGGb1dDrbn5BP7dAq0ud3YsX0rJkyawsZpc2ERNL2SUWesg1qqhkJ68U5gisygf2KfyDsG/FoaMffRrey2nVY57g1agWFLn+0UaCvvPxHzJk1nx/782QuM0XYsoR/mL/99AW0kA0TRchQWTKxcp8PC8AtmbjeKGvfhh4IlkOmDcJ3gTQT1jWAaj8QibG8XBLRZrVacOXOGZTCiZAXdWU+P7668nnzP09iHDNRg+uRQpPZSQq0UQgIH5CoJ5MoLYCwRJbq+HjmebGlUH1dAAKwRfVBV58AJczx6h1vxoWEqQkXNWPlWLwQlxnn1ljr2ggCS0FDoNmxAgE8GrPbCwb5MOH/a4FIKD/tzvcq95Ik81GGxw59LQJsquh9aKk92mQGNji1s7oudVZNxoqLjy3PooACYzS40G+0wmdwI10pQVGJhi0GyN+4+hPAgB1Qx/VB7eDUEQhGMFSc7rf5zB56F3uwfyj8sw4rHbqlhGbvIApKHo/bIGiTOePKybCJ8K3wxGwp/+u2PfAyBOA179qDX8uXecCjf9vpl4xn8/U0TAzSGRR5it0psSD4URiRWw+kwspeoL+BG3/PheXz7hGnMuGJgFdYdiIPJ1jnIdeXUUOzYbfBuZqYOqsWoxBzEBlShmbJGdmMJwx9DyfMvQxApgbtvW1CFQmYy//zNBWdh6+zS7cdWxccfMzYdWePu3Yh/5BEGfPBU+q6YZe3LJiYbJUEgLTdi5RGrrX34H236CSAjgXdin5GuU+Y330C3eTP7uzMGGwEsZLRBJqPkCwTSRNx0EwewnC9FETEHm5u9DgjabMPl8joj+CQJFIJLTorOyqL2Gj9yJNNx47NkKvuk4331g8g+a2Mg28uPCiGP7ofV7/+A7KJwDIgtxJ/uGMTC3Y3lOTDXF8IiisGxrVsRrSzyMh9lQbE4dVSOnOZMWGQqlDdHQRMWgSefyERkhAw6nR25+U0slHjQwDCs+6kOjQ1WtJhd+PVIPQv/4k0BM2KF1UhRF+GEuTfCQqw4p4+B2S6DQmJBQhRQVq/EQwviGaO3p9bQ6GCbz+5AuvPNXb6OJQJuCChz2WwsRJh0zcgIUCJGGGWCDafwb7GYCdmn/vOfzDlV/vbbbcYJhYYrUlIuCmzziucLBCwJAOmwEWjcp13igZ62mT/Ht2+vltxcBmhRGGnIlCmM6XY+MxYdR+6av3DvqMThiEy5GQcWLsNh8VDkiDMZmEZGshZkZoGCgWzj7TuR6chhn28OnIUyWwhChU3Id3NaWgS2ZWpzMHNuJpL79GMbOLYBFYvharFAEhwCp7UZJVtegbHyODvn7ewHmSNjWB8j4qY8goZzOwCBkGWBvNBMkr73flHvRbcb+u3bGUhPzhkKTe9OtsOf/vtvHuO0GllmYgIzcg6cwDNrJp63OunpEpw5Y8fC++MxdVIIczg63HY4XDbAKUVToxsFxSY8/mwBEmNFeOFvEZCKnTDnrkHd0e9YOGdQ6jgmo0AOJDJibV+3iJtPXnq5EZsdb6LZqfeGjBIw0aCzsWy2KnMg3FYH3DYnpGoJwtO5tdiiIxTzDBx6+g328++LQ+GyGdF8bgus1Se8jgy6JmVTFUoULLFH2S9vMCabdtBsqKMyULThH5AGRCBzwTc97hYaW2s3xuBYTjOy+mnw1sucw4WXUehxgec5gd47ZJfCcdaTehHQdvLMPiiaFXB8uAYHm/rgsLgXyqUhsDg73xeNTzyEOYNysO1EKL7Pv67D5W4fvgPDEs7BaTXB2dQK8MdfsZABEmR2OzH4Tdjy/kvsb3JEjb1jMcuiLVRF4MWnv8f+3AiY7RxoRXPPDZPqESSuQoMrCTWFuXCET8JXv7Rmo71uiggL7kmDSq2AxcyFcpIfknPs61liIV9dQYuhrNtQP4e5gelY8kb1o7KkmosLwduxYQNG0z5PKGQOHHL2XSqjTKoOfSPsFiscJjvEAhFcEhGkwYFQxKgY0+73btRXhcfeQqXoJ1SfyELt7msZ0DY024ibd+wFrAmArHVs0f0cHBeP1YPbgv4EtM2Tb8KgO7/v9pbP3n8/Wk627hMZ0LZrM06mDcInZ7k1J28iuRnzkr7HiKRCuMz1zNlA8x7ZhWY57lBBPspFrvGOX4kqBPZaAwN5OpOjoHbbs30jRo0ez6RqHBYblNo4EP5CwJgvONZtg3RxgM3GgeTEaPM1YhMvq+WS75iqYjBluxnJT/4FA0I4Zqwvo00QlI5pd/2Zff7ViqXol5eHo0l9cM9zH15otS74vK7WENSW9KzzRu8VAt0Iw3A6bcjT78bWKi4BwtDnFkKqVyNoXASCxmkROrUj2/qCgDbKOrpo0SKmnxZL+iPdGCVKoAQHL7zwQo/CSLsr15/vr5u7EXoTl7DB1+KjxBjSX4krpkYjPk4Gjdp/UUAe8Dp1CydUzYezvKpc5F3Atr/elKxKqGR2DO0XjJhjW72C27TII2FvsuJ//ANxCxd6N3608PPVXfq9A23nVj+E5rJj7F6UMQNhqshmDA0+tMm3TdxCKXvwyRNJC7Wg3hPw+c7eKGuKxpmi1r4gYd7eKUrcNIfTUovyJDVoUxZ5bRzuDuHB5AUgrxRpY5nqi+Aw1sNcX8RAPqFUiZp6FwNT6B8BK8SiI8YJWWhCGg6dkjEvQl6Nlt0DbRqIwUQLA3r5k9GDFzniVoT1u9JbJYGIuy9abIjl6oveVFzUhsKfh+QPfMy5v/wFzcePM+21JuNhGEuzUS+IRHJyEs6eqsO/dyQhX5eAazKPYlKYx7Olw/8j7z3AoyzT7+Ezvc9kJr0npJAQeuhNBAFBEKVYsGJbV13X7lpY17Wtq65lda1rwbY2REQprggBqaElgfTey0wyvc981/28vDOTRlH/v+///b77ulg3M29/n3nKuc85N4QOOQLNLkQVzEbctZdBJFWjacdmFB83YX3dQrj8p5/8jBqpYLJRm82PnGwV8keqmb8NgQ8Ub73fio8+D1f6u+WaGMxN/I4V76D2R4sEGpyJ3WZtLGbtiBYLYmEUKkwxjNVEbdHpI5OlIJI1rUwePX9RHgx586BK4ipp/toY2LYiK/QxppBIhCqSIT79NNreegsJ11/PwI1I1lvkNfBAXP4774TYYHy/1b1xI5vMnE56lvnYY6h//PF+t0XHJGYdSVSTrruOgTGU5JDEx//mUsh+pdOHeLhM8j57NrwmU6jwzbcJN2C/bwzz+7s07zvc9Y91gN8Ha9NRGKv3ImbkrNAiI/KQfbU/w9JwCN3fbEDqJbdBnpiN6t/dwzaRLc+DO1CB1Ov/i7jYMyeDenu9uP/+XahqOzfmkELmx4wpWiQmKJAQI0B+QcywxUFIgr1zTy8+/E+4Xa9ZFQ+RWIibrx1ajn26vosWmN5ejtFHvj/0NyWH6L/0NwWfLGLyX7GYyY3rHn+cVQ8WSiSM7UWsKgJtqV0RWJf1zDPcRPQXBmWNqQJZwOlkRTMIJE687jok3XjjLzzi0LsRKKJNm8gWgaaKHSCgpNye2M9fktojMTKJ/afMy2NM1oFBFRYtjZyXGyWV7G0nYMi/AIKRa9HWq8Vzfz0CY2Do4ixJgTY8NnIHMu+7h7HUzHv2QDNvAcwt3ejbvQt7M1fis63hxdni3CIsTP6aY6hrYpl/kjZlMnxuI0uwNVbWo8+XyBbFT+xbh9ExZSE2J3/dqqRR0I+cx+5bFZ8LZcKoX5Ss+rXjIu8rSXMwStTw6gECgyhx5/cHmfH1/yciGET7gY/Qtvttdrk079oYlQ2BTwZV5yIIBWJWDEGj0eDmtXGITwrA5rTj0UfNeP+1AigVIjZ2OXwW2H3mUJECAkXmLz/Cjpmfy41FiwrKkN7XvxJo4vRrITOkoaq8Gw/+Ow9Juh4sXleEUuduxMnTsTbraa59mn1w2f1QWtQQeTlFAYVAKkJ0rg5yhSgEtHW9/QYamgZXgLwy/9NQ0mzguxFKlEhe+SYEQgkq13PVBpszXsOVV4aLPZzufdK7t9l9+HnPHrz7WTQ6OrmFJRWnoaC+IbKoy2/RNmh8pPgtAZezua6d3+5Fe0c9Eg1yaF79CltFF2CbdFxo18m+Q3AKFSgThlmuNAchCTH9tocKsswQCIKheTSEIiSrmrBy7B5osubAbemG19aNHqMXj/8Ulms/eMGXyJ5yHvaWyPHe5nDlQYXEzZJDwwUltng1wsI5ciyYo2CeckqFkKuWqgr3XSRxpsUyJQg8No69R8Vg+CDWG7FBeZ8tUtcQaB1qoyIJAzkIcPs1Qb64UydPZoegcYuqQw9lr/NLzuG3u+Cz2OHzeOF3ehC0BhGUiKHKob76zPOIX3LO32ofWqtRcpPeQcWed2DS7IJgYzJKTFcyoG1RWQ8u/OEwhOpMBKxtgCD8bg7OSsank/uzsTmgbTMmrv3ujJdIiTy75QRAzaEHMMycD1PPj/ikfA0OdUzGglkiLF2kwLbtLThoq0JUvYElnmh8i/SvJFl76vw7z3i+021Az4HaHbGTZdoE2Ho74LAHWIJV7bdBojCEbGMij0Pb/7xzO8aMncIqpFLfnZqVBg/Nq4RCSH4DBYzP52PHon+REQm00eczPjFA+8BVuCCeSwxGAm0xonRM+iM3z40E2m589A3udxARQhklvH/V4zztzsPNIeq/fwqmE9vYvJ36AUl0KsRqAyseciAhAHWgD6bD7TCUFMLWK8aIWi7RRFFYtGDQOX8x0HY2xRAiz3auhRF+q0d7+Lk57MfS502HSJuMivr+LJEYgxhxMVJcc2UiCvLU8Hi4Cb7XboRYIkJ8cjh7QW3A7Qkg6HbBvGc3Wv/2FBR5+VhnvQXdp5is8qALhqAJbcKhFx4LxzRi8b6XQrdHkzyqWEZBwF2k9xF9FikB/aVA27nKV37psy//4EYmAbVl3AGzJxMBewN+PKZFdUc0nr5PCdvxfyNWbYNEn47jvZnQG3KRqzoAo3wufihWY9P33OBHsfTCGCxbFAMC2n7LoE7MbW6DTJeEzuLP4OptCWUjAl4ndDmz2eIhcdo1TJLgc1qwdE0FnAN83njGEwFvYxMqkZHEtRvqJvZVp6PHqmTg3KxR7TAp5yFvdCrmz+PaxO59fZg9vT+TrrykG8W7W3Dx6mzo4vqXOP61C4rf8vn9X3WsYJDJLP0GOzRLJsDadpRJOIua54TknLyX1advjkCcFqi6/Q+MWUXSNGJq0cKcWFK0mG196y2WsSaWh/DeFzBjWUE/VtM/Xmti/jWzpnMymzNF8VErPtvQgQOHSfsZligvXaTHjMkaHC+zQygSQye3Y8l5AtR+ehMOdkzBxupLBnkN8uciCSJNLidecgtufT4FNnsAq5bH4cZrhu5vznSNQ7UtWtyTPxpN/CmJUH7TTch95RW0v/su4q+4ApbDh0HeUOpRo9D0j3/0KyJAz7X9ww9RcIpxxp+f9UEiEYw//MASCgRadH76KduX+kAC7oglxktVeQ81+rvg44+ZpJ6AFX4xXH3//axvpPP9Twb/vCy9LhzaUgbj26/hVQW3YCDW5KNX/gdJFz2IZCUnHzhTyXf6/uj8hYi/6kooM7NYm6SIv3oVbOoq5K3pv6A93b1Sf/XRqxvw1c5oXJL+NT6pW4OcqFqkxQUhUmuQLKvE9PMLcPiHn5iBL42LvKfgwOMuvygWKYkyXLQoJsRaW7z6GOyn5KYDt89MV2DcaDUCQaCu3olVl8RhykQtDh0s6gccDXv9p2wV6J2yftTjYVUiSSbJFqAk43Q4uKIAVmvI24+2JbYX+ehRW6QgYDbjkUfgbmxk4NS5Bu/JRvvx7ZGqGUcvXnyuhxq0Pe+dNdyB/Oo05Jx/A5QJI+HqbYU6MR/ErBCJdIMW+H3Vu9F9bCMDaweGfMFHuO9JE7NEoIiNluK6+X7I3b0Qx8XD8eZzsLsF0OhkWLj+Wfjgg9vvYNlaqBWQWDxQKA3wyIG2mj5s3NSKTTslLNFEUjHeK3DgefmFSeTntC2Nl7y8nl+YUN9M7OIpKaWYffn1EEgUUCeNOuvE1K8dF6n6dPU997D+J+3RdQjKVVBEafDhF204UtwOhzOIUflRuPvOc29Dv7qhnOMBqB9pKXqDMc0oKu0jcGRZXegoN8Z+jKNHj2LipLGQyYHDlq8hFgtx9IgXjy+/Dw6fFd6AC7XWY8zGQC5SYoRmPBQiNXhVCH+wWZNEuDrnDVZ0irxHeSkpfU8AH0kI8ybsh3bFZ2wXvsoo82UzeiHqFUIJLfxmK2MRClUceKwdoYU2WhYC2qY2f4n/7jSFFlrUlpuauSTnxFwrpqvWh9qhKjEfO+qm4UhLFoQyA9RaKdqrK5Ctr8Ghzul45fclyDpvDStOFAoCJzvd8Li9SE/XgFi6tfU2GE1+VFeX47NvwqD2v1/NZwmI/01AG/9eLx+7G9P2lmCrdBYD2iZP+QGCZd+zx3TJPQo0L7sWwcQ4vPFx2EeNvjOIrbjE9gVMklhsFC2DPr8UveVjhmy5pCa4JGcjs0w41D6ZS2rbkqGQ+uD0iDEmppQlEw+2T2FztyVjT+Kiy2aiaHcHvvlJhBi1Ey0mDbKjWxD0uyEQyZCbbMGqlWl49DlLCGyLPPmYuHKsvaAGgvYd7GNaNBOzjg+epUJ+b6R84T3lvMZeiBVKCJRDA3zELDpdQY4z/XR3ffklpp5SLvGJJFrb/RZAq6erF56+HvhIai2SQK6KgcfugSo3ESJi6f/fGjT+94WLGZzYsgHd9XYoemtCQNtVO2sx6WgNNLMXQz/yQnRu/jvcHRzhYTigbYXkU0y8evMpQoeKVWgfVBk3GETZA1fCHdfW7+l8Wn4lm49TPHBPEImJXhw64MeJ9Odx/AUOaCbg+b7LWyGWKWEr/RialLGsEjwLHjQ6ncpiiPdBwI7b6UKvOYAogxo93TZOokzFxzwOyORSxI/MgkSlZufgwWBjZw/27T+EgoIJoaOmpMexZDkBZJFFJc+1GZCNBhWrpKDjkDdbZAwE2qZ8qYfu8iuxaPwVbLNIoC3PGcfmZxSRQNs1t4RxEf7Y4ijJ/1EvwaHmEF6bEeUf3jyk6o4IOn+e5oScCqZ4lOjVcpYGI2rScdmnFyM2LgHj3hpc7O0XAW3kv/bRRx/BbB5sqDrcC9TpdLj66quH9XQ71xd/ttsT0EYhcKkgERQi0FGDFk88SnyF2NIRZoVw2TqgvIp7cCPTOUCOzGEh0cJsDaCx2ckWGkG/H0G7Df7WRggUKlR7whmOOd4iXDrta4hEGvhVVsAC7Ko5D23yHBzsLEBOdDNus/0DQo+cSUmFcXKk3n0nFNpsVNxyC/OlGbR4FAgYgk1MjkgPt2GfQTAAr6uPZW7UOaO58/yG9OThzrvpsSvZwo0keAMjJloCh8PPqn/2GH3w+f1wu7mKj3sPhtsRMSMmTdD+5gDb6doL79/AdPBDlCcv3rYNtRVNOFQKdGAymtq4xcu5hlLqxYhMJTrabXjvGTFbVNCE43e37EJzL7fApEiLtUMpDyA/2QiBUIryVgUEAhVONkgxMr4D6x4Zj7Ts/p5g53ot/1/anjxjBkrUiP1Ru+EhWD84jtapyazdbaxZCeMAKfDEPA9Wrs5nwCb9DlreeINVyMx96SUGbA8XJH1MufXW3+R389Lrzdi9txfdxtP7a41NqEJJBydRKcwFskfHYmy+Ck438PXmbpyo4Aa6oWJqoRb1TS4m/yGm3V2/TzurQh5ns1gl30n1hAnsuVG1wkjWG4EbVGGUj8Jdu2Davp1JTYeL0tWrmUTUXlHBqqmSUTozfr+Hy3JRUCXA3h07oB4zBuTpNlBeQ15UBNydSUr3W7bzimoHdu48DH1MLkpP2phnGh/Z+jpckr0BNRe5odZn4OacFyA4i1QcX1WVMfZUqpAfHd1/9KULIYs6t985VZHcesXdSBa1onn6LExfMh7x01cPKr5Bk7Oqz+9Gc117aHHDs3sHgm8FeUp0dntYv00xK68dt13ciK0lOXCJk/H5Zo6RMVSkJfvx2EOjh2XJRe5DLEECdiOrd571+wsGUbJyZYhpSWMoVQvNffXsgUo6F89yGnjeMZ9/zsC8XxLuvlZ0HPgErp66kK0C9ftFLdzchKLMNAFGhw5TEg4wUIr8HSPBLHXyaAilKuZ56uyuZf/tOfYNY4XxjHCaoCtjRuDmV6fDfooIRP5bI9IVuO3GFMRHC5m/Gv1uHDU18LS1cZYVI2XY1fkfdLka0efpZiDLSO0UxMkzYPH2oCBqJsw16bjrkfrQ9SrkQaTFunHFpL2IdvzIFjJG2Sy8uGsF7E5uEi6LMjGvrTMF3ScBePRMbrtej8IL5vUbh2l8JilMyB/l1AHP2HedWoQQw5wf1w8fsyApQcak2L3FR1B/710wCQ34b9K1MEVlQSDwoSJ8m1BK3NjyNbfYGmpucKZ7Cy2EBAJWNODXRF/VLkTlnjfoEPR8Og58hO7j37LFgSpzNn5sbEX93DDQtirlYbSXWiEd2QurvwfFxrB36JrMR9lCrtvdhP+2rw8d//qspzA6ajae/kcDGptdzCfyw8/CbNZXHtcj1dAHW30RUwsQU6myMxGvn5yIUde8A6GmLyQZJV82U6MTsHqhFkZD4A3C32fF9l0+7N/P9R8LL43BFXenh4C25wuLGCuDgoqZtba5ceVN/W1AFp+vwLSJUhAp7O1PrOjpHcKg/pT88KqxX8MbtxBLr1rEfjN3/WEbKtvj4PRKkRbnRlPX8O/nvjvSsOB8A8TEeCIG0m8Yp2O00f3/Hynk5nZi7qUn2V1kR9Xh9tYfsGl6DNondSAqpgMBjY19N/vfgHL0VGjHzsXTr8Wi18yBNUnBNlyQ/AmS/a1wJaRgY98saFdtR9lr90GV2IqC6DzYHR7oY8XYtWvod0LHmTPDjaK9/Z87JayevdOMxFHTmWdbd6clhFlQ1Ud78ctQT74LMXFqKJRytO3/BFt/7MOGkwsGFT6jfoWYR9S3UIJy9gx9qEI3MdfIU4tnsPFsdhpD7T3laNvPeZvyQSoEqrhL1W8VMZnMH/CXRCTQxto2+cg6nczu4NfKh51NjfBYzcxflH45MqUBQZEEsuSY30Q6+Evu92z28Ttt8Lo4djuxsaq2f43Wjwqhzd6IE85FjNF29c5aFB6tgWHOxdDPm4aG756Ev8zBCv4MBbRNL0rGSs27GLvy49AlsMqgkVVsSaJpM6P0+dUIqN20wGNhTcjHn3/i7CumTxLhssu5AbW47SSqDR/AvvVOnPg5Ewqxi1VrnpbdAvuR15CSEY+RV7zMfAgdNjvJ3aCN0p5T1VxrVxNaKysgicll7iU7Nu2FySYHpDGYP0WOli4BKjtU+P3aaLicXlis4arafMEb8uHcXuTCrTemQSqXsfYwUO55Nu+F34Z82QisI7B2KMC25thRvOHnpKMUBT9qoJuzEium3cD+fvOfj2PSAa7qaOoRYwiELJufc0o6mo8Vc/7CMVUigjzPtJMMEEqFCHgCrMCIUCbsJ4GmoiS/1HdwqDnEyfevh7O7DiKlHsLkCTjgqkFxXBecIhecYqB3GLHTNNs0zEqagwtzlg56tL8IaDuXF/T/9raf/HkJ9Kk2xPUIAJcAUJ/q9B3A1rEqeOQKtNuj0PbTIljqB9PLFRIPG4jPFBNTa3GN/1WAMLdIlQYVb6oEbPMvx7oD09gkmrK4vGk/f1wyGfYRLa4OkCWmImHxVfCrrXAaa9gmmpTJcJ9ogb+X8wwQGaIQNXsW+//BU+aiwQCZc/phadrHGHkUhrELoDBkcwuYiAnnme7nl3y/ds3nISPvaJ0QDncQTteAX84wB6aM+9qrk7B0UdgvqMpSjBxtIfxBH8SCX2/8/kvuKXIfWjDRwre80g6r3Y/cLCVefqMZbS1mBPxhGnNlgxhTRvuRmSbBD7usMNlVjO0SuYClDB9l8Gp6s1mWj2LgNsNdr0HRh9n5LZiXfQxKqQc+eSryLrrjrJkAxDqkSfuhSi3yChKQlKxl1bk85g5IddxikoAs2k6TGs6O/Nrn90v2J5DthttP4qk/Z2HfznL0dRtRXWXEzRecRGdNKfMceqJ4XYgBRhKYzHQXVl+Si5wsFVKTIyZxZBBaUoL2t99GzosvouaRR2DZv5/zyVAq2SKd9yLjTcPHb9lyzpft9NsYEyAy6D5ISioUAIePkVk/MdyEzG9wIIBGko0XtnMeBnzQ/i+82oTW5j5U1IUnrsO1mT/ckorVl3Bs3EP76uGx9WDCWB2U8YPN/Xnz9aFulDJVAZcdirhsiHgZNGUfW1shVquZ/xp5arE+atw45P7zn2d8XnylRJo9U9KC90biq57GLF3KKhwSmBa9ZMmgggR0AjoGFS7QTPifaZ8kzVx+Vdgsd+BNkpzJtvQIOrXcpIcWr6nKfMTIU04LuFmPHkXVH8MTFP64UbNmMbnuUEFT6ArzAShEKmSo+zMI+Cq8+rlzMeKvfz3juyAmDEkYSeJuPLEN5rr9+G95AeuTBhZloINdPf5bFOo5hgAfxExw6c/DppIJyEgGHB4ZTtYEQz6F8TFCfLH+3N4T9T2mcs5cV6zQQJU46ox9UdU998BaXBy6Lt7z74wPIWKDppdeYlJRHigmIFg3axYST3kDnsux3H3taN+/HsbSsHSFMuSUKT9TRHpEEhBFRVVIljUwCICr1j2E73bYGaNQqxbjjfe4LH9BvgrP/TWHJSmoT6JxVC0OM6krmn5ChaAEe7q+Ou3lzI5bheWpdw5iNvE7jcwUoMfkg/HUIpykzgRKnMQnWJJ3MXqauSTS8iWchUd5BcfwJYbSt5ubcag03J8la9oxP78SqZnxmLbsYnibd6Jt7/sMQDLkL2ALY7/LymSSrZUHoVVKWWVzgvaocrMuaybr42j8atr2HAMiqX0qk8YgavJtuOfOHbo2AAAgAElEQVTRWihkQShlXhgtUiiETigETpj8/cGTycklKOscCadPhucWvwCdXouYccsgVuhYVV8+iAkzVGEkOi8xZticLMD1CZEytTO9f/qePG8tDQcRN+FSGE/+AEv9AcQVrkLK3Ns4FoNACLfLB6/TgpoPwm1KPeVefFnRh95JXAEWinh5Otx2P/pEYdYI/12OZhKqreHfjUykZOzGmbErcH7CGqglevT1ckVTLr2qJMSS/MNaDSaOlkIuE0CpEEAhF6Ck3IvPZdezQ8dKk3FDzt8R9AdhrLMhYPNDJlRBLtTAZ+pDR70Tkk/C523JycK0x6fiuc6FbH8C2gZG8VELjpeYsHOvnYF/A4OuYc1iJYxWAUwOMYr2hpMh/Lb0expYnZ7/jmxB6LfHyxH5zymBlZYiQ366EHfdPZIl7Sh+iwQ2ATyUSBooSV19fSk6uzwYP0aDV57tP26fTfs53TbWumO46I5wwnid4yvsWmyD6wLO+mVgSPwSeEVeFPhmYezTpajPMWP/EN1Y05ZLED+9CMs0D0Gt98AusKD6qBrffKrGKes0rF4uRpTehxbddmRly3HooAvmvRehq60Hl2R/hYxUOaZd80dy8GeXEXQLECSqdMADiZDmC9x6TChVICAAhD4/7L1d6Ko9gYDXAatDiBajFs9/3F81QkzI+yY/3+/WqKhG3MSVIH/Upq3PIxBwQ5MwAV6nCaaq7UM+C0PBIpBUmlhtQonsnNltu19/nRXO44MANqpO7TOboZsy5ZxAmYEXaKutRMDlhj8YZH2iUCiGSBUNSaLhVwEtv7a9nW5/ShB5e7rhsDoglIjhURhQ+ckO9G4dC6HEiaZ0J/Ze9iNu3nQMOosDhrnzYfUe5xhHBIx1AqVTR+PdGf2TktO2ZWNV3GsoWPoWzDV7mJejNr0QAgH3zqRRsWyd7DZ2ovL13wPU3PYCMAJNy+7Biz+lIlvahnv/lg5dohoetw9ftT2HTn8llssfxiP397ekon7l9gmvofC6v5H9Ho4cs0Av6UB6kh/amPgzzl/4Z9Rc24g7H6jB1PQKtDoycbyJs02KjBiNH8/9JQ5NrT44XEGkxrpxcFcJmjp80Mbn4FiNEj0mPz56Iwu6KOWvBtr8RC6i4mIRRRAir2fvj0ewIequ0EcEtJnPm467pnKKk9dffAxTDv+EltgYpAwDtE3ctWrIZhK3Mg2qfB38Dh80hQa2duIr+gYD1A8I2T/ROdh/8SfirGDmIuANQCgWwOvqQekbqxigVq4aiTaxHrvH7R90XSO6lCg0OlDQDdTHyvBBfnj9/98hxq3/9UAbb6zKP6k4ExBvEcMu86EuQmovqxoNZdkcLBzXDXftZrQ5R2BDxZLQgEuTXPohjR6VBNcP4QmAKGck/PJ6GGQd/bTaMiTBXdUGic0Ab6uJyRNuaeYQcgrq9InW3tqXDIgAWqhFar2H7ZioYzEDMlkK0u7gaNBOYy37b8ArgMcWQE/F66HdKVsTIL+wU1Wb0hbexzIyXNDg5WcgMlFeaeFray+HWKY6Zw8oWpDf+WA1W5ylJkpw3QIFcjIU8Cl1KGmyoLnZzwAq+pXQgiDor0fJD1qUO3wY5QNuvz4ZWfMMUCZI2YKg1VGFVypuhU4SA7O3B+P057MF62j9HLTaudLzJk87RqjHo8/TiShpPGLkySwTT2F0t6OkdydOmHdjSvRFGKM/j8kjomXcS6dzUPa+0V4CIcSQChXYb9yEadHL0OvthMndzowc4+UZkAhlZ8VO4R/60y80YPWlcSEWh6XPAXfjf7Hj840o7R7Tj8lA+8hFLtyhehXJ7lY44xQ4aJmCYMYoQBRERUcMukxCXDGlGEmJCry4afSgAg7Uln43fRNS02MYUBZJa3dbOhiARqkRdco4NvgaT25HfZuYSTyozRGlnzJ/fKiTx4D281q7mZkwmb8SEMeHTJ8CqS4RyjgOmB5obE2SXDKedVs6EXDbQG2D3jsdi7YlRgYD9IKAMj6HgZdROWG6Lc9gI4ntps2tOHB0iAn1qcky3TstpGIMIuRkq7Hu/sxBcrVdnZ+xtsBungaLHheun/4qZF4xytasYVIz5pMoEMDd0oKaBx4I3evojz/GQdl+WDxGFETNQruzFqV9Rawd9bo7kaYahUkxi9HlbGJMEJOnDd+3voWrM/+CVFUeRILTe/yQB8za20/gienHUfR9LZOtnp9lwYw3/zZsF2Axu+G1tGH35+uRrGxCe4eDAba0eCBWEnlKRKsdnLdJMBAq3ED91/LCcvzuT1eG3tnpWCF91UVssUfvi4IYNVHZM+ExtzMPLaomrB8xN1RVlEzoU++8ky1ynV3ViCtcfdbgL+uNfD5QZVBiDBDQSZnlX8oiGvbhneMXxtZWvPx6I3Ye4QBbvbwPyeoW9pxpMUYJE4rl2W9jz/LwYMufJl01CqmqsEmvAELMilsBkUACuUgF8+6f0fJnTi5qXZKL9gIBor6uRJZ6PJPrkjl5gCqfgfyTrJCK5NjS+hYOG7cz+v4N2X/jFtFWM7TyWDQ89heY9+9nRSxiLxlsVn2m2ycQo+7bv6Czpgzvlt2MG0a/zarrUnKI7yOkmlio0wthKutfUTfy2PSbpDa5teFCxjL49yu5yMkOMwCoT6I+ZmCQh87GL0rRXN+Bpi5lKAkxNqEaTzwYz9oWMYuiRw+WcVJRDKp82fQiZ6JOQcUy+CDwjqwA5FHJoYRC5PkJpGt6+WXGKqQiHcS0pGBswyG80U73LOlcVZ/eyfmvuQz4vOE2VLb3LzpBPkKXLo1jWWuRSMCYVkU/V6KqTo3unsHsV6XMh3tX1GJUmhlucyd67GpUBlfj7Y96Bl3KimVxuOv3Yf+h71vfxN7ujYiVpUEvjWd9VUnfLrj8HEs2Tp7GGGxpqnz82PEhA1r4oD7u+qwnoRRFwecVMnuN2nontu0w4fvtg8/Ng/zv1T7MGFGTo08vub3/4WPoM9lQ2dTff+7WGd9hpOy//e6NWCVUqZme65mirGc0ttZfOKgi9FD78cVytjUswpSUEtx151g8+S8HTjYomVSWpG0U9L1QpmOyLAr6DV58gQzJ+eOhTR3HklPkkdf0AydjjoyhjPmHY9HTmFn79cMMrBsYNL7T/e+3XQWbQ4BkbRukrka0+8fgqxKO8abNrEHeDa8N+YhyNIXMN63N1oB6J+e/xrcBAsKoDfzcvYElCtLVo9j8KUnJjfXEsHrtnWZs+DZs80Eg22tPckBlZa0POxI5FsP1I55EnDgd5no7PHaq3iiARhiLoMONtjob9n5jxHm91aHzN+gTMfPV8/GJ9Ta0OWuwKOkGFEZfCIN0aCbpm++3oqXVhV0/94GYm1nmI0joPo4p3oPQX341otasxafrqyFRyWGxB7Bp22AFTra+Hlk6bj5JleopAcrLX/kLi0xmkdLgw6fd6OzyQSJRYuR0br5J/pU0lhNznooe8R6qrFJlZAzBsiQ5KoVQIWUAKjEUv/p4P/71TXiBwnvEDflCz/JD8r6iY3t6u1Fz7AT+8Hq42Ngl7kMwLqyG+4JDkJZmIErZgK7+xa/ZWWJdiZjz13Z8NXQOCFK/AR6RCQW6OWhxlMPs7Ua0JA3jLesglXpYhVCpTIIuVx029YYTQYvl9yJRkA2ZQAVNgg8CBTfe0rhHyap+jxBBeANu2L19bHxUiXWQB+nZkbeVB/5AAB6XB59/50ZdoxtGUwCNrV4G9N08dRMypfuh0angsw/uu+g8PHPW73UyqSlJTtv3rWeeTRTUB2Vdyj0AAtnJR4uPMxW2oOTgoXvuwfh1ER53AgEcJzl2IY05JBGkMUcoFnNJyHOQHlrKS0H+DSGgjaqvy7XwatTQRev/r5OPUqKvtakD9kPvwEnSUb8LAUcbTF0XwnaAU0W0ZJtwdPlW3P4FZ5EgTJYiEONhrFS9fj56tn+LwzMn4aMp/cdXAtpWpL0GSXu49XgEBuQtvIe9YzHZUshksNWVYP0H+0HjBUyAIuCEOjcD++o0GCurx73vjMFxBzfX4ZNSF6ofwGevpjGgi4InlNB65I+3JsEZiMIrb3XA4Rbhj/O2Y+zMQsSPu6gfO5X9Fm09ECu0rJ8XCISo+2YdWtpc/fwL6fhTko6gxZLQLwEwMkvM+tvTxeqLtbj1xgwGkpFH20DJ55m6DtqP2Gz0X9p3KDYbecPt/eEwNiU9FjpcygkZAonjcc+C59hnr/z9b5hZ8j0D2hbe/VLoOsLS0XzMaLgOImV4veS3++BqGnqcJ/CNQDfrYRN6d3Ui/YFRUGZrGNjms/kgiZKeVeGPnd//hOz6ZOjnJwACL5y242jc8Rd8nivH4ZTwurOgNg9tcR3o1XCJm2VVeZjcUwHZqU0eI3GCSII0eRr+Nfq9QY/1fz3Q9qfti6FVBmFShCeOkU8hrg/oikh8jK4HxtSTnr8Q5kAaGut7EXB2IUvDdYTDRVCkgrRLBm+dCfACIx54Alu+X4fJ8ctg+fxbttsuyXlw6+KxSzBzUIn1yaJDWJP7CcQxWvi8FuDUnFPqS4DAIILbwmWpzzYEMj2CPifruH5J0GBCoEjSjLWQauPg7mvjWE7ddfBaOznw5lQQUCdRR2Ptm5eyT56dbkWgz8eAjb7zm9CeWI3Z6mshadIjYUo0uorMKK7fBdsRP3S1WXAbTHDpeyGdYodmmQMHejaz4/CLgF9y/QP34QG7yM9poXu6c9D3tDBRijW4KPl3SDrlu3Sm6xlK6kj7UMdK8dkXnag9WodDJ30Yi0pMshZhzILRrMojDbDkIUYDLvlhiQoKBwFH2zcdxZff21DRxMmdKUhqRCa1ZxMk7WWDSkTQIrrVnsKAKFpUEPDLF4kY7pgEvFAQMEuLiPYOFyxmR6hQBL8fSaQIqB7ueAQQdQsL8cbepVxVRKkH996sw5Ov9TdCpmzz/LxyHGjMR4+1/wT28/eoMiOX6YwEj8r6duP9Ws4PIDIy1WOZ8XOvow3j5DMgF2tgUCZjUsrF2HfTSsSYVWjV9UBz5TJsjOZ+v8PFcO2IPs9Qj8Ykw2KMNwxfzr3r8Al0PLUuJHuLW7WKAVbEXHL6bBALJWzCSYDvwKDfZNve9+Axd7KiClSp67Gi+/tJKGihoJT50WqOYbvPyzmOe++byCaIB3Z+B7FPgT2HHPA5ekPs2AVjGyG0VJxNcxp2G0XsCERlzeQkV0QmjmBHRrIn6QAE2jq6TrF3T4G6dG+/RXXCc7kJKqZRs/FhyKMzcLQ5He/vmx2qfkbHod/F9LQydFvkzOPs9xf9iF2xlfC4A+hNAusvFGIVmuxcFarTBQFkom47fJ09OO/QCOy7zIcWURP0rcCl341E+mvPocJ8EM0O7lhV5kNQQIlG99DvJV2Wh3nPOhlQRMVBfjHb79RikFi7coEF5pqfIY1KRMe+DxEzdik0aYWQRSUyQMHr6GNVVB2dVbA2HGJFZvjEDk2Ev6xYhqLGacw0+JIJpUiJ6mYFaU4XD+9+ekjGCU1i6fnzhWjoGJrUsHm3XJ/BstXGr76H328DfEDKDXeg2aWHuduIf3+r4eSZiQdZHxcXLYROr2asYKkuCc6ddXAerQUkQN4Lr0OWlsYkPWTbcLaLHWqzNFaSmS4xnQ+b5mJn42xWKIOPRfMMWH1pPAPWBkriqe+aPGUONm/twdxZetanrb6ulEl3+SD7BWKNNTS6Quyi0fkqWG1+Jh2fOE6Da67RYUf7RywZdbz3p2Eft1YSg5G6KZgbdwX0sgRIhXJ0OhtYoovGu+dPXhfaN16eiRVpdyFLE2YnHi+zwWTy4LsfjDh42ILn/pqNqZM4BttTpavZtldkPHymnwL7/g/3V0IisKO+yQOjRcLGjEtzvsaWvgfR1K3E/NgPQ2AvtTNn7AzkTZjOfMmqTZn47OhsnJ91GAZZN3zWbrxyKGxhQWMHAb4kH7so72fERguRm5+IhnY5un/ch2RJK2LGpOMnxzxc/7tpEOkTsP6TLqz/pBvT0k9iRm4rFCILntrKFa4aKp6/6gdIjbuYb+a7pRzYRDEntSgE1BXeHwZ+G7Y8DWPZVuhGTIMuexYrckMgDbWhriMbGGhHwLPckMb6QXvbSQaw0XhKYyaBiJFBfTwt7Ch4oE3mSsXKvOtY/3vy5EmMGjWKAWg+D1DaUYyd9jeQoMhg+1yaejfgVqLLW4NPW/4S8d7TMSP2EhREzWbto6wEuO/RMEBGG6anyPCHG7SMRbEjnmsz92d+AEe7Cw4LtxhUCLUQEyBitOCDT5zwNZtxCbhEBUUPFNDdNw9Hcp9CnZ1jVnFt7h6kqkayvylxNTB55XT6IRAK0HDfXbAf5/Yj79WoxQsgj0lA+55i5N52QyhpY7W4YbW6kZioZB6aLlMzajc+whgycUvuxqFvD+ClotXMcyxnzbvseIYPLsWBljGDPC2JgUkWc829eihEDgbK8v0TAXYNrkJotVLMyznK5lZOY0MIPKU5NiW4dZnnwecwQR6fAWvTYXQd/grP/HR9P4D4jgmvsrZrSEhgC3Oqds+rD/o1gqH+IH9LnyvkOURgT9GOKjzzWRjA0gecSJm3C4r526ArGolUZyXKTrk/ZB4CVCaE/uZPoXbJkduZDKFSgeLY/pLeoS4jTzUbRh+XkCSZcuTce5x2EWbqLoNK4EBzsAVRiiQUG7ewZNToqFlIUuSw5JQ/6GVJAJuvDzs6PmLJ8rH6OchQjUGiMott7wlwna0gIIXd5ofF5sHbH3QwQJbistnNuGCaH/7mbXB19h9LxQo9fE5OwkgkBQLU6DdIQEj1Z3eFCAtUcTe64EIGukUyVamSNhsz4oauTMoz2Gl8FioUocJ3xq1bGcDGF8Yjr1KhVMo8AYc7VuQzJsCeqiS6mjpg6qiCNxCEPioGUmU0AwOFCj1kSdEQ/waG+Gdsb2ezAakZAj4mr+xo60Pf5mv77TUQaCtZtQG3fnKCWxdnAPKENGSteAZd33+F7i0bsGfmRHw1hWOYjfAmoU7SBgLaLs34GNLWMKuV+uVbpnyNtDn3QmqIQ+23D8PnsuOfh24cksG/JHYfrHdthjvQHz+YEbMCFRsXI0anxOILYljl9z89VAyTo7+Shb+p+ePasfa2uYiN4Rb2CoUIlp4umM3cGoeULlq1AM3bnsK24liW3OSDQLabrjLAWbUZzW0uNu+MZNwm64xoNUezIn00r6Gxgf4R6YWKifzng4lsnkFstHMB2sgijMA5r9fLADbaf6iCCsRI3Lx3M/bGcMoWCu3ReChjk3Hfcs537dkX/owLju7kgLZ7Xg6ZqvBA2+ERebjmphf7XR8Bbc0vVkASK0NfURcD4YjVNlTErkiF/rx4SGJk6PqqCYp0NTSTOPYb7SdUiCCSc4UV/JT0ERFBNoB9X+6B+vMgREohfBkbIMpoZoWd/jZVgl6VF+db5kIhVGBR2kVo9jeh0lOOQmkhTlifgztgx0r8Hv6+TjYHEUgVCHqciBzj+Wv9Xw+0Pf7UXbjlppvg6mlEXaAWfVI7Z3rp9cBRthsjmgT45oJw9jjap8EMxyhkpl2A5NTZsNeeYNXu6F/Ttufh6emEu6UNQoUcsrQUZtBN0SPNxrQlt8DT08NK3Ut0erz8nwUYl7QImkc3hdoGMduq5t2Lpg6Otp2RLMbf3+UyWhT3n9eK2TMNrIJax4cfMiZcxiMPw+91oOKh3wE0hyVpakSSTxGdhaCfgBxKZgTx2I/Xw+jg2AMz8jpx4/nlSMxbiLad78Hj6xxEUfdYOkODME3qiP0WaXA7ZMse4sO7f+KYBIsvexc+hRMug4mBaJFRULwKHbJKGMdwGeLYvpHoUzXDKxkMhCb58zA3dg0M0bE4Yd2NXncHWzjopQnQSWPh8TvR7qwDL3XocNX3y8THKzJgkCai3Lxv2FughQb50JwpiM3EV84607YDv6eJDbUfCmLskNSur6iIDax80MBL/gwEtnV8+in7mCaL+W+/jV379g1pKM5XxLpsLfcsL19gx6VTCKwg6FPI2EwUO2omoM9oZSCYSu7HV3u4TOnMqVGIj5Ni24/G0IKNvx6VQgC7M4hL5guQG9cGudCKhk4lDlXqECXpQLTchHRZMWN58lILmvjT5JJiXEoj0mOsDLw7XB2FWAPQbSL/OQebmHb1ilgGRy/vQYspalgpBy3Qp6eVIH7KVSiYkInkVD0sRgf2PPsBKg63wZcxDtmZhZgxzwCJVgTDaBW+3PMuPMlt6PW0o8HGTQBJAkMTuwR5Jr5uHmy6OfCdSX0SeMThfoHaUp+nCwgEkF2pQ8zs83HM9CPL2EYGsQGoN+90NfRri8S0nKRdgFzBaCjjkhhw5vY7UWs7CvNrH0G6NTxRjXr0VpgnReO71rdg9oSPT4sdWnTwcci4BQ22UtC1zYm7jJMoBYNoLt6OQ8WdLDseZdBi5oJCKBPy8Pxzxdj0E+efxE/c6f8/f+g+BoIOFRdPKIM+1oAb71rGmImWhmKoEvKYjLSn5Dt4LR1MHhXw+lh28GhTKkwODcy9dsxO/O+wpunn8huiiS55UrEIBkH9FQ3uzLMqJgOungaWDCAAh5gEmrSJbCCnSsbKOK4owemCFra04G3e8QrbjFgrxMYiVhZNWPQKCxZPMWLJ5A60tDRj7AXXMJ+PlqrDaIjtwBZj2Nfo2ug/ISN5Cnu3G5r+gWrrYcYWInkWRbFpa792wV9XtE0Do5qzBaAYX6yHcU48mh1Dg2r57jyUywZ/N3IXMHEjMLFoF2PC9bhaYPS0sS6B2ioxdQ2yJCZt7vV04vyEM8sYz/T8+O99jj4mraNFHSUVKGv85Tvv4Z/fFLJ2QM+Sr0DN+8FFHpsk8dm6KmZAHKP14MKFiUhOlOL7be0o5UgnbOJIkvvJ8QdQ1j2agWZsASrvP87QtnQ+mpBSYmE4qRh/PXQMAnUoSUa6j8RZVzM5ES1mCZD2ua2sLfFVtYnhOxAIJrCx7ed3Ya7dy873xP7HQhXzqFjEa8+PHASsDXy2wzFMKXnz9vo2fP1tV79dMtLkuGqNFmnjWpCnm8b6la+aXkCd9Rg6XY39tqU+MFM1BrU2zvA+XVmAFFUedJJYOC2AJmow+/ZfVXegzhqWTM9PuAaLk28e1CRoLHr4iVq8+2o+Y5sQ02TdsSWsKMjd+WEJ49m0paMlVvzxT1WIVlnh8CnhPAUeTZ8ow70rq+C1dCJh6tUo2leM7NwZbOy65Y9DA9sjMhR46ZlcdJ7ci/rKRpx/6QWQqmNCck+SABKrmbMNWIDkO27HbsdmCAUimFoNeOMFcchnrnCcCoeP25GaEMCEPG7Cv6fYB5ONS3jx1TCb/DPwYhFXbY3imhUqzBA8yapKE4DPJG8eB/OKOl1Q/9NouBdrrhkHlUqEw+sfxdbiGOxqHuzTFnmcR+/PhC9lB3ZYXsGk6AuxJPkW1h8dOHAAM6bNZGBEwCNCT7cTAo0FSqUEooAUQsjgtUog0/ixu/cTePwuxmyjoEQlqQIosjWFiBeMhcsmxdb/GkO+bbm5EsTEiOFbzNke3KV+C2YTN4YSSKIWRcPfZ8Gxwy58870Lc0VtKPB3Q5wbC18VN85VTx4P083vh4C2oZ4P7x038LuqO++E9VhY+khAUW4RUD8ZWLby9ImHVls5Pq98HCKVDnC78P0rK5EwfRdiJnAsmit3IFSBkP6Wi91sjCFp8XARKVGlJCj1UTwDOnIfSkjwihP6nGfUUfXMNIMJFW3c2ExsO2pjFOqUsRwA5OK81KiDp0IPpFYRy9TcDFAkht/rQs+xTWyBScCQ09jIxuqTnSPw0n9nI0vbgFZrIlxBGdLP34r4edsQ9cMcFOxPgM9QDzUOIaoV0I6fiI8uPgLvqfymoVeOWWlXIks6Gp6KWpie/he2rZPDZOBALppXR0ljMTpqDohNO1SkKvMwSbcAX7f/EzKBAtnqiRipn4INTWFGMu1Hx6BENwXN4f7T8NSgvo3a5+SYJZgavZT1PRSUmFSKtQwcbu9w4/4/V6Opxc0qkqYmCXHTFRrkGziLHVdDHbqavoYhZj4cdZXsM0VaAdRz54cu3V79I+zNZbC0cG2CQDaSkWtHTIMmZRwCTg+b0xMzn5IzZIvBW5DwB+GtHfi/qfidprAwVDmbB9qIQS2QyZgntywh4YzebcQq6jz0GXpP/gS3hZOHyw1ZSJ12N2sLEk08RHo1ZJrftrjcsI3/NF8QuO2lpG7Ah29ffhpBr4vZ5uh1ItiFyejsCcLSVYDAycmIDXCMturV67Hq20ZoBDLEXXEZtBmTWNXrnq0b0bn5c+yZWYivpnCJ5EWeydgmPYSUWgOWVfghGbUQjU1OiDp+xIay8/D07If7zUvJJoMKkNGchGxbSkVjkJ8tw9FaAc5f/B7sM0pCczhKelISlWT1aY4VyElOgs8XZP/2b/4WW3c6UNY9il0HrV14wIv+JubvzdfEIj5Bg5FZCpTsPYjDh7uRnqGHUh5EbIIWx7Zvxicly9j+0/OMOFqjwiOrjiJn0lxYjU7YN/8VRrWo33w9Uo3Up5uOGHEvs3F4efdKlhh46ZlsjM5XwOVysarTw4Jt5FfnpjmogPkP0vYkGRX47PC4HJDLCKijoiEENvS3hPp290YcSP4i9NZlHWo4pCo8N5Ujf/z9nb9g0ZHdpwHaRuKaW16GX9KfyU+WUYKAEOTDRkEgGoFuqlE6WItNDFiLZL3J01Xw9nDKEk1hNFyNNgbUxa1IgzxDxSSm7lYnA97a19fCvOfU2l/ZB8znbG+K48T4YrQPcpcMT6U8CaFIgkxtNoKCACxBC9RKHT44zr2jW0Z8zLCSqv+E7V/+fwm0PfqXh/HYuj/D39YNiIUIxHIAlM9mRdBmg+vwUbS88C+4CmLx9U3hRe103UVYHHUtXPY+KHQxkIoVrMIhHzHLlyL2spWsQyWfjqKfD2LurFlMay/SaRFUyzzggt0AACAASURBVPDw0YXIFY1B4Z0cEEJBMjXqXCljQR0ydcyPvWbGvpL+sqM7F9oh3fg6/Gl5MFxxNQqyxGi8+Zp+3VfKvbdBmpJEJjawdAXRa+fa/x/fDleXUcoFSJH34bxsOwzOFozPFSP55sETZer8eL8Rkg/Z28thPLEVpnJOusFT4dVJVEBCAGViPhvoqbNs3fUmHKpJeLm7C1EZtZAnnhv7jo4vdsvhk7lgKBsNXU02Eu2jICjmMhSaTDlmPJvDZKVnGzTY8r5uDr8VLY5K0MBOQYvfZEUuetzNTPpn8/VCKlBgT/dXmB6zHFafEb6ghwF7Zk8PtrS9jSzNePw+l1uIn23wXlRk/k6G7orMTCZN6tu1i3um+fmIvvBCfGdZD+vUBMxNuBKppQLUnqrIQttQWylPTMT584ZnRN35YBWOlXKL9KxMqv6nYdKe+DgJkzOUnOAnY+ErnzUtCk//mQMvaBFXXetAYrwMVrsPdz5QNQh4G+6eCTTjjbfP9rkMtV1aYhBxOheuW6XCxx+dQHefFCqlAE8/kg5VRCU6q8WMnz9/E/L1VnQapkBqSgoxIk1jStE94yC8kv5MuChpHB4d82XotO/W/Al2n5mZfEfLUlBtOQSZSIUKy37G5uBD1ctlcontturClxAvSEHHRx8xAJwkaSZPB7pdTTC5O5CuykeiMpstdPniIwS2lfYW4afOT/qBKzQppMVO5EJ4zFYgqg3IXHgZPk//blim5eKkm9jvjyacdFwKOtbNOc8jXRUu7jLcu7j2xgNoaOcW1DTxl0t9aLPEIT3Rj9kz49gCdPfeHjQ0D505ovZFQayZ1cvjORZhMIiKki48+5aRtTs+iGGx+rxOjEq1IkFWC4+1k4ETlB2WaeNDvqcekjdbutjigclOu8Mm3qdrUzRBIiCFQBJe2hW5PS06Rl3/LmOD0HF7Sr9jXh1yMpTvrGYLE2dXDQPt+NjevAxbasK/tcJRfjx4//h+bMkZc6ahx93CgLQ+dyfMvh727lJKgSuu+Rjy1FSWVe/1dDCZe5ZmIhRiNZvwu6wmmE3N6JPbUGr8CW3V+9GUEk60DHW/WdICxIqSUW3cD6PSAn2nCFM/9CNrwhLo77oBtResQuV5wJFTStG4GsAy8vRsXf48+brpKIxehHZHLet/BnoLDnU9Vi9l/INsEXMmaTQBR489F2laeuZeglhZd/4uFYsX9JeCrL39ZL/2NfBIMToPJo+0QOrtQHl9FDPlb3Vzvi0E3GWmCjFqdDwOl7hYdUEnebaeCpJlPjX5fsZmO5cgJi+xq1wDWHqbmq/DTzXjWbXPB+9OZxVYTxdkdUCy85ZiyxmrtFI14937ell/ff5FTnxY9xg6nPWsH5AJFcxqgY858ZdBJdJhSsxSaCT6IS/B4wqgt8eD+JQwS9hR3QplTjID5Ajsr7QcxBeNf2f7E2icqBiBbM1EZGrGhtoMyec2uW6HWCBlDAAqrkCxMu1eJgWkfxRJimw2tjoDNmSqxkIljsK02GXsOOQlR/exZNXx0BiUliJHUwu3gH9qXRaT5x08YsEjT1TB7Q6/QwIdY2OkOFFuCykG+O2He/bUV1PSi6r9ClVKVC9V4+C0cH/gtRhw9LkImRcx7yL8L8k7asO37Xj5zXZMzDJi1Xw71v+YhYra8IJh7VWJmKN8FX01e/pdBgFp2igVcgonwdp8nDFEqS2R0fq3JRPxbenE07YZZWIrRDIXHB1J8LvCstvX39Cj1L0RxZaNWJi4FvMTr2FWGUW7inD+3HnsN0vv3NTtgVDlAARBwK1AwCtk59MZJBApvOy90xj1fm1/RiIx4lIVBZiiWw2HI4j9+9x4510O6OaZdP6ObNxkIM8e7v2oRHqI3ALYu6x45U0HMlxGzEcz+04xIxnWYz0QO9w4hHgcTvbjjtc0aHFWsCqodA2RUuZc7STMT7gOGeqCfv0PD7SpCsejTHSsn4fYpOBMLBl3H06a9zIbkm5XM6oth9HmrGaSfE/AgUZ7WLUS3DIHzvG1oGdMsfpkEtLki+FuNkGTnwfdzJmwmByorO9mrLi6FgH2n9SwIjmniyXniTBlehqEfWXw+b0wn/gO8aIToYU/saheO343ypuUuH5NImrqnKiqdcBm84XaNC2sye4jktl7Ln0WbcuDedmKOiTZ+lAkmojkeVuRfP426LYvwugtHFsyDZw9jea26xCwWiAgg3cA0vxsyPJOyYnL69HzzD8hH5sP9185xie1kcig4htN9pNMspwiyYHUL0VsMAmigBDP9XAg2umC+gSKSBYcJbDGRJ3H5u2R7YM/DjHGFyf/DnGSVAj8QfhdMbhvXSOrXEtBwMcbD/qhUwGtT/8DgqR4eKoaEOjl2rIsfxQ0Dz0buiy1vwM2owW+jiLYm3fD6+C2o4q3GRc9Cm9vH+ALQCRWMD8wgVICsVYXUrLQ3Krpb8/D9MMP/W6Vqt7z3qIZEVXUKXFJxWtojXkmL0Ba7BMr017WDFQlAR4BYFFAnh0HeVocNJMLoJo4EspYPQTiX1d9lMmbg4FBxWnO9A757ylBGwx4YBel4doHh98rxQ9c5nWjOcOOruWvYtKRXozJughJy9aw+ZVUFQ3XiROoffERHC9Mwv45LjigwXT9Ffis9xgD2lre56TdkXF74VvI1nKJGeqDXzt+F6t8S/HPvwpgDmgQ1VuND15oQtLlu9A+vjVU1IXaMVkrUPueHb8SEw2cnySFlywVfv4azXs+RMrUlZDE5qOr6AV8f2IKyozjYHKGC97NnCTGz8X959h88SMC57Kzgpg33Y/42meQd+kdEAtEsH25HZYff+ZINl5A/6dHIEAQQmJ4NpdDGFOAk91A3thseAMefP/WLmytmYMrl0lxww2jYLPYWNVVuVwMuYzr6yODpNI8wUYoUcJPlU4JC2g5Co+pia35+fbO70dzeZJU72ioQ+l4sgjigoC2HpkYf8/9AEII8coXz+DCo3sHS0ff+StG11bicE4upt/9B3R6O/tdk0qsxnTdDO6zIOCzemE7YYY8hUtuEeut7pHj8HSfWbknUok5YK5xgByVsjGUoaboGIkn1lRSfQ0sNy3AkikrGF5gcRmRrMxDojoDnoAJW2ofQowyG2vy/s0wkPb9H0KuT2Hg71C+5r+a0cZXIKVrpKqiZWVleOCBB5jx4pNPPolp06YNeqH/kx+sW7cOTzzxxJCnJJDLUVUVMqPefSPgzNLBqDAjVpyM6YpF6Pa3MgBqjm02Gu9+KHQcqkqYePXVTOpHwWeiXc3N+Mr5NnyiAPNyojAYZTBFc0Da1O7xGJ27DOlpU2FytqKj8wTEkEBjHoe167jsCkV6bABdXW7m2UQxqUCGacUvQB/sRerIeNhra5mcRSSRQJI3AZbU2fjopzh0eILoFgJp4gA8QqCD/icipmtqkTojbKAdAJn5CjF/QSKUShHa2rnrFAmB3f9uw5Sr4jB7hq5fxS3KDlGFQ2r5+SNU2LShE9v39UG99AVoMjgpwMgiIPMgeRpNRlPtGuiXBvBzPucdlyLNA4RiZI/JxOG+rSg0LGLZqKN/aYGz04fe8sG67LQLo1H4MCdx+J8MmvhTZp7isbHfDLlYIV8Gv8vFzOFpYKQB0trbiiPrbsfImZej9Y032P52A+BRAF4FMGnZ3aySY4WiEh+3PBW6pbhgAuK3dYAWy7R418alo3v1asy9+OJhb5vANGIBPPNiGCQauPGq5WEqO1VcW7Igelh2BQFvVPb+n2+2MACP2Bhk3F9Wbscdt6TCavUxYC6yWiwtjolZQIuQ7BEKkGkxH3m5KnYutVoEs9nHJo759Bn72w+dTnTaqoTU0fkDPuzt/hrV3UfhlToZGGtPbkVi0Rx0zN0Nr6w/I5K89Yj1SD4vZwNA8ddq8RLI6mVAivSbozC+9SHLSlJRhJIVK8JVDR97DIb54Wwn258kGg4H61NkycnoWL8eKX/4A+q9J7Gn8gOUIuyHw59PGpTCIwjLwniJM00iSd5KDBKaZBKo9lPH6aXB5FO4NOX3bGFNRUSGCmorb69vBUm+uiLkaA/dndEP2PhiYxf++Ra3EDpdjBmlRmKCFJ1dXhwv48Beagv0viPlbgScRLZBWpQTUEBhs/kHVUilNvjeR2344psuTB0LLJvRi9IaKRq61VArgqhrl6O+sf/gSqb7r9/bDLe5DebafWeUKPL3RRObVsH5+OzYHPRYuGu65KJYjB+jxrw5YaYfPf8T9UcRk6hHtaW4H6Cx9OM4aIq7WMVow4IFQ0oNiTUT8HpZgoX+v7O7A10ffoyPb23CDMkCJGdPhS/gxc4dz6I3GYw9MLN9AjK2WSF1C+GqOEXrOnXhBNTTJL324YdZv1I/BSi9kNsvMohdQHIdYrUQ+7HTWc88LRvtJwa9Wmpr6arRbAKZHzUNSpGGgS0EIPe4W7Gz8xPs7w5LqXO1k+H225GpHseAEpLv0IQoWzsRP7S9D3FNKgLeaWhscaEgT4UJYzXYvK0HI7OV7P/zQe/7xX81MdB/6aIYBqYMDGozVOl1z/4+BrgR6KuQC1k7oL5nqDBIHMjJ1eDe+0b1a2N0nrW3ncSFF0QzVg611SnBg1g78mfEX3cZPA4jHB0VDBwmBiUllQgMViWPZmwkVpXqlKSIPy8xU4jN9HnJPDR1ceP2v1/NZ/3h3q6NDEhLUuSiy9UAAv958KnP3RVixsoDOsxMupiBnvTcNza9xBiJxOImL9LpsZeAtnf5bWiwl6HeNrhAB/UhS5JvRZo6H7GysE/bcL/jDW+3wenwY9HlcYhJkMFvc6Lzi51IWhv2VoscByOPk6ebijUZ69gC+LBpO7a1nRt7jT8WseqIccmDheK2OWj66TyMz4vDDVcn4e6Hq0IJIwLTunu4PpOK3zic3LunZ50zQsmSS02tLkjEQkwY21/Kw9Xi47yfqKAIgd095nq4j5ez8Zl+dxTU/xJgSQt4TfVNSPTOgc0WhEIuxqVLTiUYTl08nY9Y5fwYyN8TvXcCSqjfu/UKCWytx+HorIE2YzJuWCdEl0mA9CQBrrs6A1oNVXMTsj7Z5w9i/aft/fpPOqZI7oRMoMasO76AV9INn6qZyVfmRa3F+JjFcFjEMElKIJL4UNZXxOafBLQtTFrLLqmfpcJBMyzM3iOAEXn9qyeqdWKotdzCkxa0G5tfYkAuLS55hht9d0HitUwq73fLsONrbh7s1VbBPOpFKK3ZuFzGgTRioQwq6OAzmbFtuwvmw50hkA2wQToqGj51PAIHmxjQdhAJeLeIG79oLKaxnySDpFj4V+Uf+jVjAmgXJt7A2LsND61Du6kcbbeMQq3/JOsTzzXovXe5mlgCz2NoC+0+T78ChjeOQ7K/Fprx4zHiySdZQm04WR/Nkb/Z0gOZVMCKH1F/U9fQPwHIH3zRZDPWzCyHfuxilNcK8eBTRtaW1r3ShTZXJdJ12RC3zsJDj9eEwLaVs9uxYIYY8Xof87ilQiAkgfUzRkqQWbxY6vYzttXru5fA5hTij0sOI+hzwF23jRVkIeZwlrAWl7qP43nJihDQFr9zFPI2rYIvqEcCnocUrVBefx2U+VkIKjivJvIP08pi4Xe74T1Zg5Z/vgR5fh5i/v4glEo9Y7USo0wjMcDu62Njjz/gRcDjha+XAyOVQi0UAhVOHN8Cs96OH/AFvHI/NEI9FomvQMsH38F4cyyqbeGq5vxvk/q3JEUWY57SuETj8XCAW5Z0LOLEKcjRToK5JQ1P/t3GyXhdwPUXBTBjnBj2hwcXJBLmjoT1lgeYxxtFvCQIiaIVcp8cIlcn5NYj6K0rYhLT3CtehtdoDFVHZ7/XU0qoyDbY8MhTsJedZLJRkphSRC+/CH0/7IA0NRlpD9zDgXQCEXymXs6rTa2AUCFDwHtKZihRMJYNVbYM+n1wmRrRvu9DWEtPAHWxQPNgdYIiJxHxdy2BXKuGMjX9nCsoE0Pd6+xjvs2uXo4xp4jLgkiihISqMw70Ihzmh0es99K3Lmf3QgyyJ/b1T2JE7iYj0kjGQVS7s9F5zfPIO+nEdO1C6C68CEGxBBJFFLxV1Wj7+2PYs0iN5lFcuzKo52OrTdwPaIuJlqDHyCU/cpNsyI5ph9EiwoGGEaFTJkt68PzLBjgkWqC2HpZHn8b2+9UwJtlCxa2I0fZJPeepSzGQgGEztqFx698RO+duKGQCuLsq0LjlyRCwTdW6IxN8POuNFZTycRM3Yvc9/owKUVoRvLXFkCWOggBymJ5+Fb7qptC5C77hqqnSfNLR3Q6JWoviEyeQOopbJ3/5Whm2lI3HBZMduHbtaHhsJgjFUqh1OiQkhhN/BBRRO6r87G54PNxYGp09GTJDGnpPbmOWNGeKo5JkVMxuZUkfZQLXb5q7Fbi7nHtWX3s24MLSnxnQNv/2J0Osui/feRWjm0uxb2wK9lzoQs8Q6rKrE65DijwV8dIEJMgSoBKpoBSq4LN5mRzUY3TDXmKGJFoCd7cdPV+3Q5amAgFr9M/SsgfudhP8FadwD2KvKczAiAMI6B0QysLrHOOMFfhCvoEJByOD5lQ0c4gRpyJWGoM68w/MD35h5mPM2kfkD4ZVgfrBc65fDbQZjUbceOONuPPOO5GYmIi1a9cyL4jY2FhMnDgR77zzDnS6gZd9ptf2231/OqCNABJvby/q/vxnVsGOvLEUhWPx7tWDJ68x3hgIG3uQ1KeHYvZUTE1aDoPi/2HuLaDsqLLv4f3crV/ba7e0JN1Jx90IMYK76wwaCDoMMMwwM/jgOsAwuEsgQASSkIRAXDvdnbS7P3f/1rnVz1qSwPBb/++slZXkVb1b9apu3bp3n733yYRQJIXJ24WN+77B2LKxbHD81PbSr/4Bp6kuh/3QIuSm8XDb45xHAHvowmaYebFMdEW4FrfNaofXZaMVKnwNDWjgFeCD8BWwxlXmpAIDM32Am9eFJqEf3XwtWgW//j7IJHzk5kgR8ofh8YXQ1jXc8DtyrpMfuJ9NBuf+FwwoErsBeelY8Gb+FQXnpSIAH/w+H1RaDbb+tCWWuSca3qDhZ9ATgqPdBmuNFbqKVPhcQWy7+RhkqWIs+6wikiD91df3f/lCpKAG5xcxlyH0UoGSsVSIGSd8czOCde2QFxSwzNPWwsOoSWqET8K9oOk6nGjSR8ySoRJXXTcP5WvD4BvyUXb77XAFrEiWZHJeceEw67usYqZUyv6/c91R+HUGttCgSf7RQ33giYQ4/YysE0qWfsv1oWIFdQ0uXHQuVxWHwLf4xXOkzfVdb2J+2kWMRUbn3+WqZywxWpgfj0FDLI/dxm+xqfu9E54eTZDl9mQoX5/JQLhzBifqHqMfxkMOZJ4yMpvjeA1TNbDqyy5joIh+6VIYN3BmuBTqKVOQe//9ECcnsxcdmdb6TSY03HcfXLW1bIJE3yMpQMpZZ4EA+M/2PsDAZ/6kYmgvPAOeDzegy3iEZd6Luw2oM3CurRK+HPdVfJxQIZA+39G/BnuM37G+pxWlsEz/jJQzsWtgDbrdibLpi/LuYybkxLqjQg0UIr6YTQwiQfevob4Kc+ZMHgZ0xgNytAgkmTGx2Gjh6HAGQKyakbL3tNglAI2AtnU/GLFluxk79nAm1GkpYkyqVLHPI0GSKKczyIAVAvobyFS6z8c++y0xa5oGVnsQYZ8DZeK1mJMeyx43hE9HZsUcGLs60W4zoLvbhXazHi1DCLgEJl84WLGVzoGuYbO9Ch+1DE/YLE+7DjqPGvJ/rWdyfwLaiLUcyUBT36AggI28045ezxXEIfA2Ih2nxf3c176GRM310X3z5mHnpZzk6bIH5Ai5YiBypF9Frg0BbcSwjIRxkhpNM3nwTchk4MyslHOGMT8i+5J/IfUpAm0s/r4EmTLtQ+MdASC0XS1KGearczL3RwgJLi38C8Zr57Pn/mR8LhvtB9DmPIrxugXR4jUnOhYtZCnZQGPQ/sMOLCqyoubTHzDfvxVZyxci789/HtYEAXcEzLz1QRc++bwbLi9whu4A7vmAWKMnF337PoOztw75pz3AgMLvN5uioN+9q3JxyqlSvFh1M/qCoydBIkei5z7iBRMBnk7mLIihQwtPkpGTMXiOciwDSE82rp3HLWQXX5CKS27NhnHdLnh7TAlAG22vs+9ljF9iahLwQkDtSEwSmoDSxLTP28bYa52uevauJK9Kik43AcY8ZNI2d/2oCQQawyjZQF5z7bZm7H3nTHTWcu8aAtjGTerCDTfkIUObgXcaH2AWEvPTLgaZ/VMQi4s9a4MFaaj/PVN7HStwRIAzK5AzJEQeYKpkARZU3IQDpo2MzZ4lHYs8NZfN54qZnDfsvXXexU3R+z65UoWSMQrkZklZ8osA5n/cX8DGxKdeakNXj4+x7k4U4y/+BsXTepAq5kzrDxh/hMJdCptieMKGtisFyXAEE20wFhuuwdIRgLbIPafv3fN8MXTJIpgH/Pj83x3g83m465kxkMo45guBk8TcpetLZuDE/I73oKRxIkNSCqffAX/YDVOgDenhMVju56rQqQTJgMOLrhYXtr3dGQey0XvJBL5aBWnpbLh296BWlYGf7Um46ckSjJ2shlAUYyxSW1RoiIAwYkedyPKDEpWLXjLg2Pw+dM9RwKiIJf/ot1A/IMA1XZaPg+bNkPIVWJxxFT5vTaxMGX+faF57+rp8pFx9Bfi+IPRLBo3MTnQzSZJ0wIYt2y1sjKqtG55MfvNfqXh/jQ8//mTBudf2oyOfM9yncfyBik/Zv+ndSX2qiAHKXvz3pcQEQvxp0Pt98zYzNm3lmFfXXazAnKlS1Byx419vcUD1PN5OLPMP4HHB6VAt4hhtGdvzUfr1WfAGcpGKlyFFA1SrnoJEykMohfO7kvGUUEq0rFq7o6oK7c8+CUXpWGT85X6I1SoIQgI296QqknwpV+DMY7cibPFElSadr30DT2sPPK0ci8WZ5AP/1knQ54+B6OcBWN/4CfLHl8A8xs8KtdA9r9DOY88z9TmZUMXuH/VPmhvTPMfs74HOpUPYF8CblofgDcfATRpfJ0rmw9tZgIYGKTZ9k4UZeXacNsEO/0dv4inZ3YzYMDW0D1n+NqyWxHyy6PyStMDUiQEUqHpQME5EJdSAnVxBB2FWCYRuP6do8HsY+OToGcG3jsj6ckAzYSbE3mT0f/wN+NPkCAld4AX5SJq+GBJNJohRZFq3EUnLToHL2IBQyA17+36mBiB/OO0Ycl8H/I5+2Fr2cWDIL0UM0NkgnoBwsgKZykacw18LVGdCnKtCxp8uhFgqAmQByPQ5DNCjdUMCSDbozxoK+hmYR9eWwDF7exXM9dvg7qmJAgoEMDIPSX0+cpfew8AzvlDC/lCwv+MKOZC8tX/famxbuxW7u6exol3EGNVqLRCLBZhc6sBe0wDS5nHzbHtLIZb9OAU7XMUI3/AIUnpCOMu2BOoVZ0Io06LX2wZtqwu9/3oYa64VwanhgDSZuAiHfSqoj+jR+skKyGR83HGnCu+8bUdnZ6zCdeRZKc+y4uz+x7FvUQ5kc4OQStTwOMiUsBV9JXz4xKEo0EbfaXfWgmxbOFuQXNxU/Dxj91OSVOAPIOC2RK8B23/TC3B21+DBH27GdRVvwkbkk64gMuQtmLl4Bnz9tTAHs9DX0Ytj6XWQ2XIwdcUC+BUm6MM6eNx2epkhtPIVWDKA1EaOtFH52NPw80NwwYlAwA2BXIGqhnpUTqhEKBjGrq/34YU101CcYcMDfx6L5mYb9h/xgc/n4+pLkiDkBeHx+OH3A476DXjhA3HUYiNqpUHvPCococmFUMiD19gSBXzjx5ojGctRVboO7tYSyHI56XV8/eKJBwpw8ZYmBrRNvuwsqBWcvHb1O2+jvKMKOyZk4qtTOqELSaEPcWw1I98FM384U222Zg4uTL8ERfIxzCpL4PHB32dFIOiBz+eHiEBYsZRJXEPwovHr21k1YqVuIYT+QlgdH5D7dfT0f8gH8lRjUZXkw4A4DHmgkepTnjDyZEW4qODvbD+5UAOeBxBL5SNWZv1dgLaVK1dixYoV+Pjjjxmj7Z133kFpaSneeOMN3HXXXZD9yopdJ/yFv2KH4wFtkWbIwNK2YweTDxBLYM9tSTAGexBo6YCsy8sWPEODJpK0+CAjTpp8ROQaJN3whtyschNNEikbR6yVytA0/OD6GFaBjWV/abJAkS0tQbvnGJN8pAlzsFR1MXZtNsBk4cG5djWmBXZjt3AaGgRFaBRwUr/SfBGK8wQ4a54cX341gO8Ocay1lFAY53nfgz1XCbFIAF6gHDKzjGXnJGjEUVEVe5FozuBeIIRvBUPA3mov2rq5hW1uFkn2hAjzeOg86oQtcZ4TvQyknSfVRmQ70XwzHuUymJfcwVVqI6CBrmfpa8M9Gii7On/mTMYAIpAivrQ5ARbEDJMYOC+xDRdUwdXrY2DborfHQqQ8mcfgV3SSE+xKg+qO/q9GNTgneSFJ/whMIybfR4kWEyc8EWKPXJr/F3S46pin0vcbH4I7TwW7IObZFN/IWO0snJlyIwRmD1rRAL5UgvyeVNh27ULm4EKe9ncePcoyrlTFMT5oIUsviQZ7jOpL29mCm3zIyOcg41rkKSuictsT/ggA1C6xBJoch6KAaIStMXThGCkgkK+swFnZq6CXZDDzbHo2iO0xUXcqdgx8nSAVEHikGPPhpVC6W4HTO7B3cECn5+yWEg7c3nRNDWyNbqhypfAM+OEfBGykySKIVUKMvSEDmnwZ5IbRvVXifyuNCabvRy7zTlLg9KuuYiA9yQWJWRTvuxdpR5qXB938+eh+551o0+M++AAtDz8Mc0st+hbocfrKd1ETOIAG+37mazQtecXJXPLoPh81P4J9pg2MiREZW0ZqgBYVl+b9JQp40HMoHDfACpDQ4nloPyOZ2FHzXijECubpRUAd3WfKDheIZ8HemREF3yorVHCkSva4IgAAIABJREFUrx9cwPIYuErANLHjPlndm8CgG8r+GOlcyV/ponPSmNE6LSooiIl5rMHFWE8//WLB3FlaBvZSvPNRXHmpwQbvvTUdTW0h7D1oG8aAiz8mHYvOP75SI20n2fkrx1ZGr402mInJmacgTZbLAIRFuovBMznQ+vCjDGijEtKZN/4R6Zdeypr39fczH8+B775j20mmNjQijMnI5363AzsuOQ37zwHmvglIc3JguPJKtqgh30bqYyRhjm+Lxlvqj8SkDAv5yLp15QllnSNdcwJP6m37saN/dQJjL7IvyXEuzPszMuXF2Nb7CQPPZQI1XEErelxN8IScw6Re9KxP0S/H9r6YfDvSXq5yUO5MFYiFKsgFGlRbtyc898RMJTPs64oeZ9LCk5K3HjgQZarT9c368CXUB6oZKyxeIhtp74d/vId/7hwLuTCAVbcWDZOtjvYwsqrBK2sSgGEqVPDo/QXIy5Dg7cN/Q530J0jMOuirKmCeeARBlYdN7MijkqSdnqALE3QLGKD7zZ730KbeGQU9ydogS17MQA6CPMgvjf07HGZSt6uKHkbxoP/frxowBnc+vNOK5/7ESToNuVI88t44ND/yHiQZycOAtvj2aQHW6qjGGw13R8E2Oq8ZyWdgctKSkwJUI+1F3nvvNz/EgF16JxDwQfedgLx4udgM+bUQ2HMRTNuLvf3fI8AbnvgjAIWqiJPhOgX9nyJJYmDgWXzQPG2CegEGLM3Qb+0Bf8NBFF96M9IvvJjdj0erLhx2WekZEPNjhYjYc+7lIdO3GKfkng5ijFNEvOaITUGyVkpOxAexKSViPksuUBCrklgXM6ao4VHVQnzK6IDP8e41Zd0lPAn4PCEq5KdjeuppEIn52Lp1K+bPm4+ORjcevinm73j5HTnobvOgu9WNmr3cOd77YglKJgw39iaGGb3jN/dw4D6Z0Y8EeEWANjFPDmlYjqDRhk2vt6PSEmFktEGg5yFo5JIuqvlLYN/ahwBfiGAoDN5fzkB+mRzp2UPouYM/nICbLT0fYb/p+wQLBgJKDfoyZPynFqkNSVCYcga/cQwZN1wB8fmLRgTv6XcRSELz+LXt/8ZBy+bjPk4056M/1058DsnFk1iVe4uvJ6FQyPEaePO9LhQXyfHIkw1wDcqfy3KA2jaOubjgb8/AHoiBpjROnpZxPUL9JbhuZaIfISWXlizS48s1faxISmoyASTA5q3mBFZkcpKQVWc/2sA9M5WXvgi9YgBT31mILY4FsN70ElOkFL1bgpzDy+AN5sFwlheaNO4eEGlJlxtiiWYBOMYjsba87a1ofvhvkI8pQ/5DI6iHCMyRisHj82H56TAG1u+Gt60XQefwRbTynEmQKbVw7K2Du7YD2XeeD9HiIgbaUdBzTaA93atIhDw+xpSjfQjMcxzgxjPkqGCSDOBwx0a0qJuYOik+vJYkHH3zlqgHY/w2ugfpM7eBF5BC6c9k/sI8hRkSrQnmo+VwdWdi8VwHlmd+Bl7vYXSkAH4hkD98CnLcfvR7bmzcfSbW28rQIOAMvPMyA7ij/GOEvgiCpwhAcp4HAY8JQrkK+vJlDKyjyvJU3IhAMp+ds07ymtoYoCdSJTMfSWvzXnx7ZAoqUqqY3QhJbpm00BXrn+RXR7J3CqWBA1HkGWVQZo5n0llqj6ookzSRPIGJwUUx7Z/cmnGkoPtT9OnZOJwagO7sdyH2Ale3ngndORexAlHELFvCPxN7etfAzLkMseDzpXCHeJDAjaYvL0GScxbue0CNo7VefLK2Hn39YXb/ZFLg4rP9KPRvxU7ld+jjlNDDgtbm95Z/yABi8poMhL1Mbv5E9WVs33vHccwy6pMEuPCDQQZe0rsrFApA5PHC2bwXx9b9O8EbTpJahtwz/oRAIASRUABLvxcf992NHvnI677IiYk9PCiMYVyWcif4ei1C5DkfcEOk0uFQQzMqy4sRDIZhPFaLVU9yRe+KMyzoMCrh8nLPUWWxF5myJoT9TtT16NFgilUgjhznT3P/gyb7WOzqmoL2PjED6mdXOKBUy5k/Mgv3AGydtdjq0KDe8DxkXTNgFLRAnN4GgtsicNaYJj3+8LURHckpyJ4RhMQ+mFRulGPcINBWN74TF9YwHJhFlxJ4fhqg8wmgcwXRpeTBI+QY6Vm8FCwznIt+Vzt0B3ZhhnwSKzQTcAxAoNRDrjKwwkE++wCTvQ4NYmIaJUFsKcnCDk2sIA9RkSJX4rTMGxiwT/gOscMpCUq4j8nTjsAgMz5LVspsB8arF2Ga5gzGvE7RxqpFR477PwNtXq8XDzzwAJ5++mlmtPfvf/8bF110EdasWYOCggJUVFQwBPX/VZwM0Bbv0xGR45gdHczgk4IYB8FcPfPuco9NQW2lHb5w4kuCqikJhMLopHNF5o1sEk3ZF2qfFlxkds9LTZTEkG/PU0euRI83MeN9muoKzJItY2BV3SqO1vwv+T3o4mewfxMtNSuZj/pODiCb4QNWLOmGIsWCb8s+hkPEZe9S90xl4AQfbmSB89qI9wGgRRwtRMLaZICMD+1mmGV2bG34Hl2bXXANvs9UP80D3y0DAWpUyMCV0cUVPCjpQkjEQ2FoOfalPM/kjsv/RUy2UriOHmVAW8nLL3NlquOCFvizx41jgBptEw2WWqYMSPWVV8LT0oKMP/wBqRdcgLqPzWj91gh3vw8jSUhDgTCTK/GHZD9/zz5HC4v3m/4OjTgZoVAQfL4AZk8Pmlp+glOXaAxJx6XrcNrX2bDMN8Cdo8S8mbdCKdIhiCDrE3a/iUkhRlokkddI8srrsFPyC3a3fA6H0o9UGCA0uWFM9jIgVyNIhttrjRr25/elYsmmPBQ9/jh4AgF8vb2oueYalLzyCr4XfsNAPNZvhEp0u5oYK+FkYlLSYpY97HI3sqlNiHIEQRfK1DPhD3sZqEYLGVqwEqPi96wUS+dH4Box1IRuGVKOjcd4sxGhpg0ouO92JC1fxjKlES8+2r/7Jwt2PhAbOEf6jUIFH/NeKIFmDDcxGDjgQPLEkasFGdetQ8tjj0WbKX39dfR+/DHMm7mJ+FCGEbv38+ax/ksM2UjQZ/HACDHd+r74gm2u+Pzzk6osdbz7RYtCkgtN1Z/GgCEqEhKJiHSWgDR6WZBs8JK8B1i2cmPVl+iQ7/1N9436BZnCEugmFyjx38b7okBt5NizU89lbCaqPkgLz/2H7GyBQQy2iDcggRVdPV6oVULGxCS5MlVyIv838uihh5u+T33YHbRDwYAdB+rte9lzX66bi2RJFlavduCnHVbMnalh0sIffhxukE/VGUn6QrJQYm4U+sNIdoehLpYhuULFQPzevVakzpOjqnkHVtufZNeGQAQqpJHWNwkXzPtDVBpDkysaoxsffBDOapJiKiEvLkTBww9EZSQkJT96441R2TGxUCnBEInUc85B9h2xCSe9L2jM77DVsgqkZJacc+ednFUAfdfpZNKTqnPPjbVx/vkgQJfGUVdDAzKu4eRivzWoP/234V62uKu17USZegaTkVUmDZFLj3AAWrTafAOwB0z4ouoVdIliHqUnez7psgL0xPVh+h71t4hXzznZtzNmpytoY/6bFNmKMiSJ0qCTGNDlasCRe2+DJRNomsZlgCNBYPNYzWyWDCNWH1XFbHvuOfxtXUY0mUU+lwTqDvWJi7RBfbah2YXnX22PLmbJZPtPq3Kh7fPD9PUADi95B11jd7IxbPL7t0PWTKbjTshmeDD74pnQlQ03pqb34ox5U7Gu83Xmq0Yg2+8VccRx1uRAjw/bvh3At+9yq8NM9ODMM6UQbPwR6RfNPi7QFjknutdUlIiWGRKBLAHcdTmCkP+KpNirdbcxYJ5A2adrro6OJQT2k9w23ntupGtSop6OY7ZdJ7xclbpTGBOBvL6oz9D7mBjHNB73f/klDNdcE31+KPlDCQYa5yjipZNDD5SnKMfK0ldYNWvqk1X1A/jvm/ZhHmqXXpCO+bO0KCsZ3Zj82drrGJBPwOOEpIXsUIdMmxmzZ2rycmYwT+MqP8THgKcdRxy/RE/nTN7NSHdnQRSUQpJaBL6CA0qoGML06dPRXOvC1oe5pAqtady5UnQPkeHf9lghKmcPl29HDkLzFxoX6Q/5FlHkKrkFNoX/mBgqXjJU/BQEem2oXt0OQ0Nkjssx2RSXXAbf/j3wH6uDQJmGoCO2QFlbNhOnX2FA8QQlJFLBMGZb5Dj0Ttg7sA7JHh0aPv8PGy8XPvclOu94EK7D8YaLDRAlS5G8YgUyrotVo420Q2MuFZAiwKbWtAPvGDmmEsUs+XKkJ5fi6Nq3UVMeU5tEtpOkto95JCpxUcH9CAR9SJFlD5NtUwVpqYDzUAyGfWi31UJQo8XBV1vxffD06PFm/vEbBHM2M6adXpKJagvn7UdjX5o4B+H+sfjlswnoajoxa5UqFC9bpMeGzaaERBe1FwE5MvaUQf/x9fjlVg5oy3t1EkJ1V4AEUBKlD0JHG4RwQF8eQtopRax6JYFb3pZu+E1OCKQh9H76DcBPRuYfz4J23nh2vvSeCtrtEJCiKcSDacNumLcegn+AY7iLkjUwXLEEohQtbHuPof/L4UmolHPnwXDlEoiShntchv0B+Iw2hAMxc3ZixzXe/wZrny+XQJSigbe1Dz5ZEK0LneiotKMnJebF7fllAtoPzIfAMIDMiT9BHbLDpRTDZ9RANjaxsm7kBvnMOngsepj3zoXSNhblBUZI5nyJnlAHzraeDYm3H0oeD67dzUiecx4khYUIWm1wmWvRt/k/QA+gXjoVzt4jIF8s0FKNXmEaQJKfiZDIjQBsCBsDECgVUBSOZd5a2rGngC8So2//F8y+IBLkneWx+/HYW5Vo9MdedFplCA+stEIYKcZ3RjzHKPr1E/6DJJ4vH7gF7pAKerWfFfiZVC7B+bPaEbQcg7fh61HbINZbfGE9sul4cM+DEErdUOU3ouDcmB2KyCNAkJ5BaczfMnXTXPTM2QO+hFtvZ7iToUjN4+Z+Q8KMVAgRgAqxeR8BavzaCzH13H1osVXDHuKAfce2i7GkuAxNhnfQE47NlZeIroJN6Ia8J4C+nV9CqtRj3NR7UDFzFgL+MNzOIMICG1w+I55q4cYRYkrSu4QSZuSHqeYnMTumOsseSEVK5CrGQuLyovmTe5A0bgkc3bWQJ+chnFUEWU4FAzipgInIH8K7LQ+hk5foU0ZSarErDKM0Vj2VjnuO9WyYDGEMBLtgDZoYCGSz+dAu4ggUWcJc/Pj3qxIqJZNU9cgAB76NFGcuDOJoqwR1TRzaRXMal5tjARIJZ9J4GSpLgZzM2HpeIAA++vkgnOVvQG2ejC7XAITZR1B2WIdJPi2eKeuE1CzBjZ/Z0aFPha5UBIWDA72rjRUMaNtdng1lVi/mJC1kLEkKAnl/9O3DlDjwmsC3d8cD5iH5l1W7uc91bg6oMziAxc1AkxaQBoDCwqUQOu0cGy81D92pSjzj+hhuHtfX9CI91AELJxkNBxlh4Q9F/2LSdJofRAgowZAbX9WtgosvhWmwujF9JVWSi2uKOAZyivT/QDpKDbvdbsZkk0gkKC8vZ+VgDxzgbvbEiRPZ5/+v4mSANpKQuhobmawnUiVmJGYKuyHnnoXgJbNhFdlwzLonmjXVDIxBaUkJAyTEAinzUkkSpTNmTwRoowXXSJ4OtKip6t+Mb3o4Ly+KcaJpWCq+HD57CMa7OAp+Jz8TPkMJPgifBaON6/zqMLDUA4xbHIDj1L1w8U3Yy/sB4rAEvhGyvRWrDUjtHJ52yStdgKxLrsJAsBsvmxLNb0/m3qn5OthCZmQdUWD++3lQVmbCtut7CHVJKP/oQ7ZAjA9aUKS+/Ta0c+awbUxuJZEwgOjYLbewXZOWLmWFG+iaubq92HDREYgUApy+jpO/df9swcABO1q/M0KZI4FhrhYFZ6cOZ7wRDjYCM89a74Kzy4uM+YmyQsq0BWxOSAyJZtzx50+yQgJgLFu24OBVKrhmZcFka4ddyElCKvnTcVnFY0xWSL8rnkJ9outJQFvxC1zhhfYXX8SRA5+hYtKFjBWje+g2vCF5IQqMJA2IYEpOrNQSaZ8kq5R1jfjOxB9XJ07DkoxrkSSOK1/LI5mCAW81/DkBqDnR+cZvp8nhqelXcVlHHh9KgYbJRKloAC1qeGEeDmzfg5avTeA3q9E1fyv6Z+2BX+hmBSnOdt6Lw5afEewRw9MfQM76ZYydVnS2DMHmLbCs4UpIV65dG63kOvT8Nr6/DdnhMah5owuG2RqUXJUBvy2A1rUDsDa6YW/1wDBLi8ILUmFtcqPqxXao82VQ50uhG6dE0QUxPztfTw+qLuRYDcrycgZc0j2tv+ce2PcleodQPx7z/POQFxYyn7aBNWvg7e0dtl/8+RJLafzq1aAqU79nEPBJf+LvL40zo93bcZrZuDj/gShbiGRWX7Y/B7O3GzKhGmM1MxlI1+msR6aimE3+Iy+foee92HAVe+B+6I6V+y7TzEKyJw85gQno0dVAKVOzisBUzZfi8AvtSFsmgVXbgb3Nm9GlqhrGsDve9aEFKRW3WJ55PfsNBOI9/K9mBtoRw2TFEs73i8A7vyMIU40DVS93wN4cS5jQ2GIva8K+yxKr0hKz5ozMm1nVvW1bfhpmVn/s3XbkLxHBdvAwWh+l72ow7oMnYVy/Hra93ISQ5MTUP5KWLWPsRgJoSUpKslDV1KkMIIsEnV/H84/DNChVTr/kEqRddhlL1FA/YcU2JBJ4OjivlKHvFctPP0E7d+7v2Z1+c1s0znfnbUe19WfWF+8a+zZjCtG/6W/qX5E4bNnCwIVzs+9gjCiquEpSvSrzVlatNb4C7285IQKcI2Bz/PevkN0O4WOrYW7rw84F/8CaPbFJJAFuBKgdT8pMLJIH7spjsvnNn/yAg11b4czogrWIY1bkblqG66//E+zNbvy0KuazlzZdjXHXZ0YBf9p3tKqjkfPt32dHwBtE8ngOFD7ZCAbCqNplxZjxSohEfFb84P1n21G9h0vISeUCzHZtRZGgA+5gIdIqQih7+WaugPUorPYTHfvDF9px6W0n9oiLtEOgJwHq9PxSNeYayy+swmWZZgZLCmzqfh/7TRvYgobeM5ruEiyavoIBEEohBwqRpJFAIPJNoc+p6AL5bdZad7LElkFWiEvzH0x87xEjra8PPR9+OAxo+6r9BeYxdX7OPSxb3e1uhMOfuOAhFicVimBAiDSPMQyIcREJZeOVkPbPxKSydOb5SBIcAoisvj7msZevmsAY8y6/jY21npCDsQUpSJZE14Qiwr4MWBwAKRbkIvgsDnh8A3ik49ro8U59/XEIPGLknUNgRjZ4CjnCgTAOHTyICZWVaD7ogOW92HNHEB0tPyfO1KDpqBNWcwC3/KMAkxeMbrdAoHsgxMkPCWyLyHQjJ9F3wAIJTwVefxiOHW0IbOeSXwG5FUJXM0TlFZDOmo3mz60ImUxIxnZIUnPhsikh8vjwLsoQUMhw2uXpmDJfC5GEz/qtRMqHWJqYuG9/4QU4qqvZGEtBhYrann4O/V/HFtB8SRdC3j7ICgow9u3YeylyvjSmBl1UNdIDd8iJRwboHQYI/SKsSnsG+twS1Kw4J8pYJ/bLJm6aOmqU2gqRWjSZSaxJLTC0CnDkizl7BKirWoHDzQujxSRo26qS12AI5aDH1IAP+h9FPz92z8YJ5mLAaoHOuQDd9SG0HwuhrXMMxk/QwJDOzTfrG1xYOFeHc89K4mRj+5vBt7uQ5OxDKLgH6+fEwNkp/3wQzVe9BGOOGeNfrkB3w7UYCeLXSWuh1zTC1xuzfxh6AVLPnQdpbhqsu6qhqsxnSSEC2tqe5aoSKspykX3HBRAMAsCsD7X2ouc9TjlA/yYQztPGAQ7pVyxB8ukzIdJxwCKx41hfsjgQsMcAJ7p3na9/A/teLvEyWuy8tA3ZdcnYdlmi5+lI+xu8ZQgIvfC7jbAoOYBwaDjqy5kEkq80Q94lAXr1WN48Ae7tx1B6y0UQlZUBNicgFKDtnuvhxDRUvnEN/P0DMP+wEdYfB43YRznh1EsuhG7RQlYBm1lSCH0IBbhnL+jzwGb04Pn3Hdg+qChfMc2J73ZzYMWjdxshfXwDeB4/xHkq6K4sgdfeCWfXbvhdRkQq3tLfxEqjcHrF2NS6EEXqY/ixrgyHOo4/huekefHo5bsZk81r64PX1MpeG2SSHx9CsQZ7XMuwv2J7tMgIbdfbNTCqrJj0FWXFMnH4vA64JWGI0rshNmnhS0ocbyNtUvJTLMiAprYB0zcAO8fmYu2CXNxoKMeObo4kMzTEPOkwkgztQ3JMvTgPUzJuYoUK0dwC66PPQ1ZkgPz8G5G7YAosxgAQCkMZtEMgCuF181/Q7k/sQwR2FUkmoNfXjg4fty1VkoNTUi9BupUPnobzsqQw8ixo8tSw8ZPeHZT4+6L1aUakIIVTq6OGvUdOF18G/9fb0L77e6TOWohvSn6GWR/zdR6l23Afv3MFdjdwRXXOLd+KhaVH8be1l8Lk4p6lWeM90GuCWLY0C2aHCDl5arS0kr+kGfsODnopDloIRLxQy4rlOO/MyBopDJerF5trq6Be8AFCvQWwm1SQjNuGCXWzcN6cO3HYV4Wv93yK87+tZUBbUt4cZBRyeMDPvxzGuI7DOJxfhIWzi5G14ObozyFv3LYfnoFIoUfa1ItA0mNnVw2a976H1wbrBOk8QE3skh73UpyhWYZskQEHPTWo8zYyP7jkUAqkMimmyMegxcyRJyhpf1vpv5kcOBKUPKPoddbim4Z7oJeXwi9OZf7Eba5aRj6hCt+97lasKhuu4PufGW2j/TIqktDV1YXi4t8vI3vcqzjKxpMB2uir9KI9sCRWQYQWRSTToYVw/II6PttJkws2qeOJseu7g5g1axa8Ijs6VzuhzlLAXOtik+HSK1NYNdLRgLbIqb9StxITtKdgdXviQo+2j9k5HWV7J8NjT8cxsRLdfCBoASbaeRCf0o7mFV+hmxebWBSKyuE9cAQdo4PXCVdMaRdChSR0qzjpoKaxEOqGIqhKhegrPIyBQKIxOplgE8ODqgdtNL4fbat8Qzoq1qdDXlkM18G1jDw67r33Ic0ddBkevNbbNm2C6olYRR/yNpKXlTHWT+eg1JTYcMS+I1kexfoLquDu9YFkgCT9d/cPB5gm35fHALeBw3YYDzowcMjOJh36cgUy5+vYokYwOFHbcGEVXD0+qAtkTJJK4eszo/XxjxBwuqGZXoaMa2OVZmk7yQRNGzeyBXSEoZR6/vnIvu02thggE9idNe9DZshkHlm/JewHDkA1kZtcE7jW+sQTUeYUFeEITR+D2jeeABXXpAxuxM/peMciIIUMyinrStn26foVJ5T3kGSWJIWFykq2QKEFAPmFVFt+ZoshymSTgTX5QBFwR9V4Hqj4DPZ9IfTutkbBRTGZetqCsLW4YTrijMo5489XWyaDvd6JYCBxEj37mTFInaIGXZMIs5OKEOT/7W+j/tzIYvWnW+tgmKdNAM4IXN18XaL0Ir4h6gvzXiphH0UWst3vvceMbtWTJ0cBDGIvHb3pJs4jT6FA8XPPsTFEPmZMrDny0TOZmM8bMZgU5eVQlJai7/PPGbDs7+9n/8+4/ib4zXYIlTIItSMz635LPxrpOwRurO98A0ZvF6O6+yw85GcWYVnGH09KkkdtWupcaDzUiF1d3yHtHBFbLBKAQS8aYgdFgozRHQELk2udiOkoMSWx6rFDQ+fOgVnGMQMlPDlSeHmwhfqhU6Qy4G+o3HVWytk4I+sWBBxhttime0gsR2O1g4FqPTsSJ8u8MQ64JjWhn9+M7opdjKUbCWIiBaUeRPzu6PN4IIQy6SRp//EPxzDj0UJYDnej6U1avEgw74M5TBrMyUm5IGZa7r33QqhSsX5BE7qA1Rod3yL77Xu0BTljD6LtmWfYR9m33sqYvUODLA8CFgtrT6gdnX3ye/Wd39JO5HqNBPz+2vYIeCPQjeRq5ItKQeMZSa1pbDpi3h4tKkCMOLFfAJetH26vBfO35+CUh95Hp/0oDtq24Jfe1Qn+PTTRXvQSUPHppzDxkrBu4wDe+mB0HRAZNWslbmRndGPJvGIsPrsC+1dXYYPoeVjyOYBNFJZhcfcqZHbkoeQm7v2y874GONq9cA/4EXAFIUsRofD8VIy5hEt4jAa0mY+6UPtmJ3p3DQJjySLI0yTIWqxD4TmpDAzr3WWFQCxAcqUyARwjJtuHz7ehdq0JCy5IhSJXiqZaJ/ZvNTNfLoqZBh4quz8EHz504TykZrdj+geXw2PyQ5r0K0uxDt7Yx1fW4eKVWcgrTUyy/dr7Ptr+JwIlh36PwCEyaI+XnUX2ocQZzTuGMtpIJk8MyYSE1AgnFGG+xW+iIiQkq1QJ9FALU5AjKcJ5Y/7E5ggkOxotURFpY27q+VihupaTxQkFCNrdDJzwtPfB3euEzayHs9OPtMlh7Pjb8MWoLIWH1LlKCHUy8CViNDY0wCDLQvsBB/ismBUXnVI+VPO0mL9Uj60bjNj6vQmT52hxzf15J8VIpOtKQBIZ3kei+2cz5J4keHY1wruFA9kalVoUOraAJxaDd8pl6NkThscYUwPosAcq0AJSiR/UxaizySBTCHDZHdkoGGR/km+cNjmxPx5buRKOwzFf5QnfrYezugUNf4olrlPOmYn+1Vwxrglr1nDjZTgMb1cXUwC4m5uBkACSbA5seK5uJQZ0vUhp0+KWiS9AkZWF/SNUfhdWFkOw6lw07PoKTen96NIYGft5JO9CalfCkyJFnI0O73C2lGPN9dAs/QJBiZF5DS6TXgbjht0gLzNzphsdFVaI3QLsP3uIqejgRdd1y1Ggnwhldhb7hN69EX9WKV+O8fZzId6wDc49G/DTtYkJ2OQj5fAru2DNM2HKy+PgbFgILQTQox8hgQx2lCEUFEDzp9J/AAAgAElEQVSCXqSBYzBGQpKZAm9nJ0IQ40TaJQLZCDgjIC4SJPnk8XkIB0kCxyl0iPXW9vSnDGyjfQsf/WNsf6GAPQfulh54mroxsI5jscbLUfP/cgXcrb2Q5aYxxhyBcATkMT830ueSzcjKBvQVOiAKSaDxpMLK78KMD3NgqhSB118HpQkoST8LYZsVoZYWNKS2QKTPhviwF4fOsWOgcOTiFtQ2v7oYx768GlebuASqrIAKZYUh6KnGOkkFZkwQYOFCwNfegP4PXwCUOphcPCSFhs+BRHo98u7/O2MGUqKNed8JBfAMuIl8gx92OfHGz9VMDllYugP6yzg/P/I4u5B/EdTf7AW/2cgUS4YbFwMGLaR6NUQyERsXRDo13J4g/H4eS44/8qIRew8mFhcjIDGtrBF8jw5qnQctP08FFVklia3C0ImHLp6D0rE6CD12hHw+QCyBo68RHlMnfKIs8AMOBFwBvNXRCP/UT9j5kSw3LPSgfHMy+nI9mL8mH8I2AY4lpWH7GQOQV8YS2QI/Dzn1YWjLp8Eos7PK1zTf/KSvFzPvv5MbX7KS8NIFU/FX3Wy83/4WkpUcazfYOwZTi/Ow3/oDTv8sC61JPahaxDG2CGiZ8kw/9GYZ5M88C54zBH6qDjynD9/f+BHKsBu6HB1S//osIBQi7PVBCi8bF/9j+SuKRdw6rca3G16eB/2+kQuIEQCXJSthRanCAR94AiH2WTYlPEeRQmj0IclRqSgRgcqUBLK++A48+6qQtOo6HGr5BnXZfRBmZ4CvkCFLWMhYdNXePXC5XJictAhHvbvQ4a9H1o6Z+HLthazAwqNXVSFt8nnY9LMbHd1BhBHCFRelQSIVQavTwkPJhmCQFbL0eHnYsceG1jY3vL4wzliejNXf9GH9RlO0+FD8yVO16YlXv49AbzZs7UWQTfsKZbIJuG7si2y3Z99+DPM2rmNAm1i4HKqp3Byp6YAD4zoP4VDBGEw5qwLjJ3OkomjQ5IV1Fh4br6nirfnYj+jcxVkXBJINeD2tHg0i7v13ZtLpOOA8iHbvYMEOvgzu0OjP6UWui5GWLcAB63qmWJygW4RF6ZchQ56oIw6EPKxAyTHj99jY+gTyNbMxM+sWNp581/kaUxNF4qnJw5m5vwvQtn//fjz22GOw2WJmo/TvrKys/18XQ2A3zstNYuhP3cqVzLSaQr9sGVRTprAsGfk0RSIeaHN0emGtc6HqpfYo6EPsG2LMRIJYEpMfyIMqiw9FlnyYhDKxV4FNwv/ZdgZb4I0Uis5MJqNLOlKO1N3T0HXuerRP4W6sGFJMknEmmcXiifBfGwOyxPPPxWaZE7bBLHt8247MzmHHK/3vtZhWMBsFF+ZAks5HWBAzJ+cFwnAfqmdZC2Ji7Pn6TXRk9cLfaETBbg0Ugy+XyDEEyiAq177M/kvsQQId937xBWRffhk9DQI1ielBmckIsEnsQklODlLPPhv65cux8/5GdG+PTSiFcgFSp6jY9U6brkHDp72MmUT31dYyerlfukdCOZ8BoZHIWa5H5uQQzF+shqu2lX0s1Ckx4etH4RsYgEirZfeu/dln0bd6dfR7effdx87t/yriASY6Bi3WyYg/AkbGH5d5xN3FAZYE7rDKhZRMTFNjxWPf/p+cIrFviG1obXCj/pNeyNPF6Pll5Mxf/AnQ/aq4JQu923tQ9XosOyqGCSKYoSzQQJ/nRdqp+eBLRPD3NqLlyScgLylF3v33MT+q0SKyACNQTaQSsnOKjx1/boDPGoCpmjMk1pQpkLNCj5qXOxEcrGCnr1Biwu3ZDJilPkt9QJJuQMAbgnAQqCWJHqssJZWyiTuxRjzuIBSqRJn0wLffMjkf+XYRcEqy08JHOZqxQK5B+/Ofw9trZpNC/fLpkBdnI+T2QqjXsDbJEJr+Fgh/I7XkOHf+RItVur81b3QiHALaN5oYo9TdF8umnb62MgpI0vWOeOKx61okh7XBBaO0BVsOfQWr2QJ3Xhd8QhdoHKOqsV5dohSHAH7aRiA/eVpREPhFY158EAArUgqxwf0qXGtUCPWJcfTa/ybsQ+PjmI8uiX5GxzOVcwbF9vJGSKFAd9ZwOcWYA6cj9V1OIknjBI0X2jEKGOZqUG06gFOWzUfA5oLf6oG5PoBdf++ArkwOe4sHgUGafRb+AT5iv42KFtD4RlJ9ykozVppUyuSkkcrVdDwC/n+69RhOfSsflu2/gCcRQTN16qjszf+Th/p3bPRE/et3PBRj/FBEPNyGWkIUPvIIW+STH2jnG69j0/R69HUcQU8aNw5c+HY2ip5+GrwmNVxdXnz7YhskOhFScqRQkhz0SMzA3lrYiN7F29BfchgEEsvtethTOxKA2vOz7kJpfQFaHnkPxS+ugiwvnc0z2H3u9mLrdXvhcSRqIITZQaQXpzApe9YpSYyxTcBr5Lmidx57JuKqrFLiiQC7yPtMRkVH7s2FPEeCrn127P7OiN4jDlB9NXrjkWkAzdQoX0ufCRV+BJwi0NirQAPMmAappBuaCSXo3W1D6TUGlF3DWVacTNBY5fOGcMvyg5i1LAlX3pk7jIV0Mu2caJ/fs2/RGN/+8svDgLYTnUNkOzGAyctlt3Etq6JO1VhlAhX+03BPQhNk+WAdLFjAGfLnIuQLINhng7JfDFcWMEOwBEptJuQ7kiEwNzH2BE8qQe+mFjiMUoj8fTBiDgLgkjIS8QC8vmQIZIAyVwCpxo/eXRzkERaEwQuO/N4w8YGkEBDWCJExgyuU1b3BCJoB76HKy3fnYPLipGhRhJO9FkF3AE0/dsO3pwWeTRygtAnZWKTYgpDTC4dhOSzdwxMDakkjtF7qnUpIZuXjv3V6WAaBYPIP1KWIMGe5HkUVSlYdl1X59nhwcGliQYJxH3zOWE0RBhVdp+yrZsO85WPGIqYkV/rll7NCRiQZpwS46YfdUXce9bxJ2KnehkOLGpDcrMVVuY8hpbwAh4Ych35XJBlM/qw0jmf/6S7I0jNR9eaL2OneAts4IVTJBiwtvB5ZggK4+7qZ1cV273pIwxJ8ZftP9LJGVChUyXVV3quou/LJqMwy/trvP6eTAW/xQYDRicLAL0IaMXfWNjA2Hh9CFDZPR4+hCWFxEGpfOpzifox7NQm5DTEwsyt/FnJnFKPxozDri0Ix4HUO+kJjM0ofPg+Nf7kTPbgbBUX7WYE2CgIJxBl6BoZFIvOGM6BbNJkBawKFLIHV5jfZhvm2Hf3jUwi6PMi580LIS8nmJjZe1q16cdj1kebQHGoatPMmjHo5bLtrYVy3Ba66wXmnRAieTAy7VwaeWwsfkqDBIdhB3o6xuawQZsjPnod2Yl4NxsGVL7F5DLoy4ezJhLepCEmXc/OQoEfGPleEAWljEUQuGXKryvE2TwaFW4YzPYA6BHwmAzoEgFYURravFllKL8LmXiz1xRhhhhv+DKc6G4JkHXQaAQRhHgKuEPPYfufQXjRlfAS5WQyMjfnsEtB2jv8iaAwCKLdUw3zgKBQmMaSnT0Z94SRMHpOMxnYfklPEePMLKyvm4vaE0WG0IPe0r+CqmoeccV2YlGPAEe2L8Ili8z5dKAOZlnwcDjfD2peEji//gIllYiyZJceYbBn21VngcfMQCgbx8w4rq/BqcgmgnP8N877TNuuQfUiF/Dot/EIXRE4xFKZmeDAffViK9ZOqoLoiNp9Lr5di4bcepNxyD2QTOUVTIBzCsx1tGKg5gls++4h9dscdS/FX9Sw8saMa8kNKmGsrsKSIj6vv5KPz4FYInyGQ2MGqszdP4+Hy/itge/VdSAoLoLr1n+AFgxDo9fD5eXjy+kNYLnwX2cUS6K+4g3ntUhDIxjcOoMvbiNAnRyFfOhaSybks8dsRaEBfoIMBXxQ+eLDFyVnEjBTjVLPZONYf6Ih6K9N74a6yt+DuG4DYI4DI4UXnM8+wsYsIKd2ff8oq0CfdfzPEpZxvO7segTBqaqoxfvwkrLG/jkZfFWaYKxH80cG84YpOXY788vngCySwuBRQKkUAL4gw4SChEOTyRCN/tzsIfyAMlUoAj8+L1t4B1NeF8PWXZvYdivoWDhcoPWM90qfshuvQZLgtWZAtfBvZ0gJcV/Aisw577dPnMW/Dega0hQ7cFz1n++QPMa5/D/aMKUPlH6ZjRmaMmT3qRaPf6rawSqk8oRguQQjWoBUunx0yvhQDdiO6Qz1IkaQgR5WHPm8X9th2Y71xA8wBM5ZqlyBDaECPuxXZ/dnYLY8VE7ux+HnGLCRLr0js6noLLdadkAgVaLNxCpXphmsw2XA5+zcx07/peJX57JdopoI814fG/wy0OZ1OUDGEt0egY1999dV46aWXoFCM7kVxvIv5e2wbjdFGlOOw148gLWg1CgjViqjEM3JcWlx6B+yw/vg9qHAVodDq6bPQc8wArymAtvXGEdk59H3yXyEAKDIhjp+s0iTbNihZSpmkYm1YjrkY+4pACvqeIkcEXaUIuklufGx5EZbcRN8pUYBbeJLkjmJseA4mCpaA75dAIhYjW5eMo1dcEb2ExIRySldAVyKENIl7Sda8Z4PbGITFfAT2wax1BMgTCANY+GIyBHIpBDIpJOl6lm3y9QzAVd8BX+8A/CYHvF1GWLbFV9dxwJEyDvygH0JTL8TgHsT8v18BzYxyxsAg6d3uN96BYsv3bKISz/qInHD850lLlrABhsJU5UDffjv89iAyF+qQNE7B5C10DYnxFhg0v6cFCW1Lm6eF3+SHu9ePzi3mhAUKtSdUCKLf4fMDyAoNGlvywcAF/dJ8WPdsQ/olF7OFckRGSJM13aJFSKK01P8YtLh2dHqgK1EMkwPFSxeHHibe9yviFUYgG/l/EZsmPrJXrWKfs8mpyxWVSA9tk85l78PNMB52MKaFUCZAyhQVl1AIgjEFj77FTZwIjHL1eEdkFuaepodILQSfx0P3LxakTVGiZZ0ZY69LQ8oEORTZUpg3H0DvR5vg84rh90sRNBmhSPLDbxpuBio2KODrroOsqBTipCwUPHxdVEIw9DeMtAAjfwUCqsg3KOAPMeCq9pNetO63Y2ujG8m5UiR1+5DLAwReTpZNIIsyV4agOwR7S2xiK8qX4VSqyqaPTUZpQeAfbJey8ASOyZVC7roFAgyoE+uTYf7xJxATSVY4hoFpA9/tg2XboYSfQLIJUbIWolPnQl5RBIGIh7BEBqVGyEC8SCEnArbaN5mgK1Uw1t+vkZJFDni8xSr1g56frcPGOLou5HNGz1z6LA2r6hoPsB3vcVj6aUUU+CSmWdO2DohyAhCOcyFTWQSBU8bAJrq2/WQeHibwycuYY/SHClyMFAQ2tBX8jLZl6xPAOwLbCKRz53fBnDOy5wrJvajACGVJqdgDeTJQ9eMfLq9OABVZnygIIKcyDZoswHzMB3MjgczDafwp+AoyxCQhBKySTP5EQcAKyQvnvVICnt8CgVQMTVlMynyi7x9vO82NvB7q/2Eo1UI0fNaXwPb8X9oe7bu/JxjyW87Psn07K1JCSRvNnDlRK4KDy5dH5bvr7gGr5kUhCSvg5XHAG/UdqSmJeZLSYkpq0cOjHV0yRd/ROrOQLi7ExVPuAr/ZgeZ/vMOkUKopJUheMQPqqaXsnepu6kL1H56H8vwr0blXwEDa4wW9z2i8HfvHDIjVQlgbXejdYWNj62jPxG+5XpHv8HgBhMNcwiD79GRM+RPH9DlhhIGOKjsCEj7+8cejrJrlJauyUT5NDZc9CImMPywRccI2R9khvm+RTytfwIsy+YgB6BnwMaBUWyJP2BZpjnm7sup4HBDV9dZb6HzrY2Rec/Fv9jgkk2xi0tIYQn+qujfD5TRji+PzBDN2mpSfm7IKlfrFcB1twdFVr8EPTqrpQTq8SGd/E/gpQxtb/LsRMfYf+YKkTuAjpbgJnvpuWA6GYMTs6I7xvTbyb0mWCLkdI4+n9EXvVAXmXpUEWl+mxo1BAauTAR4R0Jj2pfGSPHQpwr4gWj8+CO8GTsJHIFtZ9gCS2pth4s1FIMwxHNPKBxA+8gnCkKEf10IgATTeZihhg6QsDcemVLLiDOQf54kDls+6xoCzrsmIzterL6MqwcQI1UCoFqHk1XvR9synsO+rA6RS9HnmY8KVAF9mRedrHMuNEh8UVLFZnJ4OR48BFnALJDUOwZgJNM5vYv6wef1LUH5HJupu+wdkSPSbpHkXje1kO0P/LnriKQgUchy96SkEzLH3QuXaJ6hOTtSnk47j6gtiy87X0CXYhZapHMOGFtlX5v0Dms0edD7HFY8hz7P0y5cwxhaxswhgUk0uhjSXY8HSvaiZ2obqmu+h6BVAptDCNEOANv9R5BvzmMffOv7HUQYv2YmQZ2WBfyIKqk9Fo60abfN+YDJ9SUiJGa/qkNqgxACS4IMIGzEHFeOk0FcnJhAjnavoIg06PtkHDzgWiFTYj9RZeqSVA0KVCK6966GZuRDtz3yBvAevhHbWuChDJd5ShdZiQVqXEbMtGGIM/9anPoZlG8dWlJflQjk2F6rJJaxaKTH92O+XS5Fz5wXgy6WM/Ub9kq4JJcNYxbf4CIfZ/Kv1scfR2zYLXsSYdfS8RYI86SJAdmIDif8jewBaMylhRtjthhAmfHZlHUSGLsjTOdb10CAArnXt2bDvn8asf/pHoQEu8lqRFWqBJBzG7tQCHHRwUrYxGXxcqeXBtDsIkUaAbeX1CJ3PMYfY9Rhk4hNzt2DbQxhfKURAaMbm4MuY89Bk7E6ZgA3OImQZeOjoTrw+xFAru/blBGnn8X5/ZNuRV+5mjDqKZLUVksk7mTelrbmIAWvs80m7WTEJimVPlUDXGUueBiBDUGKF1Xc6PGEDdpQ2IHQDR86gKP9Bg4ojVshPvRy685ZCIOJDEJTh3pYjOOZx4tlnOVLJuMc+x2F/N+7+4ijwI9cfZ2p5uH5+AywfcF6HlGriyyzoyVTCYBUiYBVAMqEAsvOvQsBmg8WtxZYNTtRVB7BAugVjk+uQcvM9EEik8De2w733CHzV9VFQmPqc4Y6zmdzZ7uiH6Y3NzB+Q3ir0TDkygxio9GOj5CvGZk0VZDBPtfmK85E66Lnul4awz74RDe4DkAQluC7jH+B5+fA1NKP1iX8i5ObWH8XPP4+Ol1+Bq+4YUh5YBXFBHgIuL0I0Hw8HcKymChXTpmOX93vsdK9j35lRCxRYdMi65jkIhVImU42XRdI+BJz5gh7YBguwUGEqOnexQMYqThNzi8Lv8qG7KZZA/tcrPHT1AFf+dT3aBLvhPjwOjs5JUKx4ETpBEq7MfQqmQDu+2vcuUvoaIBlQI/vwvdH72pnyBcZ378eOkjJMvGoKphmujm6jNYaADOBIvRawMwYeVXYlFQMBYbSdztvqNqLP1Y4dxq8xRjEVIokQnoAbBkEJvHwbvu15kSlqFEIdAxQFVDOAB5h8XVHmMVUqJ+UKFeIbGh/WXIMBdyL+cnXFp1DH2S6ZvN1R+4T/E482o9GIu+++m1UXPXz4MJNPUlGE+vp6diHIfPX/ZTxx9wO4/e67IElPrLxI9PtIEGNGnKqLsq0IYLF2BNCxyQ17B1Gag9AVCOCxAl4rEphQXDZZDE+OEfP/OBWmagf4Qj5Sp6rR/r2JsazsbR72fwKGqCJi51bzCSfH427MRMGZGgTMA7A0+TDQbYWH74Q1owcHFWvRHeJufKo/HzNDF0Et1LGJnRgy9oColWJ0P/kIgowSH2ITCzLdpgxg5OVDv5OyIg2334CQ24UAkuAX5aPffzlkkg5M/EMQYkMGBCo1kyeFQyEErVY0/eU9BlCOFEEY8W9wVF6KOdiBCaiDZGw+Mm5cAZEgjI7XXoW1owP9JhUmnDOBGX46a2qiTDZiEmbdfDNqr+XQbVlhIca+9dYJuxEt3AcOOaAwiBkA0NDqQcMRJ8omqlA2WYWgP8y8usxHnczMlbJqujIpTEc8OPR0C8vSpfA3Qxb6kSwNOXdSVjeFwEIrxJly+DpbISoqQ84/n4AqVc0G/P8lCFTYfE0NAyoKz0vF+FXD/RB2X3451ArFMECSvJv6v/6aSZzJTL3+9tvhd4VhxVKI0QmfsBQqeTWEtv1QT50KAluD8mL4zF4YTsmCvdEM09EQAxMICKbr1/LdwEkx0kb6zcR2IvZP7go9shYouAmPTIKeDzfC32+Bu9sBoSzMspAivRq2XUcTM5i8EAyXT0f3e5RPP37QwlU7pwLkBzI0hi7uj+y24dAOKzzOIJNMDTV+Hvr9cbAgU5oEiWd4KfD4fWXpAix4pwJfv9WNugM29JAkzBXCpDkaTFqgQ06hDIYMARyHGwGpEt3/XYfAQB/8RhubJNM1iRgD6xZPg+PAsYQMrRdiNKnLEcrIRq9bhiKlEZWrTmGV2AjMWz0vRq0nz7m0WWrmOcgX8JF3RvIwJt9IV5SuVYV2Knp2WaArVkCo5DN5NvXLY+9xBTMIWCPvQ0oeEDCtK5Wj4bPeKOAa3y55RxEIQN8haTdJcak9WZqYPZczHhultNOJbvjgdmLY7bi3HsYqDgxh5yfjY9FbxbA1etD1swPWZifai3/B4QXvDmu1VD0DOkkak0N3uusxI/msEavQ0Rcj40nQG2JyWXNt7JhDG86Yp4Uml4f2j/bCESiEFF1ImZOFQN1GiPq+Qdmb70OcpmeyDwLPKNFDchbynYl4zlCbtW91setK7xVtEfdu0ZaqGWOXR4BAiJIDfAaA/5qwWwIMCD643Yq93w5gSoEU1g0mpM/UQJXPZe8UGRLGorLUu5Ay8cRG2ydz/N8DaCMJhUA5uodhhElJiQCeAOjaYoH5mDMqR/LXcBNOj3ASDPNTIZTzYPzmS3hRxN555oq96Ju2Az3lI3vBjPQ7yROQ5PICvhDtjjpMdZ+PYvVkjKvgpCQUh8/7K3vG44MWi5qpJXC39DKAnSbnirF5SFo8GZrpY7H5y50w2AsxcNDB5hIU2YuTMOXBURi8YaBpdR8D2SVaEYL+EA49Qwx7bpFPoAo5jbpEPBSfmQyvyQ9HjRnuXh7EIjskfAvcXh20omrY/GMYoDM01GUKzH+xBF6LHyIpn4EqAjGfAQdCqYAVIaJnRCDhY/vd9ejfbYNXLcR2W4Ax6CjOuyGTsZMoSbDkwjQkD2EZn0xfGrrP+od/RoYqh/ktUlBVw+LL01hSjVi4EfCf2KZipRDZS/VIm6mGrcmNgDOEY+92DzJWZYzRbN20Hgc/SMWYuUdR+tB17HcNBfBO+jwH1RIukxUDnT2oavka+1J/gkPpxnTbQhRvPw0hPgesSXh9aFwfPKmFffzxpbwe8MJuuAfrpKVkNkDWSYtTAgzSYQXH/PCkZUK6qBBtrW3Iyc1BTrYQfIcRDrsXde+KICBuk0yArCVJCNi9aPvFDr4nDG+eCNOv0UCiFCB9YiYDJMO+AByNlDSSQaTmnkmaP/scQfgsHFhU/8fPEHJxAF6dQIdqhQFzHX1whbiFuFTPR+4yYlA0w/jGCwhBhg5wDG8x3EhHHQQ6OfL+cy6c3RaY+7ywDASwbo0D3R0+Bt4++K9kOH5YA9P3u+EfoPMYeTw0Fp4KZ2Mm8nK3IeuCKbDv+wXmH78bdhutuAJWDBr/jHCTJVrAb3FDjw/hQyYrLkZzLAka4woiCaBfejVcDV1wNybKznP/fAG8zhBsDVao0r0IONw48lUO/H4VhHwLJFlfoGtZGPmzTsUk/jx0PPYOkziSzJIKBtA7gt4ZfJEQPR9tQtIpkyBQyVjyO8IMs+6qQfPf3mYMsPigMaZzqhOdsz04qoglxce7liDt8zlwuXjYcc3DgCQIRUiHaa9qGND2Ls6DfZA1Se0RzFMxRohJE4SQJEvR9KEN/kGv6JGeC4mGB4kqBGHvWpQ/eBb8nQNIu3B+tIJohNU92jNF70dap3W+toYDTUcIAhxTz5ufIEWl30vzTiqWQIAd9U9SLlkOtrLkJn3W8eQ9aPM8yPpefAjE5HvGfUIyem22DUJDCmxNgGeAAxvUOTwUncaDz/b/EXce4HGVV/r/Te9Fo14tWbLkboMbNmBMs2mhhBAgLBBCCBsSAtlNNn1TSUjZVEh2w0JCCAE2hN6rGwYb9yI3WbJk9Taa3mf+z/muRs0FNrv/Zw+PH5sp996597v3O9973vO+++j5y06i9mWUlL1MrrUF+zV3kK6qIrzpFV4LxIkXVeIvy6Azx8h5unA2NqttiKHC/oc+rxxPBXxqrNlHuHKIkiEfA72VCnwTRpqEgF/Fp72Pd9YeQm0N6nUBsPJRed4rVJ6rsd/E3XrZr77Flu98G2e6hLfu/TxLL3sPU9M2QrYWut66SH1OWkEFGLMUDGP2DuMsHkYvvbJTomygmCGXvK5j5YO1mGLafRbxJRmZluDYLD8jFZPZlfnfdLLravZbufp7M7DUuehqX0Y2ayCtd5POjmrwkWRzQZjkv2oOtiO7TmP1oXbqO4dxnnMd9qtW43OUcHHzhrFd/PzBB9AFh3EUXsauUD/3l6+EHZWsTsAct56aocnrR70LslLP1+eUfqD5ktNojTWy84iVvn4d8bh2rW/ib7gIY5g7g6JbrqL1p3/F0auxBoU9mdcRFLBNWJdDL29m6BVhx04O21kz+Os1b7DcdgnTdxiwLV+inHvtepdmkIeBUNZPND5Ca3gHZ+TOw1JWRs9Dv2f4zdfQW0WbN8aMn9/PsUf/QHzPbqo/+3lMtdNJpzLyExCiyPZ9W5m3ZAn7dNtYG39KgevOjJPrzV/AN1NzeBcAtshapVr9peVfJLDkzzalfxpR+IAr66XeukAx8vZGNnIs2UK1oZ5cNkd1ahHWrDZ3vb0RDrVC3Uf+QsjRSvC9ZYQ6FuO77h6yoySbiWeiao+d1TPvHHvp9Wff5KxjW9mwoJGKy8ycX/FtBcILgCb/WUxWBjJtSi5E9NB6Im3UWk5TTHBxtJaEeL3/cZrDG6+MX28AACAASURBVCe5XwuYKNIN8ntO5Io99fp8ovZrzC04dxKTTY3z1CAP7taMkAqsNaysupN4JkiT78JJmxBTKNEszZt1Td3+/5jRFgqF+OY3v8mcOXMUqHb33XezePFiRkZGFHr461//+v+U0SZA21133aVYa3lh30T3IPGOfnVDyMNcAMGC1Wcgi91UfzfrvzREfOjUi2wBzmQRWb3ah7PCwoYt648Tyd790H6K6grY/O3jNRVkISWRr0bnAbua1T4cVRZ8c5wqeRY3LIlkMkcul8VSW8JwuJ3t72zEmDJTbCrF4DBjsxVi1WsotEQ6mya29nn07YfR5XJUfuYz2Ef18gQ4VJHNqupOXpRbXspE0+z8ZR+6bJICNmAqqsTo8VK45nR6H1tH2p9PakFnzmCrLSbe1U8mFCeDiaMU8ArXYLXpiceyysnsSl4l7iqg/I4rGPnFPexPLudNNCbYwnlpTj+3hKa6GAP/8Ssq7vwi+oIiMNvouf+XhN/WJhARuP2wIc4wgeEUD/ygTTlsSdz5w3oCQ0mWrbChJ0fXI68T3rhT0dEFdOvcbiOQ1ejm3WSwEKCRZmwcUxNuPnoopNm7iLnXLmbp+QUUllr+Oz4HY9sRwEAANmHpTAwZUxLCYPA22vDU2zkS28mZy5uUJpyw/+RvAc6mf/e7tHz1q1iXXUUkUkXvBj+RrijprNYGImEt0JH0iy3xuwTSK8jmtEV15Tkuhnf2EgtobFMZb/mFnfy/p15jFglAIqCJhAAmeV28Vb9tICWnVq/X2nd3tZAYTqBLxxRY5F+7U1UV3YuaVKJ0stCZEuRS0sgkY1Im9CSm4nl4zzwHz5lzMRV68L+9g75HXyWX1WH02EkHxlt+G376jzjnTp/UUjBxcS8Mti+Ltt8o03HSubamCcaNzF7sYuVlRfS8sBX93j1UxNvZyFIilJCgkBr8eGihghYOMYdiqsYWpImyOPt6R6hg3CkoiZmB0Wrwrddmib3wJuF0HaFEDV7eVyyFfEh76IipkNCaq/C6wde1j2Mv7sKSCKkJfmII8Pac71qKpnv46NUl7PraEQw2vWLcTY15d1aPsZUGtvjxTtcrcHPqYH3jsfWEfndyxvHcO6qovKzoOK0eGRvCvhJgT1i5Rf9LwMxJB8roG7Kw2H/rTxhuM4nCnHpVzmf17WsUeGlvrFKLEmkj3Bt9h2GkoKKjwXWaEtNfWnTpB+1i/P0pNo2tT/Zw6NW96A/6FfskX/EWbZolXy1GP9hC28Ob6E+Nt5JLZbwCrXVAwOF8RT7S3I5//S4KhK1ww/ikvfGrLQxMab0WAFvMXuTek/lCwGwB5d0NNgrnnlrTT1qZd78bYM+6EUxr/biE/Sst/x9wFmZ+slyBcNGeJJHeBJ4Gm2IuZjNaAipAhXq93qaKR/I8K1wweizZLNUrzThrvazf/B7LZi9XjC0BLURjTMAwKfIIwC/bHaMhyTx1rqajOTGO/fJJCi9djn1GJYM7QxQt1BLyjpeHlInGh2VTftCF3/v5+5CW0NLWBdxw6RfY5V+rviLV3eLdFhK6GKdd8IlTbkZAQYnA5v20ffePim3hOVtz4RPXvVOFJOtD5zex8pMf+6BDPfUxpHL8+ust7NkcpG6mnYIsnH1LOeX9ewjtPUrwnT1kpyzGG399F4fe6uS17UWs6vgrKXwc1Z2pxouh3IJviZtMe4xoV0KNwfyY9M50ULrEzdChKIlIho6/jhcwRTFWk/SfHBd+rITrT2KSIOPowzBzD/65h+bfn5gxkt+bzKETW2w/6KQ6yyA8asatdPOuK6Xrbb9qB5d/57VdP2g7wvjKJpJqcd/6vT+RS0Oyu59sLK5YZhmciq12siiaZyU+nCGXTCq9vTxzTICu4f1xbOYuMs3bsKomYI0Bp8IYxpoenzOEkVQ0Ya7J7891xXmEntWEnyVKvvl5nFWlkIyTTWVY/4dh2Jtg0KWn/jIndfVmvCVWNRcr1lEgom7ZvMu7fZqX4eYkqbAGtPX/+DkyFRY6Rhzsy1awIJ4jlzKohWDRcitFC/XYihLkYgMM/vLfJLklu/zHmH1eel47RnFK09dpvO8cAi2DRHYeJHGsj0waftN+nnrvwjOCNL4nOq0CQHswOE2YSouJHxkfEwnf6XSFZmNMGSjhVXW+BIAxFo6Q6BwXzE8wlziLCbAAvSFFNvNBT8fxK1fGzzEriQB5jo23FGqf6MW7crViZFnnz6Nl9xyyWDDqtHbEdG48T5P/1xtTLPppOeahKMd+8Dv0Niuz/vA1rBXaonbs3phqHzxhIB299y8MvfTeSceWtJ0eXKm5bp7pvwnzIwtJdevYfNULFBbup7KjnqqNSez+WeozT1PP9Gl6juGmvT1NzTQjn7jBhdHiYGSbn/bnIlhK9BDowO7YR9nHL+HQHzJkptThZ181TPE5czCX+BTobbDk0Okymrj/lBAgXwoGZqeBTDyp6bX9/L/IRhNYakoJbNitwEQB1ES7TYowerMRvdmkMS1NGvMumxJNp6zqfpFCgHSHSCR6emj92QP08znM1gRN1xeQSug4/LcoCz9jJpV2EFr/Hql921Tury/0kTIUkTQUUXhJPVa3jUwmSebYEcJP/wZL/Uw1hyWO7Kf8M3cp7eyRwztJ7ngXwxkrSM+YS0q0r57cwj6Pk0Of3Uy8II6910t6+z+RvuAesubjiQvRtumYrTGM5cdrhQrQ1vfuOSRGCig6bYtijXl2zee0gUWUnNbEy8bfYHGYOXqkANu0/Qqs+7Ah7p9Xbr5K6W9nn9eAQWlVLzvTjK0sSTaURF9qxbqihoPPPcMrq/NMsfE9GONG0mL3KM+XgSIinhgOv4mqd4M4hguo2iO/N0wHvxj7kskJ+nA7dvpZN0PHyKf+RjpuY9e//Su3zfkps3u68c66mmlfv4PNnZ18rV87toaWYb74zmskh9uV8GBXiZv79VcS6ynhmhiU6yLUpZ/EMq2IeF8buviJi4hdlPEMWht6WbkRb88Bzq18A/0o8+7Ikqup3vo85lxSMUorb7+c0LaD9D7y+nHgtm/NUjLhCIF3xmfA/ouNLFr0EQIb3qLsttsx6TRJG0U8KPIok4ZodBh7SFtvmUtLOfLVfyXeeRTPTZ8mmwlTtGQJ3X95mFhHOyXXfgJrlTDNdVj1esWg27llKwuXLlZ6cq/7/8q7Hk0H7irnP2ItLFTtrRZsVOqmsz36Fkl9QpkuSEw08DnVWJG22LHW2DT0o7WKn/bmmSQPTKM7Xk/ozl+QNo/PRfqskaw+TXGrlWX2fxnb/M4NL3J25zYFtBV/RMfM4slaxNFkmFd6f6+Oe2KIO/lZJR9TjtNilCWRl2IQUG4quHZJ5e14zcXKrEDAt/54u9LzbRy8GH1NK6cXX0aVc7xIKtt78uDn6Q5rbFqXuZRrmu7HeQLG24e5r/7HQJvs5PHHH+epp57igQceYOfOndx88820t7dz7bXX8vvf/x63+3hr5g9zcP8bn3nj4i9TVlZK6eXL1EJH4ugPHiEyqsMl/y9VXNfZyzHPXkC0O0Lb8+NV6MJFVkxuHZlIUk3SFWeXYrToKFnkVuyOSCit1q6b3hU3ulWTbMgfOf8F5l5RzdEntQeORM0an2r9qDzPpxYpmWRWtZE6qyyYPSJyOVlPQ6ismWSSkN+vcMLC+nrVR779tTdVsmPQGbDnXBhzZvQ2i9LyEOBQHG70hiwFhQZMNtsJ3U7zxySVpXhXD/HWXgVidPxhA8FQDR7G9YtErywPsmnfk8m6C0tlFYkuLTF6ms/TjVaFWbHGx6ZXNUDhczx83KV8nwXsYjYCHkiUVRqZOcuo2IP9QwZGRnL0dCSYyRaW8ipnv/TnD6VTNNyf5P5vHVEAm4Xk2PZlH6uNm6grimEaGSAXP35i61CtA+MW8/KdrCGFwRzDm1iHa1So9AD1vMlZqsJ37kIn53+lFnuJWavsS7XfolFTlXZZW0xrCXUY1MTf+fawWiDm9cHyJ0YWzkf+Nr5ImXjCdJYc3mlmzG4TziodgTeeYcYXLyc0XEi6q4UDz0xOVvTEMet7SBlqyKQmV3rlvSzHJzf5/fnm2NUC+PyH56rEbqK+mTBHOt8YwNS3hUxPB+6lMyn+yAqC7x+k876njtPXmPgbZCLJxoNkwpI0yDFJYiqJTxhrdQ0F519AoqeLwIYNqrW17lvfoeDclUoXTxw893/6Tkw+F033/46hV98nvKdVVTklsZJxX3bTGrqCNorcWQ73tDH3kkvw+Mw8/XA/r/1XH2VVZlaG3sCuT2KPDKJLatfffcESyj5yBqEdLfT8UWO+fJjo060ikZumJWKjf07EBpFtSYIvYEz+/ZwFnF7R3ckykDFzsDPLVAlVAdlmOPppsPXjDHRjS2nttBtZgpnZauwJHKGvtSomEgMpwTyxeIz0bwlStMClqkImc5LerUl1L5cu0FHzybMI9JoIdpuxOaIcPNBFbK0LZ40VS5FJtVEnk1nl8Fa8yEV2vpO3nxnkiz/9nzHRPsw5nfgZxTg16MfaSKJHupQYePyotIycHLgVsMI9+pxPDgQ0vZYzNa23qaFa4QcDk9jOsl95TRJ30U7KL3KlOi5ASdcz69EH40o/LzkUGwPhRXy58z+eVwymiGJKOYlQr/4WsK2QjUp7cCJoL8cj7S5ln7ua4nPm0vrsMAceGVTPEAlPk52stC1PEC6f+Btk/jnzZzPQW3REjiXUvCLXLB/JWJb3nu6m//f9GLKTW0QE2pblnsFjpKhUewYn2uO4Rtum/7vX61SfF8ZhXrvug7brqjFTcXYBngYLudAI3gYjh770n9jnz6S9beFxhQl1f40aA6DLqWeWo9xC7WVFiIaqs9JC23P9BN7fjSkrRZPYGANFGCnWUhfhPhNR60oyRW6K74jTuLRpTPxexoPcRy1f+p3SG6r7xrgcQ/635FueDC670oYKvNdMomdI/bv4oysp/eSlGMgQ3t9OvLV7rBXKtbCBTDLFyLpdahGZZ6JU3HoJZZ+4YGzB+EHnTN6XtXc0nFat8RtfHOL5P2mLsx8/MVdpbGX2NHPkG+N6UFKN956zgOCWA6oAZ/RUkDGZiBQWEP3Zz9R3f8/NaPyHvy+ETddcZBrT2aqb5aBtf4TqBjvffUhbyOdD5hZhUw9sD1Fyupv5d2vMbplDhU2qM+jwzXWi00Pzf3bT9owGFgjLtuoCHxaPgSNPDShAV4Do4oUu4jNsbH24l3Amy+IKC6nepLqXBIDL67T6ZjvoXjdywntMmHB53TvRcG28rlQ9I81TNDjVgYy6s8Y6R9DltAJAcEc77/zs5Ix3F/uJUT0G2Ncuj2OqqabxhjJ1QcUhu3ixd1JOIXnavutlDMrzeLL26NSrJIvGc82b8SRPzdSs/sbtOGaUi4CuAmB3/GIbQy3jrcJ6SwSr14bJaSXckSCT0nLUuZ/yYbDqSASzHPjzeDtRtXmPmuJ3GOZSas6BEcy5IUrPdGCtLMBoj2KrdpLu62LgwQfQ9/ZSefdXsc1ayv7vvIapR2NkWaf1qLbriZH0FNEZsGPWZzBmB1WTrUTRN2/HUOBR939y+z4ywSAH39aMiRwMYywL4OmdXKx1L6nl8M45JFLjtnUl3M8gSwg7ZmOPTC5iWAxHtePKHFTOkWkKKDW9hiV1ItMUyX07KLzoFoZe2aHYhQLkTQyZFxxsJcQKlR+cLNy1VowOowKNhZE5QwTMCzQwUECkg4/2qPxSihczbywjLkSCo70Etx7EXOzBXOwl8P5BAnsOE/MP4p+eJrO4GGv6bBLvF2DoGmJdhZ25ZW8yc2cDutD4eiV/TIkrFvPSs35cVXau/mwFTz42TDyc5YLznJSUGAk8oImY13z1p8p0KBbM0fLnJFZjO/G0NpasBXr1rK79SCnCECxoFK3SHOZCK3qLkWRQ26+sieR+yjNKDZmguu9PFAKqmbxOVVyT/Fp9J5VTeYwUgvL3b+holI5XhtU8ZC+Ik/YPKWZiydw4TZ+sVRInsUCGaDSJxW4i09/PyLOvke0ZRd5Hd673eNB7nEpHRe8wkDywDUuVj0RnMxgMuBddTXDLqd1M+5qCvPWP48Z1smmf341PV07EHSeljzM4oXAr7+vjRmZsyZCZWUdLyeTv5s/LuYO3UmyYocbBOt2fiHmHpNmOiH5ItXHmW1mLdi2AfguurBQrM9S0RLDGkqqVU/KVYc5U4L2LZsSgxNg4m9ZDS5i2WrsfZD4vW2rDViR6StCcXk//7p1MG5pGYpaNXKWPor0pdBUF6Eq96AIBAvc9SOqIdv+YSirJ2JsY6K4hklyA0RqnoCGFs8lNbu1PyQb7+VvT1Qyd/z4D25cyuGMpV03/EytHduAsW0P17TfzTi7MQwd2sqrZz+KX9kNpC1jGgZ2fBb5EV6ZSAW31Gc3Aw3nBQsJvPQpZjdmlhWRBshbR7j+/vRyXS4/ZpCOW9JOzZLAem8wQ7aaUxq9/nJrZHrX2F8KOMNkEMJPCmu+ipZRcvZK0349/7SYGn9ujckl1D0wrIhM5gmfFxUp2Ke+QK5qCJR8/R9Bh1VkXfP8QoZ1HiR7oAH0Wy/UrMdfV46l00/+TX5PsbsWx+DSSLSnSQyLH1IelsoTYiBubx0kmkWK4JM3mf2xnMHt8QUqAsuAJjDdmW5Zh1dvoT3cpMwUJFx6qLU24dAXK9EGYdyeK6755K7p4lhGrhb82Gfn4P3Uzr+Rq9dEHX/wlg7Uf3Kl04rsc3MYixVBL5qJjWnYTPytAmrR/CqNMgLSBhGZ4YtbbFdOs0b1Y/X86lxxl8kWUm3jrjl6s01vxWatZWDIO8iUyYf5j57gR4kcbf0XVqPv3yY7xVK//rwBtwlwTxwoR05Po7++ntbWV2bNn/5+CbHIsL6/UaOJuZzcVK2zKqSZ2SLsIg/Yr0ElyOcrqmXii5PF6omFx1Q0FLFopri1OMpmc0nqS2Lx5s2L0mS16Ao9sw/fJxey46gmGHW7eyFUTj2qLp8tuLOOyG8s/lDiwOICIBp4ulcIQiajJQBw4Ow5HOfCWpuskAFtZsU6kKMZCJ5Udr7bQtntTWAsKcBVLK+SJI5dMEdq1n46fP02iS1Pw0FtNZOPCfZAWS7N6eGshZ6YXS1U1ic7J8MATfIlBKpGE+vyri/EUmBjYeQjLI49hVjyK8Ujppeqk543smbRSo0Cxs5TrVFhVYQ/QgAsnzXhpp5zbbk6x6Ialk85bMp5leCA5Bm6mEjke/WUH/dvaqaSPpbqdJD3F9IRslGV6j2MIScU3SpYQPjqYhlQ0DJiRFL+03IS9JzWJ+REhTgmdZPRuhnUl2Mf9IdQPk2RH2BWyAC5d6lbV8FOFtIUtv7d+jMEhi4q25wcVc0QArmQorRJHcer8oBATiMZrPYTeX0/ozSeYdvs12JZepVhq+x8QW/cDuFiHlRaVJGZMpWRSRkouOI2Bwz5m3egkNRwhe2w/0b17cS9poOz6KzUW1GiIk1fXgy+e1D5dJpl8FF+9kmT/iNIVSQ6OUHrtuXTe953jfkZe48RcUqK0zI79+teKsSftsIVr1ijR4vCOHRy86y6c8+bRdP/9ahEiCfi+m7R2kxPFoKWcYMJEN2VU0Eu9J0Au8MEmDVKJEoBHNJQSHf1q8SvgjWNho6qqi6C5fe50cpXVbL7rEKn4yUHLD7pmE9+Xuy4vQm21G7jtm7VUVxvIRaPEBkJq8RB46k0SxjL60lrVLU2KHZhGeQ0oZ7aFDTZSzw+edNeSPAkQNDWxDzDIZtyTgGlpT5UQNmDdLDsrVhdy/tX/O3phpzo3w69vJdJ8VAG3AqT61+06TvRYKorScmd02en87TMn3ZwAvFX/eLnSd5EWEnHZ0pnF5UxP/1PrFfNSgLniK85UyfqRr/yeRN+wek0AN7O0oTis6ljyLQEyzitu/wiGGeV0/+gxkscGMBV7SA3I+JKELakqo7PsBdiilhMem9U0hDEbxJ45hM3qp+QrX+CdnwxiHmUnzv/BdAw2A8lAisyI9qAxW/U4i0z0vBtgcHtokulOficX/Ek0MuK0PDnA4LZxcyJ5P2XXM+cLpTz581ZSySAhHJNag9QzTPRTvEYYbQNTIFaJiWi/xqZr/MQoe0ZqOTYdyeEE2WwGqytDYM8A0fYhQn7vcW1wekNGudb5GnJYy9w4q6xqsSOt/Pnoei9LdlQXLP+aWecnnXOMjVdh14rcQT5EImD5vacGgYVJdPDOO5WuiYTotWUiEWVMIa7Woq/kWrhQ6Z9MZHyG97Yh7Hd5hvX86TXVorXw5XGDofwxDDz3DvG2HvW+jJmJjBLPVz7Dul1OCkrMlFebmbvIgU0sS3M5NXZlf9JKLn/avq/puUkUXrSU8pvXKBbRxNbiqYNJADYBr3o742x6ZYieo/ExJ9HKOhvff3g20cNddP37swTfP4y1pgjn3DpKrjuPwKY+/G+1ET00tWVIQKwAW2igbBQckJEkM3/deQWsuLaUcFuMAxsDRDeOqGVKTAe2USy326ijIp1DLuW871bR/UpYtWva7QbaRFcSuOYzFaQGUxhNepzVFvb9brzVU36jMqJptLPjJ+1j+nX5+TV/DvSNaSquqMdcZKS63q703zoOxgj4k5jMBlVwmxjf/N1MKiotqlAq5z0cyih2peQp7S8NMvhuG6H1z4GvEf+w5hJ7opj3+SrV0q1COaHl1IJe5v5gS5ii2UZSO9YSDboYCAjbZXKUzk6ia34Ve2GGTNZOzJ/DVW2k4Ts3KNbmySK8Zw+Dzz/P0CtaBf8ASzFSiJ8SljCu8/ma9XwOx6v43Ohr7lvn4lpQyc4dO5i2tVWBadKWI/dFqnuIgutXUXjRMvQjUaX/JQWhXj5y0uM42RvWQiPmQgOe9q0KKOkyzxWBUtym/bjrU9iXL1eFS0tZFnOBi0h3F4GXXsC0bRv22TOxzVhAesBI4J28FphW6BWnSmEynYwR2kY1zQ2XsGyeE9eg6HKB2aPn2IvawruUI/RWzKLU0EHkWFgxoPOs8r4pUHLW/jovRjWG8VXGvVgyNiK5evX5Mv3PMdcvJBcz09c3n3CqVonmO1wBTB4pgqYJvTdu8CXb8J51HuHmPgZDSwmm5uPS78Fh7oZ4BDPjWrQyJ0/U1Pugky8AsTA/xaxkYsi4rDjHrc6BvRjqripTc6eAT6GOEJ0/vJ9MiQdDuYPexFmku8yYA4d41jCDK8paKYokyRUn0fVl0Q8ej27tMxaTWNHE9vUjXMxREhjIzasmte8dSrP9zPveR8HkJrLzffreeBu9Lo5/+CJi2ePvp6brCihb4sJgN2FwW+leP6IKRbt+0UHpmV5sFWZ0KSiYoUeXS2MUUxCDSPnkyGbA5LVhLnQrIFra2iVPrlhVoNyX5X5sHS1cn4rxXLlSDLcqlQSMyWJAMD4BRYSFmg0Pku4fgqS2dom8+A7ZwPH6wRgjZIpC6IcK0aVM6nltKrST6BmErJGcOanWcDmDgZw3TspnY/ddFlqS2vgupIzLov+A2WgTZQjVrrfB+BwNzWVY9sYYMvdR0RHDFEjivuE6emridOuP0ms8SjcaeCWxOnAXBabp6Ed1gVt2tBELhtnvHKC/tRbr4QbWxGVtB9kpkqBm/YjSSMym9SRS4zm/2ZZWBZ9EUIBSA+l4bqxoNueWAormWknpkmRNSWw2q3quiJxAtm+QnLTvuq0Y/BEO33mHeubGmEfEdzWJiFw37bg9jVB5iV0ZP4Uf+wmZVICnGs/iqCc41uq6tHQ916eehv4Gii+5hIO9Pfg2TdDcnQK0fXFYY8p9MSwZWR819ftwrJqD/8F7wTwP62mziG9+SRX693M2WUMVczKaQ7yAjZIf9xtXY6nYTWtHmmXkwVMnz3Ama+6YRcNMCy6vSfBVlR+ObNit8ka91aBwBQHahl5/mfTQIEVXfJyjP3hCdU99UFgqChWAmV+L5z8vAK/kDMnOExMyJm3XqCfntLLnnxLsc41LzFSZZowBaPL5evM8ig1VVJsbFUtN/ugxqLZPYZEdeOIJpp95DhanV9wWiL12kO5De0mZU2Ay0Lp4iP4ZEZZs+TZlbx5CF8uSM+n4XVMpt36tk8XlWmHyvue+T3f1eKvvyc5BobkMi2G8w6Z7VBvtczPux2PRWkHX9T2h2lwlxLhAZDyuqrkbh9GLXmdQrt4CruVDdObEgGZiqPkvl2H92g0MVz5Nsa2BldVfGPvIY/s/zUD0ED7rND7WdD9W4weTxQSvEZKTmD9Mjb8baEsmk8oK1mKxEAgEVJvoxJDXHnzwQaXfVlCgUZ//LyKvYyTVIxGVlZYICaPTSDg8XsmymMO4Gotw1droeWETbjoUE0VAoDZqxkCakbr5zFjooazaQiAIIyGtuhdKdDB/4UzKa6yM3P00qaYKDDuOMohNicHmTQGcjYXc/LXxaqHFpS3EfCVa4ibgWDqdJpFIqItmEiXaTJZ4dz8GswlHdTn3fv4Qh3af4IEvdc4ZOfwjOoa0gi8zZpm5+0eVmMUaWq9X2hBjAqFZEQaNquQ+NeSn49808VV7UzWWUg+R5v0kB6XtVXEf1Ht6Sw5LTSW+884ldvSocmWNd3QoU4Of7P+M+szPnpynfo8AYb37uznyjR+SDKfoooakxcFpVj/GUdAjO72BTGUVmbYOrJ0TKzVCq9d0aVKkCOgC+CumUXvdWVTNcimNqh/eeUQtKkSzwz54jDJnDG+4m5mjVNap4y1jNLPFvZKOYZsSep0YZl2cFec5mbG8Grs9R9MiL2/8oZtge4L0ewHVQnOiyGvgnGxsT23tc9faqL2iiLKVXhyjybosjtoORVRb1lkXj4/J/DbffGotC+oW4T8YVW6ZvZtGFAtSzB5kjEirlYhkG6055WgpLrkzf/97HDO1JD+4eRuHv/zFCYco51aWR0kcc6opvOhq1ebSeZ8mLpsP4OfUxgAAIABJREFUARiqPncVsSNd2Boq6bzv6THWmgBSExNfYYuW33AheodFmWdYawQ4y6hWE53BQPTQfg7ddZda3Nb/6EfKFdVgt1P0kY8oPb78Andk3TqOfOtb6hBkQbzw5ZcZfvVV2u65B/fyFZR85fu88bd+rr6tkh1/3Kpo3Nse2U1pulcBtNK2Kdyxk4Vj9jSVhFrrykn2+0n1jyidBUnmi688S7l+SigmixLlzYzZqectpvOtCeFjMQb2+Im3BSmYX0zhfIcCRoe2DiItVRvWBnj20RHl7Kd0koTaPfpveezLVShzGnCHJzj6WvTkElkKZjsUc6JshRtrqYXhHUE6nmklkdCqijp3iMrgC2xlthrL0qIteirSsnoaMSx6K/astmhP6r2MUIIlO65HIi3REsKokCjmbXX2hK0pIPfJ4uJPlKriwrRGB3MWWHB6TAqYzJ8T+Z5cd/Vn9PzJeRNh4w/TYy3snqP3PnocO1LALQV6iqvYpWdQdv35ah9qfG89iKWySD3H5N/5GBZpgAktcspkotir3F0lJmppCLCRiSaOM6aYeh7S00to+MQabKc1kI7LMxpa77yP9JC24EkwgyBW3mKWevbLdRcetVzvk03VwnKbCHz2GyL0NxQzZ4mbFRcXqkWSAmZMekpqrPzyX1r42E1lbP/nw2Ntw5ZCE4mhEwubW+ij/PQAdmuY7HCQ6AHNVVki7iqiR18GFisH+l1q/FzL86rwYVgwB+ecWnSdnVR87hoivTo803IKpJQQraDApr3HsU7kPblOXR0zKGCLWrjLbxQxd2FWCkCaicSOZ6uIRig+VU2XcTkVDLboA5zz4Hx0DjepUFo5HZef7T1lq2HKH1Ki2SMbtmB06Ul0SyuH1kZTcs01lF57LUd/9CMykQQFqz6qWjjk9znnT6f5Znl98opE2kUEVLWUF2IuLVAtoh0/fXzsfOZBWXlB5puHLf8wqW1d5qrZi90UlplpWuBi5uma0YyKXI53fvwg1pe0dgXZlgDEMtZF4kABcxNioCfBa//Vz5tTmNAC1ItL4/wz3Eo0fs/Hv0NSETOKKbpsrgIEJc/wv91GakBryXDM0gpxkf2jiYOa89uIO2eyz9tAR6cGiIZthcw7pxSrw8D2df4xUE9TBdOeb9d8tpL47zS5DIMhQybz4fUEpwKpso0TtYBmZthY2xchGtTGohQCJCcQ8fyJIfmY5Agipn/d56uZv9ytCnPCfH/i/k41f17+yXJKqyykD++h956v0Vd9ITrfFXi8JipO0zTd2l8a/m+1oU48hrKmIClTMUN7hWFpYsW3vRz5+gOq7U00o4QF6z5jtjLkmhqSQ0kk4lm6fvx9Yju3kI1EME2fyS9bbx/7+FVo4JtEatXZpLsi1B/WmFbeq+rwXl7P3r17mVXfhD6ao/+P+0h1D5MeDmGfmdSYEyqENViBzu1AX2vg4AEvRfFBDZwqcpAa9Kt/D3Ce0guTRWkqpeWwVavt1Ky2c+ybb6PL5Oiwz6LM9BZmVw7TJavJGQ0Y3WkshVLsyDA0spFU/yCmN45g2Kt1RVTd+TU6f6Mdd6TAjafWROM/r0CnNxDee4TOX/5VPdNDmBmkVD2nOlmGiQL1fJ3a9JklRhUCSExmUE48z/J7vDyF84ylPLZvOv0hbY5d1dDC9KEekn63YiWLI28+TsRQm7zNLjy8ilC3BhKaxo9E/cJNVF02j7Yf/Gg0vx0FbHU6MuVePItPI/zcW1gbqqn9yecw6ExKU1ja8wOtMfXMC5+M4TylVVoKvuc/NAtLgZH4cJjAsWHa/uMFcmE9ulSC0PzlxHaY0Ue28GxqKTdM2423PUfmdD05Uw7j+6JfNfFXiayKU7WTXskRKqdIW8gnk4sKKFvdRGLTC0TWB4QyTdY2iOPsaeiKziZ4NEfgMER60njo0/RGXWaor6HvnRMXQkX/dPany4n3DmKy29CZDCpfNXpdGCwGet8L0rPBT//WEE03lSvtxROF23UQb+qvRKS1TX8uZvMwTT+6WDnTC1oiIF5WqHPhmJK96dzTr3SpJX+V8Hn1OOJ+0sMjZIYDpIf9JLZq4Az6BGS1+8Bx+ZnYptvo/9ND6MNh1Ro9FmYz4Wlzmf3Vu+mwHMZh92DyZ7D4C3FY0oopl8vpiKWiZPQGDClpsc0x9KeHiXd2UH7jLZinVZLWJZX+VkZvJJZ1YshY6DyWZmhQmI92Zp+eIZjsI/qGmXSLgeywHp01h6Mewvu0CadwjoWEP0u4+/i8wW1pIaqboYC1qSEs1kw8p5zWvY1WbL4crkqTAuISIXCUGUn092G0GzGIm+uBPXQ/+kf86Y8TTzSSSWj7d1YYkHZRa0WWwmUuMrociU3PEYv38lpROW+sXzW264sMe1njeRC6Z+NaMHdMsy/cWEa5y00i/g7J0LhE00SgTa8bYtHPZpM6sp/h334ffVkD1otuJfHag6zrnscuVqoseB5RKmYEFfEgn3u4l+3Cu/mPhGxL0Z9zOca32tljKsKzup4zzrVjcrpxEsUiXUwSYirQrwFh6eEhjt3/S3LxONN/8BOGXt2uDOBy6RxGrxXH7HqlyyrddeKEq5nAybNnnJmXM/WgS03uspJCsWhljofM2ZJf2yGnx3nOPJKhMNF4iub5+2hdMkRan2Kp5SKWOs/j3ehLyh1VjvVS96fw6csw66yqO05ANqWN2NFHqLmVoafeoeSWVbjmTidMgP57XyNjN6PzR8kV2Ek5od/Xi5UrKdrTh04KpwYdTzUUcfm3h1hWoZkbPPDaD9gd2q/WZ4cevVVz5JVm+wn6gnbRjhs1Xcj/NrlzZhV/jEtrxkGwaDqIAHBiKJTXYrOI5fbfESIz1Fv2Z8wGB5fV/xCTzs5wuJOnD/wLScMgi8tvYEnZzQrfkj95AwbBvvJurfndyvsCsjmdx8u5/F1AWzAY5DOf0UCVH/7wh9xxxx28+uq4FXF+x2vWrOHRRx+lsFCWG/838a0L13N64sQaRBbCeCoy6Lu34yxJUHDZSpheTt83f33SgxXgTRa2UkWbCta4SDLbHmJxVEsaThStqgZWxBA2VQ2aOdeitNdmN+o44/oahOhlMMrFspHNSEKoPQRFX0BQclNhIY9/6jnshigeNxy1N9EXMJElh8kKJVXCCshxZKeJdHIUaLu3SnOZjKfIir7GlJhoky0LpPof3UYuESW09xDpgJ++Rx9SQowSYqpQeNHkhpIDt92Gv2Ipj7Rcgdsc4ftPLcFm11KeWCRLcvtmuv/8OMnDe/Dc9mU8tdW0/nEDxsNC+5fFstxOBtWm5ZjXQHo4QqI7Q04WmGMh+z+oWGf5yIMCZ7GFmRxRSZdEzmzGXleGpcSLtbZM0XqLr7+Q0JY3SAz1kS5tILf9TYZj11CAjn5jjoJlEeZ85Q4FIoh9s7BH8lpvss3USJphSQSCUcKvvQjJKHabn65EAW3ZOhxnzcX8/gF2JEpZhINcnY1jeiieYVdabtW1NjLCxIpmWTvKOJJFlywChImQ1xA7faWXG+6uxuHUqrripLZh49rj9P9ONr5SQ0O0fu8ear/2L0pMM9k7TPMt95KJDCqtPVt9DaHtk6nnOhEEFd2k0ZYQ7UF/Yu0nAaR8a5YoE4L0SFhzou33Y6kowug98XeEPdL7l78oh6/iK66g+gtfILh9O5bKSqxVVcf9lMi+fWrxKwBu3Xe/S89DDxFo7+f14q+TtBcpM4O5y9zs3RxUIKucQwG+z1jlZn6jtE7twp7zYD60j3L/ISwVFZTduIqC806DjI7EsRHsoy5qWvvgCCbvZFH6/42nlbg7HtwZ4v5vtarj7OmIs+IiH+XTbIoVq65vOkdW3DSHUqol6mRgycTjUdV121qInRhsn/hZAd+e4COKqSZNSrJkcCjdsm71/AriZDodY4wIQ0UpRR9diXPxLA690abYD91HovQM6ujtErBcu/8EzF6m303S4sKTGsR86YXg8VBVqWPw2Y1qspZKeh6oUI5hc2oVyOldtQBHU42632XRJKCLwWknE4yw/9M/Vd+R55C1tlS5r6YGRyj6yApsdeXqOwI4TAT2xn6vchQb13KIHe6i7Z5HjmPDTTw/AqzkDSnyr4vLm+xXaP2ScMix5GUH2or1LLroQjLGrDL9EefqgS0t7Hq1g9DGbuqUUobk3DqGcdGVMLPVWkV5rQ1voYm2A1EiQym1KBRFiInpgYNOzAQZpo8XRjUsvYVGbE4j1lGdxCtvreAXX2pR42f5ah8lAtbrYGRPmMO/0eYdAbUcHFGtHzpjEoNMBFNC7mMBJqcKZ59s3JvqqzGLNk00rrSDhNk59Mx4K5YAocL8lPNksFsUMN/yZc3h71QhxzEx5PsDfxNGayk5VzHR3hT2OY0Y+nep5FqYhyI6fBxoO6pbJC2+WREIt1lU8tr7+FuTGLjSZmuf4cXgMuFZsRj30kUcvfdBYocGyETGFxz5cSG/yz6rRo2RqW1sqh1eNKtGx2teGDn/eyRHeInzVPFNIhbNjLVR5j8jgFj9HAd2lxG7w4DOdZhVtWV0/OKvY0LL8lkB3So+fRmFlywjhebm/PV/2KcAIwnZR3mtVT1nlq8upLTaMubuuW2lFC7EsfJ4wMtUZKfi1tPxnT9d6XMNvXSYzvs1LTmdcYBcWpL48fEjresi+ZAPKW7Ic0T2f+k/lDF9jgOvLc3W6x/Bn5g9xmws5B0c1Xb6+syQLBproZaxmsKlWrXLznJSd908mh/qUYBCXo+w8Y5KgofjGDJZ5YT97pt+Hv55Hhg69fj6ym8a2b0pyMuPjbeAyRzbvDU41mXgLTLiLTKxaEEY/8uv8FZQ03Fcdp6Lmpk2VlzkJpfQSWcle/+tm6TSIhNJaS0kS7EVGEgd3EvY7xmTCHD4YkqDquEqN9mciaH2FLUXllF8upvIgXYNKLBb1KJJ5s6JLp6y3Y6WKJ2tMRLRLBtf7Ed38H2K6KKVeapz4GRx000mioOtxJ/RmIrGAgt131zBzi07cDxxojZSAZBkzpfxIcVNbR63rJxGb3EpHX/bwAJGAQVh1lYVk+zUAFkBzwdGn1VNtzmwF6QY/M02EjojNl8HWb8fy4KFGOcvQOdMYynNoXfbCWbfYji8D3KlGNvSmF8/hr6lhbJ/vInef9cWrR0sUPqwArSE2uNYfQYsbh0DL68nQa3SO7OVGYn6Lao4JSF3sFxpgaTl33qGWcwx1rJALaYlK3XU2xTrJx2IExvIqfZNMy+zo+oz7OnUijAWe44ZM0KURLqwtvRQN0HcofiKMwjGazn8qgasGK06dZyiq/dBcea39bgbi1Sh0Vg8g/TA6NrEoCfrtaOTBXQiTfWnL8N39dkYjeIyPllORlrixQVdHMGDbTFm3VJB0eku1VZ/6JFeTA49nW9rhmua9rMJ9wwz4Z4oQ+8n0RdnMZZnMVVmSK8foSPSwxYW8tkZ69Af9pKZ10nynFIMRwPYErNxnyUO2AaGf7CWmMlMr6OAupHJLb353x322nHaDehDA2RDE9j+5mHc587CWFagcuzOx7txZcbzl37qiY+OO7NPDIMMxLrH5V2c1WZ1ngWc6VynzfHy24oXOOh9N0RqgiutvOesMlO8yI17pgOjB4b//WtkOkaLcHo9hsWrMK++Gnt9hTK0kbtZ1mGpdAqjwcCud6I8/Z+Tf6NNWiarDDTNMVFSYaSqNM7IT36FLjJeAHFcchbWxXPIBEZI7N1C7M2ntTFS00Bvh7aGeqvibj715RkUVBuxOnTE+lNkRfonHsLhBGdNOamhYVKBsBLqz8YjtN//W+L7dlLw6buw1TWhz4qEfppAOkrSaceStbNpU5CtbxiU3twZl4LNEaG03kK6VYxidBQ4PRg8cSzDVowpI45SkwLFUuEskW4NuAl1Jml/PcJpX3Si9xlpfSKCvcpE7/oYmViO6su9OKeZ2fPjyS218l1vk43wsQR1H/dg8yWJ71+L3qYjvOlN/P6LiCS01mlLgZ6GKx0UzTUr7fFYPEMkkyRrzBA6tIe2nX6CC0d4/DltnWmzwo3uI8xKPQLHxk2BjtT7qP3Wjcw3uXjmpw/x25YL8emH+ZTrIaR1tNAywk1DXnSuQU7/+lz2/WkL8f2ac7OU2wYdWTwRvXouiLeP6wSy7O7le3G3vYghOx+K5pBr9pPUGTi2ZhnLri3SNGvjcdxmI1ar2GNGQScGJVaOfOMbxI9qjMPyWz6Dc+582n98P8n+Y7iXzKHis1/AYLEQ6ulWc4isDwd+uolUvzyPM+hnVJEZ2Uw8VIvvsrNIvn8AQ7EX+5WrsOtSmPQ5wi0tpIQw09FMeM9uYlWNVF37UUK720hsbMZfmyYwHQYLulhYfwU+fTkWixmzUYdV58ChHy//5vPB3kde03Id0TrMZHHMryXe3k+2okBpJuK0Yr/6PNK6LKk39xLckiNp81CUCo0BbS83FXLB1wIsLL1GAVT/teE3/Pm3F2A05ThrbpazLpAFZ47/fG4bZdc9qs5RhbEQY/p4V/dL6++h3nv2pEerGDmosfR3AmzyXQHK1q5dS7P7R7gMlTQWnM/cwivZ1vsYB/2vo8vpOG/av1Bk1YgH4oAqQJp8T57L8v95cE1ePxGTLX/QfxfQJoyr++67T23j+uuv59ZbbyUajWrsq9FIpVKqlfThhx/+PwXaPrVym7qRyt165s82Ya0wM7g1TqIjQsWE5CF/3DlXFF3oEEFLIWVr5pLadwRdgQuT005k7TgFs9c+jbaCeTgqXBS2D2MaCeNNJTAL5/iEIcnqyXUYEroMmQIf2VUzMc0sYfocF9vWj4wl5sreV6dn7plFdH3/3yluknOdwTiSxLRkNqYZVaQTOgZjGYzmHEa9h78+GsGQNfGd300jHY8pJ6TErlaVpEuIhlFywK/cjfILJVkQl3zsHKxVxWSCIVIBLTFTekXCXBHdJBGyTpvIZjJkUgl6XnmDXW3FrNtdQ4Ovm396/EJSYjmczRLdN0i8uRtbRZre3/6U6i/9hKGXuwhtPXHVaeKpcy+uwFR8kKGX87pDcnPlq16S6GWILjsH++Z1Y18zVpRQ9+WPY68vJ7z3GMH3ByDbg95uo++xZ0eTSLkOkkxqD10J2wwPFZ9cjPfsyQs/eU8SAwG8JOTUjbyzl67fPTtpIZTfjgAbAmoICJhfkEilXRJ5CXFeO5Ewv7wv70nIYslbbKK3I0FZjQVbwQgXXD6bcCClFutzl04W0Z14zgRYO/zl+2j4yWdJ9Qfo+9t6RtaOa+2Nf1bOn5yDiUt9SRRFGFP+rsFSXYPRWaisqkVDSO+wMu2L12Cp/u+1Dw48/zw9f/iDsravv+cevGefrR6y0ioq4PHUyMRidP7qVwy+9JJqIW1ud7OblXSdgml1z5/mqIWmhDJDWLWKWGeIoeeaGXzhMNZpXjLRFJlwkkwsRdOvLyXZE8K78vjrfZIb+PjjDCcxOE+tkyPr/9bmCCWVFrrb4zQtcCqmp4TJoj8OL/AfiGJyGZTouGgTdW8cUSs5SZREON5n38vAYxp7Ic/ykgW/UNalxdLo8yjHpKGCWswjg7RYmnCcMZfG+U5Kqqzs3xZiz+YA1bUWhgbSuKq6seumc9rgOkZePbmIcv7Hy3MxbXfh84+3LHzY8zXxcwKk5MG4qd8X1mHdt27CVFxAMpbBbDOohbjch+IaW1RupqDo1Oc9v00Bg0UuQNo5RLhWzln/39arREjYbdO+dK0y24gJq3dwBHOpT7EaM2YrqZjMYeM08ERGx9ub9uLzNDF/WTEmiw5pV4+2D/LET46yrOcQlilOSym9gehdlyjDDZEVyMsNCFh84NkBrM1HcIb6eIU6LjV14EnJPDHM3pkLWXeggCLFvoqNFXXywPLMUZHzA6PMXGH0iC7ljTyHW4lzQ8zkYua9t5LcexARaJcQMwYBVLxnzyMTihLcfhj/W9vV+QhtPaSAtKjByfOZc1nKTlW8mGj0MfVa2Zpq8N32MfQuOxa7xgxIpIQRYSLwiz8wfKyXqpsuxlZXQsc//Y600Yw+FNJ0Fb9xPdbGSkX3F+boupfCXHBdKbpEisBwhj27EixfZcPh8xLeepDDX/qdOk7XoialPZRnmMo4EjaiRFKcfAdGcMytG3vuyTUvu/FCeh5+9bjWDZnvUsJsHWUkTvx98r3yWy6mcM0S1dbS99ibBDfvH6v45j+r2pPvuYNjf3iVvp3dmONhdjFLzQNzbp/LzDP3MRJ9W7XYjrSvZKhjFuufNSiW1dSwu7MsPqeEZec4YdceIpt2oTsy3gIZKqljb6aBAUs5/d0pdHYbF3ysWDl5qml9OEB2xK9AoK4H3sXoKGHkXa3SL6Ca77zJ7qXOBWVqzstk4xikp0hmgE8+Taw1L3sg468LY4WddLdWqR+qmU/K7iZrtFB+eCMl37odg8eFzqjHmMhg04VUC2LCUk80oRVZhdl4okjqTJgFwRqNeMNsFv/bTRhtViWIvmd7mKf+s0sVV66/s5rla3w8+e9drH9hkPLpae7+0UJa9ghIpGPf+wGl67rm2hIlnN+00KmY9UcPhvnebeNM1/y+BLzOS3qc7BlWUGziC/fWU1KhOT1nhKWdyKpkWwAQVeGOJfC/8T49f3xJjQ3nx6/AWmDHd3qdem4bHaNznMehDBVUnnwKQXs5lndeHuIvvz52wlxh4rHWzrAwbYbIfMSVlq/ZZefST5Yw+PQWwo+PAwV13zmH5h17sT07vpDRe4xkA5KvyqLZianAS8o/nr8aPFZwWfhbZxEuernkXA1wFfaw3edEbzEw/Ow7xI/2YDr/dBzzG8n2pwk8fpiIUY8jvQudy4ntY1ejk9a8wiiuChemImg++k2N6ZitQpdwY+xOoT/cS0XZfPqeLEUfi9BLI8kprpAnu07Oehvyx1pmxtDg4OmHu+npinGOvpfGaB9vN5xOqCWj1gKbJOtxGBQ4bDFlyO1eTxHdbORKtfmF3m10Ok+jujFFMmqgdZ+B80KvU0sPBrcN313XYfJ4iPY5CLUNUrrMjLvOg8VsJhkM4m9LcuzlAD2yo9FYcGOQiosaMLg9DB0boveB+1ROmnpntPXTbCJb4kQXiqOz2aj72RdxVzjGJHlOtYg70TkRHeBdvzo2mYVpAb0ni3lmCqzCasuR3ehnbypEoLySK5q2Y1jrJLn6KMnVQ5CZhSk9F0PWjNPsJv6VyfeweVEFliWVxGI5Ov+8nzJxLJwSOaMO3ai8zgmvndEAck/V12K7sAnPPAuxwQhP/SVIpVlHidNA7N3JQuj57RiFdT1aBLAXmUhZXIS7kpTNBt9iE6YZxeidwt5NMvT92yCTwXnzneQsNjI6M7kCj2IWCWswp4OBbsnNkwz1pujtSOMXs55CHcYsROM6+rqy2AQX1UEqhVpHGUw55um305DZq5YmnjtvYNcuL0tP19PaEmL3n9YzqK9E7/PSP+LQCr05K5feWMaZF40TUGRNEAul8BUbcfqsmAxZDJm4amGNDwfofPxJoq89jX31VdjOu4xMOk0qHkWXyRKO6jnUDlvW6THa09QtTOMtzHF4uxFPMcw7M43FZKHUU6FcGvWxsGLH231mzHoDxpyJbHKU1GDQk4rqsBeJ+Yaib6g5RkyInA1m9Fa9MpoL7I4T644T3Bcl1nXiDhJpG/ZVDxLsENsqrTBQtdJG5Uqr0utLpnNE0knixhSvvxilp02niCZNS5LYy/p5/rUqIlEdPl+ajwaPUWx+G32HRhgRI7+Nqxs44+NrmOMo4A/feI5gZwXdeitWxyHeTyzhav0haoKNar87poM3mKNucBy0HjGBdwKZT2fOYSs3YS5J410Y4ugDLizVA5QEtqALVimtyazbJBeezlkzmHttDXpdikQ0oogspnQCmzVHaPtW9YwfeOEFte+cXo+9uBj3wiUEd20j2teL0eGg+PobMThdZGJxVcTRm3IMP7yd5EAfObsfY00J8f5Onh68npISM2euslBZ71GgcDwwTDaluXgL6zS5dR2xwzuJLV5B0bxFipkZNaQxvriZzECInM1M8XXLMJeXMvD4O0oygGAcX0MV5iIvkb1HSQyNkMllSTstqgCE10lmMAjhBDqnZawIYKmZhu2cc1V7afd/dRN1WTDrYxS0tqMLivU77K7zMPPrGWaVrFYA1F/e+g/WP7uKQl8KW6+4o0v6lqMtO8RApIQrznyPmz93OTlDdqyAtW/oeXYP/Y2l5TexrOKWscdHnlkmL+QZZvJ3HvSa2F058bkpLDR5L/+34Fhbd7xHm+0v5HQJMmS5YdaDPH/kK4STIr+j59qm/0CP4B5aYU0v7d+j3Ztyx+TzgImMNynAT42/C2ibuJFwOMxzzz3H5ZdfPokyd7LXTzZR/v96/dU1D5NK2ojZ7cSzBo5GLIpJNr1Cz4Luw+isRoT6lUvnF1Ray8SQrZwFP78BacOQhW46m2H45a0kekdIbBgHLiyL55HYOl4pzjrM+JMmkkVmfMEOLBFt8jGKAGfQK/0ko4DbqReKG6lgF5N11YwmKJ0G51s3YfWIRo6D3M4WMOjRVxRjWj6PVIGV3Gt9GPrTDA1nOWZxs+aH8/GQ4fDd952UweA8cw4ln74EU3ExyVSWWCij9DV0kSGyOREYBf9gFv9wloPNGfokN8vlKCnJ0d6SpK9He1Cft7CPKz91Gon+CKGt3Yxs6FBGEicKU6GN1FAMa5Ubnd1I7NAw3lW1WGu92Bp9eJZXE9y0idZvSG/3yVy6ZCGgsToMzjQNP76KaHM3vY/vITX4wRXGicdlKrZT8enTSfVHSIeSFKyqxTlXq3BODdHikfOJ1UL4SC/GvCf46AdlkXvsvBvoGjTSvO34dhZZGMuiYPpoy8v5Hy1h39YQLz7So5hPp4qP3lahdP4mhjw8pJ174Ml1DDzwEuaaEpId47385TevVgtsocH/11MBhiNGvF6WUYb6AAAgAElEQVS4aP4xhg8m6E55SKTS1F8yn0THUSLvbqB6poe5//ZDckYzBl2Wja8FWP/SkGJKnHtVMZV1VorLxzWohHVpLhu/TgKkBd59V1V2JPR2O5X3P0ZHp5iV6liw3MOmV4eomm5Tun4TQzNA+LSq3D/D50hgU/eitPnsez+oRL/nLHGpZLm20TEGsoX39rHnsXdwHkiRiSYnsVQmbt/gMKn35O+yGxco595424i6/h8EnuW3c+zXmym8eAb2GZPbkP9/Pctku+JqOPTKZuKdg/jOPx3RkXI0VuOYU6vubWFFiPtWGqMC8mQxL+dtYlF84hpvokPrwTt+obaXjzz4LtWtdC5CdtTGPXXOALphM9lcOenQFcT3HMIQDpJK5bCnwwxSoEBmAWmEATe7Ls3CmhCZwX3owjmc7Sdn/IYshfTOWMHhTBUjg2n8A8lJwLMkpKr9bombi64tpaLORiqR/VCal3l9DPk7m0xh8rk1Vl1MnG/T6v7oG9Cx8fURWvaGFXB16XUFVM90EU+kee/VAMeOhIkEdAo4O32Fh2pvmu0/34k3HFSgmM5ro+SmOeSiI/T/p9ZqtPCtWzCMmtzIuZfjlQj4UwxsOsD6X20lOH85l8RbSBzK6+s1kxMtKf10csUGRs4/n6f+MKTmLmnbkX0JqPcEjapFVbQtr+LVMYkDzz1fonxWIY4icdsWUDujMWamsCPkOMbOSzKlAKfezgQ9ESfDnWHeeiGAcbhfMRiF1SIAkhQTlrJLtWi/7L2K1hGtKirPtOmznbQ2a60PHp+B/u4hXAVebvnnavZ9/c+83DebSxMvU3LxYipuv1QlPnJOejuS/OzuI1x5a5nSIN2+XluAXnZTMWXTTFTV2wl8+36S7cdX0k91v9maqqn4549jmVZCrLmdwLt7iWw9RKJ1isi11cz0730Kq7Qgdw0qdqWw62SM5EO1wo+2Iss5C+9sIdzczpvNPjp15WMO1wvnbaD+ii04C088zu3WOqych9vZSHuzhy2vG9VzTNoeT/bsF9Bzse99dd/lY8hnx3HtbZxxeaVK/gef20TfE2+RHvHx/1h7Dzi7rure/3vKPbffO3Onapo0o2ZVy5YlGxvbWDbGNqabTihOSPiH9hISEkIISSgvyUvhESCQPCD/QAgJGIMBYxsbdwsXuUmWrDqakWY0fe7cfvr7rH3mjkaWDQ6P7Y88t5x7zj777L32Wr+11m+FfhwWK0zL8bFWl03//p7nlW2l6jPUG2OkEkNk02uYmb8XHl7BiX/4OUHdI3VOkpV/sovjn/kG9YNnR5KZvZ3kr9xBbqBA8YEJ7KkT1PY/q9LxszvOofzos3T/xtVLlU5jg70qKrJyfJJnhy3u/BdhG3tyCdD1B1cz8J6rya7t5HN/OcHRA6f3w12va+NnN0dg0a53VHndm7eiheJl1vEDHV8PsCwNVwq6WPri/Ap54r4qI4carN6UYfhAXSnNL3tNB4/dM4/vhsyOltn/eJmFik4uVmHTpT08sbuiUsjOuzDNW97XRSZr4jk+/rK0HdnHGo8/g1TGleYmMtzR+xZlANzwjhZ6z0kRpk3VD0kpEeVe/okhZlnWC3rB//pDh1Q0tDjgWtoMzOnjmHMneJYdDLKPl1wWZ/XbrydmlCGm4ywUaUxXyHUXyHbmGf/ew1R/MEVoaeiLfIvNeZN7+QDFV/0n4d3dGDcPgibk86cdCrFNLbjPnBn5dlzL4+RS6r56B2J09Ru0XLGCuZ8/xcKzx9FqDrkdG9HyXZS/fQRVdtI/SOKqXWhDKwmzdfKSXtadZnzmmxSrD5MIV9MIa+CvUHJJL+dIaHXSN51Lfd88ZkcWP9+CsXU92ZVJyiN1ph8rq8IVSfax9S+uJ0SMcx2z28I3NQJDqFE8HvrZGMXSQ5xz7wqSM0X6PnM1373dZvTRMtP1s/XCHqPCTn+SrOWRcxr4Ww4RrDsP736XshPnbq+TocoROlYmecbcpBwKqZzFBS+Js+OaLgWi1xsuplMlqNoqG+Wh/+8hQiL6ji2/O09q6xD7DljsvnUOf3aarpYGq5khWJgl1WOQnppBny0zs+48et99Lf3rWonFfcLnOG+axqXMH4mqEGOvGWmx3LA8/O1JxRMsKX6nHp8kcYFDGBQxMxUqxwbQ9jlUAoe7Snm2vXSSc1P3EbtjA95Vh2lcOwphG4Z9DRpZNc7mU2ViNQHoNGXc6+e3E7YYCqg69ughsnfatCw6dEbbW6m6FsfNPF3VIuc3BOyPERvIqegdb3Qf+8xVeB29bDt1AmOghdR7titb5uieGR552uacuSnEUZVcXWCFOUFxr0XunA608SqtPTb1PWeSvOtJk8T5PdQejGSUXkiSfOcWJh+7g2TjpNJ9s6+7kZ/8aEGwPdraEmTbTJVBZBghex+t4jWkYGOIF6DSAa9/Zzu67uI24J4flShOB6QyEcDWqIUk83N0DzxEVlKrSwlmEm9gfq7I4MYWRo4eV3xyVhLqc0OYyXkqsx3MT4EexnnXR3tVFN1t35lgYrRBZ4/Fa2/sxTSlSAHEYnEVHVU5NUl598+Y/Pk+jC0X0fmSzRiWhibPXRNAz+aeWz2y7TC02UPXQ6EAZM+dcRVxteUKl607TTK5HKlkVvGzJbIxDNMTpiolL2OWhbk4n2SPC4KQ0DLU/BKZJ3v0/Mk6WtzATFg4VQ+trlE90mD+oQpbPtBDbdRl75dOYL9AZOe6d6cpbDbwLY9Kw8UOAm67qaGeeToT0j3ooxuwMKuR7dnLE89sxjR0yhW4ZM8o3Zum0bZ1odWECqDB9y7r4vfT68haaW77szvZcFLQG/gPq5+9Zp7P2s8w6kUVv493+bRWdfIVkREhun8acNMKkNk+TOr8UfItVxIyTvHkPqa/uIt86hTZ1DyhqeN0t6AvVLHm6xxo6yJxSRer1sYUWB/LZgm0EKs+z9wtP4BMhrBcVs+o0oiRoayimyU4RUBCWcNWZzctV16JW3Fx6iHuwjTurQfx2zrR1lbQylXG5jI8W99CY8GgbYXGhZdaZHIGuu2iiT0n6ftmSPXg0/iTJ3FWDJAcGMQTe1g30KsVOD6Ff2wKI2GSKDk4+0YJWjP4+SSaUFcJM4mpowUBZmsWy7SI71xHqm8F1T37qd76GL7rord100hspCo4RmBA3JdgPqxzHJLVWTL3n7Y3n12ZY+jPHc7rfb2aQ3/zzf/Dgd3bWdM1i1UuyBBAEPL01DwTlU6u23kvb7vxBrUvNiN4j84/xOHS7WxY8VK2db1J7ZtSC0CCuJTeupiqKZ8vT+OUaDNpch553Yw2W36cfCbfP3nwXqZiD+LTwNcddg38HneN/pUC2dqtlVyc/l0M2ZsycfxSg1AA6bimdHMzm1B9WH496Uc+f3YgzK8MtMkJT548yejoKNu2bSOdTrN3714+//nPIyCbpJZefvnlvzCc7hcpyL+u7/Zc9rVfeKrxnnZG13aRnqqz5cAxnIRPcYWNv2olm1+9Ri18cXdYCUt5ZuyqR+mmu/AcD/8pYY+MvJVhOiTz+g3oPQnKt9xDMDEt6By67ZBY18+K116qCF0FlIml4sS725i7aw8LeyQ9aQpNkp2XRVjt1drZbfWy+XyDrhU6RsJncsqj3gi4xNyDVvMwr7mA2OFp3Hv2ENYd9EScYMdqtNsF4o6MublMmuCyDJ1mGfeJgwgNQObCDUtRMunN4s0OMVozlEgxMR9j5GCdk0ekCIJG76DO9LiNXQ2ZGAuoFiNATeSFNCMGAgC2dRusyAbsXF3BvO04QW2ZZ1Sq+NSWp+WkqA6abP3La/FqjorbVWGYsvvpkZe4qUw0Tpzg+J//OVZhgLaL34ZftKk8dorG8V9cSSvqnRh8FcXvoSKnQlsBEpqZJ72pg+J9J8me30PrrlUMf/IenOmzPXKpDe2YuThDn7ziLCNF+H+k4tHCkSlK+0dJZGIYvsvo30c8IlJRMHfJVpV2VykFjHsFkhsHOf/KTlZtyOEh3m0hYY0imyTtrVLy2fvQPGEsrgT33LTLngfHVQ65XQ+ZOBGBlt0DFkObUkKtRDZvcuUbC9j7Rpj8p1tUxanlrZ5tZ+TqdypwS1KN9tx7JoHuCy2QuNZAS6SUsfF83n/xCt/4x6vo6LEYWJtS3HADH/vYEiGkVy4z8td/TfH++8mev525rTdw92NtHFYRCFHknpxbmgBotlRYXPDItpi8+l0r+L2r72ehEYXli+f+t/5skNZsSO2JSTIXr0KzbYxsnOK9I1SfnaZ41zHc6TPLmJttSazBFPldayMwNhvn5J+ejoB87r13vWMrbdevI9lz2sCuHZrBnanjN1ziXRlO/euTChgu3n2ctmvW0nPjeTROLJA9Tyq3hQQNT13HPlXGm2+Q3tCuDAlnoY6ZsVh46hRe2cY+ukBQdYgVksT6c+S2dmG1nMnD9HzPRnGTSUTFYhn7/xdZuRxok43ILVUJXA/XcamHoyw0djNT/Qn+c8prN6851PMJDKns45RZqO2mYU/hVFfiexl+/KUL0BOjqmBEpjDHFTdGsrg214I9l0Ov65wYW0vXmiOkC/MUx1YwNbaS7jVHmDiyhup8K0ce2fmCtydzUqobT55wVHq2tB27WpWnWSJQhYvpxTYBbv/n+w8yNnzm/Hm+34u8a8n4bA6nyGku/fNR9I9nGPT98U7i57YT0wyOvDEq0rD6G6/CSFnY+2fRUgbxVa3KOyoGsnDnfPFPxnjtB/vQvvgA7vEFNU+1RImQU9BYA3qZ1Fu3Uv7uOCONNENLUb2S3hcQBmL4yL1K349grR9gy78s52R8saNw+jgBNA1DUxGEf/PhQ7zhxi7u+PeTtA/m1dyzxkc5Xs6fUTzjF11FZEVQravjhU9QUpYFsPvvNvmt/Fu1JkZbl4Gk8yQz4m2U1J+Q+FA37ug0pXueUuPY9+fvUkC0fCdN930aIycZ+9wteLEkmTWdVPccJrm2h66PRFWnZC+S1iS2FeXvuRElnl9h9MQPWBjP8+//GDA3FnnsL7j2MJuu/tIZt5WtXUhyeDVGI8ts4Tb8IIq+M45ETonY+AqMRitBoNOoexwNWnjM7iBRy3Fd14OkFuLUrjuEaSwQjnYSM2cJch5huw0lk/hDQzBXAL0Oho9WlMgFabJJTxN0TtF92aV0/M4lJOKnHSFyD3PFhzk0+r/U+jaNNjLJDVQbz9LX8dvYPzYpfWOU+LoMA3/6MsWNVHvyKPbhUZVaUjswEgGPMvUsMwJ0jT5IVwgKJ2g79zL63/tmZWxIFfTmuD53LL/0yaMc2Vtl3cyjSynsrm7htLRTnAvYXdhEeqXDyWdX4NSjCOyBtT4ve9/H0YOQuN2JlygTGg5DHX9EZ+cl2OE0C5XH8Pw6A91vXarKKimD9QUXrdJg8nMPRjyijo83X490C91C6xwml1vJaLWVkcmQrHmK3VzADW/N0mkWqU2fTmmTeZXzpmjs3oPT0snj1T5m26Mo6fMuzbJum1CDSDaAQUtLmmQyqeZVk+NFxkTNLyFxdjVlOAvlwJ+8/RkVzSbVntsTRea/8Fnqh2dAnye2ajUt7/xtYmsHcd0GfhBg1yuU5yvk0ymSVoz5Hw7jPDxNUDDQp3y0RX1QBkJ/e5bSpjvQyltIfiWHfkq4oSB+Qy92i0a4Po91wkf3Q+yvHoHGCzgsV6aV0Ui9grcevP4O9JqJsWdBGaRGV4nkK65FbzVIrSiT6cnjaiX2D4vjLaTffR+TD9yDv6aA31sGvwu0OKlvJtGfEW7iaM1u+vFbiaUs3JpD+am9HPzsN2ldmWXTP30mmuWLTsbhsW+xUNmt1rrrzZL+02vR6pF+3v/BC+m4YROVBdnbAgXmi6x/6LY5BW7vZIIdyyo9+pLX76fQTrnosx53bVqHfTJkuJiMcoWXNUn/lr1IHDMSASl21vEjkb7bjs12DA70a5RqFsXZM8fSMKF7MGBLbpiB7CzGkQluLu2ibqU495wkq9pCene2M7CzsLR+mkal8Dg3DUZxssrr5YaqirLwQjU+h374Q+r9/WjVMrFT4zA3iHVrxNMqHNJb3v8YLUdOYd2+Df0ik8Yb7sPRq+R5M4l4P66skSCkbgeKx0nA2VCiOX3hJTKoV4pUJjWMp10VtX2qu42GHRKPKzOIldohCvYwRr6ditbOQjnklLGKtnqNNU+OUTNM5i7ppeB4pH92Aj9hYMgP/Qj0Ct6dQzs8gjavYT69jO10ZU5dz6g4UFy2LuMGmh2NdSWTwDMNnFYN/6ohnn46IJ3VaO30sGJi02nIoSp9sN0kDBychkFLlziLPAzJ5FFCLkld9Pr4ccyYjx5mKZXGiOckOEMQulOgie5dYm5sFYXeZiSy8O72EjKD78VVhNOhe99LfaEtShn0BTQDLRaSzVmsXBenrUuI9oU3Dp64u8jwIQETArUn+75OPqtxzpYYD99vE8RC+ld7dK508WyDyrSFM2fi+T6HnzEw0x7nXRWwck2Mes1jdkRn3fkCeGrEY0ksKXwXSrEiGa2QZNIkCF20MCAQvdXxVPq6jLN873sBkydtrJhBzPTJphO0dibxxJnnuhz/wj5iqcMEjRROrRXTKpO9YAO58wuYaQ2p3FecKeP6LscO+mTyUC5DNqHR0aIzeVgq3n+RT33uAyp9T6iQ/nTmGSoZl9TbWoilc0wLHVlGZwUZxWlX/tYI+VlH2Y8juSzzbSm2HZxgtncQLxlDuPBNXe5Bx8hVsFN1KHbQ1q+T7DNopO7CNcYw/SE8Y5hgIUvjnuvIFKdJnpin1pqnVOgiOz5Fuj5PZWOByXUFZqdNVq/R6VuTU+Nde/IR9MoCFIuEuRzU64yzlkIwTboyqip7+5kssekpwtZWUpdeha2DaXs0Th6HWwQ0h9L17RipgMZMnmo2RDMsJAxM0prbe2Wf8DFV0QJBySColQnnZ3CTaRKpAjgecS1LI9uAqTmCQxOqGFhYaaCfWqBj/UqS5w5Re/yoomHUuvJos2U6rrmIih3g1GVGN4iHGrM/O4pTbaBvaaM6YeDKHnXIwFzno8dAs0OMk6PkHz2tO090Jmn5ZJJVhR0KGPveHffzxGPrWd0zyzWiq8t81zR+fHeZUiXDljUH2fXyy5TzSZp8Nzy/m7HyXvry57Iyd9oOSCxWfmw6GeR4AbtELoqsa+4JzdfN9yIbm+mezevc/dS3mUj9hBCXEIut2TcxPHUP1kyWztwa1juXUXn0FFZHmtrBWRL9OeV8NPvSZF6+imQmqSLhBKiWJjK4ee7le8SvDLT98Ic/5N3vfjdzc3N84AMfUOmj8v6pp6LqRxI+993vfperr776zF3p1/Du8OHD/P7v/z71ep0vfvGLrF8vdNPP3+78l1uonkpiFuvEij6pqoNVdzBEeYhpTG3rZH51AdN2Wf2jo8JmHTXRtcUwX5EmyBlYvRmYd/AmFsOYQ/CHy5IkrI4Lun0Y8qBcIwxCkMXt++hWnPwbL1W52KLkGMIxpBuqOosmxJsNm5nvPUhtdALzcBukXbRigjAREnZ5aB2FKNqixcdpDQhaWkiMjSvhknjJFoxKoCIxnEf3Ew67kG2BmgFZDW1GvGEapZ0B2ekZZdhNpVczmexQUWoCIK5Zl1AenMKqNA/fMUepKGmSITErVLabbDHyot7QVXhxLm+BEbBiME0mGaOy0FCExz3rEmhf3ot/vKTGlXwMWuOwPkVyW7diftfGHOJhguQ5bRwcO8L27duXEGdZALK4msq4EvmL6Rl7rrxSCef13/gG/rI8aUn9awzPo4sSn4px6u/vxJ+S/jUgVkJfcZT+P/gQsZaWSCGJx4nn80uFOwT4sI8VSWxup/LkBJN/9yhGe0KBhOZAlvqDpz1m2V0DdP6PC5b62ETdZYHLgpZFrMJSGw4Ldz3OxFd+pPh7lpogaZLb3R6VW09t6Cc+2KNCchdun6B+dB5vWkjKI+4TiUjT40m63ncteyuTXHTBDjQjxtf+eB/7DhnEagsqYqjJTWem46ypCvOAYL8WXb97A6NfvYNDlQ6VdvZcgvs3vivD/XdLiLxNPKlx/iUp6hUfwQzk3sYPl9B8XUXQNFs8oXHVG/LMz4Uc3VdXAIe0FSvjbLwgxYFb92J2dLLu/DyuVIJ65kmCSpmyl2Zc30i5ImMAyYxOPKFTnPVU2XYZGlE41evI0UG+VaM4ExILfS42T3LBK7rxTizgDBfxZk4L9MwVXVTuPpNLwxucJ7erjUSsi2DjDKf4FivaXkUqsY6O1pchwJnwsyTWFlQK8+zNBwlqDvZIBEDqKZP0jh4V2SitceBs3oBfJsYSG9pwRhbUXBJQLn5OAfvAHHraxJ95/ohFsz9L25/vJJ5J4k5WsU+VogyjgoU3WSe1qR0zG1drpMndImukuU6kT83NpGnMRhFDpz3ezWObFXKkWvK29VuoHR3BD4pUaocxOiGxopMTU/+C71cVIBD0zpH89i6M8+sYe/sILjpBfW4cd+dpguhfNia/yvetmV0Ui6dwa23o4SBDazZw4nCKR26Pc3SvlNASoF+UDY1QC+jsiSsZK8rK5gvTXPrKwhJg0gwpl/lt1310U8YuAnr/z2fGGdlvk8jobLx4mJVreziyN+DUiCiTJoV2g41PHibpNDCFy0smakIurhGkDbyhDMaGFmJb8iqyVGgT3C8fJtxfjPCOZS22vkXJAr2QIH51L8W6T8vKNKUPPUTQakYav2CpArjVA3QplpH0obqsmlGqBLWzyyvo3QkKH91BelXrkqdt9p+fxlqVp/bzcQXwxntzWJ1pdf6ut2xGT0eyq/lP+i/KUXOOnDjkMrhRFGmJFBIATvgrA276pwm1j+24vJ2OvhiP3lkk2RJS6IwzdqzM3MEyPS11DpdbqS34eL7G9ssKjA3XGD3o4LmKAqSZAUo6bSges3O2pbnuHT0cenqBn3xrSskFkRviyPSWidTnzqctF2bpHUrS3Zdk4kRd8TANrE+RSJqK72r3HXO0dVlsuyRHcGSY3fss3v2x1WQTNrXxaVq2DS6NmYDOzfGQNVO3TzF86uM4irNMHn+KUJU3kc4FLJy4nsIKG816Ei+YJhE7h/bM+wlGofJXT53heHox6yBMOmj1F5ce/Xzn0y5cwLnmYeyWaA+Lme243gwxox3TbCMZW0fNOUjDkfVbgLBVAQuYuvJWxwT0GLGJ/3M/LHKlan0pkm9eTeKcFvQAqvuGaUzOEoxNqwhRPB1txISkQ+0PbiH17etIvnaQlpUXL3mVm9wmzf1d5JRgNQ17kvLsbo4+dpK8fwBzXxZ9uBX3ign0EyvQ5zKU1hfxLJ9kzcK47CB+6oWrKxtaCl+ipeTuUleRSPaRmb2C8d+7+xcPv6xrsSflscp2JcUcLi8x6vUrfq+u6hSaJwV+UHqeJhpSOqHSR8e6NjKy0EImb+B6Hvk2nZaOgEwhxDRCWgp5xEhoeuJlLJr6w73fLzI/EzI77ql9TxJodrhTbElPYGzWcA4W0U7kMC9MEgph/USDxLvWUst6OO0GgamhH6th3TYT9VvWlR3gb/VwL7MUb63IRwXK60LwLrlKNvpkA+p9GKQJeg18Q8AXF0vbpEA/AUlrd8xgTjUI2pPUqiFxzyM9Xo3WrezZMlb1EH3mdOZCqNVIvWY98a2D6C0LtHRZKlri2Nj/pljZQyH3UgozlzP+pW/iberH2TUJQUEBbfp4P+ZsktjNPlo5QrW01RnCo5GDzruggb5Wo/O669TeJvJKbIFq8FXFsSXzWat2kvxSO/qUkNRD5vJ+Wj94rjKCmkCnOJNmD5Y4OWpTv+s4fcenIRfxHWOJ3htG88CXSoQ61py9BLKFcYNGPs0d+TUUZyKDU4L4hCdZmmkEZNoDkqmQ2TGD4rQ4VCHfqbNzV4akN02dEnraJfBaSWjTpPKjhCdtjtevZPgJh6uPHSIW+DTicdZ+8iKSWzuV81vmT1NPFhndlNPquqapoj6ajoVIlnuc2L0bo70bjhzBevQh0ue+jtpNkSwbJk/X3/0r5h2DCmizLsrTeMtd1ML9xLXVxBOracu+FqfqMz8bFVMzzBAtLpBbSoExM9MzJAIH19Fxq1Usid7URBfXKM5qUZVQQyrCxgjEOy9BlLKFGg5d/3ECkroC7mS+qS1Z1E6Zw4pMLyAwdXSFuEUFGoLeBKWhAtXuFI6jkWpxaN23QGzUYSFtMbe+lcG7RsCTNbrIQSyVxi/uwukS2Q2VOY1sXlN8fBKNWC+Z5NoCuvtFp/cwTbFJhIdpkfhc6VEL2KGsEZEGMt8D3MDEnW8lVRD9UTI8RD+QTd8DVxAeeS3HizInG1iJWjHLoYe3K0e53Gv/Wp+pE5Gt5TSEkkKjVtfIt2sE5QArHyou20yLhk9czTNN0kt1MBJQntFYu7FMfoWDXd2vipG4foLK+CV864saAxsFDPJIZFXdI3qGZHANNTZiSy6aJ2otC+jvSW5f4CsZII9DZJ0f+FSKMD+ni9qjfiOBYQnLVNzgZix6aN7Ro9FzlOgk+a2k7PX0Ykn0lURzLfJcSYrqoT0aR/YZigPwzW/WSMicsj1mO/6RP/rsB9X8HCzM8KHRMepGwMG/P5ddjSRfsk9w4f1VVl82QLB7Fn42GQWXCGWaadDQDFoCl/Lrs/iFHP50BCyq0VtjQ2Ya3Vuhno2Gh4/YrRK8oWCniOn2aCfpex3iowvUhgz8QhZr3CR+YprqYCfV7nbCQZ+yCe1dYBk2ll1Vab1GzMI1TWKey7ybISY8jn4FwzAxUhmc6gIx1yVIJKMCHJ6DKeFhd/vEnykz2bYGL5MgvtJjMqExeJ7BkQPCB+mSSkJHf6ievdywcAwG1Rrakf0EU7NkBi9FM1JYsQx+jxRlGMO55VGCvnYYbMNOWeg9BSxFBRVT81wKIdTtBo7nqmeuhzqBFhDMgzdrqSADWecytZ2TOoUVGv62FFgAACAASURBVLRL1eyQbDLP6Dceo7fo48c8DNek1JpA/2iB1myPkkWP7T3EM/v78UrT/MZbulW0nXz+/TtnmF5o5cIN+1m/aZ1yRIk8E72gZlcohSfRTJeVmR1Lsl50U5HjItuaAJvoa9KaEWZy7uXRvnK+pqxs2gHy13bL+LFmEJCkiZvEb11QzidNCoHIPI+wzGifk+AGiWgXMXRlO/45i8Xpooeh+n3hhVFBveXtVwLahI/twx/+MP/5n//JunXrmJmZ4fzzz+fOO+/k+uuvZ3BwkJtuuokrr7ySv/u7v1PKxa+rVatVPvGJT/De975XRdF9+ctf5uMf/7h6/XztBzf/kESsg9DwCAOfVNpC9x2MaVfxeEipZQGgRKBnvnhYvVZKisIEQjXIorGHesTJob5TurVswhrB5hz+gIce0xXgFY22RtjdQiiRVFIqOmUtTYjl+cNNA1idV7wB+2fAcDF/IgakPOHFc8nLmEaYDCEjm5ZLrFik8I6t6LMulXvnsQ/XlwhhZXOjx4dSTClgck9ev4mbiiki5TAwCKWPPtSHMqqKSNRv0bNNdLNOKmcSouPaEtlmKPBN8vqj6iqCHEuIcpSaIR0V48v8r3GYsNHaYriXFqBfvM+KYEqFfTaVSvmdvDfMAN8rE4vH8T1xUUQTVVoz51qFLs/NYUp4aC6nKlVKk8+budbKw9dooAuPnVhjmoaXSmEI+LUIzDXnRjPEXq7f9AYuz/NuegvVZ/M2sWEb/Z45tC4L/539Kke7KQia99Rc1HKNpRK/AtBMV9AaDrHpeeVNCBxJUQZ9TlbpogI5H6I/q+D9Rd4WuXmJDFhU9mMBYcJAF1mgaPlswhYXPy7pL1KnWyNMiGooqWEmC1aWKbODWqoVTRQUXadjRYxkwsD1ZcwNVfEunZHoQck3F2BViBwjL3uT8LH66FH8H85Quy5HOheycMoh2WaSXTekQqKNQoGnHqpQK+topgg12cQC9Lgoe2qPxpptKK+k2x4nMA2SCw3iRkBOeHyemCOsejQ25nA3Z6nHdFrun0FrBLhmjNnVGZITdSTuL36gFI3XIk+eepay1BaNIVkn3voa/qCHe5FwmmloZkx5W6NFZEfrCQ3L6SMwMhhB/9JcW3pmt0xgPLkQ7bWL635J2V6VhpEqpAyCrVFUj767yWMkzk4DJMTeXJQRSkBHglpt8KJDSR8CDU14v7riBFkTTUKRD1VE/1yi11YGnB+qNaqURIWJa+htCbx398FEA6MRoKVjeBXxZGswGAn85hprEnbKPBbwrTlnZc7LRiWfyb+J/YdJfWUcrRE5DKIdJfob9FaVYqxPilYXKL1xCTRadETYn34WfdZE3HLJ3ErMbAf+zBR17QR2yyHMRDeePksY1jC0TgqJD+EHU4oTyvbEYXACzZBQ9DhWrAUvmCemp6g5R3E5KpauVDdZTLdfZKsNLeLhtSzM5hWPkyZ9CwxsKSxhi5IsSma0M246L4VjexJ0wfSkje6GisOuUdFJtUCm9RSeXlT9a+2T68UxhnNoWgF/yCC2dxXasRqxaYdguh6F2C+Oj6SFBBLVUfHQ3thHmI6iqmSMRQlI3jxFMNFY5KjRCHMmWl2qsUb7igLShJqg5uO/YQX6DybRS2IAQ6jqwyhPB6GQ5Ms1pYrruiTeCgmp0zEbOq44EPwArRJgPLgQKbhxQxVj0ctRqXXtcEUp00Imr+azjM1iVEZ4Xiu8sgv/VA19cQ415aHIt6YcVqkOcz7BrI3+0yn89RkCqZB7fovisDHbU2qOKa+2qLNzNrF/OwF2QLAhz+yOAvpjRdr7ExhTDvqmFrxQlPMIYddkzouasELkdrSvyPXHjlaUR3vFypSKVJS9YnrMVuk3x/c7yqljyd6si7ocosv6MuQWo/06lgyxJIJIRIBMJR3iaYnCUAXekDowsp8nUiENx6A1r5HpdMi11bC942o+hk4rfjALMUmNaFqBsigtCFNSilso1hcNLxNNTyhuI0kTif/HKcLxBlq7hd8ewxxpoMInRKa3JLB7Jf2riruyii4e91kP694YeskkTAYE3TUF6unECOs+QVxAEhNdKE4FSBkICVtCgj4freqhj5p4W2q429zoBlWVGxEuMuFkHUVUGJGlK/tzJBe1oIVAq6FpYkgvej8kuuF/i24kOpFIMREwEG5vwdnZBHm1iLuFBqFtE/9ySc1Z5/UB8Vsk6gDCrI5W9NEnI53G3xJKVpra85RxXQ3AKKMPW2jTSXX5YINP/Uqb9E1JmIr6459nY79cnB5yH7IZuhizeXQnocBp3zhFkLeVASnyKv7zAsajuhqfMKlFMm7ciNaj3IwB7iuEr8pEs3WCdp3Y90M0BwJ5tJ2aGmfvJToUJI0rGitX+q1SLXUsMY5UOArMx/M4YYpsIaQ0E+0D2WfniIc6SaFt6bZgY27J0Seqk13XsGs2jZKpHJtq7roa1kyVnvtPEdoSDbg4TjJZpcmfmFjEi2PYlyTRkSacnsB7xIvuTQ10iPOK/ThXSypdM7pX9Ky0IPhqFB19HM3rwtJX4+kOfiAgwgId6Q8SBJ3qucs+MT9XUmv0+CGduhNgDVfp7DZIzlVJPjgZRZ8lXQWaek5IOZZg/Z9cBllxXtTI9LRQ9Y9yYPjTGEaKc9d+jtl/vYXZ791OkMvReFdDVehEdLZcO1rpIqw7QT/kqOsudV9m7ioL9/w8xpq8krdhKNEINr4m+7GNGazAHG9gfGOeoGCh1T30ekBYiCmy7nAog9dhKl3OOFghLLmEnTGYcXB3hsQOa2jDPlqTQzEhhQpMQtm3a0G0r6v8RwlZi+PsaFciNS4cjP05zHgUYStFoGzbxfWStPaaaIGmyO8jvdXH106AJs48E98uYaT3gzZJTv9t3K830I+UCBM6ugAIshckDcLNeXRx4l/QQpiPLUVxNMHbZsRGUxeVv6U5l9C1SQzb3PXjQBU6e8vlFo17T+sv1c9+i/jNL8V8dIDkKzvRrt/HVOPWJZMqGR+gs+U1NOa6iBmtxPOSkiXaiawFk2f3H6M724q99wD+oafRN21DX7tB8Rk98VBA3QuVOJItKBW3se04bfFp1l3YQvj1CXRC6mMNUp7LgpUgtb2dRAoWaiGJvVMKuJRJUM/EKA1kaawvKP4u5XgXMng/VHqqPJjAUzF3xNNg1BrUR2oMHpohrEXg6dPxToYzXex8aStbd8kdBOzf02Cm9iX61thY6Tlak2+hbP9UOTqVsa1MvgaOL85wCyPsw4wlmT++gLnPpeURh/2Jyzn3D6+i7h1UkW+mmcLUOgnDCprRICxW8fNVwpgMRELJ3NC30ZKiE1QI3FZq0334gRT0MRUvlIyZrKlUziEXzICvU2kY1EomZTuNY8fp69dYuUoAn+9S00/ziJvBKjLOjfzvj0WcUbL/CSDc1hUyuEkjV/AJEy7tHZLaDp4X4DgSNGDQ0R0j8CI9UfaNJx+0mR2DRC5UabTZfIhl+VQrCXTLZeUmg0KHh+9IBOhi5WrfjyqUC1/70BCGgP26TqUcpzQe49mfV3nqUYeBAY1XXp4k753OUprPfYcv/ef1+F051lineNXe6Jz7P7yGi48HHLt/hMJzUlTH9SQZa55c4zTe4Fy9H3/nBKnyJ9AO/pypRwwyrz+KsalK1n4PjvkgduxpRTvgITye0QNPGmuwR+dIffUKmNcJ+/ZBvEiy8000do9TsjopxlbgJkMekrTqWEhfZpqLCz9Dk/C8y15Hsq2Pyp67+PZjl3Dx1RrrtzZtW4P6E7vRhw+jtbQQTgonWwpKJZxnLyPp1fCwWKCL6iIHr5rQ3RYnyh5PlgIG18LgGp25GaEg8VnbPs/qo19GbzSw1l1KbPsr0YouqTUthMkFmC0RM+KYgwX8pMVCvUytIbaDmC2ngWSRUZZmKVklzqK528EZ05Q+rcSrqD2iN2+L7K+Go/P4Pp2eU4fY7pWpdcySmm5TjorKp/vIJzqUPvzoM4e5954B3LkT/K+Pno5O+8uv38ezx9dz6fa9vPXNFyzZ/iLXG26F+bpEiJpk9FZMiepbbM1AF5mfTVtHbB+xbZo2vkT8LgfVmgEK8Xhc6YZ1v8h4+WmqxhTt2kqmgkM0tBk2/ul5GHUTLWkgzsVw3iEsOtEeJ3J4EeyX7+O7ejBX59EzFolNbUrvX7169VI/l/obNl0fZ331wh/Mzs5y4403KrBt165d3HHHHdxwww384z/+I7/xG7+hbvSRRx7hM5/5DF/72td+rcUQ9uzZww9+8AM++clPquvINa699loVHfV87T3veQ+/8Y53KV4daaIEifCszS7a02LMimIXZS2Sxl3EswP0ko+24KHPST60GEcabq8wika/kQEP2nxS39uDJhFyEmrbmaX26nNVqoQcFEgI82I+sNKRFlNYnjthVCpYpUY4tUB8vyiGcayRGSg3oJQEN8o7XmpxB2+li3noNMDo9/i4Az6Jn4tiJZaakP0vpueIp9rSlM69pIhJiH0spjxmp/IZfNOggE27pALkDRqvbCcUoU+ZeFwALLG+hTfOB0PCpaUqSQvocj2TzJ811FeVv/82aItRO95qtKCbwLl4kTMmUpBtp0ii7eHICFBcMm2Edjua8HUsDY4oIm1oFRT6L/mqTuF5+LBcl/jcnBLiKhRbvMaplHrfNBqV6rnIT7Q8Aqj5ukmwuBx0a3Yj/Xcjkc2yIkbtug5oW0wXXoy4az7TppG9/DGp8xeraBWd+FMVmPXRFxYjYiKxogzucFUMbcRbBFaUnylKh1qmIivFummgK9BXjMnoanKOYE1SRSpqc4FKoZeKP/a6FKYfolc8vJ44pHV0V8PP6BgHqwTn5tDGGur38QcX1JxX6orQ3pV9gtVxQil/LiH1ZoA+JunQAX42FnFIzXh4KRM3AfGaVPAVYFHmXtRz9X+lKC8CidJ/AeWa9yGdFz6IJr4jNpUCSRZHURTpJlDVoeG+zMHvl7UG1g+siC/ECrGvFWVC1oijNkSlOagQOQ+CNHhJMOciS0YRZck8O712ms9QpYsdqGJWArzuCAQI+iT9JzLcm2tYHXespjgrxIBGAGgBWco+mlQCFA4NAZT74hjPVNAmI7Av3JjB7xDDd/EGFxySP5nHviJHSqpcCchqLYI5CY0go6NPeoprR83BggXFCIxZWiZZk+qNPXCiRtgnxrOAT2dXGESei1SptAO0WYewV8c4ViV+W1U976BTAA89SiVqYpTN56QixkICkX8xLZKJlYi7Q91JM50mClpcWnf1N3RAR8Tjt3wtqrUiv5e5tfSolxGMq6Iygi6LYBbk1gHDJjR9dAljn40TpvL4mQjMVzCvD44EHWgGvqPRqGgks75KpxC8ztAFSPAVwK+bLkZ2HlPNS+EbMTCf1dBPhOhHFo3xlIs+b0ZOlsX7q21PEVzRzswhidCVVHSJIHWI5d3IoytayOK9mo+XVNqRAGzu9qwymLU5B+Y9dCckfu88+lgUohW2mGhSzVDk52efJvnFHRgnbRrXtYIRrY/4o0chUUEzk9ibevHWdRJmrAgXFVtspEF8dwlDqpuJki7XU3Q6EroWw12digDbsouWjEWg8qL8WfLaLe5PjWvboNPCfKaKPu0o8IEpG81dDEVQ80IAmijqQ4HCbXG81Qm0oqO8gcbhqgIm5TvyBlTEm71chi3jhI9sJPxtuUiuCKCx0qKRFidVqKaAWn92iDYjYIqGddxGG7fVexXpkTZwB5IEUqlPDzBP2RinGkvPTiar352kuiZDbaAVUyoO255yxoj8E6XTjNVIdk5gKita/jUXQvRJZbxfCE0wTZsgjORCru0UmiVzNULo9WmL0O0i/fVxcDXCLoPqb/VFIKwAJ8qwP1OmLJcroaQmiAxvM1X12tMOrWVrXoD2WZewb5kTU0AyRZewGIajwCCZj/OEOCoCQnlsPH2RdNgmlHvwusW0QNMnIflfoEnlNJmXOpnfexvetgmcVz1D6m+vVviWmk9Khgc4V5/EOc8keZOFPpuFYlwZzcpAFJkoRuoiIKSEhTLOF3E/kalN7Kg5l0SZFZkiFYS3OhhPWOgiEwUjzup4N7j4rQ6abWIeyeCZCbSSRmxfJYoENTyCLSbGQ2K8iviPLhBFy0R7jfOGeYLWQK0Db1050j90iX4rq/VoPpZBCydUlF/sgfPxV0/hvGIvztgQWJ0EK9ZKeI7q58QRjdhCA7sRMm8VsFKwZkOd+i1V/FLAwFRU+bPZ5j6+Wj2e+TGd4lRsUVaG6ne5gkM6D/FkneRtc+iHfUKJ1u1yCFskhNBDs5OKM9U84IIU1WnK3WXXaNz4M/SxSE8KVkxBbIIgfRmTekBHvhVsEZKyBxag9z/O6N/Sm4U3Emibl95WFnRFBO87IQfuCXn64dPRtL1UGBiy6T7HprgQ4+4HO+josLns2mnMeIl4qyZ5YWjJ74FxEpwLCZ0Lid92H9aDywo1iaF0oYZ9g2R1ZEnePEhYKCiqD1VHVOhHDrSqlFbltJLA31XxqMJlzxTelhNKT7a+91KM6cUIh4EagZVEq8aVXqEw5MVhUzNxcU6IA0ZkS/23biUsVEh96obFe3fweh7BKGsE53VRv0pySjViu31iD0uqmogDLXKMpQzs13QSiD4g814iy9wAV0sRy0iqZR1NLynwSa/YWI/NoZ8w8M4/jrvziaVN1HhqiOS/XqYcLAsb2omX6+qeY8XFNG0FOouc1PFWWQSSPWJF1fCeq+/WqhrDT1tMDht4x6c5Ve9S/J6viR8mIbJosdlvfQDtge1YJ5KUXxXC9hG0zGGU4NcXgRPpoXsO+H1o5rCSEaF9Ffh5xsZPsiJXQXuwRO6xxymfu4PK5gvRYyaBHuOxO5N4tYAdxe/SExthNlhBmzHB3CveiN3Wh1F1GTkUozoXkG/z6FsTBQiIDDlwNwRHp5i1exUfabNZCdh8WYPR/TFmTp7Wd/IdATuvl2CBkNSJEdI/+g5GpocgdhmW6GHAsc3dtPR72BuiaJZ4/udYuYeffy0851O3uA27dBGhFqftv76LdTIqNuN09zP/ircRiMMtLmBZErMsRexsQq1B9onHqV+yFbp+SjIjTpuzuasDL0fo59BjC9RnNlOZW4WRKNLa+yB6rIS5O4Y57KrgT+cacdqDa3WhJ+fRjOh8QbUXPT2G12ilduQGfnbzahbm4rT1+qSyASeePbsA2fJblCw42Q9XDpYwshYTxy0WpiOFU8Z26FyHgY3R+jp1zOSRHyXUuV/6hjqJowdov/OmKJrNifrj9/VRf9WrCAoFFVH7vc9lqC3a49dynHzSo+DXT6e3L3ZmLG3w0/U99LqzvHzv8xfEkEMleu1b8X7G9CRvz36dXHcf7U/1qbN4O47gvPQxSsN/RObAPWQO3kvlb0yIeSzs/QMyq27CyA4Te2QNsfs2KrkZdIbqeRmTp+daGPsumit7q9jUu9S5BQSrkWOSBK5UQF6sdhzGHIIBF6slYP5IlRML3Rh5l01XTRMaIVomQetdN5MaiTKQ7uKtCEupVJR+raRrqj1cytK1M0+vKuCyvM3GQhZcTZWwkdkru35B90mFVcphjIvNZ+gspDEXfObO7UKzGmgZC7MDpOCDpCjLX2mhkLnJX0NX2QJ2RWd8NMHISJJVBrQfN9X5pQzKLyIcWscsL+ckld4J3PEBWkOH0Q+N09J2iTr/T5/ZwwO3XkFveoR3XH0aMPvhk5PsH97GptVP8qbXDz3nTmEicQcV6zBJt5/e+quWW8NnHftCHyyXicuPGYl/k5LIwXKe3so1TAQ/JT1eYO23XqoOq7++A78vsl0kWltxnTohxoyrij6Yx05nVnnrU9TeFvG5X3HFFWd15VeKaBOg7WMf+5gCuTo6OpienuajH/2oet/TE/GDyDESaSaftbWdrq7yokfnBQ6UKLpiscjv/M7vqCP+/d//XUVxvPnNb37eX0j026c+9SkqJcm111S1oWYTLoxGPeKikX9n8fpIpNRinr/8RlWeUOGxp5tXqjJ3x6Mcffgpent7VVW39JYh4t1CSBycVbL9l92/fWpWRbctb86pKvVjRSpPH6MxXqI+V0MTrojF5u0YxryySDLVScLtxD4xh1UtUPxOtJDr7z1Jes9LyHVfqKK8mm3+jiME9WVlV5ZdVMjhvZ4pGlf/HH/NLyegltQOUU7ChEP1f37rrNtMJVZiGmnSyUGm5+/BW6xQlEoMYLsz+H6NeKyDjtYrmC89gmGkEZJmaW3mhYSfH8M5fJINX/0qycFB/FqNqZtuonDVVRz68IdVRcvs9u20X3styTVrSA6dvWh/2di/0PcHbvw+tSOnFWapYJm/qE8ZG72/ef5Zc0LOY4+VmL/nOOUnTlF9ZuoMUn6rI6WKcAQ1FynAgL/Amr95LaGr45UaUS54X05VOJu9ZR/z9x2m8PKVODOOSketH3UiUkYJvV/V8iL56hbD8ZVi+auOxH/vd5ruE2tL4ExHc0zSe9Xla64qdNF+3Vrm7x1h7s6Iy0Ly4Hvfv4O5246oFLdGYJJbbTJh3oS/ZZSgEG1AMofEK96WfymZ1Fpy6Y0YenoJCLtn90fIFyQyA5Uq2tv5RqWEjk3/F/OlPcyXHqarcA3rV31Mna+ZXrk8dbnJodME15rRj/+9ETjzaOFEMg3hlPAIQuHccClXn2WmeD+zxQfR/v/1xI6uJFg3S/XNUWXRZjP3DhD//kvQ5qJ176+ewDh6mm8pdomH+6CJlgoICiX6/+giare42ONlNf/OaCk/Si9f1pJvgA0fes+SB0iqs9YPz6lox9TaNpX+WnrwBMmd0TWDE1WO/PFPcaaqmB0pxV3nTFZxp6skN7VjD0varKu+S23uwOxKUd87Q6wrRW3vVBR1OnVaeUpujgq/eDM19Tu/5BDrTKsUR2eqQnKoQOPYvLre8tbzkc10XrkNSbU79cRd9F/wGvX14/cX+cLHo3n16j/8W5LZBlaijh6TzTFUYydKlShYTaP0jBMXbJiLNllv8yjaS6aJ5TKUktu4/Oq3UG2MMDnzY4LAY2L2JxRyFzBdvE/Nq3Wr/hBdSEGUYSKEtdFYLwdr5b3wTM79bJhT/ypGVtSSawpMv//vWX/i81T3TNH1kVUEgUvKXIUzMa8q/AmsKFVDjYSg4Wfy0IVewKl/e0oVoGmMFIn358ls6aSw60x5KHPx8F/cgvuMjjtdU1V55fhf1rRkiHGeg97u4/zUgrqpUq2Xc3IuP0fjmjZS95XUM9VTMRKrcmTO66T29JwyOMVZoP6r+y8oxxKDLapQicg6Oc9z58Av6/MLfS9ReCKTjI0rmJ12eWThFBfqo1hVk0bfAsXeGguT3aTidZLVVo5O97D98kEScYu2rERHLZBe30HLBb1L/J2zPznM+Ncej6obS4qx8EN94EI637TprG40I2mjqJzISL7vvvu47LLLzjp2uRH9XI6z5zrvltMv/HfHRiJNq7XDVOpHiMc6Ofp792K/7QHMrgThqIV509Yz5I6cX+Sy7P/NZrTp+LPRJiP6gKSd517VTudV26idGGfhjshwd4dtjIGQYMbAn3YJD0eRF8mh1mVVTyG7vYvyntP0AEJ6LjwpL6alN1nUjxwmkPSaTh1v0zBatYo+lkSfswiTPq3v2oq/so43M0v5jr3kxlaSOXcXvu0zd0dFwr7UpQTA8raM0p16PZnYBvWZHFM6OknM6iWeGGTlZWtUEajDf3D7UvckNU/AKAuf7xS2MSUR7cInef6DbBADuWGQ3t+uUoWfmzLceOdtaF1F4iv7qLin0/Rbb30TZjxF/UegJXX81hn08Qhc6/mnASb9W/CoYv1HHffBk/R94kM8a5fZdu65ymGpa0liep5DtX/ADyWaMsWK9muZnr+PmeJ9dOevZfXgB9V+tbxJxewnbzvGbT+WTAedRtV/3gIeq1ZbvOt3IZFxyA60U7EPnhHNJrrg5Fe+xexNPz7rMVb+Ifoo87w0k9sIVhSgXkAv/nKOx+SnppjO3Ep7+TriT20ku6EPvZbCmYh0ianhe/DjNfSHe/F6JtVcl/mc/tRr0OZa1T5b/8BtxO4Ff41EeUd9k/me/F+vJv+SAfwpX8mn5TzEckxuRy/Z8/IkhrqYfOYB5g8eULq0AHmxezcie7o081yPWv+3MZ/wMH57I8FfbVNzoed3tvJvD+dUUQxpMofOYZ5mxenlA5fe1En9vCHCDT2sXhUo8vL63kmO3D7N/n02w+SWQCo5jxTUUWtQh5hEM20+Saw2RHjMofdPhshc0IWRica3XDvAqZmfUCzvUTp8U3dXfTfSbF37D+x54jYFpHbNXcN0/TZ63BvoeumrSLS1UZkKKI1Fe8v0R955xvMe+tvP4Q9swp6s4ldr+AslRanQ0tdBpiu6/smfH6X4z3/N7ce3U0700t44woYdLWz5wBtVFoc0KSQjTew7KcrTbEJfMvPZjxJbfQ6F93+G8vefoXbfsaXv/Q/txx7aR7CYZp72L8Q355VDIK4n6Yi/XB0ra6TOGDn/Zeh+HiueolwuU/nef1F/4KfqmFjvRWRecyNmb45YT55cwcBszBM4Hq6ksNp1kn0ruP/JH9I7IDZPQCp2DlYijRucYHjsK2eMza/yJjWzg/QjV7Ng/JiwtcKK8/4HoeOp6paxQgt2I6XoYqRJNdbxEZcDeyKdSgqzCS/kQ7ef6RyQ76SglnAqf/CzQ2foHHL8p377WfX7lqxPd3kPO7mdFddcjj98QEU9prfvoON1r8dsaWV20uZjb4vsuo4WeFMxopqSJjZR2Dgt121DY2JnN51PT5GsRjbxzNo0bXqMb58fULu4i1cfHuSzX5ukL1fjAu8OdsYfQb/0CuI3S0r8gFrLwapxrAObhAgNt/se6r8bFcs4J/55nrU/RPz7OzEfWXMWVYPsXfGXGHSdu525279C9cCBxaJ8UH7PPAAAIABJREFU1yz1Waoiz7BKRaA9t0lV3ObnZQ06N8QYelWKipvD++kt7Nk7xTFeocCy9sXaz+/h9Hj41JnTW4h1FSiEDRYqaRYqLQTL6Hws6rQwTmIRnHOwVJGqZpunhzIdmAmNvssztG2Kk+mNYbWlVaEMlU1gGBQPN3hgT1ll3y7cPqv61NQYxRUyFdfI53UG+g2mZhcdpmoSQWtbjB3hEaw9M8xuPEjx4HZW+xVm/2iMq1/5CdWVz3z9n7j9OzvpT47w+9P3LPXvWyvX8+jsRWwbeorPf+HGs8aw5Ezwr3vfpD4vJFbxurV/T9qS0VrWXqCCt2AzUo3eVNW+T+vKqkp9tc7XTr4VJ6zxsu9cT987XsPhj9yNuUjXkd2+gsGPX46eiHT3oOHjzJUUp7bV3Ypf8xj9mwfUd9UD0yRW5jnny69WmI9wuj+3/cpA2/ve9z42bdqkcmqFH0HSRq+66ir1XtrCwgL79+/nq1/96q8VaBNgTdrb3/529fe57597g02g7aw7/zV+IBxq9/3gJyo3V/i3pLqbqvD2/9ikspkzfdr4GSl/nbJ9EPspRxmHlt6Os+MATmvkUXm+Zu7L421eIO9vZdvOL5xxiIBB1UMznPzHR3BnIqM3vaEjMtJGJdpBlIsJnGueJLVR0rqq1N0TWLdtwzo2pAgERTlRyuFcJjJaz6uS/YhPV9s1aoMWYEMUt+drAqxtW/8Fyern6UP/A9s57Tl77vHZ3V2E/zXJ0Kc/TXbrVkqPPKLI99uuuYbZ225TKaWrP/1pUhs2qFLLv+7mztY4+qd3UX3m7D5mNnWS3tpFvCdL2yvWcPB3f3QGMNfsixiKfe/fiRz/Yitbym/vu+lHXPaG65duqXj/CPZYmez2nqWKl6I4zvz4kDome34UFShVMZsKpVTXFANV/oq7dXkl2ORgC7pEjmTjtF+/Dn/BxupOU3xkNCIwH5/GHq2ostMgm7AoQKKoblTX0RPDBJKWwwCtVyUpP34za/7qL7Ha24m1nykUxQCtzp7kUPUvFVgWM7IKCGvNXUCldgjHLSoepHL1IOPTEZl8s8WtTtb0f5D2lst/4eNdTvD/3AOL5Sd46tCH1cddhZezZuD3mJr7GQ074jIq5C+kJSte619Pc70icwuPUqruY3z65hd10qbBJQc3gWgpOOCWSmrdy3oT41WarLn4f0QemF/WRHHQGpFCIEqYNh8psvK655Mb6Tn/ql92ihf9fe3wHAd+88zn96J//CIODHtLaGOLURVtDnq/TfBklvD3n2LVy24gYXXx9JN3UpqNkez5hjqjjFNsvh3mUjB7tmIk61LPxOj9ze2k1rdx8NZ/oWIfor7iIL4VyUP8fro6N1GuHqDWkDSSM5sYHq25naxb+YdnGanPd1uyHp687pskBvJ03LCRcHCeZ70/ZqjwAeqzkywkHyEZ72HD0F9El6+LnNYwkkkMlbJ4JtD2i4Zu35E/xvUXsO0pbDeSY1IBsyW7lWr9mHJupBNDzP2VzLMc4eIYyfwQLj7h6nMv36/Ahuc2MTwLY9eQKA3SeNRVoF3+yh5OXjHDS9a+hobwFQ5OcHT2C8TMLCtX/OZZ5zj+7ifxpwM6XnMO9kSZ6t6ps4xX+ZEAdgLGuP48wbZTlNbcoxRqWQuyDzWbloLEhUKSq9G59iVMjz1A8vuXU7l7Wcr3i5hrv+yQzJYupGiOgMylR8aXZGtyVQtr/vYVCix+se0Xya4Xe45fx3GKwF8z2P1v76X10kGG+n4HQ08SCmn2ovNx/EtPMfvD00Zr4jUuvZe8gtSqdkp7xqmOjNO6a5DcOVFxgF/W9r/n+yTW5Oj7zZ1M//CgAqxS69rofvtWhI915B92nwXGpjd2qL1UnAFSjObon/1MgbHS+t6/nbZr11A/PsHRj35lqWJseuMqBj/5roiuI2aqgkair1X2Pq2cdtlzz2XwLz6DKOTe/2XvO8CjqtL33+m9pvcGgRB6E5WmuIK6NlSsKOjad3VxdS2g7iqWVdfeXXvhb8VVFFARBGz0FkpIIL3PZDK9z//5zs2dTJIJmQkJsv7y+fA4mTn33HO/e+6557zn/d7PFMChf66Fz+RGcM4hBGsp/Ltj7KDxOPJv6TAJFLlJaFtdB3mhHta8deyZkb9+KgMo/eIgxH4hAlLKsBc4og6f/5JtEP13F7RDR2Po00+jpGIJTG0/9ehGicCIJO1MZGdfhoDLhYDHjeolj8K1vxx5S5Zgt9XaTT9GYJAjKO7QDK1r+S9qGj9i5ygueAiJ+mmdzkeZxM0Ha+EVqSFQqLiF+SoTNn7dwlh9vOUWiHHVX7wwZmjYQofeubShmpM6n80NiVHX/MqnaP5sOVIvuwzqcaNR8+JLcB+uRDSgTVVUhMS5Z6PyocfCvxNYRSbxJEJWng+piNusIUu+YARjXntHH8CBikfC39McItnQ8Z6rbuQ2hfl3brLxdDSZv2HvWeUT54SBtkgnaFXFcLgPI9QshDw9CRKxGqGfEuBbL+8GQvfW5/nfhQorgq4VkBdcBXe5j51XubgN5RtuZRmrTzjNiLcfr0T5Fgv+hD0wK7UQ+fzQ+To2q0hP1wYpY6xFs51IYpq7NkgwC9WogxqSC7Yi6dNhAG2gZCgRKHMxoE13whAma0DjAG9b91/LNsTJtKoiWB0EPEQ3pS8DWVmXQJcwHsKQEs37bIxxbn7oNjZX99Zw75D8Bx6Aong0hBo92mpa4Gp1Qq0RQpOshsRoZJIwrYcbUfPAEvhrK6G9+GpYP3yDAWeJdz8KVaKGJT2yRWTWpb8JcFOqRKh99VU0fvA+9Gecg4Rrb4XX5oX5/e1wbTjMSAa+6XvhOZ/4OoC+5WwYHNOgLtYjSBquxIJXdjDuzZ9XwXXACsOMPEiTtOyd3fTFJzCvID8QaMoB3fR+SrttKhImpjBmtddkgTQpCZQcTGJQY/2vP2PGzKlsLBUJOxjJzea1bE1F5g+42Yawy93MktPoNROgFxXDWrELtqYShLw+iDdx0f/SvCLYpuyDxn4q1D+dCNtKbj1IfSjhutNgEr4FJcZBrZkEkZKbMzm8W+ENVEMkUMGopCzJHeAAJfWg5B6fLfkO4kxK6qDDmfMSWAZ7jdINqVIDhVbK2G4k3fHq0grs28oBnWTDsRnnXaKCYvI0Ss6LkFwNsYY2mIH6SjdevacUOWoPTst2QLC3QwdbPtoAoVwM1/5WhKxcvwukyCEiHUkAO2USfPVYKuYoUvGuowrFQi0Kv0vD8rVtODW/AWdb/sXKBU85G0K6J6bo82KavxCDU+kuhH+Vns0byERT7ChYeAFaV1fBrt0FU+JKpBXORrroDAa4UCj4/utuY/dZnK6Dv46LoiOGNyW6aEEmdiIFOoiQTBseoGsLoBW5IECON3qCekp5lh0BtPXwaCGo08HDkmqIoLSRhkRnI3AvACljxhEoV4MOZrJYIWRAm3aIGtYKFyz7O8YPnh0XqfxLI4l1igwnnaaEVs3NNRnDPCIyTxiUwbJqI7zrnTANK0XJoZMw3dcCy9kNmHXHPeyYvgJtdOyeli/wfeUT4YucW/gM0oRFTLtepJLD09jKssXzm84Blwe+lvb5Oh1F2u8EtBGb3k/zFx9a3IfwmfXv0DQlYPQjhUg6ezaav6xAQO5F68xazPrLEpZ8ghIUkhGuw2MxxNKVphjgriU2fAgll3/Kyox453wIRELIs/op6yix1QjoWr26Y9cuWqeYPXs2A8L6m9FG2i080PbOO++AYm57Y7T11Gn76/t1n3+Nk6dPhcTYXaC67+cIwWth6vSQ6gz4cccZ4d0ktXgYhqhvZ1V7Bc2weUrgCJTBGzTDE2iBj1QMI0wmTcEJI5dBIOgSgkplKEzD5mVrNgJbSrc9h7ZDpRC8WhxemMd6Dek3jUHyRSMgEtGk3M9ezIdqX4RaOQyHal9hf+emLcDh0lRMn/GHMPODWD1tdg7Npwk+vYSSDLPY7npp1RNQtqRC+FADkubOhbuqCu6KCsZi481wyinI/ye3GB0wI+FdkxOmrw4iYPPAvPYwY4P0ZLRwV49JZeEFqZeNjgtci6zzaBdfBLZJU3vf/e16HTSp9lssLKZKYjBg71VXwW/ndoJp4sDt8HSYfurlyLjxTLbL6BAe5sBmqRga5TAmst9q3YI2+w602Xd3cxmx1Byuw1FdSeDFmMJnGXstFuvNXz9s7WCMELhAgv+80d8JupOQlXJJ1PM53BWQSRIgFnHsi56MGEM7Dtzc4zXxx8kkiVAp8kETfK/fjFbrZug145FsmAmxWBs+D/mvou41+AI2qBVDkGQ4lS1eCrL+Au8vgPULC5DVBlFRAN7nuQVHMN3MJpEEyhE4x+9Gq6vGY8w5SxFsBn7ctxmTTsiEWKyBXNrBkIvFz72VITYnmfNACzz1lP1XwJ4BHghmWVoBEHDsLDWx70VqbsKnpEQV7ccTK4+eN8rkmnhWIfud/Lv1sX9AvJJbbPEWCUIS+EITKgKBNL/MQuBbLjMpmSRRCWmKCvqpOQzYORLw7fY2wGz5CQern+52yYn66aB7SEaMNq+PG5MykuYiI/kCKORdif/dvWb5oQLaEzLZJLO85nm20I1kDtDnIVmL4PJUMdCW/mb3N+TB2GEvHPE2kJ/2lN0Z9Zk70oG08JR9MJUxPMinKkUuHK4KGLVToFZyGhQOVznIN/R9V0s1nIlm6w9cMo0uz9iRzkuL8OG53OSMY1WaGOsv4/qJsO2tgosA8Rw7vJJGVNS92akq/jzkH3rfEXgYzXTq0VC1jIH3XT3ESWI41HsR2E4i7EbA6IZhWj5j+zgOcklQKCkKjeM0jobDxxGCssCIpuXRF5vqkcnIu29m3ONub2PXEW/2APxYVv0s29zoCdB1HTLDXWuGZkIGxKTSfBRGbEAaE470rqKMzuw+iAT4uXQbZs7qHqbRrQmhEBz7KuGpaYayKAeSRB1LoEQTcqFUAiFNwom5s307B7SNHYuCRx5ju97SZANM35ShYmn0zcIjXW7wwoNwnvwjKyL/gPSvuAVdpAkSApCeHIBhwjAk5I2Dp9EO1Qgd2lp2wrTlG9ieWwf91KkoePhh0CaR2foLHM7D8Ae4hQSB/f528CNJeRqG5t4GiULNNDADLjsO3XYPHPv29wi0iXRqBOWUzU7D5mw0DyurfAoefwuyU+cjN31hpzkjAR/e5ma4BWq4mcYfZ7QhF7Rx71FK5eAPNUJJgEl2IlpsGxlbRypJxNjCZ1gZgV+Epv98hObPPmNAW/K8eRAqFNgxezacd9C7i6tXvJuy8wKSMWmw53csKqVCI6aM/YQxwwmsIAZ8yBNgLFli2lGCF3pWncHDKKt+hs0naX7RU/Zs/jrofdrQsoKVVT1wIdtU4IEYcY0MGZMuQW76Nahp+hjl1c/1ePsZ4+35OeHNrOCoRgjLEgGXiAE0tLFN7zO/3YNgO/MVIPApG0KFCM47PoffYIJOPYr5k5gjOvUYtFafgP/3jBlKYw0EghCK60IQTT6AjP16iA/T8r6zUailHSHkUlbMdgtoRBDZAvCMF8E3/3UoHz8nzIakItmLi6E/sZD1i2B7hmS+r/H+I802eh+R5h5vUpEB3kDndYdGWQSjbhIy9JfA02BGzb8egn76dNS+wrG3CACmzXFmQjEcVi/kcEOSYIA0OZnN8/fdcAOCTm6enbj4cbQ8dAfECYnIvPWvSJjJzeUoMsnX2gaJQQeJRMjASeqrlf/+N8yrVyNt4UKkL1zIyraWtcGxYxcanz2IYIYFxml5CNZIYd3IsWaJ5SxJUsBdaeVY2Dncmo7+5kF8+pvbXGmCr6Vde0sYgNioYfeW5hfaielIubSYRd+ItVoEKUusTIZfdm/BzDNnRek7IRAjPUTsNxY9RQLuTsbKCdhCCLS54Le1wvzdl2hd1RHxIC8oQOimVIi/Hwv3Wg9j2/DmfOpDBOGCsB3oUcumwhuoYgw6/l6qpOORpL0KSlkWRBS+bQvAtmkf2l64B/KJsyFOngHVrGHwHWyAwGqDXKOCfnpuxzmcPphtAWx/fQ1WlnCJCcdOlCA1W44pJ1MSFAO77hVv16NxlwknN+yHJoJ1pRpnhGO7GYmX5kGWo4btQBPaSksgKOnYpP9clo4ahRXl96swWqrDLm8b1MsSIa+Xo6XVj1tPOYzcnc+ycwuuvA6hd15FsyEf2hFCiCr0yJ9yLWqXrUOgoTvbiBJNyf7oQdbZsyGjTGA0l3N9h0O2Z2BUTMEQ5Z/Z/SAraSf4KAqGwV01GiFf75toQYEYraE0FmpKDDQCwggAI8abCq2g6E2VFrBZpUgKcQC0pNAIX6mZSdOoTs6HRCZA60qOSNHVKCxUNDIdvv0mtFn8KEc6VBChEOUQIgB7/nCYD8mgzRbBWhU9g7RQI0bQ1tFvpAYxMs/T4bAjiPEnkLZWiEVnMF36Ng+X8LHdCBC3fPsTvN+1wVRYii0V0zDb2wjrrGaccv+drNTSN17EN5+cwBhtS8e5kTD7RPb9/S+uwtbGyT0y2vhz1Np2YnXFA7B7m6H3pWNeBnevI02s59a4/jbSlu6sqRD0tl83JfWw+1ASWIWD+75D5sYCaPfRfJYjRnnmOZCXMwZpf5wGd00PxB+BgAF7AZcPfqsTe+d/hohhEhPWd2fm9ZnRRllGzz//fOTkRN+trKysxPLly/ud0UYabStXrmRhqWS9abQdC0YbtaM/J8h7yu+C19sKr6+Z7QKSGTQT0WrbApFAgXzDjdAoR0MuToFAHWAhAkG/F75WG61Aw31vt/nvCIQ6724R00Im4WKJyXSa0QzYolAnWjQ5XYdQWvUUPN5GRm9X7z0BMCvCjDf+uJR5xVAWJ8H6ay1MXx9kLxbjaflInjui20SZD5XjRKYokYEqZn/RQvHHHWdCGJBCebuXMaQiATZ5djY0EycifcECiPWcPtIxMxJsrGxD6/oKBKwetP1aGw6/0p2UhSGPcrTzo7X+7FtH0xbzt99ClpEBd00NaIeZJkuW9dwCRKhUQvnQVHh1VljtuzuFF9AuMi24I0MOaLFLzDGf34pG0+qOl74il4WB0sSfALmxw56BXJYeEzuIv7ZY/EWA2Y79N7I2EVssI/k8NJq+DTN9qK70pPNYeKqpbSPsroPweBrZ80jXQ0xMCqvpGlpDx5mtm1BZ92Y49JlCW5mOmECE7LQFUCsK2DPAnoWIHc147w1N9olxEAmQ0fNSsnsJgpUypIybDqUhvRNDj34n49sdi6/ibdexKk+LQmJt+iUmSMWJCO00IlDVRbQo0wnUdOwf5tx+MmTpamgmtscAxdHYw7WvoaqqFJlZORALlahrWYFJI95qDwP2w2LbgaqGd+B0dzC+CBSdMOKNmM5CwFF9y5dhsC6WgwpzbodGOQJuTw1srjLkpf+JHeb1mdDQ8jWazN+C+jp3z1UYmn0HFPJ0aJTDGfjtdFczwEynGYM2G7fR4XAdhMW2C2rlEAzPXQy5LEI3s4dGmSwb0Ny6loUcRgPeuL6uRGriHMYe9fm5fhhpxPpk5UQqpCacgdz0q1k/pfeS29OAsuqnu4Fn5N/iIQ93A4mpn9P1kVFor9tTC7e3ib3XejKZNRcTp78Y11jT9FEJat/YhoQ/FIDkFlSjktGyohR5i6f3aWPlf/l5jKW/9meZuHzFNhOdjMEWLeSa2hUJtBU+2zGRJ2Bv9zyO5UVGrHRJMjemsDBelR2tkl9gX2eHa0cEw6h9kyPNeDmcthAcv5RD1pgM9clyiFRCaKyTYRg5HLK0jk0bb0MDmpYvR9tPP7F5DrEoIkECrgWUAZAWO172bGzdxz3zBBJlJl8UbicBDbWvvYamjz9mG5SHMzO7MdrEOh0DASKt7NBTqG1dzjYLstOuYAAZb3WvvcaAA0qhaTjzHEhTU2G1+OB1uOAz80AYCUY6GZuNyO8l5few92ZexvVI0nPAiNinQf3rb3FA2+WXI+XSSyGUSlF2991oOaUEvozombn5diTqp6K44OG4uhONry5PNeRSbjFNIetttl3QqIrYeEi/EYjm91vx45ZzIVsxgW0yUEQH2UT5S1AVcyHg5PfDtf9hbGCp2ACRSM025mjMoTGLxp+KdR/BtcvB2HJj77sdApOKRYroTshk4UZtv9QgfcFYVD+/CU3tMi9Ud9rCsZCcZ8XeQ/fFdX3EOBbV6RGSNiGgcSJwOAPSslbIKs2QpE5BwJeDoKkDHPXO3sGuTbV2DgRfdGyy5S2ZCO2UXAQVlHmZDzPsGqpN+p8djLdNW5dhdM40CP1i7H/nTsjOH4Y2LxciSDY0exHUznx4Kmuhyh2KfVdwjGbql8kXXMD5tLKS9XmShCFgmeb6VY8/DvN334XrGbPmB+ycxUU0SJKSMPpTjk1Cm8Ke+nrIszo2tqj/77nsMlYnSc4oh3IbtQG/C9VVH8G0oDvoQCBb1xDgyJvANuiSVOz+8UYbZPrpadBNzmfgW+mtK7utl+h7WitQ/Y4CMcb/9XSW/ZtrfAjeFicHsjGNSlpXWJicA4F2dJx1Sx0s6yugKNBClqGGdfM3EGsS4W2qgtjQCGn6dHjrkuBv7az7Zn/qrR77kEKUCW/QxNaIlKVZHkplpI7g5xkQraMQUTuXzSbCRAoxAu1h+5qJ6YxoIE1VQnJGPuxfL8PyTbk4jJGMVUkg75wz5di/n7RBBbCXWVjo8xhwvhPqZRAlyKAZqYOn2QrFaQKIs8Sw2nfCWlYB8QucvldTpgyPWIajQFzOgLYUkQyNNUHgxQ5Jqucu3g//txx4K1h0D0JPPYz6zARoLjJBUqvA+HEfoeq7p9GYsJ0DwNsjO6h88p0Z0I8rhDo5BwKxELSZ0+bciV2HF0GvGYsRif9g4zDZ/muvZeMfrXcgPBFBeyUEYhVClMGUVNOE6QgkD4OooRUhoxpSrRS+Ci76xKtWQSwWwGfxwgHSQ+/CPKXEhf4QAkIR0h4+Da5d1RCna5EyKp0Bx7Z6J8w/1sC+fDdkk3NYUhTqL+LhKRBq5QjYbdj37pvY6poCUUIGJtobke6xMA1aV9FopJwsg9umgN8BeF2AWCGCcZIGNncIOzdbsXm1CaOGqzB+GCXMcUM/VgaZQcSSHJE0SMgTXa6B3iFty3+Gd7MNzSP34qPys3EzbcIOsWHCPxewa3/6v+8h9bNU6AUOjJwiQvJ5J7HveaBtXN4OPPXvq8AAsYhQUOpvQW8QPrOT6cq+Vn8uhr9xKsbNmgvNpPYxqx30o37JAFHS+nW5UfX4MsZil2cPYREgSXMnsXM2frQV5pYqiMu74gV25CydiZYPvsOQx67nALsIs6zfCc2EYYxFx7PhbZv3o+qpNe2MVq5wvwFtra2tePLJJ3HbbbfBYOhgCUQ2KpYyPY4AR/ghMusoaZxQsgXSYOsp6+j/CtBGL+YtexcecSFAbqEHn9g9XS0QcLEMnj43UXiFCDn9qG5bBqe3Eu5ALfzBnplXVBdpo9EunrN9UUbfjRryGDSyIi71uzfAaJFsp6WLVt3eBcuRcvFIJJwRG+OI6o5nkvzL7ouYX0jrWfkEIDDTrpOSDXjF77/Pdkto9+t4MQqBISAyVn9wi8IytrCNBtzE6iua/NHxNY0fsl1Q2g2jsDOXp54tXGnBbLJshMtTi8yUi+NaUDLftg+ANIFhGVS9Xuy77jo2kRE9MBxtGk6rgYwYMASYeWhx2x6mRgBVinE2002LZKfR9Tebv2fMubSEiBBZ2/Y+hXHG6i+aFDe3fs803hL00xhjgP6ua/5vr12JwAC9ZgxGFjzKytI11DUtZ0ADAQ5kBCxMLH6r35livTYujgKx+iqOKn+zoiwseW8zy/7sOtSKutc6MnBR2HbGtROgnxZbGFtPFxHpL3/A1o3ZWNP0CcqrO4/Pk0a+z3aLe7OdpbcwsC7SUhPPhDOC6UkMATJauFJIPrHpAkFXGMQm4K2hZWUY5OXrykm7CqkJZ8YEmvXWzt5+Jw1Ou3M/RCINyvcrkDu0hb1femOk/rp7HlvAdowh+chN/xMq699g4yMZjSE0piQb/wCPrxGZyRd3C287UvvomSe/EdjXaP6WsUmJ+UaA3Zhhz8Y/JvbmjDh//z09j3FeetzF+9tXPQFt1DDazfe1utjihlj/vBEDLkCZR2mqvWgRmuTr0WrfApFYifTkcxkYQf2eMVR9UsgkUraY68laVqxA5WOPhX9W5OYia9EiaMb1LGfg9dFCLtgJEKMK6D1d/9ZbaPjgAw5oS0qCup1JRL8Tk0goFiPv3nsZYMZbXe3nONjwJBtbEg0zkKSfAXkoDTJtCrZG6AcSGKIePRqQKmC1uuBwcgtoAj00QhfkaUbUNn/G/pEEwsgCLoST3p1ChxB1b7UDbfPnI+XiiyHWaFD/3nswl69H0s0Xoa1+JywuLkmAXjcOMl0atIoRaLH8CLVmKJvTDITRxvBPby9ESOFhIaQU+quRDMfYwmchlEckH+nl5DSW2cz74AgeYgBeT+apbsP+P78Af2sqFPlyDH95HmM30zhKOsX8mN9oWsUYjTSvUMjyYHdxQFai9hxIZaKo0hQ0ZxbWAjrpOPiURuCDZIQOc/3XdfMqhAosSG64HfbHasLNI6BNd3IBhEo+iRGF33OgG/U1ioqhuSStOWhDh+7Pr7/+iomFRQh4XDAvXw313Ckob3uBhTw2mlezvpRpvBiigASyQCLq7n+JgW6RQNv+664LAxoZ11+PhNmzUTJ/Pvuu8Jln2OYu+b/25Zdh+uYbNu8c/sorkGVmcpEXBODq9awfkVGo5s6zzmKfJ6xfzwBUmhO7vPWoqn8X7kcSWagvMQwJNCLtZNWIZLT+wG1MKXL0TBeUj1pxVVpYKCmxuSisnf4mk+fKIM9QQZaVwRK/eOrssG6uRfOne3sE7eh8xlkUopsJd42V6eg69rXAtrVDeiD2vk2bVhwTrBy5AAAgAElEQVQgJklQIHHBBNQt+waCOiWE6SKIMoLwm9wQ54YgOLMWIqUMvqfT4S9tH4eGtiIQ4gBVAoWjatb20hjluGS4y3cgaG1CaPx0CLZZUQs1NiIdk9AIGQIMfKP/k6kvzocyQ46anMfgDbYwWYpILXBqh+qey1jZkhO1+M/uvDDQxr78Xg2sVWPCWA3O/2MSRsv2oGHFMsZmdZz5Rw5oy0qC5sJmSKplmDj1Y1R+/Szqir+DqEkPYmSqrMVILz4dyqQMiPWdn2teYobW2yMzHoHPzIFlFUuXRkTysLzNIHabq5wylgKyEROhv4bTfmYJUURCmJ/dCG85x47vapKiRAi1Mvgr2hBo5DYfnYl6FPzrNLhLqyFP0SJ5WDJ7Z/gtbqbP27i5AaK09vBEOoeUkjuI4ChtRPM7D0PezOkvbtdegSyrhvldef5oKEYlIxjiItpEBiV2brXD6ghi20YLLC1cyPL0U3SY8QcDQg4ThBRtqVUAZhtc31UiZFQCMhGCEdrK7JqL0mD7fjcC5W5Un/wzvt95Jq6yd2a2tukD0Fk41phYJ4IkkXtGD9e3wu7R4EB2G/5293lhySreTxQFU//WDvY9yVpZmqohMckhOUGJ7HNHMaDRub8KmvFFcJS0QFWcCMu63XCWVsJxgNto5SSOukvF0C8hoYslxwFofhlA6vzT0fDuN8hbQuOOG5qJHEOTPh9c9DyEChkD2tLmn87Y8bWvfAHL+l2MEacZdwISzxoD4+ntDN2Im90nRlvUHnMMvzxw4ACIUUcgHwF+Q9t3KqI14dgAbSGsW7cS06bNCDNVorWFJvleXyuqGt4Oh/JQyBxZ17A5ou0Ty4CYP8QWsNpL2KQtQT81LvDBbauFWKqBUKpASdnicMgBndPtbe7GniDdLHoZxcPEoBAvPgws1m4QzySZdkRbLJzwoHS7GAklY0AvYsu6dUhbsIABbV1FwWNpBzEd6J7Q4k0py0aCnkPZj9Z4XbRYwjXZjvTehWyhnJO2kIVqUJvobxrkyWLxFR2zo/SWTmGQR7oOArwyU+ZFXfzyi/1owB8BStQfnZ4axvBqblmHoLBjF40t6BPPCoNLVJ6AP+rLClnmMQGdYvFXb/eYJrnEIHU4y1kYGoWTSiR6aJSF2LTn0jCwQd9rVSPR1Pptp2c4LekcpCeeA7WSC3U8Xq0/fHW8XpttSy3s+1qgOyEDysIuAqp9bHRv/qLnmTYFFLIM7Dp4G2N30SKbJnZaNb3wBSwEiBbfMmkSYxLTIobYFT/vPIf1K2Iv08I0yXgKK0vhqKFQEEKhFBKxnpX3+W34eReX+IGMH7cjL0ujGoFU4+kQCMUs1DgaiN9HN8R8WG/+ilYRMRUr6v7T7Z2okudh7HAuVLY/r4XeAzRORbKBYr7Afi7YF3/1cxP+Z6rrb18dCWjrySmRwBOFxOlPPhn62adAKBBHl+k4gndDPh+qX3iBsbwIVCCmjyw7G6rhw494T3gdra6yIAxoe/ttNLz/PgM0iGer+OyzbnURiBEJ5JnqN2BPHRcxQkbh3DpxMfSJ47H3dE4bmYwP+yMZCXfAjTZLu24oaWTJggiKfdh1cBEb04ryloQBIwJpfM1mBgDStUYy9pylpWj65BNk380llPG2NkMglkCiObbRCj8+cxP8U/dA8qsR+edeB4lXC0PaxLiAtngepH3X3QDn/r3IXnQXks4/M6ZD6V3j99s6zeE2Xc0xBjPu/gsO2//DNmGOZDJvHlJwO9oe3YVAKwe2ENCmn14Y07XS+Qlo27hxA6aOnwZ/WytMq1cjZQHNkezsXRWp7Ub1k9ajlJKR/MeMhBlnIOWCCxEw2VnYNm/EZsu84Qamw0xGG+rUzwhoI/3BioceYtEUtA7Qz5gB5969DACR5+cj6WzKTghU/fvfaP7vfxkzrvjj91lYNEUJVTW8F56/jU14PRwuSGsIoVTYKQFeV9+JdXL4re1Ze9t/9JkogZ0P2gmFbB1CzDRi4PBalsRKI7COkgax5F+ruU0jYscZZuTCtKqsk2Yy81EEs44+66blQJmvoZhrOMsssG8rgSQlF46SjsQFinw/Es6aAsW4LFS/+w3cazszcqhexTAtkZVYGOyRzDdzF/zFdQz8IvZp2v4b4Nljh35UJgKhOijyRsGxvY0x72xbu+uEHbHyUW1IujUdjlApmuxcIgkyYs7KaU7kUsEW3AP53XNZX9l8rQbvvZ4DhcAF1wPt2luvG4EKKRbdlI3TZhqgUYvht1shVmuxbesqBrQ15CRDPbcJonJg4kkfoHzrk2jJ3AJ9UxEKxi6GWKyGSCmFRNVdVicSaBuV/RgLlycj1mX5PZy0BW8Z113HdMJJ0khzzqXQnN+e8KMdaBM6PXDsbID5xZ8YQ005LQ/iBBVAmeYpm7pUCq1eDjOVsQhgSkrG1DMT4DpQAU1eEuSJnTW/PCYXQu0a8ATkUWJt0ij0trTi0MtPQbPvF9a0Lfr5UFuSOiVPEWfo0OQUY0VrMtNz5E1nEDPdvLEj5cjOk0BQVoOgUgqRUQn76kPw1HbvS/yxAkoYIAiAgudqp2zC8v2n4k9tLsjbI9iO2Bf6+GOI9E0DVRCQPqbfyK3/WZb1ziYQUQb0rjrGXgRUTpZxve0sJ5K+bGKbCn5zxzOhmVDIADxZNhf9RxptxGjjLWnudCRfMB0VS99lshRkBMIVPn0rVEVcxttI+58E2uK5N7EAbaRn4fU2M40KniZP31EmQApnEQvVUCnz2SKHaOb8JKqh5SvGYKFjm02HoNFokJxwGgs5I7CKxN3pZUMTIIN2En7ZdX6n8Llo10GZEAdqp677+bgQBAoZarNzme9IF400LShcj9fKicffsZaNd5JMkwpiPIggR2Hi7ZAnZqDFvA7pyXMhkRhAYam02IxHHDxS84679lOQm/EnKGWZzC9HE9bXmx9Y1r+qp2C174I7IpyJxMmdbk6rjATdkxNOR2VFFXJys1lmQ526+8426ejUNn0SPiWxNBJ0J8PU9mM41IpngpDmR6RGGp2DfDYs9x4GoJmtW8LnT9CfzBgjDaavGFhA4ZzUrylkMZpFE0/uzQ8D8Xu8fSveNnB+2tSN+UaZdY26KSCQLRYGU7znHYjyA+2rgWjzb1lnPP7aX/EwiIXQk1F/UVE2ZomOZRbly04du5IxB2Sy1LCGZbQ6bM798Hq5nVKv34TSdsFYEusuLlgKqaT/sn331efx+CvyHDxAzyfSGZ67pFdGXF/beDwd11d/HU/XcKza0t++Olqgja6bmGGjPuoIM43FF8QAI13TSNAu+/bboT/ppG7JhGKpL1wmFELdm28yVhuBgE0eD6S//so+E4hHQAQtDiOBNtPKlWhc+ymcha2QTcyCObCt2ykpAycxpXKG/wnqiWMg0ElQ1vAc2wzgjeYqBLARm42E8+n5JSM2m1RihOPAATS8+y4DS7qGxlKoa/JFHSGwcV1zPxX+6b574Z/9A5SPA+M++Rq++tYw0NNPp+hUzf4bb4KjZA9y71mMhDmz+3wKvg+N+uQT1Fg/QqtzG1yBWga4qYXFjJloD1bAK6hl2l1ax2nQS86Hd2U17Os4NnE8QBvfUHoWZ5x4IkKBAAgwJmYZLxlDUiK0lqKNSwrrcno4aQWhGTDsGYbM2Qvg3FaG+ldfh2bCBDj37WPRKsqi4XDu289A59wlSyBLS2PPCQHINS+/zEBa4+zZSLvySlQ9+SRsW7eyssNffhnexkbsnsdlK1QWD4NiyWRUNnBJkdh38mykJZ6NRO8cliCMWKqMaUpAmS/AmDL0N4FmkUZMQzL63tOeuVYodiHo83YKW6UyFILIQuGCIZZ5lOojxtXPy9ZA962tU3gpgW6U2IWSlGXfFrHhLxCw44T0TyGCp6EZAbuL+UVRUMjCOM0r18Py42oYpo9H6oIbOOIBgPqaSkir7XCVtEIgFsDybQdbnLvPMyBJUjIQ0LG3FtJUBXwhC+o1n0K5ygubvAxeylvSHrQmP6CD9G0vFMPyYbh9LhSCXAhEYtQs/QrOEgmE0moEPWLIModClJ4Iz0EzAq0uyEimw+1DMN8M5+h18AkaWPIi3oj1SPMgSohGcyJ/Wxsqmt+E698JMI4qxqbsVrz8xiiu+IPt1/BQMuAW4qV/D0fhECUkkg4wJSrQduL7KN36MFqzSmBsHIviM/59xLlVT0AbNYHXaaPP1N+G/Otf8DQ0oOrJp5B41bUI5nDJBygAyJgkhUQmRMshG+qXfg/teSMhIbF8EQcK6bNUoGhhrVEKZ40NTpsfQZ0KyRkyJtEjSUhgYY+9mbnJC5fJiq0bN6JYI4flxYdRmXQmmppHMUZhVyOQrRkKxtpUhzzQi7wIHO6ebTbyOFl6hx6daiSX+MOxxwxPXQcIVzNlMz7ffwrK/QW4cs5qzDvxUlbug4++xKrdkzBMWo1bzk6HWMPV9cP721DQ1nHvZJlaBjLzRtrNZJk3cetey6Fy2FcRWy6+ZJPaSVIoCvQQKuQoC23EnsKNUNUakRu6AqNTc1h01uGlHeMDsdaIxdbVREo5C0dVjS9EyoUzcOie1zoVyXngT0icObrbcb97oO2hh/+OO+64i73cyQhAIyMQxdz2K3z+NpRVPxUGwPLSr4VMmgibsxQtrT+ENdJ4zxGNm0RWCbCobvywm0P5UB4C7CKz0tH3FO5DYJBKnouM5HkMvKMwGISCbICJRQuntweuP34ndpTFvmNAd/j7MknetPUSuFgml+hG7L/heUvCrKlG00rUNX/BxLuJecSBcCGY2n5mFUQLESRAiXZR6F7R57TEc1n4BE0Wj9b4ENFoWkMknF7bxOlN9GYkTk2hjm22HUwbhBh/ZASMDcm6NapeUSQDhHb2WlrXsdCpvhqFbpH1lDSgr/X2x3F96Vt9OW9F3RsseQEZsQ/Tks49Joy9vrS1p2OOla/6s82/ZV3x+svjbWHZl+k9Q2H5xHZrs5f0qMOmUhRg4ojOIv+xXC+NLaS3RgzpgdwgiKUtkWXi9Ve89f/eyg/6K/Y72t++6g+gjVpPYWqxGrFzgi4Xy7DIgyTqkSNZuCivKRVrXdHKMaDtzc7jCR+ux4dBRQJtkeWz/rEItencRgElYAgQFSbCDOXDkTDuVHikrahuWdbpN36+S1+OLHiYzW/J2Bw3ADR++GFYEL8r0EY6dZGhrEdz/X099qf77oPItI4lY6D76a6uHlig7aab4Nizh7EEKbGXQNKx2Iz1GshvBC5JU1Iw6mNuM5ST+fAgKPXB1XCYCe07rTL4pDIIpEL4Ks0QknZUmwtND3MamX0F2k45hUtM4rdaO+n+EeDm9nSwnuh9WHboOfgEHDuJQFvti3oEaiwwnn86k74xL+/YoCJdvKFPPtkBOIRCMK9di8P/+AdIo9kwcybq33mH1SVSqTD0xWfhMzehfNHdEIzQQnhFOhzqarbGo3k8McZp/kysc0oCdbTmbWpiSThkEeHXR6pz7eo1mJg8AvXv7IAkUcWyUifMGcIANZGCkrOIIZQRSyh6RnE+jJFCaknY3b6zBDUvPs5CGHMXPwRZmoHJ+1gqy5i2l8AmAnwBWH7kgBT1iGSWLEQ7gcs4QmCgz9yCUIALHxTqRNg/nwvj9Y8CvAskCAp9LASZwFH6jowx7xU5qD+4HOKfOUBSqFSg4IwHoUhJhrXeDXebD5Tp0hL8HuZQ5w16AjupDh5g430WsNtht5ej4j/rkHPeH7GhbDf+8+54uENy4G/NgDwEENAGYP3XXObPSOsRaNuyFK3Z+xjQNurM7vJLkXVEAm0k1UShyRSKTNYJaBs5EsNffJGND2SUNC4kUzG/O+1+qDQdyQedrR7INFLGPvO4A1BpxVBrOycn9PtCLIsuGfUr0s+MNVzd1mDBD1+tQ5GKA9osWTOwuno2JqMReeCeNQLYKHyX8pJGMwqjJualWENZuM0MLCaALeOmkSC9tGhmqzTBhA2wBrai4aAUX206hwFtl5zxNRacyemHPvPJMqz8YQYylZV4+c4OssgnD6/BGBMHOhIQxgNq/Hk8tXa4DlYgce5E9lXZHS/C1+JFQJqDkCIIOQQsDDXgMsFbxxFUCOTPvp3CjkXwm93wmWwwnlaAoD+IOn8JvrY/wMoNkU2Hav8JTLeUEvfVvLC8PQy04yoZo00ug6e0CvITRkGilsO2ZjMECi7UOOTq/E4UF2RjzJtckspI+90Dbe99fCmmTJnCXvQkyM4nF5CItKio776g4TO68cLtPJ2VnBYtnTU/WFRX+SFRfdctqxEN7A53ZTgtdkbyhRiSdUvUDvt/6cu+TJKJSdVsXsPEvYlZFS1cigSBiRHYZPoWh+te7ZVBSKK6SnkuA6lKK//Vo5D3mMJnwiG7BNb6/JYexfD5+0iLX5pg8NpEpMFHwuO8UV8rzLkTGtVwBtBwIaN2Vi8dQ0Ch012DysoKZGQlMg2wniwyW1+s/Yg0oYghZ7FtZeel56Mg6xamk6RXj2WhqCTcL5emQS5LZdR70jMittzIIZzeyvFofelbx+N1HIs2DfoqPi/3j79CTNyfGGxNrWtY8gQay/IzrmdhyL1pmcXX4t+2dP/467e9hmN59kF/xe7t/vbV0QBtpFfGhxTFA7TRYorMW1uLA7dS2EkRhjzxRFhnKnZvRC9JDLXmL74AgkFYrVZotVrGZiN9tt6AttQF85F85UUsPJHC43y1TSh7eyn8kwE/R9roZJSBmSI+KMMob/QdjWtkPJstkpFE2rrp11yDhDMGRm+tr/4joE22bh07/FgDbcQ4jHVxHXl9R+6/IVgrdyEU8sEXUsPlFVD8PXxVFgjkMha6JqgWIgQv5NkyKHLT42pDp2cxQsy8o31c9AxZIGCHq6UKOw/fhpCMA2gI0CRLTpkFb7oL1hU/QdAKSDYBhtNORf59/+h0KwmM2XFm5xDbwBAuQ63uilMQGCVAk/17BDl+BbMOnUABJJTRnYFs0cGsePoNgTCkWRyrTjTvKwopJYBOKJdArJV1ZErsAWCLbBMB9HxSOGIAUoitsnA48u67H7LUJISCQthqy9laImjxMJZhJHhNmmSRWpM0DlFWVN4iwaSQEXDcG49HuLJMS1CazbLNE7hKRuthkiwqyLwBUkkS0+6jEPFgiAP5WP9wuVh79259EgVjrsXaDVvw9fvJDLzBOBegDzB9tlEj1HjhCU5DK9Js+7aj9KFbUZ5pRMpFZi50lBhtfQTaivMfYmGm7mpOx9CycSNqX3qJ6YQPefxxqEeNCgNtkck44vdY5yPo/lLYc6xGAPcPX3+LXKgY0CYdNhI/JN6GbT+2YTIaYIUUGUOUKJyZgkSpH/bVB0ChpCKDHNphCRCJAM3IZNYPArY2+O1eeGudkGYoITHIOWYmMTyJgtduLlTDLNoMC36FN2RG0+osfP3LuexeLRy+EufMmY2g04N31/yAz8vnMKDt9cemhY9/+t7PcXo1x05LPHcIUuZ1lkmof+cbmFdvgjyHC+F0VzayrOE/Lt4EH1yYK/wX9NIs1uaGd1ay8M30q89iyTeElPhIo4TNUov97m8QDAVwwLMWjqAZoxVnY6LxUmzZugdTp02DSCFjWZH58/ENVF56JspkmUiAAz/VKJCUKIX5iw0oCyZiSKABxpAd9Yl5KLaWwuSVok5owD3fddfj7Begze/3Y82aNXjrrbfg9XqZbtrGjRtxzjnnsHDK39J+2MppFvRkPJCWmXwJDlT9KwyI0YDAUlPrT2I6aWR2xwEW0kOhfZQtkTTTCOCghRENniNGu2FzHGDfUzZPsUjLJh4eTwMToKfvteqR/aov81v69mjOfXST5BDL9EcDNM9QbDJ/w0KnZJIk9u70eLmY+mTjLIRCIcYk4UEs+p7CKyViHfIyrgtfBv1OYbR2VznLjlVR/xYcrrJwFkFiItIQwyeMYALHAQfTP4rM/EihrMSKq6p/myUCiNTho5dPov4kDMm+LeZ+EOkrAt8oVJTOS9dAguwCCFkGrv5eoBPg1jWjJYGBnLhzd12Do+kP/Xns0fWt/mzJ8V/XoK/iu0f97S+aYP608xykJJyOoVmL4mvM/0Dp/vbX/8AlH1UTB/0Vu/v621f84l2kVmPs11/H1BCehUYaUvziNB6greLRR+GuqGCLS/fhwyyr5bDnnmMhcv1l/CKaBOtp95633oA2YpqlLZjPRO/9zW3w1Neh7K+3I5gBeM4njSkjAoYQfEFO+DpbdQmM8knYYfpb+By0QUmLaTJis5GMCi0Iy+64g2lqUUhgwunEYjq+LBrQxocuDkRL90cw2rQnntgnoLU3oJhYN7TwDCp8cDrdsLcF4Ku1QSAUISlVD7FYC4HYj5DfGTd7L95nkVhulr2/wK9wYm8rp8PWk6W1noKcaTcyrVGhQIpgyMvClPeefQUCcCNQAOAMA9zprQxoI8At0ghgo4gR2sSiuXhXLcOjvZ/Unwk8jhdoO5rz0vl8FgtLPELjFiWSIIvUsrMeOsQiuXwmMwe0pXHZwylhgohCYCMAPUouwRsBSF11yOxPcb8K3ACFjufNuw1t/r0w1a2HT+eEeDOgzhgOT64dLm9HYo3IayTQPTv1CoiEMrY+EoqIjyRk/Y7AfIGQY3H6fRYGvFFiqQTlNKxZ8wtKP7Jitas9pJqANosIJ03W4dF/dLnZxNqKArQlriliYbB9YbTxYe9CqwABnwcCkQiH7/0Hy3pLDFQCxSl0lMKCY+0DR3PvezqW+uGGVd8iO9gBtNkvWopv3qtGZYUfV19jRN4oDQtbDXkDEIkBbZIcQrEAEqUEAgnHqAzYnfC1mlj4dNAdgEghYsBVNKuxfYpaV4fuZ+OXKVi57SIGtN3sWs3AKLJfMo340HI2A9o++GRuuKolV78KZVUG0rT1OP+2mZDndGTA9rW0ofTW57qdNnvRRdg69BuUen6ASmjEDO2fkSnlMBoK96SwT9bPjVpss36M3c2fw96ekI++l4qUuGEsx5hl49bMmexZ8Da1wvztFqx6fScECOEH2UiUCeJPshiNZXnUQBtl/iRgbdmyZdDr9VAqlXj77bfhcrnwySef4C9/+QtEBJX+Rvb+x5di7PgCJoJJRqLULk9VmJ1WkHkzY0DRw06MNbeHKKBCxl6i7wjMicX4Fw0NEAL6j1QOB61HD8T7Yu7NlQSSUXZSYmWR0eQuJ20B08s6Wvtl94VciO9RGgFzREOOFxDr6isCwIgpR3100Lp7oL/71u/Zx4O+iu/uDoS/SMstN/3q/7mw41g8NxD+iuW8/6tlBv0V+50bCF/xwFmsYNnRAG3ENqt4pDMzvGsYZeze6Lnk0QBt6QsXhkNaiW1H4FikhRSAbwaQeOm50IdGQSo0YLd5MQszpYRLOWmcMDjPZqPPFPq2709/YowcAhXVY8b0x2X2ax1dgTZaSMcaGtiXhnQC2qZM6RR6GWt9lg0bUL54MfRTp4IYll2NwBnS7wohwCIynE4HLJVOCL0BJCQlMwBEKA8i6LYPONBGbfO2meC21MDk/gn2mn2wHtwByZR0uAJ1UHvyYJdxoWBkBHYQLkTrN8pi6nRVwm49iJDXB7/M2e1a5W1GBH8xI1U1B6nXc31QIe8uUh6rb49UjvxK2nQUthqL9ce4xXQdRSL4WltZiCcP8hMDauQHHzDwx1VFGWJFjI0q0gihLMiN2jweoOV/pDp4thz/neM+7pOKi7qDSKVE3ktLUfPEc2grOAzVegPynn4AEoMekHKhgCSdFAhy94bYaxRVxks4xeIn0qAlkP/br39E/pcf4XVcgz3mDirtwsvTsPByLvw10pyVB7Fv8TWoTdJAd4WNMdoMX+YgMFcZN9BGidCGZt0GZXvfoQ0RkU+Gtm83MkZb4tlnh3UDSVeQJAB+K6O2bfzqK2QH1TA/zzHaku57Eu6yGghlCogUcgh1cogVYugMEqYdF408Sf2ZT/7Aax/yWoh0bcGQmxFdyKodH6LJ9T3kjYkI7mhBlcmIVQcvCwNtRQYXSySwWuTCpxVnIENZiWURQNutN7yG7VXjMSF1E+45ZxTclR06gq7KRti2HIA8O4WBZ5SwIPGME1i2z3pfCb5svZ+1QS1OwmXGl8JutwlboE/Nw46mT/BzHaehZpBnQy1JglGeg6LEOUhWcsy5yGfRb3XA+steXP2kE2Zhz0SS4XlSjEI9vjcnIVEnhEovw7ZdDijkQkwbp8CSe7snLzpqoM1kMuGuu+7C0qVLIRaLsXjxYjz00ENoamrCAw88gOeffx4JCb+dKPODD96Nu+++mzGfBAJhe7KDEFzuWhauE8+Df6QHqD8Gz9/qAf0tzjsQ/qK4eqt9D9SqYTBqJ/frZVEa85qmj6CSFzB9Ppe3FiIhvViDsFi3IRDkAD5impH2G4WjZqZcyNhuVsde9hsJ5PdFh28gfNWvzjnOKhv0V+w3ZNBXsfuq64s5viN7Lt2VOdpf9R4P9Qz2r/juwqC/YvfXQPjqWAJtpbfcAtuOHeELFiqVKH7rrX7XJyOmAwmMd2W01b7yCktGkHv33UiYM4eFv1GGUkqeQMaDfrxPogFtfONzH70PqiwujMspqIJf6WCgCC/FwrPZ6HcCrfa0C9WPWbGiT6BS7L2kbyW7Am0UHkjaPwNlB/78Z9h37WIMGfXYsX1ixvD6erGBtSE4HW0wNbRAZPXCmJjBLu1YAm18v/QH7QiE7Gh8dRmy7lvE9AAlVgX2fvA3YKYBXhnHmDySGWWTmK5dW8kmiH7yQ75HgYDThbx/3gfjKaf1dvgx/b0/xy3eh/uvvZYlkCAb9803DGhzV3O6XAGrBSKtsFuyBv6iW9euxaH772dhil0BNr6M688cky1t6Plo/oyTsCH2HDHpCOiLzEAslFMyBgEDyShUmYwAPwLb4zWaG325/BMGtP1qmIz/V86J65M9dG8Bpp0Y/ZncegUXyWZfBHpE8gMAACAASURBVAa0KZ4HhNflwFpUiWTHVBRN7w5ER7aN12jjv8tJnc+i1whQFXhFCDY6GLDaKVQ0ash0vFfc9/IEkG1YsQLD5BrUPvYQA9qyHnkGlt2VEOs0ECfpmP6bWieGnFhqPVgk0Maznvks2CQ54A2aEQp52dFl1hdh95Uj8edxcH+0HWUTjNhdOQPr3dNxnmczLlmYA930MXhy1Wf49vMTkaGqxLKPOxhtt/z5Dew4NAaTEn7BZZUHorYo4/qzoZ/esRkjkIghTdRht+m/2NL4Huy+Fvwh525keEYgEPLiK8sDUEmTUE3JV+h5SL4IJ2XegFAowBJZ0j/eIp/FgMuDw9/vx9UvcCDiRcV2nHJRIRRSTm+vtFGAyVMS4DO1sYQpvHmNarhNLojdPigVQhS0ax9GXsxRA20ejwd///vfUV9fjxEjRuC7777DpEmTsHLlSpx44okMaFPFiPT3vYv1fGQsWUf747z9OXj2R3uO9zp+z/7q74Xz79lXA9FPB/0Vu1cHfRW7r6jkoL8G/RWfB+IrPdi/YvfXQPiKB5XGrl7da7Y3PtRUqFJhxJtvhsGjWNlwXYE27eTJGPrEE7E7IMaSkUDbidOnMxCHhL3rXn+dZW4kYIZ02wiMI5Zdw3vvsZq7Am20sKRFtWbsWBbySbo4/EKs4PF/QZ7ezhiSChDSdej4RLLZqF7zN98wTSkSsh/24ov/E0BbjK7uczG+LxBgoRo9uk/sufiANsDtdKG5qQ4ylxBaNcfEkRjlEIhCXObKGLTCoi1YY3UC3y9ps5oYMiG/F7JsAvwE8NnacPjO+6C4cSIsip2sSl7rmpf1kYoT4LJUIlE+HXJ1OuQJGTh8331o2/BruAlFr7/eL0lFYr2mWMr157gVCYrwrLauQFvQbYVQjh6Btqqnn2bjACVJof/zlnT++WhezoFqlACBdPSof1LGVwLkInUpCXQjI9ZnXxJ5HMlvH3/4fFSg7fXnizA0Xxn10EigjQqoFwG+P0rgmeVDmmAOCsdzCeR6sq5AG5XLy7ieSQoFHS4IHWIIBJIefRpLP+ipDIXRUtI+Im1IpZyGXSxG4cHrv/wSo9RqNr7Kho9C0YvPo/bXSpbwRJasRWKqrNfH2lFSApGWC+HkgVT6TON/xguL0OrZihA4bUWzexO8wVYk75gE59ubGdBWVjWZhfnOUO3CTbcPgzTJgBe/W9Mr0HZ1yALNxO6aewlzJofDQVkfS0tgyQtCCOHXujewqf5tJCmHwuWzdAoRpbKFxlmYk8cx36JZ5LPo9gTx1Zd1eOaNRgxV2rH4+kQkThnGEsQGbU7IEzQIBEOA1wdY2mB2+eAJ+eFK18FmcWGoRwilTAB5Vvdw06MG2qjxBw8exG233YYVK1aEr2XMmDF46aWXGNj2W9og0PZber/nc/fny+b4vML+a9Wgr+Lz5aC/YvfXoK9i9xWVHPTXoL/i80B8pQf7V+z+Gghf8UDbyA8/ZCFB0qSkHhsUqYmV/8AD2HkOJ1MRL9Amz8lhYUh5JMCfwTGL+tOiAW20KKt+4YXuQNtXX6Hhgw/Y6bsCbXybCGjLX7qUAXM80EYAIa8BhS5AWySbjc7b+NFHLOOoZsIE5P/zn4NAG4BIoI1YI30RVe8r0GaQ6iAOcIt5aZKKZb2M1/ryLEYK+tP5xDpduC9QaGTL1ytgmHkq/DIHSNONNyHT+JIzlpSnrRkSqR4SNcdsavrsM1Q//TT7TAzRcas6spfGe00DVb4vvuqpLb0CbQIBhGIXgj5vj32qdNEi2LZuRcb114czAdP5UufPR8O773Y69cj332cgDoWQE+hGn8mKP/gAYrV6QFifPNC2I2kM3j6wINyeaFpY/I/RgDbSaPPORkxAG9XTVd+d2LmkLaeWD0OWdC6EEiU0GcX93k1IpijYnjiESxRBfT/UKfy+p5OuXb0aYwQCdl8UI0ZhxMsvoGF7NWOAGbM69M+O1Oja115jDGeyyKQY9Lf6ldlocK7udLhEaED6upNhWr6iE9CWc8ovmHTqh6xs5aaTsPnLi7ox2p649QF8cfAspKbX483bR3cC1NiBAgFkqUb4LXYE/QGIdSqWuIC3cssGfFW+uFN7KEw0RVkEnSwdJ6QvPOL9iXwW//HoIfy8uQ0uVxAXTpPilrtGRt9sCIVgqmvCr65W7BC5scpcy85xlTEXl4uTBg5os9vtoIQIlZWVaG1tZQy2kSNHQqFQ9HsnjLfCQaAtXo8dm/L9+bI5Ni3+7c4y6Kv4fD/or9j9Neir2H1FJQf9Neiv+DwQX+nB/hW7vwbCV5Gaa9SSIwEekUDb0H//G9tmzWKNjxdoo8x1BLDJMwdGQyoSaDv59NPDYEYkMMMz2urfeAPmNWvYdRDDJf3qq7Hzj3/sdFOSL7wQaQsWdALahjz2WBgkFEiFCOo4xkNXNhuBKwSy8Qwaql/czp6I/c4PfMmuoaMDfcbqZ59F0yefMHCDFrl9SbzA67wVPvMMNON61+91u9xobqxFelomfE1udonHEmhjQv5OJ/tHAGwk0EZtIfYksWhI95rCvkJBLgyRMkD2lC2UgKfSW2/l+u8FFxyXiTb6ddwKheCu4ZIPdGO01VghMSjga21kGU17Gsv2X399GDhr+vTTsA5jwYMPovzeezuFlI5fswaH/vlPFnJOGwTuykr2f9JaHKjQah5oa8xNw6Pb/h5+FOMF2tzXcNmShwr+gvTxF/X6SNe3fIGGlq8gFCoRDDrDuu50YJ7uGhg0E6BJiZJ+udeaj1zA5Sad+OhGmXIpEV1PGvBrv/kG49qTWWhGj0bh88/DUdMIsU4LmSY2PKb0z39G9p13sntLSTE6hRQ/NwR2fxkoVJv0OMl0slHwfnmYjenm4QpsMs1gjLZYgLaXb70THxycB0N6Gz68v7svSZuNkhr0ZDW27fislHveya4Y8TZUkkTIWEbh3o1/Fg+WO3HNXzj90VEjlHjgxkQkFPS8ybayqQqPVLenSm4/zUx9Gm5LHQZ9lAjOo2a0EbA2f/58ps/25ptvwmDgnH+82CDQdrzcic7t6NeXzfF5if3WqkFfxefKQX/F7q9BX8XuKyo56K9Bf8XngfhKD/av2P01EL7qK9BW+Oyz4aQBpDsmUih6DaHiWUxDn3wSivz8ARPSJvCB9Nc2btyI6aeeyvSbyKIBbZScwbFnD/u9J6AtMtQ0HDr6yCMsFJSMwg4DWg/7HMlmo78jM45mL1oEw6xZg0BbxL0gnxPoSUxK/j7F+kTEC7SRpFRtZSUyc3PgrrEyMOZYAm3h6wqFEHCThrYg7muO5hvKrkrWFbiL1Y8DXa6/xy0+Aymve8iHjvotboj1pNXG+SMeoI0AX+3EiQy0TL7oIjR9/DEDPceuXBkO/eb9lHr55YwNN1AWDWgbPVKD5x8r7PGUXRltyicA96VgGZNjBdpI193r5ZIoenwtLKGiuW0zS8YhFSciNWEOkhNPh0oePclEX/zRYFoJn8+MVutWtNq2sAQSBu1EVhUfMk2fucQe3TOBEtB2YlFRGHSlsbr+zTfZ8bFuANE7cPirr8JTVcWYccqi4Qg4bPBU1cLzpBY+gRUjDEvCQJtEaETLZ19GBdrOPnsXGhz7woy2fF0p3lrWobPHA23qBDteuaP7/dSnqqFJPjJo9nPta0yPbUTCWRiZdA6219kwLr3zMZHyeQ5fACqJCP5gCCvW/IAp407Ecy/XYMNPFhSPVOHW61KQrwWkyT1jWW/WleLN+oNIlMgwQmXAeksDEiVyPFwwEcNVum63/qiBNso6SllGTz31VOTm9l+H60snjXbMINDWX57s33r6+2XTv607vmob9FV892PQX7H7a9BXsfuKSg76a9Bf8XkgvtKD/St2fw2Er44GaNt79dVwlZUx7SL16NG9Akg80BYrAyl2z0Qv2dVf0YC2yocfhr2khFXAQjvvvz8cEksgkFAshu7kk6EoKOjEaJPn5YVBEqFQCGlhJjL+fGO3ZGOk7bTvuuuYxhNdN9UzyGjrAD15oI3YQWJNbKwMulekF7j/5pvhPnwY8eiSNTeYkJSaAJ/ZiYDD99sAbXx37ScxeUq2QQy5voCVR/uMxXL8QIxblMl313nnsdPzQBsBpxR6Fw/Q1rp+PWMS5vz97wz4LLvrLgaGsxDVujrk3X8/q48YbXxmyuTzzoN8ANf+kUBb4tzXYGnzIytdhqJhPSdX6Aq0CVwAZUgmixVoo7Iudw0kYi3TS6PwZQLc9pTfjUCASzxB4NfooU92SfRA+pTdQbBY+sbO0ltgsXUkyOl6jEZZhKHZi6CQZUAglLDw6UgNt7Xff48Thw49aqCNNkEIWCWgTTo5F/aZjfCmucLNGZf4HPssgAASoQ5Nny6PCrTddJkUmxvexfbPL0b51ik4IWUDHn/zr+F6eKCNvshOk0Cp7JykQSQR4g+nJOCkyXqkpkijupBCa30BV5jF9tqmWswpTESWviPEtKLVBb2CC4+3efwMaJOIBFj9w4/YvjUTGzZY2G933Z2DsWPUSFOIQUkXerKHK3ZilakG81OH4PzkXMzd9V246PoJZ3U77KiBNkqGsG3bNpSUlLDsojyjzWaz4eOPP8ZTTz31m2YdHQTaYnm8j32ZgXjZHPurODZnHPRVfH4e9Ffs/hr0Vey+opKD/hr0V3weiK/0YP+K3V8D4SseaOOz6MUaOkqMtkidLe2UKb0CSMcj0MYz1OguUKa5/AcfxO4LL2Q3hQTPia1GyRRoEU/JEMpuvx22Xbu63TTV6CIMe+6FbiFOnvp67Ln44nB9xyvr6FiHjvKgZxhoi9Ari+WJoCQWxEYki5W5QmXtVj/UWjECLh98Lc7fFmiL5UJjKEMZYinZR1/Cb2Oo/qiLDMS4RUxRPsQ7DLS1t/RIQBuF7+6eNy+c3IDCBQlglyYmspBByoabduWVTByf/KqbMoWBmARm8jYQCRAinRwJtJ167zI0t3iRlcGxcnuyrkAblRO4gZAcGK78O1KKOofD93ZTCWRze+pZMQLdGk2rUNv8GcuqPH74q+z7rnpqpOcmElE7YwPdKER6275r4XAdglKejST9DNQ0f4pE3TQG8FlsW9l5ZBJi053BsqBGGmkX/vTTT5iQl4eD8//Cfuoro804ezZ0kybh4H+Xwn+uDP4EjqFMlrC7GENmdU4mQSHH0UJH/3ZVMtZXP9cj0PbmbX/F+rKTUCXMhc/bcybUa69Mx9lnJEEoBDRqSkTR8x17cM1hFKeo8IehRqilYgRCIXxe0gytXIyi5I7kGWKhAN99/ytee4UDbM88KwGXX5HKPmfpjty/bin9BTtsJjwz7ESMUxtR4rDg3vItaPF5MCBAm8lkwuWXX47VqzsL5FFjZ8+ejffff38QaOvtKf4/+PtAvGx+r24c9FV8d3bQX7H7a9BXsfuKSg76a9Bf8XkgvtKD/St2fw2Er3igjQTpCWwbSKCNP1c8wEjs3ulesidGG2mCiY1GhDwetP7wA1t0kx0RaGuvPjJzKoWO6mfMYALqqjEjMfy5F7s1gs84SnWTNt3xyGajRvNAmzQ1FaM++uho3B7TsTzQRn6hjK5hQDOmozsYcdKUFIz6+OMYj+pczF3d9rsA2kgHkEAhAtqORxuIcYuAxT0XXcT07kYvXw5JQkL40o8EtBFTbfvpp7OyFPIe8npB/uMBcOqX6QsWMB24SIYg04UjxlwvOpZH4/+g1w1H+T6s2vUjyzpKGm1nLv0Q1bXuPgFtsmWA2CnH8CdegFo5NO6mUSgpQgF4fWZ27Nb91zJmG2UipYykBMA53VXsN5k0iQFiBLJJxDqQtlo0IwCPEh/wdW4quZwVm1zMZXGNtGbLetQ2fQqvjxufM5IvYECfQpbNgDn6/Ouvv2JsTg7Kr/wbK5O2cAHq33yLfY71PUPvJdLdS5s/H3stSxEoACRBDfRb8uFatpP1g6HtCUf49kUCbea2DLxguxn63Bq8+K9spqHWE6Ptv/fMQ2ZVAz6cswCnZXCMTN727rfjsy+50N3EBAlys+XIyVJg7CgNZpzMJT+JZjcs348snQxXTkgDgWkUIvrk+iokqiTsO958vhDef38rvl2tQMEQBa68JQ2+UBDZejmGJ/XMlqTj5+3+Hg1eFz4adSpSpQr4Q0E0eFygJyJL3v3Yo2a0EdB2ww03oLi4uFPyA5fLxVhuL7/88iDQ1mOX+L/7w0C8bH6v3hz0VXx3dtBfsftr0Fex+4pKDvpr0F/xeSC+0oP9K3Z/DYSvnAcPYt8117BG0GJDO348shYtitqoyGQIXRlt6rFjOeZXF6OFLa+99VsDbXz7e/I4gT45d92FvVddBaFKhaJXX2Xac8R04S0SaKPypC9G4UaUmZR8Eml07fXvvsuAOP306chdvJjVdzwaD7RFu46BaC8PtFHdpI8kMRqj9p+ezs0fT9paGdde26cmEqNNpJYes6yjfWrk7+CggRi3+CQQlA2UMgBrJ08Oe+pIQFvLF1+g8oknWFkeiKHy1P8odJCYkglnnMEYbBK9Pjx2eZuaGKOVjZNZWQNyV/x2Kw49cy92DhnaCWhzOANQdQkx7NqAH685FXKPH+L7xsJdUwWpWw/ha61sXMq//59H1V6/34ZAwIHDda+jpW1DOIyUgC4C23gzaCbCoJ2ARP10SKVJ8PssgEAY/p0SGlA9Nuc+lmjB6apkumxkXYE2Kstn3i2tejLMbuMrI1BPqxqBpvokjM+bgYOX3sJ+Sl0wHw1vcZlj4wHaqDyN0bVz1rOQ22H6v0EtHoID829kdRG7OdJ6Atree/oEvLV7Xo9A25eL5yG9sgGfzLsY98/m6uatocmLK6/nZAwije794ttzUZDHvTsMegnkMiHs7gBCghAuem83cgwKLJnVIWV23af7GdC2+NRcvLe9AdefkIH/vFqHtWtbOd9M1WCr0cY+5xjkePfiI2eTnb71K1Y2kr1GIJ0rEIBWzIWoRtpRA20UOrpv3z4UFRVBJuuIie3p+24tGOAvBkNHB9jBfax+IF42fWzKcX/YoK/iu0WD/ordX4O+it1XVHLQX4P+is8D8ZUe7F+x+2ugfFW+ZAnTICLjBcCjtaovQBsxbfjsfMc70EaAmmrECOYLymBHmei6hnrGA7SR9lPV00/DvHo1S7SQdfPNvSaMiL039G/JYw20Uev333gjHCUlIH0kzcSJcQEYYb29q65CejtQHK9HSKNNIKKEBD1rE/VU50A9i/Few/9C+YHwVSxAW7RQ2r0LF8JVXs7cFgm08ew12nhQDu3O/uKBNoFYPGDMQcu2H1H+5N04dPa8TkBbLPf4o7vOQ0GNGYWLn4Hp+++gGjkM1m83QTN+PJLnzo2lil7L+P1W1DR+iMoGDshi7wsRF5rIa7jx3xPrTShSgsA3SqpAoaCMAeeqZEBbpBFgNmrIYxCL+WybnOYbnY/qbXPsgtW+lx1C9Vgde8MsN9YGgQI46IJ4N5CVdxka3v6g0/3t7cL491LICDjuBYReISZmvAGBQBLWfosFaNNkN+LT5+fg1Z0zewXaPr/0Ejx41k3dmrZ9lx0Ggxifr2hiv+0rdWLfAQcDWrMzObxJIBTggbvzYbL7YPcG8Le1B9n371/KgWWVrW7cs4rr4wSi0d8jDSrsXeZE0BsCJEDaHCnqBd7w+W+fkYNzijo2lCIbdtBpxTX7NiBfocFbI6b35k6ujaFQO/8zpuKxFxoE2mL31f/FkgPxsvm9+nHQV/Hd2UF/xe6vQV/F7isqOeivQX/F54H4Sg/2r9j9NVC+IkaHc98+xswi64kJ0BPQRppGsuxsloVTlp7eKTySFqg80+14B9oi7wQxQYY89hhoYU3/eIsHaCOQsezOO0GsGwrLNbaHrMV+x49dyd8CaOPBMmKSUBZHeWYmE7OPxSITW6QvXBjLIf1aZqCexX5t5HFS2UD4qiegjTTYSBeRLFpyCH4MiswcSuVJo00g6c7M4V1ImnCMnatQxJW0I55bcOCBm2Ev3X3UQJt1xxYYTp4J64ZNjOkXDTiMp12RZT2eBpC2Ghmx0WSSJJYp1OmuRKt1C/uODyc90jn0mgnQqUZAqciBWlUEpaxnliAx6nz+NoAFKnZkRK1vWQlLWxUg5MItyZKqJsH11OYjvse6tovvE/5RgPtqQFqvxLgxr7FiJZdzoa2xAG36HBFeeHQ4lped3jvQdvllePCMG3p0kdsTRCgY+v/sXQd4U9X7fps0adJ0b9pSWlqgLS17ygZlOPgJiIoMQf4KKiooLqaD4fqBC0UQUEQcIKKiKAKyFJQ9y2gpbeneM00z+n++c3vTNE3amyZpy898z8NDmpx77jnfPffce97zft8LVVU1HnnyEvIKOJ/zRqGleflqhIS7ID1HBfgCne5whVKjQ155FSrUutrClF6QbgkS46UI6zgARkKht7XzxBtjoky2Z2tWEtamX8Zo31AsCO8qaOhYDbSVlZVhy5YtKC6mC19rjtBRQf7/1xayx8Pmf9WZDl9ZdmUd/hLuL4evhPuKSjr85fCXZR6wrLRjfAn3l718xYda8YsKS4E2vgcEJhmKItCil9QBxa6uoP3ts3dx6mRCQ3qEe8Z0SWN/NRQ66jNiBFQZGQwUIzMXQmkItBFA5D14sNnQUQIZKQyVmG2d1qyBW3y8tV2y2/FHVq2CfOdOs/22x4mL//4bic8/z0JzSZHVEtXMtPffR8727Sz5uQNos8fVsV2d9pq3Ls+axe5XAsRJtICMqYXmcsBLQ0CboYAC5Whr6ZDu0oTTuLr8GdbuI/+5EwN/+AVl7cMx5LXNgi6EIaPNPaY7U0qlecclJMTmwCCJJPBhnWIxl5+Lz71GrLXEtNUsNFQq8YNM6s9+F4lcWfgnhZVSeCkx3ThzglwW2mgfCdyrrtaynHFanYqFoJJRjrbYeA9c+2kZNHGASCuB63wOlBL6nOGBNtU4QD0Y8E6NQcdei1gdvFgOLxbEN5QPHc3r7IqigmCWo8011Anr345lQNvfOx9G2slu6Bd4GG8ZqI7yoaPfT56EZWPqho6ac0JicgWu36hESqoSKWmVOPQXpxhazyh6mqJLqftXAe8QZ7iqxUi/VCvsgCF1QbbBEV44lFyEuCAFA9o8XChkl6tZpdVB5iwCHzb6cnhXjPFt/Fqxq2oto80hhsBdBHtNno3ecbdoAYe/hF84h6+E+8pxLzp8ZZkHLCvtuBcd/rLMA5aVdowv4f6yl6+aCrQR2EEL3arsbCYoQOGRwY88ome0UT4kZWoqC0elEMy0moTSQhdAwj1juqQlQFvkypUoOX6cKcmRmQPabqxYgfxff2VlqL9usbFmgbbyK1dwuSZ/WJcdO+rkerO2b7Y+/vCmTXDdtKlZgTYCIi/Pnq1XgHTv3p2NFSHW3Aq2xm2y170opO+3Whl7+YoH2nxuvx0RS5YwtzQFaGsN/szYsQmZOzaxptgKaKO6LAGvLfUDiSWIRbVqlcQ8c3IS6YUODOsjhdC0rK1oG/ggRGIZJM7mk/sLaQedm3LAHT12BH379sXFByejYg5Q7Q2QCITkH8uANm0UoHySO3PgpX4IH8qpmDYGtKV3d4cyK5ABbZJAYN1bMfgtbTz+/H5ig0Dbdw9Nwoo7hQFt1A5iuGm11ais1OGhRy8ivL0MCU7lAEXuUpRofsNec5IATn5Al9vVOFMsQc8QdyikYgxu741l+5IRE6Cok+ONRBWIXFxcXYVHrx6Cn0SGHV1GCLk0rIxNgLZ58+Zh4sSJcHevVdbYu3cv/Pz88Pjjj9fJ3Sa4ZTYq6MjRZiNH2rgaez1sbNzMVlGdw1eWXQaHv4T7y+Er4b6ikg5/OfxlmQcsK+0YX8L9ZS9fUegUsc8sZbRRywksydq6lQFUxkAbn4OLQCs6BwFyZK0FaCOmHakWkpEiaNm5c0y4gMwc0GaYxL9BoK26GgW//85AuNauOEr9bSmgjcBayolHogaBDzwgSJWVmDqUa6sqK4sx4Qiga26z173Y3P1ojvPZy1dX58xB6blzrAsxGzawEEkH0PYeiNHG55SzJ9DW0NipC8JxOde0WiXEYtuJwRDL7dDB39G3XxdcGvkQ1H0A1STASQkoFgh/zhxdMRhVo7jeOBUC4RfGM5EbMkuANicFMHKQL3LUe3E9oQ2KM4LMMtq+m/wQVjQQOmrKt8Q0K1SqkZBUjmRlJdadSmfFFFlieGY7Qy4RIT1dhUqljqmKymQiBszFxbnBuZ0T+nT0wJmL5/DVTVcsGhGBmABX5JWr8cyPV5lwwntjO+pPW67VMGXRC8pCfJR9AfFu3ljT6TbB04XVQJu5M928eROrV6/GK6+8UgeAE9wyGxV0AG02cqSNq7HXw8bGzWwV1Tl8ZdllcPhLuL8cvhLuKyrp8JfDX5Z5wLLSjvEl3F/28pWmtBSUT+zqM88wdlH8t99CGhRUr2HGOdqoQENAGx+SI4+KgjIxUV9fawHaCADjQ0WjP/4YqvR0fZ46IUBb0EMPQREfj6SXX64HzNVTHH35ZcFsLeEjwnYlWwpoK/7zT6SuXs0UbzuuXi2I9Zf9zTe4uWYN67wDaLPdGLBXTfaat0ghNH39ejZn8ePAAbRxQBvvh5YC2uw1lozr5ccW/6ypWuGJKnkx5GuAPhs5gZ+GjJ5pZ689A20kIM4WQ/6Glm0YWQK0heSXYl7BapOnMRc6um3yJLwhMHSUKlYTm02jRVGlBgk5FTieVozfrhYwJtqE+ACEyKRQqXTQ6SiMF/D1lECl1qJKUw2pVARnZycGvFGo7adpnlh/X7S+vZO/4pROeTEFAtjy1CocL8vB4bJMpJdW4rYAX7wR1bsxd+p/txpoayh09K677sIXX3wBb29vwQ2ydUEH0GZrj9qmPns9bGzTutZVi8NXll0Ph7+E+8vhK+G+opIOfzn8ZZkHLCvtGF/C/WUvX1WrDGH6xwAAIABJREFU1ajKy0PyK68w4MkceGEOaOPBEmPmFr/4Me5hawTaKGcTMat4QQghQBvlB6NyBFAalyfwkthavOJo6OzZEMlqw6yEX/XmKdlSQBvl8Lv82GOsk7Gffw55RESDHSbm5fkHHoC6Jg+XA2hrnvFhzVnsNW9Rm/jwUUuBtp4HDwoW3rCm70KPNQwdvdK7BzodP2VVjjY6b+XNm0zkoTXPO0L9Y66cMdAmfjkKxQGJjNXWt/e3cHGpv2FEdREbTqdVovjUMVwqXgadD+D9XRjUR1KbDrRJAPdOYpRe0Oqbaw5oW3f/eNw74D7BOc9ullRCKhIhvUTFFEWJvUZsNGKmdWvjBh2qodFxydUIaPNxlUBEDD0nJ2iJXV3B5a07/c8xXJe3Z+AcmUIixr2bOVYoAW1Zqgp8XZCE4+Wc6imzVA9M7R2AR0M7Cb5cdgPaKE741VdfxciRI1nnWsocQFtLeb7h89rzYdM6e9z0Vjl8ZZnvHP4S7i+Hr4T7iko6/OXwl2UesKy0Y3wJ95c9fUUAxrW5c1kolqVAW9mZM3qAinrDJ6g3BbRRDq5uu3cL77QVJY39ZSyGEE5MtJ499eGKtgTaCEAiptutoDhKLm4poE2nUunDs0h5lNQgzRklrc/duRPpH3+sL+IA2qy4QZrpUHvOW6aAtoRHH0VlSgrrnSGoX3jgAK4vWcJCuaM/+aSZei/sNPYA2nghmn8T0CZ/uhdyI04wp/fp/CWkUn99HjmW101TArWmBOXK68jO/xWVpTehBMlyAlGnpqL0xAn4jh4N916cWEP6J5+wDRhDo/HjGhPD0iVQjjZitL2kXgFVDzmn5vljbem+AUfw9mecyAUZL4awZuK96NntTswMqQ3XpN9dxKI6wsvEZCPLKuMEDT45ls7EC3hbNyEafgopPF2cQXnVCFQjEztxOdZ4q9ToUFSpRsLxv9C+e3+IRWDAnbdcghHrT7FiU4d7I11XhqPKTCh1GjhneGBkRx/88kclXrq3De4MChY2mG2Ro41UR3/88UeMHTsWbm5ugk/cXAUdQFtzedqy89jzYWNZS1p/aYevLLtGDn8J95fDV8J9RSUd/nL4yzIPWFbaMb6E+8vevjKVYJ7YburCQtbIsosXkbx0aR32FoWOmgLa/MaMwfn776/TOVqg+N97L3zHjBHeaStKmvKXIfhHIA2FLFKuNjJbAm2GiqMdP/wQ7l26WNET+x/akkAbiUtQbjxScQ2ZPRuyUNPKdpqSElyaPp2FCvLW7ZdfIG6BdZi970X7X/HmO4M9fWUMtBEYe2ZUTcItI6CtYM8efc7E/zWg7eO1c9DnyDm43DMRcQ9wifyJVSuSSP4VjDaaF5TXr8Pnjjtws9vv0NVgQoE+o9CuzcPE80JK1heoUKZAqUoFqaMamueeUERPebPeTcGrixr+YApo+6DHDOQHdsNTfdph47spyEjWsUOMgbafFz6AoJRMENAWHDsUswJi65yTVD5J7dNXLoFSrUO5WsvAtwKlGltOZ+HQdQ5k83OVYEyML8Z08kWIu6wOqGbuzlaqtTh25BD6DxrCgDgKRXV3ccYTOy/jQlY5RM7V0HlVAn5K+FW5I++6BFF+ciTmKfHysHB2LqFmNaNNpVIhISEBMTExetEDjUaD1NRUhIeHQyQiwl7LmQNoaznfN3Rmez5sWmePm94qh68s853DX8L95fCVcF9RSYe/HP6yzAOWlXaML+H+srevTAFthjmPKhIS6ils8vndqBf8ooQYbWSZmzgVPd4o903Y3LnCO2xlSSFAmzwyEiKpVL8YTV+7lglD0PemAEFDMYSGQkfLL1/Wh0TGb98OaQAXqtNarSWBNmIfJS1YwHLYRa9bB1nbtibdREDb2bvvrvNbc4UhGzfI3vdiax0nTWmXPX1lDLQZjxHD8aEH2uLiEP3RR03pit2OsZbRtmHdXHQ7dApOd41Dj0nzWDtp7ha5uLSqEFlbO5AfW7wwBm1o5Aw+x3KukblI/CAWK1BRyTEceXOVhcFZrIBXaRzyVm2Du0cMwhctarB5/PPPFNC2pu80FAf2wrujorH580wc+icFg5V/ISIiAQ+9wwnskP2y6AEE3uCANlFUXzzbpgucUEs9k4vEDAQztPIqLZbvv4GUwkr91+Pj/DGlRxt4yTgmm1Ajf/UePJAVdxNL2P9zfriKc5mlDVYxupMPFgxrOKzfsAKrgTbK0bZw4UIsX74cvr4cwlddXY2LFy/i8OHDePTRR+Hs7Cy03zYv5wDabO5Sm1Roz4eNTRrYiipx+Mqyi+Hwl3B/OXwl3FdU0uEvh78s84BlpR3jS7i/7O2rxoA2CquhxPVeAwcicsWKOg0nMYWMzz5j4TQEQJWdPo3SM2fqlLkVgDZaqNMC1RwwJgRoI6CucP/+W0ZxlC5SSwJtdH5eiIPGldeAAfXAAW1ZGc5PnAhSHDU0B9AmfP5oqZL2nLeMgbays2dx5SmO0UVmCmgzl3+xpfxD57UH0MaSdbVgGqvm8KcpoC0v8hzUgwExZNCiFpwSi10R6j8B7ooYeLjFobpah4pzCUia9zILJ7YEaBO5uqL05El96CgBbZKYPljUmwsFXb3zS0z+/XPcCAnEhDe36V1hCLRVR/XBEwGd67ipSuUEV5GYqYCSEbi26nAqy8dGNjjCC+28ZRgU4YUQDxfGSLPEyF9evTh2dXd3Dr9a/086vjiVBYir4eMhhlznjPTiqjrVkujCmns7CQb1mgy0EWvtyy+/xLPPPouCggKTfRs1ahQrwwNwljjAVmUdQJutPGnbeuz5sLFtS1u+NoevLLsGDn8J95fDV8J9RSUd/nL4yzIPWFbaMb6E+8vevmoMaDNkrAXXsNb41hNAlbFxY4NAW9j8+fAfO1Z4h60s2RRGmyVAG4WekhmLIRgqjvqMGsVYfMTWas126KuvEHD4MBTR0Wj79NPN0lQKr6UcbWSZmzc3KBxBCpM3Vq6s1y5rgDZtpRIiZ2c4OXOLWkvM3veiJW1p7WXt6StDoE3WpRvKj/3FciPyxo8PQ/D7XwO0tfaBYYP2GQNtbnFxKAi9APUQoL3k/1AZVIDSigR4u/dCG7974CzxgsjJGU5OHEDF5+0UArRR+Ys1OSR5xWo+RxsD2qJ7Y1EfTjBg5aFfMPObd1HpIsWADXv1PdUDbX2nIVHSHS5uOogMsDK10gkalRNiArh0BqQwamiz+oZgcHsv9pW/QgoKNbXEyF83OoXAzVmCiQEcQ23rmSysPZYORBdgYXQcYuXe+PVKPge+Gdie/+su+HxNBtrofMRco4Y+8sgjSKlJtsi3w8fHB2vWrMEDDzzgEEOw5Mr/S8ra82Hzv+ZCh68su6IOfwn3l8NXwn1FJR3+cvjLMg9YVtoxvoT7y96+urFiBShfFokE8GGThqGj1gJtzZ24vilAGzGm6J85RltVVhYqkpLYRXPv2hUV167VA9oIrEv74AMGHAVNnYo2U6e2+jxJ5KvB/fpBLJcLH5BWljQE2ni2pMTPD8HTp8PPCJA1ZBIantYaoE2VlwWJhxdEUsvVYO19L1rp2lZ1uD19xQNtEa++iqret0F29oRJoI3mMQJrzTFyW9phdmG0tXSnmuH8xkCbonNnFIsuQtMHiI9fBUkspzoqlfpBLHKhNP11WmVLoM0lpg8W1DDalpw/ijlrl7Jz9dxSK6awa+EDaEM52mqANktdtGJ0JCJ95SxkVC4RW3o4e5/fE+YOd7EEC8K7suP33MjFir+SoOuUj/fCB8DPWcYYdM/8eJUx6HjxhW8nxyHInXzYuFkFtFH1BLbt378fPXr0gLe3d+NnbKTEtWvXGEtOqVQyoK5Tp7oSquXl5Xj77bfxwQcfYMyYMfjvf/+LwMBAs7U6GG1WXxK7VGDPh41dGtyClTp8ZZnzHf4S7i+Hr4T7iko6/OXwl2UesKy0Y3wJ95e9fcWDGbxqKIXrlV26BAoLJSOxAPrH/27YckpCTgptDYWOtgagjQcOnT09mdoo/U3GK/PR3wSUNZRTjX4no+P5hZohS4aS9SctXHjLKI7q5/mhQ5s11IxUEQ1DQXm2iDQwEPHbasOtSJAj7f33kfvDD0wwoeTkSejKyyGPikLsxo3CbyCDktUaNQhok/r4O4C2JnlQ+EH2nLcMgbbyHv0h3bcbN99drW8cD8TSfX1z7Vr9/GTMyBXeG/uUdABtTfOrHmh7+mmWqkARG4uSqkvQ+QCdJ78Ht27xqEY1RE51Was0pzg5O7NjiJFsC0abW1w/LLstmnVk4YUjmL56CftsCLT9tOABBKdyQJtz+/7oFFoLXF1RFuFyZSF6OAchnMmXcoy2hJxyTO0RxBhm26fEw8dVIjiE09ir5K+P/KrhJnbGQK8gzAzuiFlnjyGhvAhw0eLLqBH6Q1YdSsW0nm0Y4Ea2ckwkBrTj2HSNmdVAm7kTkBppRkYGOnasK9faUIMIRCNgjPK6KRQKrF27luV/o8+8/f333/D390dISAhWrVqFoqIivP7665BKpSardgBtjQ2Blvndng+blumR/c7q8JVlvnX4S7i/HL4S7isq6fCXw1+WecCy0o7xJdxf9vaVMdDGg0jGLTQFtBkvZE3laGuNQBuFlDmJxXqAyRZAmyorCwkzZjAQKWbjRrhGRQm/yC1U0t5jy1S3CLDUFBfrfyIQl8BaMkOmGl2Tq3PnovzSJUS88gokHh64+uyzddRvLXWburgAWmW5A2iz1HFNKG/PsXX58cdRfvEiiNFGQFvVlk0o+uYrfSsdQFsTLtgtdEg9oC0mBmU3ElgPOr3xHty7d6/XG5rzVZmZoM0WZVJSPaCNvjeclwwraCh0tKpLF2wZ0ocVn3fmIKa8s5ibywwYbTzQtmngdIwdcw8CanKxUbkDpRnYUZCMrq6+eCG4GzuWVEZzy6swIT4A7x1Jwzt3dbDq6uw+sB8r3ZWsDoXYGbu7jcLgkz+zv32dXfB+OCeUQEYiDAqpGAS4nUwvxcLhERjV0UfQ+W0CtJ06dQorV65ESc3OFp2ZPoeGhuLTTz+FpyeHRjZmJ0+exA8//IClS5cytVISWCDWWs+ePU0empycjCVLluDdd981mwdu2rRpmGGUP6OxdjTldwqdbdeuXVMOZcdoq51YnkYRqptcx610oLX+upX6am1bHb6yzIMOfwn3l8NXwn1FJR3+cvjLMg9YVtoxvoT7y96+cvnjD7gcOADV0KFQDRsG5xs34LppE6qlUuj8/bmGOjmhqlcvqI0XMNXVcNm3Dy6HD7Pj6VjxjRugxQcoHFEigapXL1TbIApEqMdM+kuthqikBNUKBaplJkIGielQUYHqBt7hnZTcQqVaLtf7SBsejvKa927n5GS4fvYZ81vZnDkN1iW0L/YuZ++xZar95EfytaEpNm2CU2kpSufOrR0rajXoe3F6Oioefhja4GCIr19HtY8PtEFcaJhFVl0NUVkhhSdB5+oBNCFHW0v4y6I+tqLC9vSVYv16iG/eRMXEicju1AU++/fA86/D+t6XvPoq91mthuz33yH9+2/9/NaKXITq07/D89QR1qTEiHaISk5BXnAQpGMeF9TMS+e/Qb9/LiG7Z3/Iu40WdMz/QiF+bLH54cYNNuc6VXGJ/CtmzIAmPLxON520WkClAs09NH+Lc3LYM04bEgLlhAns+abz8WG/G89NVJFi7VpWPz0PRbm5dcQQymIj8LiIy5m2GcWYs2EV+1wys2YMAijc/SHaZeTi+8EPoVt4TJ223XTWYocn92wZWyxDsFYMtcYJCjHg5VyN9EoRwuRaqy7bXwWZ+C28Fp+6VynFTnkVFDonBGrEuLu0/jPxdLEEh/NdEO2mxn+CKiF2AlxEtbjNsGHD6rXJaqCNWGhz5szBZ599Vq/y6dOn48MPP6zDSGvIK9988w1jqM2aNYsVIyEFUiylPG+mjBRPCYwjYM4cmHcrMNo0umpklqqYYgbFGv8bzJ67Ov9r/nP4yrIr6vCXcH85fCXcV1TS4S+HvyzzgGWlHeNLuL/s7Ss9o+3hhxE8c6bJRNEiF5dGFTkNVUc7rFoFCgWU0sLEFLAlvPsWlzTlLz501Fx7KKSImGjOXuZDZBoKHaXjC//445ZSHG2ped6Y0UbtuLFsGQu55dmPlBMv76efkLd7Nygkl/+ejqXQ3aYYMdmI0UbmCB1tigctO8ae8xbPaAt75RVU9rwNpRvWQblzu76BXXftYuPEOLS9tYWOnvpqNap//p61mwA2v4wslLUPx5DXNgty9js/vo5h3/4OdO2Bns+/K+iY/4VCxow2wz6ZYlBX3rzJAHYyepap0tPrMNoMn2+VaWn1XMTPT/wPhmII6BOPjX37sp+eP3sID769iH02ZLTtfOl+tL2ZhSP3PoGH774PVRqd/hzlOg2+yU/ELwVpiHb1Qke5J3p6+CFC7IFwT1ebiMg+c+w3nJZo9Occ6BWII0XZ6CTzxBtRfSCFCGptNQijqdLp2DlJ+XTBr0lM7fTtuzh2tpdM0qAwgtVAG4Fd8+fPx3PPPYdz587htttug7u7OyjXmpOTE/rWOFrIICZgjWxyjZKF8d/GdVy8eBGnT59m5elcpuxWANq+OJWJIzeKIHIS4bG+wege7N6ouyinAqHNTuJbE5iz58OmUefdYgUcvrLsgjn8JdxfDl8J9xWVdPjL4S/LPGBZacf4Eu4ve/uKB9oogX/Io4+aBNqc3d3NglCGoad86CgtdijBfWsB2mjlQIsta9rTENBGIF36+vUsF9StojjaUvN8Q0Bb5PLl8Bo0SD8G+buEXzyzHEsSy9VCqR7KzcbWEw6gTfjkY0VJe85bPNAWtHgpdH0G1APauuzYweYfGmspb73Fckwair1Y0S2bHnpoyxtQ/PoLq7MpQNuKPW9i1OafgQ7R6Ll0nU3b1porsxhoMwDP6gBtsbEIX7iQgW98fk57Am1/jnsCT094sJ5rS7Vq3HVmT53vYxTe+CT6Nqsvw7c5yViflgAVqhEmUyC1slxf5+SAKMxqa6QPoNYy0I3AwPu2nGdl102IZuGkErET/FylZnPFWQ20lZaWYtGiRejcuTMD1ebOnYtevXoxZppOp8P7779vEaNNo9HogbbNmzfDxcXFJKONyu3cuZOFlhrmcDP2/vzX3sQLz85DgJvpHG5WX62aCpoyeRI6eiazVJ9cj6qa3rMNHukd3GizqgpyIJJI4exeu9NIg6BQqYZI5AQ3qRhiJyc2AFqjNcVfrbEfzdEmh68s87LDX8L95fCVcF+11ALMsha2rtKO8WXZ9XD4S7i/7O0rQUBbjYiAqVbfEkAbAFpAWQO0ESuOEmnTP1IdTZg5E64dOiBmw4Y6C/pbRXG0peZ5U0Bb7s6dyNm2DYH334/QOXPqAW3kY/J1U40XQeCPl3j6QCyvzYkttF5734tC23ErlLOnr3igzf2lxZAPGFQPaIvfvp0BJycHD9a7qrlzRQq5Rr98thSBe/9gRR1AmxCPcWWsAdqIuFOZksJUat26dEG7F1+0GGhDGNeOeWMWo1O0B9b3rM9o83j6bXjGcrni/lw2BWE3s/DXuCfx1ATTkYvHinOxKfMq/CUynCjNQ4VWgxltOmB6cEcjzVThfqKS0y8dwnVlKfp6+uNuvzAsTjqpr2B5ZE8M8jIdhl+p0THMhkQZFo2IYMfEBLgykK2NGRVSq4E2OsnXX3+NHTt2YP369Thz5gwefvhhlsuGQj7XrVsHDzOUZmKsTZkyhTV0y5YtiI6Oxu7du5kAApm5HG2kdHrw4EHExsYiICCgQe8S0DZ37jMI9bBcstqSy2bJ5Ek0xIIKNTaezMTFrDJGRXSViFGh1iImQIHFt4dDKhJB6ixioaQEyJVWaSAWOUFRI2FLQBuZ1IfrP4Fs2eUqngWqb7qnzBkabTVT5mhNZom/WlO7W6ItDl9Z5nWHv4T7y+Er4b4yfJGx7Kh/b2nH+LLs2jv8Jdxf9vaVvYA2Uwmphfe66SXN+ctaoM24RfwinhKvV+Xk4PrixbeU4mhLzfPE/uOZaSLKrSSRgB+D/uPHI2zu3HpAm6FIQlNGBq0jdFUqdmjunh1wkrqgzdgpELu6WVSdve9FixrTygvb01dCgDYKHT09cqTeS60RaNu/YhY8L3FJ/Iv8fOCVV4Di2BgMX8CJgzRmDkYbpzpqaCZDR43CQSsSEliYP6lGhz3/vFVAW7fe7ni/Yz/WhNcSj+CuVxawzyUPL0NUH04k4cTKaY0CbewYjRo6VOOPwkysTr0AP4kMc0Jj0dvDD+5NyClJdfKiBzviR0CDatx/fr/eXd/GD0eQVG52mM3acZkBbfMGheHkzRLM6hfCyvq5SiCvwWgMD7YJ0EbCB5WVlXrQK4certevMyDMHMhmqgeGqqNarRYbN25kiqKGjDUC2fbv34+IiAi0b98eWVlZIFZdBzO7Ond/sJcplA6O8Mbg9rXsLxexCAoXsR64auzGbex3IZMngWFZZSqmnJFXocZ35zmwjOz+LoH49lw2oyGO7uTL1CzoM7WTBhgdS595Zl5l9k12nCww1CzIxtf965V83BntB1/XhuOIG+ujLX8X4i9bnu9Wrsvhq9qrp60og8hF1mDItMNfwke7w1fCfUUlHf5y+MsyD1hW2jG+hPvL3r76twBtxKQSu7oyRpotzBBoIzW7CzU5lm8VxdHWNM8Tmy3tgw9YuF/EYk617+ozz+gvk7VAW2UWl3ep9MIJpH62mn3uuPA9uMfUVydsaGzY+160xbhsLXXY01c80Ob24iK4DhyM4jeXQ3XkoL7rxGgjO3/ffex/nuHWWnzDt+Pgkmlwu36jTrOybx+GO6e/ytbOBGg0ZA6gTQDQVpM2wNCPDQFttGmiU3GgPG/GOdoMGW2GQNvKG38ieNNqxCXlIHP0E+h6z72sCh5oOzr+ScwZb5rRZnydJ5zbh1x1JVMJHe0biilBUfCVuFg0hPcXZOCV5NMI0ImwvfcYdiwPvAVI5dgeP7zB+j786ybDa8bH+eNQchFm9wtlrDaytp71SV1WA22FhYWYOnUqEy3YtGkTvK1UUbpy5QpmzpzJ6lm1ahUD0Ai4e/7555nC6PHjx/Hkk0+ioIBL3kk54bZu3WpW8XPwWo4OSInrpvaopQL6K6Ro5yUzy/QieiBvRAmkfw1ZQ5MnH9L54dGbyC5VIbVIxaRiycK8ZJjZuw16h3riyR8uI7mgss5pCHAjkIwkbckivOUIKU+H8mYy+9uza39k6ST1mGyGlRDNcUwnX4yLC2h0grJotFpR2J4PGyua1SoPdfiq9rKkffE+cn7bDqlvACJmL4RbTHcQ+Ga4A3sr+quoUsPCvHW6aiaK0lzWnL6quHEVBcf2w7NrX4tf5JvLH42dpzn91VhbboXfHf6y7Co5/CXcX/b2lR5omzIFIY89pmcTuXfpgqh33mEN5UMmTbXaXOhoa2O0Cfe4sJKGQFvp6dMMGCIgL3bzZrPCEcJqbr5S9h5bQnvC+4/Kk6gGMU3sAbSlf/0Jik4cYs1yAG1Cr07TytlzbF19mgNY3J5fANfBQ1Ew/xlornDMMLJbHWgbPmUpWwtThJqZtOysn68cehf3rNsB+Pqh53s7mnahbsGj+LHFjwPDLhgz2nghHMMyhkBbuwUL4ESRdTVRg6aAtvRPPmF5/vRmEDpqDLRV7/oUo44lIbXXePSaMZsdwgNtx8Y/iScFAm35ahWWJZ/BydI8bky7eWNNJ+E52yp1Wnb8oaIsjK6UYsGAO1g9W7OSkFNViTt8Q9BZYV78h8ryQJufQoK8cjUD3CbEc9GFdgHaiHn2+eefY/jw4Qg3ko5tDeP0sZXrcNm7p9mmvDwsHHd08GFhmxRiWa6uLxdLC2AK7eRNKhbVU5gwN3nSAjohpwzZZWqsOpRaOx69ZOgV6o7ebT3QM8SD1XfiZgkTRThxsxSpRRzgRqw2Mh6Y6xbsjjnnP0RpAkcL9Rj/KGQjJprsHw2ASznl+ORYOmhAPNk/FH3besLNpbYvLXWN7Pmwaak+2eu8Dl9xni29dBo3PlmBqvxsvauDx89A4YnDiF2xUf9da/RXmUoLZ7GTSWWa3ZfzsfNSDrvXK9Q6DI/0ZsB4cwBu9vbVgaRChPvIEKwpxvl597NrJPEJQNkdMxA1/A4EKOybO9PW96S9/WXr9rZ0fQ5/WXYFHP4S7i97+yp/927cWLkSnv36Ieqtt2qBtm7d0PH99xttKA+SEDjCnl9nzuhVIhs92A4F7O0vvsk80NZ9zx62CKNQJEVMDKLefrvJyph2cEeDVTaXrxrrl7asDDk7diDj009BAG+bmTNtDrSR6ujlxY/pm+IA2hq7Ktb9bs+xlfb++8jZvh3yBybDfcrD9YA2ugflERG3LKONB9rMhejxV+bpq1/g4dfWsz8NVS6tu3Kt/2hrgbac775jwjUE6vvddRfrcENAG19e7xkLgbZ/lk9FeEY2bkybhwkjxwl2cJZKiZ/yUvFd7g2Ws+29jv3Q3d1X0PFvpJzDL3kck/fxchkmDR6hPy6tshxtZY3nqNxzLR/L9tUyLinl16IR4aweuwBtKpUKp06dAimA+vr66hltFM65bds2rF69mn3fUkY52mR970NuOaeqQ5ZbVsXop2QUsjkh3p/Jt5oyisMlI0fyZhjCyX9navLMKq3C+exSvL637gUh5DPEwwVt3KX1GHWZpSp9Wx7dfpkBgGR8DjdjoE0+6C64P1hLJaeyxGAjkM2UTe/VBndH+7HdAG11/ZBUm16n6moU5efDy8+vXrX2fNjYtA+toDKHr4DShNO4upwb51LfQLh1jEfB0b36qxO/+ltI/TnGanP7K6+8CkdSikG6IwRkUz5FmbOY3eM1ytnYdj4HPyXk4rG+IZCKnBATqIC71Jndhw9/cxHJhXWZrERDfrRPCLq2cdcLmhAztqhSzaSkbSVyYg9WsppRAAAgAElEQVRf7U8swPnsckhETvgpIY9tEryk+ROBx2pl5vkLd7X/ZPR9aBrauElN5jZoBbdfnSaQvwYNGdoow7m1tbul2mOP8dVSfWmO8zr8JdzL9vaVIZuI2ABkxCYi4MxSoE2VlYWqrCzEf/stpEGmkywL73nTSpr0Fz2gGqKGNOFUPNDW9eefkbFhg15xtO3TT4NUWm8Fs/fYssQHfPitWKFA5IoVeqCNxhGNp6YaL4RQdPwQ0r+pzX3lANqa6lFhx9lzbPEsWtk94+Dx2OMoeO5paK5e1jcsYskSuLRpAwoxpXDk2I0bzaomC+uNfUqZCh3NGDEMv3hNgq66GlG+rnh+SDuzJzcE2gzXBvZpbeup1dZAm0gm02+OmGK0mQXaxi1At3gvfY42Ch01xWj7e/kURGTkIGPms7hnGBdOKtRKNWqsSU9goBmJI8wI7ghCcTTVOjg7iZhQQk6VEiqdDhInEfvtfHkBY7ORDfcOxpCUIgwbNkx/Sv7YxtpAEY+U+uuTv9P1RSlfG5Gn7AK05efnM5XQ3377rV7bRo0aBRI8aEmgbcGSV/DywkUgZpmhUZ40ctLgCC/QFSHwjTcC5YyBKsqbRqAbCReQPdonGGNj/dk7Cl3QE38dxtChw9gim2e8Pf3jVZzJKGXlCYH3d5Pinhg/3NbOs0FxAlpQKzVaXMmtQKGSa7erRIQFvyaxENgXLn+Mqmvn2PeS9rHwfu5dtphd93c6+z8hp0LfFx4gpO+JJUcLeJ7iSIX43yn3Gw1NWy3gqe4zj42BtqIcLh26IOyld5FcoGTAAZk9HzZUPzETeeEI3p88sJFWpMLZrFIEubmwG4NAVnrfpL5TWVv6oLEbVsjv9vaVkDa0dBl+LMlDI9D24blwbdcB55+ZCNqNJWs75SkEjJ6I0xml2Pv3Ocz7z23NAobQzsbaY+n6+YLuL7r/iEE6rWcbXMmpQISPDD9fzmfjn80FCgmGtPfmwridwBinPJBu6GfDfI1pxZX47nwuLmVz/T002zxL15JrZcuxRffQhZwyvPBzop6By7floatb0TvnOI4H9GZf0WcypbMcG2MeQaJnFF4eGo4x0S23KcO3tejkYXj1HGTSjeSvmN63sbnDYY17wJbjq/Gz3folHP4Sfg3t7StjoI3YRUkLF8Jr4EAGeDRmhow2PjG1tTm1GjtnQ7+b8peuqhIiqfVCYXx6FDp/2p23s2aEfLMDZR+uRvHhw7iVFEep7fYeW5ZcR8qhd/buu9khBPjyoaNCAV9z56JrX1WQi+SPl6EiqTa80AG0WXJ1LC9rz7FVD2ib/zQ0VwyAtkWLWINbO8t0/6Kp8LyRUse5qcOGYLWaA2Po3Xj3IxxT2JQR0HbHx18jOLcUbcbPAEW+/BvMlkBbwLhxgEikB9pIqEWrVEJTXKx3pVmgbcJL6NLZG0vCuzHQa1t2IvJ3vsNCR/dHjEFid+46jji6GJGZTQPa6PiNGVfxWeY1BrTdH9geBeraHHKkULou/TLKtRomnkA53fLUlezv8f7heLJtDI4cOFgHaBM6RmitcyazlJGaeCNsZsXoSPsBbbNnz0bnzp0hl9eqNCiVSsZyW7t2bYsCbYsXL2aCCjllVRCJnOAmFYMEFQ7fKGLUP7ph+bBMU06mxTDPfjP8nQA6XmmCvv/777/Rty8nZUsAD6l8zth2CUn5SgZmEbjVpY3CogUaL57An3fyVxfZx9VH5umb4iRzRd6LW7H6cGqdfhi3j4BDw0Fh3FfKBUfAgC1EIqq1GlTl5+LCs1xyw1JXX/w1aTVIlGHNuE6I8Vfg8MEDbICXqjTQVoOxgdykzlBpdSyEt6HwVn4TlsJsyUfxQQr4KaS4mluBS7nlLASXgNO+YZ4IdJNiw/EMBoTEBirw0tB2eG7XNcZwpGv//tiOeG1fMgMwCexIK6rE8EgfTOzSsJqt0BvSFuXs+WC2RfvsWQcx2fL+2IWCv35nTLbYlZvq5GPLP7QbN9athKLbAIinL2Zg899pJaxJj/cLwaRu9mMPrP07HT9czGX3nSmgzBK/TO4ehBh/V3Twd2VJNg8mcYIp5mzlmEgQu5Xu18byRzbUDmvGFt2HF7PLUFypQXSAAvN+uoobRsy8oe29ceB6IZ5L+Aih+dfwRa+ncUoWgQ/7SKD88AU4V1UgXRGCQ8GDcSNyID6bGNuioe1VuVm4sW4FOi40HRr2/DdHUSLxwt0xfrgnxt+SS/yvLGvN+Po3OszhL+FX3d6+qrh2DZTrhtQgI1euRMXVq8jctImF1QTPaHzh1tqBtowdm5C5Y5NNFqK0w8/nEc65h1M09P7sK5SueJUxaiIWLYLPHXfYnD0nfLRYVtLeY8uS1tAC99QILryp7VNPMXEE39GjGUNSCLPS3LkIaCtPSmCRAmKZKyQ+fqjMSEXE44vg1XuwRQBsa/KXJb5tibL29NX/AtBG68d9S2bAO6Uu0JYwYBDWOY3XX7JPJ8Sgoz+XgN7YFiRtQ6fN37Dk+w6gjfOOcY42TWkpNEVFdVxnGDoaMGEC+41UankzzuvWENAW0VGByUFR7FDKp1a9610GtP0WNgq/ho1m389JWmkV0LYtJxkfpF3CfQERiHb1ZHnXLpUXwV8iQ6qqjIFqxhYmc8P66AGQi52t2lCh6MNXfk9mZJ0vTmWx01CutrkDa+JnDU5stRgChY4mJCQgJiYGLi61u/zmvm/uiY0H2ozPS2Gd9395Xv81AU2923rq/+YVJOgLAoh4MK6dt5yBWrwR040AG1VOKkIiIvXMlvvjA/DA1gus2DeT4+Atl7AFsaWLYkNRhpGfnmb18UCbk0yO6kolXu+1GAUyHz2gR2X8FRLGnCGjxTjZvsQCHLhee2PxLDf6jWfZ9AxxR5c2bvBoYkJ2TWkRsn/7DpXpySBKOm/zBnKKRmSUf6qL9gaUgbHYeiaL+czQ3yQWER/kxlh8VJYsX6lBUn4Fskur9OG0lMuOjPw/tL0Xjt8sZYCqtUYABgFwBCQQQ5FC4ExJ9lp7HqHH2/PBLLQN9iz3e2IB4gMVCKxhCSUXKdHeW468gz8j47uNUBfkstPzD8wipYbdR+ezy4D065Cu4UJKiS21teNDdZp6Z7QvnuzXFu4y2+YlJDbsl6e5yZVAtk33xzBgLLOkCqlFShxPK2VzBp9rkcqN6+xPG0TYfbkAgyI88dvVAnbPEvj/37s71Gn36/uS8fu1AsZ64wE3Ok/nQAWO3+SARBr3BBAvHRGBNh5NY1g1dWyll6jw+d4zOFzkwvrJJwWldhEINa1HG8z54Qq2T4nHwetF8N/wHJQp11A49XUcdQ7D4hER4EFSOibXsy1+Cr4Dsm4DUFGlRf92nujaxg2d/BUQO9mWadvQWKY2pW35AN3W/VKvGM0HQz7hxHXo4TqjdzDa+8itBjvteW+1dN1NHV8t3e6WOr/DX8I93xy+uvzEEyi/cAEUcqVMTETW1q3/c0Cb76DRCJ+1QLjjTZQ0BbR5rt+M4kensdL+G79AQHhbkzlKrTqxnQ5ujrFlSdPPT5yIquxsBrDl//orG4PKa9cEMSvNnYeAtptfr0Xunh3w6jWYAW302X/keIRMfBRieeO5ivi6W5u/LPGttWXJj7oqFQMpKaVJY2ZPX/0vAG2ashL89tpsBGXcrOPKYz374xs5l+eXjE+DJJdwm80SsQiVah3bqN2UcYhtIhCw4wDaOH/VA9pKShg7jeaTkhMnQKHpsrAwfY42U0BbtUYDCmXnTZ2XB3VuLpQpKcj64gvoVUcnvASE1U3HNfrodnY9yvveg4p+Y1kVqu0LEZqeA/VTL6NfX0790xI7XZqPZ64eY2w1c6Dac2FxTKWUt34eAfBw5rARa+5FwhqIGETGp/middCOqV3qdcFqoI1q1Gg02LdvHz777DNUVVUxtdAjR45g7NixcG/hnAzmgDZq99+pxShW8eqfLnrhAXMXmsJEpSIR7ttSC9CZK0vAHS2kKSTz64fiLAbYTNXLK6jyQFuGbxSC8xOxJv5JdBnQv05IKH+8IUONwikLTLBkeKYcHUOLd1o8zh3YllXRwc/0joGp9l1d/rRepMH49+UjP6zD0AmVa3FTaT34QaqthmAGgRGjO/lALHLCtnM5DMhQSEV4vF8onvrhKgPpqMzbd0dh6Z7rDOQjsIIARrIdFzhQ5+07o/DWwRTGfKObZ8GwcCZacTi5EDdLVHjIjkwpY99ZMxlYMmnZuywBFTQxkfAHWWaJCqcySpmCCz0sYykPohMQ8tvH6ORUDM+sK6xckcwHWR0G4nL4AORIvNg1cXJy0od78/cDhSEuG/QmurkrcaZUxoQFyCh0k3YZCivUGB7lY3U3f0zIw8dHbzKAido8d1AYoo121uhe0+qqWVj5z1fyEaiQYFikD0gUIatMxeaFKm01mxeIAWscrnwtr4Id7+cmhVKtBQFbJUoNInzkeOqHK/q+UWeIqfnuPR1xvUAJCov2lIvRz2DToKEONza2KKya/hG4ueV0FiZ3D8T+41ewPbEcoy5vrwNs0n1E902QOwf6UV/ppaci5RoSFs5k31FiWtrkCHLnRBAuLZgBZWoS+1zpLMdrvRazcFLeaD6isbF2fDSyy6oYa6J3iIfdhCJIbCP/8K+IWb6BhScbWk55Fe77onbup7nl1ZEROJxcjIk1ikO04OTHd2MDrUSlYezdHy7lYkav4MaKt6rfaUwI2TRqbHy1qk61gsY4/CX8IjSHr/RA26JFKLt0Sb8IaQ2MtvLEi9CUFsOtUxemfkoLVImHN5xqFhGNvUfwjDb3mG5mGbxCr4YpoM3jjVUoeelZOPn4wmvVh5D4+rJnHW062zgtnNBmCi7XHGNLcGMoN+BTT6H07FmWH5DCkAloIxMyDs2dhwCiC889BHVhHsKmz4MyI0UPtAWPfwTObrVMlsba2tr81Vh7+d8pT52mrBjVumqI5a5QlxRCFhCiZ15SahJ1cQEr7uLfBk7i+orw6qI8lF48hZy93yN66ceNntrQVyx0W+LCzkdt0VYqIZJK4SQSQ6fh2DhiF5lgJigPtKXeOwP+48fBdfYkVFeUMwClsjAVEc+0/tBR8ueeFU/XA9p+69wbv3o/BH7NZ5iAnvzkr5DieFoJBkV4OYC2GvVZw8FoDmijUHQCzMjce/ZE6cmTbH4JmjQJOrW6Xl7NyjROSMDYLk6eXAu0PfgC0MYJfhIX5NWEc0bd3I8ntx2HJDwaHtNfZIef3/ASgtOy4TRvAXr05FhulhgPtPHH9HT3Q6zCC+3kbuyrLgof+EldoNZxa0FaN8pEtbiDNfMWYSm8eCatBRfsTmIYh6m0PlYDbaQ6SsDaV199BS8vL7i6ujIVUgod3b59O5566imIxdYDKpY437BsQ0Ab/3JACwZ6+Bsbz6TgF5s8I40WvuRQYlSlFCoZWJOUmQ8PDw/GwjqZXqoPSaV8bG+M4eiT1hoBRWczS/WMNgq3GpxxCBWD7kP4g7WqQfx5qL1taha99B3P0OJ/J/2HKo0O+68XIqtEVUftdEavNiyUs1uwW6NgGw+gpLwxF2WXuUSDLt0GQOcViJyjf8BbVYg949/GrNE9sPtKPqNZEuAl1yjxQL/2GNXRF6fTS5FUUIHLORW4WJOHytBfxOyhhby/m4QtsikhJoWlEePl58t5WP93BqvzldsjGKBBL3IUlko+oMT09DeBEIn55RgY7s2ADQJeEguU6B7srl80Ttxyni3ojY1f8NO1ps9bH+wMb8qx1QxmzWQgpHkUfkvCGFVaHRsjV/MqWEhulyA3m4Tx8ffPyj9uMN/O6NkGPUM9MHN7gj5vGd/OkPJ0zD/9jr7ZF3zj8H3EOMbYNGV8jsGZ+xZCXJyLdi+uxvm8ErSJ64sFvyaiokqnZ0DS8S8ObYd/0opZeDCxwyjk2DgvHw8ibDmVyZiUFIZNQFpasQrpxSos/f06awodv/T29nrQSIivbVGG5h8CqzacyMClrHI2F9G9weePpHMQcNMvzIMBzXRNq3Q6tklA9wH/N+Vk3HfgIC67tMdD3YPqKYASoHggqYCFgxLrjv6ne3b+mXcYe7B/3gmIXt4Ewk01OqCjr7wes05bUYZLCx5BVV4WzC3oEhY8gorUROaaYx3vwr5wbmfLXOgsAd907xOIF+rpgkHhXjZhnBJT0PnVB6BTlsNn4Ch49RgA7z5Dmb/SSyvZrpVhmDDPAqZQ9Qe7BrJxQg/exvK30fgi2jk9P24WV+JwchE23teyIbOWjEuan9NLKtEn1BNe8voLD8O67Dl3kR9JeIN2ssl6hXhALhUxBmRrW8gXnTiMiuTL8Bt6j160xZTP7ekvS66xLcrSHEXjnJ6v9rDm8FXyq6+iYN8+hMyaharc3CYBbYq4OMaKI7NVjjZVTiYSFj7CcpSGPPAYZG0joS0vhbO7Fzy79DHpbmN/8ZsKtgDaDDdx+dBRt+cXoOztFXDuFA2PJcv0IUh0b3q6ONtts8QWY605xpYl7aQQZgLYFJ07o/ziRbYQplyBrh3qbgZZUmfa5neRs2cHJN5+oLxsOXu+qwXaxk1nY0motTZ/CW13ZfZN7oXIwCRefhDL5KgqyGFMNb05OTHQi37njVJNZO/+BiUXT6AyPUW/QUfHiaSmowx4X1HEhjIlEYqO8fDuPZgJUhSfPYaAkVzIXsmFE5CHhMM9rhfkoe0FAZ880PbNxJeQGdAOs9Y/C3mVEoqYTijPu4KIWbVAm2vHDoh84w1I/VpHCgxKQeIsdoKkNB+/vzHXJNCWGzcL4+MCsPC3JLYOo4gyeg+jCC56R91wPBMb7othQNv1n7fg3oOXETDqPrSd+rTQIXFLl+PHFj9fGHbGGGgrO3sWZRcuIP2TWiEUvjyfHoEYbLSJY2iCgLap8wE/MVMDJcYZGQ+0ibz8IOs2kH2XfXov3IvLmgy0ZVUpMePiIZTrNKCQ0Dcie7GccCJGihLDy5nb0Ddn1sxbtFFOY5Y3Hg+yS+goiSG89NJLWLZsGZydnbFw4UIsX74cOTk5eO211/Dhhx+2ihxtphzNA0SWhnTSCz6hmTpwqp1kfI42AmJe3p2kX9wTYGVLtgIlRc95ksuBkdT/IUQe3QpZr6HwmFGX+m9K+cLcYOMXftR2UtI4lFwEajeBCgSI8OGbpo4nsJL+EaiVN388dMoyfSgrlZ9z/kNEFiehcNrrGDa4DwqPH8Q/pxLwhecAPFFyAD3/M64Oc4QWnX9cL8SIKG84OzmhSlcNDxcxYgPcGhQpIKEKLly24RursVmUmETvHEplwhfEfHusbzBj8hiLY9DkPqd/qE0YUubaRAuV5EIliq6expjbhzbWdMG/80AShfTJnJ3w5sEU5jtDEQ2qbFikN8s1SACKTCJmi+q4QNPXge6lxPyKOqAsfbfun3RcyS1nLDQeCKIHJPmP/ubDIaMDXOG1eTGCNYWQleXjXHAfZDp741pgNyS5BDHAiNhcAW4StpAuVWkZyEIPWmIQ8bvzFAaT3LE/y/9H56c8fvRQNmcElhH4R8Im98b6s9DjT/5Jh9xZxO4D3niRg9q/FXjnzg42D0kVfBFrgHMC9Z/dVZuQ0/B48vO8QW0Zs7ZMpWELm/mD2+GdQyn4J62kXn7KfmGeeHloO9woqkRGiQpvHuByZMTnn2d51Agw75PzD/pk/6M/TWPS6bxarNQ3AJHPrqzHEuMrqi0XiPB5K6Dybwfag6L7kcQm+LFjKhdeuLeMbWbQpoIQgIXubQoFX7InCY+EVEKmKcchlR9OX0isA/JS29o9vQzfI5KNBb4N/cM8cTS1NiEslSMGcziFO1eoGeBmCC4QMKquEVyh/989ksrqMgRG3xvb0W6AhCVjqrGyxMac8W0CAxzpflw7rhO7ThzUVbNjWMNYpb+teZExbguBareFezHmJt2ne68V1LlHKZyX5jC6DsSsbCjPZ2P9tOXvaZu5RSyZz9iHETrhETZO+TAXw3PZ0l+27ENT6qJNNVId/ujeTk05vNFjmsNXtAjJ+vJL+I/ncgPl7thhceioIiYG5QlcsnlbAW2XXnoYypvJrE7Kp2WYpoNX2dPjBzoNqrVaHDx4EEOHD9ezcvgIBGuBNnpP2XkxB6qad+HyrZsRmZOEuD7xqPzpe5AComLyNBaaZGj03u0hc9aLVjV6wZuxQHOMLUu6k7RgAYqOHGFKkcQ+EZonsKFznJwymJuTBo5Cm3un6YE2Gk8USurTdxhjR1LOLDa3m2Bz8fW3Nn8J9W3u3u+Rd/hXVlzq4w+ptz88uvWDIqITVHlZuLy4lsBAgGTIpMfh1a2/Pk+w4dxOdfgPHwu/4WOhTL8B1/COkAe3g6acS3HjJBZDJJHiwOEjGNyvD848WhsqJwsJR2X6DbPNdo2MQfvHF8EliIs0Mmd7N3yLf05dw6G421Hh5Iw+1//BpGNfQdo+GFWVGYh4ZBHbMKB5TRHfGRGvLIWLv/3yGAu9DjRX3SyphK6iDNorJ5G4cx1887joIt4OdO2L8TNfY+8d4784V29Nxpf7dnI8dpcew+HjPzAGlbXzm9A+tIZylgBtpDxLoL0pa2h+EQq0PdC5A2YGd8TI09z9xQNtps7XVEYb1XWxvAi/56djgFcgenvUguBCroc18xZtLpVUaljEj6HZRXWUcrG98MILyMzMRGxsLPbu3YvevXtj9+7d6N+/PwPaFEYPWCEOsFWZhhht1p6DB+pIXOG3A4cxcMAAhqr/k1rMQuIofHFifKBNGS+GQJvXM2+h6L0X4BwcDp+F6/TdMWayCekngWXUDwqdpPxTd3TwwdnMMnRr44ZFIyJYFYaMOFokENBIIWXzfrrGgJO5Pz3OyvH52GhRPCntR8Ql7oUivg8qEy/qVSJVYdFwSb2MyHnL6yn88SFnQtptjzK8Simfm41CHCnfFFGWCXRcdTiNAakEZHw8LhohHi42VyolXz/5wxVcyCpDmFyLLQ/3AeUyO3WzhDE4HukV3CibhHzD+5LqSylSsoUPqV929Fdg6+msRsVAjP1LzCliIBKQQPnrdl7Mw+y+wdh4PIPl/3ugayAIsKEJaNflPKaSaSg2QoAegW68LRoRjjuifKFMrQ0vpN9Clm+Ba1AwE7j47GQW3r2nQ4OhaobhicpB92LgrGf153hxdyKmdg/C56eyWLv49hiGHPOFjcVRCOAjYIY3PmdaawJGCODclZCHEE8Zu2/X/52OoynFDYopmLtvDPtP7LXHUr5BeOZZqCRyuKg51VRDM1Qo41k7tACkkCaxqxtjqlGOPSG7iqQiW5WfDd+BoxE+u3bjgMbuZyczIHJywv1dAvBDQh4+O56pDwOne5FAll6hHnVCuvmxTw/CQ9cLEeolY5sHFBJORuOA2JPEoiSGXlzBBcbYM7TUyAFY3eY+/VdD/Krw2oT+mPbtxTpAGc1/SrWO1UnXgHLQkVEewT8SC5m0OJlhvk/D87w8LLzBDQ17zHOW1vnSr0m4mlte5wWXz61JitokQBMb6AY3qQgjO/ihrZeLTYG2MRvPsDBi400PU/2gPIEvDGlnaRdtXp4HkPmKCbDeNnwRUyDPL6vCqyMjQUAxb9a8+PF1CA3rNe4sbXJ1a+Nu0eYB/w5kmEeRWGz0jPror5vYm1iAZSPbM4DUONSYjqW2NlXl2xa+auyCp69fz3LPtCag7fqHS1F47A+zTefnZHqnU5WWoDrpPLQqJculHNetB9xjuzOWAiXBp2T41i5ESenbWGiLgLZ5eX9BfeYUXKc/Cte7x0JkkMOZb7ynzLnJ+YAbu3bW/N4cY8uS9uXv3o0bK1fqD7EWaKMwxVPTOYEFGi8EIuXt/wnZv3ytP0fU82/Ds2tfFjqprayAs6ubWZZba/OXEN+aS3VDvgh9cDZTYzVlfkPuRODYKYzddnXlswwgU0TGsHuJjiWjcFxZcDt49xsGbVkpCCjTVVYw1tvN9HR4VRYzpVcSoSDf8kb18EbHlF44wXK/kclCI9D5jc+5n2sU4XiSBIVN0obzqk9+xs7qusDZvad2YoTqIjTaPITe+wQqriWi4PQeoIaTYCpNhhD/2bIMH12m/ON7lG43HX6bPGQIBk9azNKuUGQXpQai9y5iEtE7Ab0HktG7+Rmc/lcDbV99uhO/p6sQXJSBcSe/Z36JXL4cXoMGsc8ElvEho7QR5BIWhoLfftNfUmP2m+G1FgK0zZ/6PL4fMRJezi54+uoxnCnNh0/JUfS5mI57ZXH66o5UJSNPV44xd89B9/CeTRpSmmod8qpUCHSRs1Q9lpi18xaBbeUqrT5XG53bLkAbVXzt2jU8++yz2LVrl76PXbt2xccff8zAtpY0ewJthv0yvGB8aCmvPmrL/l+/cB6FbzwJkVwBv3e+17PbAtbs0Z+G8rLRZNQU41+a+OTm9D9NXGTEwKDJjFgDl7LLGGDCL3p8Kguw+MTrKHTxxmu9lzD1DVJaVV87h8J355ttyq2SqJJyZAUopPqQ09f3J7MJnmdn0SLfmMliif8JFKDcb538XPHdhRyWt8mQ8WIcGkh13xXti24hHuge7MYesu5S5zqMHnp4bT+fw5Rvz2WWsrxephR2KcfXA10C0N7XFd41oWCrDqfiWArlO/BkOahoHJgCpoT2kcYDsQ3vjvbDS7sTGfAwIc4fIztyYheGzCcCZQLvfFBftWFOr4bOxwM1qh5Dcduzr5ksSu8nFCbLwJfkQpbTQaWpZoAmH6pIYCCBqgVKDVPBvJZfgfTiSsaY8pQ7Y/XhNLx1p23CwYX6r7FyvBIvXy6/Qo0V+28w4QQCvOfcFspy4fE5CompSbTn7NRkiHxDGfhqGLI9pvQ0Rp7dXOe0Ipkr5G3bo/zaBZYomcKWvHoORMWNq6jKz2mwieGPvQzfwQ0nOy06eRhJqxeyehp7+dt5MZexMIlNtfDXWsbi+//piGB3F6aG+tHRdMLeDuwAACAASURBVBYqTIIrvHCKYSOjihPx5Pk19dpNqkiUJ+7e6zuR5BmJD+PnMEYlKRGXJ5/Hf+4YwvI9EtuOf7kzrIR2XJeNao9D14vw69X8OvcxX44YcHdG++kXqMQgpvmSrhXVy4dEN3bdm+t3mp/u3MSlBSCweUC4F5ujzBkxTcd39kfy+eMYM8J6Nu5/D6cyhV8y8hGnEi1iAiMpRZVo7ytn9zJdZ36eIiXfWX1DmstFJs+T8+s2Jq6RENoPMTe5EArKqZroyc0fNK/SeOnb1oPlD9GkJ2Dk4Nvga0Fagl+u5LO5qaO/nAHJm09lMtC5b6gHC+XmGfjEHmoofyAJsNB7gxCfUZ0055xIL2FsdpYLtWbsbjyRARKNIuCOnjf0jCSF9lEdKKUD9ypMDNtFe66za9inrQdjSscFcXlVhJq1L8lCzpOxYQMyP+cWtzwzTSjIwauO2orRRmH4ie+8iLKrXJ5In9tuR8Ffe9lnWXAY1AV5bNHOA220CMj7bRvyvv6oTlfbPjwXxaf/Qvk1buPTVkAbzQuD23uxzVoKVxuWdRYD//kR/s/Mg+ugISbzTLVmoG3o4EHQqSrrqJwLGTP2KEMKo+fvr00EL3QMmmsL5QY7/QgXGdP5nS+5e5IU3g/uZptdLG/bI/Ph1eM2lqeJWG0UCin1CTBZpTX3Is+8pPcyIXk/beXfM4/dCbqnCBxz79wTBUdqgQb+/YbOFfLALJa/jVjJBHpRee/eQxiTlMBq3ocX50+2uGk+/Uew0NCU9W+C3q+6fPAdY5+SUa42Gn95B35G1g9fsHu7w4vvwCOuN5I/eo0xESUduiKvogpebnJ4yKR4Z+0u/Ig26KgtRkSndvgtkYvKWPHPCsircuE/8D+oysxBcdJRfVtDHpyNoLvriohZ3BErD6DNGXqmlP/8Bcp/+cJkbanDhuD2KUtZZAaRIYhdz9vmk5kscoPsqdvaoszvst2ANnMbWcbv4Fa6pEmH8/fhe+t/wXfaQFbH6q3z2P+GcwaBZSynGt3/X36JioQEJC+rBZYbAtpUWVkgJWTeiMms0lUjbfpUfY62jY8vx5oBHKjHA20A9/642bN2bbeifD8ua3LwXscp6O7e/Buj1sxb1Bc+7VKhUq1nttkNaKMTkiDCxYsXUVhYyBhscXFxkMtrk1o3adTY4KCWANqo2QRyWBqSKqS7BX/uYTst0g5d4DX3HeQtfAi6ojyELF4H36hOTd4d5s9trMZK39OiiXLRkRqoKaCGQLaHna8g7Ni3SPGOgscz77D8VfSCTay+nHXLocpJhzw0AiEPPYmEBTP0C3PPHgMQ9WztTp0QH7SGMsRy41Vl+fbQgunz+2MbbR5N1MQAOJdViugABWOD/UUMpBphBmKBkdGCsmuwG2Mn8UagGP+78Ylo8Un5qvqGeeAyMcFOZNa7XnyuOwo5pPppgX9nJ796LAZ6aFRqtCzEjkBGYu0RgDz564tmGSXUfwJsyAioous/NtYPXYLcGbuFN55qa/hSxYd+WgO88iqW6rBo9FtRy/Bs9IKQ4IJSg9VHUlnus9n9QhmTk8AFW6uVCmmLrcrQNSyr0qBEpWXXj5h55zLLmKowD+TQg6aLuBIufUfi+4s5KFCSArACYd+8ivLLZ9g969V7CEvU69GlD9xjuoMAMW15GW6sq3/fUnlitHl2vw1S30B4xPdC5nebEDr1KXZsY5b2xfvI+W27RUpRxLx9+2CKSSDYmKFI4z/cR8bGZ98v50JayiWB5S1w2nxsrY5EvLQcARvms5DZf8Yvw/wh7RhIcfTwQRaWvOlEBq4XVOKJ/iHYn1jIRBrIeDEVAs0OXi/U3ysErFFb6N+YaF/G4pCKRZj69UUWukz3DglN5JapmdrsZ43MI01lLTXmf3O/k2L1q3uT2dhYdU8HBqp8dPQmy+sY6CZlfSBgkYwHrAlEkukq8epdcY3m+TR3XhrDJEBDoAwZ+XF0Jz/2fDF+vtJLD+E4y/ffYArbZJSvxRJBn6b6x/g4andeqRJFn76OklNH8FWHSSzsmtIoZLbtjo0xM80yTmmMvHNXBya0YioUmnKS3hXtBxLneP/PNOZ38jUdR8+QWoV0Gab2CMInf2cwtiGxD1+5oz0D5chXxEinceTqLGbzxP1fcnnEPh7XiYXfmuoTKUIn5lXoN9ko1YShGd9vhr/xuXToO8NNOr4M3TOk1m6ooEztIwEdGm/G9uu+A+g3YCDUWh1j0ImdaBMF8JLVzxtIoBMxTqWUA6hGoU7Iop7PeWR4bqEgh62BtqRVL6Ho1F+sKUF3T0LIg48jfdt69rff0LuR/dNW5O7/gc2dvqMmotzJBTlb30P5gR8ZOKCqdoKoKBeykHaMWcOb2FWBrh//1GBoYEP3Bb85yycnn/PpERQqvNkhBLgNivTBXd3bsjFqbK0ZaBsyoD9SN62yWpFVyJximBTfXPnTo0dDV8Gxn4SOQXN1lV0+iyvLnoI4sC0i5q2AzEXKkv1TXrKsXVtZrjYCgDw692S5w8gUUZ1ZaKSpDbOmLFjpfZJSgFD+WJoviSAgk4jYc1GooJAQ35orw4fOEtBIwGLSf19mfS46cYgdQmyz6OWfsnBPMsq7ZgpMo7DPTkvWoPDoPqR/vZaptyo6xCH/IKdcTiA4r+BKwLYyNwv+t90OrbICoZOegNQvENc/fIWF6UY8zuVQMzQCOane7N3fMmYcse2SVi2AS3AY3IePgyakA9xdZfANDsFbH/2IXaIQ3FWVggcfHIH1KzfiUKfBeP7MKgSXpQH0mkJ5HpwBZ1cPaCpKGMgYOXeZRSqz1vi9bueqUVBYjHIxx+ouXP0c1InncahrH/S5fAoyVW0OrPQRwzB2xqv6wyl9BBkBtN+dz8W357LZ3/d29odn5A38aYfQUT6qi97f6lyjaiC7XAVnkYix7ul51RLAmxCgTVdZycKHmwq0VeXkQKeqBTlL1DqUqqtRRArTYZxXri/7BBPDOXbmtYoSpFSW4bXkTezvnwKn6F33csEeXFDfukAb3xGeXEV/2xVooxOQAEJFRQUTRGgNIBu1qaWANmsnIprUaYKliZkmekpMakh1lnXsCv9n/4u8d+ZCmXgBkc+8zhbEtrDp315ieXAopIoWmoZGC1UKeyH2Fv0f5uUC9ZrnUZXIvaQXDJiIvo88XjccgBhElKhX4c52NWmhnrBrO6TXToNyN4XPXihoEW6LvtmyDkoOn1xQgXNZZdh9uYCxW2b3C2HhwpSHqaxKy9QIaaeegFfKiZaUX8Foz/xCg2cOGraLALAx0T4YEenDjt38yyG0i+kCX7kzWwCxJOBJBWwHh2cZCukXhXUSW4HlOKvSQO5cX+2ysXoIFOzg78qAqDk/XGXA2p0xfri7ky9rK7Eb+DA5PvTWXJ0U7kkvOJ7d+iNx1csoPvUnhDCfzNXHs+K0bcLR5+26bKzG+sX/3twAhtB22ascPZg9NizVsyAoue+lhTOgrShnL17x720zuaNPO8HnnpnIhANINIDuYQoVJSPAU94uSp+PjcryvzXWD57VJg+LRKdFHwg6jl5o/kgqwLfnc3CjgGPdGt9PBK7dHuXDWKDKs3+h+J8DKPjrdzb/BJLCmosMtIkR9dwb+tzIp6ZyOWxcV+2uA0wS0EZhC/Ft3BiATLtZ/K784t+us7mTN7qX6dzLRkVCwWToRXU2Q4jdSSC7sf0wrYtZsRUCvomx1y3YnbFs+fA9WqgIyVFn7hoQ+FKs0rD0B7TQ4V8Uab6ivJU019BuMTH7yIxD/2g+9HF1xqu/JzN2JH8dyO9LbudCaS0xuhcnbb3A5lECj4j1tWJ0lKDNpCV7ruPA9UK2uJ/SPYglUDY0AtQJsJrZm1N75UE66hMBMLxsO7/go7Boqa8/XCOiG+wC3T/VOi0Sf/gKWedOwbU8H1K1Eh/2fhFPdPeEaF1NSLTMFYfueAmF3mEsXyJtklAfeTYetTsuUIEXhoSzXHMEZlzILkNGsYqF6BOARqJCpja+6BlN7GVTbEtqPAk0GYJZlDiY5nGe9Ulh2IuGR7D8nDxYT+OC7i1iOhuH7hrnTaTzu0rFrC+Lhocz1tuh68Um20NMZwIKDdnEm+6PZfnraAG+fF8Ku8duj/LGeUqj4C1j+VrpnvnnUhL+LuQWwYZ5P0kxfTCJpdSMY0o/sPpIGuQSJxbaTO8sEpEI/dt51gNrd1/OR/cQ9zrpPvJ27ULKW2/pr3tDIIfh88OWQBv/bKPFf9B/piLoHo6NwJQKiXUlkyPzhy+QuWMTW4yTstv84jg8eWENaCPUc/pLuJKSiqA/tur7Ie8+EMrTR9jffJig0PuT+kkLXBofFOHwzI9X2BxJqSBOT5uBAoUPDkYPQVJApL5KYrtNiAuoA7gRO8UUMCq0HfYq98f+/ehclc/eVTsufN9ep2H1ktKkTqVkQGdDSp/XlyxB4YED7BhrgbaiU38iadXLbJx4z3gRQf6+kHh4sTBRen7z4BqNJQpx5I0Y7JHzVtTxB+WrPn70CEaNGNagn/icRiQWRO+fhonE6UCaV2jeo1ByAipok1cIGN7Ui8MDbV3X7mLssZJLp1k4KOWRJqP8arSmknhyQly0hsnZs51tHBqGfBKzLGL2QvZAJJCSQrMVkbEoPHEI1eoqKNrHwEkigZNIhGqtDsf2/ILBk6az9R2f947ETbTKMrM5bOm5cn5eLaPRsM/uk56G1MsXwTGd8e6Xh7FLEo4xGScxPsYHZ3b8goyIYCaaZ2yBIyYie9829p5HgioEMtJnvr9N9WtjxxGorCkuYqJA5aWlyM3OQb7YHQE+HihYMQua9GRsGTUOWf7ZmL+F21ggy7p9GO6aXgu0GZ6H8oGS2BoZzUOx3TNw9tzPNsvRRonvCVyjMUxrHF7wir6nZzBt9BDYwhvNayQ0SAxx/tjG/GKL33mgbdG6vTik4zY7jBltpoA2yvtIoaS8xWzYYFZoxRhoy62kZ7V5oI3qLNGocfdZ7hl6qCcXtUL29NUvcKY09ZZltPH94KMG6L3RbkBbWloali5dylRGS0u5xI/Tpk1jAglt2zacvNEWg6uhOm41oI1enEi2XZWfwx5wZUmXIBKJ4DdsLAtBoUUrGU/3pwdi1k9fImjsFITcX195tCn+pQUTKU867f0SKcHd4Hv9JPwkGlQ7iRA8chyck89Dm54ECoiWB4cjc/Nq9uChBOax0x5nbWvMaELw2/kRo6lbG7rQ2Lns/Tu9bFJ4GuW2M3zh589rCkwzbhOxF2hxRLshFMY5PKpWZbOh3UJadNMETy+ri39Pht+pnyHTVCKhy3/wnwg5vjyThY5tA/DqHRH1lBnp4U0POwK8tGUlcAkIaVARz7jN5+fez9QkaUcv6K5JjYYGGh+fsHAmOzfttusqlQxU5hM5N+Wa0b1B4QDVUhl6bawNpW5KXf+WYw599xUU338MYjUEjLwP+Ud+RVUetzNIwhLhs+qKrNjbL3QNKQSYxgLlJCHVz+DxMwSdll6AiLVCRkD2Twm5yC6twuTubRAXpEDqm3NRmsDR13kzlSOS/41/ETcUfODvRT6cmQ9FpsWGwkWMZXtv4M+UIvayRwyiSF85Rnf0MwsOEWBHoXbGgAnlxRwU7mlSTXXGtkssHJzAGS7clJMi8HWVomeIeYVHehkg9g+xz0I8ZHXaRP154ZdrTFmWGMwT4v1xLrMcoZ5SvPgLF5pL5/l1ZuOsRAKtTmaUYNelPCZWQHPif+/ugBh/0wwtcxeX/EKsXDLKQfPGmEjB7DRjZvba8dFo68mxainU4adLtAOegw/+w6VFIHCUT4kQ6esKSXEu/BP+QA9fMbx9fZB3YBdjYRMbiEJ83Dt1YeHtEi8u9J3mUk15CWNj5tck1zbs18FZW/DsoDAYKuxK/YIQ8eZXLGVApI+cgaQ/7TuET1I92LOAjJh7pGj79dlsk2rcxMykMF6VhgMje7f1YAAssQ0T85TM98Rme6R3MGP5EZNZiNHYmtqjDRvDBOgRG5ZPZWDIiqa65g0KY3nm+Dxd/9cnGCM7+rANoVAPGQMxSdSHxhYZDVd6pyHglIBM2oT66kwWfrqUJyivZGPPU545R6AaAayUqJ/uM2Ojeyw20JWpMdNzlxZLs3ZcBgF1dcRMkpOR8sYb3OFiMfzvuQe+Y+qGwfOgNIVAkYI99ang5CkUvjxfH3JKhzdVDCHxvy+xcE8C2UImPmryEvKscP5HUuomkI3NDf/P3nXAR1Wl35NJ75U0khB6R6QjRURFEMGGBRsia1nFhmWlrGIB3VXBgq5lFcW22BUbNrpSpfcAIQlJSO89mf/vfI87eTOZybxJs/z59ueGZO68d999991377nnO+fxd7D1cDL6ZO6BW3WlbIZ59R6C/CX147teb9NZH9E7rlF3kn2EbNMbBsZAuY7yGJn9R2DDuGlYn1avc8o+dXnfKOlbzZE5cVbH5ny+6ofvEfvLZ8Iyak2gLfPrD1CdmyXzfEaPfy6Rc9qLmuJi7Jw4UT5qDtBGgKdg+y84+tw8AdqCbvwHQqNjEBzgh5qSIpSnHhEGFTXHVPgNGImy39bDp2MPJM6cD/8obYNC9YMtmzdh8rmjHQJjLFdVa7YCI9QmsQL4mWr+2uU9LOnmBNoUO6g599LedytLirHntokw+frhzNc1sXYFfFVmZ8i/CTgpJpo6BtdnJYf3aBuRfv7wDGsHn6i4+lMYoDE1hf3HEzBdlPMXbk7LUGSj7xY69S68cswXGz2iQV22Mcc343BQe3Tx1hzdLZEPeAZHoMuj/0LSiw+Jhi5D3E7d3BA1/kqX1gGu3BuClcf/+y/4xnVG8LgpKDywE9tT8vB6qi84Xi1er6U5zr9+JgojDmPx4vp03pPnnYMLHQBtfN9/uidL3pMc/0ePzMGuFgLaqItuGwSCCQhzA0ptsrI/872pDwLFfA9y/tLcjVAj7az61i2vrsEBs7bxvfDjOcIsVmMGx5GaggIrRhvLZX2iGTaZPDwQN3Omw9M1BWjjwUZvWyDH/CsCbbwupZfYKkBbaWkpZs6cibfeegvDhg1DUFCQMNt27NiB6dOn49///je87YigGuk0LVHm9wDaOEhzZ4iDtO1A3dg1cfes+MBOZH37YYNiBKPUIrHP4uVC82bkb16Noy88jKAzhqHrA/W7rs1tOzrAlLw6H57dz0DBh/XilNz1IADIhbA+QoeNReItD8HkZT3QOKoHB4RB0WTp3S0iq2e8ptGs/8xBsW79gtneTj9ZgMMSgkQPjQw1DtS0uicbjKmK3h7WjBe2h9EXM1kUBSvehltFmViGV6Qexd5+lyBs3BQroXWCWx5+gdg396ZTNubai1YPeCpAV89E4mLS3T9AWEa2It+cdHCn00h6IM+lQDH9/Q7scQa6zXuxWV3AHjjSrAP+hb/MfrDz/dfhtVfTjlLBlM9eTy41xCZrjeahrtWJj98Q8WCOn0xHjb3yZsN9S/Uvs4+/AEucsDNU3+C/eVyOV42xgFV5PRjn7FlkSunSrRmia8kJH4GGxlhmfOaf+PmYMHQIkhFgIajBRShTJAfHB8oxGJqhSQVuWG7fKYplnpzQWRb6BJUUI4BAx76sUny0+6SknROMJKuHpiZkJu/OLBXjEmqcOQqCK1P6RVqZTTi79wQf5322DXuK6QbtKeze2CBvdIvws8vW473S0kFNYn7BxTuDoKXt5oOzc/Nzsq9SCyos4JLSddOnLdrbGOF3z05fIxp9zqLDjPtlE0wxMZW2D7VKd4f3lcVDr5IjOOfRxRaWFOcHe2ZdLcCdLbjB/tVt4Fn45mAOPtmV3YAFpsxYWK/BcUGiBcj7rABfxQBhvzLL/yDyDVwYsB9MemuH9DGlp0Vwkf2Nv1/ZPwrVNXX4bE+2AF5sG1vzCfbR24fHISrQC4vWpsiOPX9X7uOUG1C7/a6yg8kme36DZjSkD/Ue5U+G+ryddx1Gd4vC5J7t8OORPGQVV1l0etT39ams7Ot8P/P+6/VGCSxTkoFtMOe7I/hbnyCMTfke5poamPwCEDpgFEyeWiqtR3AwPIKCGnQLAglphZVIK6yQRRX7e/WeXQK0effoicoDBl1HzWZZyBfu2Ijifb/BbK6ziKjzpI1tRPH9nLryU+SkpsBjbz0TJCuwPT4//2HZBA8MCMRl3QKwLq0c2eW1mLTuWbQvTpNzdHnwGQT3HYzymjrR0mssfY/9QzE4vjmQi/e2Z1p0efVAm3IczYeXONoTVFH3j89jgJeHyEs05mzv7Blsjc/XfPYhAj5Z0uqbwPp3Eq+jx2Ovwb+TfdYsdZEKN20SMMSvc2d4RUeD78rI8Ve41AQ1xQUo2rVZJGgEaLtpDtzDoyWlHGXFqCkpFBH+rDXfynFpqud/yQzkP/eAbDJ4DzsfkYNHIaTvYHCMJ4tj06ZNGDvyLGHB2oYSulemUtwcIDirZBb05ZUWsXp/8rOmal0XVNQIq4hzar6DVUqqvEd/24zcxfeLBE/XuS9Y9XWCQebqSniG2HcwlLWPm0nKEBR1ZY3H63E2h3B4M81mlKcnozz5MMxuQHVJKY59+jaqPP0QkJ8GePsh3S8GZXVuQBbQ5WQSjkd3QAev4yj2DEIg3+9atiUSHpiFdpMuQfbPXyJ3zddWoGrMpTci9vKbXOpTRgpTWzJ/48+idRfQdwg8J05D4XMPyNjDzKlnzrzfArTde9UdQGwSHnj3F8Rma5tDjQFt/Jxj8JXv7pb3W7tuxxFcvMElRhv7MhlrfA74HuXGLZlpBNqU1ihZlxzHqDmqD75Hn/jpmGx8siwZ5wTelKQDy7ZFmrysq88ahVlL1+MgtE3XO356SfqCBWgrKkLJrl2gkzFdjKnHpg+a1nhF2tdiZLn8E5moPpU6ymeptEabZzhKHVXHVkCbXo/tr8JoU9eo+ozt8+BmptVkMyI3N1eAtocffhg9e9Y7phw/fhzz58/HM888g/Bwbdf394jfA2jjC4xpSAxXUuH0qaFk+dBumtRt6iUw558i5Iy+L3xsESVVbotMger7/Mct2sQ7btF2bbl7w/qonRT+jb9TDFRo5W4mdLrjEZd2QdTLRgnYOxM/b86F0UlJL66vjsWJaXn6cQR07d0ioAJ10TKKKnAkr1wYaR1DfEX3igucAe0DLbo3rrqsGX0xK4aZvq3cfPwRMmoCOlxxk6QEMK0p7f2XhS1UkXbMqlkJoPU/BXgyraD4wA6596oPJ7+yEH6JXeU+81gF29aLHgxf1Fw0GnGWVCdUIuFMRYgYezGK925D2IjzHVLnjd7/fXNuQnlKklMxfaPH+yuWow5a2dH9KDlcD9jQXMU7PFL01Vy5j63VPgRyU5c9j/JUTZuLETnuMsTfcE+DU3IMzPv1J9FIYbop+yevkceggHPC9PuEeUmjBbKIakuLJb3DNgXG9sBqPCYAHHf9XdI3nT2L3JX/cl82np7Y1aWm4cYGATWaljAlm8FJ2tmdQjG2Syii/LUUBKYNUviXwICvh8nCfFJph4rtwwULdd86hvoIc8teiiHPYaup9cDZCVi+M8sKiODC6JmJXRDNhZiL8ekPa/BaSrAVeMJNhe7t/BocaWtakYBqOaVVwi5jncn0panBqI4hLp5ZK15cUYsbP9pr5XRs70D6dEd+fkfpGnTZrplhMPw8TIgqOYG9590J/9wUdNz3PdyKclHLxc2QyzGknYek7TEIsr1x1mxMH80+4IbhCUEyYdeHIy1Cff/ixP37wxojiUEG2ANjOogb+IGsUkzpY61nZqSBqEXJVM4u4X4C/NGU4N6vDuPhczvK3xgphRViMGJJYz0lcn91/yjZFFLANVkE1OdrTrqybZ1pcpJdViXO1bz/VdV1wtKjlpOXhwmZRZVIKazE/qwS+OanYPqEEcIsULqfb2xJFwCIYBcZ5irIDHzkvI7iXJxfUY1Fa1Ot3KTVs9A79VeMqElGwrF6sfCgvkMQP/VO1NXUwDMsDJ4hWkqOCjL13txyAidLquWYBCN7RwegKC0dFT+uxND8JISkaazQxhht3HyiblZ5Sr25i/48AcPOR/eZ/wS1iahlpdcJ4iyeYPqLG47L5+N2vIPBWVvk6zR3+S5hvMPu8UT1z/DftAJh510K/4tnoNLk5XBRyHYmmEiDILVyIGuV6b9X9osSV+jUC8+znMvWcZT3lCDLdwc1qQ0GdWKnD9IYUn+UUABYS2Vb8B3F4DtEJDPyslF6ZB8yPreWuBBh+olT7RpH8PsUMdeDvXvuvRLhoybIPMxo5G1ahWMvPiLFvfuPQODUe2AKCJbnKMzDDFNNlWyk55VWoLKmTj5z8/FD1sz6PuQenYDg6+5DemhHAU/T0tJw1/gzBaDgRo9Kv6+tM8t7a99JDYhg6I29OO7yXcZgP1LB9PWBpwzG+DeOMQTwXUklpVg+594qCByL4UxdHcoO7BSTNgJtHR56rk2db53NIZzdRwKBTDk9WV6Lq5cfFKf0hRutMw9Sq+IRn5mK0jB/+AeU4nhgIjrs1VIrGZ3mz0fo2LGye1dxMg0FW9YK2EZ9Om5sdp//imzCt2TsuvMyyxqSgK0pJAI1mZqjKmNbtwkYeOhbzVDvkmsEaJv50RZ0TstDertA5DzwD0yP1eQ87AUB3Ud+OKppWrdPQpe6zYaBNo5lnIPp45fkQlzcux04LyFbjsxtZbpA5iVjfXKhbEYRfNNLKnDzhnNBbpjSGIjvBEqI8DwE3FzRCXXlHrBvdRkwHI9+sAmHoDHaGgBtBQUo2rxZzA9o1JM4z1oX0OzlDd+ohkAbQci6OjPy0k+ipqreDIHnOFhQgx3LluOCQo2BWPDsUpwbVS8bwL/9fwDaHN2rZgNtNEF4+eWXMWDAAIwYMcLiKrVmzRphtRGEKygowNy5c7FgwYI2B93aGmizZfrYE3fnJLskaS/c3ExW4qJ8aVZmZyJs1HhEsRNoLgAAIABJREFUjb9CxMQJdOyZdZXF5Y+ufz0ff92KXt4aLB4CH4ee1Gi8jMAe/eAZ2g6VWemyeIiefC1CBoxEHXd13D1cFtJVL5sji+cIYOMKIGl04KEbYs5PXyB71Qqx2Y6edJ0VkKPSeJojwG+0Ls0p5+jFzBQlAlUUpiejgqnF7DORF1yO6oJc5Kz6ysI89E3oIgCUbRCg5f2kPgT7Gtk76Z+86XCyT+Yay6kgMEf9Igrj8xy9Fr5p6FIVKNhY6p6hA9kUUuBIa/SnptTnj/YdWyZhbVQ84oaPRdSFV7UI2NyS16uA8JQ3n7aYp4SNGIeEafdY6srrIbhKIE0bp85A51lPClNWLW6448wUES5u+Kx7E2wrK3HKBFCbGHLcnv0lhcjZJJmOodSeoeujK8FJomKQfLQ7Sxw29XpdBNy4QFWAGRenV54RBS5kVKjdXEfn5WSPRgx0pmSQecdQupuKNUYmAHXDtqYVYuoZ0YgM9LIrRm/k+thecX2H4u1tGVYLKSPfJVixaGIXu+mzRr6vyrBtd2QUY+PxQgFgyCpmUJeMDCxOfi/tEymOy2Tn0OBhxJoX5b20ZuQd+ByaQ6itZunM3UvE3KDCwxd+EZGoyzyOjV0vxA/BAzGgbxcBrxztcCrjFh6Xi29uNDFs+xe/rxaXCuBiOVfZYo21F8FIW9OXzOJK7MrUxnkuFthH9Od3pf1dLWsg+0ru2erVq8SYRB9Kr5BtRvmLed8dwW3D22N0x1Ar1grblf2czxSZBwQLYnMOWrkQhwwabRFG9+/aV5gX1MtNmHG/ZR7BhTzZoIvX1S8Yba+XaVxnH9B0nxoD2vRzR6aFkU33SoerhC3IKIjtib7R/mLYQ8DgoTEdBPxW6bevbEyzsISGnNyMqYc/kO/VjJ2KwlFXYd++ffguJ8ACcBFA5xhzT/kadNhWz94MvecZRPQdYAU+KFYSj0dQTQ9iqutVgNm20fWL4YAH5th1HOU49u5vmTIm6McygodGXcad9SsuDO2ZaDj7nl4Pi+N+x4eeN6QL2egztn+7vJPCx0xE/qbVom2qgpvpXMBWHDsAbnj1evJteEfYZ5TUFGmsY7IqOb/dP+9v8nu3hxaJxpazIJuWWTDHXtJc2X3HXIyAS2+xrCc4PrI/EWhLT88UcxECIm6e3ihZsRTmijJUbPweZkp9xHfHc11uQlq1Np6SzUPNRdsgOMGUdVttR76PyAziZg+DmytMc9f3Ler68V3KstysoJ4kAVo+dwpg57OupfKZJD2PY+PmtEI5HpnbyqVaX68TP38Nz0+eh9ug85Bwy2wZ39oqnM0hjNRD02nOt4CX1xx6H2d4FgJZqaIJeqK6PdpnnACIX3tAzHhuDatD0UfL5fAdH30UYafGTtFMKymyMntgn+zyz//A00OTpWhuqI0lurfSBEIfe8L7oE+uRiJhZER0w9LJFyI7eL8FaFt7ZgdMvXMJor2CG61KakEl9meX4o0Ta+BfuF6AtqoOvTF8QX1Wlu0B+B5gXyKjTR9kN7Nf+XmZ5P1AoO21TSdkDkYgjVIatqxMNabanoPvUJqs6Q1h+D5t6X73/U+r0HNQ40AbUz9LduxoALTxWS+tqUO5mwdCY6MQ6OUhzxJdbfmMKk3F6txcK9dRXuvnx8rwRXK5hZFo+s87DVxE7bHX/mqMNkeds9lAGxlt1157LVaurM+ltneyCy64AO+9997/O6DN3o6Yni4uTpxTb0fwGUMtqU0D3v7ZCrjSl7d3vH0PTRMmij4NhQMngyKfae++hJjLboRHYLDVcfnSpR6BrW03B8WiPVusnKkUy4WDspvJ3aGOhNEBWb1sWsJt0t45RevpniusQCGCSlyEc6JBILE0SdPFIHjU/zWNJv9HDHsvZos4sq+/VRqvno1kC/qqayPwQOCxpjAfgb0GiLZa8qsLZWFpGwQumM5sL1Rf1Avjx193pzCiGqM51LMwo0RsvyVDMeXoZkuBWqMi/C1Zhz/yserNBrog8dbZ2HQ0rcFi9Y9Y/9S3FyPrh8+kanpgXPVxMmw5geNimLopSndEfy18/rvPWyKMN6MGDQoQUWzPlpgkO2tfggDUXiQIoBeK5/dU6iBTa/Q6UvyMBgT8HmAW91LZZS2rFrOSCd3CxP1Xzz4ic+xEUZWFXaZPFSNgoVyHndW3sc9Ve5FlRKbUzR8fkOJcONnqmajjcPJKZhsnpmfGaruyrgSFpauy0+HXsbvV868YOPo2IIBAUr8CkZhySfMBBdjHP7gYa93iQaYVQQmlgceFoz0mwUt970BScBd8eG1fK0F9e/UnY5NpNAwaijCN+cD2bRg8dYZL7HBX2saVslzMltfUyoS7JVlrrtTBSN/SlyEjjDpKzGVx9w9E2ISr4GVyE6AgoFsfefeT4c5NzpgbH4A5NALlJi9kFFWh5Otl8FuzXFiMEb36YczNf8fRFx5B4Y56dhvPFT7+SnH1ZBwuqsOnR8osjruqLlzcD4zwxLqMCsTXluCMmhzE+rnjupsvsVSXY5eSWuCCJvmbj1D4vyWo7DcGhYMnYue2PfgmoL8ABfaMLaiJRu09fk7mkTjQHisQrbSzalMR9LbGVPC/8Hr4T7xe0vuGDh1qOT/HBz5rXQqTrADGN3veJGnP+jGG2nOsIxec3x3MERDD1nTDHtAW/PoyeEdH272N6vw0aWL6KMef4qpa0Xa8a0TztJ35HLPNmNrsaujnTQE9+iP4nqeFTSUbP2lH4RvXyeXn01Y/j0Aq9R65yel71njUBISg6LPXUJeZBv+xlyLxhrvtpu4ynbm2rAxV+Sdx7OXHUXFCYylxThd33UxEnK1puDkKrgvSP31TsmR8h42D34XXSdqoCgWo8x2UX1iM/dnl+PRgIVIKKgVg6BHqge6pmzBmx7vylc87XYI1sfUmbPqUT37O79zyiTbmM5hSp9LwCFbYC/axtUfzrfQkCeIp5+7Grk+Bbx/v0vq2Cp6LzCSmKHOjJeuzpRi4/ytkDL0cIZOmiZxBU/qKq32L5Zs7h+BzSIOgj3adtMgr8LiXdvJBl6+fRWxuEjKqYxBTlAGEawzrxwY/jP/GZqH4Gc0pPu7h+Yg6b2yD6u99aJol08X//CvQ9aq/NZvZxvcu12LVuSfhf9Y4lB89KJtSHGc/63QpYvzcce2Gf1nq4t1vOH684gJ8mverBWh76YrBePPiZw01N5lpH2RtwP693wjQVhjbA4Mef9nue0zparFPElgjqNshxEf6iGJgOjspwTUCUWRhsp9xbOTYRtBYmfzwGCyzcHxnK7CN71UyQJuyIWCvXit/WoVeNkDbBbtXYvzu79DuhmkwX3gJfCtKUHfoAE4sXGDFaCurMSO/qg5MHfUIDZUNPs6LOBbog2C/cj9Wfz8NtDXeS04Dbc6eIoOfq8FTnxJH4ELpjxGgyl37nexCUVjZNhWT4ASFlP0SuqCnDStIpVeyKvaAtmMvPSqpU4l/exDhYy6SGldkpspP7kwd+OctkuYZPuIC+HfpJcASY+8D14sZAUMAmuvuFBoxU6zUC1xdfkuzvlR7qUlNS1H0VX31C/Cw4eehcMcvqEhPcbgI73zPAoQMGmXwbrdtMf2LuWT/dpQcPYDML5ZZgYiskR5IUDVkuifBFfaDgO79EH/D3VZukCxHEEH1W/U99gWCsPHX3yUTTGqzHXriLgSdMVQ0RDix846Ks0w41USSxyKIwUmkh38QYq/4WwNtLZXe2Rpi+/rdaFf6rJa2cxciRk8Q4PGvANAR0GRKAJ99smbYNmQe8tkQQHT8Fc2e9LXlk8AFMtOeOX51nPkoArr0khRmMjk5fnm3i0bm18tRna9NsFmu14KlyN+yWkAXtkFT7qva6Og2ezG2ZhW1CTCpUhmUQL+aqE3qFSELa1t7eXUf9GwgAiUEy2zTFtvyntkuKuiyGuLriavPiGyQiqqEg8koYzi6Rn39FWDKfpC96kt5f+b98qNl84GMWaYL894bDT1TRBlhMA3k9c0n8NrlmjxGblk1dmWUwP/le+BemIU1p1JamKI3PCEY/7pQY8E5C8Xo1pdrS83SY68sEHZUyMBRf9j3n6M21Petor3bUH48CWnvv+SwyQO69QV1gmyD4IR7Yg/kUwIh+YCwP5I7j8CSi3vA59AmmQ8xjSrgzFEo/LWhyY4CG2iuQMaZSmMlU46LN32svXWAuBdm//iZgH7dnnhTFjQ/zrsHocm/SVHbVM87hseBzJ75PxyT1FRb4I1MC4JfCgxhPXoUH0H2ovvkeO0unobIS6dj7Zo1GD5ylGg0mgg+Aljw8zFklWiadeNTvsMFKSst5ycoQkMMaife/7WW+sjxSAXPQ0BEpfzZAm1uYeEIWbQEng6kYxQzjtp5BMW42CWjqqCiFktOmZQ4e34cfb5wVbIsmsd1rTeVMnos5cjJ8kwtDLnnGXGSO/Do7SLfws1xphNzQUpJEv07Rb2jwkeOR+Jtc2QuVHrsIPLWfYfc9Sst8/7qoRchYeptCPWsQw40Dc6crStRt/RZ0UELe+RNBNLl+JRzrlXdzWbsmzPdSlaBn/N9R/OikoO7BGgmKylsWD2YQpCtaM9WpL23RFL4hM120TS4+dZvZigdKbJ8uMAmu4z3yTYuPfqZxcmypPNA/BJ2Bspy87AlYQwu79MOgxJCRCOznb+ngLPcOOF9HhgXaGGwcRFPZ2AVZXSXPpVOrAA6vSalYgV9sidL+omK7NIqudcsS/1FAhoEOpT2pB7sUN8hA4yp1Xx2tyaOxZtX9NQ06togmgu0qZRYlcaoqjwq1guxv63AsKTvUFQbhCBzkYXNtjlqCN4c6oPCu/8uxdu/txzR8ZrOtz5IsshZ87WYk7Efdp77Avxj4mX8U66xbHvOMxqVwDGbZZyrKStFtncosu4YJ6epmPcBflizBT+b42WjqtzDV1iQI0Or4GuiHp8b3Nu1xyd5v1iAtvbZRZh9+7lWIvqN3SbW8+30ddi6Y4UAbRntuuGM+UtkHkTpA7olK5Z4cj5Z7XUNNAMbM9xhX1Z6g+xzzzsYq9iHOW9gKv+2tGKL7illMAjKcTOU4zrBtvaB9Vq+3JRsCnuc3/t29XoMHjIU135QLwujgDb/qdfD+6KLBSSrOXQAJU8vhFf3ngh5cA683YGKWjPoweQeECD/OQpzba3olzJKy6twLLMAHxwuQ0pJTaOMtoXJK/Bd7i7MTpyECeH95PunGW0GB5ySkhJ8+eWXmDx5MgIc3BwjZQyezuVibZk6OrRTHDI+f1sWt1zkK80WsslqS2gNre1eM5jyxwVA0e7NAgCpcAQ+EDizZZ6p75z46HVkfvEO2p13KRJuvFfOqxhtVfnZUh8VyjWNv+ttu/279BYmhGJ58fNO9zwh9tQmb1/4xXd2eRevsZtlC7QRJCIIxAl/c4OAAtsk75cfLHpTtilzPrEdUJF+XJwVmYJpRBy9ufVy9H0uEnl/Q4eeY3dBuPrLTzGwayekLnvOanLlm9AZCdffhaL9O4ShFztlhl3BeDI8KrNOaACZn/0BVFLwZt8oKXqOQE9nLCBbYV9ery3Yxf5++F/3S1O0VnrnL4sehvdvq2Xi2fc5jTHXGMCi10bU3yNXgLrW6hvOjqucY1mO/yYTlTbyZMfoUyr1x2F6Sr/nP5I2ae6kz1n9WvrzQ0/caWFYBvcfJmAzF88KOJSFzZF9wljRA8HNqYcChtUx2krDjkAZJ2GKzUJdj6ZMwJpz7c397uqV36LD0a2IGHORjE0qta8xoXVXzkmAv+zYQXFktBdhIy9A4W8b0GvBm4beX/r3hO2ml2K76c+TvOwFlEckILXraEQHeAp46Aozgpsg2nO71Yo51dIp9Q3axmxGzuoVSHv/PxZQsv1VtyJ60rWuNP/vWtZ2DqEqw4013vcTH7wsTH/bUO9+R5VXrESyDyL9vRDjB1SVV6AgKxcFC2c0+BpTh/ND40V2oWtcJNKOHtV0rXwD8ONXPwrYsiHPhAoPHyxIyINneaHMObj5Ffnvj5G1fiXw5etyXLI8fus1GTt8Okpq0j/P62hhrhKwWJ+cL5p1TLskg5VhuyhcdlVvhGceEFYmQ2U62BvruQjMK6/G4nWpGLh/hfy3rcdFeDfiXIu5gWKeqQtXbFSyN/Si9rPPSRTGkEod9ezeA4EPP2HXPILHUgLivE7lssu/Eyj59qb+srBvKtNj5hcHxZmZrsKdw/xcYmQSrD35jZZix4h86XtUf/IS8n/+osG95xzGMzxSxhhulOuDm7eUNOBGkIrOs58To6qn1qaJU++YzqGSuvxT+Rb8VLYZd6/Yh8SkVHgPOBse1z+EE8dT0KNbJ7QP8hY9LZqsHX5qlvRrajhzs4ySHWnvvtigr3NOGzzgLDFO4/zeOzpO1gnKFTnw6jvhO2qSVZ21VDl3/HK8ABtTiuT+MgjmEugimMv+kJyegxn735DUeX1wo4GMXqVtyc8IDM87N1FYY3Tmzi+vhp+Hu0PjBG60ME1Nicm/uvGE9BV7rE57zzCfB4LJBDrIsKOG4ra0Iivpgoe3Po7QijwR4KcQP6/v0t4N014djRHN+XtT51x8dxZX1UjbsD2YKs50XD6Pyk1ageWW+lUB945dLL9SZ3TBsrvl32Fvf4Dw2CgxuiCgynkF05frYEbe8pdRvkrLHvAIjUDM9ffAr0tv5LtrBA2CVJyXmODWQCuSenwE8AtTjqJg+csoLi6Fb1g4anf/IinIi0Y9bnGvXji+k+iX8RrC6kokLRkmd2FYKqBtxpfbUe7tgfcv6GsYaGMdl6avxbotXwjQlh7RDTU3P4l+Mf4C0NbUmi197+k1x7Ers0TqwP6iB3ZVG7L/0mSKIC6D6cgcL/mTkh56Zj7BvJKqeidSdQxH6faKAUrQUukJ0pSKbtmuBgHlL1dvxPkjBlsBbaMPrsWl2z4DgTavCy6UtM/KH1eifPl78D7vAvheZf3Or/D2Q1CoJn2i2KeO6vLt3iy8u6ueOapcY+2ljvKeLM1Yh+kxoyxae6eBNlfv8h+0fFsCbdE/vmvRBeIinewj5RSqmse/c09wZ5WpbVx4kOm25/5rLalOasFo25yNpWxyks6XLw0TejzyspW7njqOLYNO/T10yBjZWbUNiuX3WvCGy9prRruB/mWjABq9Vo3R49grp1+M69NpCWjRupyin90frt/53nXX5Zb2p+ZYU1gvTa2vPQYWF490fWLqS8SYiUh66TG4VWm6StxlIjONKXJ6dlpTz9+S31O6a+w7BJI5qeNPis6TRXVk0RzLoq41QSz2rfa/fCbPHsFIMuvYD+yFSqVUn7F92bYMAuHUnNP3By6aqIlHhh8Zf86YMqo80xVbOvTpwwRZuThQDFVH5+IY0e6cScLaYzR10tfS12L0eHptK/13GnPjM3psR+W4y8sNCLJ8a085oXLDwr9zL2F8ng7HLbD5gRvgnpEs2pFkeBh1JTbapkxJqcrRWNkcFwO69oFXZCxMHp7C3lRBI42oCVc3CrbxWU15+zkxMqIeacQ5FyHWici4Arq5K059oOakWDJ9P/N4MjxTDkAxYoy2g9FyBVvWoCRpn2xCKXMjNTfgwrz7/P/AJ6p9s6UhjNanOeXU2GU7hqsNHDU+cgPSIzAIOau/lmvmWFGRmSLXWHJwN9I//q9Ug+3gExWL1wfcg00phZLmllteI+7gBIKUkL++zmphwb91/cczyN+8BqXHk2SzI2bSNcKGU0EH2rCKenML/r3K01c0lRi7el2E+CnTMaRDKL4/lCfmD5N7WjsfKm0+MjG2p5dYacNxwT2lbyRGJIZYuXo3BrRxYay0d7i4Lv74PyjsNRrzwy4VYIUpe1xU8trJSBrdKVT+zr5OQ4aNKYWSokftrHtHJqBrhJ8FaGt32WWImDYdVb7+YlChmH6qPRTQZq8PzD+/o7ghUyif5yXIwAW+Sv+2ZdPQ+ZJ1IhOLLN7bPzsoi2cugh8d1wkdvGul3xcS2M7JFIZz7BRN30wfeRt/xrEl863+tmbgjTh721vyt7oeQxDTMRGFuzbL+8BWs5YpoZy38T3M50n+fUo/lN+vuP+/SOiYIOmUBITYrqJd1j5JxN/Disrxzze0jfGnhz2MfumbEOLjgb/9fRp233ulVb30Gz761FT2Y2ph6Tfw+UUC6SeWvyrH8B8/FT6Dx8I9mumrDUMPrjI1jkCDbZjLS5D39N2oPallz+hjzrCFFrZSr6gAYXqSvWaEXc17TLCCQKsCHwi2KeYkgY/x3cMsgA2fTYJytkAcmUcE+Oq4+XYyA4X/ewGUO3SrLINvbqoA38+OfUaYRmQW3TokDvEhrc9qc3XOpZ55xTJkOzOtUbFLOU4ph+6+ubsxPmM1YvOOEgkT99HZl/wbFSZNg+7Fbdr9D5z9iEOm6cEDR1D81dtIOKa50ZtCwuF3zmXIHqiBsnpgie+7KH9vlJ84Bi9fPzy7NRdXeaei8M2FDfoEtdje6KltVJDFxrGFwWP41FbBu6YctW7uKPYMsABt439NwonIIOzuHOkS0PZR1mZ8++tyAdoI+i7pO1PGEWoCcpzgZhjHvjs+P2jpR+wvrBNZujQ4WHlIG6tVP7L7oJz6I8cmgnj8ybGO5j0Mjkv8G8dYPvN8lsjcZLDfsS3H0/29k2b2xPHg3hWHsfzaPoYY/fo6Mb3/5uW70C06WFikKjpnHcHMH5dYAW0VX36GihWfga7QPpMvhVdUFD7akoKyyhpsOFmF6wbESJ3IyJ41KsEq3VV/zk92ZODT/XkI9zYht7KuUUbbaaCtsR5k4DMaItB1Jjm53tWEVuIfffQRFi9e3Oa6bPoqtyXQFvSG5uTDxSyZZUwdLdq5SZhi3jEJ8AwMRuS4KQ0m+wTk8rashbuXN9qde4mhnXf9NSqwhi/2/q9/awHa2o27TBvITO5CIT/81H1CJ2d6nIS7BwI69xKnK7VApwAwGSFkPzlz5TPQNRwW0b9sKL6f8Zk2kWmq+2jWdx+CkyRqapz86n1wwhM8cAQ6/v2fTqvJ9jv28qPiwugI6HR6kCYUoIkAWQWFO7QXmmKSKVMM/SF92yfCN7ErEqbd26ZAoCuXJcy8jBRhRTBtkeK/DC6y6XbKRY7clwFnIeHGWa12Hexb/dwrrBbaXGx4R8RYPVtcWCvRfE5aCT5x95d1J7ii3N8IjMNcJ7ttnDST9ccJtl+Hbg0APLYBgW8aTyg2BcEFnl+A3hPJKD20G3V1tfAMCoVP+0QtjSOhswBgroC89hiEHAPEfv5U8Lqixl+JmrJiSa1SAJv63NVJnyv9obXK0g05+MwRqCnKF0YbDVl6LdQcH1s1zGZsuW0yTKWFVs9rq57zD3BwumhXZaUjsO9gp8CTvrpMwdz32Ey4VWluXiEDzkLibfNc6uONXb7SeiQ4TpOg9lfebAXk8fnQA+d8Zgm6RF90jdSB9fOOjLXUh+/BklN6lK3FtnV2O8leDvzwOSnWknXgWJf07ENaWpku6LjNe0K2dOHOTQI2cbwO6jMQocPPhWdwODwCXDP2cHaNLfE5QcmTB/ag8+SpsqFC4JCbNzEXX2+1OUgQzsKStyfSByD9kzdQtHsr4q+bKeD5a5vT8e72TMviwp6Iu1ps+mcfQ98D38Fz7waZW+mzBAJ7DxSmuZuXD6qYalWtPQemqHgkV3kjIb/enGht7Gip/5QhnQw7K3KhSKbEiv05clwyzMgoU2xRssfNdXUCPjtiL3MRz//IIirYu92SbqqAEnWvyPQgu06JeYf51esK2bqgpi9diprCQgQNGiT/mXy01EiVyq4AFAIFS79cj0uOfi4ufMmdRuD7oAECmCg3ZJ7vtmHt5fsEWBjUDRzZIUTE77mQJSOHx9azUVTq1Nnpa5AX0xMzKjbBvO1nq66XMP1+hA0fazUeKZmWOr9AmMq0xSoX6mRuESj4YtBtorOEH95H6TfvWB0v+Myz0OW+p4SheuLj15G34QfL52SyTd1k0lgz/p5WxgCSChy3A4jQXHLnf12E4EO/CjPMDWY5tym0HepOSSKwjK35gR5s5rhBGRRqN1fl1bNNPKITLC6P4fOXws3TC6YQ+yyuJ35KlvQ4BU44embLV7yF4u/e1+7P+KkoY2p1YS6OTLgXXc85T66VQENT0jIJWFTWmuX+Ejgg2EbATy8or68XnwUC0OuOFQqgMiQ+COF+njjy9AMw+wagcusqq8tYM+AG9Jl0mUWL6/yuYfjnuR1bYnhq9BhG51y8fjLzCCpTqF5pZZG9tmhtijwPBBwJDulTBV+PTEXJ64sgppMnAe8JF+L20POlTkvP0XTxTL6+4l5rG2xnCv4zxh34GATuQivz5Xel3UidPoKnvdpr4FD8mrdRuWM9ar18xYxBxbGQLggpz23wfYJsHKv4jKu+oZe8SC2ssABtZ/92HGsGaGDw2oH1mxbObtL24uN48ecXrIA2fofnJcjGdmPq5t1fag7vjFuHtrcAXvxdgbt8Bmioo14f+nNzHHR3c7Orp8hyvIc+Hu5gejM1NNkvGQSG+YwpcFgxRpliynRtuprGBnk7Bds4dqtjpBdVWukh+nm4gbprjoC2I+s3I2bUWcgaMxGewSENNOmY3sr+wOeN7FtlxEUWojIwWXMkDzllNXjozGBEzb0JiIY4xPZY8Ca6+kVZ3abTQJuzXtvI55WVleIo+uyzDYUKfy8DBH112wJo44R/+zefwWfDVzKx7/fiJ7KbxZBFr5up2YKSzm6RWnSTkbXjlguleO9n3pOfHgHBMlmmoDh38bjLZhtMXaR7KIEGAn9MR3S2m++sTo19bvuyUa40ZAgRfOh4u3OATNq3tBjHlz4rgKYeYHB1kaKYMsH9h8u5XQE8mtIOeiab/vuR4y63SjHmZ3X+wRiw+INWr1NTrqOx79gCQWIb/vBLrX4d7Fsj+vSUHWCyXNTiUmPVzIUBGWlVAAAgAElEQVRfB00/ac89BKBK5N9Ki0ldjwCFT9xl1afsXatiUtkz39CXZ7n9c2+ynM/esQjo6ZmWjto2d/VXKNr7G/J+/VHbNfcLEKCcTMKu9/0L++beJCklEaMmOAXtjU76WrpvNOd4vDd6JqE+fbY5xzXy3fWvLkLnqHCkf6y5RNr2GyPH+DOV0W+CkOHZ97kPDVVfzzzUsz7Czjpf9DIpKB418WqXpQL4nPH+E7xWGxKO5BZYNnXZC8jftk4YHvYMMtTFcJHM9FO+v+Ovv9OpqLihRmhCIdtNAo4JfF/TFVixAZ2l8Ns7LcGkjM/elo+C+g4Gr5dsds8QbeFFeYGkZx4UOQXbiLvmdtGiaouwfbbtnbNw23okLZ7T4CNX3/mOroe6OnNXWqfEybN+ysBDLRL5N7IjvA5qOm4quJlE5quKwDNHoiAzA+4ZdKj1wZoB07DG1AFDsjbLQpbGAzkDJmLWyHhhhLkSXMiRGUFWiJfJJMLaiu3FLAiGyUsDupyN9fp33tej78OJiO4WLaKzO4Vg7tiOsqi0ZZPx/F7ubtYupanagts7JgZuHh4NLokLxL0nS/Dxf14XoI0ReNEN+CZuXAMnP3vtwXtAthsXfwSEKDyuD2XWMGnPOwgvTBPHYEZuZDd4e7ghIP2g/M7ngIB7+GV/Q623L7Jf1jbLyybcAL9vl8m/qSNFPSmVUiwuvPvX4rL97wFRHRB/1c0i6xLRv95oQswtFj0k6eCl4QnYfuWTknJpGwQHrx8Yg1cLPkWZjwaY+v42FA9v+Dd8aipQ7eUHz6r6vtT738tEEoFzddvg/c74fJllI4HvxdLjh1C8Z5toAqrwv3gGfAaejdRaX5TDQxg7+iCw/PhPxwQMpA4fr5f3XAGdTDck44x9gWw79+Jc/LJpC/qfNUrei2RG0mgh8LpZsvZhGSNMNkf9niBqVmmVOGFz8c++rkAPpetpW3+CA+38PFC2ZZWYRqjwGXY+qo8dQMClf0NZxwHw8vIQwIMahf2iA7Dkku6OqmG3D7MeVXV1AogZdZC0fQ6VsyOZYYoRTTBauWCy3xBM4/1457cMC1tJAUARfl4WrUWmM15XcQA5Tz0JUMauCvC5aDLuCz9PAJmRMd7ILq+Fm7s7Zo3pKKnASm+MF6h3NufvNEq5+cCbmpOpf3sB26htl+4fK+MW45nNc+Gu66P8mzJg4HPTs+oE+kX5Im7ISOlLDPYHd6afnnKM1TcuNeiWZ2/AJ3m/CsMzL8hXPm4q0MbU0a9G3291nWQBMsgE5Lg+a3QCyr95R4wxCN7rQxkW8H6wv9EYRaXwEkBWem/OOk6quL3Xu8QrDTfFRiR4xX5LEE49d3FB9dpt9o6v7ydKT5H9kGy0cFTh9T2FCKsqxj8/fhg7p96Nt9wSG61mjxBP+Pl44LdMjWVtNB4dHIygxTdJ8SNxYbjyqXoXa3WM00Cb0da0U46uo9dddx3i4uLQpUu9AHB5eTn27t2LV1555S/PaNt5y4WWBXRLi/obvTUHH70dJYf3oMPfHsTx//5bbMLPeOkzyyTL6HFUudZevNq+bBQ7QZ2fAALZN42lZqlURfUdalZwR57plhHnTHbpkvXnV4AHmUk+OsF/lw7opLACFqmdQTdYvmGp86GCKZfx192FypwMbEvJxJgLTrEQW7ISbXAsim1XnUxDuwuuQHC/Ia0OsvGSVN9SJg4HH59ppW1HJ1WGclNV6a32mkMZCvh17AYaS5CNR+Cak3MCeATvwkddgLKUI5b7R6CYi2IybHifqYlCxhoZcuzXJl8/0QbkBJgpRnxuVZDVQG0oshHc/YMQfdFUaTMBGI4dRGnyIZz4oN6q3J5eGNNIosZfYaitnS2+2qCL/KlOodpLgci2QBuBf7b/ny2llP05/aPXpZ9p4QbvmHhhYTL0TEn9O47PWEXWCQT1HijfZVo106T1Iv/so+zDirWsbjifiZAzz5KpJwX5yQBqLLWUdeTzxFRRsq3IXGY0pmfG+il3x8PP/gMevv5Wz5tt52sr/T1HnV71L/V+0JcjkB46aJSktvZcYJ3S3thDtH/uDIukBQ2TQoaMsTs2VOXlIPvnz5H5uQYwqJB36tkThTkaed5lTsH7pj7Q7GsEdjk+0jHaL7Gb1aFo2BPQsz94PQxuQHnWaro5vh26tJiUArX4tmcUi64T0yLVwkX0eEJ87GpLZf3wqbC51bNC2QQVUeO0lL9DO7djlX9vK5fGy3sE47Iz4+SYTdEj40I/t1xrA2cLfSNj/aEnZqL4wC7EPbAIVYl9TqXk1aFTmA+6hNsHAcmsY+jNSypOAW0+8Y7dQzlebH/wRrgVaABU2PmXI/SqO/DbiSIxGsktqxEhcRV6QMBIHyOAdP2W5+CbqrnLb4kcjPe7XSPpu9ccfr+Bvpg5OAJuhTmib5racwQCl1mnv8095wULe4QABDXKvhg3H2f17yrtRJYMwSiCCARAwyvysXzVDrybFSBgHUOlpzHVloAVgREusG/f/w4KPbV28Ekahlknd6Dd5npNODIeI0xVGP3QY6LX5mhxrzQwlYYWATIyFY88eTc8E3vI8QMumQH36ATc9v1JASptmTxksSxep/Xl96b2tojIO0qLp8vv6rXrMOacscjctRXpT8/SrqP3IMRMfwDBISEtQjRQfUEPJismFME4BXjRvIMRmHEIR198xJIiz02Uvov/h6LCIviHhqHSwwcV1XWiUaicUdfeNtBI15IyZCkRlCHAzZ9GAUVLyvupNGcPk0n6C+8pr42MVII6BFEIsjFllixKpvEpdq3qR4PaB8rYwbZRAJFp5xZkzqsH/n0vuRzPJ15gBTSx/gTvbIE1dfE8PrUTHblrs9wbZ96FI97RWLhR2/T4OXE8IovTsDlyiPzu1e8sSbkfGOOLCd0jAHeNkUo9uMbGKsowvJ25Du+dXG+5F9Fewfiw70zD90bPaKOhSeG0J6yMachI5jPLIMNusk8mSpb9G/1e+BgZuYVw9/aVLJbKOgiwxueI9eI9UinsBEgbNYSwqS3vMec5OWVVlj7DIoo9qi+uUmv5TuD9tQ32D56fxg78qdeAozvvDQNjEFJWiIlfpMlXmTr6v/NuQY6gr/Yj3Ncdd/UJQMfoEGwvMFvGAAK6BAA1kxGNIcuxjsHxgym2ZEoWPH6D/O000NawfZvtOmo2m/Huu++KExvBNhVMHX3//fdxzTXXIDCwIYPK8BPTzIKtzWjjLtL2mzRHFaYd0JWxNZlgqjlKa6s0yuqp3PuUtxYh+8fPZbHCdIXfC/AzervsTfqYEsZUMH10fWgRgvoManBYPWNCpbskTJ/lVDOrsfpxN46Tee5GM6WGqaStoSVGswo6+zAFUemncEF48ImZInBLkFCf4mdkgmy03f8/lLNtL07oudjOWfWVgGtKg021hV7Hr7H2sTUeoPOXnkXJ79pqhfE7+nKOgDE+ryrVVl8HLq7JsmS6qd4xL2z4uQg/e6LdZ8OVe3y6b7nSWvUgrjLQ0PcdgrIZX76L8qP70WexMeaXa2dv+dLsnwSgKuyIxquzkfXBFEvqe6lUJAJifKZsgyB251lPWljVxdf+A2MmTJR0KjJMyWrluGf73PA49hy31fEdMYCb+p4jaOfuFwjvyBhosgOrxK22pQx5mnqn1POomHs8TsHm1chZt9Jq3DJqlqBvN+rUxd9wj9OqiaNhyhHEXnGzgK/6oNFAh5sflD9RkoI6Zwxh2fn6i0SAYtu4yryz3TjTP1tk2h2YfxvcfTX2LvtRzuDxGH35VKfX05QCBI+YinPPl4cxsWc4ru0fbXfBo45trq0B/1NtQufKulPZDN4RcdI2RSZ33PZTjjDQpL97aqL/ri7YbK+HYIPeSc/R9RoZ69W41vGh51Aa30u7z24AmRWOoqKoAO4md3gG1M/zCbTRldMr0rGot9LQU8dVzzIBhtLKWgEdmC6ntN0IpHBhR/Bh38ky0Trigpn/kcFGII7aSrPOipFKx4b6o+o+LbujILobkgZOwXuF9amSyjmzxC8MAWX12nnh18/CMa9gKCkYfp8Mna03vAAfdzc5Fx0VYw+vswJNbduHrBLWUekl0YFz9jkd0a2drwjGExziQp0L92t2vIlckwa0XRd4IS4IjEfew9ehrrwMtYl98HDHWwTkIyOIi+iB7YMapKuxnbiY/zVFkzYgWMJjp2bkoDrzONrHnkrlMrmjwisAt3xVz14lkKPSoZU+m9KmovaUM/Mafd86+K/7UbJ7s9bHO/cE/W07z1oIz2DXHWD1baq0yow8z/beF5xHdbn/X5avK5COz+Nly7SU+m+m90cALRidBOtCTSz1fOi1A0N8NLDMMjaYNa0uBp/Tn1avw5Dhwy36c/pT8X5xXUczCgJs7Gvs87zviqXJfqX0zRS4p9da9C0txPGrr7Ac1veSKXg+cVwDoE0VIOhFAwyyBRk8H4/P8ynA9fqkDzAgU7unKmr6n4PP3bpiyvbXLDpoPSK8cXnPMJTB03I8BUaxzcJ9PQ0ZOin2kzpX/8AEvNDteme3xfK5LdAW88BiLPjpmMU0QhUkm23aoBgErP4fCr9+R6SLqspL4RMSjlrfQBSZfJuU9txYRfX9js8r25vMwuP55dh3stRSRz6PfC4V0EYDEY7FHDfI+mOozQfNZbcMPQKqMWVoN+kveqBN1Sfcxx11eTm4dOtn6Ju2G6FPPgPPPpoDaF1lJWry8+EeGAh3f39LeivZfoqJqFi5qv/xe+nJ6QirzEPRC7OQH+SLx2aMtss+PM1oM9x97RdMSkrC448/ju7du8P9FGr9/4HRxhSugp0bxdWzJjIegxa8ZkkZbWaTOv16VlWRgGxBp3bKMr96Hyf+94rFPrypCxCnJ26hAs4mfcpJladjupE+lVTb+X5DFmxhI843pMNmtNrUTTvynLUWANmBvRcubZGdfP0EgGyovs9rrpiNhbO2cvb9/2+fN9Ze1DKhHg811OiEaKtZ5kpbaW6Bmy3OfY4EzNmnyOzz8A9s9H4rfRjWod25FyN3ww9Wi2vRoorrKAxIasG0RLRl33ouZSUOlmXgoogzMTFCYxX+2UK1FzWiyFTkxkqHG++TsUHvXvtnSCkVtuXabwX0Yrpb2MhxYl5SXViAk1+9JxqDBAiof6fMPGwdWHn/9Dpo+vvJlNH8qQ/KJpxMyD5datmEEj1HXZpi9k9fSD0cbWwQhObCnGzj8tSjCBsxTphdkROubJONrbbqp46eR4K4uWu+Rv7WdZIC62wDSHOyTpOJeYbOlMboddRWlAsLpfTofhxeeK9VKiQ3tjzDNMAifMQ4hI++EGnvvSh6YPxO+MgL4BvfGWkf/EcbX81mYSKqFP52518mGlL+Hbuj7HgSypIPSupq9g+fyjFVf+I1Mv392H8et9pkYBmmie6q9bH0LaPXZbSc0i779+rjuLBHOPrHBhpOEeI5CLrVlpcJ8Gau0cSvPYKCLMyT9ccKcDi3HA+3gSaUumYjY70aw7rPfV5AkkqzSf7jgt5esJ/lrFohwFb8tHssG50E2rhY8wxzDK7YAm2Ueeg+75RDpx36lALcyFjSQKX6FC8aQ6zZsBVnZO9AvzAPeCR2R0BRlow5nL/1ffUblFfV4V9rkzG2c6gsbp9ek4KHtzxmYbmRpbY5agjOGz0IMRUpVkAbWTF9Hl4i7EEujgkeXPmuxkQnUEHmTmOumE+M64R+sYF227GktgK37HsbaVVa6uhlYcNxVcQIhJXnoTztKLzCI5EVFIcblmvMPAa1+Og+2zvKX4AZAjm8JsXMUuX0zJ1FI4PwW24d/AMD8d3hfAujh2XJVlk8qesp1kqWMDnJqrlxUKzDe6/vD/q+RfJB0qI5YuilIrDPIBmn6fjbFpqPJ7/5H9Lef1nLcBk7Cdwg8Im2z64kmHv/10kCWjw5vrOYidgLMprY1tQIVAYi9sop3TGWZ18tqbI2Atm8aROGDK1PM9ZAklKM7x4h4BRZa3rtMP05lEul+psCQfVAW3BNBQ5fWp/RYwu0Ubh+UHwQUoo0wP/eUfEWzS39uQjwzFpxWOrUI9wbMRm7kPn95yj3C0fYnp/ERTQjvAuijmzErkFTkd5vPCb2jBBdPLLWlDFAU/T5WhJo8+/RHz3mvSDg1Bub04WBpdKgn5/cGR1QiuOvPCHvJ8XcF4DY3QP+A0cjfuJVRl8bLpXjGMa+obT3+GVbgxi9aQTBW28PE6pqNUDdXj+5NbEEo4drfYtA27SV6cip0MZJppJe0jMMsU/9A2GlefDo3gNBt98Nj06a0YkC2jxCQ2WThMFNAgXA8neek5sZSqONf6vKzETN8QMoWbZQ2GxLrhh8Gmiz6QnNZrSVlpZi5syZeOstTcxeH39ZjTazGZXZmdgzq/4BrE7ogWELX3PpQWtO4dSKPPi6eyHCk4qXkEWInhHzZwfaCGIcffkxlJ5KqyPAQKOGwN4DdCL7kcKecOb86Go704W1NGkv8jetEjCP0VLabUq0lpMn6oUZceEzMkF29Rr/yuXbur3I3Cg9ekAMRBxp+5E1QwaNM2BPz5pjXyk9vNfCEmk39uIWAXv1976t2oouUC+m1otDMw2A6QB/tlDtReZr6rvaorDduZPh360fkv/zhOVymmrqom8PVxlBztqy7NgBYQzTcU9vVmJPO5Hnzv7pc9RVV1sBWbzu7NVfWRhw+uvkZ3mbfpY+y+A76MRZlxoCQ/TtacvWyl33LZJf1RxEbV2hW7qNnLVha3/u7Hmsf39EgexYyiTYjjmpy54XELg5mqX660xaNNtK1sC2DejAW3Ginh2jTzMmMFqWelRjdxkIptQThNNrnum/xqyBkMGj0W7sZKzdtMVQ3zJwWodFDueUuayb1tj5uLhi2k+Qj4csqs6M1eZvbRHO+hbroIC29lP/Lvp9Jk9PMZiicY+90Ltd6o2kCLRRbJ3gosb2q0VddRVQx5/VkoZclrQPNFpRwXGI8yyC+kF9hwrbtLFQLEJq0NHE5Ogbz6A6o6HGoF7DUe98uvdkKZJ270GqXywo8P3J7pPCLGFMjy9Dt4+egE9NOXyvuRehoy60MFtUCtmTq5KRVliJu0bEC6BN7bfM4ipsSS2SVC4ypcTooLoWjaUkkn1z96F3LZdKoG1G7OgGumYPfH0Ym1KLrJqEC14ufPWGHYqhRN0xZ8E0M6XTRVBuUFwQ1hzNl+MRHBzVMdSQk3KDLILSYhz+9/0yZ2catV6zsLUNx2pKinDw8TtkTOpw8z8k7Z3prYp9a9sm7BN3fnEQ7A/UxhqVGGxhXZE9RGCNQTBLMdeYdsi0SoKbZCIxVDqnszbftGkTorudIXpryjlUfYdMIWaJEejk8cgk4r/pVkmdRGoTqtDrg+mBtrC6Chy4uB5oC73yanzQa4IATNTgCvcx4baz4i1gim19RXfSQwPXk3LLBNxh+FQWw1xRBmq1HrlFM1dw8/GTv4U//g7cw6KEfcXSNABgNJWt25JAm1oLE9Ciucatnx7A+G5hGBcNVK/7EtWHdliZ2Ojbw9mGlrN7beRzvZusKq+MGPQAuPqM4Nd3B3ME3Ffpr/yMfeSSsBwMPQXiRlUW4e7VJ7E3T0u/n4QMXHZOHxTcrKV4hry+DF7RmlYdw1RdBc+ifJhCw1Fusr+xYu96Ko4loSZpJ8o+f/U00ObghjcbaCssLMR9992HCRMmWGmxNdV19PDhw5g1axbIiHvppZeEJecovvjiC5SVlWHqVMfpA62ROqoXeeeOCR09j7n5Y9Q10408Vy1ShkCbt8kDkV6aIxgXHMoEgb//2YE21UhkApERZJvux9TO2CtvMQRUNafBK9KTsfdBbWAiONbrybdA4wj/Tj1dPizB0GRqluVmueRuamSC7HJl/sJfON1exm9uW7XVC6k/4OOszfB390ZpbSWmx4zCyJDuDZyJjNf89ymp1/878eGryPv1J7sV6fLgMwjs0a/JGpkEVMqOHULsFE2PqjnB8bNg61rkrl8phyFzhMEdXKPphLbn5/uGOmzd5r7QoGpkJ1VlnYB7YDA2HU0zDIYoRieZcBRuk5/cMT212dHW77TMqsI2B4ONPI98zystPaUvqb1bForpg3I7Fs3SsEj4d+puKGW0sT5GhhtBl+qCPIveG8ENMkf0wfkQXZRtg39n2haNlriBVZlzUsop9hp/drx1tkhfMPbNnm5xQifbMvHW2aKdpQ8jbdWc5+av9l0j7aXXVlTXz82huKl/h0dgiLATmTZJMXX+d/yNpy3umvpFacn+PfAMCYHZrV7827Y9CQYThAkZMAJMtdUHGSUdZjwg6eQqCKwxyDQ5+e1yZHz6loDJ7OcqpV1czaljeGqsY3lbOQfL8cxARQ0ZJbXw8TQJ2/Cmj/bLxwTaCtasFBOFcffNRl10R7upwwQ49Np0/C4X9GSdEIhhuigXwGT5OAq1CeVn8kZZXSUGBXTBs92usgtwpRVV4NsDuSLi7iiU5hrBsm8O5AiQpqWnWQNvZMtQd5BA3Zxvj1hSmtVxn76wC4YmGNsMs9e3lBlHweY1yFn3nUjaMHhvYy6ZJvqcLRJmM6oL86QP+ETHge8RYWn7+qP/65rGqLN4bn0qPt2TBYrkX9QzQhxt6+rMVsL4bE/leKqAEP1xCYqwTUd1DLHLEFN6Vo5MMVRKuXKl5X2k4QfTCZkuqoJsMVvzEWWKwjK2QFvcnDn4IKCXAHZ39g1EhacPxnS3TulWKavsC3rjCqZxF1Voxhdkz9EF1ww3UMtRMZQ9YxMRN/8NeNgYojhr88Y+bw2gTbke/29HJs71yUXl+hWo3LHBrowFAWLOmdoCaGM7ELznf7yPTC+mTqgy6VAAuDLjIdtRD6yzzyoAlmzJocM0RltkRRHuXZuF3Tna5sHt5qM4My4QJU8vFDZb4P1zENA+VkBVakZ6oQ6mwgJ4hoaipM4NBADtmY3Y3rfyQ/tQ+ctXqNryI9ae2QGfjelxmtFm00jNBtp4vA0bNqCurg4jR44UsT9GSUkJvvzyS0yePBkBAcZ27ciOIzB28803w9/fX4wU6GjKf9tGeno67r//fkycOBHXXnutw2e2RYE2s1lSKQ48cpvlfNEXX4/YS2/E6nXrDS8omjMA8bvf5u7CobJMmOCG8eH9LItV7iBRjJtOPwT/6Dz4Rw0jkz5Vdy4qqBWT9YPmnMQXKFMuW9sZVJ2fDIH8LWtFw0ft1jNltf2Um11iGKm0K9/4TgLYGQ1X2sroMf/K5U63l/G721Ztddehd7CjOAVTIocI4MbwN3njhe7X/6nANn17OdIN07c+wfnYy2c4ZTLqxzo62CW//hRK9u9Ar38ta7IcAXXIuCDN21DPJNSneTZ3HDXCJnOlfzXWnkxVbD/lb4bb0fgT4Lgk37MTwjVQsq3CSHuptFvKRShzFb2jKv9GJod/xx4uvZ+aco0E26iZBg9P5K37TkxAaAxAhqIKAiGd73uqAfOcmqhkp6W9+yLirp1pZX5AxmX+xp9l8UyjDXtMYCNt1ZRr+qt+x0h76Rlq+nYgk7DDLf/AyW+WC5DLe+oV2g75W9ZYgFW1KCV7qHjPDni2aydgnKPI+v4TZH//qSxmqf/IlHB9sB9HTZwqouQ1xYUoObIPJjqrDh1rYRPryxPMjbvqVgT1H45DT9wp9fRN6IJeC980dEsJKjy16rgwuiZFlWPFyVNuh7cNFGaOUXdBdTICJ/6eJgFtGvuuAhV6+sVhf1ka+vgn4OUejvWoWJeZnx9Edmm1iJJH+HtZUg752eA4bfOdwIJe406llyrWntJdYlkyY+g0ymBaKuOS3pFIDHWszadvVGd9i0B9RWYKDsy72fK1Ho+9arVh3RjrrLEbyE0prg3KjuyXzXC10eDKJtLSrelYujUDSkje9nwEye5dcVi0y5Zty2i0PxEYmTs2UcA2AiL7skq1nydLrBhsBE4YZLU9OaGzgKJknalQunkK7CDAFuDlblcvjyANzRkYtkBb5yefxFvmeOw9UYCH+gehwDsQkaHamprLdbqWKpF/exdmr+/zHVSafFDeP2RWO2K8Gnrw7BRqDaBNnaaytAQH59+G6lPmNerv/l37gKZnNMCrysnEyW8/bDOgTdWBjEnlaMo+M/vbI5aUdPYnAmoEasmUpXYaQxmq8F7u3LwRY88eBSaLeubnYum+Qrx3QGPB/hMHkNA+XIA23x490WHePPgnODarUa63BF95PPW7/nbV5p1EydfvoSblEGrTj+Lzs3tgzYAOp4E2mz7dbKCNrqMEulau1HbL9eFq6ui2bdtAltojjzwiL9QFCxYIU27gQGsnmNraWnz//fc4fvy4GC00BrQ9PvchzJ6tuaLwpc+BQQV3XDiR498aFeo0m4X2fvipWagpLRJKctAZw9Bp5iOW4zl70TR1wLH3PbVo5WdkhkyPHS3FSJmuKSkUq3GvMMcitC1Zl6Yey9X24qJOOTi21S6D1YBSVoJdd02xYtbRNY8ur47YbZwA0FAhoEtvZK/6EkU7N0l/6TbvBZfSXV1tq6bek7/K9063l/E72VZtpcas57tdhzlHPhJWG4MbBXMSJxmv8O9c0ra9qENTdGCHsM+Kdm4UJnHlyRMWhgWry1SLvs8ZM0dQ+pNM8VSpf0aF71XTpLz9nDCH1IJD/T3m0htFJ7AiPQVlqUfQ7pxJrQ5cudq/lG4cxbPpsktGC9/RTCdsq40Vthd1k8jCbOu+6Up77Z9zE8pSkixPBNPuwkZe0Gbuzo09iuzHRbu3oK6yHJ3vXait6ByEEcDW3lddaavfedj4Q5zeSHvpgTZKFbB/UUbDSJAF0v7qW6UodXtUWlLpEY0lRiBEnq0jmtZYZXqKRZex3XmX4MizD8nf+Zxz7LLHjNTXI6BrH0RfcgMKd26SOVjY8LEWIw7FzHOVBfvqphN4b3smRoRVYkOeplPkiu3X4FQAACAASURBVBOlkXayLaNAhcEBXbClJAmdfCLxVu96QMreMdccLRAm3rldQoTcwHQ/hqPHTM94clRHjnleJg94uWlpY/rURGfXZaRv8RjcHMha+bHcW86Fu/7jGdF75KZSwbb1SLxtjksscFvJHFXPbv9cgsBTzG1ndefn29OLRReNbLLbhsVZxN8JQDL1V0vXy7U6FNlrKoWU7DOyDJVOH49DDUECdPbCVmtNlVGppGQYndclTABeMsoIAju7H6mFGmPRHtD2kWcisgrKcG2fMIT4+wDe3gLCBvt4NGBkGmkvlqku0JjLniERRr9iuFxLAG1Mx168WMMlLJq5ZjN23T1FdE5VRJx9IQL7DkFw38GorSwXLICbk8mvPQl92rnhyjezoEpXpg6gMiaxPSRBWgW0Wa7DzxMb16+1EH6qsrKsgLbXzL/Bt104cl54DoEDByJx9uxGzWp4XGXcIPe71iwMYDLdVJSseAtl32nu74yXrhiMpLiw00CbzQ37QwFty5cvR0FBAW69VXtZv/fee/Dw8MBVV1mLEe7btw8E23bt0pxiGgPa3rh+Inp37QJTgfZgVXUfhOpuZ8KtqgKB72i6L4yKIeNQ3XsYzKb6HTj3vEy4FebC6+A2mEqLLMdg+coBY1B5pibyzCDo16FDB9vnoVV+/4//TmS6a5onYyrjcU7lKVS6ugqm8mKY3T1g9jdG+W6VCho4aFu2l4HqGCrinn4MnulJqPPxh8+memC5qvdQVAzT3K30QXt4t2oNUFBh22+MnPjP2FZGrqu1ypxuL+Mt2xZttd0rC6u8UlBoqsI9xQMQavbBJ36HscsjG95md4ytSkD3qlD4wgM+ZuPaEMavsuVK2m0vNRupqRZmj8xO6EBYVYmAL1+FW2kRqnsORnV0IszBYagNj3VYIe/tq+D922qrz6t6D0PFsAkwFeejLlDTSnLPOQGfX5kWY5bz8P1Wk9BdTu2ZetDy/Zr4bqgcOBa14Y3rHbVcC1kfydX+xfeyR/J+eUf/npHsUYTPfZOkv7ZluNJeMj+p1BZXteHRMHsZY5+05fXwfrZWvVxpq7a85j/quYy0l378kblKnxHw2r8JXod31s+he9cLucu1VpTD68gu1PkFoSaxJ0xlxTBR6yevceaP7ZzIraIMqKuB2S8IppJCsC6ehzRn46puAwBuIO/5VfualzfKzrsGNTGJdptbXUdtTCJKLzQu6fJzrg/W5Hiht0cO9tZoAMKj3a110Vr6/q7yTsVq71QML4/Hr76p2jmLnKdVVtS6wcfdcWquvp70jSiqrXfCtHcN5W7V8IQ7PMwmeLmZEehh7Ng8lpG+pc7Jccv/s//YbUaO+5X9z7a85xy2Nd+1ZjN8138Oz6N7UduuvazR3MqKUd2pL8rPmeLSbcqvdsNzRzWGmbcJOL9dBXYUeSKt3JqRqdqEn8f51mJfsQeOlnngoqgKFNWYUFTthh+yfVBcU7+x0M67Dp38NHDCy2TGtjwT/taxfl3Akr7uZpTXMjFTCz93M3xN2m/8/zoz3Ugbvx/ldW7wgBmeleUIeqreLKvsmmuQFN8bacW16BFYg1APM9y9/tjzLPVMqJuYWBuM6aW9Dd9Tro+5TlZAW9GMR+W77mlJ8F/5jtaufoGo7tQbVb2Gwezta/We8shIht83S+Hq+GG4ggYKsg9Vmd0s/Yr9jLGj0BNDQ6vkP89Tz2lFnZv0F/1z6FZYiP0VvvglE4hMP4YLvTLgV1kGr02bUDV0KCpHjIA52DWcgD2wqrgIbqfS+AN/WQHvjKOoie2MmoAQzJ54asy0M36pe6rHLJb670WyeyGml/VBYo3GxG3LcGXcMlovZf6lL99soM1RimhTUkcJrDEUcGb7Oz+jdht3T8aNGwcCc/ry9hpCr6fGzyncy519c1WVINYq+PegPoNF2JoMBMANBx65tQGdPfzsCxE6ZAy4m6bfYTe6o2P0ZjVWbvS2BZaPzwruiqe6XKkNHLU1qMzO+Esy2lqi3VryGEwnZeqDim5zn7foxVETKWf1ChTu2KjrX4loP2VGA50ZI3Vqy75lpD5/9DKn28v4HWrttrIVel47sN7RVz+OMaX0zMAEjApxrMlp/Kpar6Sr7UWGFnfwbSO4/zD4xHVC8BlDrXQmFROD7BCf6PbI/OoD+MR1RMe/z8P+uTNAbUq6Q+mZTLbHZnoombYBnXu1euqgs5Z2tb2cHa+tPlf99o2ef2vT1OY/a3u11X3Rn+d0W7nW6kbaS89oo7Orco2lmD0NDUiZIiuWqYBM9WMwRZ3ZHo7CJzZB2EveMQmiu+gb20H7PTYB3hHRmvabg2DWCZ1blZA9HWjJNnHGVCOjkvN7V7MfPtqVhRd/SUWwpxmF1RpY0laMtmsiR+L9rPXaOXXvSdfusv3S3IChvltjkVdTggB3H2G0ucp0MtK39OemE/LJFe9ZmSSoz/m+67XgDVnPmDw1VqGeqpf94+fiWF2Vn43iPduEFUlTHjLJiw/sBBlKTTFIe+nXNPx6vLCBlh019pi2x1Rbpo7qg+l9W9OKrEwK+Dem9aqUPts2/2T1Vlx97mD4e7rDZHITLTjqopF1SFdb3isaWjBVtClRU1SEnRddZPkqU0ePdeyHyvIKDIgJkDRRk88fb1NGf63MelhfcMjyp/6BCXihm+N0anvtxPmlntFGOYIji+aI1AGZ3zGTr4VHcLiMZ7ahmJLOxpmm3B9XvsP0c/YLfdBohSndA+OCGqT8WkmbZGXBzWRC0v8+RtmH7yPs+mlwLy1G9qefot1llyH6mmucMtrs1ZUYg9LLpAEj2akJN8yCV9c+mJSnYTL2xi9KcTyZvELkY+6K18w09JkuZwa2DVFJf02ujluu3Dt92WYDbTxYTU0NfvrpJ3EeraqqwqJFi7B+/XrRZ2Nqp9EgcMZjKaBt2bJl8Pb2tmK0bdy4ETExMcIeswfE2Z7rozumigsHX+4n/vdqg4HdVryXQp1coDAUkOLfuScizpkEj6BQBPY4w24KS1vdsOKaCkzc+azlMvsFJmCJbgCynZgYbfu2LtdW7dWa10XR75w1X4mgL+nvTHOS1OK0ZEvaFyd6TC+jEHRTU5/+Cm3VmvfB9tin28t4a7d2WynAgqYtcxMnQ/8yVS9eVVv9C9j4FbRtSVfbi7pj2atXoCorXZyqK9KONXgHcdFJlz+v0AicWP6qpE11e2gRAvsMwo6bJ9gV6+VVUyeJWlwqDv/rfvmnq6mmrdmCrrZXa9bFlWOvKziIuUc+xp3x5+OKyCHy1QXHvsSM9me3qkHCn7W9XGnblip7uq1ca0kj7cUFJiUuGO3OvcQQUK/GOL3LrU90PPy79naqL+kREAyPAONMBqXj6AxAUwtlZ+VsW1ClEOr/3tpA28LkFfgudxf+0eEi0BjhaHkWKLHQ0gtPmj1U1dVZnDNtr70tgTaem6YaNcUFMj8O7DtY1mfFu7fI+zFy3OWAySSbUARnSX7g+64iMw37/qGZk6kgMNf7qbfl16bqvPG7NLbYmFIk6XrZJVViDnHvqATRv7MNpuhGB2gg4MmSKoT5ejQwk3D0dO7ZuhETzh1j92N9qp5rT3d9aUdAW49gd0uK8R8daNPLI/HKmiIxYgu06dOMezz6Cqg76Sj+KECbuc6MtOJKAWWZPsyoy8tAWEWBXSNAW6CN9/nwsvcFaIuZNg01xc0D2tI/eQMZn2nPmgriIh1vmQdEtcdF6Uvlz/aANrUW6Okfi3mJF0u5J5K/wP7S9FYZ74w8P0beiUaO46xMs4E2pnASWPvggw8QEhICPz8/vP3228I8+/jjj3HnnXfC3YEgKoGy6667Tur47rvvokePHvj222/FAIFhq9HGY95777149dVXra6L33WUPvr43NmYPWeOoNbsJEW7NkNpRvAgfBFzcObgTmFW26BAYrfZi5zqBrTVDaPb6LV762nXnXwj8VavxvUcnHWC3+Pztmqv1r42RwLevu0TEXvFzaIt1FQNGlX3v0pbtfa9ON1errdwa/ct5ahmD0Sjq+OVu5dYKh3lFYyP+s50/SLa8Bst0V5kvFL3KPunL+yCaCZff/Q7ZfZC12W9g5661HbnXoyEG2c1EOXhTiNd+f4o0RLt9Xtci9KI6R0Qhyc6XY5qc6301SFBnTAp4kx0949pFcDtz9pev8c9Ot1WrrW60fYSwMzNBHcfzQzASCi9YyNl9WVcBdr4XWoTxlw+HSEDRzk8HedcdOd1FWij29+z61LwU1K9KH1rA20zD72DXcUpsthcmrFWTINaA2hjY1FnKaesSrS/bCOzugBhHgHCaHOVUWW0bzXWP/juOvbSY8jfbC2doL5D8I36ftT6I/lBkSLCzjq/UQ1Io32SmmVKf4raatvSiq3cPqmDVwczvEwmKwdaZRaQWVJpaVcCZrZBcC7K3xtr1qzBeWPtA21G69pYOVugreszzyBoyBBUlJaLW6nJ27tF2qsl6uroGLZAm16L3Oh5bYE2amYfWTxXNgB6PGI/dVkdWwFtBOO63P9UA9YtMYPqovzW1UI3m0GGcdB5lyEgOAR5xRXw9vFEypL5iBk9zu74p38O2Q+oS5/01jsoWf6+aGbWFhejtrQUHefNQ0D//i4x2njNBxfcjdLDe6xuQciAkWh/xd9RFxCE8Ue1+fxpoM26lzYbaKMZwkMPPYQnnnhC9NQIkhEgy8rKwmOPPYYlS5YgPFxzsXEWetdRAnhvvvkmHn/8cbuuozyWEUabresoJwT7H75VmAUMeRFfeqPsruRt+B4VJ9Ms1SRlPWTgSLvIse21tMSLxln78HOFCvuZvFBWp7nMtDTN3Eg9mlumrdqrufU08n2mTlCQl1R4ivq6+wcgqN/QJtHX7Z3vr9RWRtqzuWVOt5fxFmzttlKAhaOJ0pvpa/FWxjpLhT/sO7NVAAzjLdJ4yZZsL06iinZvhhvcRKKA8gWMiLGTEXH2REtFuPBl2hYXvrkbvkdlRiraX13vfN1S19Yax2nJ9mqN+jk6pq0Yc7+AeOwq0fSTGK21wfVnba+2vDfqXKfbyrVWb6v2UhImrB1TPpm+xDB5egmAJ//28pKf3BRwdWOA6fhR4690yrajbIxe0sNoa204XiBufypaG2ibtvc1HKvIFnCNLG+y22YnTmo1x2N76Wi8Vj3Q1s7fy667paM2bKm+xY3rfbNvtJtSqs7t7uOHrg89C5qRmVpQl1Lv3GnvOp2ZEfA7BN3c3dzEOdJSX5MbauvM8DS5STpoS7WVo3thC7Sd+f33kipaV1HxpwDZeF0tAbTdtO+/uGPhMmkmmiGotPiYS6YhdsqMRocDBbQx442pyHSOV+nL4qCbcRx561YisPeABoBXc4kVqmLcjD0w/+/oeMfD8O/YHaXHDsI7MhYHHrnN4QaCLdDGcfbIG0tRtPwDq+sl0Ebw1SPEcdq+bQMRG6FrMOejPR5/zcJWdqszwVxbB4/gYIw9/KJ87TTQZt16zQbaKisr8eCDDyIjIwO9evXCjz/+iMGDBwszbfjw4QK0+fvXO306e9kdPHgQM2bMQGhoqDDlunbtKqDdAw88IG6knTp1shyiKUAbv8xc7fITx+Du498gFZRAnDYRcC2HvSUHTzPMYIoogy5A7m4meLq5Ww0+ZwQmYGdxisNO7aydf+/PW7K9fu9rUedvqQHW9nr+im3VmvfsdHsZb93WbCu6mF2xe4k4jDpaOLDMXQffRWFtObKrilp1gWG8VRyXbK32Uky0Pxojrblt1lrt1dx6Ofu+Atr83L1QVqttaPHfHXwiJNWBcXvcebg6ykYY3tmBnXz+Z22vZl52k75+uq1ca7a/Sntx/m5Eg2vfnJsQf/2dhjbK9S25KaUQD3xT7+bbmkDb4bKTmLH/v3J6Am07io9jacY6NIXBY7Q3EFCik2VlbZ3lK2Ts5tYUI94/CNG+fkYPZSnXkn2LkiwlSbuR8uYixF19q0go5K77TiRayGSLvGAKhMXWwkEWGgEyppDy39QyC/ByF/20loyWbCt79XIEtJmrq+Hm6dmSl9Jqx2oJoI06b5c/ogE/lNPIWfMNCn/bYJjlqtd3j550LWIunSabAqnLnkPeLz8J4BTYox+6zavPyuC5mIXQ8bZ6LWJXGolAs5untvlw8ruPpM8zuAlbceK45acjpq49oC3p1ddQ/Em9TnDI6NGIvu46eMfGwiPIWNp+7vrvkfXDJ8ImJfjIDYz/Y+86wKsqtvVK75UEEkIgoYZepUq1YsFyFVQQBUSvShEs1/rseq9XRRHsitgFFUWviAURLOiVS+8lkABppPf+vn8Oc5izs/c5s/cpOQl73ve+KzmzZ8+sWXtmzT9r/QsF/fT1C2JecrJAW1xABI2NSWPP/1y4l07WlrrNg9eR7N39LfL3GwLaCgsLGbgWGxtL8BgDyLZw4UL6+uuvrePq378/vfLKKwxsa86i9GhzV19cOWFvnFhvNe4HR6RQ99AEAseRSB4Ocsji2krrTZir+RzcJSferivl5e6+Nnf7pqz0zYApL3l5GZUVDgjdQttpvgietzB0ALJ1CWlLyxyEtzvyfJMfkXtrGpWXe3vlva23VHlxQ/+R1CvomaP/Yd7jNySeTVMTRtLDhz+n34sPUnxABC3vfTMjEHdVaanyctX49bRjykqPtMjtnjT6euP+2vufnEcdps2VAuXE3ih52twJtMHr5mBlDoE24akuV9MvRfvcDrRhrBxUKq6yeF7VNNYRONoSQ8Kogwo5vKPZcvW3iAunsj1bGcjG+ltfRxXw6EnsqEpe76h/en6HV1otPHR8fSnA73T2UD1t2KvralmpvWvzmDHWP3OPNlf13xPtuAJog03Z754HWXfjJ1xGeeu+ZP8tG05esGkdFW/9nVF3gEcXXlxVWRl06Ln7bEQAbzlecAmApFV9nv+Egtrqz/QOrzvm+QsP09Xva/LzaiVpUAXaXn6FSr9YZe1jxwULKGLIEAaMSQFtjY20697pDOhjsjz3Cup44wJrewB264qLpYE2Nf1xV6i8I131xLeIPhgC2hAuescdd7DQ0NTUVDYWJDHYtWsXAYSDBxu82/A3JEPwPeU67mjQ7vi9pQFt8PC4aOvpZAdcJiCDhEs5yge9b6Xk4FgSuR3sAW3gQkoI1JfG1x1zIbbpKQV39zg80b4pK31SNuUlLy+jskKIC9YUcd0B+FZUV07fF+wikMkDZEORuZ3nIfEDIjrR4u4W3k5vLEbl5Y1j8USfWqq8xGxYuOQ6UnmS+kckW0G1iVufZfoNvra7O13kMlG2VHm5TAA6GjJlpUNYdOYBbTi0tr9yhj4h4YBbWkOTP9hhfc6dQBu/PL+r00U0KW6glRrGSJZFvQMF2MZ5xfLqSmh/5XGKCwqh4bEpui8PzG9RXvqekJUJtBGJQBv3CMMsyQJtAHdriwtYRuWqExkM9IUXG7y6kBW+/NBulnETGW+DEzuSb2AQ5X7/OWUuf4ESLrmWkq65VV4pTtU8+Ny9VLzlNwbs4V3I2Ix3Kwt45rre+S/hz40Evks1oO3Q0qVU8qUFZERB2Ghoz57SQNvue29gCboQst1xxkIK797PJmxfFmgDDvFV3hbruYD3J8wviC6NH9gsGIUnvkWM0zDQxrnYtPjX8vLyGF/b008/Lc3RplsrJR5oaUDbX6XptHD/hxQXEE6hfkGUUZXPRomNFySpKJ/0mUOJQVF078EV9FvxAYfhVjgUT2zTT0JanqviKQX33Ijc9yZTVvpka8pLXl5GZbU483v2Ep6mWwwT5W8/P7YPyxaVFpbo0HAXLxjETI/yI/FMTaPy8kzvvO8tLVVeCOcCcPxWz5tUPTf3V2TTTXveYgI/O7o780ZxRWmp8nLF2PW24Q5ZOfLU1dtHb6rvDnl50/iUfcn9diW1vdDYdznm1c2subBAP1ozc4Bbhinueav7L6Bo/1CPAm18UAUVtbSx6AA9l2XxejHiXXKm6ZYzCuEJWZlAmy3QJs6X3qzsGe88T3k/fGEz5ck33MESKwIUS7n1QRbSjDDKYx8spaK/NrDwym73Pk9IiqengJ8QfL28dH9oCZVs/4Mi+wyhjGXPUccZd9L+J+dbPezEtgOiYmnDpj9p/Pjx7M8AwOrLi+nAc49S9b79RMWW2nqANiR82H6bJUNowmXXU9vzrqCA6DibIckCbXioqqGW8mpKbZ6PD4ygYN/mCWn2xLeIwRoG2m644QaqqKigAI2Y75KSEoqKimIJC2STIehRSNm6LQlogxfI9/k7aX3RXhoe2YXuTbmUALw9kf6lDdD246B7GWebbLgV6k2M698siLHWPHlKwWX1xJvrmbLSNzumvOTlZURW8D5DdjR49ACIuGjbc1R2ilOSv1kmXFTZy3n732ccNa4ELuQlIVfTiLzkWm6dtVqqvLinib1EQ4+lf0k/FOxke/Pi7te7ZAJbqrxcMnidjbhDVsiSfHXboTp7Yqw6eLFgx3mquENenuq7kffIcrmptf3Ait9oY0EQDWgfQYsndTfyeofPcC/ufhEdacmp9YNn4oa3OBIDeap8nrOFXjj2DXudCbS5V+ridwg+biRDcnURgbZB69aRj79reeZc3d+mtuB7VscS/CYTFaFsA+fesMXPU/tafwrJybX+rDdBCtaR8kN7qPLYYSrY8C1L1IE2SvdspazPl1nbBbgGDzdeInoPpi53PGFNGuBIZuCH3zLzfFYNnmwovZ5axjzbGhsaqKG6mvxCQmjHwmupAZmhhQKPvZDkLnS091gboC33h89O9/GUYxwH2gJiY8nPAX/+vsfnUNm+7aw/vZ5+RzVxjQm0OZpZJ4C2qVOn0tq1a+2+4YILLjCBNsdzYK0hxqXzheVI1Umavus1a52uIe3o7V43sX9zoO2GxNE0q/3pmHzlK5868hXzaPMmHrczzejToQZNqpqy0ic9U17y8tIrKxwEwCuD23gUGOXz979vfeGTXa6iBw59asgwEm/4vxlwp0MvOPlR6qtpz6tFr7z0vbn11W6J8uIgm6PDLicyB1chAGdXlJYoL1eM20gb7pAVPHW5l66RPsk+s7nkCNU31tPQqC6yjzhdzx3ycrpTXtqAJ4E2JVAvA/K7WmxLjv1AK3L+sO7pes8Kpm7Jz4goqx1lxxgNELwZAbpV1ddSaX0V+fr4UphvIIX4Wfi69BYRaBu84TSHmN52mqu+kqMNduXo6B66usPPxzcG9KBBi99kAFnUgOGUetv/kV9ouK626spLqa60iD3j4+vP+NeQuGDHgslN2oF3G4A5lI6z7qb48Zey/65I30uhqZYkAGJB2w3VlSxJI/jfAGolTfk7lR/YoRp+mv31h3T841dV+19x/nU0+vpbWIZUAGBH3niKed2xIgBtSIjgGxRkzaSq1hjnm0PIKLzZkBBCrSARAv7fNySEJuxfzKpoXVCaHm061A4cbQsWLKCrr76acbCplaNHj9KqVavorbfeMj3aJGWLDH05NcV0TbvhNCKqqxUYUyZB4Lfnajdiaq/CojWxTX+vCh81N2ZJpTgDuVXkJaNe09QteQnqlRW8a78r2NnkBQgRhScIQAcAccgyai9ZglYPZ+55kw5W5DgMh5cfof6a9rxa9MpL/9tb1xPNIa/M6gKK8Q+ljUX7m/AIOpIu9yhBPRlPNVcfiptDXo5k4q2/u0NWsJVc5Z2oJjdkk8eB+pJtz7Of4bXkKf5cd8jLW3XD2X49uPI32pDvGY82LaDNk5dNL2V+T9j3UEyPNme1x/7z/DvkF4tDIjvTY52voKqGOlqbv51O1paxBpCdEUkyuoa2pZRg23A9Rz3kQFtYz56U9tppRw1Hz3nL70qgzYhOihFf5/+yl4ITkylm2HjyDTSevAheZyi8jfSlj1LB7z9aOds63riQInoNpIx3X6SCjd+yuqlzHqHY4RMIYaEptz1EIe07MdAOIZjwVqvKOcZ433K/+4wlHIgddR4lT7+D/AEG+qh7O1ZlZ1qnCm1kf/k+C1mt6T2Mhtx2H+OLa6ytpx13Tjnt/SYAbbHnWzzn7JXSPVtYmGpYl16U9qg6sCc+31BVReN2Wfjl7UUCOHqvJ3/31J5oOHTUEUcbkiI8//zzLBtpTEyMJ2Vn867mCB0FAKb3Rgid5kb7ukH3kb+Pr3UczgJtSK5wdduzaIYdrzdPT5CnFNzT43LH+0xZ6ZOqKS95eemRFeetUrbeLzyZ5idfYAXWEAKv9/aRtykbDi8/Qn01AbQ8dWS15mFbj7z0vbl11va0vN4+sYHeydpIqSHxlF6ZR7gJ7xaaIA1mWC+vwpNpSY/pDifFBNocishtFVytW5h7eOMC4HBHAcAGnl1w1DxxxEJObeQAabRvrpaX0X60hOf+79PfaP1J9wJtfK9TUiVwCgVP6sYte5fRnvITbGqe7XYtnRWZqiuk0dQtea3mslqc+R19mvtf9mCf8A7UiOyO5cdtGgJRPCg69AIXJtBGLCEX1nMA2Ys6XEG+QcHk4+tn14tLfhYtNatzjhOyG/f617sEPrOAqDbkFxTMkihkvLOIgV+R/YZRwqXXMdAKCRViho6jqmPpFDN0LEsygHpiSbn5PmozZqLdrjTW1VJjQz01NjQS/jt/4xrGD4cC77P4cy4jaiDaccdVp9vJRnphC0ebDNB24rO3KGvVctZe0tWzHYrGBNq0RWQYaJs5cybNnz+fJkyY4HACmrNCcwBtCNW8P8XiLipbuIHfNbQdva0IQ8FN0/GqQvL39SNwH/HEBvz2HbceK+3wOeAw4G28R+bGLKsZZ162MHnJqNc0dUtego5khTWGbd6BUdaLgM4hbQngGozxcL9gQ5cKWj3EWofb9avaDvVICJeyH1iHnz7ylSY/jiN5yUv+zKjpKXkh5O/TUx4ZomRBwXCwMpcBbjIFezeye8tywojZSY1crin75Cl5ycjC2+u4WlbcQeRJ1gAAIABJREFUBnOXJ9Gte5fTrvJjNmL1JJjianl5u34407+Xv9pIHx8PdStH2+SdSym7uqjJWuPqNcWRHAAA/33vO1ag7cHUy2hMdA9dBOWmbjmS8unfuaxEBwrx6cERKZRXW2pNhIff9K4TrQVoQ6RE2Yl8mjfkCunLMi7L05nsXcehqjbLDGCLjCFkKUVCBF4qj6fT7n/cwP6ZPG0uZb7/kqaSIFw0ICae4iZMoqi+Z+kObeVhnvwFvZ/9gPK+X0W5az89/U7Q1FURpT76KMWeSphgT2sPv/QIFf6xjvVdJqmMCbRpS9MQ0FZWVkbvv2/h5Zk2bRqFh+uLd5Zfkpyv2RxAGxZQvcaao0Uhs6qAgnz9qW1gpI1QHN2o8yymMmEwzktbvgVzYzZlJS8BfTVN3ZKXlyNZAcBAOPuFbfqy20GRI1L+LfI1+TooJlMw6iEs/9bTNbmXgdYNsiN5GXlna37GU/ISvS1HRnVjh8R1hbupXWAk5dSUMKBNxsty4tZnmQeBbEifqw/FnpJXa9A5V8uKrz16D7UyshRDkpFRnoeHuZLfz1E/XC0vR+9ryb8v+89GWpbpXqCN2+5KfeOXBrLZt6FbzoQfgzfpiu0vsnUPZUHHC9llvp5MgKZuyWs7ZNVz1CCavGMJhfoGUqhfEJ2stWRivCVpPGH/ivIPZcDnu9m/sP+9rcO5dE27YdIvaS1AG76Ngs2H6Jxx+h16HJ2ppYXpRMXDSx6hwk3rWEIEhHiqleghYyjpmlsYSOcfHimdPEHZVl1ZCW25dwb5FuWp9xivLyfq9dpyCklNtTsq8M/tfew2ltxBNnmECbRpi9QQ0OaE3nn8UU8DbZwgGQvmlHbDbUJA7Q3e6KLAN2stYG9V3mZalPEtwQX5q/4Lm/RHC8Bz90SZG7O8hE1ZycsKNU15ycvLnqzAIQLeSBjg8JoF4OZuTzPxQIo1a1mv2YzzDQlgnDlMyEqEezSB3F6NY87ULVlJWup5Sl58H5yWMJJuThpPfD/lvVWGN6uNgvMPApxb2Xeu1EBNoE1KTG6p5Grd4qFGIsCxrSyD3jzxM73kZFZZricdg9vQ39qexWwyXvSGhYnCrGtsYP8UqUa0hO1qebllUr2k0c+/W0/lcT1oeMco6hYXau0V5C0ja0fD4Psc9rg1A+6yqa6XPsHZBB4A2s7f8oy1D1fGD6G/d5hgAm2OJtHg7/gOwwZ3orsOfMQiAy6M60fPHPkPa23tgLttEiB8nvsXvZC5ll0Yye5JaKc1AW1Ffx22ZtLUI3KjZ2o973BUN3/913TkzdPfFs9MKv5vj4dfpoDIaPINsJ+cwNG76qsq6c9F/0eBuyxJTVRLJVGflz6ioPZJdps78fkya7bSwe/LJdMwgTZtkZpAmyPtlfydGzH84waR5fmxfWhYVBfV0Cpsbn4+vtb07m+d+JmWZ/2i+yA7Z9+7tL0sU9W1GKAf2txQtJeN4ot+d1BsQJh1RHP3vUc1DXXk6+tLE2J6eiytPTpgGn2SiqVTVgBHYAwii5G97Inyb3dc05MeR457Y+qWjIx4HXyHZ40ZoZrhc8buN+hQ5em06HhG1tNHTx+UdVfk/kmf5GxiXEbh/sFUVlel+0ZX9v0vZn5He8tP0HUJI5jHkyPgxFy3ZCVrqecJeWkZ1BdtfZYaGhupoqGG9cXeYYWDLKiHcBVZ6ge93ieOpOcJeTnqQ0v53dWy4gAHv0wAGII1EBcNeiMUlDLk68oVbYfQguQLrGH4qOdM2+X1NeTn4yMFirhaXi1FT4z0E7IaMXosBfuf5koGrcH6wr00LibNaVuZX+ioRZrooU+AjffAoZW0uMf1hi+iDlRk06w9b1nFZAJtRjRG/pnP16+hrckVtL5or3WvwUURKDne6dWUC8uRM4Xam61AW+/elPbKK/Kd85Kaoh3WkoG2+ooy2jHvKpbxFF5t3e9fRHseupnSHnuNKg7vpeCkFIpIG+Ay3rj1636kAVFBdGjR/daZDIpPouq8U9x/dURpj79GAW3asN8baixerChBcQnk4x9ApXu3EZI8wJsNiRlSb31ISitMoE1bTCbQJqVCjispgTb+hBrXC7hkjldbUgUnBkZTgI8vfZu/g/ZUnJDmhuHtz9n/Hm0vzVAF2pSZW/AMsgFyjjetJAuOR+t8DdPok5ehrKxwWHwhYy3jd8BhAf9e1usmVRBF5u0gFt9cms6y4KqFXT15ZDXtL8+m3NoSxhEIvi5vKLLy8oa+NlcfAMgCoKjbcoJeid9Nb/ecZTN/3Njn/UsJiaOx0T1plocSquAAMXffu1aQBP2QDf+Tlano9YRwjTs6XsDCOVC0OLpM3ZKVrqWeJ+TFPdHUeEixBr51YgOV1FVaw3P4CHiCoKzqYrrv0ArKrSlhl2PgKJItovfJqOju1D00QfZR1XqekJdTHfSih10tKz6X8DJBIoz7D62kX4r2sxE/0/UaGh7VpcnowW+FC4EIv2AbTxRlRSWAf9/BFfRr8QFWTQ+wK7ZbWl9JF2+1ZC+VCXd1tby8SBVc3pV1P/1Eg0eNoqjAQGvbfA6N0LAAtEXGWe4lzdtSm3s9njgcsJOZfy0h/Vp0gK1/vJhAm8vVyabBe35fRpsCLYknuOc8znGRfsH0VJerm7z89n3v0o6yTOLe2jK9M4E2snq1G/leZWQsWyf3+8+pKiuDghM7UtvzriR4ubUZdwnLPOofES3bjFQ9rPEj+6TRzgVTrPXbjLiQ8n//lqgOrs9EMcPPoaiBI6g6K4OKd1iScSDrKYDAfku/oP1Pzafyg7sJXnd9X1hhwztnrxMm0KYtHRNok1Jfx5X0AG1aJJh4iywJM+8R3IrhXqzG58DfAx4Afqt/efxgur3DuXSwModu3fuOdWCeXoxMo8+xTvEajmSFwySIuHmYH55DmB2MO3hxPNVlsk0YnEhwr9ULnnocv4+K6kZPd51sU1UM8cMPF8T2pQdSJ8kPyk7N1Se30LGqAuob3kGKV0nZlCN5uaSTLbgReOH8XLiHAbLDaxJpU2AW436cn3w+k/cnOX8QgDYAD/0jOtK20gynvC6MioofIvjz0GWEkroK0J255006WJFj7R4Pj8UfuOeJqVtGZ8/ynLu/RTEJgtbeibWKJ7lQjgahW9gf8S2gyPIi8XY4OAPuwqzqIvpbu7NobHSaatixjCTdLS+ZPrSUOvZkhTUMUQN9wjrQlrKjFOIbSFMTRjQZGry/qxvqKMwvkPhcohJAfayByBLKixqYce+hFVRYU86iAv7ddUqTtam2sZ4Ka8uZrQUd4x7B4kWGUdvr1ePr6MPs31n3ZIAWU7fkNfu7n36kASOHU9ug0xEgnAcSa8anfedRqF+AdGZOrD/Ihox5Qrlo23PMU1vNm1EGaFuTv41+LNhNf5YcZu3pPTeIkvj65FZ65qgldBEFQNvM9mMo0j9EWmBnsm7hEqekroraBUVaI5S0BIc16frNSyjHt4IuiRtI93S6iFXF2sPmUeUiE1nQ4YgBG+3TU5QGAPhRfMhH9VUcaGs3eTJ1mDNHeh69pWJr8WiDPJEkAVlIA6JipUEro/OA73DM8KG0+x/TqabAwtXGgLZ1p4C2CPstgy8OmVL9gkMp5dYHKHrwaOmumECbtqicBtqUiRF27txJ99xzDwUGBtITTzxBw4cPl54od1T0NEebaKxpbYAcAENmnyNVJ1l2mVC/QAIIdk5Mb11Guj0+B/6er/svpE3Fh1hKeYS0jo1JY7ewPKQU/XQVKS8MSyz+jngszuSNWa+eO5IVDEDcjCJbo1oRjTAeoswNc3gOrcz9g+7udLHVSFiTv50+yv6d6SYKDMtOwXEU7R9C/+w6hQF4agdXZ4w93m8RwANYmBxscXG+NG4ADY5MYQcZLeOCt+FIXnrl39rqawH9SEAAwJannAfwNC/5PFp2YiPjSGuOgoNwemUeQcdRZA6UMv3kegaQBZmeEX6vLGqgi6lbMtI9Xcfd8sLlArgDAYxe0maA3b3zr5J0GhKZyta16btesxlISnAc+21im/669l8lF5yze6m75aVv9ry7tpaslJdAfBTXJ4yi+sYGtp/Ba62svtrqyQMP8OyaIqsH29SEkfRB9m82AhgTnUYTYnrRkMgU9neElE7ZudRaR4wWwEG4pqGe1cH/T91lCd/ifGzo44qcP1mm3AERnei5btc6PKTzF+FgX1pfRTftectKYC/j7Wvqlrw+A2gbPnqkFWxS6hR0CPvGvA7nS60XfJ14IGWS5VJrvyWZnBo/n3jJqcXfp9zDjXpFog9Ljv1AK3JO8zrhjJAYFEV3JF8oNTa0cSbrFhKbVNbXkL+PH9MXgPb4RtWAyn3l2TR7ryVMd92g+6znJOgHdIxHG4mair/fuOt15izB7Z9FmWtpYmw/6hTcRtWTVgZoQx9D/AKl1x35r8f5mq0JaHNeGvIt8O/w+Mo3KPvL9yiwTTuK6D6Q8ld/S1SLwxxRaP/u5OPnxxoFsBYYG0+F/93AADZeEi67npKuuklXSKsJtGnPk9NAW35+Ps2aNYvmzZtHiYmJNGPGDNq9ezfFx8fToEGD6M0336SoqCh5TXFxTW8D2niyBIAIn/S9nbKrLTwgY2J60P0p+j2C+M3olW2H0B3JF9gahpufZP9eM+BuCvT1o2t2vkx5NSU2dWBgwthDwW2JMqup3umAF0ygrz/jCLNXzuSNWa9M7clKNMrQLsABDrjBGISRD/AEhvh/Tm6jpcd+YK8HKAb+K9z8Y85QeOgVz7yHvwF8EXm60P7KnD/p7OgeTG/wDDw5UMdZoA2HE4S+IoGHWoEBiDHhDm9EVFcaHtVVlf/Q1C1tDeMHBoBoCUFRzFtNreCgOTSyM5MvwHy1m1a9euxM/SfTV9Pagh26dQzAf4CPxajA2ptXW8IuGwDOIIsq9yYR+ejC/YLYIRzefEoSdFO39M2iO+Vlj1DcUS/h5YSQ0n5hHZi303lt+hjiONICdZQHZIB7CFHtG55k1yPTnfJyJJOW9ruarADMz9r9JqVXaWRe0xhkv4iO7BfQcKBgjeCZAB9MmURPHFltfRKXTjxK4Oipyyj8KHqm4eCNAzjWLOzBn+VaQnREvRD37uvajaDL2w52qIOiVxXPEol2EVYGkDg+MEKTr83ULfsaLmbvvP7PlygyKtIKNikv0HlL4sUP5hM21k+Fe6hXWBK7pOJF7Xl7nowcSFNLysND5cXRwG4Hv5cRb+8XM76jz/Is+ikWPZdaZ6puwaZYm7+d6qmReoa1pwHhHdk3eKyqkNlXuBSGXmCP+efRr+nHgl1MxKCq+KcQJYI6aAv2llrhYCjOa7d2mECTti1iUSQ3th+tetZyBLTBLsLZM8I/2OFZrTn2BRNoMyZ1/h0iLLVk+58U3L4jFf66nrJf/9DaYM/33ibfIEviBf+wSPb36uxMOvDPOxmXHEr/V1brDms1gTbtOXMJ0DZnzhy6+OKL6eOPPyZ4tC1fvpzS0tLojTfeoDvvvJNCQuRdkI2pl/ZTngTaxo0fR9i0Ps/7ixBKgvBMkTcGYQh/labTu1m/2Bhl4MKCR5kaD5YjefCbMhiKSxSZsfhmzY07vPuXQgvnCIq/rx8LC+S3a73DO1DP0PY2BoKj94u/i5xwjkCXM3Vj1iNPXldLVtiYcQsPwAAFIBS40g5U5lBFXQ2V1FfS00e+Yr/xUFLeJgt1qimy3ojz58ERAX2ID4hgfH5pYYm0tyKLcbEhVEVZYIzBSBBBCyNjxDPiLS0HCYdEWDxQ+KFHbFvrFtfULe0ZUIalPPTbu/RzUCYDsL7O38aA+Avb9DUE+hudd5nnOFk9wkdf6jHd4YEUbfLwHO6ZBv41HKagW51D4mlH2TErcIcLiyAff0oIiiZkBuQk6MqDjqlbMrN1uo475YULBcybGjebvl46Vxv8OrUNdcyjAZcWAHFFvRETLTgKTXWnvJwbpfc9rZSV8tIJa0WO4mJRaxRYEwCuicAZ6mKfXNxjGt1z4BOqpwbaU27hVhILbC8AdADg3ut9C1tjHk//guoaGhjvrliUAKy453GPOByC6xrqVT1VxPqIgsCFCTx+Ee6HbKYm0GZMT2HjLNj/AcsAKuoRB5s4UIa15t5Ol9C9B1fQzvJjVrsK+yf2Dqu9FRRNK/rcbu2MGtBmz0bml51YLwaEd7J6lil5RRFA+Psprj9HNreWZG7Zu4zpNS7qY/xD6a2sDSzKxgTaHOuScl5xfsqozmd2Nbykb006h3mfAoSDXc3tWNH71fFbiIW/z9/3Pjs33pI0wYb2Ry38eOvEiVRfXk7hV11OHW6fw7zsxPJF3v+sa92kuIEEDl5HkSIy/XRVHRNoMyZJcU+sys6k4IRkKt2yhfbPn29tsP9/vmJAm4+fv00oK8C5uvJSBrD5hzmIMVXpngm0ac+Z00BbdXU1PfDAA/Tcc89RREQEvfrqqzRlyhRavXo1de7cmfr27cv4K5qreApo+2L9WtrQPp8BaShYEAGsibdWWskHxJs0vXKyAm2nCHzF55VAG34DISuP74enB1yH7SVFkM1cidt6GJcwPlAcbfrmgUJ+ptVkBWNw8o6lzACDDqDwbGm8ZTVvC9x8cg82tR5wgFht/pThCmG+QbSy3xx2EwcjwijXDPohGpAI62kfFMMy5P49aQJlVRfS4UpLGGt5fRVtLD7AOMZwOFrdf0ET13dTt7R1S5lZb83672lx9DZa3P16pksIrwO4auRmXF6j9dcUDz9KsAL6sbcim4HDfcI7sMZFfjfoCcbHw0/Ft2sdJpCNFF4oSjDX1C19c6e1du2ryKYeoQlWPcP8gm8oyi+UeoSd/ru9t/H1yBF4pa/HxmojDCfUL4gWHviA7fsIMfx7hwnsIH71jpesgA/XJ4Bv8JpUhgqZ+iUvf6WsQHnAgY4bEkcTrM5lWRvZPjEv+Xzrb7Paj6XU4Hiqb6xnl414BnOhLAs6Xsg43rAucq61QxW5VNpQZa0a5BvA9JgnUUkNiWccuHcd+MhaBxQhAPF6hCU2mW/RexxRCRe16c9CQlGUh3EeDcEbnpE4BgxAbIxi0coMbeqWum4BxMAF+eHKXHol7UYGkvD54yG5ymQWSv5QtCx6QTIbuP1olp0U4YKgY/i1+PQlNzJMLulxveY+KyZewAU82oHd/kH27/T68Z9oWGQXurPTRELGUFzUI6IAaw3mXk+BB+jt+5YzoO3pU1y+Dx3+jP37TATaIOP6xkaH1DdcxlwPcDkHcFJZ+IUxQHgO4kc0BNJ/zrpbzzRZ7WPYONhnxAsBtbDx/fPmUenWrRRy9eUUOXsGdQiOsXmfuO5gnbswtq/dZC66OuuCyvP2v09bS48yHWzJWUddIApdTYhrfPXJbJZJVATa/MLCaMCaNeptNjZSQ201+QZYvN30FhNo05aY00Abmq6srGSebEFBQdSnTx+qra2lLVu2sLcOHDiQ/b25iieANnjzpOefoGN+FkJltskmjmYGEAcfxINi77AkmhQ/SDUeX6+ctPgcOHAB4MQRvxIMuPWFe+i97F9twBJH7sy8r4szv6NdZcetNzn4O255/91lClU31qm6JptGn/xMq8lKPFSgpX90uoTGxvRoYriJGyoMMaSBR+iBkpMKN7U8wxraUzu8KrPYip5PaqCu/AiJZUjFd9Q3PJmW9pjObpXtgT1qh1f+PlO3tCXPDUN+iIOsTvYOY4a8txesMziwKA8U3FMN/VcejPiYcLDBQYpfgOBQNDNpDOP1UitahNSmbunTEjWvo7n73mMHQ3gcxfqHswZBFO/oth9rAgA6JLDYX5FN3xfsZB49L/W4XsrDUV/PjdUWPRzgYQTgBAAvP3Dhf+HpsKv8uKonnqlf8nIXZQWwfeYpzjKeOZbvKdgbL47rT/A8bGxsZJ47PPsj3oa99H8lR5j9EuDrT9MTRlF1Qy2dFdlZMwxT2UvOFYi/w7sMUQ0A2MbEpLEoAZTk4Ngmg0Myj/+WHGYH5/jASELYOjzUUMAB9nbP09yYPPsg1jL0cUJsL+u+KTasBZCYutVUt5Tg5fTEs5ln8xsn1rPK/MJRCbRphZLiGTF6QKRmEd/uiFNNBNpgBwEoxj7H1xHxIhR6jn0dACGAe+ztsgXk/Fdsf5E9+3nfedRAjXSmAm2QBbir4SnaJsCyLzkqHBBCpurdZcfZd2+v4AKmJruYnhp5o6OmbX5XeuuKP16XMIJuaj/OBhy0Am1TrqSIWdNZ9biAcAamHa8upGt3vmzTPi4IXkubwbyyHfFr6+q4gcq4tLr74MdWsNcE2uSFKK7x9VWV5BccYgO0hfXpQ2kv2869fOv2a5pAm7Z8nAbazGQItiFvgyNS6NHOV7KDBLx8OM8PP7jhhvTf3a5t4srrjLKrgRzfFexkgIqsl9G2sgzCAUg8xKLPWOAdhbSKoAcfB1ylYUzglqd7aIJ5c+/EBKsZyHyDR7P2Mn6KGzQ3zuDpdqTyJN1z8GOmH+B2QT0xmYKasQ6DDgfEYVFdaGC4LZcEz+Co5xZUFIm9pB5qolN6LCHkgxfzQKGtbMoDQ0uTFT/Qcj1TktFzHb9o63NMp/nBhEsEIX3I4jW53TC7Fx38u8EhB6EZpm4ZW8CU+iWGUWq1qBUKynn6xOccHViN9dr4U+IFCLyHQaAPLsur2p5Fa05up/IGW88pZShhS/sejUvK+Se5rLCfzd33rtVrkK8BWBvuP7SS0SngO7aXqQ+cavBag7eI36nbfL2hVDwEj48MB2AALWgbRQ1ow99P1pTS9btfs6Fx4G3wCy8OCIEbblbSWKZP6J9aMg4TaNPWLQCyR6oKKNDHjyVXgo3OIwLUnuK6dNve5SxaQxlKClBmfvIFhMydsJ0viR/AuK/ePPEzo2HgFzu8bYBgMf5hLFQP9bWKCORBd6EH3FsTQCuSKohgsWgPPpx6BY2K7iYFEpfX19DErf9m3fhu4D1U01BnA3JocYYp+92S1y0AbBg3vPsQ7bHk2Pe0pMd0lrUYnq78+4VXmHJN4BfZy3vdzECq+fvfY9yMWPvTQhPZBRIAd4DoKCOjutKfG36nCePH614AxYiSuzpaspU+m/ENC0t9tuu1jG+NFw60hc2cRmHXXMX+HOUfwhI08CyzAN7QV15eT5vJ+o1IkuYsRXUV9I+Dn5hAm4FJUPsORY+2iH79qPuSJQZadvyICbRpy8hpoM1MhnAaaHsw5TLqF5HMNlBuAMFlGNmucFuq5GZzrLpyNa7a8RLbIHjIgBYXnKPWlIAd+G+QgtweEXp+bRm7EbNX1MC+lrwxO5Kjq38XZYW07qvztjDAC94cy3rd5DDMD7fm+yuyCCEzouEE0CUhMJruT7mUgRLPZ6xlvG27yo5ZdUl2LHgHDpQ4+I6O7u4QnFW2iwMRPOpkuSv4LW7bgEhGfC0eLs5U3WJAaNlx5omRFBxDTx5ZzZId4FCGG3E179eWJisOsCLM6qb2Y9k6C09IDqghg9/i7tOs4fAA1l7MXMs8OLlnC56ROUDw9dDULdlVoGk9Ub+gf/cdXEm41OEFeyMuo3x9fMiPfNnBVwluoq4yDB4HAsz5v7pO8RpvNvRTDfjA36FDAOG+zd/Ohs6TzChBkZb2PRrXDP1PQrbQDQ4wcFn9XLSXHjr0GWsQF5mzk8ax7xv6hn0J+5snCub3jeM/WQ+vei6dQDmycL+FsBrZ5wHS/Fp8gOBp8ny369jh/8eC3XRebB96KPUym+HAA6S4rpJllbcX8qemWwATgn0DPCGeZn8HDvDw5OFJJF7vOZNu3vM26xfkzD0JxY5y7rU3j69noAnnXuRJyDjQr6R/4fsU9BV6eEPi2dQ/vCPLbCxTlB5z3EvusvhBDNhTeh2J9bEudgxqQ73DkZDhfLuvQ+jprD1vMW+nT/rOYaASQlHhmeWI/kVsuKWuW9AJ0OnwgjMaEpgAdMR3Vd1QZ/0N3mCQEy8A5s/53z/ZP3Fhgm/pWFUB/TvjGxoe2YVdYINDL8QvgL2DP29UVkjeU1pXSZ1C4mhsdBrzgsV+CaDt312vsclyunfeXCrfuo2iHn+AgoadxfrIgTbObYrLxsvjBtNzGd/Q5tIj7FII++rkdkObdU/FWVb0qjQ92mRWDEsdE2iTl5WWvPS1IFfbJUDbmZwMAYDHrXvfoXb1ofThWfNs+KLEcAI+HUoeLblpsl8LIREg4+WGnT3ONXst8ed42mkYC4mBUQxow6bDOd14GzBwv8/fRRuK9rIFGgsk5/gS36PGHWF0s3GFvFpaG+LNPeeCwRj0GEJqY9YCUnFgUEszbk9u4gGTJ2XQw/PFw/+0+GWU74bxin6CGxAAHw4gOGBB185U3RLXG6UnlzIbLfcAbGmyEg8UGBMuAhCiz0OfwWEyPqYnrcj9kwExoqej3u+e66S4Zrc0eekds6vrQ17+A9szABgcbEgQZG994B4CSpCCH2wBpMIzCR4d9jxCXD0OPe1hH52TfB4tyfze+hj3XMPhDAf6b/N3sHULXGGDI1NZAiJ4Lf3y1+80Y8zlel53xtQFaIZLHA6Sc90CnyJsD4DvczqcZwNCyHLMukqIBbXlDMjhh1o97a7O+x8dqy5k42D7++43WFviWq6WhRLgCAjXP875g+kU7ILL4gezEDgRRDuTgTasH1/lbWGJlZQF4brv9f477S3PIlxkbijaZ60CWYLDDZfXKPw75vaOGj8W6imBMj2gK55XUoPwDmm1w9dH5diUHrPi71hHAd4+lv4FA2sQOgg7/0wC2jKrCphI8J3dvNcCuqIgKRicJHjWYPwNINvQyC4MlIX9CfBs6q5XbPQCXnEFtWXs28N3q8b35owNgf7yEFC8WDzrPdvtWpYpHuBh5h13Uc32nVT7xF20tE0WjY1JIz8fXza/PxfuZTQN0F0k2lh98n/02vGfrGMHmDs8siuV1FcwsNDTxQTajEuJyjtOAAAgAElEQVTcBNr0yc6Zb1HPm5wG2s7kZAhvnfiZ0itPMqAppT6K3h1qS0QK3rOPcjZZ58OXfFzGzSZOshbQBi64noo04/aUgy/aSDsNQnpkVoKrMVzVsRH5kQ+Niu7ONhCEHiILJefVwaGXZ099rtt1zH0eRbkR8feLBzAWiqiR1lqPMrfWunxekNUqu7qIzcecDuc6TVqPQwgMBlfIXskhcUXbITRXcehRzg+MyUMVOdQjrD1LpIHkCmsGng4BlZlPkWOFezN5avGU6Z+764C3BzpxTcJwm9Bf/l7w/IDTSixiuF1Lk5V4AEHINDhlwNWF9WdFzp8s4yMvsmHzWnPED0tiOy1NXu7WP0ft82Qb3IsE9e1lteWeragnerfed3AF8/DB3wC26AHxHfXR1b8DEJrZfjQhfBkF3mvLes22eY14MMZ+Cl6vTSUHGdgGbrf5DjxRXN1nb2kPnkHwslGjqwDX3dlR3dnFHwCRTfu2U0xyW/o818KLpAV6eHpsOMzCewUXk84U2FMrcv+gilOhp+fG9qH/U3izie3z9YpnIOVgHwCByoYa+u233+m80eOttCVYS78+uYUuiRuo+2LNmXE1x7Miv6x46YS+8PUdHkkbi/YzW4QXEWgTL2440KaW8RHPKj1w9QJtWp6xWsAZ1o37Dq1ggPO4mDTaWXac2eb2EsUAoP22YActyviWQHmzqPtUQijpsqwNtCLnD10XuS11X0QUBdYPZWZ7eFojMZQyazA81R5KvZyBWQDhLFFKFi96XgC22eM5c6WsRKANPHHggAPQl7PwXtrcmEsfzRhClT711r6JoL2ok0gGkldbYgWZwSMKD843e86ipCDbRAru/n6PVRUyXYbHnpkMQZ+0mxNoq6ksp3N3v8A6bA/g1zci99Z25bdor6dOA21o/ExNhiAucmm1sfT68FubyFrM8hno6+8WN324FC/P2mjdGHm/Pu07l3mayRaROB9GK0KylBwTuO34vfigNXMlblfOie3NDgfwgMPtIG6DYGyCz+DibZbDhvjhYSPauP5nWpV0nGWWcfZALDs+b6sHDj3cYAf4+lFDYyNd025YkwOGGqeRs55sohycyXirlKf4PWBD7xwSz0hatYA8JbefUT0AIPzbqRT3MHz/u+F3Gm+AA8Pb9MNRf8DZgsOSWHiICeSPkKluoQmMe5EDUAhDEsNXPLXROBqL7O/2QvPQBgznehi6vn4M4NDrmSn2g4PH4gGrpclLVq7uqvf8L5/QFyEHbZp3dOics+9dFuqLZAkAqMCTwz15tQ627uq/kXb5mgqPJHC1qq3X0K05+95jCTrUiqOshEb65e3PQG4Al5BJ8/6USTbd5d8i9y4VbRVURHbqSfEDvRqANSL/nWXH6ERNEYX4BjikY1CGD14WN4it9UlBsVTXWE9//PEHTRg5xsrBxOt7G8+hETk5eobbJqDbAGcfgJJJ2xaxx8TvEzq4Km8zbTy+kyU3E4E2cd0CsIX9116isZm732QevEr711Ff8btyn4OndlRAqE1yDGU7/zm5jf519GsGTgDIx14Im+r5blObAD+c+B+ZtREmijBCXN6i6OXLxTMtcV9UJvfSmhdwrAGIA980PP96hSWxxAcchNNrt7pSVpjHV4+tY3MIgP2adsMZ19z7H/yLvhkQwYaEjKgV9dU2fGyz24+j6xNHWYcMT1weiirKwZVnDRm9t7mA8g2ilf3mGLbntRJaafUD71YmBXOUlE1mTJ6s05xAW2VFGV2wx0IjZQJttrPuEqCtrq6OfvzxR3rnnXeopqaGnn/+efrll19o0qRJFBFh+dibq7gr6yi/sQLQNCG2N4Wll9OM0bbcGZ4aM98Yb0wcTTPbj7G6E+sF2nATv75wN1uQh0d1pU3FB5nhisWGF57CHK7RcK3GDfPV7YYyABH9YIZLe6SdtxSR9w2u6jhAnawpo+IdGfRBzH52a8KNH0/Ji78Hc4iDDrz3PO0hoQYYKDc1GHMAUhAOwkNyEWqEmyuRCNfTctN6HzdcxFszrY1aHD90Cbf2zmzqPBkDAOK6LSfOCKBNBDYxJ5D74u7XsyyHyhB1fMO4rVcCT640+jyhhxgHDjAgLRdBCndt7BwM5sZ0S5OXK+bk+/ydFO4fwkJW9K47N296hfYGFNCoqG7MI032UMK9tBFGhz0DXplKzwFXjM2dbWD9hodJ/wj1/QW6jMupotoKpssVDTUU1OhHEYGhzBtFjWYCe1ZWdZFLvJDdOXYjbXNvVWVoMQjsfyzYQ6+f+InpD8KxdpRl2rxClnLASL9ayjNqmTA5pYc4hrs6XcSy4b6X9QsLu5f9JluKHJT9fDR9FQuRhHc3PI+4rQePJditfcI72DyCS+JFf35KPwaB33Qo41XEt6oE+WEvI+TbkT3EE6LplZ+4v7/YYxqtzPmTXWLbKwCgcTmBNQL8XbisGB/Ti4Uji6H2cAAA2GgPaINXF+g4ZEpL3BdhJ2GNxr4GRwGETwKUAqDGy4KOF9KQiFQWtSSGV+J3fgbqHdbBrh4o5edKWQFUw3f/XvavjGMN3uI4l83b/CrlBzfStT7d6JJe51rnmfdlRZ85lBB0OhkH2gEYd+PuN6xRSqiLtt7rfYuMCrikjriGcT5Ko/LSC7TBm175fRmh0XGJIAw2YgJt+gRnVLf0vYXIaaCtvr6eAWsfffQRRUdHU2hoKC1fvpx5uX366ac0d+5c8vNzzoVe76DE+u4A2j7K/p12lZ9giy/PIvrnhl+b7XDPDdSRUd0IYZ98g/5x0L26wxdeyFjLbkewwOKGgxeEoYKPjhcQroMnR8xQA+8rHIhEoI3fPINb5MeCXfRhzu+q0+mug7I93bHnceCMzsk8q2YUKw1eHi6F9nBLmRgU7bW8RHzM4CBCgowv8/5HH2T/RiOiutG/uk5mpNTDo7owsljcCj5z9D/M2wNE/bhdgweSM6E2XJ4wjPse9G+2b1Fm7l1Rh4fMAqT2ORWqcl/KJYxTA0AUQuxkQBFPbTSuGDNvA+sdgGd4MSJxx8m6Mrs3/c68myf5QNj2ij63t8ibe2fGL2azM3Ign/7nEjriV8z0ER4gshylyosIZFuc3/ECpzwUnZGDu57lN+b4nvdVZtGOfbtpxpCLrR58fcM70LiYnuymnZP7oy+eIvh317jV2hX3O4RATWk3jJF/P5PxjdWDXnxuSkUP8kmNYfuGLCDgyfE0x7sAEp2oLqJFmd+yxAhqBZ4vU9oNp+cz1tAfJYdaNdAm2lmyaw/CJ9/77Sv6MHSvTUSH0kaFvasW4sxljt93lh9nxPhG6Dm4Hc/XXRnvGoyX298iUAePT2TB5UWZQEMMu+Yya+1AG5fPB70tkUhIJnJ70rkMaKqjBsKeg3MQLzyjKP4NGxbygR0iAlYy37yrbS4kF0LUAgpPvoexoLzXdSb5BgUx7ztE0KDAO/Ljvrer2ttidAgfyyOpV9CE2F4yQ3O6DqeOAMCJS2EA4UblJQu04fIKBV7z4jfOOFOL9tlNBuj0gF3cgAm06ROoUd3S9xYXAG3IOnrvvffSE088Qf7+/vTAAw/Qk08+Sbm5ufTYY4/RkiVLqE2bNnr75bL6rgTaACIAKLhh9+vW/vHN21MTpiYYvqD0i+hIS7pfb+NFpleQWiSs2OxBkIkbepBqgnxcaTxgwUJfRK8Z7uUEbyXcnmoVR+FEesfhqL7IoaGWrMHR887+zuUCuZbUVTGPBh6ipubS3hxApDNjFA/KCE3JrimyEgpzjzf8L25fXUFqzt+HcMHJuSk0cZz2TbMz4/KWZ5VGhMgLouYCr9Xv5ly3XCFLfMfgZrPnWeDse7hBPi1hFMUdqKQrx010tkmvfh6eHh2CY2nNyW1szeYep3yd1BNuLno0w5DFIVA2nBck95tL0xkfqD2uIa8Wps7O8e9RBJ34QZsfgMP9gxno62kvbJ1D0VVdyfHp6OGpCSOp+35q9RcqjuSg/B0gUXl9FX2UvYk+y/uv9WfYVz9v+4M+DznA7Axkpcyozmfcu0YAdL39aq76PHzz3NjedG27EVKXT+jrso1f0rLQnXaBNhngy5lxY48vqa+i9oHR0v0W38eT+eBv8Gx8p9dstmbAVgDQhrnnmWqf7jKZRkV3Y4+faUDbh71vo0BfP0L4ZFpYIovoAX+dv48f4zMETzXKsxnf0G9FB9jvANlg1wb5+uui50E77rC5Hjm8itYV7rZRt2S/KHoq9W9NgDZ7ACrm/quTW1g7GCcK+NrASydzceuMvuNZfvZB1A5Cdt0NtOEbhqcovF1BlcSzx+K9izO/owi/4FYFtEWNHEld/2nJlOvqkl50gm44tIwSAiJpRb+5rm7eLe2541tU66jTHm1IhnDPPfdQVlYW9erVi3744Qc666yzaM2aNTRixAgGtIWFhblFSDKNugpoUxqCcDFGeCVCYgA4eWrC1MbMvVvA64LNVDzcyMhIrGMT0ucbyMJZUDigiA3a79QGpNUXcUHmCycPOcVNEBZwpK8Xi0h8rbfPRuorAUVPvx9E2dApGMCQF26k4OGFm0Wk3+a3LBibFv+fkXF78pnTvCiRlKOYb/QDZPYPpNpy8Rjtn/h9jqtOpsdGTjfalNuf21xyhKobawnfRPfQBN3vA1kx+FgAejvLr9Oc65bugWs84O4Djwh8e7tuOSNTAGxI8APPZaxDAGyRbQ/hKMiSiYJ1Esk3RK9le+8U9yLcVs9IHKPbYPd05khnZOjss/x7VO5PT3S5inkE8qQSnt6vnB2Xo+dFu2NEVFfGAyuWh1OvoFV5f7EwYvDE3pI03jB3j6O+tIbfV5/cQs8e/YYNBdEI/+o6hf7z2zp6JWxrk+G1JqANe2JNQz3FBIQxkMSoLSwDtHm7nsAbe1f5MatnI/da495s6D8ybWJNEUMJOdCmJ+S1JdoRXDe+G3gPA3RAbQNeaQ5WA2ATs/bi91+LDjBw8qGUy2lkdFdWX29xh6wwp3cf/Ng61zifpvnE0PVJYxjQBkAQwCHmGh54WtEjWId/LtrLQmln73nLmojlhsSzaVb7sXqHqrs+B4dxLsJZ0d1AG8b75omfaUhECrtUxHuR/CE2IJyu3bmUhdjL2jq6B+uGBxx5tCVcfz0lzbZNzOSqbvxxci/dffQzGhCWTIvTvPf8JY7XHd+imjydBtrQ6IEDB2jhwoX09ddfW9/Rv39/euWVVxjYpqfwthB6unTpUurRo4fq4wUFBfTqq6/S66+/Th988AGNGnWa2FF8wFVAmzKUBa7YIBDl2WU8NWFashQNCqPGBdrm40QWourGOgIZL4pR/izlgQEGc01jHf207y+Kbh/P+C+cad+RbuEQDoLleYosbsrQTdz4gdPOE+Wibc9RWV0VSxzxzQBLlk1OAirymwE4HRnVlQIOlzQb/58z8oBhAkCRHw4xts/7zqMlx36gw1V5dF274Q4JnvW8n4e5eTMYImZJ5WMD797StOlSHioioIgQgH92naIbuGiOjUbPPHpbXaxhuMmGAdq2PpQe6HmloVAgbxuX2B+lXoLTh2dzBP/V/QdXWom94c3siCsIbXN+O4TXgDRcDGvyZlk0Z9+4HYHvHHux8tKF9012Dlw5Fqzn4Eezl1HPyPu+zt9KSzN/sHpXQbcyqwoYATnARX6BCB0FLUGf8CS2Vja3zWVkrJ56RrRXpyWMpJuTxjN5hQzqSIcqc2z4plJD4ll2QWeoGzw1LnvvgQ31Q/4uVmVMTBqtK9zFOLjUsv466m9rANowRnhm/TtjDf1QsNN6WQ4wsrqhjolg6q5X2P9ysAn/LeqObCRFS/wWjZyTkBET2aFBeWK0uENWAAc/zP6N/ipNZ916MOUyqsnOJv+YGIoJi2ZeeRxgTQ6Otdt1fDNYExCSioy04KzrG55MS3u4HzwRw3k7BMcwINOovLRCR/nFLL6ND3M2sUSCoF0CFQk853EBDv5CjN3oudeobjj7nJqs6svKqHTbNmooL6ewvn0pKDHR2deoPn/jrtfocNVJE2hTkY5LgDa0i4QIu3btosLCQubB1qdPHwoJsbjcypby8nICMDZ79mzWBoA0hKIqPeJycnLotttuo7PPPptuvPFGionRTj8sC7RhEWqgRgJJqOgOjA0JoZIg3wW5KL8d5O7EfGxGFwNZ2TiqxxcoHIpwK+BMOCTaAt/TgYpc2l1+nC12yOglG/Kj7Ov03a+x8B/w2b2cdoNlY//pRzp//DmMTwqZmcSDgyPuC0eyEH/nQN+l8QPp3Jje7IAMYtx3sjYyDjp46n1zcivz3HOlh5VaH+Gl9kfxIXouYw37WRwzfgNnHAelxFvm5tYtPfJW1hUBTXFMjlKgG3knf5e3Am3QRbj3QweUBaBZfGAkTU0YYRd85MYD6j6YMslpwKcl65YRHTH6jAhEIXkKuDBbS+geQiTWF+5l3DTQK9HbmIezi9mPMW4Qg4sFv+8qO07TEkcyuYj1W5v3lVEdknlO+T1C78BrCn5TscALGryn7iwIpRI5WHHzD3vo9g7nMO8Pvobjb/CW8PPxYX9TAjaoyw/2qMeBOqyHO8uP0Vd5llAlFOXBBnviwIgU1dBwc+3Snn0RLOFJsiCvs8eNocLacvok5w+WnRl8vChrBtzNPMBacuHZipVjMBJ23lqANshiS9lRmr/vfQK1zAvdplJBbRl9lLOJiQnJEJAM4MM+t1m9t0RbVDbLc0v8Fo0AbZAZMn2Knm56vxl3yArrLhJgiAVAW0hsHLWPbMv+jH4jgzfmW6Zg3QZnG7yLxczrMs+q1UF7+bXlzMFAS358Tj7vN9/aT6Py0gLa8HeUmoY6eiR9lfXMpdbn1gC0YVx1JSVUV1xMwcnJRqfP4XNWTknTo62JrFwGtClbRkjpnj17qGfPnhQUFORwklBh8+bN9OWXX9LDDz9Mvr6+jOtt4sSJNHjwYOvzAPQeeeQRFqZ67bXXko+PfdddGaDtz+JDVFRXSRuK9rFDBt49IaYnDQjvROmVeYyjBosEYri13OyNLgZSgpGoBN449BVGBW7BnQkHwAfDs3jh9guLohJYlOiStQpPJS66LHN58cUwNTiOHky9nIVT4mZSxmPCUR/2VmTRU+mr2c04CrLWYeEEYIrCs5s9mb6aZcRDkTUsHL1b7XdO9Infzo/tw7KHigWH093lJ+hkTSnTa0543dy6ZWSs4jPfF+xiYGqfsCSXerAp+8VB1QG18bR4+M3Odtvlz4ucKQB4d5cfox6hifRdwU4brz+4r2uFlIpJH1zBS9bSdcvlk2SnwTeOr2fZvVDgIQJPkZZelJQI0L2PczZZQ/dEQ5N7qGHMCEPCfqgsuMhAG8imCW/lC6pS6IFRU1u6mDzWf63vEXNC5ENT2g2lsZufYv1xNtMm9mUQ5icHxVJcoG12eJ4E5JzY3vRw6uXEkxrhvSBV31aWSY2NjTQsqgslBcYwkC3Q158q62vZ32AvRfuHsn5evWMJ5ZwinMa/7+o4kc5v05em736dhSGjgHh8VHR3ltRA5OxEP0ar8MHiGXPt0lZLEWjj37AoL3hzgMKDezShJQC3nuBhctXHhAsrXJCCQwoeKNyuQzTG5tIj1tcYselaFdBWepTJBqF48HQSifEhJPz9tbQZNtNy297lDARHttOB4Z0cTllL+xY5R7MzDgkOhaJRwZ2ygicwLwDakhJTKThIn8OL2G3xotzZ9QFed1/k/UVpYe0J36haUQM/jcpLC2hDhBPmH+ct7tigNZetBWirr6yk2pMnPQK0OasnRr8rI88Z1S2973IJ0HbixAn64osvqLS01Pp+hH7Cww1eabLJED755BMqKiqiW26xpBNGSCgSLEyZMsXa7r59++j++++npKQk9s777ruPecChnlqZPn06zZhhu4ko6z0c+VuTR1Pqo6iK6ijbr5z9FtUQRMW+1QRvmfHVTVHho0ePUqdOjjckvRMkW/+t0B2U4V/K+rc+KJPQ/xnlvWUft6m3LGyX4We1XlhLDRRAvtafubyqfOro6Yg/2d/R54T6UNoUmEX3lQ6l4Eb1OZUd1KLwzVTkW21TvWtdDB30L6TOddF0aXVniq0PZr+/GbqDMv1LaUZFH0qpi5R9ha56Yn8mVqfS8GptF17oXUK9hduwuXVL1yCbsfIR/xJGYJxQHkS31p8G55uxS9ZXF/pU0QsR/2P/7lEXQ9dV9LT+luVXTtv88+h/QTlUTfXs793rYmhkTXtKrTudgr0RRMVhO+moXwldXtmVBtZabiqdKaZu6ZPeu/Vb6VBMBQU1+jH5T6xK1deAF9X+OHQf5ftWUq5vBXWsi6Arq7pTTIPlUuyb4HSq9K2jv1VYCLJ5WRVygLYG5LHxV/tYdFVZbi7vR6uDD7G986L0eBrWxrYNLxKB13VF5nt8KuIPJvtO9ZE0s7yPoTFsDsihHL8KSve3ZFybVd7Hut9W+NTSa2Hb2d4ZRH50SWUX+ixkv/R78AzWseE1iWwP+yLElm9N2dDkyh4U1higuu9iTdfaj2VkJd3pVlaR74UYFrdpRHk1+DSyOfrnKdsL9a6rSKNu9THk26ifd8rT4tsSmEtfBDfVq8jGIJpd1peei7B46qE8WqL/QmRL7kH6omsu+yZgoyY0hNGtZf09PUyXvI/rQlJ9OP2tsjvt9s+nH4ItXj0osIVvqLDNKsnt4akVPZkt4qi0tG+Ry8SZc5IjmWj97k5ZFfpWs8gslND8EgqJcc5G3ONfQB+H7mXtOTqzOJLHitD9tMv/JEU1BtFtZf1Vz3f8LC5+s0blpTXHH4buoX3+hY66y37XOu9LPdwMlTRlVVtLviUl1OCmxJTWNaY6mG6uHtQMIzf2SqO6Ze9t48ePb/Kz00Abwj3nzJlD77zzTpPGL7jgAgaWyQJtqIsydarlBlz5b/xt9erVtH79enr88cdZmOq8efNYeKno9SZ2xJ5HG2504cWGtMfwWkNqZGRjWluwwybbkNieFsLtKWRUa4J5WmaQo8OTwBmPNk+QT4vy4i7/8DDD/8OLztlwI36bATfp+1Mn0fKsX2hbaYZVfEpvAH6D784bDH5bw8OuZEPPmlu3jC1hnn+KzzmMp3eHzjHUAT0ZFfW8gHPw4fuEJ5ra3OO7e+P4T7Sp5HRoKc/GC88jeIbwGzhX3RqZuqVnFi1eNNwYdGaN1fdW19dW82RTZpFWe6tSD+GZC35LeDmBBkBM4oLnYTCrGR6uH1HraFHme4TnLsI44X2vN1s3OFd/LNzNQsbEcmncQLq700WMCPxfR7+m9YV7mgi0T3gHyqkuprza0xeqqATibfD4oPAMtfhv8PwgaxsSGFweP5hAqP1u1i+0Km+ztW1nviEZWbUOrTA2Cm5vcB3Rkhc8+mHzIhshvHRDvDyEVFy7oHsIea+or2G6Nz/5fJrYpj9dteMlZkdyfki9EhTXeTzrjJ7qfber63N5wbZe0PFCevXYOiYzXq5uO5RFwoiFe7TBc3lElOWixB43Y0v7FrW8nVwte7X23CkrrN/1jfWM7scvK5dCkzs6NSTICfboR9m/s6y0yE5rpKglnxsTnUYNoBrw9aOi2gry9fFh3y2KyA1oVF5ac6z0sFYbDzKeAhtw53nQiBwdPaMlq4aqKqrJy3ObRxuXdVpAHL3ez+Io1RKKUd3SOzangbbi4mK68847WYinCKjBu23lypW0aNEiaaANHm0IDeVA27vvvsvCTkWPNiX4hvbbtm1rfUYpAC2gTXnQwIc1p8N57KO/YvuLDPBRcyv1VqAN7rDgHQOHHLLGebthoFTwi7Y+y/gDeHFmUUcbpxfZTrS4+zTrv+EmD762S9oMsFEV7iLtjoUVbScERTNiZyPz4qnFQO/i4W31OY8WvChWDL1Dd/dw4GgfFO2WLEM8bFgGQIZL+4fZm1jGMCRKGBrVmXEcfZG3mfFWtA+OpSXdr9c9Pk8bfS7poJc1gm8xYnAKLTzwIQNLlVxlXtZdze6IoWV6uSl5iPsXuZtpWe/Z1lA/MTSev9gE2vRphOxaz/crPVmHEfoMTi6tcBkQQoO3hhNqA0AFWMEL3jUj8WzaUX6cwnyDqLC+nBoaGmlwZAp9c3IbC6t+pus1tKn4oJX7iz+rBAQByOJyECHynCJBn6TM0FFH8sJFMuaT035o6dYLGWvZfIEEPDEoiu5IvtCrQ0j52oVw42W9ZjMPHti87QIjqX+4BVjgmaKN2Ft4vjUBbRgPB10Bbmwosngo8YKkbnM6nGvzt3sOfsK+47s6XkRnRXZmoeHI5KqVMEN23XKks576vbUCbaL8qjIzXQKscFn1CmtPL/WYbihpCv8e+UXMebF9CNyRYgFnNmwIJThuVLe05ph/C/Z0DeAzLsfdcR50p46bQJs+6RrVLX1vIXIaaMMLP/vsMwamjR071sqZVlZWxrzPJk2aROHh6uSLAM2mTZvG+vz+++9TWloarVmzhnmooahxtH3//fe0Y8cOWrBgAXsX2oiIiGDvUStaQJsyi6j4QYkfIjbq69qNpJL6SmZcdglta8Mhwt/pqQnTmmBueANIAu+KUQNDrwIZra+Ul7L/aPcfnS6hi+OMueurcVmBFFaLb8JdG694m4gDjhFi3ubWLaNz3BzPGSW4BSH8p7n/dfl3s78imx0mOceRLK+S0nOIy1IGqNMjd1O39Ejr9OHeqJ7pe5v7avP1EUbt4h7TDCV2UHo+AzzZV5FFDx36jHUce9AVxzuYHm06plH2e5TZr+BFwBMYcU4idAX8OMjkiWQ8RbXl9EzGN6rgG34HUNMhKJb6hydTz/CkJrYPT4hQ21hPmVWF1DkkjpFuP3v0G/qleD/zNEJRy16INQ46JONJqSZCWVnpEH+rqop5AI8e91DTkpeYuAQC0Osl6WmhgRsSfb6wTV+6P0Xd7nc10ObtMnE0B0pwAd6LKLBJwZcIEEUs/OK+Z2h7+nuHCW0UE2sAACAASURBVAyEBcgGnmV73yLWAXhTuTozsaPx6f2de1g1R/ZmT61brgLaxDPM8l43Mw92vWXyzqWMj5MDWJwvkOsgeAPh3ILoMuXZ1ai81PZI5bkf/UHyw5rGejpWVUCFdeUU4OtPg8M70bKsjSbQJjHR2Gfg5PNh9u90WUga3dnrbxJPeUcVo7qlt/dOA235+fnMm2zt2rVN3q03dFTMOlpfX09vv/02CxEVs45mZWUxDzrwtIET7emnn6abb76ZUlLUyRUdAW344J/scrVNJhaR+FcWsPLUhGlNsNJYku23XoVxVX01eWGTxmaOTGOHKnPZwosbS5EcWfb9ej3U+AKMzEzcW8jZMEKEo/5Vkk5HqvJYt3nyBdmQUT7W5tYtWZl7Qz0jAIjy20G4xOjoHk4PJ7O6gG7e8zaF+AayUA1kW/pmwF3S7aJfIB1HWVewm7nWf9p3rvTzMhVN3ZKR0uk6XF5G9Ezfm9xbW4+Hpd6egAqgrrGeeoV1oL4H/U2gTYcA9XyPajoI4ApeAwjXxB4IYB+FUyMMj+xCz3S7xqZHyEJ57a6XraAY/xGXj0hQAFAOyQ20vFm0hretLIMeT/+SZiSOMXxhZk90emSlYwpaTVWAoCgc9NCSFw7S20ozaU3+NhYupfcyEO+BxxP+zxOF6709bxNu/xm1g5UebS0daMOajIQRPMQb4wF4hhLlH9Ik2ZlIgj898WxGqYOzEupyDjCe7ARtQF7jxo+jnOoSZudG+Fu4j72pQE8r6i0cZqty/2o2IMVT65argDbMIf/mFnacyNZyvXuBSJtz0dbnbNQCeljZUEPwmAalgTuBNk7hgg7grPdY6pUUExDKsqG2CQijY1WFlBgUTe9l/dJs+uHMN6OmW9B73+oat4WOltRVEoB5eEWbQJv67HkV0IYuItnBrFmzKCYmhp5//nnq1q0b5ebm0t13382ykXbu3Jk2bdrEuNmYAbl4MQ0fPlxTNznQBmXw8/GzpjAXgRWkvFbewCB7C5BuWfTeU4un1kCVSL1RA8OZj1zPs47kxV3X9Rp9vA+c900WNOE3/jASEMoCoAWHUfy3XmCM9wEbCoxYlPjACLqp/VjGH6K3OJKV3vZac329AIia5xgOlkt6XG943iFffI/3H1xJ5Q2nw6GN6jLaQz+zqotdHtJj6pa+r4HLC3xkyKT7es+ZlBaqndREX+vurQ2wBEYXeLLgvQlvBlkPS6M9M/VLn+T0yMvKwdVjGiUGRrNMr8V1FdZwT8wvBwi4vmoBBo+lf0k/FOykCTG9aEq7YZRXU0qDIjs5tQbydcvo/ulIcnpk5aitM+F3e/ICt9OyrA20IucP3V4csK1R9GamR+ZTRKUgq72eIh7atXTLBNqaShRnGs7N+Le2Z1krqAFtsF9eP/4TC8nlBWGn8CIEl7XSuw26lTqiLz2d/hX5+frSyz1u0DOlHqlbUFtOPxftJXjp/V58oNmAFE+tW64E2nBh8n3BTjZPt3c4lybFDXTI5Qhbg1/QiHa5o9BNdwJtb53YQMuzNjLHmnExvei2Duewsz+8srAOIRMzftPrqOERBZZ4iZpuYX0Or/NxG9CG7wo2pQm0aU+Q00CbVoioTOiohN44XQVAW+fbziduDICLDaEKIjm5UY4QsXOeWjy1BCKGhqBOSwfa+EKHWP4FHS/QZfC/deJn60FSD2k8B+fgQfd2r5sIQJksUKecF5EDECTSC5zgPWlu3XL6I/RgAzxkRPYGmocQAFyb1X4MO6zigAr+iJntxxjuOQ9FjQdRfLsRNCGmJ+M48bZi6pa+GeHy4h5h58b2ppuTxhvyutX3ZudqwzuS6zZvqUtIW+Yx7M5i6pc+6eqRF1/r8AaEQP1S1DQz6FVth9Lo6O40f//7rCNqIZz4O7cfuJcQDwnV13vP1tYjK8/2zDvf5khe3OZC0opZ7cdKDQIelN8V7CQ/8qHL2w6WXgehX9nVxRTsF2ATTaL1UhyE8f9bSo7Qw+mrHNq32Ne/PrmVxsWksXA1vUXp0ab13ehttznrA2hTK7gEVgM7P8n5g5Ye+8HmkSERqRQXGEFHK0/SVe2G0nmxvdnvkNfydgfpcGUu+7es/eUpeWB9W5nzJzv3wYMKF+rgBDNq3zvTb0ffoTNti89WZ2dTUEKCS5rD9/rI4c+ZxyuAyn93u8YKrIuRPwDWwCcMyoHiukoGyJbWV9GsPW+ytQEXexy0g4ckPCUzqi2JdHjpHdaBJQzjxai81EJHedLAvyedQ9claDvomECbvNqAx/Whw58xyqoHo8bS+V3Pln+4mWsa1S293XYaaKuurqY9e/ZQz549WeICFCQ0yMjIYOGcvr6+evvk0voA2n6+/LQbM25jwE+wu/w4Q2BdRXboqQmzJxwlt9xiFxGmu3RCTjXmSF6ih96VbYfQHckXSHVjdd7/6NmMNda6egwkbBjItoQwPxxQPs39k/2vuOiLnTheXcg264yqArqm3TCb/slw6EgN6JQRY2buk5OWXqBNuaGKgLW9ubfXGxHU0AP0yo3QtbUcfYeufVvLb43LSwxBcMZT0RMSWZH7J7uhFUnwkRESa6pRfizZfpv6JSspSz098gLI8VHO7/RDwS7rS3CIBLE59qY3TqxngERWdRHl1JTY5bRCAzgAXRI3wO06oU8i2rX1yMpV72zJ7TiSF98Lr2g7hBZI2ltiiKEe0AKeI/BoQ0EIolqoIQd7kfEwveokfZu/3Sp+mYtk7qViZM4gq/faHWJeyyh67Egj7/PEMyLQBgAEIeYAQ7SAtp+L9tFDhz5l9S6M7dckwck5sb3p4dTLWdc/2vA1vRK2zToMZy8qXSkP6NGqvL/opczvmzTbHICgo+/QVWOvyc2lwLZtXdUc7S3PojsOvM8oBi6LH0ST4gaxCAvQEvDs4/jNz8eXsmuK6LPcv1hmbFww/1Z8wAqOA4xDiKZaUYsiMyov5RkMzg9z973HaImQtGd4VBdN2bRGoK22qMhlwCsXHC40Vp/cQkcq85h9aQJt6irlNNAGjjYkL0DiAp51FASsu3btoo0bN9Ls2bPJ39/fZR+73oaUQJvy+dYEtAEkqqcG8iUf6hmWpAkQ6ZWhO+rLLJ4f52yil4/9yG6f4BF0efwQu6FzoidbSkgc8yLTe5B86shq+jZ/hzXrLA4uuLXrH9GRUoPjKDEohokjt6aUrtqx2CqaKe2G0zmxvSglOI79DYTgf5QcsgvUycpVRlaybbX2evDagUEOcBahuo7CltSAOWQfXVuww+GtuZYsJ+9YwjxE+oUn05Ie071a5KZu6ZseLi/M76OHv2CZYb3pUKEcDfoJzksYQfDazKkpZv/tKXDQ1C9j+iX7lBj6jvmdn3w+2/NEKgTMNzI0Pt11st39EM+AR9LRminbN3fXM3VLn4QdyUu83Px58P1U01DPDs1qxPYAseC58uaJ9fRl3v9YR2RtaTyL0GRewO2Gw3iYX6D1b7CvdpRlMuqW2/cttxkodHl+xwusiT60pOAs0LYq6RhtLc1gzbcGoA1RPQBCGk+F+YJXD/PQIThGlV8P9QHE8fLa8XWUV1vK9g+R6w3rzdsbvqB3wk4D/vBWeiT1cooJCGfecusL99CAiE4MVPVUAaCTV1NGDY0N9ELmWgb2IKIJXlm8IGu4p9c7R9+hq+TjaqAN4eVPH/nKmrWWJ+aau/89OliRQw+kTKLXjv/EnA/Uiph4AqBvbEA4VTfU2lwAuhNoE9c3RxfgnLe5OZJlODP/St3CmH8t2k+h5E/Tgnq7FHhFP8WLFvz7n9Hn0cgu+j2InRmzM8966ls0DLTBaw0ZPxcuXEgFBeouyXqTITgjMK1nRaDt0riB1hsquDnqMQ4c9c1TE2avH6V1VYzwVA+3nKNxuet3WXmJ3ABI3f5Sj+tZl3DAEDdI0RNpaGRnmpowUjfIhnZFTxXl2NsFRtGyXjfRE+mr2abtqDiTzEFsW1ZWjvpzJvwuzh8M/7NPJTXAzZtagUs7PEPEjZfrEvQLhpiegrbQZnxABC1Nu0E6lEbPO1xZ19QtfdIU5YUEFY+kryKEYGJdUjPYnQnBE7NG6uvl6drcYIQH29Ie09ntc5+wJJoUP8hok7qeM/VLl7h0ebTxlkvrK2lfRTbjChR1UPRwlwVB9PW2eWubuqVP/o7kJR5EX0m7kSL9QhgAE+gLbuNgGyAMvDwAXJ448iULGZK1pQF+IGQU6yJ/jpPsc443rFmrcjfTX6Xp1gF2DG5D46J70qT4gRTo6+92wAay6jCsF7Mz9V7W6psVz9YWefE44JkcHKvaCcwRzhO1DfXsdyS44WXqrlfYf/ILmyd+/YC+Cz7CLnN4+OhFcQNoarsRLHzw0fRV1CssiV1+8iy47h45zkP/d/gzBi4CIESkytNdJtMrx3+0AoXNAaA6+g5dJRdXA23oFwC1ew5+zLjM+J7CL5aV/VaCmuIexO0irAeYJ/wb64kngDacy9Y4SErmyogkV82nTDtK3RKBsB+SZ7sNaMNcg398cGkwBScny3TVK+p46ls0DLRBSvBcQ0dnzpxJR48etRFcbGwsLV26lKZMmcIIT5uriEAbFlXEE6PgNk6NBNRoPz01Yfb6xzfO1gS0Yby4JUGWoIqGGit5NwCV+sZGa8jmxzl/0MvHfiC1rGp65lTkVsMBGkbI+sK91iZGRXWnX4tPc+HAZRo3MwDe+C0fr/x4l7/R2Og0Pa9XresNuuX0IDzUAICu+3d9RDm+5ZQQFE0hPhai5UviBxDABnCMiEUreQLPPMzJ4qEXuN1GBtHBkeoZjtFuS9ugTd3Sp5iivMSDqTIEBcbjF3mb6dfiAzQssjPN0Mn3B7B3zcltup8TRwMAZlHGWhZayI1c5QWFvtHrr23qlz6ZuVJe0E8cMuGRNMxOmIy+HnpPbVfKyntG5b6eyMjr9n3vMk8y2D6BPpZIlF7hSYyD7YI2/dge+tXJLbQo49smHZUBc7mXFEA03gb25EvjB7KsluBxQmTGzvJjNu3/PWkCXZsw3GOZTbms4HmjBUS5b6Y80zLOCydryphHm1bhSeQAtgIIwb4G8PWr/C2EkN5pCSMZR+nV/32B2VzQgWVZG1lzADTAwdUpJI5FGeDf93S62DrP7h7lrfuW064yWz1aN+g+dvZ7+shqKqqvpCXNQK8j8x26QjbuANoAjL2Y8Z0N7ZJ4oYNEAgDhAIwD1OSALMbDPeDUxsYBNzFhIa9nVF5KW1xMgOho3luaHa8lK3cDbTwiaEHHC+mcmF4UmHXSBNpUFNwpoA3tAWxbt24dDRo0iGUK9bYy98WHadvZgYbDwGTHY3QxkG1fpl5rBdrYIn1wBTu08sUa4VCItYcnUkJQJN246w12a6WHJ0RLpnsrsii3uoS6hyUww+/qHUuof3gyI/3lJTU4nnJrS+ipLlezG08cYGGkwpCAkerv46caciEzj8o63qBbRvrdXM98vn4NvRBhCWdRFvAzjo7pwbw/OKiqdsPFQ1DxPMihYWQiUyOKGmcgAL6DldnMOw71jPK7eVpmpm7pk7hSXhO3PMsyyz6aegWNj+1F8MbYXHqE9pSdYCS/0BsZPiFlL9AOLhOM8myKIaNouzm4aPBeU7+c0y99T59ZtU3d0jffMvKas/892n4qXFLZ+nUJI5g32vayTOYdpCyOgDZ4rYAvEGviggMf2ISMoS08PzGuP8FDBmV6wtnMgw2hh3ozmuqTTNPaXFbw6PJkuKOz/dbzPM4LANIQnqtVAICgAFwTC2halmf9Qhe16U83th/N5gwhvZ/2m0v3HlpJByuyGcivVhzpiZ4xqNWFniGc+cXMtTY/w9vunV6zWSZMcITBnkcCLE8Xme/QFX1yB9CGfn2Xv4OeOLKaJeCZkTiGRXCgPJh6GfUKTaL7Dq1gHG5/azuEZux+k/G1XRY/mK6Il0+WIo7fqLw0gTYJShcTaJPTQJ5AEHM/Oqo7+ZzIMYE2FdE5DbRpTYdakgS5qXNtrTMJaIPkcAPX2jzaMC6eHRIhgCdOGWv4OxZ7ED+nV+a5jRMLgAwAFJ65DV5zCztNZHw2KDxcx13eIkY3Gtd+SS2nNcjr86RjtO3UgQGZP0HKqiztAiMZSbgaEIL5xm2NSCAvPo+04Ne0O521iIesArTDM80FbOidJVO39ElMKS9+4EAmLmTdswCtfzZpVDZEBQZeYlA082bDmgePSr0FnmyPHf6ScUSC6Hpuh/NoXExPvc24pL6pX/rEaMpLXl6mrORlhZoy8hIz2cIrBYAaB0zAVysCbLhkRHIxeCu9l/0rIYnCbUnnkK+PDwsXVBbwgQHceTfrF8aBCg+2v7U9i1499iPzgoF3FOrgN7wLa58aP5y+URurLSMrYy1711OI8LEHtGn1VvTmviflYnrmyH+s0SS1jfUs4ys8FhFShrlE2VNxgoULg7sWVAtK8M5VkuEho7jwuiC2LxXUlbNLVYSugsMSBXXUEnC4qg/22vGUbrkLaBNBKABtOBdhjt/sOYtCfAPo9+KDND62J5tfZGeHU8KUdsMMg+VG5aUFtMlcfLYWoA3y59nI3RE6yi9mcNF8dkwPqj92wgTaVD5+lwBteXl59Pnnn1NRUZH1FZWVlSwhwquvvmpNkuCJRUz5jptff4T2Dg4w5FWgp79GFwM975CpC0MGBLZqho7M856qY0ReoouyWj9f7DGNBoZ3cssQsFG/cXw9C6MYFdXNowSqRmTlFiG0kEYhr6p+bRhxKzZVHAiQMQmeZsV1FZRelWdz22qP8BQZGz/J3sS8JVFGRnWz8vMhjPjprlezv4sHlH4RHZslJMHI9Ji6pU9qSnmJrvkAWeEBC09bHEBnJo6mZzK+YcCrLOky2sNFAtYbePDKPsdHIQLEruKI1Cch29qmfumTnikveXmZspKXFWrKyEvcx/qEdaBHOl/BLjL5JSPaGRyRQlfED6GhUZ1ZBwCgzN/3PgPOHky5TPWiF0TqBbVlrO4T6V+y53AZhQM6B+qGR3VlHm8gU7+wTV+6P2WSvgG6sLaMrFz4umZrCh5tRrwFRaAN3MVIsoNogdlJ49hYALb9+8g3DGAJ9Qti/H6bS9Lp4fRVbG98uccNbgG6RK5m9OP1tJnUiQHGZV4TAuwp3aorKSH/SG1vRaNKx3mIu4a0o4lx/Vg2V60IDugJ1gV4pRotRuWlBMu4s4ZMggNvAdrQDz0ckUpZiev5F0k3UGxCB6PTYH1OzBjNQ4P5RXJVZqYJtKlI2Gmgrby8nObMmUPvvPNOk+a9IRnCheufoIoInzMGaHP6K/JQA0YWTxFouzx+MONA4uWuThfRpLiBHuq9Z19jRFae7aF3vY3LCzxrk9sOVeW5Eg1F2VAGTk4vhtcgdBkHEZDuojzR+SpryLF3SUW9N6Zu6Zslpby0kqdww1Mtq629N3LgDsk0AO4+2+1aQnIX2XL1jpeYlyYOMw+lXkbdQxNkH3VLPVO/9InVlJe8vExZycsKNWXkJR7MsIbBcxucVh9k/8oup+ClMi42jXqHdbB6m/G9VAtoQ6je8aoiFrIHDwsAaVfGD2HebCgi+MZHJOsBrE8C8rVlZCXfmvfWBAAqZnvV01NwJ3+Q/Zv1EaUdBbBNeeEv2vCOMj/q6QvqQr8A2j595Gv26LUJI+jWpAns7xX1tYbHqbcfjup7SrfqSkvJP8LiTejqwudxcrthtCLnD+mMw0b6YVReSrCM21Yy9r63AG2gsLk/5VJpsdkD2p6Lv5jO6jhAui2tivCCxZ6AYgJtcuJ0GmgrLi6mO++8kyZOnGjjuVZaWkorV66kRYsWNatHG18QZFBsOZGp1zK6GDjzzpb8rBF5idltEFaANN0nqgppS9lRllHP02m6PSV/I7LyVN+88T1cXthYu4a2o9GnMo8q+8pBCSO8fk8dWU3f5u+waRLeTEZC/ZpThqZu6ZO+Ul4iYCu2xI05o0Abb2tYZBe6s9NEqey1X+dvZSE8CJX+rO9cfQNzU21Tv/QJ1pSXvLxMWcnLCjVl5IWsxDz0XZklsKK+mtTIytXWQDE8i2co/Sz3v4xEHYTpL54ioQdwhyyVDx7+lA0GvyHpwi1J4/UNzsW1ZWTl4le2uOaOVJ2khfs/YN5iKDJ2FKJCEGaMAr5leOvAbnK2wMsK2WgRlvx9wU7mXQfuOG+M7PGUbjVUVZFvcLCzolV9np+rAa4jHNidVClG5cW9G7ld3hKBNnCRw7MXlEkyxd1AG2S6u+wEy0CMi+DXjq8jeLSuPEVxYnq0qc+S00Abmv31V8vCOWrUKOtbysrKaPXq1TRp0iQKDw+X0RG31EHo6LVXTaae4UkuWdC1Oml0MXDLoFtAo0bkxQ+t4NZa6SUHSU+I2oisPNEvb30Hlxc2BfDouQOA5e7zogzcDea7Q96mbumTqizQxg1PzpFhL+OW2AMxFJX/fW7yeXR126FNOoqben6z+GvRAXo0fRWr402JOEz9ck6/9D19ZtU2dUvffMvIS1x/ZDw/0AN7QBtP0AVuN6yFCKMHcTY4LcGRhb0ZWU55aCo83eYkn9ds3GxcojKy0if91ln7rgMf0Z8lh9ngZMEWDraB2oAnE8Pzah5wslJbnPkd4zTlnLpv97yJXbJ6Y/GUbrkTaEOCOIQLc05iXDC7AjBVmy9n5MUBQXjItjSgDfbd2M1PNfmuQCuSVV2sCr4pZTV551LKrrZQernCo03NPhWpckygTX3FMQS05efn09SpU2ntWtusLspXeEPo6H2P/x89eP+DbncbdmYx8MbNwN19MiIvDrR500HS3XJC+0Zk5Yl+ees7PCWvrOpCyqwuJNzsri/cQ5fGDaSJbfp5q1hU++UpWbUoodjprFJePHMtDhkgnQWwuyxrI/NshOHJDRNwEV3V9ixqaGyk4vpKKqwto2PVhTQssrNNaDOvj5viCL9gdojR4iu69+AKKqwtZzeLnKT83NjedHPSeLcZvXrn0dQvfRIz5SUvL1NW8rKStSOMAG1omwNqPAyUe7QhSykAFPCy4TeQ49+SNIF5GiUEWTyZ+BqK/74j+QKW1bu5i6lbcjOw+uQW+s/JrVRWXEqP9J0i5XkjXlLiEgn7IpJg1Dc2UuIpnZB7++laN+x6nXHvooBb8OW0G/Q24bH6ntItdwJtYog5z+bqLgE6I6+WDLT9VLCbcRremDiaZgrZcQEow7ZU425TykoM1X4+8TIa0r6PU9PE5x2JcgCyovQOS6J5p5KMmECbunhbPdD20EMP0eOPP+6Ucsk87MxiINN+a6tjVF5I3d1cmaiaaw6Myqq5+tvc7zXlJT8DpqzkZaV1WIXxsbj79QS+G2R8vnnP2/R2r5tYw2o3gOIbu4S0pWW9Zlv/xOsjo+2giBS65+DHjDAcQF5pfRUdqypgYB7AOiT7EAvIxJ/pOkXfgNxc29QvfQI25SUvL1NW8rLSWruULbgSaANfaXFdJW0o2kvg8wr1C6QXuk1jBzSAbGJYH3hP6xsaaGHHC6XAGn0j11/b1C15mQFM3f7bX3T++HOkH+IAALwmh0Z1obeO/8wuLP/eYQKdH6sPDECW7Yu3Pm999w2Jo2mWAExId8pDFT2lW+4E2gCWcmAzKSiGgS3uKs7IqyUDbUgyAQ7gy+IH0Z0dJ1rF+3j6l3RJ3ADdQNvTXSbTqOhuTk0T56fmXsloLDk41tqmCbSpi9cQ0CYTFipTx6kZl3zYBNokBeXhas4snh7uarO/zpSVvikw5SUvL1NW8rLSOqzCGBJDO8VMUQhfzqjKZ4dNGKc+RJRXW0Z5NSXWF8OQAicRwqhAfgtCZx5qioQePBxGrad4dnhkV+oXnuyWLG76pNO0tqlf+iRoykteXqas5GWltXYpWxCBNtlQQLTBw9i3l2USwgn7R3Skf3S8hHmrLTjwAVvDsMaNiU5j61S0f6jNq+ERV9NQZygDpj4pyNU2dUtOTv/P3nmASVGkb/xbwrKEJbNklgyKOZwBFbNyZtEzEAQVRcUACooBVERRBATMigqKp2I4w1/EeArmHJGc05KXsMuy4f+8BTXX29s9UzU70zszvP0895zMVldX/eqrr6ve/qoKqfCB6ZtZs+Wk4080vklP2A+v3Va+37P0FDfjEJ8LG//D6mAzCA/Yl6119YbSt8mxsm+ctwkyrqRPwqBsq6SwUNKqVClvcX3vx/JF7NXVIqOeOiQlXld5eCWz0DZo3jT5cesS6VKrhTzR6X8RmhgTIsLNazuRcBFtQ7PPUAJdeS49HsVpvvhgUiWtcqkoVApt3nSjEtqcWW3atEnGjRsngwYNkoyMDKlevbqkpe3udL///rs8/vjjcuCBB8pll12m/hb0RaEtaOJmzyuP8zR7QuqkIiu7tiQvc15kZc7KdLJqkmNuYZ7cNH+aLNixViXX+7C5D0/AkqsPN/4RyhJRITj9T18VfTpfpLrSviIRKv138jLnRVbmrEx9Fz4MLNyRozI+MLOl9f6megNyHMjySIeearNsHFqlTyTFxKxJtdplJuYQ6vKLdkn1yul2lYpTatqWHVhbXu5Ib+d7zXYPZi2mYG+/sxseLBmVqtoVPuDUtqwCLp7x47AkvKikOO68y8MrWYW2R5bPlDdzflBtAUHrzf1vkJ0lhWo/yzsWvu57yquTlfbFukFxQuzAFicbt68zIfxzbmG+nPXr7sjR1/fskY4DSJwfTSi0eeMtt9CG/doGDBgg+H808plnnqmEtxYtWijx7YsvvpBLLrlE6tevL9dee21IhIuqtaO4iUJbFNACuKU8zjOA4iXUI8jKrjnIy5wXWZmzMp2smuaICLeX134tn2z8U06ot68Mye6uNgz/ZeuyUhvg4lS34pJi+XTTHGmT0VCGLHhFPeKgzGyZ2LGX6eMqJB3tyw47eZnzIitzVja+Cx8BEKGCyLNoLj25xfIifCjAheg4LIFvlJ4Z94l5EP1i/gAAIABJREFUNGV230PbsqNoy8stAmDvvi41W8iUNbPUhyTTzfX1QRyIhHui82XWwrBdLWOT2pZVbJ6avLmUh1eyCW0YE+JDxLCFr8tvW5eFGk0v1Zy25it5f8OvRkKb1yE1pgfcuK0F7wREK2N86jxl1J2OQpt3P4uJ0IaDEb7//nvp0qWL/Pnnn3LllVfKTTfdJP369VNPHT9+vEyZMkXuuOMOyczMDLTHU2gLFLfxw8rjPI0fkiIJycquIcnLnBdZmbOymaya5uocDOEkvk2F2wWTkHDLtnDk+8K8HDm9wQFye+uzTB9VIeloX3bYycucF1mZs7LxXdgHt3IapLboloPpyS2ENRzSgpNEe2QdrqLVGlatZVfoCkpN27IDHw0vnD6aU5Ars7bMlT5NjhFE3Fw3d4rM2b4q7PsP9oklyViO/NWW+YK9rE6pv5/c1eYcu0JXUOpoWFVQURPiseXhVV6hDVtyjO/Ys9R+kvGEgvHg0vwNKhIY9t2tbmf5fPPfclhmG7Uk+v31vyqfekzdjurEXvflZKXHljg4AWNKXH73+dUJ/QxbmuCgr793rJapq2eL85RR930U2rxJxkRou+WWW9SBA4hiW7FihUDcGjZsmNxwww3qqRMnTlRRbqNGjZIGDRrE007L5E2hLVDcxg8rj/M0fkiKJCQru4YkL3NeZGXOymayapqr8wQ25z3hhLZZm+eqr4tH1+nguSGu6bODSEf7sqNMXua8yMqcVTx8l9/TnSfdQVib0LG3Eu2aZ9SNWryzq2n5U9O27BhGwwtLD3Fq9vKdG6V25erqEAy9pDRc5A0EhDdyfpCl+esFS5R/yF0U2nrBrtQVkzoaVhVT0sR4anl4lVdow5L3Ue0uDOwDAewfYzvszYbrztZny31L3inTENgDc1LH3mpvTAjP+mAZL6ENJ0Cf1/BQdYKpPg3atGUnr/pCjqjdVq2i0HsFh/vAS6HNm2y5hbYtW7ZI//79pVmzZtK0aVNZvXq1LFiwQMaMGaOEtsqVK6v/njRpkjz44INSr1490zaOSToKbTHBGPNMyuM8Y16YBM+QrOwaiLzMeZGVOat4TVZHLX5HsCn0fUt2L7PCZbMRuV0Ngk1N+7LjTV7mvMjKnFW8fJdXCZxCm17yVL9qLamZIPuvmVCjbZlQ+l+aWPHSQlvPJkerwzNwIcKnXpUaUqNyNRXN86/fHy1TuMn7XJkQp9WaUIsVK5NnpUKa8vCKVmhDJNc/fxmr9kfDSoNxHS81Rgnhq0papTLpEVWG6DJceUUFnvtRTlz+obye871KA5FveJtz5ZI/Hi+TF5ZZP9j+X1JQUiSFxUXqFGe3j5+x4Td1Mj2i2M5ocJAMW/iatdCGww+qV0pX/Q4fTSBsn9voUOne4ABPHhTavM2k3EIbsn3llVfkqquukq1bt6qloU8++aR8/fXX8uijj8qpp54qTZo0kdatW8vw4cOV8BbkRaEtSNrmzyqP8zR/SmqkJCu7diQvc15kZc4q3pNV5wQ1mSYO4QjSvhLHvuxKkvipaVt2bRQUL+3HTqu/v/RpeoxUq1RFstJr2xW2glMHxaqCqxmzx8eKl17uBpHh0U595LONc+TFNV9K7yZdZf9aLeTVtd/Km+t+UJP+HcUFaj832JbenD1mFYpjRrFiFcciJlTW5eEVrdAGAN1/fli2F+9ULO5te74cX2+fiFwg0H2+aa4cW7djmROUb5j3ktpTFycsry/Ypk5rdV/6NF78rpdoYo9eCHNYtrls5wa1tBoCIE7+RFQn+sABmS2ViOdk5YwO3T+zpQye97K10Ob+aHJQrVZhfTmFtjgKbSUlJbJw4UK1bBTLR9u1aydFRUWycuVKycrKkr/++kv93rhx44iGGusEFNpiTTQ2+ZXHecamBMmTC1nZtRV5mfMiK3NW8Rba9ImjeE6inyZqSo32ZUpqdzryMudFVuasgrSt6Tnfycr8TWoPSezvg2gLrwgPu9IHm5q2Zcc7Vrz0IQkQEo6p01FF0uhldPhNR9cMzT5D2lbPkrdyfpBiKUma/dmC7Id2LZi4qctjW+UR2kYufls+2nPi+5F12stD7S8KQcKSzQ27tpdZUgqhGAcGYP+0NtUbKf/3/vpf5OxGhwjK8lD7i2X+jjVqz7Ozsg6WMxscVAr8hb9PkrUFueq3vk2PlcubHSdbC/Nlc+GOULqefz6h/hv7Xn6w4Te1pBOHidzd9nyZ9d/P5YQTdkeCOoW27g0PVJGg4Q4ycFuAc//gVhkN5IF2/4q4zyaFNu9+FHVEW0FBgRLTqlWrJlg+WlxcXOoJ+G3y5MmC/duCXi7qLAiFtsR0oOVxnolZo/iViqzs2JKXOS+yMmcV70GyFtq61u2gBjWpcNG+7FqRvMx5kZU5q3j7LndJludvVD/VqVK9TGSHXakrJjVty457LHld8PskdUiC86pROV1F7uCC4DZ9/4Hq/zft2iHplSonxWmjuj6xZGXXSsmZujy8nELbrQtela+3LJBR7S6QY+t2iggDYtrc7Wvkqr+fU2n1x8/tRQWSV1ygosxaZtQvlc/jKz6RV9Z+IzgF9/ysw9Sy00Hzpynh7cZ5L8mhma3VoQIQx3DQwsMdLhGc6ImoTOxZeNJPo1V+iOjUSzSxFBXPwoXnjlv2gToExHnheU927iffffGlp9DWr9lxSuhz1iMSAKfQdlL9LurgLey1Ge6jCYU2b6pRCW25ublqqSiu+++/X6699lqZOXNmmSecdtppMm3atMAPQHAWhEJbpO5UMX8vj/OsmBJX3FPJyo49eZnzIitzVkgZT144GGH1zs3SsWaT0F4edqVLvNTx5JV4tS1/icjLnCFZmbOKt+9ylwRCGzbo1nsH2ZW04lPTtuzaIJa8/ty+UrBXFZbI4cISZAgRWEKK/z6n0SGyX60WdgVMoNSxZJVA1YpbUcrDS4tLnx96uwz4+4WIJ9q6K7Fm5xZ1Eu66XVvlsU6XSbNqddUptziM4IP1v8lhtdtI/+bHh267ef7L8n3uYvVvnLq8b83m8sXmv9VhHbjPfU3rco2K2oR9L85bp6LhED02rsOlvks0f8hdrCLi9IWl1LjQLw5ZmBES2iYu/0hez/kudFCIZvHhwUMlo1LViO2lhTaUB4Kg3l8u3I0U2rzpRCW0FRYWqv3XcF1yySVyxRVXyI4dO6Rq1f813q5du6RGjRoyZcoUCm0RTXrvS1Ae57m30SIruxYnL3NeZGXOKujJql3JEjM17cuuXcjLnBdZmbMK2ndBaIPIpk/Dsytpxaembdm1Qax5fbl5vhIJIFSc1+hQSUtLExwadFvrMwUHayTbUmQnzVizsmup5EtdHl5aXHqic18ZveQ9taeZ7UFT9y7+j3y88U8VjYYlmPctfltFUyIqrV31LHl+3/4KKpbMP7fqC/W7MwITf2tfvbEsyFtbBv5hmW3kh62L5fxGh0mj9Ex5auVnKpot0kmnOmIYGd4470XBPm64hm39h3Q//hT133qFhK6v3nNu2n7XSLW0KlKzcoZUTkOEWmXP/qQPU+hWt7OMbNfDyHAotMVQaHNmtW3bNnnttdfkjDPOKLUHG35/55135Oyzz5ZatWoZNVI8EjGiLR5Uy59neZxn+Z+eXDmQlV17kZc5L7IyZxX0ZNWuZImZmvZl1y7kZc6LrMxZBe27sLwqmU4ZdZOkbVW8ba3euUUdpFG/ak1VGL/THO1KWvGpaVt2bVAeXlpo08IYnmwrtGGp51VznlPiWq8mRysxzHnpJaX6IAMIZRDQ3lj3fWi5s02NceJuryZdw/pP+NeikiL1IWNR/jp1uuiy/A3Sb8d+0u/YczyFNi28HVe3s6pHnSo1pLCkSNVL9zFnOfUeb5c1PVauaHacURUotMVJaNu0aZP07t1bqlSpIs8//3yF7sfmVUUKbUb9I/BE5XGegRe2gh9IVnYNQF7mvMjKnFXQk1W7kiVmatqXXbuQlzkvsjJnRd9FVnYE7FLHoy+mirDmJhkPVnatlVypy8PLeWqmrrWt0Ib7Tv95jDrlVl8Q09YV5KpIslDE2C8Pq2i25/a5UppXqyeztsyTv7atVKfk6ktHsB2U2Up+2bpMLRPF0lG9/yDSDWt9lnRvcIBVIz2ybKZ6zjEFzeXeI/uoCDV3RJteSurMGAfWQGg7p+Eh0rp6w1LPdB6mgD3eTC4Kbd6Uolo66swKByJgeeiJJ54orVu3NmmLQNNQaAsUt/HDyuM8jR+SIgnJyq4hycucF1mZs+Jk1Y4VeZGXPQHzO+i7zFmxL5KVHQG71OyL5rzIypxVef2WU2jDcs4+TY6RS5scZVcAEbl27hT5Y9uK0H2DWp0uX26eJ9/lLlLC2EG1suWiP3Zvp/XpIcOU0IUDPbDH28B5U0P3Td7nSrlizrNq3zT87ZT6+ymhDfuu7VuruRxUq5Xv3mzhCv3kyk/l5TVfyxEFTeXWw/6lTucdtvBVJeZpIRB7riGd3vvQmV/vJl2lb7NjSy31Hzr/Ffkmd6GV8EehLU5C286dO+Wnn36SP//8U+3Fpk8Y3bp1q0yfPl3Gjx9vtUfb/PnzZfDgwZKXlyePPfaYdOpU9nSQWbNmyXXXXadqNGbMGDn11FPVGn6vi0KbtU8J5Aa+bMwxk5U5q/K+mO2elPypaVt2bUhe5GVHwC417cucF1mZs+J7kazsCNilZl8050VW5qzK67ecQhuWTN7Z5myjgwDcJUR0JQ6qwsEGWDqKgxF+yF0kz6+eJSfX7yLNqtWTqatnq5NEH+3UJ3Q7Ti7t99ezsigvR9pWz5IX9u0v/f56Ru3rhmg4CGKVREJ7rEV7SrOOPjtoV5Zcu/+ZUrdKDbl/6TulhDYlAm78S+5e/JaKpMNSU72XHKLa2tdoLJM69g6V/Zq/XxAcTGITAZi/YoVktEieg0qC6ovljmjbsGGD9OzZMyanjm7fvl0gjPXv319q1qwpTz75pNxxxx3qv/W1fv16JcQNGzZMHbYwfPhwGT16tDRt2pRCm53/qtDUQRl4hVYyRg8nKzuQ5GXOi6zMWZV30Gf3pNRITfuya0fyMudFVuas6LvIyo6AXWr2RXNeZGXOqrx+SwttWOp5edPj5JDaraM+oEUfQPBazrdyc6vuMmvzXLlj4eulKnN6g/3l9tZnl/otr6hACWk47ACnfeK+Y+t2EohwabI7QAh7rmE/QlzRHPShTwitJpUls2oNJY6NWfZ/ZYS23MI8OfPXcXJ/uwtl3LIZ0rvpMfJGzvdKdMP12v4D1emi83esVUtPsRRW/2bSagU5OZKelWWSNCHSBNUXYyK0DRgwQLp06SLVq1cPwUNEGqLcIJYh0s3k+vHHH+Xtt9+WESNGSKVKlWTUqFHSvXt3OfTQQ0O3L1iwQCZMmCD333+/VK5cWaVBdFuzZs08H8GINhPywacJysCDr1nsn0hWdkzJy5wXWZmzKu+gz+5JqZGa9mXXjuRlzouszFnRd5GVHQG71OyL5rzIypxVLPwWBDKIWFnpte0e7EoNMWxXSaFUVSd2pqu/uveA69f0WHHvZwZBbV3B1nI/P1zhtdCm0zzd+XIZvugNWVOwpYxQNnbZDCUUvrTmK+nZ5CjZVrhTrpn7ghLbdPQaTlCdtPwjlZ0+7MEEHoU2b0rlFtqwdHTOnDmyzz77SLVq1UJP8fs9XGO9+uqrsnnzZrn66qtVsmnTpqlDFi666KLQbRDwbr31VjnyyCPl4IMPli+++EKuvPJKJbp5XX369JF+/fqZ2Ei50ixdulSys7PLlcfedDN5mbc2WZmzQkryMudFVuasaFt2rMiLvOwJmN9B32XOin2RrOwI2KVmXzTnRVbmrGLhtzZUypfaxelSVS3SLP9VIrInDk3k2Rq/y/IqWyWzJF1OyG8pXQobSEbJ7si0IK9Nafnyffpa+bnSatlRtbjUo+/JPTpsUYrTSuTNjPnye9X1cm5eezl4V5Y8V/MPWVo5V07Nby1dC7yDmIKsX7yeFY++eMIJJ5QpbtRCW0lJiaxYsUKWLVsmBx10kFre+fvvv8vEiRNl27ZtctVVV0m3bt1UZJrpBWENF5ai4nL/W+eDfdxuuukmOeKII5To5hT43M9iRJsp/WDT8auOOW+yMmeFlORlzouszFnRtuxYkRd52RMwv4O+y5wV+yJZ2RGwS82+aM6LrMxZJbrfmrzqc5myerbc0uqfckzdjlK/6v+2ubKrZflTI+Lu7u9ekm/TV5fKzCQizX3C6AW/T1KHOUzb7xppWa1++QuXoDkE1RejFtreffdd6du3r2zcuFEGDhwoV1xxhfr3r7/+qpBmZmbK66+/rg4qML0Q0VZYWBgS2qZOnapENGdEGwS+2bNnCyLmXnzxRdlvv/1k0KBBKvLN66LQZko/2HRBGXiwtYrP08jKjit5mfMiK3NWiT7os6tJMKlpX3acycucF1mZs6LvIis7Anap2RfNeZGVOatE91tYsjlj/W8yrM2ZsrO4MKqDFuxo+KfOL94l7836WNodsq/cOO+lUEJboa1X065y0k+j1f0m98aq/BWRT1B9MSqhbceOHXLjjTcKhLGOHTsKDig45JBD5OOPP5YzzzxT2rRpI2+88YacdNJJMnbsWMnIyPBkiIi1Xr16qb+99NJL0rlzZ5kxY4Y6AAGX1x5tCPV7+umn5c4775Ti4mK5/fbblch3wAEHeD6DQltFmG/kZwZl4JFLkvgpyMqujcjLnBdZmbNK9EGfXU2CSU37suNMXua8yMqcFX0XWdkRsEvNvmjOi6zMWSWD38JppE2r1bWrVBxSYy+4jz77VPY56mDp+ecToSeYiGX6YAdE5dWtUlPeW/+zNE6vI9P3HxiHkiZOlkH1xaiENpw0evnllyux7cQTT5QPP/xQLrjgApk0aZL07t1bLRf97rvvlFD23HPPGR+G4Dx1tKioSN07cuTIUqeO4jAE/Ia869Spo0Q57NFGoS1xjNekJEEZuElZEj0NWdm1EHmZ8yIrc1bJMOizq038U9O+7BiTlzkvsjJnRd9FVnYE7FKzL5rzIitzVvRb9qy6dD1UBs9/OXSSqInQ5j5MAU89MLOVTOrY264ASZY6qL4YtdA2bNgwJXY1atRI1q1bJ0OHDlX/1qd/QoyDCIbfTE8dRRvNnTtXRajVq1dPxo0bJx06dJCcnBwZMmSIOo20VatWau82/Deue+65Ry015dLR5LLwoAw8uah4l5as7FqRvMx5kZU5Kw767FiRF3nZEzC/g77LnBX7IlnZEbBLzb5ozouszFnRb9mzOub44+SmedPk923L1c3RCm2T97lSOtRobFeAJEsdVF+MWmgbMGCAdOnSRapXry44CRTLRk8++WT1b1xbtmyRv/76SyZPnmwltMW6nbh0NNZEY5NfUAYem9JWbC5kZcefvMx5kZU5Kw767FiRF3nZEzC/g77LnBX7IlnZEbBLzb5ozouszFnRb0XHavzymfJWzg/GQtv8HWvlijnPhh6WndFQXuxytd3DkzB1UH0xaqENUWQzZ84Mi/a0005T0Wc2EW2xbisKbbEmGpv8gjLw2JS2YnMhKzv+5GXOi6zMWXHQZ8eKvMjLnoD5HfRd5qzYF8nKjoBdavZFc15kZc6Kfis6Vs+t+kJeWD1LmqTXkdcM91k77sdRoYcNbtVdzm10iN3DkzB1UH0xaqENyzvPO+88yc7O9sSLQwveeustRrQlofEFUeSgDDyIusT7GWRlR5i8zHmRlTkrDvrsWJEXedkTML+DvsucFfsiWdkRsEvNvmjOi6zMWdFvRc9qef5GaZlR3zgDnFq6rmCrVE2rLI2r1ZY0STO+N1kTBtUXoxLaNm3apPZPGzx4sNpLzesySRNE4zCiLQjK9s8IysDtS5Z4d5CVXZuQlzkvsjJnxUGfHSvyIi97AuZ30HeZs2JfJCs7Anap2RfNeZGVOSv6rehZrdm5RZpUq2OcQWFJsWzctU3qVa2pxLa94QqqL0YltCVTA1BoS8zWCsrAE7P2dqUiK/KyI2CemrZlzoqDPjtW5EVe9gTM76DvMmfFvkhWdgTsUrMvmvMiK3NW9FvRs8opyJWs9Np2GexlqYPqixTaYmRYQTVYjIpb4dmQl3kTkJU5K76YycqOgF1q9kXysiNgl5r2Zc6LrMxZ8b1IVnYE7FKzL5rzIitzVvRb0bPauGu71K9a0y6DvSx1UH2RQluMDCuoBotRcSs8G/IybwKyMmfFFzNZ2RGwS82+SF52BOxS077MeZGVOSu+F8nKjoBdavZFc15kZc6Kfit6VthzLaNSVbsM9rLUQfVFCm0xMqygGixGxa3wbMjLvAnIypwVX8xkZUfALjX7InnZEbBLTfsy50VW5qz4XiQrOwJ2qdkXzXmRlTkr+i2ysiNglzqovkihza5dfFMH1WAxKm6FZ0Ne5k1AVuas+GImKzsCdqnZF8nLjoBdatqXOS+yMmfF9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UUKbXbtQqGNvGJEwDyboJyBeYkSOyV5mbcPWZmz4qDPjhV5kZc9AfM76LvMWbEvkpUdAbvU7IvmvMjKnBX9FlnZEbBLHVRfpNBm1y4U2sgrRgTMswnKGZiXKLFTkpd5+5CVOSsO+uxYkRd52RMwv4O+y5wV+yJZ2RGwS82+aM6LrMxZ0W+RlR0Bu9RB9cWkFNpyc3PlxRdflCZNmkiPHj3Ckr3rrrtk5MiRdvSjSB1Ug0VRtIS8hbzMm4WszFnxxUxWdgTsUrMvkpcdAbvUtC9zXmRlzorvRbKyI2CXmn3RnBdZmbOi3yIrOwJ2qYPqi0kptE2ZMkUeeOABgYjWs2dPCm12tpUQqYMy8ISobDkLQVZ2AMnLnBdZmbPioM+OFXmRlz0B8zvou8xZsS+SlR0Bu9Tsi+a8yMqcFf0WWdkRsEsdVF9MSqENKKdNm6aIRhLa+vTpI/369bOjH0XqpUuXSnZ2dhR37p23kJd5u5OVOSukJC9zXmRlzoq2ZceKvMjLnoD5HfRd5qzYF8nKjoBdavZFc15kZc6Kfous7AjYpY5HXzzhhBPKFCLlhTYuHbUzvKBSB6UkB1WfeD6HrOzokpc5L7IyZ4WU5EVedgTsUtO+zHmRlTkr+i6ysiNgl5p90ZwXWZmzot8iKzsCdqmD6osU2uzaxTd1UA0Wo+JWeDbkZd4EZGXOii9msrIjYJeafZG87AjYpaZ9mfMiK3NWfC+SlR0Bu9Tsi+a8yMqcFf0WWdkRsEsdVF+k0GbXLhTayCtGBMyzCcoZmJcosVOSl3n7kJU5Kw767FiRF3nZEzC/g77LnBX7IlnZEbBLzb5ozouszFnRb5GVHQG71EH1xYQX2rAXW69evRS9l156KbQnm+kebVw6amd4QaUOysCDqk88n0NWdnTJy5wXWZmz4qDPjhV5kZc9AfM76LvMWbHFJNnVAAAgAElEQVQvkpUdAbvU7IvmvMjKnBX9FlnZEbBLHVRfTHihzQ8bhTY7g0q01EEZeKLVO5rykJUdNfIy50VW5qw46LNjRV7kZU/A/A76LnNW7ItkZUfALjX7ojkvsjJnRb9FVnYE7FIH1ReTUmjzi3LzQsyINjvDCyp1UAYeVH3i+RyysqNLXua8yMqcFQd9dqzIi7zsCZjfQd9lzop9kazsCNilZl8050VW5qzot8jKjoBd6qD6YlIKbTYoKbTZ0AoubVAGHlyN4vcksrJjS17mvMjKnBUHfXasyIu87AmY30HfZc6KfZGs7AjYpWZfNOdFVuas6LfIyo6AXeqg+iKFNrt28U0dVIPFqLgVng15mTcBWZmz4ouZrOwI2KVmXyQvOwJ2qWlf5rzIypwV34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cptNm1C4U28ooRAfNsgnIG5iVK7JTkZd4+ZGXOioM+O1bkRV72BMzvoO8yZ8W+SFZ2BOxSsy+a8yIrc1b0W2RlR8AudVB9kUKbXbtQaCOvGBEwzyYoZ2BeosROSV7m7UNW5qw46LNjRV7kZU/A/A76LnNW7ItkZUfALjX7ojkvsjJnRb9FVnYE7FIH1RdTXmg77rjjpFu3bnb0o0i9dOlSyc7OjuLOvfMW8jJvd7IyZ4WU5GXOi6zMWdG27FiRF3nZEzC/g77LnBX7IlnZEbBLzb5ozouszFnRb5GVHQG71PHoiyNHjixTiJQX2uywMzUJkAAJkAAJkAAJkAAJkAAJkAAJkAAJkAAJREeAQlt03HgXCZAACZAACZAACZAACZAACZAACZAACZAACZQiQKGNBkECJEACJEACJEACJEACJEACJEACJEACJEACMSBAoS0GEJkFCZAACZAACZAACZAACZAACZAACZAACZAACVBoow2QAAmQAAmQAAmQAAmQAAmQAAmQAAmQAAmQQAwIUGiLAURmQQIkQAIkQAIkQAIkQAIkQAIkQAIkQAIkQAIU2hw2gGNZhw8frn6599575a677vK0kGnTpkmvXr1k9uzZ0rVr11Jp5s+fL4MHD5a8vDx57LHHpFOnTurvs2bNkuuuu04yMjJk4sSJcuSRRya19ZmyMqlkbm6uvPjii9KkSRPp0aNH6BY/liZ5JloaU17hbGtv4IR2M2Vl0sZ+zPx+N8kz0dKY8orGtlKJUxC2tX37dhkzZoxMmjRJunfvLmPHjpXGjRsnmskYlydetpVqnIKwrZKSEpk+fboMHTpU9t9/f5kwYYK0bdvWuC0TLWG8bCvVOAVhW07bePvtt2XHjh1yySWXJJrJGJcnXraVapyCsq1NmzbJ1VdfrfxX37595dFHH5WaNWsat2ciJYynbaUSp6BsC8/ZuHGjPPnkk/L0008LxrnueXki2U+kssTTvvZWVpGY4+9ecx30xyuuuELeeustlcWBBx4or776akjXMckXaSi0uUihk+Lq2bOnL0OIaIMGDZLevXuX6tCYPECc69+/v3qJoOPfcccdsm7dOuUAhg0bJkuXLpX7779fTcCaNm1q2k4Jmc6ElUnBp0yZIg888IBip7n7sUzWlzM4mPDysy3cv7dwMmUVrW35sTTJL1HTxMO2UpFTvG3r22+/lUaNGknz5s1l3LhxsnnzZiUcp6enJ6rpRCxXPGwrFTnF27YWLVokOTk5cvjhh8tLL72kJhcYhyTzFQ/bSkVO8bYtbUOrVq2SW265Rc4444ywY+BksLl42FYqcgrCtr755hs138nOzk4G04lYxnjZVqpxCsK21q5dK9dee60cc8wxSsStV69exPZL9ATxsq+9lZVJe3vNrzGWQHBUs2bNVBYICDrppJNC/zbJF2kotLlIlcfAf/zxR8HXwBEjRkilSpVk1KhRKqph5cqVsnXrVjVwwdfW8ePHqy/Sp5xyimk7JWQ6E1amBXfn5cfy0EMPNc0y4dKZ8AontHm9tFKRUyxfzuHyMmmPhDMinwKZ1MXWtvSjTPJOFk5B2Raes3jxYhUh/cgjj0iDBg2SCVGpspq0f7S2lUqcgrStr7/+Wolu55xzTtLalSmv8thWqnAyZWVqDF59uqioSD788EP1MTgzM3OvF9r8mKcap3jbFiJFrr/+evVhAIEHRxxxhKSlpZmaakKmi8c7MRU5xdu2CgsL5e6775Z9991XReAmu13ZjLlt34t7MytTJxKuX0PDeeWVV+Syyy6z/nBOoc1HaDv//PPV1+IlS5aoSKTHH39c3njjDRU22KpVK8+INvwNEQwIkdYOpkqVKgID37ZtW6nf8fdwUXOmhlGR6ZxGiXrD4T333HPyj3/8Q00uER4OfgMHDlRLcRHOi2i+6tWrlym228D9WF500UUVWeVyPVvXMRrb8nPAqcjJ/XKOtW3ZvMzK1eAB3hwP20pFTkHZFp6zYcMG9bEFH17q1KkToDXE9lHxtK1U4hSUba1evVptW3HuuedK1apVY9vYAecWT9tKJU5B2NZff/0lEJF+++03ZQWpMj6N5XgLXFKNUxC2hTnQzz//rN6HmFd169YtYE8T28fFy2+lGqd429bcuXPl9ttvVysI/vOf/6hVY1hRhnl3Ml/xsK9UZ4X3VbzmirAl8Pv777+j+rhJoc3VG52CjzMiAR0XnfjGG2/0FdrcYpH+d4cOHWT06NFqbzZENkB0Ouqoo+Tss89OZl9QaikkQp4/+eQTue222+SJJ55Q4bsnnHCC4oU9ZcAADhH/1vvWOSvvx04P9ky+ICU6zPLYlp/oEYlbojPxK5+zXrG2rVQUkOJhW6nIyT3wi5dt4Tl//vmnmlzAhyXzl9Z42lYqcQrCtjDYw8cmLGnAdhQXX3xxsrp4Ve542VaqcYq3bSE64rPPPpNTTz1VfUxOJaEN/td2LO/37ktFTvG2LaeDmjNnjjz//PNyzz33eH5wTxZnFi+/peufKpzibVvvvPOO/Pe//1Xbc2A/rRtuuEFFTSbzyqd4vRf3BlbxHM8j2huCbpcuXazdFIW2MEIbIhLQafEVpkaNGioyARvjhYtowxcJLQ5NnTpVqlWrpjb4f+aZZ9Q+ZNjXDSHUN910k/WGetatG+cb3CIPeL388svqEAjst3b66ad78jMR2jDY82KZChFtsA9b2/Ib+KUiJ/eLBv+OpW2looDk7Iuxsq1U5BSUbcF34Qsrtg5I5n0l3bxibVupxCko28JkH3u0IaoNUeNY5pesVzz9VipxirdtOfeGSoWPmvHyW6nIKd625fRNBQUFKuCgX79+KbOdQqzfieCVKpzibVtuX4VtmbKyslImGjeWc8W9gVW85oroj9jDDR82oxlvUWjzENoQvQZBx9aBYr+sGTNmKHEJl96jzamuIyz/3XfflVtvvTUlwls1K3yBgcCGZbM//fSTqlt5hDYTlsk2uYCji9a2/ESPVOSkX87xsq1UFJDiYVupyCkI28I+nJ9//rnaNwSDvmS/4mVbqcYpCNvStoSxCQ5UQpR9NAO/RLHJeNlWqnGKp23pvX6eeuqpUmYBMTeZl4/G2rZSlVM8bcvtZ8Bw8uTJSmhL5g9QsbatVOUUb9v66KOP5Pfff1fLkbFqAO2C92EqrBaL9Vxxb2AVax1C90scEoQVewiUiuai0LaH2oMPPigNGzZU/4IwdtBBBymhDScwISwVe6whog0hz4howxJIQD/uuONC3J0nZWKvC+xXhnvxQoEiihBXRCBhn7LGjRtH014JcY8XKzg4bOZ5+eWXq6/sOHnv2GOPVZFt+MoABlhWihfswQcfXKYebrU9HMuEgGBRiFjYlp/okUqcUMcgbCuVBKR42lYqcQrKtiAeffrpp9KmTRtp27atrFmzRh2Eg6XzyXbF07ZSiVNQtqXtB+ywzA+HLEU78KtoW4ynbaUSp6BtS0+M8f/JKrIFYVupwClo2youLlZ+Kz8/X51qm4xXELaVCpyCsi3sw3nzzTerbYlwoi1WjV111VXSunXrZDQvz/mPrQ7hN27fG1jFWofQLL/88kv1n9hnPpqLQtseatOnT1cd1rmZIpa1QCRCyCAEtpkzZ8qyZcvkvPPOkwEDBshpp52mFHTniXLYGwTLS7FH2bhx49QEC42EQUuvXr1k8ODBUr9+/WjaKmHu8WKFSL0+ffrI8ccfr04VevPNN9VyWyyfRZRb7dq1ZcyYMZ7MwBBscDm/onqxTBgIFgWJlW2lOicgDcq2/FhaNGtCJI23baUKpyBs69JLL1UfUq677jq1PQCuo48+Wi2nxyAw2a542VaqcQrCtjB+wB4hOFkNX+zxBR8TCq+DhZLBzuJlW6nGKSjbctpMsi8djadtpRKnoGzrl19+UfMeHNyCuQAOcalUqVIyuKkyZYynbaUSp6BsC8/Bcm7szYYLy5KPPPLIpLQtP2bR6BB+4/ZUZxUPHQIfNjGGh96jg7FsDYxCmy0xpicBEiABEiABEiABEiABEiABEiABEiABEiABDwIU2mgWJEACJEACJEACJEACJEACJEACJEACJEACJBADAhTaYgCRWZAACZAACZAACZAACZAACZAACZAACZAACZAAhTbaAAmQAAmQAAmQAAmQAAmQAAmQAAmQAAmQAAnEgACFthhAZBYkQAIkQAIkQAIkQAIkQAIkQAIkQAIkQAIkQKGNNkACJEACJEACJEACJEACJEACJEACJEACJEACMSBAoS0GEJkFCZAACZAACZAACZAACZAACZAACZAACZAACVBoow2QAAmQAAmQAAmQAAmQAAmQAAmQAAmQAAmQQAwIUGiLAURmQQIkQAIkQAIkQAIkQAIkQAIkQAIkQAIkQAIU2mgDJEACJEACJEACJEACJEACJEACJEACJEACJBADAhTaYgCRWZAACZAACZAACZAACZAACZAACZAACZAACZAAhTbaAAmQAAmQAAmQAAmQAAmQAAmQAAmQAAmQAAnEgACFthhAZBYkQAIkQAIkQAIkQAIkQAIkQAIkQAIkQAIkQKGNNkACJEACJEACJEACJEACJEACJEACJEACJEACMSBAoS0GEJkFCZAACZAACZAACZAACZAACZAACZAACZAACVBoow2QAAmQAAmQAAmQAAmQAAmQAAmQAAmQAAmQQAwIUGiLAURmQQIkQAIkQAIkQAIkQAIkQAIkQAIkQAIkQAIU2mgDJEACJEACJEACJEACJEACJEACJEACJEACJBADAhTaYgCRWZAACZAACZAACZAACZAACZAACZAACZAACZAAhTbaAAmQAAmQAAmQAAmISF5engwaNEieeuqpUjyys7PltNNOk8GDB0unTp3izmratGnSq1cv9ZxPPvlEXnvttVJlOvDAA+XVV1+V9evXyzHHHKPSXX311XLEEUfI5Zdf7ls+pBk/frxUr15dtm/fLq+//ro88cQT8u2338pJJ50kt912mzRv3lzmzZsnv/32mwwfPlzlNXv2bOnatWvc680HkAAJkAAJkAAJkEAqEKDQlgqtyDqQAAmQAAmQAAnEhEBJSYlMmTJF+vXrp8SrsWPHyooVK+Tmm2+WP/74Q/2tW7duEZ+FfD788EM57LDDpEGDBhHTOxNAaIPY9/LLL0uLFi3EWSYIaY888ohkZmaqW5YuXSoff/yxKu8bb7wh9erVkxNPPFH+/e9/K7FOi2tbtmxRvw0YMEByc3Pl+uuvl++++07uu+8+6dGjh1StWlV+/vlnufPOO6VPnz7Ss2dP+eKLL1RdKbRZNR8TkwAJkAAJkAAJ7OUEKLTt5QbA6pMACZAACZAACZQmoCPKnBFgiCw777zzVNTY1KlTpWnTpr7YIIx99tlnMnHiRJk8eXJUQtuLL74oKIcW6bzKhAJs2LBBfvrpJznllFNKlccvfWFhoYwYMULuv/9+efrpp+XKK6+UtLS00L0Q35YsWSL/+te/5Msvv1QRcxTa2ENIgARIgARIgARIwJwAhTZzVkxJAiRAAiRAAiSwFxDwEqnWrVsnl156qYoeQ6TaCSecoJZePvnkk/L555+rpZcPPfSQYFnn9OnT1TJMRJvheumll1SE2PLly1XE2HvvvSe33HKL3HTTTWoZp/vC8+MltM2dO1cuuugiKS4uVktSO3fu7NuiFNr2AmNnFUmABEiABEiABGJOgEJbzJEyQxIgARIgARIggWQm4CW0bd26Va677jolgEE4O+6449RyzUsuuUTtX4YIsGOPPVYtNcX+ZxDWcOmotE2bNqllnI0bN1YiHEQ2LO0855xzAhXaPvroIzn11FPVnnPOiDmv9qLQlsxWzLKTAAmQAAmQAAlUFAEKbRVFns8lARIgARIgARJISAJeQtuOHTvkxhtvlGeffTYUoYbCI9INwtuECRPk9NNPV4cNIK1baPvmm2+UwIXDB84//3x16EKNGjVk9OjRkp6eXopDPCPa3nnnHSXunXzyyWoPuEaNGvm2AYW2hDRPFooESIAESIAESCDBCVBoS/AGYvFIgARIgARIgASCJWCydBRCFZaM4mACHCyAwxKOPPJIX6ENp4RefPHFpSrSu3dveeyxx0IHG+g/xlNo+/HHH+Wss86Shg0bculosGbFp5EACZAACZAACewlBCi07SUNzWqSAAmQAAmQAAmYEfAS2nBIwLnnnitdunRRhyHk5+erZaOIYsP/Y9+zcEKbjg7DIQTDhg0LWxAvoU2fAIrDCxA9h2g4XIsXL5a///5bunfvXipPv8MQsKx14MCB8sILL3gehrBs2TKpUqWKNGvWjIchmJkLU5EACZAACZAACZBAKQIU2mgQJEACJEACJEACJLCHAE4MnTJlitp/TYtaGzdulCFDhsjXX3+t/tatW7eQCDV06FB1EELfvn3ljDPOUCJYXl6eWjpaVFQk+HtWVpb6X58+fQR7vWH5KfZqw8mkPXr0kMqVK5cRydyHIaxevVrdP3/+fHX/iSeeKFu2bFH/feGFF0rr1q1DeTjrcPnll6uou8zMzNDf58yZo+q3efNmtacc9mvD9cMPP8iMGTNUmWvWrEmhjb2CBEiABEiABEiABKIgQKEtCmi8hQRIgARIgARIIPUIQCDD3mlPPfVUqcp16tRJiWhYIqoFrbVr16rDDSCmYe+25557ThYsWCATJ06UI444QrBUdPDgwUqsQwQbThfFPm0Qsf788091sALEO6cAph/qFdGGvyFybfjw4fLBBx+opOedd546xbRDhw6h8nrVASehojyoh76wt9zkyZPV8tGff/5Z/e2aa65R5YXIhot7tKWejbNGJEACJEACJEAC8SdAoS3+jPkEEiABEiABEiABEjAm4Ce0GWcQo4QU2mIEktmQAAmQAAmQAAnsVQQotO1Vzc3KkgAJkAAJkAAJJDoBCG3PP/+84P+xxLSiLixtxRLV2bNnS9euXSuqGHwuCZAACZAACZAACSQVAQptSdVcLCwJkAAJkAAJkECqE9AHGaCeFSVyjRw5Ui1TrcgypHo7s34kQAIkQAIkQAKpSYBCW2q2K2tFAiRAAiRAAiRAAiRAAiRAAiRAAiRAAiQQMAEKbQED5+NIgARIgARIgARIgARIgARIgARIgARIgARSkwCFttRsV9aKBEiABEiABEiABEiABEiABEiABEiABEggYAIU2gIGzseRAAmQAAmQAAmQAAmQAAmQAAmQAAmQAAmkJgEKbanZrqwVCZAACZAACZAACZAACZAACZAACZAACZBAwAQotAUMnI8jARIgARIgARIgARIgARIgARIgARIgARJITQIU2lKzXVkrEiABEiABEiABEiABEiABEiABEiABEiCBgAlQaAsYOB9HAiRAAiRAAiRAAiRAAiRAAiRAAiRAAiSQmgSshLbi/HxZNHy4bPnmG6mUni7tx4yRzIMP/h+ZkhJZ8eSTsvbf/5aMVq2k48SJUrV+/cjkiotlw0cfyarJk6VgzRqplJEhDf/5T2l62WVSpV69yPfvSbH1559l6UMPSYcxY6RaixZl7lv/7ruy9pVXJH/5cvW3KnXqSLsHHpA1U6eqOuHKaNlSqmZlydYffwylaT96tKyeMiWURmdcuWZNaXT++dK0d29VZikpkfXvvy8rHn1U0hs3lpY33ij5S5dKo3PPNa6DO+GuDRtkyahRsvWXX9RzmvbtK5KWFnV+sbjRaQeNzjlHWt18s3W2Rdu3y+J77pHMQw+VxhddVOr+nNdfl+UTJ0q4vFPRFjuOHy/V27cPsfC1Zx87a3D66aH+qe3bnaeTW8Mzz5Rd69eXsWvcW+fII6X17bfLkvvvD/0d/QX57dq4UebfcosqZ4trrhGU08gnuPqWs9HxvLb33ivr33tPtb3X1eHhh6X24Ycb9TEvdtqu/PLePGuWrHv7bVV3lAWX9nd+rMr4AEfmYf1RSYls+/13WfHYY7Jj7lzV7i1vuEH5pjpHHSWrn3/etyzOfhGLvmjSeZeNHRu+PIMHh9qlSt260nrYMKl1wAEqa/jSxSNHqv9uc9ddqs/7/l5SIpv++1/B89KqVCmVHvds+OADKcjJkVpdunjmqeuy/c8/Ze1rr6lyKN/suLdqgwbKR5cqZ4Tn6nyt6uIBNsj7I7ZZGL/tWU4Ho5KiImkxcKB6Ty8bN86438CHGL9PwS9CP9n06adh3xVe9YjIxc+WfervfB972Z0yAwP7ct9rayt+babHJO5+Ga6v4G/O8hRu2aLe19v//ltqH3aY8o+6X/nl41d+pC/asUNyXn1V1r37rjS59FLJ6tHD139s/+svmT94sLoHV6vBg2XLV1+VeS/hb/MGDRKUFePPmvvuq/yF9ufu8pr4PaYhARIgARIgARIggWgJWAlt+iF6oNrovPOk1U03hYQfTMDn4d/FxWFFtuKCAtny5ZdS74QT1AA05803ZdUzzyjBpv5JJ8nO1avVBBcTrfYPPaQEsYiXQ+TLvvVWaXjGGaVuKdm1S5Y88IASbzZ+/LESB7QQqCerO1etCv2GOjrTIDPnb1Vq11blXvn449JqyBD1vB1//y1Lx4yRtvfcI1UbNpSVTz4pmJBEI0TpwTmEy7wFC9TAEQNITBzTqlaNiCPeCVRb33CDElqjqZ9baHPahE3eqWaLoXYLY8+R7MzLdnW+2tZr/+MfknXBBepnd3qI3RCcIHRjcuKVH2yyKD9fau23XygP3GPiE8I9b9Nnn0lG69ZKqIZ9VWvWTNrcfbds+fpr5Qeq1KoVuY/5sNswY0bYvDGBhBiX+913pYQ2P1ZePsCk/ZAGE8XF994rDc86S5r266c+XGz85BPJee019QEDHygilUU/y6a/lMcvhCsPPgQsGDpUYF+4Mg85RNqNGiXFO3bIwjvukObXXKN+X/7II8qnp1Wq5Pl78c6dsmDIEIEPz1u0SNa++qp0GDtW+T/tw+t16yZrpk0rkydsBhd8y6K775a0tLSQIKDvrdmli6x86qky5cQHDb/nhjivW2dVF12eirzf1IacdrHLp54F69ZJ0bZtSsCA6AKRvuOECUqwjPScaN6nJv0EafzeQ371QLtEY8t5ixf71t/P7jTX/GXLwtqX22aLtm61sjW//oSxlFe/xAeCcGX26kP63YH73EKbafnBHna08LbbBGWAX6jRoYNs++MP33I6P5Dojz34MOG2qZLCQuVXqzVvLhnZ2Wr86GxnCm3l8f68lwRIgARIgARIwJZAVELbymeekXVvvCGIDOgwbpyaFOOCMIUIDQzIfKPZ9ghrGHi2GjRI8P8Q5zB4bzN8uJpw4kJUA8S25ldfLU169oxYL0w21735phK/MMlz5oWbIR4gUib7ttuUqFdeoQ0TYQzk595wg/piiug1TNCXjR8fiqgr3LxZNsycWSZiK2Jl9iQIN7A1zSNe6WI6uXfZhE3eqWaLoUl5GHuOZGflFdrcNmMitNm0Q7jyOeuvhTbnpC5S3XF/JF+g7QsinnvCaCsYuH2ASfvhnvm33ioQ6iBG6Umv+ujwxhtS78QTk05og5/LPPBAKSkpUZNoXBBhEK2HDxyIRsSFSEh8LMDl9fuuTZvUOwSRkxDfEcnS8qabBNGa2ofXP+UUWT5hQpk8ax9xhMoXgiUEvZr77BNqX30vRFP4a3c5EZHp91zdprnffmtVF12eirw/kj17vR/86qnrs3PlSvVurtGpk4oucgsayBN/DyfmI43bD7j7kkk/QT5+Qlu4eoTj4mfLEBRxedXfz+40X0RWhbMvt81u+/VXK1vz7U+bN3v2S10Xr77iV5dw4xHT8tc6+GAVJQ1Bvc2dd4Z8nx9ziGNghw8SaZUrlzJXp/1UqlZNNn74odQ7/vhSqyAotMVrBMh8SYAESIAESIAEIhGISmjD8i5MeCGGYaKKwQ0mRVjGgQEilkQpoa1ePUEUyYrHH1cRXhC/ts+ZoyZJGOGBv0IAACAASURBVLRhwlP32GNVhEqzK6+Upn36hMqLiBksA6i5335qoIg8qrdpo5YPFOflSes771T36wvCWeUaNdTy0x0LFkjHRx5RURD62vzFF5L7448qAg9LXcortGGSvOH992XVlClqKQy+ykI0nH/zzeqrN5ZCYFmp19JZ/YUW5a995JFKIGw3cqRiE2I1YoT6HVFCuNRyscGDS/McMUIty4KAGCkvnU5FERYXS+4PP6jIO0yGMMHX7RRaEtS9uxrgOssDnuveeksgquB5KG+dI44oFdGmRQywQJrKtWqpCEJ8iW5x7bUqP0RKYUmtioA65xyp0blzKZuAADt/yBCp3q6dqjuiZdo/8IASY91XqtmiiT1HsrOohbYJE1REAAQK5xJWE6HNuB3q1//fBNvneWDgJ4ZFqruylwi+IFZCm5cPMGk/ROctuPXWMj7PbdvhxAD0U9++6OjPyu86/AT6P/wklskiagyRJPAz6Jt6ibv2BSgPfm/QvbuKWjYVbWAviC5pdcstqoxYdg/hDBd8Ovo/Lr/fVz37rPqAg48uOj2iL7UPx/J+r3uRBoKaejfNmlUqos3p//VSP3c5/Z6r2wX1t6lLw7PPVlsZIKoP7z70kSDvBw+/NoOYC4EK/Ql+He+CRSNGqAhSfKhCxKC7zZCf7js7V6yQJtjK4LLLYiK0efUlk36iy+P1rvBrr3BcdJSvbnOnjUDo8au/n905bcfPvrzutbUVv/7krI+7Ln5l9vvdT2izKT/e4RDPK9euLYUbNwpEcyxBDn1s2CPAav9RsHq1+hBbvGuXGmc2/te/VMQaLv1egu1CqGvSq5f6eOG8KLRFmgLw7yRAAiRAAiRAAvEiEJXQhokYBkqLR4xQQhEmETuXLVNfKSHOaBFrV06OLLzzTjXRgyiDJW/NBwxQAy295FCLTtifyDkoDAlt++yjIt8gvKQ3bar27EG0Agb67R9+WA2sMOmEyIeBGMQbCE+l8ispkWWPPCJ1jz5a8FVeLzd0Q3XuK+e31EULX7gXy1xbDhpUanCn9yXBgByDR7DBnkvOK7RUdc0aaX3bbWovobrHHaeWoTpZod56byMImvlLlpThqdPsjJCX5o5JNpa6Lr77biWyIRIP7bLgtttUWSHA7Vy+XLIuvFAtbXOWJ+v882X+0KFKWIOIinsanHZamaWjO+bPV0IClnhhMqYjkyCObvvtN9UOuzZvDkUiYOmcMypBT2bQ3i2vv14WDhsWKqu7zVLBFt1LlCPas2PfKy87i0Zo03btXJrjnGy6y+heOmraDhCenf3P63nhhDYlpO3Z88ur7ibsyiu0RfIBkcrg5/NshDb02XmDB3v2RfzNz+8i+hiCPaLJ1AeLO+5QkTa42t13nxLA0a/xOyKVFt11l7QbPVotETYR2uDblj78sNp3qXrbtuoeG3EJggmWcMJfYY83vCvwEQaCvPbh2MfOK08sW9740UdqD7hlY8aoOqmIxWrVSvl//O4uJ+zb87mO/TVt65LIQhvetXiH4r2KDyIQO7AnF5bcgaGfkAl24L909GgVrYhlvbUOPDCibUTzPjXpJ+HeFeUV2tw2ovunu/74GOhpd3v2BlQ+y8e+EKnldW+shTZ3XeCjvJ6LbSn86uIltPnl41d++BQIjlgenzd/vvroiT6K8Y9Xv9QrGzR7fDhAdCx8C2wKZcVYFGNNfDhQHwUcF4W2eE0dmC8JkAAJkAAJkEAkAlELbdiUfPF990newoXqy3fB+vVSa//91b5kelKOKAIMpPSFiDR8fcQkUAtteiDlF9GGr+strruujDinJwKIvMEXVXz1xB5r+nJugFuYm6smBhDf0ps0KbNkxXaPNohPSx98UArWrlUTjRodO5bijPywjGHVc88psc25vFYPJrG0BoNUTG4rVa8u6/7znzKs2j/4YOg3DEYhYrp56jSR8nJydwtbzgmJjmTyKg+Wb615+WXV3lXq1/ddsoOygA/2h8Fm+chr608/qWW72GMLEWzO5aF+QhtsxP03t0FD4EklW0T9ItmzZuBnZ9EIbarPliOizbQdtNAW7nmoXzgxTPchrz5mwq68QhvKHs4HRCoD+jGWT2FJPJbG+13hhC30KUTvevVFr77r7P/wp/A/uNAn4Rv1/pT4YOEnspgIbYiQQwSXipQVsRbaEFUXWobcsKFg+T38Jw630T588+zZnmWEX8FVo337UP3gNxFt7fT/SOMuJyJovJ7rjKK1Fdrc0VEVcX+kqEj4aWxwj4hhCG/4EBVOoNK2qj+ENbviChUJGck2wu3R5teXTPpJuPdIeYU2t404+6mz/vqd6bY7555gfvZVUlzsabOxFtrcdcG/vfoKVgN4/Y66eAltfvnYll/3FU/mJSWCJeUbZ86U1VOnCmwO6bVNYSk6xqL40IvxEFYX6ItCW6QpAP9OAiRAAiRAAiQQLwKeQpsz4sTr5EdMqrEECfsJYWNpDHrqHnOMWnLiHFBj0qaXS+gJi3v/Lb0UDPu9eO3Rhq+UiAhzRjy5hSEsMcEXTkRrYFKFSCwIOx3HjVOiDpazIgpFHyTgHvTbCm1YFqs2Nx46VGp27rx7n6XMTBUNhkmm/jqLJbRL7rtP/d25FM9rwIo6uVm502HwGikNBsReeUWakLjz9cpDcX/hBekwfrzany/cYQh6TxoIqGiXRXfeqZYZQayr2qhRTIW2VLJFdPRI9hzJzqIW2hynBKMfFW3ZotoKkxssL0S7QyzHpZZnQjTdM6kx9QmlhDaf54UT2iLVPRK7cHlrYcj0MAQvH2DSfnpfSkTQltqjbY/Iir6FyJJw4kW4vhip/8dLaMOeWjvmzZM6Rx+tPkIgahU2ZLNHm94HDMIEthTA5Bmn3+6YMyfkw+HbvfJEpJH7xFp8XIGNOv2/Vznhx3G5n6v3DMXfUnGPNnzowjsKkc2ITINNRtqjDSwQDYmlpjgxGhGE5RHa/N6nJv2kcOtW38joaPdoUz7Cw5a1jbjrj0MSvOzOLbR62df6d97xvBfLo236DfL2So/+5FWX7X/84flc5ONXF79xi1d6v/JDMMOKBK+l4ZGYo2yI/scqBowjnO85RPHiABTYcNu77w4tRaXQFq+pA/MlARIgARIgARKIRCDqiDaIGwU5ObtPGcXG13v2RHMOfhAlgaU/Dc88U5r27av26qrbtavaxwwDouxbblH3+p06WjUrS22Yi8kWRB0INvg3TuLMX7xYLR2FsKX25+jdW51kh0tHyeFLO5bErH3lFUnPylKDM1yxENqwdBJCIwaZjS+5RJr376/EPXXgwtChaqkVIi8wMMRk2nlyqt+XYTer+iefrCZBuBCZga/NkdJAaMNXYT/uXlFiellLgzPOUBE2237+WUXZYQmZs+0wCcNG51gui8kr2hHLdb1OHd3+11+qDFjOhWWosJNqTZqENif3Ev60TWAwrkU8k4i2VLJFRENFsudtv/wS1s6iEdq2fPutimir1rSpOt1x46efqvZCmyj72LOnGJYP49Q4depj//4hu9ZCWySfoIW2cM8LJ4ZBBPPrY5j8R2IH4SQWEW16D0q3D8BJjBHLABHtzTfVfoXN+vZV/QNLqrBvWt6SJWqvSuwHFU68wMcD9D+vvhip/4cT2uCz0ccRZYQLp0uaLB2FQLV80iS1JxsuvSQY/49TR5v176/q6D511P17eqNGkrd0qfqAg4k3no3fIPZqH65Pkyxz755Dedz+FT5Y3+tXTnyo8Xqu8wXq91x94qO7PFXq1Su1R5s+SdKURXnvj3S6Juqmoy9RfywXRgS2Vz3xDkOENvbzhP2gDyG6OXvIEHVPeYU2r/ep6gMR+glO4vZ7V4Szk7CRfh623GHMGPUu96u/Et/y80tFUuoDDRBNimj/cPblvtfWVvxsEKK9V7/UH/789l3z+l2dLHrXXepjZrv77y+1ZYZp+TGWg99qdPbZ6t2Cj6KI6kd5vMoJEXPFE0+oMVXmQQepvWSxvyD8ivM9h39jnAe/geW4LQYMUB8/KbRFmgLw7yRAAiRAAiRAAvEiYCW06cEUTmhT+5mNH7978I1NswcOVJMy/A0X/o4IGBwYgEk5NlnG5A1fOjEYwoQMA3a1AXdJiRKlMKDCiV4YuEOgwea22FNMT4yx1w6WJWI5EfZqq9mlixrY4pl6qSiWv2ADbQzAVbmuuUawZxj2DMLyI51eTwbbPfCArJk69X/lbtlSIPBhHyidBocdYDmVrpueRGIPMSxZ2PLll+r5qAtOs0MZUEc9edFRQLoR9d4z+Df2G8EyK0wAwcnJyn0YAqIO3Gn0IQeR8tLpUHYstYToqe/Rm1/rZ2PChTK7n6Xabs+Js3W6dlX77mGipuvgNFIs18WeR80uv1wyDztMLSUFf33ghY6aRHlwP8qjbQJtDDHFq6x6SVoq2qLTzvzsGRE6Ga1bK/HZbWcQydz2jT7qFU0JjhBRnemd7Vdq77TiYlk/Y4asfOIJddAHok+x5BA2YtUOrr7l9zzngRpI41wGriLaItQ9HDvnJvDuvPFvvwm4m5WXD9C2CTEwXBlUpEtxsWz+6itZ/fzzavk9hO3GF1+sRHsdRRVJDPDri+7+7DwMAeWGsIcIVlyIOM2ZPl35S7WvZY8esv7992XFo48qsc/oMIQePXYLIpMmiV4K59zvUu+ph+fBbyMCCpfX76gzyoOPIlkXXaT8v9pf6qGHdu/71r69773anpyTfkTDwZeoe9u18y0noq/dz/V66drURS1ZdRyGgI8gQd4fzp51tBVEdbzD8H52LmMuU85DDpF177yj9vPDu0ptYj9gQOiER5t+Y/o+VfvrpaeH7Sf6Xer3rvDj7du3/Gx5woTdYxSf+oN1OKENY5Bw9uUlbNnYimd/OuSQsP3Sq8x6uau7PO5xlbN/++UTqfywI+VfTj9dct56y9N/4MCEhXfdpSJktc3BV0Yax+mxDaIidYSycymvV9/mbyRAAiRAAiRAAiQQSwJWQlssH2yTl3u5qc29TEsCsSSQ7LaoJ1AQhbyWNsWSVTLmFSkyJ8g6JVJZTESbINnwWWYEgrKhoJ5jVuvIqZKtvJFrxBReBBjRRrsgARIgARIgARKoKAIU2iqKPJ+blARSRWhDdKbX/otJ2SgxKrSOstTRaMhWR04EzSqRygIOiVaeGDV5SmcTVJsF9ZxYNVaylTdW9d7b8nG3MyPa9jYLYH1JgARIgARIoGIJJIXQ5lxqqZY3YekVLxKoAAK0xQqAzkeSAAmQAAmQAAmQAAmQAAmQAAmQQJIQSAqhLUlYspgkQAIkQAIkQAIkQAIkQAIkQAIkQAIkQAJ7MQEKbXtx47PqJEACJEACJEACJEACJEACJEACJEACJEACsSNAoS12LJkTCZAACZAACZAACZAACZAACZAACZAACZDAXkyAQtte3PisOgmQAAmQAAmQAAmQAAmQAAmQAAmQAAmQQOwIUGiLHUvmRAIkQAIkQAIkQAIkQAIkQAIkQAIkQAIksBcToNC2Fzc+q04CJEACJEACJEACJEACJEACJEACJEACJBA7AhTaYseSOZEACZAACZAACZAACZAACZAACZAACZAACezFBCi07cWNz6qTAAmQAAmQAAmQAAmQAAmQAAmQAAmQAAnEjoCV0LY9v0iGTlogvy/cJlUqp8nIq9tJ1wPqhEpTUiIyZtpSeW/2emlcP10eH9pZGtWtGrG0xcUl8p8v1snU99fIxtxdUrVKmhx/SD255vwW0tDgfv2AL3/bImNfXioPX99B2javXua5L89cI69/liPrN+9Sf6tZvbKMvKqtPP/ealUnXFn10qV+7ary99LtoTSjrm4nk99dFUqjM85IrySnH9VABpzXXGpkVBbUf/qna+XZt1epPG64qKUsWpknvU5vEpGBX4K1Gwtk+NOLZO6yHXL+8Y3k+gtbSlpa1NnF5EanHZx4WD25+8q21vlu21EkQx9bIId0zJQrz2lW6v4X/m+1PPfuKgmXdyra4tgbOsi+bWqGWPjZs5+dnXd8o1D/1PbtztPJ7biD68qm3MIydo17929XS+7u30bufmZx6O/oL8hv3eYCueupRaqcvbs3lV/mbTXyCe6+5Wx0PO+h69vL9E9yVNt7XSOvbivHHVTPqI95sdN25Zf3Zz9ukk9/2KTqjrLg0v7Oj5XbBzjzDueP0Ibfz8mVSa8tl+Vr86V5VobceFFLWbwqT048rL489vpy37I4+0Us+qJJ57372UVhyzPiirahdsmsUVlu7dNa/rFvbZX17F83y+ipS9V/39YnW445sK7v7+Dyf1+ul8deXyGVK6eVSo+bXv80R+ATD+xQyzNPXZef5m6Vlz5YI7CZmhmV1c/63kb1qiof7SxnpOfqfG3q4sU1yPsjtVk4v+1VTiejouIS5bcvPLGx3DPZ3zbc/QY+xPR9Cn6R+glsJdy7wqsekbhUqpQmn/+0SYqKSmRIr2w5o2tD+fznTSGfd/lZzaTvGU09u829zy0Oe6/TXzp9NP775onzZXtekRo7tW9RQ778bXPIF2kbNumrTEMCJEACJEACJEACJFDxBKyENl1cPVA9+fD6ctflbULCT86mAhk4Zq6UiIQV2fILiuWT7zeqASwG0lPfX60mRdde0ELOObahLF2TL7c/sVCJeRMGd1SiVaTLKfJd16OFXHRK41K37NxVrAbKEKs++GaD/Lloe6iMerKK8mtxEHV0pkFmzt/q1qoiU2eslhffX60EQTzvtwXbZPTUJTJqQDs1WB778jLBhCQaIUpPMiBcLl6ZJ82zqknu9iI1caxWtVIkHHH/+7rNu+Tah/6WLm1rRlU/t9DmtAmbvFPNFnXDhbPnSHbmZbs6X23rh+9bOzRZdKdftjZfXvt4rVzTo4USKbzy+2vxdtmRXySH7bNbTLFph3DPm/HVBmnXorq0yMpQ9gVx7qGB7eWTHzZK3cyqgn4XqY/5sYPQEi7v4w6qKxDjvv8rt5TQ5sfKyweYtB/SfPz9Rnlw6lKBDx14YQtJr1pJ3p29TgmNE2/upD5QRCqLfpZNfymPYwhXnm/+2CJ3PLlQdhXC+4t0zq4h427sKNvyiuSWSfOVj8Q18bXlMu7GDlK5Uprn77CpIZMWyJBerWTesh3yn8/XydgbO0r7FtVF+/ATDqkr0z5cWybP5o2qqWfAtwx5dL5USktT7Qgb1vdCyH5xxuoy5Vy9YafvczWzNRsKrOqiy1OR95vakNMu/Oq5ev1O2bqjSA7umCnDHl8gG7cWyuNDOkmDOpFtNZr3qUk/QRq/95BfPdAukbjAx3z47UYlxmr7c/s8v75kcq+bB/oNxkTZTTOUyIaPjc4yUmgrj+fivSRAAiRAAiRAAiQQPIGohLZx/14mmBDXrlVFJg7uKHpCgQiOx99YIQW7in2FNi2sQUwbfkUbmb98hwx6ZL6aSI2+rr0gQgTX/321Xk1Ee57WRK4+r3lEMhDJps1cIzO+3iD7tq5ZKi/cvCJnp4x5aanc3b+tTHh1WbmFNkyEMfEY+PBcObhTptzZr4366j3h1eUq6qdNs+qyYcsueevzdXLl2aUjtiJWZk8CLYrgn3rCaHpvvNPFcnLvtgmbvFPNFnW7hbPnSHZWXqHNbTsmQptNO4Qrn362tgEltO0RS/C3SHVHmki+wC9v3BtpAu4uu9sHmLQfBIBBj8xTk3iIUbVq7I64Qj/A8888pmHSCW1v/jdnt+haIjLk0QWqPhBhECkMvzvm+g7qtyGT5qsoIVxevyPaGNHD8KE7C4pl6KMLlP+/4MSskA8/9YgG8vgby8vkiShoXO/MWidPvLlS2jarHrId7f8hmiLKyl1ORDP6PVe36X9/2mRVF12eirw/kj17vSf86qnrg6hLfAiDIIR3uFsUQp6IBA0n5iNNpL5k0k+Qj5/QFq4ekbi89slagZ+Y/vFa2b99LXngmvaCDxDOjwt+71iTe511r55eSd78PEf+eVTDUhH8FNriPYph/iRAAiRAAiRAAiQQPwJRCW2vfLRWvvsrV36Ykyu39smWM45uKIhIwpLRX+ZvlblLdyihrWGdqmq5DpZ21KlVRUb0byu/zdsqT7+9UkUUYIlW1wPryJNvrpSLTm4s112wO+oBF74eYykFBLgD22eq6LGmDatJ/s4iKdhVIkN7Z8sJh+6eWOGCyIeJ61NvrVQRceNv6iAdWtYI/f2DrzfId3Ny5a5+bdRSl1hEtGGZ6L8/XCsPXNNO9mtXSxasyJObJ8yTvJ3F0v2oBtKre1PPpbN6CRvqf0SX2vLu7PVy34B28tv8bSFWEARf+WiNWq6FC8vFsDzLyRNpEEkCvpHy0ukw+cFSXdT/jn6tpdvB9dQEX+erlwRdcEJjeeOz/7UdnoW2eHHGGiVoHtC+lloWe1DHWqUi2rSIgeVdKBOWCuHZ+P8rzmqmJrNo6yWr81TdUK99smuWsgnY1M0T5kurJhmq7nOWbFfLjSBouq9Us0UTe45kZ9EKbY/e0km1CZblOZewmghtpu0AgVrn5/c8MPATwyLV3cQXxEpoQ0Sb2weYtB+i8+55dnEZn+e27XBiQGFRiW9fdPZn+F2nn0D/x8Qey1YHXdJKReHO/GaD9D2jWWiJu/YFKA+WyUHkwnL1SOKELj/aF+VDJC8ilV/9eK0SznDBp6P/4/L7fdoHa1QUY7X0SqH0WKqnfXirrAx59ZOyeSINxBAsF5z1y+ZSEW1O/6+X3rvL6fdcXS/U36YuF5/SWO5+ZpF6H9x/bTsVrRjk/eDh12aIJodABT+N6Ot7r2qrtiiAsA2f/uZ/15VpM+Sn+866TQVybrcs9c6OhdDm1ZdM+okuj9e7wq+9wnHRS0LRB7odUk/ue26x/Dp/q/Q7s5kctm9tydsTxYuoSUSbw9ZUPzmzmVx6WhPVTyLdi/TaB4L7O7PWS/9zmpWJ3KfQVuZ1zx9IgARIgARIgARIIGkIRCW0YSCJCdwDU5YowQWRaAtX5kn+zmK1/EmLWIj2uPOphUrc+m3hNiXAYR+im8bPCy051KKTe98TLbQhKkELL9ivDcsysd/PqvU7ZdLNnaReZhU1qYNY9c+jGyjhC8KTMz9MPEc+v1iwNAxf5fUyN3crOfeV81vqooUv3AuR7Pa+bVQZ9KX3hMndXqii81D2kw6rX+pROlINk5Vhl7VWwtXxh9aTp/+zshSrYZdly51P7t4LC1E9C1fkleGp00TKS3PH5HVYn9Yy/JlFcnDHWioSD5NtLAW6vW9r+eaPXFmRky+XntpEMXO23b9OzlKRDAMvaKGWC2FiduxBdcssHf1j4Ta57fGFcuR+teXq81qElgBCTMSyvJMPrycbcgtDkQjXXdCyVFSCnjyhvW++NFtufWxBqKzuNksFW3QvUY5kz2AQzs6iEdq0Xet92GyFNtN20EJbuOehfuHEsHB1N2FXXqEtkg+IVAY/n2cjtKHPYkmmV1/E3/z8Lj5+YP+0eyfvFoBGXNFGReHieviGDsqPwxfc2ru12iMN6eBzEa1mIrTBt42cvFgtS+7cuqa6x0ZcwseRu55aKL27N1HPRGRUz9ObqMhm7cOXrM73zBN7YWKp6dEH1JFRzy8J+c0a1SqX8v/4g7uc+FDj9Vzn/pq2dUlkoQ3tg8g0CJ+HdMqU2/q0Fuxrh48pEH682kyLULCRkc8tlmVr8uX+a9rJkfvViWgb0bxPTfpJuHdFeYW27kc3kNXrC9THs4LCErnsn00VH9glPjLeM3mx6hvwffgYpLedwL/D3auFti9/3f0BavPWXTLwwpZK0HZeFNqSZhzNgpIACZAACZAACZBAGQJRC23HHFRXhj+1UJbn7FRfvvFl/PB9asvDLy8NCW2IlIB4pC9EpOHwAezlo/f20ktE/SLa9mldU26+tFUZcU5PBCAIYFnQ9WPnqqWa+tIbmmNvk01bC1VkAZYstciqVmbJiu0ebZicPjB1qTq4AZEXeJbzwvISHO7w8sy1KirDubxWT/IwgURkGSa3GGwj8sPN6uHr24c2/IbQ9tZ/1/mmiZSXk7tb2HJOSLTA4lWekw6rp5bCor0b1Uv3XbIDoQGT1pxNu5QQgKU0fy7eLrf0zFZ7bEGcdS4P9RPaYCPuv3kJbalki6hfJHvWDPzsLBqhDWJfeSLaMLk0aYfyRrRFqrsJu/IKbWAVzgdEKgNYYa+ys49tqPqE3xVO2EL/hEDv1Re9+q6z/8MPwv+oCX//tso36v0psbm8n8hiIrRBgIA/RaQsLltxCoLa+FeWqeg1fMxB5BB8bOtm1UM+HPvbeZVxv7a7DxLZp03NUP3gNxEB7fT/SOMuJyKsvZ7rjKK1rYt7w/yKuD9SVCT8ND7gPDiwvYoEx4eocAKVtlX9IQztBTEykm2E26PNry+Z9JNw75FYCG0YP8z8doPaxgIf7O65Cgey7D7MA1H8WMqO9zLGHm6hLdy9mgc+tN33/GJlo6Ov3R0Zry8KbRyxkwAJkAAJkAAJkEDyEvAU2pwRX14nP+ovti/tWUZ42hEN5PhD60rXA+qWErEwadPLcfSExb3/ll4Khj3NvPZow8EGJx5ev5So4xaGsMSkc3ZNtVccBr+3PbZA/lqyXZ0+ClEHSxexFEYfJOAe9NsKbRhQL1yxQwmGKDcmu5gUfvHLZtmRV6ROIsWF6K1RLyxRX/2dEUJee6+hTm5W7nRYehQpDQb3XnlFmpC48/XKQ3H/aK0SB7Pq+wttqDtsBMtEe53WRC35xWQCX+zPPz5LmjRIj6nQhuiBVLFFsItkz5HsLFqhzXlKMPrR5q2Fqq1wAuT7X62XcTd1lE6tdi/H/vr3LVK7ZhUlmOv2NmkHp9Dm9zzk5yeGRap7JHbh8tbCkOlhCF4+wKT99L6UzRqml9qjDfdCpMOpmDjwJJx4Ea4vRur/8RLasKcWollPOry+LM/Jl41bdsnmbYVR7WsG4WvEM4vUzaWQ+AAAIABJREFUfp+IhMXJttqHw/a89ndDpJv7xFpENuNgBqf/9yrnQR13L0t3P1fvGYq/peIebfjQNXbaMul/TnM5bJ9Mtd1CpD3awAKnY2IvvktPbaxOkS2P0Ob3PjXpJzggSO/R5v4oU5492vQYB+9T2ATsDYcoYQwBERkC8LAnFsgp/6ivIgGdUcmR7gU/p4/G0lSsDujYqoaMGdghtGcjhbbkHViz5CRAAiRAAiRAAiQQdUQbJtWr1u1UBxng0nuiOQeQS1fnqWV/WDo54Pzmag83iGaDxs8TRKrd07+tutfv1FEsHcQmxHkFxWowjWVPI69uJ9h4HXvxYOno1h2F8s4X6+WaHs3VSXa4dJQcnoulm5PfWaX2odFLM2IhtKEsL/zfKnn+vd2blw+6uJV89ftmmfTaCrV/3GGdM2Xmtxtl+ie7hSnnyaleQpva787FCvnipFRciMyYs3h7xDSYGHjlpbl7RYnpZVOIZkD0ICayNTIqy11PLyzVdhAVMfm9+tzmsm/bmmqjciyf9TpV9ee5W9XfTzuyvvT5Z1N1Gi2i4PTG9l7Cn7aJ9Vv+d6KpSURbKtki7DqSPX/755awdhaN0PbLvG0q8hJ7HeGERojkzRpWU8vCYB/Dn16o9iDq072pOgQEIiqWI2u71pPLSD5BC23hnhdODEMEiV8fwwmXkdhBOIlFRJveg9LtA3B6ZaQyQESDz8NE+sKTstQyy6pVKsmH325QSzev7dFCnbgcTrzAxwMs4/bqi5H6fzihDT4bHxDu6NtG+Z1RL+xeHhdp6SjECIgFiDbDpZcgwz6wxPWqc5qrpajuU0fdvzdtkC7zlufJo9OXqyihsTd2UHYIsVf7cH2apPtefSiP27++8N7q0L1+5YQY5/Vc5xDB77n6BFV3ebC83rlH29btu09gNWVR3vtNTtfU0ZetGmcoEQniuVc9EW2FAyZKSkrk5p7Zgq0KpvzfauX7cZhHeYU2r/cp+kCkfoJodT+hLZydRCqvUyyDDWCrCuwbinEMhDY9xrjp4pby/lcbZMu2Qs+INq973UIbtp7AGEVtIbHnHYwPdxTaOEAnARIgARIgARIggeQlYCW06QkMTpLDpAdC16Ov797fZ2ivbBn2+EJ1yhwu/H3izZ3kjU9z5K3Pc6RR3XS1TKld8+oy9uWl8uG3G9UGw1h2gsE7RKln316pJsGYDJ92ZAMZcF5zNWHTE2MMvLF8AxPq2/pkq83xsQQKz9RLRZeuzlf7zuCLO67e3Zuqk00xmc1umhFKryeDWFIFsUyXG5tBY3L499LtoQkjNuKHsKDT6EkkJif4qv3r/N3PP7dbI3UPyvDSzDUqwu6uy9uoiArnpfeewW/6CzkmgDjIwcnKfRgCJr/uNPqQg0h56XQoO8qKf+t7jt6/bql8UWZ8XXc/C22nl1chAgSHIWD5rK6Ds46YAN0wdq5ccXYzFfGAJUotsjJCB17oqEmU58Hr2quIKW0TRUUl8tx7q1Tbu8uql6Sloi067czPnhGh07Z5dXUio9vOWjauVsa+EW3pFU2JTfEh8uj+43Zhzr3asCwZ0ZSw27ydRdKycYbc0W+3Xdu0g7tvOZ/pfJ7zQA2kcS4DR0RbpLqHY+fcBN6dN/7tNwF3s/LyAV3a1MRhluogl3BlgC8C04+/36TEeoiT6VUrydnHNpIrz2kWOnk5nBjgXOro7ovu/uw8DAHlhoCPyFRcF53SWH0Agb+EbWEfKhzw8Ozbq9SHC5PDEHAPBJHn31slxQCwx//riEW9px5+h9+GP8Dl9TvqjH3WEEmNw1NQXtgYDo8AN23LfnkiX6fQdnf/NjLmpWXqXgj5fuWEsOx+rtdr3aYuiAp1Cm34CBLk/eHsWS9rhaiO9zaiK53LmN3lRLT6yzPXKL9cVCxy9P51ZPAlrUKnZNr0G9P3KT7K4OCOcP1Ev0v93hV+vE3K69yzFSzxzoR9o+56X9ODO2ZK00bV5J0v1qmPVG9/sV6NE/zuxUEzTp+LcrvHIPq9vHhVvoqKT7QTx736BX8jARIgARIgARIgARIoTcBKaKsoeO7lphVVDj6XBJLdFrUIAaHNvYcUW9f8ZM0gWEWKugmiDM5nJFp5gq5/Mj4vqDYL6jmxaoNkKC8j2mLV2syHBEiABEiABEiABIInQKEteOZ8YhITSBWhDVEXXvsvJnHTlLvoOspSR6MhQx19EjSrRCoLOCRaecrd2HtBBkG1WVDPiVWTJUN53WVENCQvEiABEiABEiABEiCB5CGQFEKbc6klljIxEid5DCzVSkpbTLUWZX1IgARIgARIgARIgARIgARIgARIIHYEkkJoi111mRMJkAAJkAAJkAAJkAAJkAAJkAAJkAAJkAAJxIcAhbb4cGWuJEACJEACJEACJEACJEACJEACJEACJEACexkBCm17WYOzuiRAAiRAAiRAAiRAAiRAAiRAAiRAAiRAAvEhQKEtPlyZKwmQAAmQAAmQAAmQAAmQAAmQAAmQAAmQwF5GgELbXtbgrC4JkAAJkAAJkAAJkAAJkAAJkAAJkAAJkEB8CFBoiw9X5koCJEACJEACJEACJEACJEACJEACJEACJLCXEaDQtpc1OKtLAiRAAiRAAiRAAiRAAiRAAiRAAiRAAiQQHwIU2uLDlbmSAAmQAAmQAAmQAAmQAAmQAAmQAAmQAAnsZQSshLbtu9bLG/NulM35yyUtrZIc0/waObjxRSFkJVIsb8+/RZbl/iAZVWrLeR3GS6MaHSIiLSrZJbNXPCFzNsyQgqLtUimtsjStuZ8c1/IGo/v1A35e+6p8t3qKnNbmLmld56gyz/146WiZv/Ez2VWcp/5WpVI1ObbFdfJzznRVJ1zVqmRKeqUasrVgrSPNtfJzzuuhNDrjymlVpUXtQ+Xk7FulZtUGgvr/d9kj8tf6/5P0yjXlsCa9ZEP+YvX3aK+12+fIB4vvkdyda6RN3aPkjHajJE0qRZtdTO5z2kHTWvvLhZ0es843t2CN/GfeYMmq2UlObzOi1P0fLhklf2+YKeHyTkVbhJ10rH9yiIWfPfvZ2VHNrgj1T23f7jyd3LJqdlb9Tdu+sxHqZrSU7m1GyIzF94T+jv6C/HIL1spXK59SydvXO/7/2bsO6LqKoz3qvVnF6l2ycW/0XkINNUASUkj9ExKaMb2aXkwvCYQkEEggobcQcOihGHA3buq9F6t36T/fyPu4utp773uSkC0x95ycmKe9W76dmbv77cwsNXQVumUTzLplbu97uQ/QJ5WP8dzrnoOSfkNL43/olo7psFNyZVV3ccunVN2+hTB29AWPsndWWJltgLFuO3uEOdxS/yp9Wf00dfQ1UrBfFO2XcC41dhXRvJhT6IPy+y37YtSLidBFd5T3+Z2/t+3PmbMecs2Lr3cgHZj0K1oQezpXvb72n/R51V/53/sn/oKWzPyB5e/A5ZOKx2hT/YvkTd4jyuOlD8vvp/beerYNujrVWL5qeI021b1Ep+XcTSF+MfyzejfYL5pttLGfTu2qej0Ziw7XyXzfac7s7Laun0aMaGiI5sScREekXkwv7LzAbb0Z/ua69z0Ffk56sqHuOdtvhW4cTrjYybJOvnb1VNLbxTdRR28jRQQmse1QMqfKV7RtoDcKr2Z7q57ooAw6I/dBWlP1l1Hy6KneWJWvbN+k7ZvxG2LWA7WGcUePrcb1vdyHaFvjm6N01EqGqtq3uN3PrMhDtd85YPBO6Z3UP9jD688wvziq7ypw2XPznLhj96SMICAICAKCgCAgCAgCY0XAI6JNNaIWqomhC+h7sx50ET91nTvolfxLuZgdydbd30rrap+hg5N+ywvpd0ruoLymd2l+7Kl0cPJ5VNG2nv5bcjvXi41SdFCm4/iMJN+82FPoqNThfqgHbb6cv5zmRJ9Aec3vU3N3qauParPa3d/i+g1jNJZBPcbfIgOT6b3SVbSz6V2aF3sytweiEETBd9KupJjgHHqraCUN0uCYiCi1yQBx2dpTzQv33sFO7h8WkXv6qe/MZzyjAtPGND4z0WaUCU/qnm6yqObVTp6d5Ewnu6peJevxIXPo2PRr+Gdz+fK2dbSu5hn6TvpVLHe6+vKa3qGegXaaH3uaqw6QVO7YBLv2QDzFBudSXHAuy1egbwSdnnMvbax7gYJ9o5iQctIxK+w+KAPxb1330vhzCGRcTce2EUSbFVY6G+DO/KHM59VP0NrqvzNex6RfyTr9aeXjlN/8Hp2avYoPGJz6otryRF/GYzfs+oP5+bjiERocGuAmwgMS6IzcB5hEfLPwWhe5trbmH3Ri1s3k7eWr/b2nv43HvV/Cz6i+M4+KWz7hg5OMiINJ2fDksEWU1/TeqDqTQhdy28O2ZTmRl7eL9FDvRvgnUFHLJ6P62dBZYNmuwqy6Y6tHY1H92ZPvuytDRrmwGmdTVwnhGwly/fWCK6hnoINOz72PYoKyHGV1LN9Td/QEZay+Q1bjwLyMRZbD/eMt5UvZVRTQEW2b6l6gjyoepqGhQRfUs6OPo7jgWROiN1b6hLHq+malr0W7PvaoPw2d+dpx4bug03s7GfKkn5gLs0zhABU2NTo4izIiDiQ/76AR8yxE23isv7wrCAgCgoAgIAgIAp4iMCai7dWCy6midR17BHw3+zZSGwp4cKyrfZYGh/otiTZFrLX0VNGZsx4mLOxwGoyNGU5BFYmEzfS6mn/wov7EzJscxwWSb03VX6m8dR1hA2ysCy/j5PWDsnvpxKxb6N3Su8ZNtGEjXN3+Fb1WcAXFBGXS92Y9RNhEos/HZ1xPaREHsKcPfsN/j+VxWryPpc6JemciN/dmmfCk7ukmi2p+7OTZSc7GS7SZZcQdos2TebDrn5k8AtFm3Lg6jR3vO9kCJV/muvGuEzFh7rvZBrgzfyAA3ii4mvx8ApmMUht46MF/i29jL+GpRrR9WP4gZUYeTPB0eqt42F6DhIGXIMjTY9Iu59/eKb2L9k34Cf9b93tnXyNtbfg3e072DnbRh2X380HG4SkXu2x4avh+9FXD66Pq3Dd+uN7/VTxCW+pfoVD/OJfsKPsPD9p9ok8Y1c+tDa9btqvm9Muapz0ai+rPnnzfSZ513wOrcarxlLZ+zgdhkFvMsZnQQJ3wBLUj81HGSZfc0RPUY0W02Y3DDhcrWQahaCVfTt/qL6ufYu/ttPD9mfjCumHpzB9Sdce2CdEbK33CnOn6ZjVG6J5Hejw0pB1XS2+1VlfsZMiTfmIujPIDb+nPq56gRXFnjoiCMM6zEG0TtfqTegQBQUAQEAQEAUHAHQTGRLS9V3o3VXdsocauYloa/yM6OOk37G3wefVfqbZjB+3qqWCiLSY4iz4se4C2Nv6bwzEPT8VmaT2HScDzASFaiSHzOcQA4QAIi1QPPGYQBhDmP5M92gqaP6Ag30gaGOqlgaF+2i/+p7Rvwk9d5UHyYeOMxXVHbz0dl3E9ZUYe4vr7Z5WPE8Io4IGHUJeJ8Gj7qPwh9sQ7Mm0FzZ5xLHtfvF18Mw0M9lFK+FI6MPHX2tBXFcKG8SeEzOXN6FFpl1FF63oXVkekLmcvHngJ4UGoFEJajHiiDN5FqJ1TXaocFqjY0O/qruCwrGXxP+L/VvWqkKDDUy+kj8oeGtEfnBJj7vOa36OowFQOr8XcGEOQFIkBeUCf/LwDCb8hZGhO9Ik81yBPQbRibBgXQmiMMnFEysUcLhvqF8tjhzwhjHhezMmjZHq6yaIaoJ08O8nZWIk2eFJtbXiDksMWjwhhdYdoc3ceQCCp+qzaAwZWZJjT2PGuky2YKKINhL7ZBrgzf19UP8mHAmabZxZuOzKgf7DbUheN+gy7a7QT0H8fb38+BEAIZ23HNiawZs84jo5OHybDXLaAiOZGn0SHp17E3sXukjaY36GhAToj9356r+wett0qfB42HfqPx+r3/Kb3+Fvh7x3E3wCUh/elsuHhAfFU0PzhqDpRBt6YsMmVbRtGeLQZ7b8KvTf306pdNS8YvydjOSz5Anol/xIOZQMhhcOjyXwfeFjN2eK4s5mggp3G4dYRqZfwQRS+oTg4KmlZo8X3a/veRukRB9AJmSsnhGjT6ZI7eqL6o/tWWM2XHS7Ky1fNuVFGcLBoJV9ORJtRt3G4iHDR72YPk5W6tsaiNzrZwnic+mYeoyf9MeJlHBfGZ9UfKxnytJ/qOwLZxXcL+oa1hPERos2dbYCUEQQEAUFAEBAEBIFvAoExEW0IwRomtZ6iGYFp7D1W2voF9Q100vamt10kVkNXAX1Y/gAhtxJIlabuUjo0+Xx6s+g6V8ihIp0QRmFctCmiDV4JingJ9Amjk7Juo9Ult1BnXxOdnns/t49N56eVf+Jwo48qHmLiyVgfNp4v7ryQ0iL2J5yoqnBDM6DGvHJWoS6K+MK7MUHZdHzmDdwH9aicMH2D3YT8TfDeQL+MjzFUFdhsrnuZEkPn046mt0dgdVz6dfRG0XB4H7x6ylq/HIWnKoOQHru6FO7o0yHJv+N8SsoTD6GI75fdRwck/pLKW9dSe18dzY05mdZU/XlEf7DphrfIgrgzOKTw08pHaWbInFGhozuaVtP7pXdzWAwIMhUC+N2s2wjzCoIUISTKEwHza/RKcBEhPmF0aMr5tLr4NldfzXM2HWTRHKLsJM/AwE7OxkK0KblWediMueLcIdrcnQdFtNm1h/HZkWF2Y3cHu/ESbU42wKkPVjbPLNt2xBZ0FuSmThfxNyu7Cxt6eOpyeq/0Lj6wODzlIvqs8k/cNPJFlbetZVuwf8K5HN75adXjdFjy+Rwi7A7RBtv2esGVfACTE3Ukv+MJuRQblE0fV/6RcqOOptTwfem9srtp1ozv0NFpl7lseHN3mbbOo1JX0CeVj/K7/y29w2U3g/1mjLD/+IO5nyBnde0a82t6Opa9mWjDt7a0ZQ17H4J8PTVnFW1r/A97p8Mr3YokAXY4tAEp197XwLKxMO5MR9kYy/fUHT2x+1aMl2gzywj0Widf+BY6kURG3UauwI6+phGe+uPVG9Q/FqLN3K7qp7v9Ma7ZjOOyw95Khuww1PUTMlXXsYMPDnoHOmlB7Gl8qCBE2zexVZA6BQFBQBAQBAQBQcBTBMZMtIHIgtcRCC9sRuChNCv6WPboUsTBpvqX2FNJPfBIQ/Lk98vudRFtKkTUyqMtIiCJN4Nmck4tKkEI6BLyqoTmWASD4EO+EJx8wlvHvOj3NEcbyKOPK/7AiY2PTF1B+0QfbyLSGvnEGqSSt5ffiPBatclDaA0NDfLmNtQ/lj03zFiBxANWimj7bHfSZCOerjIOdRlxNxNbxkWxIlh0/QEZCEIV843cbFYhO9iQwGuwq7+Ficav6l+jXT3ltG/8TznHFkK3jOGhVkQb2jD/TUe0TSdZxPic5PnrzZBezsZCtEFnx+PRBqLNnXkYr0eb09jdwW68RBuwsrMBTn3AhhSJ+kEknZZzj6XNtiO2oJ+wLzpd1OmuUf9PzLyRQ/vwnJCxkv5TvJJzb8ELGcnlrTbs7hBtuOABufvgKYvHU3LqyNRL6N+F8Exbz55SA4O97N2GXHbKhsMrVtdHXKCDB6Fvanw4oEAuMaP9RxlzP5HfSdeu0YvW07GYvaP2xPtOXpGw06291ZwHr64zjw+inEgS4KcOwvC9gAw6yYZdjjYrXXJHT+y+I+Ml2swygv/WyZcnRBs8CJHHFuHQRtkar96gX2Mh2sztKmPkbn+UjJvHNRYZsiPadP1UMnVQ0v/RJxWPcsqSI9Mu5egC9YhHm6dbAikvCAgCgoAgIAgIAhOFgJZoM3p86W5+xKYaBAryfGBxlxS2iJNVL5n5/REkFjZtKhxHLSrN+bdUKBhCRHU52nCxwfyYU0eQOmZiCCEmSWGL+TQeC74X8y7g0Mij0i5lUgeJiHFary4SGC/RhnoQhork3whZwWYZxB4SyIN8OzDp1zw/m+tfZk87eFoYPYR0C0qMyYyVuRxISacyWPTr6nLakJjr1dXBvzW/zxurGYHptpchYJOEfC8YN8JjkPw9M+IQWhL/Qw6XnUiibTrJIuTGSZ6d5GysRJvxAhPoUXNPOc8VCIjS1i/p2PSrXWF/G+ue51BueBvhcdcmGIk2q/ZQnxUZ5jR2J+zs6lbEkLuXIehsgDvzp/JSBvlFjcjRhndB0sHDCN61duSFnS466f83RbQhp1ZZyxe0X+K5PI62nhrq6G8aU14zEF8v7ryIN88IQd3ZtNplw7c0DN/Was77Bk838421IH9nBs8aYf91/cQNmnjM7RovnpmOOdrwTVlf+yyHCOOmbqRbcMrRBpxw8+tLeRcRvs8IQR4P0Wb1PXVHT5C+wMozeqw52jA+nYxUtG/Uypc74ZlqwQa9QLj5SVk3Ew4RrdryVG9Qj04nrHK0WbULPfBEj1XONfO4xiJDVkSblb4av3NFLR8T8uBhrXFa7n2ukFwh2iZqqyD1CAKCgCAgCAgCgoCnCIzZow3kBvKx4SIDPConmnHxU9OxlUOY4I2AZNZY0IP4gndaZEAKnTX7EX7X6tbRAJ9QOjXnbsJNdBx+6BNGJ2TeRO+WrqKOvnoOHcXibFPdi+yZgRACPMpLDiThyVm307uld7LXGPqAZyKINuSfW118K+1s+i+lhi/j/HLwUsEYEYI5N+a7nJwXG8RTsu8acXOqbkGJ5N1mrJbOPGdE6Cg2Hk5lQLTp6lK467zEVNgUPELg2bCt4U3y9QnkkDLj3CEv22dVf+axoez7ZffwLY7GHG1KAJGsHInMQcIelPRrPsU3Jp/XEW1KJho6Cy03T2YBVwTPdJFF5ABykmdgaydnYyHaGruK6KTMmyklfNnufItPUmRAIoeFQT4QMoVQQOQSrGnfyh6b+Le6EdjdeVBEm117dmQYLkOwGntnf7MjdiBOJsKjTeWgNNsAkHRO8xfgG8o2b0fjaiY2EO7k7xNMX1T/jZq6SumEzBv4ohk78kLdYqjTRSf9tyPaYLNxO+IBCT9nVVtT/YRboaMgqF7Nv4yq2jfzeyoEOSwggb3JkKQcoajmW0fNvyOBvsr1BM84yCTsOMheZcPVbZLmd9WlPGb7CtlU71r1MyvqcG27Rntj1a668dHcn+jAjBE52lp7az3CYrzvO92uibEp78tQvxg6OfsOJn904zwm/SpOJTA0NMQHWCA1N9Q+x97aIDfGS7TpvqeQISc9ae4ut/xW2MmJXX+tZEQdlum+3y09lfRK/gomhk/Lgcd+KhOWa6ufJnhcwY6qtQlu01WerBOlN1YyCBnQ9c2q3YzIgz3SY6VzWHMZxzUWGfKkn5gL43cuKjCFVpfcxge/8SFz+VAIh59CtHm6JZDygoAgIAgIAoKAIDBRCHhEtKkF5q7ucva4ODn7Tvpf+UO7ibbrCDcP4m94+O9Zd9C62meopOUzCvAJ4w0lEii/XnAVVbZvpH1mHM8JuHExAkip4fCANs5tlhy2hBf08HRTG2MsJoeGBjknGxL5z5pxDIcIoU0VKlrZtpHDMJGAGs9w4v1KvuELpI8qrzaDhyb/njbUPe/qN26vQgJxnJR/XeZ3tKHuBVcZtYmMD51Hr+YPbzrQfk7UEeRFPhwmmd/0PgX5RXLYKwgK46Nyz+A35FVDmBUWvgi7NWJlvgzhtJy7R5VRlxw41aXKoe/YBABT9c7CuDNG1HtYygVMAJj7g7lT4VXwaANG8OBTYzCOEeG6L+ctpwVxp9PiuLM4lDTMP8514YXymkR/jkxZTtubVrtkYpD6mYTQ9VWFpE1PWfxazqzkGR462IAjB6BZzhDaa5ZveB/qvClBaOASE2N54/wZc7UNDPUxwbu98S2+6CPEL5ogI5BrT+bBrFtW7Rkv1EAZYxg4PNqcxm6HnTEJvLlu/LfVBtyMlc4GhAckkhcRh9Hb9QEeMMAUHhggTTv7msnHy5dzSB6TdqXr5mUnMsBKF836bLwMAf3GzYeFuz5i+LMiDyPcIgl7Cdn6TvpVnL+Rw9i9vNy6DAHvgBDZ3vg2EQ257L/yWFQ59fAH2G14QOHR/Y4xg2hLDlvEByOw/8ZbGpUsW9WJeo1EyAkZN/D3APY/Z8ZRlv2E97W5Xd1H1pOxDIfTfX0ZAg5BJvN9O3k2hvy9mHch67QxjNncz8Uzz+YDrh2NbzHZhgMW5M0Dce6p3hya7N73FGG/nAvWRk/Ut9TqW2GFt5VuOcmyWb7QR/OaQ+V6LWldM4Jow7rl5fwVlBt1JBNv6rbtidAbK31SIb5qPYS+gQgEUW9u1+p3Jz02j0vpjScy5Ek/j8+4gT4ov3/Eesy8jlNrm6buElIeynLrqM6iyW+CgCAgCAgCgoAg8E0h4BHR9k11wqlec7ipU3n5uyDwTSEw1WVRkRAg2sw5pL4pzKZSvU6eOZM5lr2pL+6QNpOJjbTlHgKTJUOT1Y57o3YuNdX66zwiKaFDQDzaRC4EAUFAEBAEBAFBYE8hIETbnkJe2p2SCEwXog1eoLr8i1NyUiao08rLUnmjoVrl8TfZWO1NfQEOe1t/JmjKp3U1kzVnk9XORE3WVOvvRI3721aPeZ7Fo+3bJgEyXkFAEBAEBAFBYM8iMCWINmOoJcKbxBNnzwrNt7l1kcVv8+zL2AUBQUAQEAQEAUFAEBAEBAFBQBAQBAQBewSmBNEmkygICAKCgCAgCAgCgoAgIAgIAoKAICAICAKCgCAgCOztCAjRtrfPkPRPEBAEBAFBQBAQBAQBQUAQEAQEAUFAEBAEBAFBYEogIETblJgm6aQgIAgIAoKAICAICAKCgCAgCAgCgoAgIAgIAoLA3o6AEG17+wxJ/wQBQUAQEAQEAUFAEBAEBAFBQBAQBAQBQUAQEASmBAJCtE2JaZJOCgKCgCAgCAgCgoAgIAgIAoKAICAICAKCgCAgCOztCAjRtrfPkPRPEBAEBAFBQBAQBAQBQUAQEAQEAUFAEBAEBAFBYEogIETiNFiOAAAgAElEQVTblJgm6aQgIAgIAoKAICAICAKCgCAgCAgCgoAgIAgIAoLA3o6AEG17+wxJ/wQBQUAQEAQEAUFAEBAEBAFBQBAQBAQBQUAQEASmBAIeEW0DHf1UcPkGat+yi7x8vSjr5oUUcXDs1wMdIipdtY0a3qgk/5mBNPsP+5FfbIAjEEODQ1T/SgXVPFVEfU295OXnTVFHzKTk83LIL8b5fdVAyyf1VHrPdsq5ewkFZYaOarfmmRKqe6GM+hp6+G8+Ib6UefMCqn6iiMeExz8ukPxm+FPHjlZXmaxbF1LVXwpdZVTF3oE+FH18AiX9Nod8gn2Jhohqny+lqj8Xch0pF86irqJ2iv9xhiMGVgV6a7up6PrN1LmzlWLPSKGUC2YReY25ugl50SgHUUfFU+bK+R7XO9A+LEthS6Io8VfZI96vfrKIqv5aSHZ1T0dZzLlnCYXMiXBhYSnPFnIWe3qKSz+VfJvrNOIWedhM6m/uGSXXeDd0fiRlrJxPxSu3uP4OfUF9vfU9VHTdJu5nwk8yqG1js3s2waRbxklHe9l3Laa658t47nVP5s0LKeqwOLd0TIedkiurupvfr6Xm92p47OgLHmXvrLAaZQMMldvaoyGi1i8bqfyhndRd3kmBSUGUctFs6ipupxlHxVP5I3mWfTHqxUToojvKW7Ryi31/bpjvmhefMF9Kv2Iuhe8XzVXv+rieSu/Yyv9Ou3IuRR4y/M3Q/j5E1PDvSqp4JI+8fLxGlMc7sN+wiaELo7R1qrG0rW+imr+XsH2H3BrfxTcJNnpEPx3aVfV6NBYNsJP5vuOc2dhtp7kZGhiixF9l0cyz0qjoRmvZMOsN5sLt7ynwc9ATyIrdt0I3DkdcbGS5bUMT24TBnkGe3eTf59LMs9NcMmvERfedhr5iLdG0uprizkylhHMz9e+ShR5Yyek4fjf2eah/kKr/Vkw1z5YQDQxR1DHxlHrJbPIJ8rXVy1Hj+lmmS/qNuujt762vH+un3Y9Od/En9XvaVXO03yWUyV+xntAXrD+Ds8No1yf1Lnuu7IA79k7KCAKCgCAgCAgCgoAgMF4EPCLaVGNqoTrjmHjKuG6+i/jpreumned/yYtjO5JtsHuAmt6toZiTkrhs9VNFVPP3Ykr+XS7FnJpM3aUdVHj1Jibzch9YxqSV42Mg+Xjx+/20Ea9gYQxyAGRV41vV1LF1l6uParOK/qt+Y4zGMqjM+JtvpB9VP1VM1U8XMyGI9to3N1PJHdt4I4GFXtk9OwiL2LEQUdz53WPC5jsgKZgGWvsIZIN3gLcjHN90gb76Htrxuy8oZG7kmMZnJtqMMuFJ3dNNFl3zZiPPTnKmk11Vr5L18H2jKWH3Zshcvrusg2qfK2O5xuZEV1/HthYa6Oyn8GXDZIon82DXXuN/qigoK4wCk4NZvkB8g/SCvfCL9CfonaOOWWAHksau7sjD4ghkHAgwI9FmhZXOBrgzfyjT9E4Nld65lWYck0DJ5+cSNqD1r1cy0TjrwWV8QOHUF9WWJ/oyHrtg15+WNQ1UeM0mGuobJiCCZ4dT7r1LaaC9j/Iv3cCyhKf8wZ2Uc+8SJtF0vw90DlDBZesp9bI51JnXygcwufcsoaDsMCY3YMMjj5xJtf8oGVUnbCQe2Jb8y9aTl7cXzyNkWL0LIhs229zPnuouy3YVZr01XR6NRfVnT77vrgwZ5cJqnD3V3TTQ1kdhi6Oo4KqN1N/US7P+sC/5RTvL6li+p+7oCcpYfYesxoF5GYss+4T68nvqIEAdPEBmrXAx4tpT1cVEEN7DGiV0XgS1bdqlfRcHjjo9GBqiCfm9b1eftt3OHa1UeN0mSrl4NoUtiqL85esp8ddZbDet9FI3LhyW6nSxfWOztv7o4xMtdddKp80yBZ3GdyIwLYRJNvTBOM9CtI3H+su7goAgIAgIAoKAIOApAmMi2sru3U7YEPuG+1Pug0uZBMIDD46KP+TRYO+gNdG2m1gDmZZx/XzqzG+j/OXreCOVfccigocIHpxUl965jeJ/lE5JvxnepNk9IMlq/lHC/cJmylgX3uup6GRvu8yVC6jsgZ3jJtqwEcbmDMRi2OIZlHHtPGr+sI7KH9jBXj9BGaHU19hD9S9X8Mn/WB5FiuBdtWEcSz3fxDsTurk3yYQndU83WVRzZSfPTnI2XqLNLC/uEG2ezINd/1TbSgYU0aY2SU5jx/tOtsCqbrzrREyY+262Ae7MHwiAvOXryCfMj8kobOD5gR48WUQx302ackRb3UvlFL5sBg+j4LIN/P8gYeApXLpqO+WsGvYQzL9sA6Vdtg//W/c7vI3h8QMbOtgzwN5DsP/w/lE2PPrYBCr/Q/6oOuEFjaf+tQqq/GM+ezUru6neBWkKQtXcT3gzWrWr5rT5g1qPxqL6syffd5Jn3bfBapxqPDj4wUFYcHYof8PNhAZje/kGsiPzUcZJl9zRE9RjRbTZjcMOFytZxtqk/uVymvmDdD4END86XFQZHCQVXruJCd/s2xd9rfO7C5jfrX+1QiuPKK6TU09/hz7h0bULMjz10n1oxtHxrMtxZ6dyFICuXdgqu3GZdRHrM139drprpdNG+fEO8iHMW8yJiSOiIIRo02m4/CYICAKCgCAgCAgCk4HAmIi22n+WUusXDdS6tonSrpjDnmlYSCJkFGFkCHNkz7CYAA71wQmwb4QfZd6wgNo2N1PlnwrYowAhWgg9rXw0nz3CcMqrHnjM4PQXBFzYwkj2HgtICKKB7gEa6h2ktMvnUNSRwxsrPCD5sHGtfCyfPeJy7ltKwTlhrr83vlVFrV80sgceQl0mwqOt9vkyqn22hLJuX0Sh8yKpq6CN8lasp8GuAYo+IZESfpyhDZ1Vp+IYf/j+0dTweiVl3bKQ2jfv+hqrlQuo5p+lHK6Fh8PFbpg/Es+VCwieJMDXqS5VDpsfhOp2bG2h9GvmUdThcbzBV/PkCiM5M43qXjTM3coFPBc1TxdTzT+KKXRBFHUVtVHoohkjPNoUicHhXfMj+fQebeP/E3+ZxYt1zHVXSQePDeMK2Sd8hExApjD3gakhPPaO7S3sJQhC0/xMN1l0R56d5GysRNush/cdDg9cGDUihNUdos3teYgNcG2wrdoDBlZkmNPY3bEFE0W0waPNbAPcmT94XRTfuGWUzTPLth0ZMNQ/ZK2LBn1mu2uwE9B/bErhtZe6fB/2wm18u5oSf5bpCnFXtgD9SfxFFpNcCINzl7SBvCAEDe3CU7n2X6VMnOGBXitvY6vfYV9AkHkH+LjKw/tS2XDYBd27KANvTIQL7vpf3QiPNqP9VyF95n5atavmBeP3ZCwzf5DGsj7Y1U9Zty1ib8XJfB94WM0ZvtkgqGCn4X2dedMCTlEAYjt0URTVv1Q+as5Qn8u+1/dQ3GnJ/M2eCKJNp0vu6Inqj+5bYTVfdrgoL18150YZgWzlXbyOZTvigBiK/0kGH6gZ7RXC6o24qHpUyCm+g/2tfRRxUCylXzmXCTcdpjg01Mkj6puI363mEvKAMXIfD4xhHUy5eBbVPVembTd0YSSTqrpx6XSxv7lXWz9Sb1jprtXv6rsE2W14rZISf509KvpBiLbJ2EZIG4KAICAICAKCgCCgQ2BMRBs2YtjAldy+lQkXeI91FbYz2YbwJ0Vi9VR3UuG1mynjunlMIoGAQx6ivIvXukIOFemEDZ1xkesi2jJDmczDBg3EXdatizg3D8IVZj20jHyj/AmbzobXKyj6xCQmvkA8jahviKj45i3syYCTUxXmZgbEmFfOKtRFEV94FyRZxtXzuA/qUTlhsFDFCTj6jpNh4+MKVa3vpvSr5rInHvoFAtKIVdpVc6no2uFcWNh4dhW2jcJTlel1qEvhjoUz2sSmKnRxFHviYbNdcNUmSr96LrWuaaDuik6KPyedim/+akR/4s5Oo8KrN3KoG8KFUEfkoXGjQkfbv9pFhVdupPADYij5NzmuEECQidjgI+9Lf2OvyxMh5fe5I7wS1MYD8522Yh8quGKjq6/mOZsOsmgOUXaUZ0N+K52cjYVoU3KtwqGMueLcIdrcnQd4ghr1T9eeHdGGv9npmDvYjZdoc7IBTn2wsnmeEG3QWQ691Ogi/mZld6FTyJ9WdBMIoAHKuGE+e+HiQW5L2Bi2BVfM4fBOlAPJjRBhd4g22DbYDdjykNnh/I4n5BIORxC6BhIDbWITD6/m+B9luGx4d0mHtk7kwqx/pZxJjJJbv3LZTWzijfYffzD3Ewc12nYN+TU9HcveTLRhfuDNhO9q2JIZTPogBxYOUxpeq7AkMoEdvvXAEwQICESQTk6yMZbvqTt6YvetGC/RZpYR5WWv9NQ33I+y717Ccm6FiyoLwhnfeeCFgyN869OvnEMqZNKMKfKj6eQRxN5E/K7yxurmEiHb+ObCIx/5FHEgp0I+zXo5TPyNHhdC4rW6GOLLIeHm+rEu0ZW3+l2lNGj5pI5JPoTCppyfO3woYHiEaJONjyAgCAgCgoAgIAjsKQTGTLRFHhJHhddvop7yzuEE6bXdHCpSevd2F9HW+HYVLyjVA480JKdGLh+V20stXq082kL2iaDUFfuMIufU5g2EAMKCdl6wlheG6lEJzfmktbmXilZuprTL5lBAcvCokBVPc7Rhc1p6+1a+uAEEGNoyPshdhdxCtc+U8ImwMbxWbfKwgYRnGTa36CMW4massIhXScTRDsJWrMo41WXE3UxsGTckimDR9Sfq6HjuA+bbPzbQMmQHRAM2A3113UwEIN8XPOjSLt2Hc2yBnDWGh1oRbZAR8990RNt0kkWMz0meFQZWcjYWog1k33g82kC0uTMPimizaw/jsyPDWIcsdMwd7MZLtKHvdjbAqQ/ACuFTMacks05YPXbkhdq463RRp7tG/UfoJuwPHnidwTaq/JSwx1beYk5kCuqDlzPsKXvK7g7F9YRoA6lWdt8O9l7zjfDnHG+wfUHpoS4bjvx2ujpD5g3bYXjIqvHhXXhAG+2/rp/wsNa1a/Si9ZRoM3tH7Yn3nbwiYadBrmbfuZg9wXHgY0dQKVlVB2FMgv44Y8xEm50uuaMndt+R8RJtZlnmsQ8R9TZ0c0oI9A8HUroDQoWLwstTTLEe0skjPOcn4nejXBvnEmu4svt3DB8A/r2YGlfXMCGIw0Jdu+2bdnmki7CNuvr9YgK1utuxffhSKrNOG3OHoq/Ft3zFep51x3B0gRF3lXNTcrTtqW2GtCsICAKCgCAgCHw7EdASbUaPE93Nj1hgIjRSbfaij0ugyCNmUuTBsSNILGzaVJiDWtiZ82+pUDCc1OpytCE0BbfwGfOwmIkhhJjgVBm54uBVV3DlRsLiMefuxUzqIHQRoTDqIgEzEeEp0Yaw2E54l12ziUNHsNmFh9+uj+qYAFCn1FjgwbMCp9hGDyFd7jWMyYyVuRxCj5zKYDGpq8tpQ2KuV1eHC/e7l3CIkd1lCBx+9pdC3oQFJATyQhinzXFnpJB/fNCEEm3TSRZhhpzk2UnOxkq0GS8wgR717+rlucINkA1vVlHuvUsoeNaw90bLZw0Ej46QucO3pLprE4xEm1V7qM+KDHMauxN2dnUrYsjdyxB0NsCd+VN5Kf0Tg0bmaNtNsvrFBvKFJ3YkiZ0uOun/N0W0IadW+1ctvCnvLu/ggwjIkCc52lSuJhBfRTds5nyf8IRFSgJlw1s+q9fWCU8384218GzGxQxG+6/rJxK/M49ialflDMXfpmOONnyjy+7ZTkm/zqawZdGcbsEpRxuw4G/TZRto5jnp7PXkRMI6XYag0yV39AQXBKnvkPlQZqw52jA+OxlRS0V83/DdN3pRmXFRZWEfkdZCFxKtyujetZLHifrdPJdYjyn7B+JVhXorMtHcLtKF6MaFenW6iN919duV19WD/hhlqm1TM0dYBOeGUc6qJa4ceOLR9u3c2MioBQFBQBAQBASBvQGBMXu0gdzg26aWr+NxqJxoxsVPV2k7hwjMOHomJf02lxreqGDSDInA4amWeeMCftfq1lGEOSFxMEKcsJjm0NGbFxISr3eXdXLoaH9bH+fnSDovh0Od8CgvOWz4ELqJBTHCQtWCeCKINvSl6slCqn5iOHl56vLZtOvTBqp4aCfnjwtbNoOa3q7mHE7wWjPenKoj2lrXNo7CCvUWXbeZx4QFOkJOzHiay4Bo09Xlwl3jJabCprDJhfcgSBSfYB8qvG7ziLkDqYjNL5KTgzjkhNf7x2hvHVU5aWYcl0gJP83gSyPgBaeSk2uJv90ygcTLVpsns9Iogme6yCLCsZzkueXzRls5GwvR1r6xiXIfXMZ58ZCwGzoUkBjEYWEsH9dvHvbe+GkGXwICnUI4spJrd+dBEW127dmRYbgMwUrH4P3khB2Ik4nwaFM5KM02ANg49iHAh20eNoFxZ6WyR4y3nzc1rq7msDzcvoxk63bkBd/yefVGrS466b8d0QabjQOEjGvmsaoV46DAjdBRbMCx0YW3GR4VEgz5QIhr0v9ls3023zpq/t0/IYi68tqo/OE89lDGIQbkEGSvsuHqNknzu65bR0EC7fbYg70Bjupdq36CjNO1a7Q3Vu2qG1TN/eHwekOONtxM6QkW433f6XZNjE15XwamBvNBFMhz3TjhKYQLJoaGhihtxRxCqoLqvxWxR6S6jdNdgho2AM8IO6X5nnr5ejvqCbzVrb4VdnJi6+lnIctIfQG7h28k0kbUvVBOM3Axx73btbhAD8vu3k7p184j/5gAzt+KQ0mEROPgKfOGeVT7rzLtu97BPlp5hOe6Tk49+Z3l6rpN2nbhSYoDvZx7lxJSQJTetY0vL8E4de2qg1LjuLJuWcAHnC4Sz6CLuAxBV7/r1lGT7iovNN2aySg/SN9R9ZcCVxoOzBFIUCHa9oZthvRBEBAEBAFBQBD4diLgEdGmFju4SQ4bFxBd2BDhAblUeNVGvmUOD//9wX05oX7dy+XkHxvAi/KgrFAqvWc7Na2upsSfZ7HHExbvIKUq/1zAm2BshrFwS/ptznD+jfph4gULbxoaooH2fkq7ci6FLY7iDRXaVKGi6hQWfcWT8JMMvtkUm1lc+67Kq80gQqpAlrn6HRfI5EHHjuGQBbSPjSYW2KqM2kSClCjAmDc1c/uxpyXzO+hDzd9LKCApiC9fwCbO+KjcM/gNmxuEWWEDWPlYwQiszJchZFwzd1QZdcmBU12qHPqOvuK/1TuRB8WMqJf7nBs2qi3MnQofCVs0gy9DgNeKGoNxjNgA7bxwLV+AwCGF122iwORg14UXymsS/UHYUsOblS6ZwIUMOMXW9VWFpE1HWTTKmZU8w0MHtyniRkaznAWkBI+SbxAVOm9KhAiB5DHqg3H+jLnTsInD5ghyO9A1QIEpwUzEQK49mgeTblm1Z7xQA2WMYeDwaHMaux12xiTw5rrx31YbcDNWOhvA3n1DxN60dn2ALQKmze/UUNWTRXxg4e3vTbGnJPMNxcqLyokMsNJFsz4bL0NAv0HOI/QSD0LU4JWCeeS8ludmUu3zpVT150Imxty6DOHcTCZEqp4oIhocctl/5bGocurxd+LKuewBhUf3O8aMXE3wpIbtQH85V9aNW4bzvs0Z9qC0qhN/M27KM1bOp7JV24ff3SfCsp8gls3tjjDau//Dk7HAK9RItGEsk/m+nTwrDyWQ6vhuw7vSGMY8qp8Hx1LNM8P5T5E/LOKgGEq9ZB/XDY+e6I2731P2/grysdUT9S21+lZY4W2pWzayjPBqpMtAflHX+KMDLHGBR50i2nBgofrCFw7hkpHvpVLN7pyyZkx1eqDmUyenHpUfIss+Y20Fcg121svfm5BnEGso5GGz0o9R49p9eYpZFzGfsI+6+nGhhq68jmiDThev3DJiPWZex6m1TXdxu8uDTkJHdRZNfhMEBAFBQBAQBASBbwoBj4i2b6oTTvWaw02dysvfBYFvCoGpLouKhADRZs4h9U1hNpXqdQqBm8yx7E19cYe0mUxspC33EJgsGZqsdtwbtXOpqdZf5xFJCR0C4tEmciEICAKCgCAgCAgCewoBIdr2FPLS7pREYLoQbfDO1OVfnJKTMkGdVl6WyhsN1SqPv8nGam/qC3DY2/ozQVM+rauZrDmbrHYmarKmWn8natzftnrM8ywebd82CZDxCgKCgCAgCAgCexaBKUG0GUMtObzpZ5l7FjVp/VuLgMjit3bqZeCCgCAgCAgCgoAgIAgIAoKAICAICAKCgCMCU4JocxyFFBAEBAFBQBAQBAQBQUAQEAQEAUFAEBAEBAFBQBAQBPYwAkK07eEJkOYFAUFAEBAEBAFBQBAQBAQBQUAQEAQEAUFAEBAEpgcCQrRNj3mUUQgCgoAgIAgIAoKAICAICAKCgCAgCAgCgoAgIAjsYQSEaNvDEyDNCwKCgCAgCAgCgoAgIAgIAoKAICAICAKCgCAgCEwPBIRomx7zKKMQBAQBQUAQEAQEAUFAEBAEBAFBQBAQBAQBQUAQ2MMICNG2hydAmhcEBAFBQBAQBAQBQUAQEAQEAUFAEBAEBAFBQBCYHggI0TY95lFGIQgIAoKAICAICAKCgCAgCAgCgoAgIAgIAoKAILCHERCibQ9PgDQvCAgCgoAgIAgIAoKAICAICAKCgCAgCAgCgoAgMD0Q8Ihoa+jrpovy1lB5dwd5e3nReUmz6fszM11IDNIQXZr/Ba1tbaBwX3+6L2d/ygkOd0Sqb2iQ/lixnf7TWEEdA/3k4+VF80Ki6MKUuW69rxr4V20R/a26gK7LWEQHRsSNaveO0s30flM1dQ32898CvH3o98n70PN1xTwmPGG+fhTs7Uu1vV2uMr9L3odeMJRRFft5edPS8Gi6Im0hRfsFEMZ/f9lW+ndDOYX4+NKP47OpuLuNrkhb4IiBVYHtHbvoxuINVNPTRQdGxtGtWUvJm7zGXN9EvGiUg/mhUfTIrIM8rramt4suyfucZoVE0A0Zi0e8f2vJRnq7sZLs6p6Osgg5OWZGogsLK3m2krNfJua69FPJt7lOI26zQyJY35TsGychJTCE5wWyp/4OfUF90I3HKndw8SOi4qmwq80tm2DWLXN7D+QewPVi7nXPb5Jm0w/jM93SMR12Sq6s6v60pZa2tDcTxo6+4FH2zgorsw0w1m1njzCHr9aX0dPVBdTY101RfgF0bkIOFXW10SkxqXR/+VeWfTHqxUToojvK+/udn9r256FZB7rmJdDbh36VNItOj03jqv9ZW0R/rcrjf/8iMZd+sPubofsduDxWsYNerC9hO2csj/fvL99K9b3dbBt0daqxvNZQRi/VldDdOftRjF8g/6zeha2GjTb206ldVa8nY9HhOpnvO82Znd12mpuhIaKTYlLo4tS5dMHOz9zWG9gQd7+nwM9JT56rK7L9VujG4YSLnSyjT7B/kKV1rQ10eFQ8XZO+iKfa6nc72dnQ1khXF65lO6yejKAweij3AHqzscJtvbHSM6v6H8zdn56pKWI9M84l68nuNYxZj3W6NcMvQFt+U3sT3VS8gRp7eygpMJjtKfQQa69VpVvo/eZqbhd6vDJzCZV1t1vi8OGuGm4D60Q8x0YnEdZF5u8S/nZn6WbqGRzg9WecXyAVdLW67LmyA+7YOykjCAgCgoAgIAgIAoLAeBHwiGhTjamF6oLQGfTgrANcxM+OzhYm2vDYkWyt/b30TG0R/TZpNi+k7yjZTO82VdGpsWl0XvJsWt/WSLeXbOJ6sVHKDApzHKeR5DslNpUuTZ0/4p3W/j5anr+GTohOofebq6i0u8PVR7VZbenvc/2GMRrLoDLjb8mBwbxgRL9P3t0eiEIQBVemLWSCcGXReh7fWIgotckAntU9XRTjF0Cdg/10X84BFO7r54jHN10gv7OVlud/TmmBIWMan5loM8qEJ3VPN1lU82Ynz05yppNdVa+S9Tkhka4Norn8urYG3oRdlb6AN0e6+t5pqqL2gT46bTeZ4sk82LUH4ik3OIL/B/mK8PWje3P2pxfqSijK158JKScds8LuvrKvbOs+Jz6LQMZt69g1gmizwkpnA9yZP5R5ojqf/l5dQLChV6YvYJ1+vHInvddcTauy92P74dQX1ZYn+jIeu2DXHxxEPFKxnQaweyaihIDhzTVIxGsL17nItX/UFNLNWUvJ18tL+3tbfx+P+2cJOZTX2UqftNTywcnBETNJ2fBFYdH0XlPVqDoXhs7gtmFblud9Tt5e5Nrgq3cT/IO5TnM/CzpbLdtVmG3taPZoLKo/e/J9d2XIKBdW4yzpaiN8I0GuX1EAcqiP7svdn7KCnGV1LN9Td/QEZay+Q1bjwLyMRZbj/YOYULyuaB35e3kzMX7UjAQK8va1/N1p7qG7D1dso8HdeoPyx0UnsV31RG+s9Mmqfhxk6uYSxJxOjzF2nW590FxtWV59a/CeItpw+PDHyh10VlwGHRARS9cXruexwq7rcACJaTwgUYc9OJAyyxRIvL9XF1JWcBgftGJejPMsRNt4rL+8KwgIAoKAICAICAKeIjAmou3ygi9oXWsjewTclr2M1IYCi6hna4uof2jIkmhTxFpVTyc9POtA+nhXLZ98YmOGU1ycROLBZhqbsiOiEuimzCWO4wLJBw8HnDInB4aMqAsvYwF5b9lXdEvWUrqrdPO4iTZshL9qb6YrCr5kIhCn4Ogv/nd9xmJeRBZ2tbr+23EAmgK6hepY6vkm3pnIzb1ZJjype7rJoporO3l2krPxEm1meXGHaPNkHuz6p9pWMgCiTW3S8DensaOMky2wqhvvOhET5r6bbYA78wcC4OqCtRTo48tjU5tY6MFtxZvYS3iqEW0Plm+lgyNnspcK7DkekDCfttSx197lu716YXt/kpDNf9f93tjXw95m8JzExhmeLDjIuDhlrsuG7xceS683lI2q8yfxw/WCKHilvpTi/ANdsqPsPzxoT4hOHtXP1xvKLdtVc/p0Taq9VCcAACAASURBVIFHY1H92ZPvO8mz7ttgNU41ns9b6/kgDHKLOTYTGqgTnqB2ZD7KOOmSO3qCeqyINrtx2OFiJcuxfoF0cd7n1Ds0yAeASm9xSKT73YitVV+gL5DJ/cNjCd97rCd+ODOLqns7PZI1K32yql95TpvnEmS/To9Bpup065maQsvyuvULPAHhaQobd3ZcBsvJCTHD+qjDYVHYDPpLVR5dlDKX15vGxyg/8JZ+oiqPzozLGBEFIUTbN7H6kzoFAUFAEBAEBAFBwB0ExkS03V26hbZ0NFNxVxv9KD6LENKFxeZfq/NpR8cuqujpZKINJ4sPIAyhsZzDMS9OnUfr2xp4QwOPAoRozQ+J4hCJQyPjOSxSPfCYQRjATP8gJrJwchrp68+L3P6hQfppfA79dPeGDe+A5Ivw9ScsaBFaBLLrkMiZrvqwgEQ4AzzwEOoyER5tD5Vvo3ebqmlF2jw6dkYSe0rcXLyR+gYHaWl4DP06cZY29FWd0GL8c0OieDN6Wdp8Wt/a4MJqeeo8DlfFCToehFiAzDPiiTIId0OonVNdqhwWzNjQV3R3cFgW5g//repVYSQXps6hh8q2jegPTokx9+81V1FqYCiHymBujB57isSAPKBPWBzjN5xEnxidzHMNjwgQrRgbxoVQGaNMYFN9Y/FGwsYGT0VPB12YModOjkkdJdPTTRbVAO3k2UnOxkq0rcrel95oKKfFYdEjQljdIdrcnQcQSKo+q/aAgRUZ5jR2d2zBRBFt8Ggz2wB35u/J6nw+FDDbPLNw25EB3YMDlrpo1GfYXaOdgP77e3vzIQBCOOG9BxLquBnJdHn6sBewsgX490nRKXRR6lz2LnaXtMH8wr7fn3sA3VO2hT5ornGFz8OmQ//xWP3+XlM1hySCwFHl4dmibHh8QBB9qKkTZeCNCS/jDW1NIzzajPZfhd6b+2nVrpoXjN+TsVyQPIcuyf+CQ9lASOHwaDLfV95AOg/Ns+MymaCCncbh1iWpc+nesq3sQQqbvqalftScoT6lO239vXRARBytzFw8IUSbTpfc0RPVH923wmq+7HBRYaBqzo0y8t+mSiZ+oT9dgwM0KziCbsxcQl+21mt/V0Qc6rLri2oLh44glW7PXkZ/qdrpkaxY6ZNxPMb60TerudSNHd9xK92yKq8j2mBr4BHYNTDAxBpC77FWQzi3DgesMZG+APYEeIOkBymJR31HILv4bkHfsJYwPkK0jVoyyQ+CgCAgCAgCgoAgMEkIjIloQwgWSK2nagooLTCUvce+aG2gzoF+erupwkViIT/GA+VbmYjb0t5Epd3tdH7yXF5oqZBDRTohXMK4KFREG7wSFPES5uNHt2UtpVtKNlJTXw9v5NA+Np1/qtzJ4UYPVWxl4slYHzaeF+5cQ/tHxBJO5VWYmxljY145q1AXRXzh3eygcLohczH3QT0qJwz6hEUkFobol/Exhqr+JmkWvVxXyoTT202VI7C6Ln0xXVO0ll+F58uXrQ2j8FRlEAZiV5fC3c/Li3PkYMOgPPEQiog5RY4v5Ner6+umk2NS6M9VeSP6c1J0Kj1SsY3OiEvnUNZHK3ew14I5NHZ1UyWTAFgYI8+eCgG8LWsZYV5BkJZ0tbs8ES5OmTfCK0FtADDf56fsw14+qq/mOZsOsmgOUXaSZ2BgJ2djIdqUXBtDc4wbKHMfzaGj7s6DItrs2kO7dmSY3djdwW68RJuTDXDqg5XNM8u2HbEFnYWO6XQRf7Oyu9Cp5alz6a7SLXxgAU8R2E48D+YeQGvbGtgWICwO4WiPV+2k85PncHiXO0QbbNuVBWuZwD8yKsGSYEB7OtIJNhWhZUdHJdK+4TF0d9kW+s6MJD6IUDYc+Zx0765Inc82Ce/eUbrJZTeRR8po//EHcz9VSJu5XWN+zelEtOFbCzIN3odZQWG0Kmc/zpEK7/Rnawu1+KrvMw6G4B0ODCEbZ8alO8rGWL6n7uiJ3bdivESbWUZA+oJsW54yj+Bth8Mh5GFt6u/R/v7rpFkulXaHaIO3F9Y18OD3VNas9Mm4pjLWrzqmm0udfsCm6XRLhWOasVJ1wGNNrV9U2Y921bBHJPLSzQ6O4KgIY1insZ8qskH1F4TfVekL2bZApnZ0tDDxibUnbBQOFYyPEG2TtJOQZgQBQUAQEAQEAUFgFAJjJtqOi07mk0YsDLEZgYcSktTeXLzBRbS9VF/Ci1H1wCMNngo4OVdEm1pIWXm0JQUE00Up80aRc2qjhRAIXcJfldAcCzgQfMh3cknqPPbWMS/6Pc3RBu+qP1Rs54XiitR5dHx08ghgEf6EE2mQESDbjOG1xgXo4NDw5jbWP5A9N8xYgcTDhkYtVHHabVXGqS4j7mZiy7ioVyEluv6ADAShivkGuWgVsoNFObwGW/p7mWh8rb6Myns66Kfx2ZyLBaFbxvBQK6INMmL+m1mCQQpMJ1nE+JzkWWFgJWdjIdpApI3Ho83deRivR5vT2N3BbrxEG7CyswFOfVDhU/uGx9I9OftZfpbsiC3oJ+yLThd1umvUf3jhqA3wyowltLJ4PedrghcyksvrSCx3vYBerS+l9oF+JtrweEoYwEZfU7iO83QGeftQ7+AgfzOQy07Z8Dcby7V9RN4pPAh9M27wYaeN9h9lzP1EmKquXaMXradjMXtH7Yn3nbwiYaere7s4D15eZwsfRLlDCqmDMHwvIINOJKxdjjYrXXJHT+y+I+Ml2sYry8b5d8IUOQQvzf+cw6Qhc57KCmTaSm/xN3P9RqNjnkudfgALnW4pgsyMlXGdo9YvKIvIhMcqd9KlafPoqeoC2tjWyGSlIiV1/cRBKeYZYarwykNePGCrZOr/kmbRoxU7+ODg0rT5HF2gHiHaZNcjCAgCgoAgIAgIAnsKAS3RZvT40t38iE01CJQHy7fxwgnJqQ+OiOO8G8YFNTZtKhxHbVjM+bdUKBhCRHU52nCxwakxaSNIHTMxhBATEGg4jUcozAV5azg0EosukDpIpP6fxnLXRQLjJdqwId3UPpw0GCEr9+Tsz2GSWAhiU6cWjS/Xl9KfKncQPC2Mt0nqQiowJjNW5nIgJZ3KYDGrq8tpQ2KuV1cHfsNtYdhYpQeG2V6GgE0SSEGMG2EqSP5+SMRMvjUS4bITSbRNJ1mEIXCSZyc5GyvRZrzABHoEchRzBQIC4VFXpy/knIl4cFMviHN4G+Fx1yYYiTar9lCfFRnmNHYn7OzqVsSQu5ch6GyAO/On8lKCdDbmaMO7IOkQ3onLEezICztddNL/b4pog5fPFy31dG5iDo8DNyXD28eTHG0qDxiIr4t2ruF8n/fn7k+rm6pcNvzVhlJtnfB0M99YC8/mWcGRI+y/rp+4QROPuV2VMxR/m4452vBNQV5VhAgjNQDSLTjlaAMWSM8AMhPfZ4Qgj4dos/qeuqMnSF+gDnzMhzJjzdGG8elkJL+rlV6vLxsV1hzi46f93Ui0OWEKfUEYOi4KweGip7LG8qnJhaj0yVy/ccFpnkvd2De2N2p1C2O00ierdY6yrxvbmkaEhiv7Z8TBvDCGByZ0ElEOxu/cxy219FR1PsX7B3OYtgrbFaJtT20tpF1BQBAQBAQBQUAQGLNHG8gNuO2rxNcqJ5px8YMFGEKY4I2AhREW9CC+ritaTykBwfTI7IN4BqxuHQ318eOkw7iJDotphD0hrGJV6Waq7+vm0FEs5l6sKyF4ZiCEAI/ykgNJeHvWMrqzdAt7jaEPeCaCaEP+uVuLN3HIyLLwGM4v91JdKYfd/DJxFn03JoWeqMonhFHelb3viJtTdQtQJO82Y3XOzEy6pmgd9xkbcmw8nMqAaNPVpXDXeYmpsCl4hMCz4c2Gck7UDpLQOHepgSEcToqxoew9fItjuPbWUSQrR3gqSFgQj7g91ZjYXke0KZko7Gyz3DyZVVYRPNNFFpEHx0mekbjdTs7GQrQVdbXRzZlLWZbhVfBkdR4lBoRwWBjkA2FDCNdBCN/W9l2cSwj/VjcCuzsPimiza8+ODMNlCFZjb+7vccQOm7SJ8GhTOSjNNgCbSKf5C/X1Y5u3urGSiQ2EOwX7+NDfqguotKudw9ERImVHXuDwALf06XTRSf/tiDbYbNT784RcVrUnqvPcCh0FQXVZ/pe0ub2J31MhyAkBQexNhiTlCEU13zpq/h2h6MO5pHayZxxkEnYcZK+y4eo2SfO76lIes329r2yr612rfh4eFa9t12hvrNpVNz6a+5MRGDoiRxtIIU+wGO/7TrdrKmLj6sK1HLp3R/a+TPLoxolwvT9X7eSk9TjAAqn5XG0xe2uD1Bgv0ab7nkKGnPSkvLvD8lthJyd2/bWSkSAfH87BuiwshnOwYp2B0GuQ4rrfIYcgv/4vaTbtExKhnXsls6gLt+wqD1dPZc1KBnX1qxt4dXOJb7ROj9VBoVm3Qnx8LctX9nTSivzPmSy/N2c/zuuKAzjcGIxLqb5orWd7cM7MLNfhpBkHHOa+0VDGXm8gw7EmwYEuvjvG7xwOOm8r2cQHv3NDIunq9EV8+ClEm2xyBAFBQBAQBAQBQWBPIeAR0aYWWVjcYsN6Z/YyPoXFc13GYsLNg/gbHvz9jqxl9ExtIX3WUsckGTaUuI3zqoK1tLG9iY7fnYAbiW5BSiH8oG2gj8Mtl4RF84Ienm5qY4zF5ODQEOdkQyJ/LP5wqo42VaioOiVFAmo8SLyNBR9u8sINVqq82gz+Pnkf9s5R/cbtVUggjk2RKoOcZriYQJVRm8h5oVFMIGHTgfbh7eNDXuwJ9H5TNUX6+fNCHASF8VG5Z/Ab8tchzAqLeyzWjViZL0MA6Wguoy45cKpLlUPfQZgBU/XOGXFpI+q9IGUOEwDmtjB3KrwqffdlCPDgU2MwjhHhusvzPqfT49LorLgMDiWNw4Zs94UXymsS/UHOm9VNFS6Z6KdBJiF0fVUhadNRFo1yZiXP8NDJCAxjHTDLGQgJs3zD+1DnTQlCA/NmLG+cP2Outr6hQSZ432qs4Is+ov0CCTICufZkHsy6ZdWe8UINlDGGgcOjzWnsdtgZk8Cb68Z/W23AzVjpbEBiQDAPCWH0dn2AFwgwRegUCOnmvh7y9fLmHJJXpi1w3bzsRAZY6aJZn42XIaDfSCaOPEl4DouMJ9w8CHsJ2QKhAoIc3qheXu5dhoB3QIi83VhBQ7sn1ZjvUuXUw59gt+EBhUf3O8YMog0EPQ5GYP+NtzEqWbaqE/UayYAbMhaz1wzsP0LOrPoJ72tzu7qPsidjgVeo8TIEkFmT+b6dPCtvK5AuF+Z9xjptDGM29/PsmRm0qnQL2wAQNDhguSxtgeuyH0/0xt3vKQ6XOBesjZ6ob6nVt8IKb6v+uivLCGc0XhSi2jH+DhJJEW04sLDqC+wZCKkjoxL5YEM9nsiKlT7hd3P96KNuLkF22umxWbfgafp4ZZ5W7/H9h96pdZiyB/gG3Fi0nrZ3tJCPlxeB4MaBDS4+0eGAsFYc4mCdoWQuCuuq3es+q3WcWtuUdLfxhS/Gm6t1ei2/CQKCgCAgCAgCgoAgMNEIeES0TXTj7tZnDjd19z0pJwhMNAJTXRYVCQGizZxDaqKxmor1OXnmTOaY9qa+uEPaTCY20pZ7CEyWDE1WO+6N2rnUVOuv84ikhA4B8WgTuRAEBAFBQBAQBASBPYWAEG17Cnlpd0oiMF2INnhn6vIvTslJmaBOKy9L5Y2GapXnxGRjtTf1BTjsbf2ZoCmf1tVM1pxNVjsTNVlTrb8TNe5vWz3meTbebPptw0LGKwgIAoKAICAICAKTj8CUINqMoZYIbxJPnMkXFGlxGAGRRZEEQUAQEAQEAUFAEBAEBAFBQBAQBAQBQUAQsEJgShBtMn2CgCAgCAgCgoAgIAgIAoKAICAICAKCgCAgCAgCgsDejoAQbXv7DEn/BAFBQBAQBAQBQUAQEAQEAUFAEBAEBAFBQBAQBKYEAkK0TYlpkk4KAoKAICAICAKCgCAgCAgCgoAgIAgIAoKAICAI7O0ICNG2t8+Q9E8QEAQEAUFAEBAEBAFBQBAQBAQBQUAQEAQEAUFgSiAgRNuUmCbppCAgCAgCgoAgIAgIAoKAICAICAKCgCAgCAgCgsDejoAQbXv7DEn/BAFBQBAQBAQBQUAQEAQEAUFAEBAEBAFBQBAQBKYEAkK0TYlpkk4KAoKAICAICAKCgCAgCAgCgoAgIAgIAoKAICAI7O0ICNG2t8+Q9E8QEAQEAUFAEBAEBAFBQBAQBAQBQUAQEAQEAUFgSiDgEdHW391Kef+6mLrqCsjL24fSjr+CoucebxjoEBW9ej01531IfiEzaNY5j1BAZJIjEEODA1Sz5mmqXfc8DXS3kZe3L4Wn70spR19EAZGJju+rAo1b36KK9x+h7DPuoJDEuaPeq/jwUWrY/Dq3gcfbL5DST7iKqtc8zWPC4xccRT5B4dTdWPp1mROvoerP/uYqoyr29vWnyOxDKfU7l5BPYBgRDVHVx3+h2i//ST6B4ZR02G+oq76Qko/4ndtjMBfsbiqjwleuJfx/9JzvUPqJVxOR15jrm4gXjXIQnrEf5Zx5t8fV9nc2U95zl1Bo0nzGz/iUv/cg1a17gezqno6ymHXarSz3zvKsl7P4A37s0k8l3+Y6jbiFpS2h/q7WUXKNd4Pisinr1Jup8NXrXH+HvqC+3tZaKn37Lu5mzMJTqKN6m3s2waRbxjlHe7nfv5+qP32S5173pB13OcUsOMktHdPZAiVXVnU3531ArcVf8NjRFzzK3llhNdoGfF27vT0aouYd71PFR49Sb2sd+YfFUvLh51FXfRFFzz+Byt65z7IvRr2YCF10R3nzX7jUoT+rXPPi7R9MqUdfTFGzj+KqG7/6D5W/+wD/GzY9et4JNr8PUc0Xz7IceHl5jyiPl6o+eYJ6W2soLGWRtk41ll15H1HNF89Q9pl3kW9gOP+s3gXWsNEj+2nfrksnPRrLaGQ9w2J87zvPmbXd1vfza4xoaJBm7vsDSjzkl5T/wmVu6w1/c93+nmL89npSt/5F22+FbhzOuOhlebC/lyo+eIQaNr1OQ0ODFJF5AGWceA1/+3flf0RFr99IQwN9PGnxB/yEkg79tWsCrd8NtZR3T2QF6wysE3paqikoNpPtl5J7O53o79zFY9qV/zHbnZSjLnT12ahD3r6BlmPX1x/mGpdRVrrqCinvuYv5u6OekPjZlPP9+6mtdO0IDOOWnU1tZetHfX/wXuEr19BgXzevMwOiUqi9YpPLbpvH7Y59kzKCgCAgCAgCgoAgIAhMNAIeEW2qcbVQjcg4gLLPvNNF/HQ3l1PesxdwMTuSbaC3kxo2vkoz9/shL6TL33uY6je+QgkHnkvx+/+IOmt3UtGr1xF5+9Cs7z9I/hHxboz7a5LPvMjFy4O9XZT/4mUUu+g0wgYYxJrqo9qs9nc0uX7DGI1lUIfxN7/QWF541m98lfuMRXVL4adU9t97KfOUGylwRioV//sWGhoaGBMRNTzg4TGBZPOPSKCBnnbK+d4q8vYPcgOPb7ZIz65K2vnM73lxOxFEm1EmPKl7usni17NmLc9OcqaTXVWvknUQFWpTZS7fWZtHNZ//g1KPXcGbNV19rSVfsjxGzTqSq/ZkHuzaA8kWHJfDm0XIl2/IDMo9615q2PwG+YZEMRHurGN67Ko++att3THzTyKQcW3lG0cQbVZY6WyAO/OHMvUbXqby9x+miMwDKe3YS5n0qf3iGT4IyP3Bg3xA4dQX1ZYn+jIeq2DXn6Zt/6WS/9xOQ4P93ERgdBrN+sGDvKEGEZN4yC/498qP/kQ5Z67iwxTd7wM9HVT48tWUfOT5/B1o3LaaD05AyCsbHpl9CNWtf2lUnUGxWdzGMIm/nMjL20U4qHdRhokSUz+7m8ot21WY4fDFk7Go/uzJ992VIaNcWI0TGPV3tVBE1kFU8MKl1N/dNvy9jEhwlNWxfE/d0ROUsfoOWY0D8zIWWW4p/pxK37qTEg/+JR8CYUzx+/+YZi47m+tTBwTqQMJ8aKJ7FySTTt6H7a77eoMxKdsOTMxEm04nuhqKeR69/YL4UDA8Y3/CwYFOh/DNsRq7rnxb6XqtrHRUbaWSN28lHK6qJ27pmfwtssLQLDsgLbFexDciNGkB99k4n0K0jcfKy7uCgCAgCAgCgoAgMFEIjIloK379RmrO/4h8AkIo9+z7SG0oQGDBowunutZE2zCx1tNUzt4G7RWbqeDFKyhwRgqfavr4B/PY4HFQ8cEfKGbByZR23GWO4wXJV/3JE7Qr/38UFJMxoi68DNKs5K07Kev0W9kbZ7xEGzbCWKjm/esiCkmYw5tBkAGVHz3m8qjD6TLGkXrMcsf+6wrYLZzHVOEEvjSxm/uRMuFJ3dNNFl2bcht5dpKz8RJtZjFxh2jzZB7s+qfaVjLARJvBO8Np7HjfyRZY1Y13nYgJc9/NNsCd+QMBAG9On4BgJqN8g6N2vzZE5e8+RHFLvzfliDZ4oIGAweFAwUtX8XjwDYCXCryMM0+9mX/DAUrykb/nf+t+721roNovn2XPycG+LvZwAZmRePDPXTY8avaRVPPZU6PqxLcCT82av1P1mqcoICrZJTvK/oelLqIZ+3xnVD8bv3rLsl01pyBBPRmL6s+efN9JnnWfBKtxqvHAgxXzGDgjjbLOuGMU0YE64QlqR+ajjJMuuaMnqMeKaLMbhx0uVrIMGan+9AlKOvT/2JMX3/64JWdQZO7hLHM4bPPy8dN+ZeFNqXvXSt79w2I8ljW79YJZJ5jofn4FDfX3Us5Zdxts0HD3zeXr1r2o7b+dzqEes6zASy94Zg6vmdDfwpeuooSDfkbB8bMsMTTKCdaHNZ8/Q7GLTx8R7SBE2wQu7qQqQUAQEAQEAUFAEJgQBMZEtFX+70/UVrqOOqq3c1gkQkjgkVT75b+ovXIzdTcU7ybaEqnq479S7dp/kU9AKGWcdA21lq6n2i+eZY8CeEOFp+/HnhwIJ0IYp3rgMYPwgMCoFA4DxQmmX2gMDfb3MJGXfMTvKXbRqa7yIPl8gyKo8n+PU++uasr+3p0UmrzA9ffatc/xpg+/46R4vEQbvFmwcEa/Mk6+geDd1165hQpeupKG+nsoMucwDqvRhc6qk1sef+oSatr+DmWcfD21lW4wYHUthz4hlA3PcLgYQlqMeF5Luwo+5pN0p7pUOQ6pHRygroYiSjn6YopZ8N3dIa/D9X4d5vELqvr4iRH9gVdJxQd/pPpNr7JnEAiNkIR9Rni0KRKjr6OJ++TjF8S44JQfcgLiEW3CSw9jw7iCZ84aIRPpx1/B5Cu8+PCgrwjRAabmZ7rJohqfnTw7ydlYiTZ4UmEjFJa6ZEQIqztEm/vzkOTaYFu1BwysyDCnseNdJ1swUUSbzga4M3/wZkNoqNnmmWXbjgyADbTWRYQW6+0E9N/bN4DgWZJ02P/xQceugk+Y3FMh7upd9Gfmsu/v9hzzciQhVf8hL/BYyfneXVTx4R/5AALEGR7Y9GGbQ5a/w0s48+Qb2NNGlYfHi7LhINB0daIMvDGbd75PLUWfjfBoM9p/FXpv7qdVu2pcmA9PxpJ4yK+o4MXLabCvh3LOvofDYSfzfeUlpPPQjFvyPSaoYKcRfpd+0rVU8u9b2IMUJEjTttWj5gz1uex75y6asc/RlHbcFRNCtOl0yR09Uf3RfSus5ssOF2PoJObdKCNM/D2/ggZ7Oyg0eSGPO/2Eq/lbhjUFvNfDkhZSwsE/YwyND9YbunereA0xWt7t9MNK9q2INp1OtJdvZBIb3+XB3k4eD3QOpL+ufF9rnbb/CJu10jkrWVG4wPbAPmSffhv17KqyxFB9fyCjWG+lHHk++YePjHIQom1C9gNSiSAgCAgCgoAgIAhMIAJjItoQggVSq+L9h5lwgSdaR+VXNNDXxaFPisTCwhThk/BIw2IfeURSj7mE8p+/xBVyqEgnFT6gxqaINmyqFPHiGxzJ3mKoE3mNZp3zMPmHxTHxhrw+M5eeRZUfP87E08j6hpi4icw5lD3kVJibGUdjXjmrUBdFfOHd0KR5lHHySu6Da4O9O4cPiEcsxJkQXHz6iKaMoarIT4a+R2YdzMSaEavMk66n/Jev5Hfh1QOMzXiqMgh7tatL4e7l409px66g4jdvdXniISyk+I2bmHhrKV5DvbuqmBQrXX33iP7ELTmTwz4Q4gvSE56ByF1lDh1FHcWv3UihKQsp5agLXCGAmDvksolddDrnWVKeCPD4M3oluIiQ4EhK/c4K3mwrr0HznE0HWTSHKDvL89d5r3RyNhaiTcm1LuzJHaLN3XkA8WzUP117mGM7MkzlLtKN3R3sxku0OdkApz5Y2TxPiDbobNFrN2h1kfXZwu7CbqedcBUVv3Eje7OAKEB/2Mb84CHqqPqKbUHyURdwHs6y1fdwXkiECLvjHcVeKi9fTYkH/ZzC0pbyO56QS8EzczlEDSH+CGUreu16/nfyEee5bDi8CHV1Isdd9Zq/U9SsI6j438MedMPekGEj7D9+N/cT5Ky+3a/za3o6lr2ZaAOhBLIVB0MgX5GPEd7gsLO1656zJDKBXXvlV1Tyn1upt6WG863N2OcYR9kYy/fUHT2x+1aMl2gzywjG3la+gb35EBIdlrKYMk+7mRq3vMne9+rx8Q+hrNNuYfk3Prp3VUimWd5xEOmJ3mA+dUQbbJFOJ+CxxoeEJ13HXmdYg4Boj1t8uoUOhWvHjoM0vc4N50XUyYrCBF5+fe0NvMZQEQw6DCE7bWUbmBREaHnCgT+lxIOHQ9HVI0Sb+esh/y0ICAKCgCAgCAgCexqBMRNtWFyDAEFidHgr4EQyKvcwJnAUcYCTWiyg1ANyJuO711Px6ytdRJtaYFl5tAXFZBKSoJvJObUIRR4UPi02JdhVCc2Rr6O3rY4KX76GCTv8bl70e5qjLe2EK3kDinw1mafc2YZbfAAAIABJREFUxEmRjQ8uWwBphhN5L1//EeG1apOH0Bp4lmFz6xsUzgt1M1bwvkPeIzzYMGJxbFnGoS4j7mZiy7ghUXlldP1BPqmm7f/l+cYlFVYhO1jcIzQO5F/S4b+h2rXPD18KceTvOccWQsyM4aFWRBvmyvw3s8KA4JlOsojxOcmzwsBKzsZCtKHN8Xi0uTsPimizaw/jsyPD8HersbuD3XiJNrRhZwOc+qDCyEBeIZ+j1WNHbEE/sVHW6aJOd436j3+z/SFyXXih8lMiubyVx4w7RFvzzg84d5/yWvOUnEo67LdU8u+b2VMXqQkGervY0yaYc1kN2/CGr97U9hH5mvCA/Ffjg91E0nSj/UcZcz+R90nXrtGL1tOxmL2j9sT7Tl6RsNM9zeWUdfptbKNxEGVHUClZVQdhwyTo78ZMtNnpkjt6YvcdGS/RZpYRkD3l794/fJnDp0/QrsLPhj36l53NXuE9zZX8fQZpi9BS4/xbvQv8dHKHg8mJINowBp1OWHlXWukQLjHQjV0dMpp1zpgnzSwr6A9yJha8dAUfiH6tY3oM1fcMh4Wlq1fR0EA/ZZwyHEWgHiHa9vRWQtoXBAQBQUAQEAQEATMCWqLN6HGiu/kRm2oskCo/fIw92CKyDqao3MMpet7xI0gsbNpUWIRaTJnzb6lQsMDIJG2ONlxsEDP/xBGkjpkYAqGFMFHkioOXSz5uRm0o5k0sSB2EZmJTqi4SGC/RhtxDHVXbmAQD4ZT7/fsIoS8NW/7NJ67DC29s5t5nQg6hpcbEyLqTZ4zJjJW5HBbHTmWwwNXV5bQhMderq8OF+6k3c/4ju8sQsElCriXOpYJk2e8+wDfUwlMOidInkmibTrIIuXGSZyc5GyvRZsyrCD3qa6vnuYKc78r7kLJOv53CUhezbCO0DN5R8DrC465NMBJtVu3ZEW1OY3fCzonEcyKTjNjqbIA786fyUvqFxZhytA2TrMAIF57Y9cVOF530/5si2uDB3Fq6juKWnE6dtfl8wIEk7GPJawbiq+CFy2hwADmk7uGLZpQNb9rxjrZO2HzzjbWwDfDSMtp/XT9xwQITAKZ2Vc5Q/G065mgDMYS8orDLOEjBd9QpRxuwgEcXcpThW4dDMk/0RqVTcNIld/Skr7PJ0jN6rDnaMD6djOAGTBWG21mzc0RYs3FhhbBw36BIziuoI4J075rlrnnHux7rjdW6QqcTPgFhVPP530eFaKO/uvL4XTd2q/JGktEsK3gHdq7snXsp89RbOHTZ/BgxNMoJvInL33uIAqNT+QBT5bcUok02N4KAICAICAKCgCCwtyEwZo82bGC6G0o4JAePyolmXBQhd0fxGzdTROb+lHL0RbyAmzHvBCp4fgXfGIUNFB6rW0exWEWiXmz6+QbCoAje7CPEBxcNIHQU19PXrX+Bvd6Q4BeP8pIDCQCyDSQPcnqohe9EEG0g2MrffZBAJoJkTD/pOiYfkCMu9eiLOEEy+oUNXu5Z9424OVW3IAYpZ8YqbulZVPDycN46eGYgL55TGRBturpcuGu8xFTYVHjavhwm1rTjPU7UXvrWXSPmLjAmg8pW300z9zuHbwFEWBc2ZrpbRxEiihww2MAmHvorvo3WmNheS7Ttlgl4R1qFlZoVSBE800UWoTNO8ty84z1bORsL0YZ8i7ln38v58uBtgHx9IFPhLTgsH3dRzMKTORS6u7GYN+dpx17ukmt350ERbXbtYY5tL0Ow0DHolRN2IE4mwqNtmCQcbQO6G0vc6ANItIepfv2LTFLAK8bLN4D/u7O+kL22kFTdjrzA4QHCuHW66KT/dkQb5K/kzdso5Zhhj7fyd+DB4xw6CqKg6JVrOfQcjwoJhscL8lclHHQuh6Kabx01/x4YnU7tFZuYZOjv2kXZZ97Nl9uA7FU2XN0maX7XdetoN0ig4f7DbqIu9a5VP5GXUNeu0d5YtatuUDX3B3nDjDna+juaPcJivO873a6pCA94g/uHJ/A3HKSHbpxZp95CFR/+gXN4ph1/JXuwV3/2N86vBbJjvESbTpe8faED9noCMtfqW2EnJ3b9tZIRhEGCvMP3DqQbPEeTDv8te0wi7yz+PWP2UVT92VOEHHitpV+y7KUeeynhxlbduyinkztPZQ1zjXx7kPuhwT7KxW3tYbEu8TWvOVA/woajcg7jQ0Ckicg46drdF5oMh1YbdQiXIej6rw4VjeU5vccbN1nKilqj4RugPHqBmQ5D3Dhv/J7BnpS9cz/3JTx9Gef1xSGnEG1729ZC+iMICAKCgCAgCAgCHhFtajGF00gsyHO//wCVvXs/o4hcH2pBhP8e/vv9HELZtO0dQn41LORCEudxfiB4KICswyZzaHCQN6c1n/+DiTPkNovIPoRSj76Y31MbY2zUhoaGOHkviLuI7IN5MYj+qFBRdVqMxS8ehHDgcgZ1s5UqrzaDWKhVr3ma6+B+B0eRT1A4bzZcZRAq8tnfXGXUJjIYYajPX0qddfncfsz8k/gdvFu/6TVe6KJ+bOKMj8o9g99AECLMCov7sv/ePQIr82UIWafdNqqMuuTAqS5VDn1HXj14Eqp3Zsw5dkS92OiHpiwe1RbmToW5gJDBZQgI4VNjMI6RN0DPnk8JB/yEPdkQooTNlLrwQnlNoj+ZJ99IDVvecMkEEqmDlNX1VYWkTUtZNMiZlTxDZ7Cpgnyb5QzvmOUboYU6b0rcCAidMJY3zp8xdxrmA0Ra3brnWU79w+Mo/fgrWa49mgeTblm1Z7xQA2WMYeDwaHMaux12xiTw5rrx31YbcDNWOhsAItqLL+8otrRHKnckMK3f+DLVfvFP6m1vIG8fX4qafRTnSVReVE5kgJUumvUZdteo/2gHeaXwRM8/kUDcAtPhvl3AN0dziLqXt5uXIVzAhAgOHUDEKPuvPBZVTj38DrsNchGP7neMuWnraorIOpBJXdh/4+2ESpat6kS9xk0/co+BOMT8YWNu1U/03dzuCKO9+z88GQsOiIxEGw5BJvN9O3lWHkcg1fOeW07+4TNHhDGP7ufxVPHho1S39nkaGhqksOSFlHb8Fa6bHz3RGw69dON7ivUD8p3Z6Yn6llp9K6zwttYta1mGXiL3Hy50gr7iW5R0+O8IFwsUv3nLcN42Ay7Kow5EW3jaUu27lR89ail3nsiKCs9U6x5jvlmzTqhbnFX9mE/jpSe68khzoRs71mqjy9/HN4NayQpSS+AAEesCHOTggaeaGUOfwNBR3zPzek2tYXBhkvK4M4at6nRYfhMEBAFBQBAQBAQBQWAyEPCIaJuMDunaMIeb7ql+SLuCwFSXRUVCgGgz55CS2bUm2vYEVk5eQpM9X3tbfyZ7/FOxvcmas8lqZ6LmYKr1d6LGPV3rEY+26TqzMi5BQBAQBAQBQWDqIiBE29SdO+n5HkBguhBt8ODU5V/cA5DuNU0qL0vlEYeOKY+/ycZqb+oLcNjb+rPXCM1e3JHJmrPJameioJ5q/Z2ocU/XeszzKR5t03WmZVyCgCAgCAgCgsDUQmBKEG3GUEsVejW1YJbeThcERBany0zKOAQBQUAQEAQEAUFAEBAEBAFBQBAQBASBiUdgShBtEz9sqVEQEAQEAUFAEBAEBAFBQBAQBAQBQUAQEAQEAUFAEJhYBIRom1g8pTZBQBAQBAQBQUAQEAQEAUFAEBAEBAFBQBAQBASBbykCQrR9Sydehi0ICAKCgCAgCAgCgoAgIAgIAoKAICAICAKCgCAwsQgI0TaxeEptgoAgIAgIAoKAICAICAKCgCAgCAgCgoAgIAgIAt9SBIRo+5ZOvAxbEBAEBAFBQBAQBAQBQUAQEAQEAUFAEBAEBAFBYGIREKJtYvGU2gQBQUAQEAQEAUFAEBAEBAFBQBAQBAQBQUAQEAS+pQgI0fYtnXgZtiAgCAgCgoAgIAgIAoKAICAICAKCgCAgCAgCgsDEIiBE28TiKbUJAoKAICAICAKCgCAgCAgCgoAgIAgIAoKAICAIfEsR8Iho6+kepD9eX0Sb17SQn783LV+VTbMXh7mgGxoiev7RCnrr2VpKSA2kKx7MpfAZfo7QDg0SffbfRnr5L1XUWNNL/oHedOiJMXTyuQkUHuXr+L4qsGNDGz15VyktX5VDM5MDRr334esN9PY/a6mmvJv/FhrhSxfenkVvPFXDY8ITnxJIM+L8aNu6NleZi+7Iptf/Vu0qoyoOCvGho8+Ipe/+JIH7jPF//GYD/fPhCoqe6U/nXJRC1aXddORpsW6PwVywpbGPHr+1hHZubON2TvlZAnl5jbm6CXnRKAdHnBpLP12R6nG9XR0D9OiNxTRnaRgd9/2ZI95/54U6eubBcrKrezrK4mX35VJKdpALCyt5tpKzg46Pdumnkm9znUbcDv1uDLU09I2Sa7y74IAI+sXV6fTX20pcf4e+oL6Wpj6699J87ufZ5yUT+umOTTDrlnHS0d55N2XS/95o4LnXPZfcnUNz9w13S8d02Cm5sqp7/f920Qev1vPY0Rc8yt5ZYWW2Aca67ewR5rBgSzv985EKKt3ZyfN+zoUpbJsWHhhBrzxRbdkXo15MhC66o7xP3VNm25+fXJLqmpewSF/65VXplLMglKuGLX385mL+96+vy2Cdt/oduKz9oJmevqeMfHy9RpTHO5+81UhNdb2UNTdUW6caS+HWDlr9XC394qp0Cgj05p/Vu5HRfmyjjf10alfV68lYdLhO5vtOc2Znt3X9NGI0MDBEPzg/mQ45MYaevtdaNsx6Axvi7vcU+DnpyRfvNdt+K3TjcMLFTpbRp+7OAXr7X3X04ev1dOI58XTMmXGWMm6WAXfftZJHq98H+ofonRfreA2Ffx95aiyd+ZskXpcUbeuguy/J537j+fkVaTxvSs+Mc4m1ha78nGXh9NiNxVS8o4PmLgtn+6j0Slf+0JNiuC3zeI/+XpylnTDXg3nY9GnLqO8P6l21PI/aW/p5nZk5J4R1W9lt1S937JqUEQQEAUFAEBAEBAFB4JtCwCOiTXVCLVSPOj2WfnRxqov4wQZ81cV5BOLMjmTr6x2kjZ+00L5HRvFC+t2X6uilx6uYsNn/6BlUX91Df7i+iDday+/KZkLM6TGSfFhIqoWeeq+/b4j+ensJkzdr3mminRvaXH1Um9X6qh7XbxijsQzqMf4WEu7L/X7uD5V07mWp3F7Jjk56clUpnXdjJkXF+NHzj1YSFrFjIaLUJgPEZXlBFy8osbDExtHXbw8zbUTU2tRHd16YR7MWh41pfGaizSgTntQ93WRRyaudPDvJmU52Vb1K1uftF84bRLNcgxhvqOllUgVENzYtuvogkz3dA5Q9b5hM8WQezPUZ21v7fjMlpgcyUQ35ik0MoN+uzKBNn7WwHQgJ9XXUMSvsPvlPo23d2ECCjPvqi9YRRJsVVjob4M78oQw2kI/dVEyHnxxDp/48gQ8uPn+3iVY/V0eXrMrmAwqnvqi2PNEXJztq93e7/uAg4L7LC6i3e5Cr2GdJGJ1/axZ1dw7Sw9cU0lnnJfHv/7i/nC6+K5u8vb20v/f2DNJ9lxUwGVBR1EWr/1VLK+7JofjUQFI2fOnhUfTmP2pG1QmZwcO2ZWUReXl5uQgB9W7m3BB64bHKUf3c1dhn2a7CpLm+z6OxqP7syffdlSHjvFuNs7m+l7raB5jYwCHJroY+uvyBXCYsndoZy/fUHT1BGavvkNU4MC9jkWWQ6sDggSsLCf8++7wkSs0Jptbmfq1cjJ5/99+10oMhIq2cKvn9xVVpTELfuyKfibYlh0XyWNXhhTosge22m0tzeRwEqG8HMDcSbbr6UV6HVcFX7Vo7ATyt6jHLDohE2M+4pABKSAvkdaJxPoVoG4+Vl3cFAUFAEBAEBAFBYKIQGBPR9tLjlfTOi/UEz4AV9+bwphgPPDj+9UgFb2KsiDZFrNWUddOPl6dSdVk3k3NZc/6fveuArqpa2pPeExKSkATSSAEb2J4Ne1fs9dl9+uwFEBBUFFTsKAhief7qs/feGzbE8gS7AklI7wXSe/Kvb8K+npycdm+ugYQ5a7kM556zy7dn5uz97ZnZYXTxTem84MSF3VaQbZgsHn1Wgm1/QfKteK2ayS8s8rRl4WV4ymHyeMHcVHr10bJBE21YCGMif9fV63gnFd5rWKA/s7jI5VHXuKmLVn1YO8Bjy7Yzmx8wm9g6ff/vfM6bi3u9TLhT9kiTRTVmVvJsJ2eDJdr0cuOEaHNnHKzap+pWMgCiTbuos+s73rezBWZl4113CQO9DXAyfnhnyZwcCo/0ZzIKi0xc0AN4pex5cPSwI9pg57InR3AnQETgAglTsK6FHrujgGYuyuJ7987KYW83XEb3GzZ28jcEnpMg3+GJc9b0ZJpy5GiXDd/7sBh65v7iAWXutGcklwvCEoTe+O3CXLKj7D9I0532ihrQTnhkmtWrxvTX7xrc6otqz5Z8306ejb4RZv1U/akq7dsIS5sQSvA60hMdKBOeoFZkPp7R2wG9LjnRE5RjRrRZ9cMKFzNZDg71pcduLyCQYBfNS3fprR1eaCNk2Z13zfQAZRnJKevT7QV0yfx02nmfUfTg/A106MnxlD05nFZ9UMuEvq/fwA06/Vh2dfWaPm80H8E9o/LN+muGLTzvzNqplZOAIF/65qM62v3A6H7RDkK0/Z2zPSlbEBAEBAFBQBAQBDxBwCOi7ct3aphUAhl2+S3jedKDiRXCONb/3MQhUSDaIqIDCF4kLz1YQqNiA5j8yv+zmZ69v5jJOBBUu+w3ip68p5BO/HcSHXtuoqsP8JhBeEDmjmG8gEMZY9NDOBShvRUT3bS+BdPmCyRfcKgfvfFYGRXlttDsJdnsBaauNV9uoj9WN7AHHkJdvOHRtvK9WnrryTIOhcHONsjDe2fmUEtTNyFE4tCT4gxDZ9XOLfq/016RTBBefmsGY6OwwoT509eq2bMIFzzxsKjR4oln/lzdyASiXVnqOXgR9vQQ/fFDA3veYTGEBb4qV4WRTDkqlie+2vYAz09fryaQKqhvw5/NtNOeUf082hSJAQIVz4SE+9F3n9SxN9Lpl4+jFx8soePOS6SywjbuG/qVPjG0n0ycNSOFlszOoXEZfWGU8Ja5+o5M9qTQXyNNFp3Is52ceUq0gRj5aVU9ExTaEFYnRJvTcQBBrcozqw8YmJFhdn3Hu3a2wFtEGzza9DbAyfj98k09LZmTO8Dm6WXbigzo6e411UWtPsPuau0E9B92EmGy8BqDhwnsz2mXj3OFuCtbgPbg/pSjRrPXslPSBuMLr5PzZqXQiter6a0ny5k4wwWbDv3HZXb/tf8ro1n3ZfGmi3oe3pfKho9JDuZQfn2ZeAbekb9/30BrvtrYz6NNa/9V6L2+nWb1qnFB/93pywHHxXIqA3j14duHsOihfB94mI3ZHgdHM0EFOw27jm/BQ/M3sAfpxF0j2GPQCF+lO5Ul7TT1nAQeS28QbUa65ERPVHuMvhVm42WFi/LyVWOulRGQxiB+wyL9qKGui/Y6LIbDZ6EvRuOqLUuFRTp9F/UbyaPZ/V32HcUkNlJNICogIMiHTr5oLG2s6Ysy6Ors4Xna4aeNYU8wrY3VjiX0x+x5I6IN7xo9b9ZftamA+rXYVpeb16u+F5BREHVHn53AmxTaS4g2T6b/8o4gIAgIAoKAICAI/J0IeES0YWKJCeND8/Np0l6RvIioKGrnnV7kylAkVl1VJz0wL48XeiCREPJ2yqVj6d5rclwhh4p0Qn4i7cRUEW1Y9CviJTYxkHP2PLekmDDBu2ZRJmGCjkUnSD5MJEHegHjSloeF57NLimjyPqMIu/IqzE0PrDavnFmoiyK+8C4mtGfPSOY2qEvlhIFXDSaVl9yUTpP2/osQxHNqwlpT0U4XzE3jXEII8UAYqhYr9FvlNoJXT3lB2wA81TN2ZSncschGqOvDC/KZZIMnHsZlydxcbisIuIridjr81HgObdO255CT4mnxtTl0zswUiowOoPvn5tI+R4weEDpalNPCRMLuB0TTMeckuEIAQY6u/6WJd9wbN/0VenrCvxL7eSWoxRPG+4yrkmnpdXmuturHbCTIoj5E2U6egYGVnHlCtCm5VqFF7hJtTsdBEW1W9WkXgXqPNru+O8FusESbnQ2wa4OZzdPLthWxBZ1ddM16Q13Eb2Z2N2ZMIBP28CbDhsW/b0hjDxlcVy7M4JySsAUX3ZDGBMryGzfQtDszOETYCdEG2/bUokI66swEGjc+hN9xh1wCYYLQUdir7Enh/K3AJgwIeWXDK4vbDMtEKoNvPq7jHHBP3lPEfYLdDAzy7Wf/lQ3WthPkrFG92vya7vZlayba8K3FN3Tx7BzeEAFhhLx2CMX79uM6S+IIeQSfuLOQvRUR1guvKTvZ8OR76kRPrL4VgyXa9LL82RvV9Pr/lXFu2qKcVt6ww0YjcgbaEW3uvmumBxgfMzktK2jjbzJSYIAcR8TAr9/Ws/ehukC8I9cldBOXfizhSWf2vBHRpiIP9OXn/NJkiBXmOUb6Z1YO2gnZgUxizrmxqpM3CNA/7SVE29+5TJCyBQFBQBAQBAQBQcATBDwm2pCU/NGF+VSc18o735tqOihzp3DOS6aIg9VfbuLJqLrgkYZdyeXz8lxEm5pgmXm0IQz09CvGDSDn1MQWhADCgu6evp4nmOrSJsZtbuiix+8sZPJtdELggJAVd3O0gXx64q5Cqq3s4IVGanZoP+zhrYfwhjceL2OyTRteqyaZCK2B9xgWt0EhvoSJuB6r6Xdluu5hwQgPM7Nn7MrS4q4ntrQLEkWwGLUHyfbff67P0yEqxt80ZAdEw+N3FVJNeTsny1/xRjWtXdNI/5qbyjm20iaG9svxZka0If+b/je9kIPgGUmyiP7ZybPCwEzOPCHaoLOD8WhzOg6D9Wiz67sT7AZLtAErKxtg1wZsRiDMCyHxCI03u6zIC164P1ZmqItGuqvVf9hT2B9cCKWHbVT5KbFhYUYa2JEpKA8ecvDgAomPy11yCsTWq4+W0qdITRAbQAi/h3cbDrdRNvzHlZsM2wi7gis5M9TVP9jNro6efvbfqJ3wwDOqV+tF625f9N5RW+J9O69I2OmCtc3sMQziDRtRVgSVklW1EXbihUnsCWknG1Y52sx0yYmeaNMMWH3X0G6td6Rde70hy9rxd3fszfQAcw0jOcUcAgd8nDc7lT5+qZK94UECgtjCRmPjxk5a9WEdvf1UOWHMjDY11ViaPW+WysLoeeBnRT7q7QSeN6tXyQ7y02LOiQ1dzI0QRaAuIdo8mf7LO4KAICAICAKCgCDwdyJgSLRpPb6MTn7Eonr3g6Lp01erOLE0Jm0IXQAppp1QY9Gmwh/UgkWff0uFgiHfi1GONuxe4hQ+bR4WPTGEEJOx40M4VxxCWP9zSz79uaaRZt2XzaQOwlnhhaIOEtBP+t0l2hAWi5AbJP9OnxjGeZbCIvzo9x8aqL2lhye3uHJ+baJHFxbQVbdl9AvFM5qwok96rPTPIfTI7hkkAjYqy25Boi/XqAzG/b/lNGtxFufnszoMAYskeMqc9O8kghfN8nkbOLk+ci1FxwV4lWgbSbIIubGTZzs585Ro0+ZVhB411XfzWGFxhoXb7MVZHL6NCx5AoeF+rsWOU5ugJdrM6kP5ZmSYXd/tsLMqWxFDTg9DMLIBTsZP5aWEB602RxveBUkXNTqADzyxIgOsdNFO//8uog05tQrXt9DkfaJ4EwJeq5Ahd3K0qTxgIL5wsExnew9deH0a5f/Z4rLhsO1GZcLTTX9iLTZXsCDX2n+jdsKO49LXq3KG4reRmKMNG134RsGzGZ5pkEknOcfgDYk8YDgxGh6EdsSV3WEIRrrkRE9aGrtc3yE90eZpjjaMtZGMwGMMuf/0Yc0IZTaSR22OPnwPPXnXTB719794qy+dB4jlKoRzbg7R1pO98J6HBz6+w+rSj6V2wql93knOWPU8yjDqL9pjpX+qbm29WtnJX9tCDy3YQBMmh9OlC8a78uQJ0fZ3LhOkbEFAEBAEBAFBQBDwBAGPPdpAbiBkAvk5cKmcaNpJUVVZO+c0OeCYWDr2/ETO1bXzlFF8IhYm9efOSuV3zU4djYkP4KTDWGyB1AFhg3/jJM6y/DYOHW1t6aFvPqzlfDE4yQ6X8pLDrjBCYj54oZJi4gNdk0tvEG3IP4fE5c8vLaYjzxjD+VCwAMRC71/XpnKo1ZqVmzgsFESb9uRUowkrdnj1WO15aAz938IC7hMm0MW5fTlitHjqnwHRZlSWwt3IS0yFTe03dTR72Kz9sYm97BCGoq0LizAkOke4LBavyEeHcF2jU1VVjhaEcx12ajzLSWzCX4ntjYg/JRPYfVcknhOPtpEki8iRYyfP635qspQzT4i2X7+rpzn3Z1NsYhCf7vj9ijoeL4wJ5AOhwCBNET6M0+TefbaCZV7JtSLa7GyCItqs6rMiw7CYNNOxtlZ7WwDixBsebSoHpd4GICeS3fj5B/huPrG4hI47P4nDtBGmibxpZQWtnKsSicutyAtsHkD/jHTRTv+tiDbYbOj4pfPT2e7gdEknoaNY+D+/rJhzsuFSIcj4P04dPemiJO6j/tRR/f2YuEAqK2zlDRwsyFF3dFwgk73KhqvTJPXvqkN59PYVNli9a9ZOhKgZ1av9qJrVq05Q1bcnMtq/X462lsZut7AY7Pt2p2uib8r7Ev1HGHHfyZp9p6tq+wNC+M3Hy9jrCPKD1AjwboYHlTox0ilBDRuAS2unjL6n0IG+k73N9QQncZt9K6zkxEq3zGQkINCHde6A4+KY6EFqBXikgxg3knEQczjpHN6kGEt33jXTA5zobiSnIPI+eL6Sw1pBdqNtF89LZ++vlx4q4TnJhJ0jaOX7tbTrfkhTUWI4ljjNU/888vlBj3GaL0LJsQlz9e0ZTNghpNPoeYyLUX/hMW9kJ0rzW03r1crvIw2sAAAgAElEQVQJ2oH5HOwDDng45dJxvMkpRJsn0395RxAQBAQBQUAQEAT+TgTcItrUAgYntIF0mbU4m8MjcYHQeuTmfMJvuPp+z+Jk4ViUxycFcbhVQnIwT5KwIMOEnXPg9BKTUi8/VEI4BQsTdxA0U89O4MTdamGME6cQlohwIuRqy9ghjEOEUKcKFVW7uZjo4ULoYmFOCx19ZgLFjwtyPa8Wg1ffkUHvPFXhajfaB4IPObDUMzjsAMm3Vd/UIhI5xBDK8NPXffUfyH3p5RAc9FEtXpQXkBpIlXsG/0a+FIRZYXKPBNRarPSHIZw1LXnAM+qQA7uy1HNoO0ItQXqqd+CJqK0bCy60Wd8eYKPCVnae0ncYAhZqqg9aQUW47n2zc+mEC5Joh90jOJQU4V/qwAvlNYn24H20R8kEwmBBYBq1VYWkjURZ1MqZmTzDQycxLZjJZ72cgSRT+qAlO7T51hRuwHG/Y2L7Pa8dP22uNizuVr5fQy8/VMoHfaROCOWQQ8iIO+Og1y2z+rQHauAZbRg4PNrs+m6FnTYJvL5s/NtsAa7HysgGKNkE4WDVBnh1ANOfVm2iN58op5K8Via2j/znGCbtlReVHRlgpot6fdYehoB2g9iDBysukKcfvVxFsJeQLRzisvK9Gg5D8/PzcXQYAt4BIfLCshLq6el12X/lsajyCeIH2G14QOEyuo8+oz3wuDni9Hi2/5AxHCoAG65k2axMlKsl2i64Po1tCd5F3iuzdsL7Wl+v0YfXnb6AkNAehoBNkKF830qelacTSHV8w5ALURvGrG8nZOqLt6rpheUl/K3CQQCnXjrOdfKjO3rj9HvK+fUCfS31RH1Lzb4VZnibtdepLAMD7UEhRvXAo04RbdiwUM84eddID9R4GskpSDCQZyDSkJMQ313MoUD2Lb8xjz1M1ZhFjPI3HUuEBOufB0moQoXVvErls62v6zJ8Xqvfqr9IPbHidWM7YVQObKL+e6afr6k5DCIjFNELPZNLEBAEBAFBQBAQBASBLY2AW0TblmqsPtx0S7VD6hUEhrssaok2fViRjK7zkzWHAiu7cLyhaIO2jq2tPUPd/+FY31CN2VDV460xGG7t9Va/R2o54tE2UkdW+iUICAKCgCAgCAxfBIRoG75jJy3fAgiMFKIN3plG+Re3AKRbTZXKy1J5o6FhyqNiqLHamtoCHLa29mw1QrMVN2Soxmyo6vEW1MOtvd7q90gtRz+e4tE2Ukda+iUICAKCgCAgCAwvBIYF0aYNtUR4k3jiDC8hG0mtFVkcSaMpfREEBAFBQBAQBAQBQUAQEAQEAUFAEBAEvIvAsCDavNtlKU0QEAQEAUFAEBAEBAFBQBAQBAQBQUAQEAQEAUFAEPA+AkK0eR9TKVEQEAQEAUFAEBAEBAFBQBAQBAQBQUAQEAQEAUFgG0RAiLZtcNCly4KAICAICAKCgCAgCAgCgoAgIAgIAoKAICAICALeR0CINu9jKiUKAoKAICAICAKCgCAgCAgCgoAgIAgIAoKAICAIbIMICNG2DQ66dFkQEAQEAUFAEBAEBAFBQBAQBAQBQUAQEAQEAUHA+wgI0eZ9TKVEQUAQEAQEAUFAEBAEBAFBQBAQBAQBQUAQEAQEgW0QASHatsFBly4LAoKAICAICAKCgCAgCAgCgoAgIAgIAoKAICAIeB8BIdq8j6mUKAgIAoKAICAICAKCgCAgCAgCgoAgIAgIAoKAILANIuAW0VbbWUMz10+jkrZi8vXxpYvHXkanjDndBVsv9dDcnFm0uuEHivSPpLuzFlNmaJYtrF29nfRIyUP0Ye371NLdTH4+frRD2I50RfLVlOHgfVXBK5Uv0jPlT9J16TfSnlF7D6h3UeGd9EXdZ9Ta08q/BfkG0aXjrqBXq17mPuGK8I+gUN9QquyodD1zybjL6bWqV1zPqIL9fQJo18jdaFbqHIoJGE3o/9KiJfR+zbsU5hdGZyacTflt+fy7p9fa5j/ptvybqaK9gvYetTfdnHEb+ZCvp8V55T2tHOwYvhMtmbDc7XIrOipozvprKDtsAt2QPr/f+3cV3EYf135IVmWPRFmcmTqHDo451IWFmTybydm/ki506aeSb32ZWtwmhk2kpu7mAXKNd8cFJ9O89Pm0MP9m1+/QF5RX1VFJ/1f6CLdz/+gDaUNrniOboNct7aCjvnuz7+dyMfZG17/HXkKnJ5zhSMeMsFNyZVb2t/Wr6LemX7nvaAsuZe/MsNLbAG3ZVvYIY/hW9Zv0XPnTVNdZS9EB0XRW4nlU0LqBpsYeRw8ULzFti1YvvKGLTpR3+rorLNuzeMIy17iE+AbT+WP/TcfHnchFv1T5Aj1V9jj/fW7SBXTamH+a3gcuj5Y8Qm9Uv0q+5NvvebwEXKo7qmmH8J0My1R9ebfmLXqj6jW6M2sRjQ6I5dvqXdhq2GhtO+3qVeW60xcjXIfyfbsxs7LbRu3UYtTT20tHxU6lq1Om04x1VznWG9gQp99T4GenJ69WvWT6rfil6We6I/8WqumopbHBY1mnIQt2uJjJMuYNiwvvoS82fkbo/07hO9G88QtYd9V3Xy/7RjKglc2YgBiv6I1ZX83GTDuHcNKenxt/pJvyrqfm7mZXl9JC0umCpIvproKFA+7fm72UXqx4jvVYKytm9SodReGqPXPSrjf8/uCZewvvovaedp5nxgXEU15rrstua8tyYtvkGUFAEBAEBAFBQBAQBP4OBNwi2lQD1ER1x/BJtHjCUhfxs75lLRNtuKxItoauBnqx8jm6aOylPJG+u+BO+qzuUzou7ni6eNxl9GPjGrq74A5eaGGhlB4y3rbvWpLvmLjjaHpKXzvU1djVQLNzZtARo4/iiXJRW6GrjWqx2tBV77qHPmqfQTnae2ODx/GkG+2eGncs1weiEETB7NS5TDAu3LCAeqjHIyJKLTKAZ0V7OS8QWnpa6J6sxRThH2mLx9/9QG5LDl2bM4NSglM96p+eaNPKhDtljzRZVONmJc92cmYku6pcJevbhW1Pc9Ju4Nv6539sXM2LpNlp17kWpnpdWFH3CTV3N9GxcSe4ygBJ5cQmWNUH4ikzNJuyQrNZviL9o+jurPuY6I72j6ZRAdG2OmaG3bIiEP/mZZ+ecCaBjPuz+Y9+RJsZVkY2wMn44Zmnyp+g58qfoZ3CJ9HstLms04+XPkqfb1xBd2Tew/bDri2qLnf0ZTB2wao9GJ9HSpZTd283V5EQlEiLsu9nEnFB3jwXufZ8xbM0P+NW8vfxN7zf1NXI/T478XzKbVlP39R/zRsne0dNIWXDJ0fsTJ/VrRhQ5qTwyVx3n22ZQT4+vi5yRb2bEJjIZerbuaEl17Rehdkfzb+71RfVni35vlMZ0sqFWT8LWwsI30iQ6/Ny5zBJf0/2YhofkmErq558T53oCZ6x+g4pe4fnFNGGvz2R5ZUbv6D/lD5EJ8WfSntG7UW35N3E9g82yUj2EwITBqibXja/2Pi5V/QGsmbU17er3zQdMyNdMWvPN5tW0kMlD1BPb4+rT4eNPoKyQycY3t8+bEe36lXkmJHu6mUHhOfz5c/Q+NAM3lAN8Q3pN55CtA3Gysu7goAgIAgIAoKAIOAtBDwi2q7PvZbWNKxmj4CbM28ntaCAB8dLlc9TV2+XKdGmiLXy9jJaMuEBWrVpJd2efwsvzO7LXsY7lLhAWL1Q8SxP6m8af4ttf0HyPVn2OLcLC2BtWXgZO7L3F91HCzIW0n2Fdw+aaMNC+Pem33jBASLwvgnLuL347/r0m2iPqL3Y00f927YDBg+YLRI8Kcvb73hzca+XCXfKHmmyqMbJSp7t5GywRJteVozK0xNt7oyDVftU3UoGQLRpF8h2fcf7drbArGy7BTh+17ddbwOcjB+IjJtyr6dgv2Amo9SCHHpwV/7t7CU83Ii25cVLaZ9RU6i3t5duy++z1yBh4CX4bPnTNDP1Wr53b+HddFbiOfy30X0Qc/A2g+dkW08re/scE3csXZk83WXDd4/cg96teXtAmWcm9JX7cMlyerv6DYoLjHfJjrL/8KDFZou+ne/VvG1arxrT5yqedqsvqj1b8n1PiDazfqr+/K/hO94Ig9zenb14ANGB/sIT1IrMd6JLTvQE5XibaDOTZcgIvCShnyfHn0az1k+jI2KPoo2dGw1lHwSk/tLL5gsVz3lFbzA2VvMFozEz0hWz9nyz6Wv2Pv9H5J5cz/W5c+j0MWcQ5nFG95VnttN6FTlmpLtamxvuH0FPlz1BJ8Wf0i/aQSvnQrR5e7Yn5QkCgoAgIAgIAoKAJwh4RLQtLlxEvzf/SgWt+fTPhLMIIV3wSHqq/HFa17yWSttLmGjLCM2gZUX30we1CNMJpatSptNPjWt4QQOPAoRo7Ri2E31Q+x5NGbUfh0WqCwt5hAfEB45hIuvLjZ9TlP8o6uztYCLvrIRz6azEc13Pg+TDohyLhJqOaia79hm1r+t3eIv82vQz3TdhKYe6eMOj7aHiZezRNi11Jh0aczh7StyRfyt19HTSbpG70b+SLjIMnVUhbOj/9mE78GJ0Rups+rFhjQurq1Nm0OtVr3BIDi6EiyGkRYsnnsG7CLWzK0s9h8k/vOxK2kro/KQLePywwFflqjCPq1KupgeKlvVrz15RexPGHl43ycEpHF47PmR8P482RWJAHtCmIN9gymvJ4TDdI0cfzWMN8hQT9D4PqJ0IIShambgqeTqHy8YGxHHfIU8IIz469tgBMj7SZFF10Eqe7eTMU6Lt9sx76L2ad2jniF36hbA6IdqcjgMIJFWeWX3AwIwMs+s73rWzBd4i2kDo622Ak/F7uvy/vCmgt3l64bYiSdp72kx1UavPsLtaOwH9D/QN5E2AU8f8k9Y2/0E/Nf5Ih8UcQTPT+sgwZQvw95Gjp9JVKdPYa9kpaYPxhX1flL2ElhTdy7YbxBku2HToPy6z+/BWQ0hisG+I63l4XyobPiYogb7a+MWAMvEMvDFhk0GsaT3atPZfha/p22lWrxoX9N+dvlw27iqak3MNh7iBdMTm0VC+DzzMxgxEEQgq2Glsbl2dcg0tLbqPv6Gw6d/Vf2uIr9Kdxq5G3kxC6KTeowh4uUu0GemSEz1R7TH7Vnji0abVQ62MII3Dgg03Umt3K00Im0ABPgE8z0Aosrq0z+Pbp73MZNPoXXf1BmNt1lezMXOnPdq+YHP0v2WP0S2ZfWSruvT33a3XrD3qewEZxffp8nFX8ZxBewnRNmBqJDcEAUFAEBAEBAFBYAsj4BHRhhAsTMifrXiKQwfhPfZDw/fU0t1Cn9R96CKxkDdjefH9TMSBVAG5ddm4K+nmDTe6Qg4V6YQwBBXKBkwU0QavBEW8RPhF0M0Zt9OdBQuprrOOF3KoH4vOx0r/Q+cknk8Plixj4klbHhae16y7mv4RtSdh51eFG+qx1+aVMwt1UcQX3s0IyaQbxs/nNqhL5bZp62kj5G+C9wbapb20oarA5s2q15lw+rjuw35YXZd2I83f0BfeB6+eHxr+NwBP9QxCeqzKUrijTciR80DREpcnHkIRlxYtpvOTLqQ1DT9QdWcVTY09lp4o+79+7Tlq9FT2Fjk+/iQOKfy/0ofZa0Gf6+eTuo9oSeEiDiu5PPlqVwjgLRm387ienXguFbQWuDwR4K2i9UpQE3SM96XJV9Ld+be72qofs5Egi/qwTDt5BgZWcuYJ0abkWuVh0+aKc0K0OR0HRbRZ1Yf+WZFhVn13gt1giTY7G2DXBjObp5dtK2ILOgsdM9JF/GZmd6FTV6XMYM8ybFhcmTyNHi/9D1e9KHsprWn8gW3BOYnncXjn42WPss1GiJwTog22bV7uXCbwD4g+iN9xh1yCTUV43kHRh9Dukf+gxUWL6OCYw2hm6myXDS9uKzIsc3rKTHq09GE6MPoQQj5OZTeRB0tr/3Ff306Qs0b1avNrutuXrZlow7f2+/pv2Zsc5OsdWffQB7Xvs3c6vNKNxkx9n7FpA+9wYAjZODH+FFvZ8OR76kRP7L4VgyHa9DICuVm56Uu6p+AOzkmWHTqRbs283ZUD0Oh5pdOwCUayqbyvBqs3VkQb2qAfs6Njj3GrPVrbhFyHmH/pIw2M7jutN9wv3LQ9kJ21zWt5g6C1u4WOizuBbZj2EqJtC68kpHpBQBAQBAQBQUAQGICAx0TboaOPYK+jjZ11vPMND6VDRh9Od+bf6iLa3qh+jT6oeddVKTzS4NWGnXOV20uFiJp5tCUFjeXFoJ6cUwsBEAJGiXpVQnNMZEFkIE/QtJRraHLELgPCv9zN0Qby6D8lD/JkG4u7w0Yf2Q9YhD9hxxekEna9teG1apGHHf/e3h5e3MYFxtGiwrsGYAUSD1ipBeMTZY+ZPmNXlhZ3PbGlXUAqgsWoPSADQahivDF+ZiE7WFTAa7C+q56Jxneq36KS9mL2QkQ+G4RuacNDzYg21KH/zYhoG0myiP7ZybPCwEzOPCHaoCOD8WgD0eZkHAbr0WbXdyfYDZZoA1ZWNsCuDViQIgQNRNKdWfeafpasiC3o52d1nxjqopHuavX/xvE3s8cRrnnpC2hh/gLOpwQvZCSXNyNZnBBtyAmF3H0g2nC5S07Ba2VBHjzT1rCnVHtPB3u3IfefsuHwijVqI/JC4UIIq+ofNihgp7X2H8/o24m8T0b1ar1o3e2LduPIEyy88b6dVyTsdEVHOefBy2lZzxtRZv002gg7KOZQPuzHTjascrSZ6ZITPbH6jmi/teobqogtu/YayQhk7rHSR2h66ix6pvwp+qXxJzoj4Wy6YOxFLHd6mdIqNn4zkk3VnsHqjR3RhrrV5iXGbELoRLfao/qCXIdzcmZxOLdWN8zuO6131aavTdujZOfCsRfToyUP8wYBxgBRBOoSos30MyI/CAKCgCAgCAgCgsAWQsCQaNN6fBmd/IhF9ZmJ5xBymWDyOSliZ05WfeqY0/uRWFi0qXAcNSnT599SoWAIETXK0YaDDY6JPb4fqaMnhhBiAgINu/EIhblm/VVU2lbCkzGQOgjBhJeHOkhAP+l3l2jDghSnfCEBclxAHC+WQewhgTwWdWri/Vb16+xpNy1lZr9QPKNddvRJj5X+OZCSds9g4m5UltWCxOh5s3s4SAJEW2pwmmVuHCySEA6KST3CS5D8fZ+ofem0hDM4XNabRNtIkkXYATt5tpMzT4k27QEm0COQoxir+Xk3sDclToFTYX84qXeU/yg6JOYwNl1ObYKWaDOrD+WZkWF2fbfDzqpsRYY4PQzByAY4GT+VlxKkszZHG94FSQcPIxyOYEUG4DczXbTT/7+LaENOrR/qv6dzks7jcNTK9gqq66rzKK8ZiK+Z66ZRd28X3ZO9hD6t+8hlw9+uedOwTHi66U+sVQnbtfbfqJ1Hxk5lOdbXq3KG4reRmKMN3xR4sCFEGKkBkG7BLkcbsMDJr8hRNjXuOD6Uwo64sjsMwUiXnOgJ0heoDR+jTRlPPdqMZOTnpp9cB6X83PhTv7BmK5lSdsVINkGQeUtv7HK6ascsvzXPUFfM2qP0A/bpweJlfKAJNkHVZXZfLytm9eI5M3y0srOqfiU9W/4Uzynuyl7sCl0Vom0LrSCkWkFAEBAEBAFBQBAwRcBjjzaQG8jHhtATXConmnZS9Gfz7/RA8f3sjYDwT0zoQXzBO21sUDItnbic3zU7dRThBHdkLSKcRIfJNMKeEK5wb+E9VNNZzaGjmFy+XvUqe2YgtACX8pIDSXhLxh08IYbXGCbiuLxBtCH/3J35t9GndR/TbpG704KM2+jNqtfoxcrnOQRzauwx9GTZE4Qwytsz7+53cqrx6WBvDMDqtDFn0gJN6CgWHno89c+AaEMicDPcjbzEVNgUPEKuT7+RPqh5jxO1gyTUjh3ysiGcFGEnO4TtyPmXcDqkPnQUGCNxNBKZ7xyxMxOPOD1Vm9jeiGhTMpHXkme5eNJKsyJ4RoosIk+NnTwDWys584Ro29C6gRaMv5V2jdydT3d8qvy/lBSUxGFhkA+EPSEUELkE/2z6nT028bc6EdjpOCiizao+KzIMhyGY9X1T10Zb7ECceMOjTeWg1NsA5DyzG78I/3C2eZ/UfkRTRu3LOdRC/ELpmfInqai1kOaNn8+5Da3IC2we4BRAI120038rog02G+Wem/gvVjMQ5E5CR0FQXZczm35r+oXfUyHIOOQG3mRIXo5QVP2po/r724dtT19vzgHV1N1E88ffymH1IHuVDVenYurfVYfy6O0rQmHVu2bt3D/6AMN6tbbGrF51gqq+PWnB6f1ytIEUcgeLwb4PPOwIMOV9ie/Gwsw7mTwx6idOIP5v2f/xIRLYwCppK6JXKl9ib20mPdw4rRc2QP8dNvqeBvsG2epJcVux5beirL2U5uTM3HxA032cWxSXVXvNZOSP5t94owsHKsGzG7bo9DFn0hmJZxvKPjwFcYoyPLFgR3HpZTPUL8wreoOx1vcVGyE4ad1szNxpj/J0x9wKpwHrPXG199UJv+7Uqw2h1Xqj4r72e5YcnEx3FdzOG7zbhe3Amz/Y5BSiTVY5goAgIAgIAoKAILC1IeAW0aYmiSVtxZxAeWHmXZwMHBdCT3DyIH7Dhd9vzbiTXqx8jr6r/4bC/SJ4QYkEyjflXkfYHT485khOwI3E2SCl3ql+kxq7Gzm32S4Ru9KM1Fl8GIJaGPv5+PPx8ghNPDfpAjok5lAOEUKdKlRU7TQjATUueOCUtpfyCVmTI3Z2Pa8Wg5eOu4LgnaPaHeEfQaG+oZzoXz2DnGavVb3iekYtIrcP35Guy5lF8KRA/QdEH0i+5MeeQJ/XfUbRAaPoiuRpTFBoL5V7BveQVw1hVpjc4yAFLVb6wxBAOuqfUYcc2JWlnkPbxwWn8AEF6h3kedKWe3nyVezZoK8LY6fCq+DRBoxauptdfdD2EeF1s9fPoOPjT6ST40/lUFLk21MHXiivSbTnquQZ7LGiZKKLupiEMGqrCkkbibKolTMzeYaHDhbgyAGolzMQEkoflOzC+1Cbb03hhtx6kD3t89rx0+Zq6+rtZOL2o9oPqLOnk5N/Q0Yg1+6Mg163zOrTHqiBZ7Rh4PBos+u7FXbaJPD6svFvswW4HisjG5AYlMRdQhi9VRvgNQJMEX6G0zM3dW4k2LY9ovakWalzXScv25EBZrqo12ftYQhoN04ORK4pXPuO2p9wMiDsJWTr2rTrmCCHN6qvj4+jwxDwTh9x+CH1Uq/L/iuPRZVTDz/AbsMDCpfRffQZGwqw1dgYgf3XnnKoZNmsTJSrJTPmpc+newrvYvt/UMzBpu2E97W+XqOPtTt9gVeo9jAEkAZD+b6VPKswUJAi16y/mkYHjO5HnujbeeqY03iD6+PaDwgH5mCDBXnzMjaTZu7ojdPvKcJ+o/yjLPVEfUuNvhWQHWyyqbmANgerWXutZBknXt624WbCoQh+Pn4Echak47KiJYay/33Dt5ZEGzYKHyt91Ct6o8JCtX29K+s+erP6ddMx0+uKXXsw7wJpCbuviEOUob+PnLhWsqKvV3uqtF53F+bf3G/epZ+vqTlMYVuBy9tQTh01slxyTxAQBAQBQUAQEASGGgG3iLahbpyqTx9uuqXaIfUKAsNdFrVEmz4HlIyutafLUONj5yW0rbdnqPs/HOsbKhkaqnq8NQbDrb3e6vdILUc82kbqyEq/BAFBQBAQBASB4YuAEG3Dd+yk5VsAgZFCtMGD0yj/4haAdKupUnlZKm80NEx5/A01VltTW4DD1taerUZotuKGDNWYDVU93oJ6uLXXW/0eqeXox1M82kbqSEu/BAFBQBAQBASB4YXAsCDatKGWCG8ST5zhJWQjqbUiiyNpNKUvgoAgIAgIAoKAICAICAKCgCAgCAgCgoB3ERgWRJt3uyylCQKCgCAgCAgCgoAgIAgIAoKAICAICAKCgCAgCAgC3kdAiDbvYyolCgKCgCAgCAgCgoAgIAgIAoKAICAICAKCgCAgCGyDCAjRtg0OunRZEBAEBAFBQBAQBAQBQUAQEAQEAUFAEBAEBAFBwPsICNHmfUylREFAEBAEBAFBQBAQBAQBQUAQEAQEAUFAEBAEBIFtEAEh2rbBQZcuCwKCgCAgCAgCgoAgIAgIAoKAICAICAKCgCAgCHgfASHavI+plCgICAKCgCAgCAgCgoAgIAgIAoKAICAICAKCgCCwDSIgRNs2OOjSZUFAEBAEBAFBQBAQBAQBQUAQEAQEAUFAEBAEBAHvIyBEm/cxlRIFAUFAEBAEBAFBQBAQBAQBQUAQEAQEAUFAEBAEtkEE3CLaeto6aMNNj1P9t3+Qb2AAZd5zKUXskvUXbL29VPLwW1T5/KcUnDKGspdeTQExEfaw9vRS7cc/UNlj71JHRR35BgdS7NF7UeJ5R5B/tIP3N9fQ+GMOFd79PGXdcxkFjYsbUG/N26uo8oUV1FZcxb/5R4VRxh0XU8VTH3KfcAUnx1NAfDQ1rl7neibzzkuo/MkPXM+ogv3CQijupP0o8ZzDuc3U20s1731HJQ+8ToFjoil52snUVlhJcSfsa4+ByROdtQ1UcNvT1PhTLteTeP6RRD4+HpfnjRe1chB3/L6UMvM0t4vtbm6j/Jv/SxG7ZdOY0w/u937VK19Q8dJXyarskSiL2YuvpJDMsS4sTOXZRM5GH7mHSz+VfOvL1OIWe8ze1FlTP0Cu8W7UXttT2vVnU8Htz7h+h76gvM66BsqZ9RC3c9xlxxPa6cgm6HRLO+iob/wtF1DNO9/w2BtdWYsuo8h/THSkY0bYKbkyK3vTV79S9Zsrue9oCy5l78ywGmADNIVb2qPeXmr6NZ9Klr9OLeuKedyTrz6ZbVPU3jtQ+RPvm7ZFqxfe0EUnylt070vW7bnmVNe4+I8Kp7TrzqLwSeO56MbV6yn/1qf47/Qbz2WdN73f20sbP/+JUJ+Pv1+/5/FO7QffU0fVRqfstIsAACAASURBVArfId2wTNWX5t8LqPKlz7gdbJs17waMjmIb3a+dNvWqct3qiwGwQ/m+7ZhZ2G3Ddmow6u3uoXFXnkixR+9JRfe97FhvYEMcf0+Bn42ebFyxxvRb0VG5kb8xzWuLKHL3CazTkAVbXCxkufmPQsq55gHqbmnn0U2dcwbFTt3bNdJGcocfMa9ZP30ZtZfVup4dtf9kGnvJsZQ7+6EB99NvPIfqV/0+UA/M5NTkfm9XN1W9+iXPrfB33PFTaOwlx1HXpiavtUfNedzRJ+BX9eIKqn57FSWceSjPkYzaCRugv5943pGG3yUAu37GA9RV38zzz7DtU9leKHuu7IATeyfPCAKCgCAgCAgCgoAgMFgE3CLaVGVqohp34n6UMv0UF/GDBfj66Q8Q9fRakmw9HZ1U//VvFH3QLjyRrnrtKyp79G1KmXk6xRyyG7WX1/AC18ffnzLvvpQJMdtLQ/LpJ788X+/sooI7nqO44/ehuk/WMDmgiEC1WMUkWN1DH7XPoAztPf/IUKp67UsqffBNSpl9Ok+2W9YWUeE9L9D4m/9FAbFRVPrwW4QFiSdEFPd3c59ac0spOCWeuupbKO26M8knwN8Wjr/7gc66Rlp/9VImWj3pn55o08qEO2WPNFl0jZuFPNvJmZHsqnKVrEfusR3Fn3IA39Y/j0UhCCcsaNTCVK8LkMnutg4K3zHdVQbecWITrOrb+NmPFJyWQIFjYli+gpJGU/qCf1H9N7+Tf1Qo+YeH2uuYCXa1739nWXbk7hMJZFzD93/2I9rMsDKyAU7GD8/Ur/qN8m95kmKPnUKJ/zqKfAP9qe7TNVT10grKvOdy3qCwa4uqyx19GYxdsGoPNgJyr32YIF+4InbNpozb/k09Le2Ud8OjNPay4/l+8ZJX2Kb7+Poa3u9p76Dc2Q8zgdG6oYwqX/yMsu69gu2fsuHRB0yiimc/GVAmNjdwwbZsWPAE+fj4uMgV9W7YDqlU+sjbA9rZWVtvWq8L5+p6t/qi2rMl33cqQ1q56DTpZ0f1JupuaqWw7dOYwAJJn33/VUxY2tXjyffUiZ7gGavvkLJ3eE4RbfjbE1n2Cwvm99RGgNp4UJsjRnKncG36OZdyZj5E+M6pC8R6aNZYw/uRe0w0lEeiXrfuu+QaxPcOaZQz80Em2mBLvdEezPmM9N5KnyBHeXMfIWxSwC6EZo2jpl839PVL106/iBDD+6P2nzTguwUiEeRk0NhYCk4dw0S9dpyFaBuM9Zd3BQFBQBAQBAQBQcBdBDwi2koffYeqX/2C4BmQdd8V7L2FC4vxkuVv8CLG1JttM7HWVlRJKTNOJfwf5Bwm7+k3ncuecrjg1QCyDZPChLMOte0XJnzVr33F5BcWedqy8DLIA0yQU+eeRWWPvjNoog0LYSxI1l29lKL22o6Sp53CC/SixS+7POqwa1z74f9ozOkH2bbf6AGzRYJHhXn5Ja8u7nUy4U7ZI00WXYtyC3m2k7PBEm16UTEqT0+0uTMOVu37q/99RC6INu0C2a7veN/OFij50pdttwDH7/q2622Ak/HDOzlzHib/yDAmo7CA5wt68OoXFH3wbsOOaIOdi5icQb29vZQ39z/cHZAw8NYruOMZylp0Od/LmfUgpV13Nv9tdL9zYyN7+cFzsqeji72HkqefSvDWVDY85rB/UPH9Lw8oM3LP7bhcEJbFS16msO1SXbKj3gVpCg8XfTvhkWlWrxrThu/+dKsvqj1b8n07Aszos2DWT9Wf9tJq/jaHTkihlGtOG0BooEz8bkXmO9ElJ3qCcrxNtJnJMogaeEjFHrsP+fj5DoDOSO7UQ5Cv4OQ4Chobx/MjeN7Dk6ujpt7wfktuqaE8ojwjObW6D6/k9Pnn06h9dqAN85+g+JMPYPn3Snt8fAz13kyfog/ehQpuf5ZAqKfPO9dl+4CrUTthD4zuQxa1ttg3KIDqPvofRR+4c78oCCHavDzxk+IEAUFAEBAEBAFBwDECHhFtCO/CghdkGBbBmNxgp3bjih+p6ec83p1koi06nOBFUvLgm+zhlX7TedT8ZwEV3/8qTzax4Bm13yT2UEn691RKPPcIV8OxkEcYQNiO6RQxOZNKHnyDQtITqbuljXpaOyht3jn8vrpA8vmFBnOIBCap2Uuu5PABdW368hdqWL2OPfAQ6uINj7ba976jsiff51AY7Mq2FVVRzszl1N3URvEn70dxJx1gGDqrdsXR/si9tmeCMOPWCxkbF1bzz+P78BLCxeFi15zaH8/553FYFghEu7LUc+xF2NNLDT+so/E3n8+LISzw1Ti5QoKO2oMXFdr2AM/q17+k0kff5fqa/yykqD237+fRpkgMEKh4xi88hOo+Wc1eieMuP4HHEZ5SCKllD6jj96XQicn9ZAIEbM7shykkI4n7Dm+ZzDsu5lAQ/TXSZNGJPNvJmcdE2/1XsacVCAptCKsTos3xOMRE/LVAMqkPGJiRYXZ9Z3mxsQXeItrg0aa3AU7GD955uXMeGWDz9LJtRZJAT011UaPPbHc1dgL67xcaRJu++oVS55xJTb/lU/VrX7JuqhB3ZQvQnnGXH0+jj9qTvZadkjaQF3iXpMw6napf/4rD7kGcMSky4wHWf1xm98v+7x3Kuu9K9vJTz8P7UtlwEATlT344oEw8A0Kt4fu1tPGrn/t5tGntvwq917fTrF41Lui/O32JPW4fKrz7BeppaeNvH3RkKN8HHmZjFn3wrkxQwU7DrsMLGyQMyGdsVFU8+7Ehvkp32kuqKQGpDM47witEm5EuOdET1R6zb4UnHm1aPdTKSEd5LW8K9nR28ZxnzGkHMnGGy0zujGZiwLzssfco9doz/iLZiXgs1H3ooJE8ojx37o/adycmtztrGynmkF3JJyiAxl50jCucGuUNpj3KKxrlONEnbKiCPPeLDKOuukaKOWw3GnflSdTd2GLYTmxWmrVffZcgu7Uffk8JZx/GmxfaS4g2x2sBeVAQEAQEAUFAEBAEvIyAR0QbJoF+kaGUP/+/TBTBe6y9qIp3KWs/+J+LxOqs2kh58x7jhR5ImZa1xTT20mMp55oHXSGHinRCGIV20uYi2rZLZc83EC+BiTGcs6d4yavUXlJFmYsuJ0zQsehErhZMfqvf/JqJp37l9fZS0ZJXaNQ+O5LaCVUElhZPbV45s1AX7XuYuCbPOI3b4Fpgb85HBK8ahEYAG+Rc0l6uUNWKOkqbexbnEkIoBMJQtVilzDjFlYcIhGZbQcUAPNUz7TZlKdyxyE6ZfQblL3iCEJ4CTzyEIubOfYQXgyDg2ourKf7UAyj/lqf6tSf+pP0o59qHOcQXJGru3P/Q6CP2GBA62pJTwkRC9AGTKeGcI1yeSWnzzqWmX/J4HDqRI2Zz6ClC57ReCWrxhPFOvupkyrvuP6626uV/JMiiPizTVp41ea+M5MwTok3JtT4cSi2g7EJHnY4DPEFVuC/KNqoP963IMJU/yqjvTrAbLNFmZwPs2mBm8/SybUVsQWfXX7PcUBfxm5ndhfcxvJDgTdbT2k5pN5zDXsi4MhZeyAQ4bAHuI/Rqw42PUcadl3CIsBOijb11Fr1ICWceQiHjk/gdd8glECYIIYO9Cp+Uwd8KbMIgt5Sy4chjZ1QmwpbrPv6Bc8AV3fMC94m9IYMC+tl/3Ne3E/JtWK8mv6a7fdmaiTZ8a0GW5cx+iDdEQHYgvxhC7oChEb7q+wz8C+98jr0Vs+69jMInZ9rKhiffUyd6YvetGAzRppcR5WWv9BQkNvJGBqcmGMvd5tyAA75ZH3xPyL2q99THxpa6byaPGB8jOTW7D/Ic8wboNFJjgDTHfEobRqmtV9tWJ+1R5LxTfeojCt/l/L6tOaVUdN9LrKOY/5i10+w+ZKru4/8xaddZtYnDzXlTQHMJ0eblFYMUJwgIAoKAICAICAKOEfCYaENS8vyFT1NrXinvfCMEInyn8ZyXTC3KN335M0+k1AWPNOw+YhGocnupyauZRxt218ddccIAck4tBOB5Y5RoWJsAt6uhhQrvfJbJt8CEmAHhX+7maAMZVnjX89RRWUdZ915OodnJA4i0uo9+oLLH3+Mda214rVrkIbQGC3Isbn1Dgqj6jZUDsMq86xLXPUxGMfHV46mesStLi7ue2NIuIJUnk1F7EL5V8dwnPN7+MZGmITtoS+Fdz1F7eR0ny69+4ytqXJNDqXPP4BxboRNTXEQK5MCMaDP6zYhoG0myiP7ZybPCAHJrJGeeEG2ss4PwaAPR5mQcFNFmVZ8d0aZ0yKjvTrAbLNGGtlvZALs2qDApLLQRGm92WRFb0E947xrpopHuavUf9hT2BxdC6WEbVX5KbFiYkSxOiDZ4yMGDiz1lN+fCcodow8K9Lwz5SwqIjeSk7fBuw+E2yoZvWvmrYRthV3CFZo519Q92EyGoWvuPZ/TthAeeUb1aL1p3iTbtxpEnWHjjfTuvSNhpHBaQecdF1F5SwxtRZv002ghLunBqXyJ7N3IbqgOSlJ0y0yUneqJNM6D/jmi/tfjbaY42pY96GeH7vb3UubGJ6j78nsqf+oiSLjyav2dGcmeUEwy5AuHBH3fCfv08tPX3zeQxNHucoZya3fcNCeSDP1Jn/5MqX/qcvVcVscXdGWR7lH441afmPwoMdRfkuFE7g5LjTNuv5AcHnuQvfIp62jsJ8yFEF6hLiDbHawF5UBAQBAQBQUAQEAS8jIAh0ab1ODE6+RGLaoQg4TSo0kfeYk80hCiAFNMu8rFoU2EOakKmz7+lQsGQ78UoRxt2KaP23rEfqaMnhhBiAu8JeGsghBWeWI1r1lP2fVfwJBiJiKvfXOU6SEBPRLhLtCEsFuEWSAIcNjGlL89SRCg1/LCWelo6eHeWF3O/bqCChU/z79pQPKNddvRJj5X+OYQe2T2Dyb1RWVYLEqPnze6V//cDylp8JQWMNifa0HcOO13+OnujILH9hnmPcZjR6CP3pIC4KK8SbSNJFoGdnTzbyZnHRJvmlGDoUXd9C49V+VMf8gIN4w6yHBeHZ4I0zeo7JdWpTehHtJnUh/LMyDC7vtthZ1W2IkOcHoZgZAOcjJ/KSwkP2n452jaTrNAtHHhiRV6wDTTRRTv9/7uINuTUallfTFH77EA48RFeq931zR7lNQPRAEICi+e068+ilj8LXTYcpL1Rfjd4WulPrFUJ57X236idsONMPOjqVTlD8dtIzNGGjS58o3BCdvjkDA4jtcvRBizgDYlQU5wYDZJkMESb2ffUiZ50NbaaekZzOzeflI6/3SHarGREzcHgiY5QRRwQYSR3eqIU74GEx5wJYdXweFeX2X0zeXR6v+atVa7DXeDBqA3F9lZ73NEnpBdB/kR9aDjr1+ZDaLTtNLsPbLXfuZa1hbRhwX9Zhscv+JcrJFeINi+vGKQ4QUAQEAQEAUFAEHCMgMcebSA3Oqo29p0yisTXm3OiaSc/7WU1lHPNcoo9Zh9KPP8IztU1asqOfNoVJkSps07nd81OHQ2Ij+aEuVhsIbQQRFr6vHOo5OG3qC2/nENH4T3B+TnOOZxPssOlvOSw0z7uyhOp8oUVFBgfzQm1cXmDaEPoJBKXFy99jcaccQjnPQG5xwcuXHsmh1ptWvkLh4Vm3HZRv5NTjSb/2BHWYxVz6G68CFKLBOSes3sGRJtRWQp3Iy8xFaYyeupe7GHT9GMOe9kh3EQ7dliEIdF58oxTeNcYJ5hFH7iL4amjzX8Uci4WhHPFn3ogy0lQQoxrsWNE/CmZgMeAWVipXrIVwTNSZBELLjt5bvop11LOPCHa6r/7gz3aghJHs5dD3YofKSghmsPCWD425xSLP2l/wqlxyOE09qJjXXLtdBwU0WZVH8bYlGj7/k/TvmPxb4cdiBNveLSpHJR6G4CTGG3bABLtta+o5MHXKen8o1g/EKaJvGmtBRWcqxLJ1q3IC3WKoZEu2um/FdEGm40TAZE8HRdOl3QSOoqFf/Gy1zgnGy4VEuwfFc4ndSZddAz3UX/qqP5+YNwoai2s4JNBO6s3ct24B7JX2XB1KuaAdzcfyqO3r7DB6l2zdmKjxqherb0xq1edoKpvj390eL8cbd2NrW5hMdj38b20I8CU9yX6n3bD2Uz+GPUThHDZ4+8T9fbQuCtO5ANHKp77lD2l1GmcTglqvUebmS6xDtjoSVd9s+W3oru5lTbc+DhvwGXcfrErzYOlp5+JLLfml1PJQ29ybrWInTP7NhcO3tVlA/Vyh3y1BXc8y7lQYUfV3KRlXdEAT1bMWfrd7+k1lkc372PDq/L5TzlUs2V9CZ90jDmV2gwcUO9mgXfaHnf1SW2sxh03hTFBe+DVD7tn1E7k5DVrv/Y7B3uDeR5ITBxWMe7S43jzU4g2x2sBeVAQEAQEAUFAEBAEvIyAW0SbmkjyCVopYzhsCeGRuMZdeQLl3/wk4Tdc+D1r8RVU+963VPHsJxSUFMvhVsHJ8TwZqn59JYeEco6PXmJSquShtwgnmmGyH3fivpRw9uGcuFstjH2D/Km3u5fDiZCrLWyHNA4RQp0qVFTthmICzu267HhCzjCc8IXwI/W8Wgxm3HExVTz14V/tTo4nEHyNq9e5Fow47ADhT6pvahEZmDiaQxbqv/6N60dfcJoX2oCFolq8KC8gNXYq9wz+jRwvCLPChBXkhRYr/WEI8DrQP6MOObArSz2HtiPED6Snekclv1Z1Iz9TSHrCgLp47DaHdUVN2ZHz7mGhpvqglU2E6+bOfoiSLjiaInafwKGkwF8deKG8JtEenEhY98kPLpno7e5mAtOorSokbSTKolbOzOQZHjrBaWOYfNbLGUgyvXxDR428KYFj7DF793teO379cqf19FLN+99S6UNvsfdG6IRkSp17Jnu3uTUOOt0yq097oAae0YaBs0ebTd+tsNMmgdeXjX+bLcD1WBnZAOQ8JPJhzwyrNrCnS08vbVr1G5U/8T615pUxsT3mnwcxaa+8qOzIADNd1Ouz9jAEtDv+1IPYMxZX0r+PoaqXPyPYS85refL+VPPedxyuBaLD0WEIJ+/fR4gse416e3pc9l+dPK1y6uEH2G14QOEyuo8+V738OW+KxJ9+MNt/7SmNSpbNykS5WsIj7fqzmZiF/Uf+N7N2wvtaX6/Rt9advoDc0R6GgE2QoXzfSp6VtxVIdaSAwCEI2jDmAe3cNYuq3/qa8/nhWxVz2O5MZvhHRzBM7uiN0+8pe6AFBljqifqWGn0rApDeYMYDLNtqTqJk0lS3LGS5q66B8m58nFNG6Puvlzu0XU+0IaUCiOaYQ3d1EW94z+i+kR4onI3k1Oz57uY2PoAIpKBvUCAlXXAUb36B9B50ezafFm6k91b6pGQLcqTsS3dLu2E7Yev17UceNhB02vmYfh6n5jYg9hQBbBTKa6Tjck8QEAQEAUFAEBAEBAFvIOAW0eaNCj0pQx9u6kkZ8o4g4A0EhrssKhICRJtRaJM3MBrOZdh5AA1l37amtjghbYYSG6nLGQJDJUNDVY+zXts/Ndzaa98jecIIAfFoE7kQBAQBQUAQEAQEgS2FgBBtWwp5qXdYIjBSiDZ4AxjlXxyWg+KlRisvS+WNhmKVh+BQY7U1tQU4bG3t8dKQj+hihmrMhqoebw3WcGuvt/q9rZWjH2fxaNvWJED6KwgIAoKAICAIbFkEhgXRpg215PAmhF7JJQhsAQREFrcA6FKlICAICAKCgCAgCAgCgoAgIAgIAoKAIDBMEBgWRNswwVKaKQgIAoKAICAICAKCgCAgCAgCgoAgIAgIAoKAILANIyBE2zY8+NJ1QUAQEAQEAUFAEBAEBAFBQBAQBAQBQUAQEAQEAe8hIESb97CUkgQBQUAQEAQEAUFAEBAEBAFBQBAQBAQBQUAQEAS2YQSEaNuGB1+6LggIAoKAICAICAKCgCAgCAgCgoAgIAgIAoKAIOA9BIRo8x6WUpIgIAgIAoKAICAICAKCgCAgCAgCgoAgIAgIAoLANoyAEG3b8OBL1wUBQUAQEAQEAUFAEBAEBAFBQBAQBAQBQUAQEAS8h4AQbd7DUkoSBAQBQUAQEAQEAUFAEBAEBAFBQBAQBAQBQUAQ2IYREKJtGx586bogIAgIAoKAICAICAKCgCAgCAgCgoAgIAgIAoKA9xBwi2hraO+i6W+tp9zaVvLz9aE5B6bSkdmjXa3pJaKbPtpAX2zYSDEhAbT8xAk0NjLItrXdPb309I8V9PIvldTY3k3+vj70j+RImjYlmZIcvK8q+GB9LS1fVUJ3HpVJO4wJG1Dvw9+W0Nt/1nAduIL9fem6g9Lo6TXl3Cdc0cEBFBniR4Ub21zP3HBwGj25+q9nVMGBfr60X/oouma/FIoI8iP0/7H/ldELP1VSZLAfXbLnWMqrbaXL9x5ni4HZA0Wb2mjeh3mE/x+WNZquPziNfDwuzTsvauVgj+RIWjQ1y+2CN7Z20TXvrKedEsIZP+219OtieuXXKrIqeyTK4m1HZLDc28mzmZydvWuCSz+VfOvL1OK269gIamjrcsm+dgwyR4fQrUdk0I0f5rl+h76gvMqmDrr7i0J+/LjtY+mPymZHNkGvW/r6lhyXTf/9oZzH3ui69oBUmrpdrCMdM7IFSq7Myv58w0b6vriB0He0BZeyd2ZY6W2Atmwre4Qx/CxvI8EmVTV1UFxYIF229zjaUNtKR00cTYu/KjJti1YvvKGLTpR31rs5lu25Z2qWa1xCA31p+r4pdHBGNBf9/rpaun9lMf89bd9kOmpC3zfD6D5wef6nCpYDXx+ffs/jnSd+KKOKxg7aOSnCsEzVly/zN9FzP1bQ3VMzKTLIn2+rd+PCA9lGa9tpV68q152+GOE6lO/bjZmV3bYbm55eon/uPIYu/EcSzbaQDb3ewIY4/Z4CPzs9efXXKtNvBb69+HaWN7bT+Jg+nYYs2OFiJstaGdH2H99js3FVMmAmX1pb7kQercox0huz8lW7NrV20fJvSmhlwSbWy6MnxtL0t9fzd0FdE+PDaMmxWfRDSSPd/MkG6uxGqUTn7JpAB2XEGD5/99GZ9MT/yni+1dPbS3ulRNENB6ezrTMaE6t2Qpe19Z42KZ7WlDYO+C6hTTd8mEdtXT08/0weFUQ/lze57LmyA07snTwjCAgCgoAgIAgIAoLAYBFwi2hTlamJKiZPdx2d6SJ+ije10VVvrefZsRXJ1tLZTW/+XkNn7DyGJ9IPrCqmN36vpvN2TaSzdkmgdTUtdOOHG8jPl2jpcRMoISLQtp9akg8TwIv2GNvvndbOHl4QnLBDHGEBnFvT6mqjWqzWtXS57qGP2mdQmPZeXFgAT1Df/L2a24z6VhXW031fFdHNh42nlFHBtHBFPoFE9ISIUosMEJcg2RIjAqmpvZuwCAgJ8LXF4+9+oLShna54fR1lxoZ41D890aaVCXfKHmmyqF2YKdJaL892cmYku6pcJesgKq6eksy39c+vr2mhZ3+soJn7p7gWpnpd+F9xAzV1dNNBm8kUd8bBqr5XfqmirNhQGj86hOUrJtSf7jsmm95ZW0PRIf4UHRJgq2NmtuDx/5VZlj11YiyBjPuprLEf0WaGlZENcDJ+eOb136rpgW+Kae+UKJq1fyqTPs/9VElv/1FDS4/P5g0Ku7aoutzRl8HYBav2fJxTR3d8VkBdYCCIKDU6mG03Fuyz38uhC/6RxPf/810p3XN0Fm+mGN1v7uym69/Poyv3GUfrqlvoo5xa3jgBIa9s+L5po+i136sGlJkxOoTrgG2Z8fZ68vUhF7mi3sUzWPzr21lc32Zar8IMmy/u9EW1Z0u+71SGtHJh1k9gVN/WRfukRtGsd3Opsb2Llp8wgRIj7GXVk++pEz3BM1bfIWXv8Jwi2vC3J7L8c3mjYf87unoN5UI7/r9UNBnKF0hjI70xk0dol5F+mN03Kx+2NL+ulccR8wlsCu6ZEklfbthEt31WwPMWdZ2yUzx/K7QbFWrTBfJg9Hx2XCjd9XkhE7HYGMD4n71LAp02aQwZjYmZ/UA7jerFhpRepjq6e3geCVJ1UmI4YRNEO85CtA3G+su7goAgIAgIAoKAIOAuAh4RbTd/kk9f5m+ksEA/WnxMNqkJJQisx74v4x1PM6JNEWvFm9oJu56YgM55L5eSRwXzrmlogB/34YWfK+nBb0ro2O1iafYBqbb9Asn3xOpy+ip/E6Vj91pTFl6Gx9pdnxewRw68cQZLtGEhjInqtLfX0/bxYbwYfOfPGnrku1KXRx120uE5MUPnsWXbmc0PmC0SnL7/dz7nzcW9XibcKXukyaIaMyt5tpOzwRJterkxKk9PtLkzDlbtU3UrGQDRpl0g2/Ud79vZArOy7Rbg+F3fdr0NcDJ+IDLgzRka6MdkFBaTuKAHy74uppN3ih92RNt/V5czAdPbS3TdB7ncH5Aw8IKBl/Gth4/nezd+tIGu2KfPw9fofk1zBz3/UyXb6dauHvZkwQL9X7snuWw4yN2nVlcMKBPfClzP/FhBT60up3FRQS7ZUfYfpOlhWTED2vnBulrTetWYgqBzpy+qPVvyfU+INrN+qv78UdXMG2EgU+88KmMAoYH+whPUisx3oktO9ATleJtoM5NlEIq49P3/cH2doVxoxx/elEZy7ePjY6g3ZvKI+o3KMbtvVn5UsD/NfCeHOrr7NgKVDXrzj2rejMCcBvOP697Po/N3S6QJ8aH0zJoK3lAM8PvLp97s+d8qm+iJH8rp4j3H0nHbxfI86aQd43k+ZzSvMcMcc0yjevXyg3kjPFhP3DGuXxSEEG1/5yxQyhYEBAFBQBAQBAQBKwQ8ItrglbC6tJH+rGrmsMh/Th5D8Eh68edK+qW8ifLr2phoQ9gnvEhwPzzIj0MH1pQ28EQRHgUI0cJuJzw5ELaAME51YSGPMAAQcAgDxU5lbFgAtXf1MJGHxdrx28e5ngfJFxXkT49+X0rljR3saTcpcM+n0AAAIABJREFUIdz1+0u/VPKiD/fh2TZYog3eLJhIol3zD03n0IhfK5po7vu51N7VS/unj6IL90gyDJ1VO7To/65jI+mTnDq66bB0+rG00YXVvIPT6bmfKjhcCxdwgjebFk88g5APhNrZlaWeA5aI/ECI2vR9k+mY7WJ5ga/KVSEx8EBB6IcaO9QFr5KHvu3z4sNkHLvu28WH9fNoUyRGXWsntykkwI9xwQ445AQEKuqElx76hn5NiAvtJxNzDkqjOe/mUmJknyfjhrpWlh1gqr9Gmiyq/lnJs52ceUq0wZMKIVC7JkX0C2F1QrQ5HQcQ1Ko8s/qAgRkZZtd3vGtnC7xFtBnZACfj9/rv1Rwaqrd5etm2IklgA810UavPsLtaOwH9D/L3pd8rm+niPcbyRsfXBZuY3FMh7soWoD2nTx7DnmNYWjslbTC+8Ii5++gsbiPIURBnuGDTof+4zO5j8T7/0PEUgjDDzc/Do0bZcBBoRu/iGXhjIiT3m8L6fh5tWvuvaAJ9O83qVeOC/rvTl3/vkUTXvofvQQ/de0wWh8MO5fvKC8nIQxPjDYIKdhphdvMOSaOFnxawB+n2Y8Loo/V1A8YM5Snd2dTWSYdkxnD6CL3nEPByl2gz0iUneqLaY/at8MSjTauHWhkBwWTU/4e/LTWVR63s2MmXE3lEeUblmN1XXsv4XVv+N0X1TGLju9zS2UOTE8NZ5xThhudhGx76poRuPzKTyhra2WsPej05MYLO3z2RyTjtpX2+tqWTZr6znpo7emhyUp932fUHpXGKDbsNRG07oc9m9arvCGQX87Ar90keEP0gRJssgAQBQUAQEAQEAUFgSyHgEdGGhVhUiD89sKqECRd4j/1W0Uytnd0clqNILOxII3xy9v6p9FN5I+XVtHI+rmveyXGFHCrSSYUnKCAU0YZFlSJeRoX4s7fYwk/zqaq5gx44fgLFhwcy8Yb8JKdOGsNEG4gnbXlYeMJrDvnUsKOqwtz0oGvzypmFuijiC+/umBBOCw5N5zaoS+VqAfGIySUIwRN3+IsQxHOuUFXkKdsvhds+JXUUPfdzRT+sbjp0PM19P4eLhlcPMNbjqZ6psylL4R7o70Mz90+l21bkuzzxEIp4yyf5TLx9W1RPZY0dTIot+rKwX3uAKcJEztstkWJDA9gzEDl49KGxKAMeTpi8XzUl2RUCiLFDvhXgUdHU4fJEgMef1itBLWYw3ghfxGJbeQ3qx2wkyKI+LNNOnoGBlZx5QrQpuVYhQdpccU6INqfjoIg2q/rQPysyzKrvTrAbLNFmZwPs2mBm8/SybUVsQWfnf7zBUBfxm5ndhd2+7sBUuvnTfELIG3I+oh5cy2BjKpvZFlw1ZRzn4bz3yyJeIMOLzAnRBtt2/Qd57IG229gIfscdckmFnJ2wfRyHsiF8GuH+yF+nbDi8CI3KvGyvcfTMj+V04PhouvXTfJfdjAjy72f/lQ3WthPkLELd9PVq82u625etmWgDAQOyFRtDIF9vPTyDvirYxHYWpKQZkQnsfqto4u8AwhJvOCiNDs2KsZUNT76nTvTE7lsxGKJNL8tKP/X9h4ebFV54z06+9HWZPY+QeiM5Nbuv5FdfPqIFQE7deEg6e+hhDoJnEdqpLnjh1TR3ckSBijBQv8HTbOERGazjRs/j3o9ljezBivDxXZIi6NYjxnMqAiuiTd9Oq3ohU6gD36zmjm46d9dEVzi5apMQbVtqaSH1CgKCgCAgCAgCgoDHRBsm1yBAKhs7eOe7rLGd9k+PZgJHEQfwfMJESV3wSLvp0HRa8FG+i2hTEykzjzbk20ASdD05pya2IAQQFqRP4KsSmmNihwS8aOucA9PYy0o/6Xc3R9vcg1J5AYr8JLccPp692bQXDluANxryMIHY0obXqkUedvzhWYbFbWSwP4fJ6rGC990dKwpcC0aEUJg9Y1eWFnc9saVdQCqCxag9yCeFXCoY76SoINOQHRANCI0D+YfcLzjkIq+ula7Yexzn2EKImTY81IxoQ/43/W9GRNtIkkX0z06eFQZmcuYJ0QadHYxHG4g2J+MwWI82u747wW6wRBuwsrIBdm3AAhbesCCvkM/R7LIittRC2UgXjXRXq//4G/YHlzrwQuWnRHJ5M9LACdGGAyWQS1J5rblLTl2611i69dMC9tTFYh6bN/C0mRgX6rLh762tMWwj8jLhAvmv+ocNirbOnn72H8/o24n8Tkb1ar1o3e2L1psIdW6J9+28ImGni+vb6fYjM/jgHmxEmbVT2x+1EQYSFASNnWxY5Wgz0yUnemL1HdF+a/G30xxtSh/1MqLVU23/4Z1vR7TZyZdTedwrJdJQTs3uK/l1qpdqjJHTcM77ubxhqcrAhmVpfTvPQRDaioNwzJ6Hd/6Sr4v54AvYum8KN7mIPCuizQhzs3qVTF2zfwrd80UhR0mo6AIh2mRxIwgIAoKAICAICAJbGgFDok3r8WV08iMW1adMiqdHvi1lD7YpqVF0wPhoOnLC6H4kFhZtKsxBTdb0+bdUKNjYKOMcbUgEj5OwtB5PemIIISYIE0WuOHiSTX87h/OnYRELUgehmdi9VQcJDJZoQ1gsTlpEEmOExy4+NpsQ+vLu2hreWVW7wghhAiGHyZ/WQ8hoook+6bHSP4fQI7tnQCwalWW1IDF63uweFhRYnMPT0Co3jspJg5wpyG1z/9fFfEItPOWQ28ebRNtIkkUYBDt5tpMzT4k2bV5F6FF1UyePFeT8iw2b6I4jM2iXzR4MCC2Dd9Sem09JdWoTtESbWX3AwIwMs+u7HXZWZSsyxOlhCEY2wMn4qbyU2HjQ5mhTJCswQoJyK/JC2UAjXbTT/7+LaIMH8+rSBjpxx3jKqWnhDQ4cTOBJXjMQE7PfzSX8H2GXqwrqXTb8k1zjnFiw+foTa0EUwEtLa/+N2okDFnDp61U5Q/HbSMzRBtIEeUVhl/dOjeLvqF2ONiaw2ro47xa+ddgkGwzRZvY9daInCH1V3yGjTRlPPdqsZETffxA8RjKuz9FnJl+eyKOZnBrdNyof+olchkYh2soO4WCnhYePp5jQgAHz1MUri2hUsD97rho9r5WHdVUt/ULAzcbEDnPUo61X+537vqiBlq0q5kOoMB9TIbDi0ballxhSvyAgCAgCgoAgsO0i4LFHG8iNgo1tHJKDS+VE005+1le3cAjPnilRNG1KMi+CjpoQQzPfyeVTBbGAwmV26ihCBxGWiEU/JtNY2GOxj9AJHDSA0NFNbV1cLrzecJIdLuUlBxLg5sPH0/0rizl3h5oUeoNoA8G2dGUxvfpbFZOMNx6SxnltELo6bd8UOiB9FL3yWxUv8ODRpj051WiiCVJOj9Wpk+Lpuvf78MVu/OqSRttnQLQZlaVwN/ISU2Eq/xgXyWFiK/Lq+FAKhIZqxy49JpgWfVlEZ+48hvO1IawLXiRGp6oiRBQ5YLCA/fc/kvg02piQvxLbGxFtSiaQD8Zq8aRVV0XwjBRZRE4aO3lekbvRUs48IdqQbxGneyJfHrwZXvylksZFBrGXGuTj7s8L6djtY9krETkYsTiHzim5djoOimizqs+KDAPRa6Zj0Cs77CDX3vBoUzko9TYAcmjXBuQthM179ddqJingERTk78P/zqtroTkHpHHCcSvyApsHCN8z0kU7/bci2mCzb/+sgMPI2e6sLHYUOooF/rwPN3DoOS4VgoyweuRYQrg5QlH1p47q76dFB9PP5U18ovOm1i5aNDWTD7cB2atsuDoVU/+uOpRHb19Bgqh3zdoJLzijerW2xqxedYKqvj3IG6bN0baxpe8EVqdYDPZ94GFHgCnvS5xqfddRmUyqGPVz4eEZ7HXdQ0RzD0zlnF1Pri7n/F3qZEinBDVsAC6tnTL6ngb4+drqCVJIWH0r6lo62du9s6eXlh6HDbG+NA9WuBjJyE2HpPO8wqj/6mRd/bgiJBOyN2v/FPZeNZIvd+UROdKMyjG7b1Z+cIAvhw0jCgGbgEgTgVyO2JhUcyjYaOVxi8NFnv+5kuBxenBGDB82gjx/yv4DG+3z2GgDYYu5wZrSRpYdvAti1mhMzNqJMs3q1cpPfFggLVlZxHXuPi6S8/1i81OItm13cSM9FwQEAUFAEBAEtjQCbhFtagGDyTnymd1/XDZPbnAh1wdPfGpb+d/4HeQQQiixKARphoncjglhnL8LeYTgbYBFZk9PL5NSz/5YwYsr5DbbNy2Kpu+bwu+phTEWar3USy0dPTRt32SagmfeWs91qlBRtXva1oUpMXF4A4gBdXKWel4tBjEhe3pNuavd0cEBFBnix4sN9QzCH7CoUH1Ti8jM2FDuM3aHUf/UzUm+8e5bf1TzpB7lYxGnvVTuGdwDWYEwK0w0QWJpsdIfhoDwHv0z6pADu7LUc2g78urBk1C9c3h2TL9yEWK7S1L4gLowdiq8asLmwxAQvqj6oO0jvFmufHMdnbNrInuyIUQJiyl14IXymkR7MJl/Z22NSyawaABZYdRWFZI2EmVRK2dm8gydwQIa8q2XM5CoevlGaKGRNyVOBERCa+3z2vHT5mrDeDz+Qxm9/EsVyynIk7kH9sm1O+Og1y2z+rQHauAZbRg4PNrs+m6FnTYJvL5sqwW4HisjGwAimsiHvWmt2oBwK2AK7zssUHHSpr+vLx2cGc0El/KisiMDzHRRr8/awxDQbtTz3tpahv/oiaMJxC0whWwhp+Jj/yvj05Kxb+HkMAS800ccVhEOU1H2X3ksqpx6uA+7DXIRl9F99BkbFvCuAqkL+689/VDJslmZKFdLtMHj7/YVBWz/d0+ONG0n2q6v1+jj7E5fsEGkJdqwCTKU71vJszbkb8bb62lMRGC/MGZ9O+Gt/vC3JWwDenr7EuLjIATYdHf1xun3FPOHsAA/Sz1R31Kjb8WY8ED2pFJzAW0OVjPdMpPlB06cQG//UW3af6NxVZ6BINpAuunlS522baQ3ZvJopB8Kf3fKB9mp2ozx1Oo5Uj/g5GB8t7HRggt5KZH3EaSifuyNnocnKzYOcfgVbBu+25fvPZZ+LmsaMCbA9vXfqgztB0JV9fXigBe7eZya2+AgJUUAQ//kEgQEAUFAEBAEBAFBYKgQcItoG6pG6evRh5tuqXZIvYLAcJdFRUKAaNPnkJLRdX6y5lBgZeeNNBRt0NaxtbVnqPs/HOsbqjEbqnq8NQbDrb3e6ve2Vo54tG1rIy79FQQEAUFAEBAEth4EhGjbesZCWjIMEBgpRBu8M43yLw6DIfjbmqi8LJU3GipSnhNDjdXW1BbgsLW1528TghFU8FCN2VDV462hGW7t9Va/t7Vy9OMsHm3bmgRIfwUBQUAQEAQEgS2LwLAg2rShlghvEk+cLSs023LtIovb8uhL3wUBQUAQEAQEAUFAEBAEBAFBQBAQBAQBawSGBdEmgygICAKCgCAgCAgCgoAgIAgIAoKAICAICAKCgCAgCGztCAjRtrWPkLRPEBAEBAFBQBAQBAQBQUAQEAQEAUFAEBAEBAFBYFggIETbsBgmaaQgIAgIAoKAICAICAKCgCAgCAgCgoAgIAgIAoLA1o6AEG1b+whJ+wQBQUAQEAQEAUFAEBAEBAFBQBAQBAQBQUAQEASGBQJCtA2LYZJGCgKCgCAgCAgCgoAgIAgIAoKAICAICAKCgCAgCGztCAjRtrWPkLRPEBAEBAFBQBAQBAQBQUAQEAQEAUFAEBAEBAFBYFggIETbsBgmaaQgIAgIAoKAICAICAKCgCAgCAgCgoAgIAgIAoLA1o6AEG1b+whJ+wQBQUAQEAQEAUFAEBAEBAFBQBAQBAQBQUAQEASGBQJuEW0dnTX00/pp1NpWTD4+vjR+7GU0bszpmo720C85s2hjww8U4B9Jk7IWU3holi0Qvb2dlFfyEFXUvk/d3c3k4+NHkWE7Umby1Y7eVxWUVL5IheVP0sT0G2l01N4D6l1XeCdV131G3T2t/JuvbxBljLuCSqpe5j7h8vePIH/fUGrrqNQ8czmVVL3iekYV7OMTQNGRu9GE1DkUGDCaiHoop2gJlde8S/5+YZSScDY1t+Xz755ejc1/0h/5N1NbewWNHrU37ZhxG1ruaXFeeU8rB1HhO9HOE5a7XW5bRwX9sv4aigibQNulz+/3/tqC26iy9kOyKnskyiLkJD7mUBcW5vJsLGfpSRe69FPJt75MLW4RYROpq7t5gFzj3ZDgZNo+fT7LntIN6AvKg27klz7C7YyLPpCaWvMc2QS9bmkHHfXtnH0/bSh9hMfe6EofewmlJJzhSMeMsFNyZVZ2Xf0qqm/6lfuOtuBS9s4Mq4E24K/Sre1RD5VVv0mF5U9TR2ctBQZEU2riedTcuoESY4+j3OIlpm3R6oU3dNGJ8v607gqb9ixzjYufbzClj/03JcWdyEUXV75AhWWP89+pSRdQ8ph/WtzvoQ0lj1Bp9avkQ779nsdLwKW9o5oiw3cyLFP1pbzmLSqteo0mZS2iwIBYvq3eha2Gje7fTut6Vbnu9WUgskP5vv2Ymdtt43b+hVFvby8lxk6lrJTp9NO6qxzrTd831+n3FPhZ60lJ1Uum34r6pp/pz/xbqL2jlkKCx7JOQxbscTGW5U2NP9LvedezzVRXWEg6Tc5eSgVljxnIlHb8/7LZTuXOXVkxeh5znfWF91D1xs8IYwbbsf34BTxfKa95m3UW8y9ciXHHUXbKLFejjXQIP/a/H2Oir8b9NRsTjLNe78fEHGr4PUMb1hXeRT097TzPDAqIp6bWXJfdVvruxK7JM4KAICAICAKCgCAgCPxdCLhFtKlGqIlqVPgk2nnCUhfx09iyln7N6ZuoWZFsnV0NVFz5HI0feylPpNcW3ElVdZ9SUtzxlDHuMtrYuIbWFdzB5WKhFBYy3kH//yL59BNGvNzV1UA/58yghNFH8aSzpa3Q1Ua1WO3qqnfdQx+1z6AM7b2Q4HE8gUW7E+OO5QkqiEIQEBNS5zJB+MeGBdw/T4iovg739amtvZwXCN09LTQ5azH5+0c6wOPvfaSpJYd+yZlBocGpHvVPT7RpZcKdskeaLP41aubybCdnRrKrylWyHhm2PU1Mu4Fv65/f2Liaiiueo4lp17kWpnpdqKr7hLq6mygp7gRXGSCpnNgEq/pAPEWEZlN4aDbLl79/FE3Ouo+J7kD/aAoIiHagY8bY5RQttiw7OeFMAhnX0PxHP6LNDCsjG+Bk/PBMYfkTVFj+DI0Kn0QT0uayTueXPkrVG1fQTpn3sP2wa4uqyx19GYxVsGpPadUrlFeynHp7u7mK4KBEmpx9P5OIv+fNc5FrRRXP0g4Zt5KPj7/h/c6uRlpXcBulJp5PjS3rqbb+a9qON06muGz4qIidqapuxYAyo8Inc919tmUGkY+vi1xR9j84MJHL1LezqSXXtF6FWUPz7271RbVnS77vVIa0cmHWz+bWAursqmdy/bfcOUw4Tc5eTGEhGbay6sn31Ime4Bmr75Cyd3hOEW342xNZrt20kvJKHqDe3h4XXGNGH0ERoRMMZT84MMH1nJl+mMldgP8ot2TNTJ8am9fShtKHaGz8qRQTtRf9kXcT2+z0sRcxBmpTQ22iqI0eIx0y0q2G5rWGeoM5i5E9ACZGY1KzaaWp/ullB+RhUfkzFB6aQTFRe5Ofb0i/8RSibTBWXt4VBAQBQUAQEAQEAW8h4BHR9mvutbSxYTV7BOyYeTupBQU8OIorn6fe3i4Loq2PWGtrL6OdJzxAmGCtzb9l88JsGe9Q4oJnS3HFszyp3378Lbb9BclXUPY4bWpYTVgAT87+qyy8jN3onKL7aIeMhbS+8O5BE21YCDc0/Ua/5s5hInDnCcsIi0i0ebv0m3hS29yax/fwb08us0WCJ2V5+x3vLu77y4Q7ZY80WVTjZCXPdnI2WKJNLytG5emJNnfGwap9qm4lAyDatAtku77jfTtbYFa23QIcv+vbrrcBTsYPRMZvudeTn18wk1F/Lch7aG3+7ewlPNyIttzipTR61BSi3l72IsIFEqa2fhV77U1IvZbvrSu8m1ITz+G/je6DmIO3GTwnsaCGx01S3LGUmTzdZcNjIvegspq3B5SZktBXLhb4ZdVvUFBgvEt2lP2HB+2Y0UcNaCe8e8zqVWNaVPG0W31R7dmS73tCtJn1U/WnruE73giD3E7KXjyA6GA9WT+NrMh8J7rkRE9QjreJNjNZrtn0NXtgx0TuyWQRvv3JY85gYt5I9kFAqsusTDO5g8eZO3pjpU/w7IRNGRd/Gv28fholxB7FG475ZY9RVvI08vUNHjA9MNIhI90qqnjGUG+wSWqGidG8Bt6mZvqntbnwii4se4LGxp/SL9pBK+dCtHl7tiflCQKCgCAgCAgCgoAnCHhEtK0vXEQNzb9Sc2s+JSecRePHXkLwSCosf5ywg9raXrKZaMugnKL7qaIWYTqhHGYCb7WKmnfZowAhWlFhO1FF7XsUO2o/2oHDIvsuLOQRHhAcOIaJrOqNnxN2eXt6O5jIS0k4l1ITz3U9D5IvwD+KCiuepo6OapqYfhPFjtrX9Tu8RRC2AA88hLp4w6Mtr3gZe7Rlpc6kMTGHs6fEn/m3Uk9PJ4eUpiddZBj6qnaS0f/IsB0IIWvZqbNpY8MaDVYzCLvg8BLC1RcuhpAWLZ4zeCGLXWm7stRzfZP/HmppK6G0pAsoJeGszSGvfeX+FRJ0NeUULevXHoTjYuyrNq6g0OAUDiEMZ5LxrxAkRWJAHtAmkLG4hx3zhNFH81iDPAXR2ucBtROFhqT/P3vXAWVFkbXv5DxMDjA5ACrmnPOqa06ra97gv2sWBQUVQVFBwYBp3TWtcV1XMa45rVlMmIHJgcl5hsnhP98d6tmvp7r7vcdzYMbb53gc+lVXV3117+2qr+695SYThZmX0k9l11FoSDL3HfKEMOL0pKPHyPhkk0XVQTt5dpIzX4k2eFLVNr1McTE7uoWwekK0eT4OhS6yyup9wMCKDHPqO551sgX+ItpA6JttgCfjV1H7T94UMNs8s3DbkSTDw702uoiwLb2dgP4HBobyJkBG6qnUueFHJrBSEw6jGTmjZJh6Fn+nJSI88BL2LvaUtIG8wL5vP/0OWld5K9tuFT4Pmw79x2V1H95q+FbAU0WVh/elsuHhYWnU2Pq/MXWiDLwxG1ve5j4ZPdqM9l+F3pvbafVeNS7ovzd9yc+4iL4tuoxD3EA6YvNoPJ8HHlZjBtIFBBXsNDa3CrMu440oENuw6c3tn2rx/dm+d1LilD1oq7xFfiHadLrkiZ6o9lh9K3zxaDPqoVFGjIQUNggRLjqrYJRwVJdVeas6oR86ubPTD29kCN/cH0oX0NBQD5OEgQEhvPEHb1F8Y6Gn8MjLSj+TCURcVjqkuw+ZdtIbMya6MYGcWtWjvj+QUXyfoFcI2TVeQrSNmRrJDUFAEBAEBAFBQBDYzAj4RLQhBAukVmXdoxw6CO+x1o5VNDTUTfUtr7tILOTNKK5awUQcSBWQWwUZF/LET4UcKtIJIRgqlA2YKKINXgmKeAkOiqFt8m+iNeU3UP9ACy/kUA8WnaXr/0E56edQcfVdTDy51zdMq9deTAlTdifsyqtwQzP2xrxyVqEuivjCs9ERBbRV3kJug7pUnpSh4V5C/iZ4byAMyngZQ1WRd6qm4TnOOQTsjFhtlbOAvi8dDe+DV09Lx+dj8FRlEPZqV5fCHW1Cjhx4iihPPIQiYkyR4wv59foGGpjUKqt5wK096YlHsrfI1JQTKCwkiUrX38deC+bQ2PqWN6ioYjlFR85ggkyFAM7Kv4nHFQQpwpCUJwK8VYxeCS4iJCiG8jMvZC8f1VbzmE0GWTSHZTrL8895r3Ry5gvRpuTaHEIEvD0h2jwdB3hqGfVP9z68044Ms9MxT7DbVKLNyQY4tcHK5pll247YYp2tWK7VRfxmZXdhQwuyZrNXLzYsCjIvobL1/+BXI9dUa+cXbAty0s/m8M6ymvspP+NCDjfzhGgb9fSZxwR+cvyB/Iw3xABsKkLdkuMPpoTYXWld5XJKSTiUZmTPddnw7t5KbZ3Tsy5nm4RnkY9T2c3QkAQ3+4/75naCnNW/9+f8mt72ZUsm2vCtbWn/lL0PQb5uV7iMUx/AOx1e6boxU99nbNqAlAOGkA14FznJhi/fU0/0xOlbsSlEm1lGjPoJDyzMQYze9nbl1bOeyh100xu9Qf1WY9bU9j57ICLUNyZyJkchVDc8y9736sKG2Iyc+ZzbVqdDwUHR2vvYaLTTGx0mujGx0z/IDkJUsUGAOSZsUWHWbDdzKUTbZl5JyOsFAUFAEBAEBAFBYAwCPhNtILKwI4rJJrwVevpqKDXxN7SmbLGLaFvfuJI9ldQFjzR4KmCSrog2FSJq5dEWETaNwxvM5JyaVCKniC5JsUpojjACEBnIE4QdUXjrmCf93uZoy8+8mEqr7+WJKxZ3qYmHm4i0Zt7tBqkEYssYXqsWeQitoZFhXtyGhSaz54YZq63zFtK6yttcC0aEeliWcajLiLuZ2DIuIFWOFl174H3W0rGKxxvjZxWyA6IBXoPI54Od8trGF6m7r4qy087iHFsIWzGGh1oRbXiH+Tcd0TaZZBH9c5LnnxdtejnzhWiDjmyKRxvIGU/GQRFtdu9zItpGdUjfd0+w21SiDW23swFObcAiHeFc8bG70naFt1p+luzIC+gn7ItOF3W6a9T/rfOu49A+XFvnLqIfyxaRyk+J5PJWC3YnMgX14YAH5O4b9ZQdzYXlDWEAG/1DydXU1vkVe0oNDffzNwO5/5QNh1esrk4coIMrKW5vV/+wQQE7bbT/unYiTFX3XqMXrbd9MW4c+YKFP5538oqEne7tr+UDhLq61/FGlFU/dRth+F5ABp1kwy5Hm5UueaIndt8Rt2+tFznalEKaZVndR74/5E5FblajfFiVNyq4uYyV3LV3feuV3uAdOp3ULzREAAAgAElEQVRAbkPkjS3MnkOVtY9SW+dqPqQJOdrg2d7ZXcT5OOGhl5JwEB9CpdMhhM3q7gcFRdnqjQ4THdFmp39KdnKn/R+VVt/HGwToD6II1CVEm+VnRH4QBAQBQUAQEAQEgc2EgJZoM3qc6E5+xKIanlrIO4LJHZJTY0KHPCDGCTUWbSocQE1Izfm3VCgYQkSNedUUAYeDDaYmHetG6piJIYSYgEDDbjxCYb5ZdxH19FbzZAykDkIwsVuvDhLYVKINBz0gDBXeXWEhybxYBrGHCSsWdaOTWCw6n2NvkcKsy91C8ZxCJxRW5nLGMA2rMiAWjWEYOtx1RJt5nHR1jOL+7sbFfY5tbhyVcwULMYTWIPl74pR9KDPt9xwu60+ibTLJIuTGSZ6d5MxXos14gAn0qKeviscKBAS8KWfmXOUK+8NJvaHBcexthMtTm2Ak2qzeh/qsyDCnvjthZ1e3IkM8PQxBZwM8GT+VlxKks3uOtlGSNToinw9HsCMv7HTRSf9/KaINObVa2ldRztSzqbXza+rrq6P+wRavck2pPGBYeH+z9pLRfJ/T76CGljdcNrymafS0VnPeN3i6mU+sVcnqjfZf1860pCNZjs3vVTlD8dtkzNGGb0p1/b84RBiJ5ZFuwSlHG7DAya/I94XvM06R3RSizep76omeIH2BlWc02umrR5udjEBHETK+df5iwkYgLrvyam7njdzVWsj4qH3xPOchdELZM5BsxlBs45wTno2QdcxfdDqEsrr7inzV6Y1Vf+1yz+rqMX7Pmts/pIraR135AVXYrhBtm2kFIa8VBAQBQUAQEAQEAUsEfPZoA7kBd34cZIBL5UQzToow0UIIE7wRQO4gJAXE14+lCygiLJN2nDma28vq1FGEK2xbuJwGBztHww+DYjhUA6d99g00cuho30AT1TQ8S1vlLuLQAlyKpANJuE3+ElpXcTN7jaENuPxBtOHEq5/KkFfkTYqP3YXzy8FLBX1ECGZ60lFUXvMwIYxy24Jb3E5O1U00kbzbjFVm6mn0gyF0FAsPpzIg2nR1Kdx1XmIqbAO72Tjhr7bpFU7UDpLQOHbIy1Ze8wClJR1FU6Jmcf4lnBCpO1UVSZ4RngoSFsQjTqM1JrbXEW1KJrq6S2wXT0ZpVgTPZJFF5MFxkmdgaydnvhBtXT2ltE3eYpZleGyU1/6TIsKmcljYqHwgJO9AziXY0fUDe2zib3UisKfjoIg2u/fZkWF8GIKFjvUPtjpih8WkPzzaRknCsTYAi1qn8QsJjmabV9/8BhMbCIMKCoqkitpHqLunguDJinxQduTF6CmGd2t10Un/7Yg22GzUm5P+B1az8tqHPQodxQL5u6K5BE8cXCokGKePwpssI+UkDkU1nzpqvo9QdJX/Cp5xW+ct5jyOIHuVDVenYpqfVYfymO0rZFM9a9XO5Pj9te812hqr96oTH83tiQzPdcvRBlLIGyw29Xng4USAKe9LfDdmFSxl4kjXT5xAjFQCOOwCG1g9vZVUXf80bVNwE5MeTu+x82iz0qWgwDBHPenurbL9VvT0radviy7feEATPOmzNs45rE8XtpIR5e2N+QW8/5Q3qlV5eApW1j5G8MQCkavTDyu581bWrGQQG2PYRMMhUEjvAf3DvAJtrmt6mTLTzqD0pCP5W4+NUmXPrcgw832kENHpqx2GujEZGRmw1D+j7ESGZ9Ka8pt4gxebQNj8wSanEG2yyhEEBAFBQBAQBASBLQ0Br4g2Ncnq6a3i3c9ZBTfzzu4o0baAcPIgfsPFv+cvpar6J6m5/RMmybCgxGmc3xfPp/au1ZSacDgn4EZCXpBSo2EGnRxuGR+zE03PnkNhoamuhTEmkyMjw5yTLXvqHyk14RAOEcI7Vaio2rVFAmpcSLyNiR1OBwPpo8qrxWB+xgUE7xzVbpxqFRwYyYn+fy5zPlU3POMqoxaRsdGzmEDCrjHen8JJvoPYE6ih5V0KDYnjHEggKIyXyj2De8irhjArTEwRdmvEynwYAkhHcxl1yIFTXaoc2o7FBsgG9cy0lBPc6i3IvIgS4/YZ8y6MnQqvigzPYYyG2INvtA/GC+F136ybTdNSjqeMlJM5lBT59tSBF8prEu0pzJzNhKSSiREaZBJC11b1nskpiz/LmZU8w0MnKjyXkJvNLGcgJMzyjbAutUDE+CjcQGggH6CxvHH8jLnTsAgqqlpB9c2v8UEfOBEPMgK59mYczLpl9T7jgRooYwwDh0ebU9/tsDMmgTfXjX9bEQZmrHQ2IDxsKncJB33YtQFeIMAUnhkgTfsHWpmESpyyO03Pnuc6edmOvDCGWpl10azPsLtG/UfSc+RtwpUUtx/hFEnYy9G8lvOZIMcJgAEBAR4ehjB/IyHyOhGNuOy/8lhUOfXwA+w2PKBw6e6jz81tH9KUmB04Nyfsv/GERyXLVnUaZRx/b527kL14YP8RGjdKcI5tJ7yvze91M2gb/+FNX+AVajwMAWTWeD5vJ8/KEwmk+up1F7NOG8OYx7bzd7S2YhnbAByYgw0WEO0gzr3VG+QI9eR7irBfPuDIRk/Ut1T3rYCXPMZezQWMOVitdcteljH3AHEH24dNCIRfWslUS8enG4m2czlE01u580ZWrPSpt7+Ofiq9jjo2/EQBAUEEYg/j1tz2EXshj+Ztcx9Lsw4ZT33WedmP1RtrTDAv0I2JTv+M35af52Lu8zU1h+nuLXd57smpozrLJfcEAUFAEBAEBAFBYLwR8IpoG+/GqfeZw003VzvkvYLARJdFI9FmzgElo2tNtG0OrJy8hMZ7vLa09ox3/yfi+8ZrzMbrPf4ag4nWXn/1e7LWIx5tk3VkpV+CgCAgCAgCgsDERUCItok7dtLyzYDAZCHa4MGpy7+4GSDdYl6pvCyVNxoapjz+xhurLaktjMPaC/jk6C0Bmy1GYLbwhozXmI3Xe/wF90Rrr7/6PVnrMY+neLRN1pGWfgkCgoAgIAgIAhMLgQlBtBlDLUfDm66eWChLaycNAiKLk2YopSOCgCAgCAgCgoAgIAgIAoKAICAICAKCgN8RmBBEm997LRUKAoKAICAICAKCgCAgCAgCgoAgIAgIAoKAICAICAJ+RkCINj8DKtUJAoKAICAICAKCgCAgCAgCgoAgIAgIAoKAICAI/DoREKLt1znu0mtBQBAQBAQBQUAQEAQEAUFAEBAEBAFBQBAQBAQBPyMgRJufAZXqBAFBQBAQBAQBQUAQEAQEAUFAEBAEBAFBQBAQBH6dCAjR9uscd+m1ICAICAKCgCAgCAgCgoAgIAgIAoKAICAICAKCgJ8REKLNz4BKdYKAICAICAKCgCAgCAgCgoAgIAgIAoKAICAICAK/TgSEaPt1jrv0WhAQBAQBQUAQEAQEAUFAEBAEBAFBQBAQBAQBQcDPCAjR5mdApTpBQBAQBAQBQUAQEAQEAUFAEBAEBAFBQBAQBASBXycCXhFtg73D9Pm1pVT3aTsFhQbSnssKKHnHmJ+RGyH6/r5qKvpXPcVkhdO+d06nsIQQR2RHhomq3mymnx6soe66fgoKD6Ts3ybRzLPTKSw+2PF5VaDx6076+pYK2mtZIUVnhI15rvylJip6qp66qnr5t9ApwbTnknxa+2gd9wlXdGY4RaSEUOOXnT+XWVpAax+pdZVRFYdEBVHeCck048x0bjONEFW80kTf3V1NEamhtN0lmdRV0Uu5xyV73Adzwd7mAfryxnJqWt3J75l5TjpRgM/V+eVBoxzkHptMO1ye5XW9gxuGaNV1ZZS8cwwVnpLq9nzJMw307Z1VZFf3ZJTFfW6fTlMKIlxYWMqzhZxlHp7o0k8l3+Y6jbjlHJVEvU0DY+Qaz6btMYV2uiqHvrqp3PU79AX19bYM0Mdzirids87LoKavOz2yCWbdMg463rfr9XlU8XITj73u2mt5IaXuGuuRjumwU3JlVXftB21U9kIj9x1twaXsnRVWY2yAoXJbezRC1PxdF313TzW1re3mcd/u4ky2TWl7TqGfHq61bItRL/yhi54o7+pbK+3bc1mWa1xC44Jp5/k5lLhdNFcNW/rF4jL+e5cFuazzlvdHiNa/10p4X2BwgFt5PFP5WjP1NPRTwjbR2jpVX1p+2EDFT9fTTvNzKBi22fBseGII22i3djq8V9XrVV80wI7n845jZmO3te00YDQyNELbXpjB3+nVt1nLhllv+Jvr6fcU+DnoSfU7rZbfiu76fvr8ujJqW7OBUnaJZZ2GLDjiYiPLrT9uoA8vK6LB7iEe3Z2uzGYM7GQW5TCv+fDSdbShps8lFVP3i2P5rvu4ndtkxBSFtHVayamN/FqNpZqrWOmBW3sMcw433QoLdLXTWB7Ya/t7bS51FPe4YbjDZVmMgZqDqe8MMPhw9jrqbx/k+WT81lGs/8o+K732xH5JGUFAEBAEBAFBQBAQBMYbAa+INtU4NVHNOz6Ztr80y0X8YAGOyRUNky3JNtQ/THUftdO0A+N5Il2ysoF+vL+GCZuMgxOou7aPPru2lBdae91SwISY42Ug+Xjye2SS2yPDAyP01ZJyyjk2marfamFyQBGBarGKSbC6hz4ay6Ay472Q2GAqXdlA39+7nnacm8Xva13TTauXVdCu1+VRRFIIfX/fep48+0JEceM39qm9uIcnmphwYuEYGLKZmTYi6msZoA8uXkdJO8b41D8z0WaUCW/qnmyy6BJaG3l2kjOd7Kp6layn7BZL+Sel8G1zeSwKQTjNODvdtTA16wJkcqh3iBJmjZIp3oyD3ftq3m2lmJxwikwNZfmKmhpGuy7KpbpP2tkOhEQHO+uYBXaVrzbb1o3FOMi4hlUdbkSbFVY6G+DJ+KEMFpafX19GuUcn0cw/pFNgaCBVv91CxU830N7LCniDwqkt6l3e6IujHbUpYNcebAR8fEUxDfUOcw3JO8XQHjfm00D3MH12dQltc940vv/tHVW05y0FFBAYoL0/1DdMH88tZgKjo7SHiv9dT3vfWkjRWeGkbPjU/eNp3RN1Y+qEzOBi27KolAICAlzkino2fpso+uHv68e0s6d5wPK9CpKexgGv+qLaszmf91SGjMNu1c/exn4a6BpiwgMEFkj6fVZMp7C4YEdZ9eV76omeoIzdd0jZO5RTRBv+9kWWg6OC+Dm1EaAIocDQAEfZafqmiz6+vIjwnVMXiPX4mZFaTPs7BrV1jhB5dT8oIkgrs5hj6fS1o6zHcox1utVR3K0t31nRq+0vvjk6DLHRYJaR4cERtpNR08IoJjuc54PGcROibVOsuTwrCAgCgoAgIAgIAr80Aj4RbT/ev55Knm0keAbsfVshL4pxwYPj+3uqeRFj6c22kVjrquyl7WdnUWdlL5NzCVtH0S7X5rKnHC7s5q66tpS2+cs0mn56miMOIPlKVzYy+YVFnrEuPAzyABPkneZlM6m3qUQbFsJYkHxw8VreYYX3Wv2qDvrm9kqXR11f2yBVvd5MBSaPLcfObCxgtUjw9PlfspxfF/cmmfCm7skmi2rM7OTZSc42lWgzy42uPjPR5s042LVPvVvJABNtGz1R8JtT31HGyRZY1e20AMfv5rabbYAn44dnPrmyiEJjg5mMwgKeL+jBsw2UcVD8hCPaKl9vpqTtY4hGRuiTeSXcHZAw8Nb7ckk57b28kO99NKeIvd1w6e73tQ6wlx88J4f7h9nzZftLMynr8ESXDc88NIG+WVE1ps7U3WO5XhCW39xRRQlbRblkR9n/1N1iKXWPKWPaWf9pu+V71ZjWf9bhVV9Uezbn874QbVb9VP3ZsH50Iyx+RiRtf1nWGAIE/YUnqB2Z74kueaInqMffRJuVLMNrveq1Zso5OokCgn7e7IKXlZXMusb+03b2lgdphO86PO+nn5bm8mA2Y4rNQF2dqM+b+2HxIXo9axvQ6itIU1y6MbbSLV35xi86tP2NygjTYmiWh6CwQKp8o4WmHRDvFtUgRNsvOauTugUBQUAQEAQEAUHAnwj4RLSVv9zEXh8gw3a7Po8nQ9ipXf9OK2HntuW7rlGiLT6EKl5tpu/vrabwpBDa9dpcav1pAy+SQMaBoErbN449VLb+81SacVa6q29YyCNsIGFWFE8IUUdsbgSHbAz2DNMu1+SMLpg2XiD5QiKDOPy0rbib9rljOnuBqavm/TZq/LKDPfAQ6rKpRBu8WSpfaaY1j9TQHksLKK4wkkAefnR5Ee/w5p2YQvknJGtDZ9WOLvqfukcsE4S7L86nlp82/IzVwly+D88iXBwuhpAWI54LczksCwSiU12qHLwIEaqLiTA877Dw5JDXjfW6wj+OSKKK1wxjtzCX8Sx9rpFAqgB7jGXq7lPcPNoUiQECFW0Kjg5iD0Ls/m97fgZ9d281hwRjxxt9Q7+wq2+Uie1mZ9Enc4soNn80jBLeMnsuKWBPCvM12WTRE3l2kjNfiTYQI/AgiN8qyi2E1ROizeNxSAhxkVVW7wMGVmSYU9/xrJMt8BfRprMBnowfvPM+ubJ4jM0zy7YdSQI9tdRFgz6z3TXYCeh/cGQQIUwWXmPN33exnZl1fgblbQxxV7YA7cH97CMS2WvZU9IG8gJvlB3nZHEb1zxSy8QZLth06D8uq/s/PlBD+9xWyF5+qjw8YZQNB2GhexZlQKjh21TzQaubR5vR/qvQe3M7rd6rxgX996YvOcckMaEy2D3MGz8Iix7P55X3kM5DE2QuCCrYadh1fAs+X1jKHqRJO8Wwx6B5zFCf0p2u6j6acWYae72aPY2Al7dEm06XPNET1R6rb4UvHm1GPTTKyIba0XDI4YFhnvMU/C6ViTPIhZPsGOsE5pin7HRFNpPsOkzLnm/U1ol6dO+yu2+lK6pNxj6CQLQaYyvdsiqv6jf2t7d1UIshyqrvDGQRG5TTz0jjzQjjJUTbmCmQ3BAEBAFBQBAQBASBLRQBn4g2hGCFxAbR5wvLmCjCIqKrso8Q9oPdXUVidTcM0GfXlPBCD6RM25pu2uav0+ijy4pcIYeKdEIYhQplA1Yuom2rKFLES2R6KOc0QfgRJvp7LS/giRgWncjVgskvyBsQT271jRB9c0clpe0VR9iVV2Fu5jEx5pWzCnVRxBeeRZjr9rMz3SaDKh8KvGqQvwnYIOeS8XKFqtb10c7zcjiXUPp+cRyGasQKHn8qtxG8ejrLe8fgqcpscKhL4Y5FNkJdVy0qY5INnngIRfxkXjEToQ1fdFBXVR8VnJzCoW3G9uSdkEIfX1HExBpIVDyTdVjimNDRtqJuJhKm7R/PizEVArjzNTnU/G0Xj0N/28+hp1v9Id3NK0FN3DHe212USZ/ML3G11Txmk0EWzWGZjvJsyHulkzNfiDYl1yocypgrzhOizdNxgCeoUf9078MY25FhdjrmCXabSrQ52QCnNljZPLNs2xFb0NmPLlun1UX8ZmV3kTsShD28yXjD4uoc9pDBtfsN+UyAQ69xPyA4gFYtKKU9l+ZziLAnRBts2+rlo946sXkR/Iw35BIIk0/mFvN3Ajne8K3AJgwIeWXDkcdOVydSGVS92cI54FYvq+Q+sTdkWKCb/cd9cztBzmrfa8iv6W1ftmSiDd9afEM/nlvEGyLIt4bcWwjRA4Z25Azw/2ppBXsr7nVrISVt7ywbvnxPPdETp2/FphBtZhlRXvZKT0Fiw1Ozr33QUXaMuo05EnKvGj31zZiODI9o64zODvfqPghvu7E091G109yexFlRet3amP9QJxOqLmN/rTCErYCMQPZCY4Oop2GANwKyQPIbLiHattCVhDRLEBAEBAFBQBAQBMYg4DPRlrJrLH1xQxm1l/SMJkhv6qfEbaM5L5kiDuBFAO8xdcEjDbuVq64pcRFtauJl5dGGMNBtL8gYQ86pySMIAV2iYWPCXOQ7wcIA5FtkWuiY8C9vc7TtsjCXvr65gpDwF/mD4qZHugELb72qN1rop4dqeMfaGF6rFnnY8R8eGuHFbXBEIGEH24zVnjcX0Dcb8cOCEWErVmWc6jLibia2jAtIRbDo2oPwrXVPjno6hCcEW4bsgGj4CvjU9nGy/NLnG6nxq04O20WOLXiwGcNDrYg25H8z/6Yj2iaTLKJ/TvKsMLCSM1+INujspni0gWjzZBwU0Wb3PieiDb9b9d0T7DaVaEPb7WyAUxuw8PzypnJeaCM03uqyI7bY4+XBGq0u6nTXqP+zLshgjyNc0EnYRpWfEhsWVgtzT4i2lu+7OC8be8puzIXlDdGGg2PgMVuK1ARJIYTwe3i3IeRM2fDaD9u0bYRdwRVbEOnqH+wmQlCN9h9lzO0EIaF7r9GL1luizbhx5AsW/njeySsSdrp1zQb2GAbxho0oq37qNsK2/tNUPuzHSTbscrRZ6ZInemL3HTF+a/G3pznalD6aZYTvjxAhvLny9RZa+2gtbbWx/06yo+pErsCvl1Ww96jZQ1ttLgLT7KOStPI4ZXqkV/dbftxgS7Rp+7ixscb2qHmBWbeMedKM5dUBUNr+ajCEbCkZQR5azC2xcYs5EKIF1CVEm6xiBAFBQBAQBAQBQWCiIKAl2oweJ7qTH7GonnpgPJU+28CJpTFJSt8njnOjGSfUWLSpMAc1qTTn31KhYHEzIrU52rCrCY8wYx4WMzGEEBPsiCJXHEJYv7i+jImdvW+bzqQOwlnLX2h0HSRgnvR7S7QhLBbhEEgmHD8zivMshcQEsTcYwoRwmhgunCr4xQ3l/LvRQ0i3y24MP1FYmcsh9MiMp6d12S1IdO+2urfmnwgDK+T8fHa5cVTeGhCo8KJZdU0phxmBrItIDvEr0TaZZBFy4yTPTnLmK9FmzKsIPepvH+KxwoKyZGUjjzvIclwgm0Kig2jKxkWQpzbBSLRZvQ/1W5FhTn13ws6ubkWGeHoYgs4GeDJ+Ki8lPGjdcrRtJFmhWzjwxI68YBtooYs63TXq/y9FtCGnVvu6bkrbawpvQvS1DbAMeZOjTeUBA/EFQmK4b5hPv239qdtlw2HbdXXCq8Z8Yi02VyCjRvuvayfsOC7ze1XOUPw2GXO0YaPryxvK2bM5cftoDiN1ytHGBFbPMK1aWMonRsODcFOINqvvqSd6MtA56PoO6TZlfPVos5MRNbmDJzo86vFNc5Id9QxIeMyZdpiTxR7vxsuMqV2dVnJqvt/0dZdWV6BnTn00tgeHJOh0y0i+6tpv11/0z4ih8bsFr1wcaAJvyd0W5bnyWArRNlGWFtJOQUAQEAQEAUFAEPDZow3kRk/DaM4SXConmnGyBC8JJLPOOSqJZp6Tzrm60vaO49OoMKnfcU42P2t16mhESgjtek0u72yC1AFhs8s1ufT9fdXUWdbLoaMgtpC8GCGKOMkOl/KSw64qQmKKn6qniJRQ14TYH0QbQieRuByTz8Lfp9LW505jco8PXLgim0Ot4HmBiSQW08aTU3WTf+wsm7HKOCSBF0G4sBuPE76cymCHWVeXwl3nJabCprKPTGQPG0zOgyICOYTMOHY4+e/TeSUcLovFK/LRIVxXd6pq648buK0I58o/OYXlJCrt58T2OuJPyQQ8BhSJ54lH22SSRSxMnOS5aXWXrZz5QrTVf9ZO+66YTpHpYXy6Y/U7LRSZFsYLHZaPjTnFED6M0wfX4tTHc6e55FoRbU42QRFtdu+zI8NwGIKVjmGh54QdiBN/eLSpHJRmG4CTGB3bEBLINg95J2eeM5XDtBGmibxpHeU9NPOsdE62bkdeqFMMdbropP92RBtsNg4zQMg4Lpwu6UnoKBb4391VxTnZcKmQYPwfp45ufe5U7qP51FHz/YjkUOqs6GEyAkQA3o17IHuVDVenYpqfdZ062jvs5tFW8vTP9t+qndio0b3XOEWweq86QdXcnrD4YLccbQOdQ15hsanPAw8nAkx5X6L/O1+dw+SPrp+735hPax6qwVkX7GGOkPWiJ+tox7mjecac3uN06qjuexoIHXDQE5zEbfetGMAJtAtKeQNuj5vyXWke7NprJSMgm77/WzV/35N2iOG8psh1FxITrJUdEJY46RzepLCjam6CkFt8Z9VJuDpMcVqoTh6RX9Wb+1YyCzLfrK97LSsk6IrVGKP9xrnLzkjjcXulbXnMxVR/8TxCQ3UYwk4YZQT/Lnqqnu0ADp+Y9dcM3swUok0WLYKAICAICAKCgCAwURDwimhTk6y6T9t553vv26dzeCQuEFpfXFdG+A0XfocHTPkrzZxYmU8PXJjLJ1Fh8lT2XCNhwYcQCkzsQEphAobTrjDZzz0+mWackcaJu9XCODAskPOx9bcNcq62+G2ieEGFd6pQ0Q3VfZxAGxNwXAhdRM4w5AxC+JEqrxaDey7Jp7WP1rnajfaB4EMeKFeZpQW09pFaVxm1iIxKD6XPbyijuo9G35+DfD4jIxyC8+Pf17OXHRYvygtICYXKPYN/77W8kMOsMLkHTkaszIchwOvAXEYdcuBUlyqHtiPED6SnegaeiMZ6kZ8pJjdizLuAjQqRSdt79DAELNRUH4xCj3Ddj+cW01Z/nEopu8RwKGl0RpjrwAvlNYn2IM9N1VstLpnAGINM0bVVhaRNSlk0yJmVPMNDJyYnnMlns5yBJDPLN8J8dd6UOBEQ4UnG8sbxM+ZOw+Ku8tUm+v5v6/mgD3ifIuSQDyfZSGp4YhPMumX1PuOBGihjDAOHR5tT3+2wMyaBN9eNf1stwM1Y6WwAZHOEiJPx27UBXiDAtO7jNlrzcC2H3yN8vODUVCbtlReVExlgpYtmfTYehoB2g9iDZywueJwW/6eB7SXntTwxhSpeaaLv7q5mss+jwxBOTGFC5Lu7qgm5pZT9Vx6LKqce7sNuwwMKl+4++oz2ZB+eSAWnpLD9153SaFUn6jWSAfCGgy3hEx7zIyzbCe9r83t1H3Fv+gJyx3gYAjZBxvN5O3lWnkggexCmh++zMYx5TDt3iqGyFxs5n9/I4AhlHJrA5AfIQF7DJxoAACAASURBVG/1Zk8Pv6fYXIIu2OmJ+pbqvhXhCSFucwFjDlZL3bKR5d6WQfpsQQn11Pe79V8ns8DETLThu4bTcLGBxsTbCFlialWnt/e1erZTjF4PVkynmg/bLMfYrFt8aMEboyeu6mRiTH835t41Y4hNPad5mZqrIAJCeRwbw1Z1uir3BAFBQBAQBAQBQUAQ2JwIeEW0ba6GmsNNN1c75L2CwESXRUVCgGgz54CS0fX8ZM3xwMrJS2g82mB8x5bWnvHu/0R833iN2Xi9x19jMNHa669+T/R6xKNtoo+gtF8QEAQEAUFAEPj1ICBE269nrKWnfkBgshBt8EDT5V/0A0QTtgrlZam80dAR5Wkx3lhtSW0BDltaeyaskI1jw8drzMbrPf6CbqK111/9nuj1mMdNPNom+ohK+wUBQUAQEAQEgcmNwIQg2oyhlhzedFLK5B4V6d0Wi4DI4hY7NNIwQUAQEAQEAUFAEBAEBAFBQBAQBAQBQWCzIzAhiLbNjpI0QBAQBAQBQUAQEAQEAUFAEBAEBAFBQBAQBAQBQUAQcEBAiDYREUFAEBAEBAFBQBAQBAQBQUAQEAQEAUFAEBAEBAFBwA8ICNHmBxClCkFAEBAEBAFBQBAQBAQBQUAQEAQEAUFAEBAEBAFBQIg2kQFBQBAQBAQBQUAQEAQEAUFAEBAEBAFBQBAQBAQBQcAPCAjR5gcQpQpBQBAQBAQBQUAQEAQEAUFAEBAEBAFBQBAQBAQBQUCINpEBQUAQEAQEAUFAEBAEBAFBQBAQBAQBQUAQEAQEAUHADwgI0eYHEKUKQUAQEAQEAUFAEBAEBAFBQBAQBAQBQUAQEAQEAUFAiDaRAUFAEBAEBAFBQBAQBAQBQUAQEAQEAUFAEBAEBAFBwA8IeEW0NQ100iXrHqeq3hYKDAig86YdTKek7u5qxjCN0Jyif9EXHWUUGxxBtxeeRoWRaY7NHBgZor9Vv02vNn9LG4b6KCggkGZFZdDFmb+hwshUx+dVgX/Xf0aP1H5IC3KPpT2nFIx5bmnFy/Ruy0/UM9zPv4UFBtMFGYfQfxpWcZ9wxQSHU2RgGNX3t7vKnJ9xCD1jKKMqDgkIop1jc+jK7KMoMSSa0P87Kl+n/zatpqigMDojbS8q623k3329ftpQQ9eVPUd1fe20Z1wh3Zh/EgVSgK/V+eU5oxxsG51B98w42+t66/rb6bJ1T9KMqDRamHu82/M3lr9Irzd/R3Z1T0ZZhJwckrCNCwsrebaSsz9N3d+ln0q+zXUacZsZlc76pmTfOAiZ4Qk8LpA99Tv0BfVBN/6+/l0ufkD8TCrpafDIJph1y/y+FdPP4Hox9rrrL9MOpN+n7emRjumwU3JlVffH7UX0XVc1oe9oCy5l76ywMtsAY9129ghj+ELjl/RY7cfUPNBJ8SHRdHb63lTa00jHJO1Id1S9btkWo174Qxc9Ud4L1j5i2567ZpzlGpfwwBD687T96fjkXbjqp+o/pYdq3ue//zh1Pzo1dQ/L+8Dl79Xv0LONX7CdM5bHQ8Clsb+TbYOuTtWXF5u+ppUNX9DywlMpKSSGb6tnYatho43tdHqvqtebvuhwHc/nncbMzm7r2mnEaGRkhI5M2oEuzTqMLlr7qMd6Axvi6fcU+DnpydMNqyy/Fd90VdL1ZS9Qc38nTQuPZ52GLDjhYifLVvL1UtPXLP+Yy+A6JnknmpN1hEsEPJEvo8wmhERr9cCqHqf66/s7WP6/7Cij/eNn0vyco231DA03tgfzmWUVr9C7rT8Rxn7b6ExalHc8xYdEWeq9Div0S82RzPpnvr9v3Azt9wz13lzxMvUND/I8MyUklop76l12W+m7J3ZNyggCgoAgIAgIAoKAIPBLIeAV0aYaoSaq20Vn0p0zznQRP2u6a5low2VHsnUM9tCT9Z/QX6cdxBPppeUv0dstP9KxyTvTeRkH0Ved5bSk/CUKpEBeKOVFpDj230jymSe5eBjvnF30JB2RuB292/ojVfQ2u9qoFqvtgz2ue+ijsQzqMN7LCE/giefbLT/Q0Rsn1SAK/77+HZqXfTQThItKn6NhGvaJiFKLDOBZ29fGC4Tu4X5uHyaXm/sq6q5jPLPDE33qn5loM8qEN3VPNllU42onz05yppNdVa+S9a2jptHVOcfwbXP5LzvL6cm6T2h+zlGuhalZF95q+YG6hnrpuOSdXXWApPLEJti9D8TT9MhUmh6ZxvI1JTiCbis8nYnu+OAoXtg56ZgVdrdXvm5b92lpexLIuB83rHcj2qyw0tkAT8YPZR6u/YAer/2I8ZqXczTFBofT/evfo3daf6RlBafyBoVTW9S7vNGXTbEbdu3B+NxT/TYNjQzzK9LD4hhDkIjXlDzrIteeqPuYFuefSMEBgdr7nYO93O9z0veldd119FH7OlqQexztPaXQZcN3iMmid1p+HFPn9tFZ/G7YltnrnuDNIEWuKPufHhrHdZrbWdxdb/lehdkPG6q96otqz+Z83lMZMsqFVT/Le5qofbCbDojfiq4s/jeT9LdPP53yI1IcZdWX76kneoIydt8hZe9QTskC/vZFltNCp1jKl5HEVxsSxk2TD9vW2cqXWWbXbKjVlgfJpdMPq/vQG9jlBaXPUGhAMJ2dvg8dlLA1fdlR7lV7MD/72/q36eSU3WiPKQV0bcmzbPvjQyK1em+F1XutP2nLf9i21rIes+xgo/Tx2o8pPzKFN1QjAkPdxlOItk2x8vKsICAICAKCgCAgCPgLAZ+ItiuKn+KJGnYkbyo4mdSCAh4c/6r/lAZHhiyJNkWs1fS10d0zziJMQK8ve54XZndNP9NFImEx/UTdJzypvz7vBMf+guSDhwN2bLEANtaFh7/urKDbKl+jG/JPpFsq/rvJRBsWwt93VfOCA0TgXTPOJCwi0eZrc4+jPabks6cP7uHfvlxWiwRf6vL3M/5c3Jtlwpu6J5ssqnGyk2cnOdtUos0sK7r6zESbN+Ng1z4zeQSizbhAduo7nneyBUq+zHU7LcDxu7ntZhvgyfiByLiq+BkKDwrhvqlFKfTgprIX2Ut4ohFtd1a9QXvHTWdvF9hzXCBh4CX4WO1HdEX2kXwPtvfM9L35b9395oEu9jaD5yQW1PByOTp5R7o08zCXDd8tNo/gQWSu88y00XrvqX6Lnm/8klJCY12yo+w/PGiPSNx+TDtRn9V71Zg+VveRV31R7dmcz/tCtFn1U/Xns44S3ghLC42j26efNoboQH/hCWpH5nuiS57oCerxN9FmJcsgFHXyhXsP1vyPLsk8jOdEugveZHbyZZbZx+s+1pZH3bp6rO7/MX0/unTdE9Q/MkjLC3/vsjW+tAceorBNv0vZjS5Z9wQdkbQdtQ5s0Oq9FVbYwNHZCfRJdx/1GG1uTHAEPVzzPp2UsptbtINRzoVo8/dsT+oTBAQBQUAQEAQEAV8Q8IloW17xCn23oZrKehrp9LQ96S/TDmJvg4dq3yfsxFb3tTDRlh+ZSisQStn8DUUGhnKYyVedFTxRhEcBQrS2jcqkV5q/IYQJICxSXVjIIzwgNXQKE1nYCY0LjuQJ4+DIMJ2Vtjedlb6PqzxIPiycsUhAaBHIrX3iprt+h7cIQknggYdQF394tN1V9SZ74l2efQT9JmEWfdReRIvLnqeB4SHaOTaXzp26vzZ0Vu1+o//bRGXwYnRu9hH0VUeFC6vZWYezFw92o3EhVAohLUY8UQbPItTOqS5VDhNXLOire1s4LOv0tL3436peFRJ0cdZv6K7KN9zag91jjD28brLCkziEMC8i2c2jTZEYkAe0CQuPou56DtP9beIO9ErzaiZPa/pauW/oV25EiptMYFF9XdnzlLwx5AvyhDDio5N2HCPjk00WVQft5NlJznwl2uBJ9XLTatoxJtsthNUTos3TcQCBpOqzeh8wsCLDnPqOZ51sgb+INib0TTbAk/H7Z+0HvClgtnlm4bYjSXqHByx10ajPsLtGOwH9Dw0M5k2AU1N3px831DCBdVjCtnRFzigZpmwB/j4ycXu6JOsw9lr2lLTB+A6NjNAd00+nWytfZdutwudh06H/uKzuw1sN3wp4qqjy8L5UNjwtbAr9r3XNmDpRBt6Y8DJGn4webUb7r0Lvze20eq8aF/Tfm75clHEoXVb0JIe4gZBCWPR4Pg88rMYMZAkIKthpeEhflnU4b0ThG4rv7aftxVp8le50DvawZxPCB80eRcDLW6JNp0ue6Ilqj9W3whePNqMeGmUE3zKdfOH7hhB7zGlmRKYzkbx7bL6bOmMcrORLVydkRVcelXpzHx6zIKuh8yCu0b7r8k5gYtCb9iB9wILSZ6lnqJ9mRKUTQuYxx0IYtro8wcpIgpnLW9WjvheQUXyfoFe5Eclj8FWeyEK0+bIUkGcEAUFAEBAEBAFBwN8I+ES0IQQLE/JH6z6k7PAk9h5b1VFK3UN99HrLdy4Sq7ingVZUvc5E3HddVXz/woxDeMKmQg4V6XRY4rauUDZ0UhFt8EpQxEtMUDjdlH8y3VD+IrUMdPFCDu/HovMf69+jc9L3obuq32TiyVgfFp4Xr32Mdp+ST9iVV+GGZjCNeeWsQl0U8YVnCyJSaWHecdwGdancNmgTJqOYdCMMyngZQ1WRd+q5hi+ZcAJ2RqwW5BxDV5c+M7r4nX4Gfd5RNgZPVQZhr3Z1KdzRpvMzDubJt/LEQyji7ZWvEXJ8Ib9ew0AHk1oP1Lzn1h4surHzfkLKLhxSeN/6d2jrqKljQkffaPmeSQBM6i/OPNQVAoixw7iCIC3vaXR5ImB8jV4JavGE8b4w81D28lFtNY/ZZJBFc1imkzwDAzs584VoU3KtC3vyhGjzdBwU0Wb3PvTPjgyz67sn2G0q0eZkA5zaYGXzzLJtR2xBZ6FjOl3Eb1Z2FzoF4g2eZfA8hhfOPzbm27tz+hn0RWc524Kz0/fl8M77a95jm40wMU+INti2ecVPM4F/YPxW/Iw35BJsKkLUDo7fhnaNzaPlla/QoQnb0NzsI102vLK3WVvn5VlHsE3Cs0srXnLZTeSFMtp//GBuJ8hZ3XuN+TW97cuWTLSBhPu0vYS9D0G+Lis8lV5t/oa90+GVrhszFWqOTRuQcsDwwoxD6aSUXR1lw5fvqSd64vSt2BSizSwj0GudfD3b8Dl7sqsLhBxyoEH+1WUlX9A/XZ0qVNOsBznhyVo5tbqP97/Z8gPNzjyMftiwnje0zkjbm8lVnbxbtQff+/fb1tCS8pc5ZHhmZDpHMyhSy1OsrMornMz14D5kBxu4IAsxxzwueReanXWYEG3+Xg1IfYKAICAICAKCgCDgVwR8JtoOS5zFXkcgvLAYgYfSbxK3ZY8uRRysbPyC/tv0javB8Ei7lHfOX3URbSpE1MqjbVpYAl2S+Zsx5JxaCCAPCrwXrir5D08A1aUSmmNiV9HbxLl1sCMKbx3zpN/bHG3wrrq3+m3aMNRLl2f9lg5P3NZtUBD+hB1jkEogtozhtWqRhx3/4ZERwuI2OTSWPTfMWC3MO56xUkQb6rQq41SXEXczsWVcQKq8Mrr2IAHyqo4SHm8QpVYhO1iQXLT2Mc7nA6Lxxcavqaqvmc5K24dzbCFPnjE81IpowzvMv+mItskki+ifkzwrDKzkzBeiDTq7KR5tINo8GYdN9Whz6rsn2G0q0Qas7GyAUxsQtoUwLBBJtxb+3tKg2xFb0E/YF50u6nTXqP/waIH9wbUo93haVPYcqfyUSC5vRbJ4QrS90PgV5+4D0YbLW3IKNvrqkmc4Tyc8pfqHB9m7DZ45yobDA1rXRhygg2vvuEJX/7BBge+C0f6jjLmd8PbRvdfoRettXxQxpQZ4czzv5BUJO13b38YHCCEnHjairNpp7I/aCMP3AjLoJBt2OdqsdMkTPbH7jhi/teobqogep/bqZAQyo5Mv1InNPLQFoZFIh4E8aEa8rOQL321dnTh8QCePwNub+992VWl1xUrPrNqDEHl42c3J/i09Wvshre6sYMLu3GkHcPvN+mSHla680hFzPbivZOf/ph1I91W/wxsEaAeiCIy6JR5tlp8S+UEQEAQEAUFAEBAENgMCWqLN6PGlO/kRi+oz0/eiO6ve5EkcklPvPWU65+8wTqixaFPhCWrBYs6/pULBECKqy9GGgw2OTdrRjdQxE0MIMQGBht14hMJctO4xDo3EZAykzjMNn/OJpuoggU0l2lAPwlCR/BshK7cWnsZhkphkY1GnJp/PNX7J3iLwtDAmRtbtshtDSxRW5nLGcBKrMpj06+qyW5Doylvdw6ljV2YfSTnhSba5cVQOGPQbuXwern2f9pkyg36ftjuHy/qTaJtMsggb4CTPTnLmK9FmPMAEegRyFGOFhd3nHaV0Vc7RrrA/nNQL4vzQjYsdT22CkWizeh8wsCLDnPruhJ1d3YoY8vQwBJ0N8GT8VF5KkM7GHG14FiQdPIzgcWJHBuA3K1100v9fimhDTq1V7aV09tR9uR84KbllsMunvGYgJi5Z+zinCYDnMrxklQ1/oekrbZ3wdDOfWAvPZnjWGu2/rp1HJm3Pn1/ze40Hz0zGHG3Y6IIH25GJO3BieaRbcMrRBpwa+zs4T9cxyTvyoRROxJXTYQg6XfJET5C+QG346DZlfPVo08nI6q4KrXyZCVV4CUJu0B7zZZYv5YFvLGf0xreSR0/vI53HS41fa0OxdfJu1R6UVXZxdWelW0i3t1hZ6Z/VfaPsfNhexEQf8loiB6TKb2mUPwkd3QwrCXmlICAICAKCgCAgCIxBwGePNpAbcOdXia9VTjTjpAihCiuq3mBvBEw6MaEH8YXQ0cywBLpn5tncIKtTR6ODwjmBL/LBYDKNsKfr806kZRX/pcaBTl6ANQ10EUI34JmB0AJcyksOJOGS/N/RzRX/peTQGNfE1x9EG/LP3Vj2Ir3Z8j3tEpvL+eXgpYI+/mnqfnRU0o6ctBcLxFsKTnE7OVU3+UfybjNWp6Xu4RY6ioWHUxlMMnV1Kdx1XmIqrAUeITjh75Wm1ZyoHeG4xrHLCk/kcFL0DWVvrXyFT4e8Z8boOBovJBdHeOoOMdlMPOL0VGPyeR3RpmSipLvedvFkfI8ieCaLLCJfj5M8A1s7OfOFaCvtaaTFeSeyLINkA2E1NSyew8IgHwhvQijU3Ozf0g9d69ljE3+rE4E9HQdFtNm9z44Mw2EIVn1vHex2xA4LYH94tKkclGYbgJxnTuMXHRzONu+N5u9pn7gZHAYVGRRKj9R+SBU9TQRPVoSf2ZEX2Dy4u/pNrS466b8d0QabfXf1W/SH9P1YzUCQexI6ioX/3KKnCB40uFQIcnrYFPYmQ/JyhKKaTx0130cCfdg5yBc84xbnncRh9SB7lQ1Xp2Kan1WH8pjtK2RTPWvVzv3jZ2rfa7Q1Vu9VJ6ia25MbnuyWow2kkDdYbOrzwMOJAFPel/huLC34HU0LiyddP3EC8QM17/MhEnOyj6DK3hZ6uv4z9tYG2eH0HieiTfc9DQsMcdSTqt5m22/F+r5WurzoSSZsbys8jfANw2XXXisZUZtlZvl6su5TernpazojbS86MmkH3lzDpiM2EXHgBzyxjk3eyVa+zHVOCY7Ulh8YGfLqvtrI3CUmj3aOzWavNISHoi86PVPybm4PDmfApukN+SdxmhDo8Wmpe9IZ6Xtp9d4KK3jq6ewEvFB191GPUXYywxPppvKXeIN3m6hpdFXOMbzJKUSbrG4EAUFAEBAEBAFBYEtDwCuiTU2+kBgXC9abC35Hd1W9xX1C6AlOHsRvuPD70vyT6cn6T+mT9mImyZAbCKdxzi/+D2F3+PCE7TgBN5IIg5RC2EDnUC+HW+4Uk8Meaamhsa6FMRY0CG1AaCIS+WMShhAovFOFiqrdViSgxnVA/EzCZPv3qXuy550qrxaDF2QcQvDOUe2OCQ6nyMAwTvSvypyfcQgfTKDKqEXkrOgMJpDgSYH3I8l3EAWyJ9C7LT9RXEgUh70ac7WoSb7yvEBeNYRZYXK/uOwFN6zMhyGAdDSXUYccoF67ulQ5tB2LDSRwVs8gz5Ox3osyD2XPBvO7MHYqbAU5YYARPPjUe43CjXDd2euepONTdqaTU3bjUFLk21MHXiivSbRndubhTEgqmRikISYhdG1VIWmTURaNcmYlz/B2wAIcOmCWMxASZvlGWJfOmxKEBsbNWN44fsZcbVjcgeB9rflbGhgepMSQGIKMQK69GQezblm9z3igBsoYw8Dh0ebUdzvsjEngzXXbLcDNWOlswNSwOO4STlS2awM8YIApPDNAmuLkvuCAIM4hOS/7KNfJy05kgJUumvXZeBgC2o1E7e+3reW27hc3g3CKJOwlZAu5pUCQI5dTQECAR4ch4BkQh7Bpo4Fwo/ZfeSyqnHq4D7sNDyhcuvvoMwgAEPTYnIH9h4zhdGfYcCXLVnWiXiNJsDD3ePa+wbMI57NqJ7yvze/Vfay96QsIa+NhCCCzxvN5O3lWXlho48XrHuek9sYwZnM7f5e6O29wvYYxHhnhDRbkzSuMTGWYrGRVpzeefk/h7QnCyU5PVB433bcCXvIYezUXMMqkVXudZNksX2gj5hzIa4hvoREX5RkIom1td62tfOm813XyqNMPhb+V/KqxRHirOtwEp8baybu5PSAqryt9jn7aUENBAYEEYhqEK2yFld6bscLGKA4lMZe/rfD3HHVgvr8w9ziCZ7xx3mWer6k5THlvk8vjTjzadJZL7gkCgoAgIAgIAoLAeCPgFdE23o1T7zOHm26udsh7BYGJLotqAQWizRzyJKNr7+ky3vg4eQn92tsz3v2fiO8bLxkar/f4awwmWnv91e/JWo94tE3WkZV+CQKCgCAgCAgCExcBIdom7thJyzcDApOFaIOXgC7/4maAdIt5pfKyVN5oaJjy+BtvrLaktgCHLa09W4zQbMENGa8xG6/3+AvqidZef/V7stZjHk/xaJusIy39EgQEAUFAEBAEJhYCE4JoU+EhgNaYKHhiQS2tnQwIiCxOhlGUPggCgoAgIAgIAoKAICAICAKCgCAgCAgCvwwCE4Jo+2W6LrUKAoKAICAICAKCgCAgCAgCgoAgIAgIAoKAICAICAL+Q0CINv9hKTUJAoKAICAICAKCgCAgCAgCgoAgIAgIAoKAICAI/IoREKLtVzz40nVBQBAQBAQBQUAQEAQEAUFAEBAEBAFBQBAQBAQB/yEgRJv/sJSaBAFBQBAQBAQBQUAQEAQEAUFAEBAEBAFBQBAQBH7FCAjR9isefOm6ICAICAKCgCAgCAgCgoAgIAgIAoKAICAICAKCgP8QEKLNf1hKTYKAICAICAKCgCAgCAgCgoAgIAgIAoKAICAICAK/YgSEaPsVD750XRAQBAQBQUAQEAQEAUFAEBAEBAFBQBAQBAQBQcB/CAjR5j8spSZBQBAQBAQBQUAQEAQEAUFAEBAEBAFBQBAQBASBXzECXhFtQz0bqHjZFdS17jsKCAqm/EsW05Sd9v4ZvpERqnhwGTW99zKFJqbSzEX3Ukh8siO8I8PD1Pj281T3/KM00N5CASEhFL/bAZRx6nkUEp/k+Lwq0P7VR1Tx8K1UeMVyisjMG/Nc3ctPUsPrz9BAaxP/FhQZRXkXL6balQ9zn3CFJqRQSFwCbShd4yqTf+mNVPPMg64yquLA0HBK3O9wmnbqXykoPJJoZITqX/sP1fznAa4j88yLqaeqlNKOOcPjPpgL9jfXU+md11J32VpKPvQEyjzjIqKAAJ/r88eDRjmI3+MgyrtwkdfVDnV3sSzFbL0TTT35z27P1z73T6p59iGyq3syymLhlbdSVP7WLiws5dlCzpIPPd6ln0q+zXUacYvbdT8abG8dI9d4Nnr6tpR74SIqu3uR63foC+rrb2mk0hULuJ3px5xJnWtWe2YTTLplHHS8r2DuLdQA/Xn2Ia085V2ymOJ32c8jHdNhp+RKVznqbv3sXWr99B3uO9qCS9k7K6zG2ABD5bb2aGSEOr77nKoev4t6a6soPHUaZZ51CfWsL6OEPQ6iqifusWyLUS/8oYueKG/p3Yvs23PBQte4BEXFUM65V1Lsdrtx1W1ffkgV9y/lv7PPnUdxO+9jfX9khJr+91+qfuIeCggKciuPh2C/+5vqKXrm9to6VV86f/yK6l58nDCuQRFRfFs9G5KQzDbarZ0O71X1etUXDbDj+bzjmNnYbW07DRiNDA2x3U49/GQqvec6j/UGNsTj7ynwc9CTpvf+a/mt6KtfTyW3X0W9NRUUVbAN6zRkwREXK1m26D+aaSez+L2vrprW3nARDbQ1u6QC377MMy+iopvnjLlfMGcpdXz3hed6Y6NnWp0Ij9Tqq1U7Cy5fQo3vvDRWbwwyrtO5oe4NVPPsg9Ty0RuUcthJlH78OXp74IH+qfqz/2++9ruEphTdfDnhnZh/RmYXUNtXH7nsubIDntg7KSMICAKCgCAgCAgCgsCmIuAV0aZepiaqCXseQrnnL3ARP/3NDbR28YU8ObYj2Yb7e6nl47cp6YAjuWztC4/yoijjtPMp6aBjeWKMCTLIvOlXr6CQKQnO/TSQfBmnXUCpvz3F7Znh/j4qvXMBk1XNH7xGG4p+cLVRLVbRftVu9NFYBpUZ7wXHxFHt849S7QuPUcbvz+P3da39lsrvX8oLidCkVKp8+FbCgsQXIoobv7FPPdVlFJY6jYY2dDAxGBga5ozHL1xioLWR1iw6n6IKt/Gpf2aizSgT3tQ92WTRNWw28uwkZzrZVfUqWY/ddlde9JjlGsR4b20l1b/6NMu1WpiadWFDyY801NNNsbN2cdUBksoTm2Bun/F9ze+/ShFZ+RSelsHyFZqYQgVzbqGWT9+mkNg4gt456pgFdiBa7OqO22U/AhkHAsxItFlhpbMBnowfyrR88hZV3H8z45Vx+oUUGBpKje++xETjjGvu5A0Kp7ao8q22fAAAIABJREFUd3mjL5tiFuza0776UypZcTWNDAzwKyJzZ9L0+bfR0IYuKlo2hzdNcFU9dicVzruNAgKDtPeHerup+Ja5lPWnudRdvo4a33qeps+7lSKyCkjZ8LjdDqT6l58YUydsJC7YlqJlcykgINBFrqhnQWTXvvjYmHb2NdZavldh1t9Y51VfVHs25/OeypBRLqz6CYyGNnRSzFY7UvFt82mwvYVmLLyXQuISHWXVl++pJ3qCMnbfIWXvUE4RbfjbF1nG5puu/9gctJJZhWv7N59SyW1X0cjQoAvqqSf+kSLzZmrvJ+5zuFeyZqVPVjrRtfY7rb52FX2vb2fuTG35oMhoS53ra6hh4gvfkIzTL6Dowlk00Nrstd5b6bRZpkYGB6jlk7cpfGo2k2wBwSFu4yxE26ZYf3lWEBAEBAFBQBAQBLxFwCeirfKftxEWxMHRsTT96juZBMIFD47qJ++l4YF+a6JtI7HWu76Cci+4lroriqhoyWxeSGEXFx4iuLBDjIVo2tGn07RT/uLYL5BkdS8/we3CYspYFx7GTi287fIuWkSVj67YZKINC2EsPNZefyHFbL0j5Z53DbV+/j+qenQFe/1EZOTyLnXjW8/R1JPcPbYcO7OxgNUiwdPnf8lyfl3cm2TCm7onmyy6FuU28uwkZ5tKtJnlRlefmWjzZhzs2qferWSAibaNnij4zanvKONkC6zqdlqA43dz2802wJPxA5GxbulsCoqMYTJKLVZ50+G5f1LSgUdNOKKt4c2Vo6TrCLwA5zIMIGHgKQy7W3jFMr5XdMtcyv7T6O+6+/A2hgcMbOhwXx8VL7+C7T+8YZQNT9znN1T15L1j6oQXNK7Gd16k9U/9jSIy8lyyo54FaQrvRHM74c1o9V41pq2r3vOqL6o9m/N5X4g2q36q/mDjBxthkVkF/A03ExroLzxB7ch8T3TJEz1BPf4m2qxkGYQiLnP/G99+wVl2PnuXwqfl8LwA3/Wyu6+j9BPOYe9M7f3mBq9kzUqfrHSi+cPX9fq69ltte0Ay6vRbYWLWOXijltxxDZPjBZctcdk4K9my03srnTba4sCwCMK4Je33W7coCKP8C9H2S84IpW5BQBAQBAQBQUAQMCPgE9FW/9+nqOO7VdTx/ReUfe6VlLT/kQSPpKZ3X+Ywsu7StaNEW1wSh+sgFCw4ZgrlXbiQOtd8S+v/8w/2KECIFkJP1z91H6UecQrveqoLC3nshoKAi5mxPXu9hSWn01BfL40M9FP2n6+g+N0PdJUHyYdQoPX//jt7xBXOv50iswtdv8OLDW3OPW8Bh7r4w6MNYaL1//0X5V+2hHdreyqLad3Sy2m4t4cS9zuC0o89Qxs6q0LY0P/Y7XanpndfovxLb2CPOBdWFy2iuv8+xSE5uDhc7IKF7nhetIjgSYJnnOpS5bD4Qagu+p9z3tUUv+v+7DmnxskVEnTYSdTwxrNu7cFY1L3wGNW99ARFz9iOw2Kjt9rBzaNNkRgIeUWbMLnFbj5Chqae+CdekGCse9aXc9/Qr6i8rdxkAjJVtPRyCp+axX3fUPITewmC0DRfk00WVf/s5NlJznwl2mZce/doCNjM7d1CWD0h2jweh/hkF1ll9T5gYEWGOfUdzzrZAn8RbfBoM9sAT8YPXhdl91w3xuaZZduOJIFnjKUuGvSZ7a7BTkD/sSjt+P5zyjpnNnWt+Zaw6J56wjmUdvRoiLuyBfgbXjcguRCu7ilpA3lB++DJC0/l+lf/zcQZLth06D8uq/uwL/BiDAwLc5WH96Wy4eFpWVT/2tg6UQbekQh7bPvyAzePNqP9V6H35nZavVeNC/rvTV9SjzyVSu9axN+D/MtuYm/F8XweeFiNGbzJQVDBTiPMLu/i6zlFAYjt6Jk7UONbK8eMGepz2feWRko55Dj+ZvuDaNPpkid6otpj9a3wxaPNqIdGGYGHva7/kBsn2THWic1FzHnyLrruZ5KdiDcd1X3ooDeyYqVPdjqh2mTuo7pv1U5zeZ3OdZetY5Ic3//Brg6asuNelPN/89i2eKv3VjqtvkuQ3aZ3X6SpJ587JvpBiDZZ9AgCgoAgIAgIAoLA5kLAJ6INk6Xg6ClU/o8lTLjAe6ynsoSG+3o5/EmRWH0NtVSy4homt0AidZevpcwzL6F1N13qCjlUpBMWdCqUbZRc2Ui0ZeQxmQfiJSQhiQkX5PtBWMKMa+6i4Nh4XtSBrErc77dMfIF4cqtvZITK/raYEBqGHV4VbmgG3ZhXzirURRFfeBYkWe5fr+I2qEvltsHkEt55aHvCnge7vcoVqtrSSDn/N5898dCu9U//ww2r7HPnU+mKa/hZePUAYzOeqgzyZtnVpXDH4jUH9d51LUVvNeqJh7FBKFDOX66ijm8+pd66ako76jTGzDh2KYf/jj0ZEOqGnWzUEbfzvmNCRzn85NZ5FLv9HpRx6l9cIYAgExGWF7/nITTY3uzyRMg8/QI3rwS1mMF4Z//hcipefqWrreYxmwyyaA7LdJRnQz4enZz5QrQpuVZ52Iy54jwh2jwdB3iCGvVP9z6MsR0ZZqdjnmC3qUSbkw1waoOVzfOGaIPOFt0yR6uL+M3K7iLnJfKnld5zPQ339VDuBQvZCxcXclv2VJWM2oI/X8k50krvvZ5tLrxZPCHa2Fvn3sVsy6PyZvIz3hAG2BwpWbGA0o49k98Jzyh4NeM/ZcN715dr60QuTISaYlFfft+NLruJ/JlG+48fzO0EOat9ryG/prd92ZKJNowPPLNAfCJXGEiQzh++oojsAmp650Utvur7jO8Q8OytqWQCccr2ezjKhi/fU0/0xOlbsSlEm1lGlH6a+09DQ46yY9RtzhPb1jzGU99431tZsyLaLHViY95Cqz6iPl07zeVh63Q61/jmc0w+Qj6wUbb+3/9gGetvqtPKlpXeQ4e0Or0x1x5vqkRE0UBHG2WeceHopoDhEqJtcy0t5L2CgCAgCAgCgoAg4DPRhoTWJSuupb76qtEE6U31HCpS8dByF9HW/MHrTB6pCx5pSE5dcvvVLqJNhYhaebTB2ynrD5ePIefU4g2EgC6Br0pozjuqHa3sWYCQpbC0jDHhX97maMu9cCFV/H0JDXS0sOcF3mW8kGcIk8P6l5/kfGrG8Fq1yMMCEp5lWNyCbIDnhxmrgiuXU8U/RpOIg2jD5NWqjFNdRtzNxJZxUq8IFl174vc8mENhMd6hCcmWITuYfGPROtDSQBmnXUj1rz1NG4p/oOw/zuEcWyBnjeGhVkQb8r+Zf9MRbZNJFtE/J3lWGFjJmS9EG8i+TfFow6LMk3FQRJvd+5yINtYhCx3zBLtNJdrQdjsb4NQGYIVcZUkHHcM6YXXZEVvQTxD0Ol3U6a5R/2EHYX9wwdsNtlHlp0RyeR0xZucdZdwggZcz7Cl7ym7MheUN0QZCrfKft7P3GrzxkG8NNjYiI8dlw5HfTldnVOEsfmdU/lau/sFuwgPaaP9RxtxO5HfSvdfoRest+WHExRcs/PG8k1ck7DSIo4I5N7MnODZ8rPqp2whLO+p0PuzHiYS1y9FmpUue6Indd8T4rVXfUBU+6NRenYwY9VRtBKL/yM/qJDvqWYRS4oAZbFoZZct831tZQ/3e6ITCwawHTu00l8e/dTrnrfemld6PDA9p6zfmDs35y3wq+9sNrOf5ly/l6AJ1CdFm+XmRHwQBQUAQEAQEAUHgF0ZAS7QZPU50Jz9iAozQSF7svfQEJe5zGMXtdgDF7bS3G4mFRZsKqVCTSnP+LRUKhtwluhxtONggYc+D3EgdMzGEEBN4TyBXHEJYi5fPY484kFggdRC62PjmStdBAuZJv7dEG8JiuyvgXXY1RUzL5cUuFoVtX7zPCeIT9z2chw3eW/CswK6u0UNIt8uOPpmxMpfD5NWpDCagurrsFiS68lb36l/5N+MampRimxtnNPzsQQ5HA8GKiXDK4SdRyiEnUGhyml+Jtskki5AbJ3l2kjNfiTbjASbQo8H2Nh4rnADZ9P4rNH3ebRSZO4Nlu331JxQcFcuEOS5PbYKRaLN6H+qzIsOc+u6EnV3digzx9DAEnQ3wZPxUXsrQ5KnuOdo2kqw4FRMEvR0ZwDbQQhed9P+XItqQUwverPDg7a2rooG2FhrsbPMq15TKKQXiq/SuhZzvE56wnT+tdtlwyJ4uvxs83cwn1qqE80b7r2tnzFY7sByb36tyhuK3yZijDRtdlQ/dStN+dy7FzNqF0y045WgDFjjZEbn4Uo86jQl2J+LK6TAEnS55oic4IEjlaNNtyvjq0WYnI7r+O8mOmseBhEeOWBwihRy3Vve9lTXU441OgDS166OunbryXWtWa3UOeSeRxsMcAo58dLp2Wuk9UhLodBrtN8pU55pvOMIiMmc6Fc5d5grJFaLtF15BSPWCgCAgCAgCgoAgYImAzx5tIDf4VKkls7lylRPNOPnpWV9BxbdeSQm7H0zTfv9XzuEG0mzdTbPZ6wA5Snhxa3HqKMKckEgXIU6YTOPf+ZcsJiReR94OhI4ObujkUJdpp57HoU64lJccFnwI3az5z4N8CqgKK/AH0Yb8czXP/ZNqVz5MSQccxfmO2r7+mKofv4uy/3QFL1paPnydczgVXrncLXeIbvKPnWEzVkiKXrpiAfcJnhkIwXAqA6JNV5cLd42XmAqbwmQX3oNYyAZFRFLJnQvcxi4iM5dK71zIIS9RBVtzDhaEz+pOVe388Wv+PWGfwyj92LP4NFp4wanE9lrib6NMDLQ12S6ejNKsCJ7JIouQayd5bv/mM1s584Vo6/ppNXteItcRvCugQ2EpUzksjOXjrmsp7cjTKP24swgh4SBRM8+6xCXXno6DItrs3mdHhuEwBCsdg/eTE3YgTvzh0aZyUJptAA5HcGxDSBjbPCwCUw4/mcMsA4NDqPnDNzh0E6cvIx+UHXmhTjHU6aKT/tsRbbDZJXdcTbl/uZrVrOzvN3oUOgqCqvzvS/g0VVwqJDgkNoFPGZx28v+xfTafOmq+H5qcTj0V66jq8bs5vA6bGJBDkL3KhqtTMc3Puk5Y7AEJNOqxB3tTu/Kfrmet2olTUnXvNdoaq/eqEx/N7QmJR3j9zznahro6vcJiU58HHk4EmPK+DE/PYm9zkD+6fsJTCAdMjAyPUPYfLyekKqh9/hG2/SBVnN7jRLTpvqesAw56Am91O6INofUgBIcHBnijIDg2bnTOYXO6sE5GCi5byh6kuv4HhkdqZQdkWeVDyynnvGvYjqq5Cb7jZk9W2FvjfW9lzUoGrXQiMCRUq69qQ9DcHiu9UeXNc5r+xlrOV5u472EUu80uVHbfDZR/yQ0UmpCi1QErvVf6p5szGWUK6TtqnnmQNyLVPAabn0K0yepHEBAEBAFBQBAQBDYXAl4RbWqyg5PkkM8MRFfVk3dz20Euldw2n0+Zw8W/L7iTGl5/lhreeo5C45M5TCkiM58qHrqVWj56g6ae+Af2eBoZGWFSav1/HuBFMBbDmKBNO+WvvGBTC+OA4GBO3I8Fdfa58zj0AgsqvFOFiiL8BXlnsOOOK/2YMznJME74wrHvqrxaDOZdvJjJMle7E1IoJC6BcMqWKoMcRZjEqTJqEYnFCfIZda35ht+ffMhxfJod2lD30uMUljKNci9YQFjEGS+Vewb3sLhBmBUmstgBNmJlPgwh969XjymjDjlwqkuVQ9ujC7dlLz/1TNyOe7nVi7xskbnTx7wLY6dCZOABgsMQBtpbXH0w9hELoLU3XExTT/rTxpDCBRSemuE68EJ5TaI9CFtqeu8Vl0yMDA5RzcqHeOzNbVUhaZNRFo1yZiXP8NCJyMzjExnNchaWljlGvkFU6LwpEeYNkseoD8bxM+ZOQ1gyvCkht0O9PRSenkm5513Ncu3VOJh0y+p9xgM1UMYYBg6PNqe+22FnTAJvrttuAW7GSmcDogrg3TdCG4p/tLRHKnckMG395C0m6/vqawgL3+SDj6GpJ//ZdfKyExlgpYtmfTYehoB2Y2MA3nC4EPbW9N7LbC+5bcedzZsDNf95gIkxjw5DOO5sJkRqnn2YaGTYZf+Vx6LKqcffiXPnsT3ApbuPPiPsHp7UODwF7TWe0qhk2apO1GtclOdeuIgqH1zG9h9pCKzaCe9r83t1H2Vv+gKvUCPRhk2Q8XzeTp5VGChIdXy3Q1OmupE/Y9q5095U9/KTbJeRkwx58LLOucx1wqOVrOr0xtPvKUhSHNxhpyfqW6r7VmBjxzgXMOZgtdQtK1leeA81f/Smtv86mQX2ZqINKRXg2Q2Pd0W8oZzVfW9kxUqflAy7EVVzbt540JFeX8e0Z+Op4Fb6bdY5tZmm2s8HLBkOVfFU7436Z9ZphN8a52PmeZya2/RWl3FkgfHkap1eyz1BQBAQBAQBQUAQEAT8jYBXRJu/X+5pfeZwU0+fk3KCgL8RmOiyqBYsINrMOaD8jdVErM/JM2c8+7QltcUT0mY8sZF3eYbAeMnQeL3Hs147l5po7XXukZTQISAebSIXgoAgIAgIAoKAILC5EBCibXMhL++dkAhMFqIN3gC6/IsTclD81GjlZak84lCt8vgbb6y2pLYAhy2tPX4a8kldzXiN2Xi9x1+DNdHa669+/9rqMY+zOgDi14aD9FcQEAQEAUFAEBAENg8CE4JoM4ZaqtCrzQOXvPXXjoDI4q9dAqT/goAgIAgIAoKAICAICAKCgCAgCAgCgoA1AhOCaJMBFAQEAUFAEBAEBAFBQBAQBAQBQUAQEAQEAUFAEBAEtnQEhGjb0kdI2icICAKCgCAgCAgCgoAgIAgIAoKAICAICAKCgCAwIRAQom1CDJM0UhAQBAQBQUAQEAQEAUFAEBAEBAFBQBAQBAQBQWBLR0CIti19hKR9goAgIAgIAoKAICAICAKCgCAgCAgCgoAgIAgIAhMCASHaJsQwSSMFAUFAEBAEBAFBQBAQBAQBQUAQEAQEAUFAEBAEtnQEhGjb0kdI2icICAKCgCAgCAgCgoAgIAgIAoKAICAICAKCgCAwIRAQom1CDJM0UhAQBAQBQUAQEAQEAUFAEBAEBAFBQBAQBAQBQWBLR0CIti19hKR9goAgIAgIAoKAICAICAKCgCAgCAgCgoAgIAgIAhMCAa+Itt7eYbp2SSl9+nk7hYYG0rLrC2jH7WJcHR0ZIbrv4Wr61zP1lJUZTnfePJ0S4kIcgRgeIXrz3WZ68NEaqmvop/CwQPrtb5Lo7N+nU3xcsOPzqsDX33bSLSsqaNniQsqYGjbmuZdebaKnVtZT1fpe/m1KbDAtWZhPjz5Vx33ClZkRTilJIfTl6k5XmaWLCuiRf9W6yqiKo6KC6ISjkunMU9O5zej/K2820d33V1Nqcihd8tdMqqjqpeOOTPa4D+aCzS0DdOOt5bT6u04685R0Oue0dAoI8Lk6vzxolINjf5tMl1+Y5XW9G7qH6LqlZbTzDjF0ygmpbs8/80ID3fn3KrKrezLK4u03TaeCvAgXFlbybCVnhx+c6NJPJd/mOo24HXVYEjW1DIyRazy7x65T6KrZOXTT7eWu36EvqK+ldYDmLCjidp73pwxCOz2xCWbdMg463nf9/Dx6+fUmHnvdtXxxIe26U6xHOqbDTsmVVd0ffNJGL7zSyH1HW3Ape2eFldkGGOu2s0cYw+9+7KJ7HqimtUXdPO4X/yWTbdOeu02hhx+vtWyLUS/8oYueKO+td1fatueyC7Jc4xI3JZjmz86h7baJ5qphSxcvK+O/F8zNZZ23ug9c3vuwlW69p5KCgwLcyuOZ195qpoamftpmZrS2TtWXH9ZsoKefq+d2hIcH8m31bGJCCNtoYzud3qvq9aYvOlzH83mnMbOz27p2GjEaGhqhC8/NoN8emkS33WMtG2a9gQ3x9HsK/Jz05J3/tVp+K+ob+/kbs6ZoA+2yYyzrNGTBCRcrWR4cHKFnX2rgecrg0Ah/n/7yh2n87bcaV7MMdPcM0b9XNtBLrzXSaSel0YnHpLjk3YgpvvHeyopTG4w6ERwcoO0LdE7Xx7DQQK1+W2HS3jGoxd747TLbiR/XbqDLrioiYITrsvOz6OPP28d8f/Db7KvWEd6BeebWM6JYt5XdVvruiV2TMoKAICAICAKCgCAgCPxSCHhFtKlGqInq8Ucl06XnZbmIHyzAL52/jkCc2ZFs/f3D9NFn7XTgvvE8kV75UgPd/0gNEzYHH5BAtbV9dO1NpRQcEkC3XFfAhJjTZST5rrwkm448LMntkYGBEVpyezlPjt96r4W+/q7T1Ua1WK2p63PdQx+NZVCZ8V5sdDC3+94H19Pci7L4fWuKumnZnRV03fw8SkoMofseWk+YPPtCRKlFBojL4tIeysoI54klFo4hIZuZaSOilrYBuvjKdbTjtjE+9c9MtBllwpu6J5ssKqG1k2cnOdPJrqpXyfpuO8XSScem8G1z+br6fiZVQHSrhalZFyCTvX1DNGurUTLFm3Gwe9+7H7RSTlY4paaGsnxNTQujRfNy6ZNV7WwHoqODHXXMCrtX32y2rRuLcZBxq77qcCParLDS2QBPxg9lPl7VTtffXEZHH5FEfzg9nUJDAunt91vo6ZUNtOyGAt6gcGqLepc3+uJkR+1+t2sPNgKuuLaYevuGuYqdto+hGxfkU3fPMF29uITO++M0vn/H36rolusLKDAwQHu/r3eY5i4sJtjw0vIe+vfKerr1xkK2f8qG7793PD3xn7oxdWJzAxdsy6IlpRQQGOAiV9Sz28yMor8/vH5MO5ubByzfqzBpbB7wqi+qPZvzeU9lyDjuVv1sbOqnrg1DTGxcd3MZNTUP0Iql05mwdHqPL99TT/QEZey+Q8reoZwi2vC3L7K8rrib5l5bTPNnZzPRe/k1RUy0bTUjSisXY8a/qZ/mLSohkPPQh8L8SCYBdZgODI54JWtW+mSlEz+t26DtS0x0kPZ+bEyQVr+tMNlvrzjSYW9lJ6Iig3hM1CaL2tTBBoRZdkDuwX5OSw+j7MxwAmloHE8h2jbFysuzgoAgIAgIAoKAIOAvBHwi2u5/ZD09+2IjwTPgtpsK2XsLFzw44KGBxZYV0aaItcrqXpp9fhZVVvXSpVeto61nRtG1c3PZUw4XvBpAtmEie/rJaY79Bcm38uVGWvliA+20Q4xbXXgYnnJ33ldF82ZnM6m3qUQbFsJYkFx85VraY5cp7L226ssOuv3eSpdHXVv7IL3+TjOdcry7x5ZjZzYWsFokePr8L1nOn4t7s0x4U/dkk0U1Znby7CRnm0q0meVGV5+ZaPNmHOza5+r/RiIXRJtxgezUdzzvZAuUfJnrdlqA43dz2802wJPxwzNXLiyi2JhgJqOwyMQFPXj2xQY6aP/4CUe0wc5tv00MjYyM0LzrSrg/IGHWFnfTklvLafkNhXxvzjVFNP/yHP5bd7+1dYC/IfCc7B8YZg+XS8/LpMMPSXTZ8EMPTKAVf6saU+fuO8dyvW//r4UJPRAgSnaU/d9t51i21+Z2wiPT6r1qTD/7ssOrvqj2bM7nnQgw3TfCqp+qP+trRjfCZhRGEry/zEQH6oQnqB2Z74kueaInqMffRJuVLENGbrqtnBZemUt77RZHC5eU0okbNyt0smwcf2wk4dm+vmG6Zm6uS+cV/mZMv/ym0ytZs9InK53A/ErXF+if7n5b+4BWv60wwXt18xcrbOEV+NrbzXT04UkUFOS+kWi0ufCse+OdFjpgn3i3aAch2n7J2Z7ULQgIAoKAICAICAK+IOAT0YbwLix4MVm7/qo8nvRgIvnO+630zQ9dHBIFoi1+Sgi9+lYz3ftgNSUlhNC1V+TST2s30Ir7qpiMg6v/vnvE0bK7KujPZ02ls05Nd/UBC3mEB8zaKoq23zaG7n2gmnKzI6i7e4h6MFmdk8MLJnWB5IuMDKIHH6uh4tJuuuOm6RxWoK73P26jL1d3sAceQl02lWiDN8srbzbTI0/WcCgMdqdBHl5+dRF1dQ/RiUen0AnHJGtDZ9XOLfq/xy6xTBAuviqfsMussMJkfuVLjexZhAueeFjUGPFEGYSLYBfYqS5VDl6Ew8NEX6zuoOvm5REWnljgq3pV+MoRhyTxxNfYHniVPPdyI93/6HrGHmO5+y5T3DzaFIkBAhVtio4KYg9C7FCf/6cMrg+eUgipRd/Qr5mFkW4yMfu8LJq7sIjyc0bDKLELvmRhAXtSmK/JJoueyLOTnPlKtK1YMp09BbaaHuUWwuoJ0ebpOICgVvVZvQ8YWJFhTn3Hs062wF9Em84GeDJ+8M67clHxGJtnlm07kgR6aqWLRn2G3TXaCeh/ZEQQIUz2ykuz6fufumjli410/p8zXCHuyhagPdDZIw5JZK9lT0kbjC9C6+ZcmMVtRNg9iDNcsOnQf1xW9x94tIY3cODlp8rD+1LZ8Mxp4dpnUQbemPBI/ODjVjePNqP9V6H35nZavVeNC/rvTV+OOSKJbrmzgrq7h/nbBx0Zz+eBh9WYgcwFQQU7je8kvgULl5ayB+lO28Wwx6B5zFCf0p3q9X105ilpPJb+INp0uuSJnqj2WH0rfPFoM+qhUUZA/IEobm4doIP3T6Cw0AA69+xp9PJr+nFVHsOoT4VFwjOspW2QDj0ggS78vwwm3HSYPv9f7/VGJ1tWOtHWMajtCzYHdX0EEaYuTzBBeaeNQmM9tfX9HA0xMDDM88nfHZdK0zam/1DfC8goiLozTk6jWFOUgxBtvkz/5RlBQBAQBAQBQUAQ+CUR8IloQwgWJowLl5bRHrvGsvdYZXUf79aCnFEkVkPjAF1zQwkv9EDKIOTtr3+YRpddU+QKOVSkE/ITGSemimiDV4IiXtJTQjlnzx33VVF1TR8tX1zAXiFYdILkwwQN5A2IJ2N9WHje8bdK2mv3OMJOqwpzMwNrzCtnFeqiiC88i8n27PMzuQ3qUnlS4FWDEBFgg5xLxktNQOskXszjAAAgAElEQVTq+2je7BzOJYRQC4ShGrFCvxcvH81tBM+M8qreMXiqMk51KdyxyJ57cRYtWlLGJBs88TAu8xYW07VX5tIXX3dQ1fo+Ovm4FLr+ljK39pxwdApdcW0RE2vxcSE0b1ExHXZw4pjQ0aKSbiYSEOJ15qlprhBAkKPf/tDF44AdcuWJ8Icz0t28EtTCA+N90V8yaf51Ja62msdsMsiiOSzTSZ6BgZ2c+UK0Kbk2huwYF1ZOoaOejoMi2uzeh/fakWF2ffcEu00l2pxsgFMbrGyeN0QbdPayq9ZpdRG/WdldeB+DsF9yWzn1IKxzTg57cuG64ep8qqjuZVuA+yBQFtxYSksX5XOIsCdEG2zb8rsrOP9UXk4EP+MNuZSfG8Gha7BXyPGGb8Wfz5zKhLyy4VXVvdo6kcrgzXdbOAfcsrsqXXYzLCzQzf7jB3M7Qc7q3mvMr+ltX7Zkog3fWnxD5y4o4g0R5FtDDi+E4gFDK9IG2CGP4NLbK9hb8dYbCmn7Wc6y4cv31BM9cfpWbArRZpYR9L28spe/e0gzccShiTw3sSJQjfMZEGcPPFZDy64roKLSHt7swyYlvvs6TPEN9UZvUIeuvJVOILxS1xe7+zq9scIE9dgRbWZsVQSDsoFIvYGcnLAhkB3IJOacDU0DHFYO7I2XEG2/5DJB6hYEBAFBQBAQBAQBXxDwmWhDUvIblpdRSVkP73w3tfTTtltHc14ytSh//6M2nlCqCx5pyF92zY0lLqJNTbCsPNqQ6+eCP2eMIefUpBI5PBAWdOm8dTz5VZcxMW5H5yAvDC7+ayalpYSOCf/yNkfbwity6eYVFVT//+2dBXRdxdbHd9zTJE3SuCfFW1yKtRSKPezxcHvIw6UP90Jxd/t4FHi4P7yltDgUrQC1SJM2bm2k8eRb/x3mcnIy55x7by5pk+yzFmuVm3PmzPxGzsx/9t5T08kLjYK88AHsYa0H94ZnXqjgHWuje62arMK1BgtyLG7DwvwJE3EzqztvynP9BqENIqbVPU5pGbmbhS3jAlIF49flB8H2X3qj39IhLi7Q0mUHebnzgVKqrO7gYPnvvF9LPy9tpqsuyeQYW7BgM7qHWgltiP9m/pu5kUPgGU1tEeVzas+KgVU780ZoQ58dikWbu/UwVIs2p7K7w26oQhtY2Y0BTnlA4G64Z8ElHq7xVpedsIX+CetdXV/U9V1j/8d4ivEHF1zpMTaq+JQILm8lsrgjtMFCDhZcEPFxeSpOQdiCxSxCE8AaDxY2GD9xuI0aw7/6dr02j1sU9I/DednhrvJh3IQLqnH8xz3mfCLuk+69RitaT8tiFFq8YeGL552sIjFOI07Y7Tfk0brKDt6IsiqnbiPsjJNT2BLSqW3YxWiz6kvu9BO774jxW4t/uxujTfVHcxspKW3jQzQuvzCTXnunmi3OIZbV1HbaCpN2dW/FFO3RF0KbVZ/At1lXlvTUEO3vShB0l4lVjDYrtvgdG6KNG7po7vwGev7VSjrjpBTefFVtB/Fpb7m7hDo6e+nOP7wIVHoitHkz/ZdnhIAQEAJCQAgIgb+SgFZoM1p86U5+xKIaLkg4nQqBpTEZ2nO3GA6AbZxQY9Gm3HHUgsUcf0u5gk0sCNfGaMPu5e67jhsg6piFIbiY5GSHcaw4uLDefHcJ/by4me67rYBFnSW/trClmzpIwDzp91Rog1ssXG4Q/HuLggiOs4QgwrAGQ/BvNSmFC+0t96yhW6/LHeCKp9vpRZnMrMz3Yefc6R7sJOvSsluQ6O63+u1ZdgPL5/h8drFxsEiCpQwEVNTLdbcWs5sRYi0ljA/yqdA2mtoiOrtTe3ZqZ94Kbca4iuhHG5p7uK6ef6WS3Qvvvz2f3bdxwQIoMjKA8nP6xQ13xwSj0Gb1PqRnJYY5ld2JnV3aakHs7mEIujHAnfpTcSnhim2M0YZnIdKNjw3iA0/sxAv8zaovOvX/v0pog2sdgqPvscs43oSA1SrakCcx2lRMKQgNCCkAK+lr/p1Fy1dtdI3hEO11acLSzXxiLSyb4dZvHP91+cQ4jsv8XhUzFH8bjTHasNGFbxQsmydtHclupE4x2sAC1pCIUYYTo2FBOBShzep76k4/aW7ttrSMHorQpmsjvy5vdR2UAmtA5daM05SdYrThe4i4gTqXaDXBMzKF67Un/QZpeNIncL8a54xlsfodczxPmOB+K4s2u/6nWMDKH54CmC8Yv2crVm3kg05gRTnr6hxXrDsR2v7KZYKkLQSEgBAQAkJACHhDwGuLNogb2MnFQQa4VEw046SoorKDg1kfemA8nXZ8Ms3/vIGm7BpDl16/mif1l12Yyc9anTqamBDEgYOxgwlRhwWby7IJJ3GWlLaz6yisJxC3A/FicPIWLmUlh512uMS88lY1JcYH86QNly+ENsSfQ+ByLOyOP3oCnXVKKv28pD9e2hUXZ9I2W0XSV9+s551vLKaNJ6fqJqDYKTazmr5PHN1y7xrOM3bjC0vgLjaQp/keCG26tBR3nZWYcps65IDxbGHzy9IWtrKDC5mx7iAMIND5zHP7F684dQ3uurpTVVVMGriuwA0V8VeSJvwZ2F4n/Kk2gV1tK7dScyNXAs9oaYuIMeXUnhcva7FtZ94IbYt+3MDB65OTQvh0xwVfNlBSYggvaNA+rryxP6YY3Idx+iBiOCE+kWrX7taDEtrs3oc6thLaEBvSqo9hoerEDsKJLyzaVAxK8xiAkxid8hAU5N9/YvHT6+i0E1O4fwQG+HHctDVlbRyrEgHB7cQLbB6g/+n6olP/txPaMGbjZES4sOPC6ZLuuI5CoHr4qbUckw2XckEeNy6QT08865QUdkU1nzpq/j0hPphKy9p4A6e2rovfjd8g9qoxXJ2KaX5WHcpjHl8xBqtnrfKJjRrde43jjdV71YmP5vzEjgscEKOtubXHIxZDfR48nAQwZX0JF71rL83icAe6ct56Qy49898KtjpC+0FoBFg3X35RJosdTu9xOnVU9z1FH3DqJxua7YW21tYeuv62Yt6Au+2GXFeYB7v8WrURxH59+c1quvvmPFpVtJFPDcb8RJ06aq5/uGbCRRvWpLExgRy/9bCDE3hMRViGWVflcPl0TNVpve72G6s2aNUnMEfSlQUxcHW/QzzX9W8rJths1LG3YgtrwcefWcdzp8nbRvHGzbS9Y3kcMbadcVGBPJ/D+ICDE845PY03OUVo82b6L88IASEgBISAEBACfyUBj4Q2tYDBSVPY+YbbEtwjcV1wZhrddFcJ4W+4+v+eTx/Oq6cXX6uilOQQXrwhkDUmSW9/UMsTdohhfUQsSj0+Zx3h9C1M9o88JIFOOjaJA3erhXFIkD/19PaxOxFitW2Nk0pvL+Z3KldRtTu7oamb8wHXRcQ7QcwguB+p+9Vi8PYbc+n5V6pc+cbudGJ8EMfAUvfgsAO4caiyqUVkclIwuzJ8vaj//UccnMCn2SEPTz5bzvFFsHhRVkCqIlXsGfw/4pDAzQoTUIgXRlbmwxBgdWC+Rx1y4JSWug95h6slDihQz8AS0Zgu4jNlZ4QNehfqTrlXTdm1/zAELNRUGYwNFe66iHl0+kkptNPkKHYlTUsNcR14oawmkR88j/yoNgHXU4gpurwql7TR2BaN7cyqPcNCJysjlC19zO0secLg9o0+qtyBUT+KG04EPHRG/ID+YKw/Y6y2XhyWMa+OHp9TTi0tPXzaINyA0a49qQdz37J6n/FADdxjdAOHRZtT2e3YGYPAm9PG/1stwM2sdGOAapsQA+3yAGsPMP1m0Xqa82Ilu99D2D7uqAl0/N8nuE5edhIDrPqiuT8bD0NAviHswTIWF8TT19+pIYyXaFt/PyyRPvykjt3HIHS4cxgCnoFg8PBT66gXBftj/FcWiyqmHn7HuA0LKFy631Hm1/9XQ3BTP/aoRB7/0cZwqADGcNWWrdI0tnH8+5qZWfTQU2v5WcR/s8onrK/N79V9eD0pC8Qd42EI2AQZzuft2rNyWYSojhAQOATB6MZszifa1Lsf1dKj/7eOD7rAya/n/DPNdfKjJ/3G3e8pNpeCQ/xt+4n6luq+FXGxQWx1puYCxhisVvm1a8s48RLiOA4LQdy/009MIWwkQUDW1StbBv4htEFcU/eAH/oV2vh7H1sz9aStWPUn1YbN4jPmUbqyYFPT/DvmaKh7Xf+2YgKR0cweGzmffdmoTaehoZuuv62ILWFV2woL9Xecr6k5DDwjlIUe+plcQkAICAEhIASEgBDY1AQ8Eto2VWbN7qabKh/yXiEw0tuiUWgzx4CS2nX/ZM3hYOVkJTQceTC+Y3PLz3CXfyS+b7jqbLje46s6GGn59VW5R2s6YtE2WmtWyiUEhIAQEAJCYOQSEKFt5Nad5HwTEBgtQhusM3XxFzcB0s3mlcrKUlmjIWPKAna4WW1OeQGHzS0/m02j2YwzMlx1Nlzv8RXqkZZfX5V7tKZjrk+xaButNS3lEgJCQAgIASEwsgiMCKHN6GoJ9yaxxBlZjWw05Vba4miqTSmLEBACQkAICAEhIASEgBAQAkJACAgB3xIYEUKbb4ssqQkBISAEhIAQEAJCQAgIASEgBISAEBACQkAICAHfExChzfdMJUUhIASEgBAQAkJACAgBISAEhIAQEAJCQAgIgTFIQIS2MVjpUmQhIASEgBAQAkJACAgBISAEhIAQEAJCQAgIAd8TEKHN90wlRSEgBISAEBACQkAICAEhIASEgBAQAkJACAiBMUhAhLYxWOlSZCEgBISAEBACQkAICAEhIASEgBAQAkJACAgB3xMQoc33TCVFISAEhIAQEAJCQAgIASEgBISAEBACQkAICIExSECEtjFY6VJkISAEhIAQEAJCQAgIASEgBISAEBACQkAICAHfExChzfdMJUUhIASEgBAQAkJACAgBISAEhIAQEAJCQAgIgTFIwCOhramrjh5fdTHVtq8lfz9/OiT1XNpnwrEubH3US/+3+jJa1fQjhQdG09n591NqeL4j1p6+Lnpv3eP0Y/1H1N7TSv5+AZQVsQ0dkX4RpbjxvHrB59Wv0vzK5+iE7Otpy3G7D3rvq6V30NKGhdTR28Z/C/IPob+lnU9f1rzOZcIVFhhFof7h1NhZbbjnPPqy5g3XPSrhAL8gyo/ekY7JvJKig8YTyv922QO0qO4DCguIoGlJJ1FVewn/3durrHU5vVhyEzV0VNFWMbvTabm3kh/5e5ucT54ztoOsyG3pgomPepxuQ2cVPbXq35QWMZFOyr5xwPMvr7mVfqqfS3Zpj8a2iHayfdx0Fwur9mzVzg5MOcPVP1X7Nqdp5JYesQX3N9X2jZWQEJrO9fJCyU2uv6O/ID30jQ/Ln+Tbt4vdlyrbitwaE8x9y/y+cwsepA/Kn+S6110Hp55NU5OOd6uP6dipdmWV9u8bvqE1LcsIZUdecKnxzoqVeQwwpm03HqEOv6n9H31a+V9q7qqnyKBYmp58KlW1FdNu8YfR22sfsMyLsV/4oi+603kfWXm+bX7On/iwq16C/UPpwNQzaUrCkZz0Z9Wv0LyKZ/jfB6ScTvtOOM7yd3D5YN2T9FXtm+RP/gPux0PgsqGzlscGXZqqLN/VvUtf17xFZ+XfQ9FB8fyzehZjNcZoYz6d3qvS9aQsOq7D+bxTndmN27p8Ghn19fXRrvGH0JEZl9CjKy90u9/0f3Pd+56Cn1M/+aLmNctvRXHLEnqx5GZq6qyn+NBU7tNoC05crNoy5g1vlN5NSxoXEsqfHbktnZQzi7/9uNZ3VnMbW930E20buw8dn3WtqwkYx2xz/9A9e1zW1dp+YNVOrfIWFRRr2Z90dWzFzKru1VzEXPZdxh9Mc4qu4e+LupLCsglj+Jtl9w6qE125doibrv2eIb3XSu+krt4OnmfGBCVSRVuha9xW/d2dcU3uEQJCQAgIASEgBITAX0XAI6FNZUJNVLMjt6PzJj7kEn7WblzBQhsuO5FtY3cTLax+iQ5JPYcn0q+uuYN+afiU9kg4nA5NO5dWN/9Mr665ndPFQik5LMex/EaRb/eEw+jvGf35UBfe+eTqmbTz+INoceNCqmkvdeVRLVZbuze4fkMZjfcgHeNv8aFpPOle3PAp7ZbwN37fD/UfsQBxbOZVLBC+UDyLeqnXKyFKLTLAs6GjkhcIHb0bOX+YXG7qq3zjauaZGJrpVfnMQpuxTXiS9mhri6pe7dqzUzvTtV2VrmrrGRFbuRaC5vtXN/9EC6teIiz21MLU3Bd+aZhPbT0ttEfCEZy0J/Vg9z4IT6nhBfwf2ldE4Dg6O/8+FrojA2NZkHLqY1bs3i6D8G+d9tSkEwhiXFnr7wOENitWujHAnfrDPfMq59CnlS9QTuR2dGzWVRQWGE0flf8fLWlcQGfm3c0bFE55Ue/ypL8MZdywyw/q5711j1JvXw+/Ii4kmc4peJBFxOeKrqN9/hDXFla9SKfkzqYAv0Dt723dzVzu/ZNPo/KNq+i3DV/TidnX01bjppAaw3OjJtPihgWD0syJnMTv7h9bZpKfn79LXFHPxgUnc5rmfFZuLLR8r2JW2vqbR2VR+dmUz7vbhoztwqqc1W1rCN9IiOvPFF7JIsrZBfdTcliuY1v15nvqTj/BPXbfITXe4T4ltOHf3rTlZY2f0wflj9Neif+gLcbtRs8X3cDj30GpZ7HQ+Fzx9RTkF8yC+aS4aRTiH+bCatU/4oKTtM8WNv2kbY8Q+HT9o7Z9nTZvGRFbau+PCIzRtmW0WR2zb2v/Z1n3urL/UPcBvbvuEert63Ux2HH8DP7m6NL/bf1Xlv3P3HYgKi6ofIGSw3N5QxWcjfUpQttQRnl5VggIASEgBISAEPAVAa+EtqcLr+BdW+zM/jPvNlILClhwfFb9MvX0dVsKbUpYq++ooPMnPkKYYGHXGQuz8woedolIsGzBogyT+lNybnYsL0Q+WDggX1gAG9PCw0XNv9BbZffRKbm30Ouldw1ZaMNCeE3Lr/SfwitZCDxv4sO0oOpFzvOJ2TfwRByWPvgN/+/NZbVI8CYtXz/jy8W9uU14kvZoa4uqnuzas1M7G6rQZm4ruvTMQpsn9WCXP7N4BKHNuEB2KjuedxoLVPsyp+20AMffzXk3jwHu1B+EjDmF11BwQCiLUVhs40I/eKXkNtp7wrEjTmh7Z+1DtHXMFKK+Ph7PcUGEgZXg/Mr/0jGZV/Bvr5XeRdOTT+Z/635v6qqn7+s+YMvJzt42eqvsAd7IODL9EtcYXhC9C31X996gNPdL6k8Xgt83te9QTHCiq+2o8T81YiJvtpjzifSs3qvq9NOq/3pUFpWfTfm8N0KbVTlVeVY0LeKNsNjgJK5js9CB8sIS1E7Md6cvudNPkI6vhTartow2AitJWPHvnXgMl3Hn+INo9/jD6YlVl1B3XyedmX+Pqz8bx1GrNMcFJWifhWWcrj0iTavfdXmz6k+wwtP1P9Sx3bzDXPc9vV3a/M+vfJ6t1beI3pXTe7rwSpo64Xi22Nalb1Ve9HvjmAur6E8q5tBeiUcP8HYQoc3XMzxJTwgIASEgBISAEBgqAa+EtjdK76E1rcuoqq2EpiadSIekns3WBnMrn6G1rSuormMdC20p4bn0dtmD9H39B+yOeUQGFks/s9sOLArgopUVsS39UP8hbROzF7tFqgsLebgHxAZPoKSwHFra+BlFBsZQV18nC3nTk06h6cmnuO6HyIeFMxYJcC2CuLV1zJ6uv8NaBG4RsMCDq4svLNreXfswW7QdlXkp7Rh3AP2+4Wt6sWQ2dfd2UUH0jnRgylla11nlwobyZ0ZszYvRozMvp8Kmn12sjsyYyVY82C3GBVepfpeWP3niHjwLVzuntNR9sD7Agh474DNSTqdpSSf+4fLan65yCToi4yJ6p+zhAfnZatzuhLpf3LiAEkMz2IUQdWN0QVIiBtoD8hTkH0oVG1ezmy7cSb6v/5DFUwitKBvKlRyWPaBNYHINl0UsQnChPcGNeNf4vw1q76OtLaoC2rVnp3bmrdAGS6pFde9TXtT2A1xY3RHa3K0HCNQqPav3gYGVGOZUdjzrNBb4SmiDoG8eA9ypv08qn6W5Fc8MGvPMjdtOJOnqbbfsi/1uavpxAv0/yD+YKtqK2IUT1nuFzb/QjnEz6JisfjFMPYt/7zIe7oEXs3Wxu6IN6hfj+7kFD9AbZffy2K3c5zGmo//jsvod1mpHZVxCwf5h/A3A/bCEUWN4XEgSLW38fFCauAfWmBiTIawZLdqM479ydzPn0+q9ql5Qfk/KcnjahfTk6n9Td28HC1LYPBrO58HDqs4gFEGgwjgNC+mjMv7NG1H4hmLjaPmG77R8Vd+B5SE2k+A66QuhTdeX3OknKj9W3wpvLNqM/dDYRhDGAVZrHT1tlB4xkQL9guiE7Bto+YZvWBBGv4I4nBY+kU7KuUkruCFtY5o/N3yifXZuxX/YatPcD/C87nd8W3V5+6D8Cct0dG3RyuLMOCYb635xw3zHsmMz9eOK/9A/825nJro6QTu16n/qe4E2iu8T+hXcUI2XCG1DXQrI80JACAgBISAEhICvCXgltMEFK5xFrefZdRDWYyubvqf2no30U8Ncl4iFuBnvrH2QhbiSlmX8+2FpF/CEULkcKtFJuRWoAiqhDVYJSngJD4ii03Jvo5fX3ELNXQ10dsEDNCE0k7Do/LD8KXY3+t+6h1l4MqaHhedjKy+iLcbtStixVW5uZpjGuHJWri5K+MKzKWF5dGLOjZwHdam4J5297YT4TbDeQL6Ml9FVFWy+rnmb47382DB3AKsTsq6nZ4v747zAqmdl0w+DeKp74NJjl5bijsXBoWnncTwlZYkHV8S3yu4nxPha3fQjre+qYVHr44qnB+QHi25Yi0xJPIpdCjGJh9WCOdbPTw3z6M3Se3jBcXj6RS4XQNQdJuYQSKva1rgsEVC/RqsEtXhCfR+WfgG9XHKbK6/mOhsNbdHslunUnsHArp15I7Spdq3isBljxbkjtLlbD0pos3ufcVGnszqzK7s77IYqtDmNAU55sBrzzG3bTthCn0Uf0/VF/M1q3EWfgkAPq15sWByRfjF9VP7UH2PMQ7Sq+UceCw5IPpX8/QLpo4r/4zEbLnLuCG0Y2/5TeBUL+JNip/IznohLGFPhnjc5dj8qiN6Z3ii7h3aI25/+kXm5awyvaS/Tpnl0xqX0fvkTtH3sfoR4nGrcjAqKGzD+43dzPiHO6t5rjK/paVk2Z6ENgsqKDd+x9SHE17Py76bv6z9i63RYpVuJMGCHTRuIcmCItrFn4tGObcOb76k7/cTpWzEUoc3cRlD2Zeu/YGs+uM2mh2/BFv0QkSCYHZU+k2CFB4szxGeFS6n5MqcJIVn3LOYiuvY4ITTLsp3q8oaQHLp00Pc9Fdp0dQ/B3qnssFbDfE15JujqxK7/oe1gAxdCZkfPRh6LMIYZLxHafL00kPSEgBAQAkJACAiBoRLwWmiDkAWrI0ygsBiBhdIO4w+gl0pmu4S2r2vf4kmnumCRhuDJb5bd5xLalIuolUVbfEgqLwbN4pyaJEIQgPWCOfCuCmgOQai6vZSeL7qOd+1zo7Yf5P7laYw2iEfvr3uMJ9t/z7iUdhp/oElIqyfsSEMshNhmdK9Vizy4nfT19dK5BQ/RuOAEttwws4KIhwWNWjBiQm91j1NaRu5mYcu4gFQCiy4/sD6DoIr6hlBq5bIDoQFWgxD/IDR+W/su1XasZStExNiC65bRPdRKaMM7zH/TCW2jqS2ifE7tWTGAW5CunXkjtEHsG4pFG4Q2d+phqBZtTmV3h91QhTawshsDnPKAhSfcvCAk/Sv/Xssx3E7YQv/E+KLri7q+a+z/p+TcxG5vuE7KnkUvlMzivgorZASXt1qAuyO0IZYTYvdBaMPlqTiFMfq5omupsPlntmjr6u1kq56syO1cYzisYnV5xAE6uODCqsqHDYq2ntYB4z/uMecTcZ907zVa0XpaFmMwfG9Y+OJ5J6tIjNMNnZV8gBBi4mEjyqqcxvyojTB8L9AGndqGXYw2q77kTj+x+44Yv7XqG6ridznlV9dG0OYQH/LvmZcRXCOLmxezoIaNKTth0tjB3e0fVv1gctx0bTsNC4jS5m1a8kna+4tblnoltKEsxrq3E+xwLywmEWcW7t+qL+mENrv+p9rOwan/og/WPcEbBKgDeBGoS4S2oS4F5HkhIASEgBAQAkLA1wS0QpvR4kt38iMW1fsln0yIO4IJJoJTI1g1YpcYJ9RYtCl3ADXJMsffUq5gcBHVxWjDwQa7xR8+QNQxC0NwMYGAht14TOweW3Uh1bWv48kYRJ2vat7ggwrUQQLmSb+nQhvSgRsqrLtighLorPx72U0SAeQhvqmd7G9q32ZLO4hxRgshJ9cJqwkpREkzT3fTsluQGN021LutfsOJa1hYYWfdLjaOirmCciOWzyeVc2jrcXvSvknHs7usL4W20dQW0cGd2rNTO/NWaDMeYIJ+BHEUdfVs0bVsTXl81jUutz+c1IuA2rA2wuXumGAU2qzeh/SsxDCnsjuxs0tbiSHuHoagGwPcqT8VlxKiszFGG56FSAcLI1i02IkB+JtVX9T1XWN/+6uENljzrNzwPe2fciq7ozZ2VFFzd4NXcc2w8H5i5cW8qD6n4AH6uWGeawz/tu5/2jRh6WY+sRbib3r4xAHjvy6fu8Qfwu3Y/F7jwTOjMUYbvimfV79MO48/hBAaAOEWnGK0gRPCM0DM3C3hMHZBdhKunA5D0PUld/oJwheo75BuU8ZbizZdGylqWew6KKWoebHLrTk0IIK+q31P6+5snLDp0ixvW237rFV7NP8OS341bhnzpsRR8/1WfcgpRpu57hs7q2zzj/Hsf2sfplNzZ9P4kFTGYRcDTldeY9v5bcNXLHLCBfVfBfe73HNFaPP10kDSEwJCQAgIASEgBIZKwK2psAgAACAASURBVGuLNogbMOdXga9VTDTjpAgTS7gw4XRSTILhkgLhC9ZpCSHpdMEWj3L+rU4dDQuI5ODCiAmCyTTcnuB+8Hrp3bShq5ZdRzFp+6rmTTo5exYF+gdzespKDiLh6bm384QYVmPIAy5fCG2IP/dyya3sNlEQvROdmnsrW6mgjDNSzqDd4g+luRVzeIF4Rt5dA05O1U00EbzbzGrqhBMGuI7+uv4rx3uwY69LS3HXWYkpt43MiG34hL/v6z6koIBQdikz1h3issGddNf4Qwn3vll2L5/iaHYdBeNFde9x7BaIsBAesattdAPUCW2qTVRsLLJdPBkbvRJ4RktbRIwpp/aMoNx27cwboa2qrZhOzZlN+dE7sVg9r/JZig9JYbew/vbxBLsCIpZgWctv7C6Ff6sTgd2tByW02b3PTgzDYQhWZW/pbnRkB+HEFxZtKgaleQzAYtep/sICI3nM+6l+Hm0Tsye7QYUEhNP8yueouq2UTs65kWMb2okX2DzAqX66vujU/+2ENozZSHdG8j+5m82tnOOW6ygWyE+vvpxKWpbyc8oFGYfc4NRRBC+HK6r51FHz75kRWxHGObSv9p4WbpMYxyH2qjFcnYppflYdymMeX+EKq561yud2sfto32sWSjwpS1Jo9oAYbRCFhvN58HASwJT15bigeDo97w4WQ3R8j826msd+xPA8OvMygqj5RfVrdFrebSx2OL3HSWjTfU+D/UMc+0lN+1rbb0V9Rzk9tfpSFmz/lQ9L+gyuUrv8WrWRNa2/0pKGBXRq7i1s2Y2xCN/ozMitODZrQdROlBe9I1uWwQof7RCnKMMSa+f4Q7T9IyQgTPvsDnHTte2xp69L+zs2tnR5OyDlNO39dn3IzAyeCJh/6eq+qq1Im38+cOSPuRgsJY2Wu7o6sSqXeb6WGJpOL6+5jTd4sQl0XNY1vMkpQttQlwLyvBAQAkJACAgBIeBrAh4JbWoBU9u+li0uzsi7k3crcUGgwcmD+Bsu/P303DtoYfVLtHzDtyySYUGJAMpzCq+m4pbFtGPcgRyAG4GzIUr1u1U0s7tlftQOPKGPCZ7gWhgH+AWyuyXinx2QcjphMopddbxTuYqq3dyu3g7OBwJp13WU84lXEH3U/Wox+Le08wnWOSrfONUKBzdgUfTnPefxwQTqHrWIzIzchp5e3b/owPsnxe5LfhTAlkBLGhZSZFAMT7ghUBgvFXsGvx2ceja7WWFyD7dbIyvzYQhn5d8z6B51yIFTWuo+5D0hNIMPKFDPIM6T8d2HpV/Ilg3m/KDulHsVLNrACBZ8qgzGMsJd98lVM2lK4pG0d+I/2JUU8fbUgRfKahL5QWwbxHVTbaKXulmE0OVVuaSNzrb4Zzuzas+w0MECHn3A3M4Q58/cvmF9qLOmRGw9xPQz3m+sP2OsNiyCIAL/UP8x4ZS5qKDxdHj6hdyuPakHc9+yep/xQA3cY3QDh0WbU9nt2BmDwJvTxv9bLcDNrHRjwPiQFC4S3Ojt8gArEzCFZQZE05auRhahEEPy2MyrXCcvO4kBVn3R3J+Nh6Yg3xOjd6Vf13/Bed0mZm9a2bSIMF6ibR2XdTXHb8SBNX5+fm4dhoBn+oXDudRHfa7xX1ksqph6+APGbVhA4dL9jjLDkgljNTZGMP6bTy20ela1J6PQdlL2jfRq6Z08/k+Om2aZT1hfm9+r+9h6UhYI1sbDELAJMpzP27VnZemEPD6+6iLu00YxxJzPfSYcwxtcP9Z/zIJLWngBx81LCc9nTJ70m7+lufc9hdsvNmfs+on6luq+FbCSxyabmgsYY7Ba5deuLWP8erH4JsKhCP5+AQRxFpsNOAxC8eqlXlefgRAHoQ0bTRjTnPqH8dlX1tyubY+6/gH+DZ1V2rwh9IRVu9a1ReUWamQGgRLW+VZ1rys7DhxBCIknV19Kk2On8oYNLl36ymVd1++d5mtqDlPdvsZl0afcg3X9V34TAkJACAgBISAEhMBwEfBIaBuuTJnfY3Y33VT5kPcKgZHeFpUIAaHNHANKatfe0mW4+ThZCY31/Ax3+Ufi+4arDQ3Xe3xVByMtv74q92hNRyzaRmvNSrmEgBAQAkJACIxcAiK0jdy6k5xvAgKjRWiDdaYu/uImQLrZvFJZWSprNGRMWVQMN6vNKS/gsLnlZ7NpNJtxRoarzobrPb5CPdLy66tyj9Z0zPUpFm2jtaalXEJACAgBISAERhaBESG0GV0t4d4kljgjq5GNptxKWxxNtSllEQJCQAgIASEgBISAEBACQkAICAEh4FsCI0Jo822RJTUhIASEgBAQAkJACAgBISAEhIAQEAJCQAgIASHgewIitPmeqaQoBISAEBACQkAICAEhIASEgBAQAkJACAgBITAGCYjQNgYrXYosBISAEBACQkAICAEhIASEgBAQAkJACAgBIeB7AiK0+Z6ppCgEhIAQEAJCQAgIASEgBISAEBACQkAICAEhMAYJiNA2BitdiiwEhIAQEAJCQAgIASEgBISAEBACQkAICAEh4HsCIrT5nqmkKASEgBAQAkJACAgBISAEhIAQEAJCQAgIASEwBgmI0DYGK12KLASEgBAQAkJACAgBISAEhIAQEAJCQAgIASHgewIitPmeqaQoBISAEBACQkAICAEhIASEgBAQAkJACAgBITAGCXgktPW0dlHhFfOoZVk1+QX6U+7saTRuSsaf2PqISu/+iureX0XBEyJpi8cOpaCEcEesfb19VPvOcqp6fgl1NbSRX1AAxe6bRWnn7kxB8c7Pqxds+LqMSu/9hvLvmUFhObGD3lv10jKqeeM36qrbyH8LiAimnNlTqXLOYi4TruDECAqKC6PWFXWue3Jv3Y8q/vOz6x6VsH9oII0/MI9Sz9mZAsKDiPqIql//jSqe/onTSL9oN2orbqCkkyY5MrC6obO6hYpvWEgbV9ZRwlFbUfqFuxL5eZ2cTx40toPYadmUM2uqx+n2tHRyW4raIZlSztxxwPOVzy6mimd+Jru0R2NbzL93BkVsleBiYdmeLdpZwpFbufqnat/mNI3cYvbOpO7G9kHtGs9GbjuBsmdNpZJZC11/R39Bep21rVR8/QLOZ/LJk6h5cZV7Y4KpbxkrHe/Lu+sAqkH/eeZnbXvKmT2NYvfOcquP6dipdqVLHGk3LiyhxgUlXHbkBZca76xYDRoDDInbjkd9RE0/lNPahxdR+9oNFJoaTekX70ZtJY0UNy2H1j66yDIvxn7hi77oTuctnrXQPj83TnXVS0BUMGVduRdF75LKSa//qoxK7/iS/5151V4Us2f/N0P7ex9R3QeraN2ji8gvwH/A/Xim5o3fCWNi5KQkbZqqLM0/V1LVC0sJ9RoQEcQ/q2eDEiJ4jB6QT4f3qnQ9KosG7HA+71hnNuO2U9309fTxuD3hH1tT8U3WbcPcbzCGuP09BT+HfoK2YvWt6ChvoqJrPqX20vUUsXUi92m0BUcuFm25r6uXKp9bTFUvLyPq6aXY6TmU8e89+r/9RNTT2kkV//mFGuYVUuLRW1PyaZNdLaBjXROtvPBD6qrvn3vgwrcv7479qenHisFt2ao9evi7FQNj0zT3leZfKnnc6+3o4dvSzt+FJhy7DVn9rmsrVuXNvWU/qn7l10EMuxvbBtWVcfzFv9X3B/9efelc5o15ZnheHK3/usw1bqv+7s64JvcIASEgBISAEBACQuCvIuCR0KYyoSaqcdNzKPv6fV3CT2dNK6284AOeHNuJbL3t3dTwaTHFH1LA91Y+v5iqXlhCaeftQvGHb8ETY0yQIeYVPHgQi1aOl0HkUxND4zOYNBZf/ymLVfUfr6bW32pdeVSLVeRf5RtlNN6DtIy/BcaEcr4r/7uEBUFMRFuWVtOaO77khQQmgGX3fkN9Pb1eCVGc9z/K1FaynkJSo6inqYNyZu9H/iEBjjj+6hu6ajfSivPep4itE7wqn1loM7YJT9IebW3RVW827dmpnenarkpXtfXonVNdC0Hz/e1lG6j6tV8p7dxdXAtTc19o/b2WejZ2UvRO/WKKJ/Vg9776j1ZRWG4chaaN4/YF4Tvvrv15vAiKCSP0O8c+ZsEOIrtd2hAFIMZBADMKbVasdGOAO/WHexrmF1PpnV9S3PRcSrtgF/IPDqTa91ZQzeu/08SHDuYNCqe8qHd50l+GMi7Y5WfDd+uo6NpPqa+rf3EevkU8Fdx3IKGfr75sLo+RuNY+tIjy75vBIpru956N3VR4+VzKuHwKbVxVzxswBfceSGF5cbzwxxgeMzWbql9cOijNkNRofge/8/J55Ofv5xJX1LMRWyXymG3OZ0dli+V7FbPOqhaPyqLysymfd7cNGduFVTnBqKe5g6K2T6bCq+dTd0MbTXzsEAoa79xWvfmeutNPcI/dd0iNd7hPCW34tzdtuWVJFRVdv4DSL9mNoiYn0+qZH1PKWTvQ+APzqaOimcUfiDyYf0RuM4H8gvxdWLl/XDOf+rp7Xb+lnI5n8zzqB319pG2nVr+j31gxsOorxg0JJW5hA0j3O+Zmun7cvhYi5+DyhufHWTK0yqe57UDwbPi0iEIzYyg8bzxzNtanCG1DGeXlWSEgBISAEBACQsBXBLwS2sru+4bqP1pNgdGhVPDQQaQWFLDgWPfYD9Tb2WMttP0hrEFMy75hX9q4uoFWz/yIF1LY3YWFCC7sVJfe+RUlnbgdpZ69k2N5IZJVvbiU84VJoTEtPIwd1tK7v2ZRqOzBb4cstGEh3FHZzMIiFh7Z1+1DjZ+vobUPfsdWP2HZsbx7Xfv2Cko5cwfH/OtusJsge5WgDx/y6eLe1CY8SXu0tUXXotymPTu1s6EKbeZmokvPLLR5Ug92+VPvVm2gX2jrt0TB5VR23OM0Flil7bQAx9/NeTePAe7UH4SMVTM/ooCoEBajAiKD+x9DP3j2F4o/dOKIE9pq3vrdJboWXj6PiwMRpmVZDY+7+Xf3WwhCAMu8fAr/W/c7rI1hPYwxtLejmy1rUs/emRKP3so1ho8/IJfWPvbDoDRhBY2r9t0VVP74j2zVrNqOGv8hmkJQxWXMZ+PCNZbvVXXa+Nkaj8qi8rMpn/dGaLMqpyoPrC6xEQZLInzDzUIHs71iHtmJ+e70JXf6CdLxtdBm1ZbRRtY+9B1lXLYHxe2Xw+0n8ZhtaNxuaVR03acsBOfdPv3P/mwYSGEtG5oVw/MCfNdLblpIyadtz2OVJ/0ASer6h9Xv6Dd28whzX+H+8/bvNOG4bXmjU11IQ/e7ZZ/o69OWF98NHUO0LXeENv+wQKp5aznFH5w/wNtBhDbzV1v+XwgIASEgBISAENjUBLwS2qpfWUZN35ezy0PmlXuyZRoskuAyCjcyuDmyZVh8OLtqwrUjcFwo5dw4lZqXVlH5Uz+xRQFctOB6Wv7ED2wRhp1gdWFChh1iCHBRkyZQ5fNLKCQ5inrau6ivs4cyr9iTYqdmu+6HyIeFa/mTP7JFXP79BxF2T9UFK7am7yso+/p92NXFFxZtcBOtfnkZ5d4+nSK3SaS2wgZadenH1NvWTeMPyqfkkyZpXWfVzjDKH71rKtW9t4rgUtGytOpPVrOmUtUry9hdCxe7i904dSDPWVMJO+Xg65SWug+LH7jqtv5WQ1nX7k2x+2TxAl/Vk8sl6OitqeZNQ93Nmsp1UfXfJSxoRm6XxG6xkZOTBli0KRGD3bu2ncACCd6NnfGUM7Zn1xrUdduaRi4byhWxZcKANoE2hboPzRjHZW9dXstWghA0zddoa4uqfHbt2amdeSu0TXzk4H73wElJA1xY3RHa3K6HhHCXWGX1PjCwEsOcyo5nncYCXwltsGgzjwHu1B+s80pu+mzQmGdu23YiCSxjLPuioT/zuGsYJ9D/sVht+qGCMmbuzmNO/dxCSjlte5eLuxoLkB9Y3cANDu7q7oo2aC993X2UM2tfdt+sfvVXFs5woV+j/+Oy+r3qxSUskPmHBLruhxueGsMxLuiexT2wxoQr2/ovSwdYtBnHf+V6b86n1XtVvaD8npRlwnHbcFvH9yD3tunsFj2cz4OHVZ3hmw2BCuM0rK9zbp7KIQogbGNMr31r+aA6Q3qu8b22lRKP2JK/2b4Q2nR9yZ1+ovJj9a3wxqLN2A+NbYSFv0s+ou6mDhq3ezq3T1i3Yb4DYRHfOP7bHumUddVeWsENaWNzEXOenJvwPf/do36A53Xt1Op31JkVA11fQXtAGTG+QEBMOnkSi4NtxY3a3636hNFt1lje7vXtWoZwv3US2tBG695dSSln7TjIy0GEtk29lJD3CwEhIASEgBAQAmYCXgltWIhhAbfm9i8pcrsJbD3WVtTAYlvteytdIhasPbDTC3EL7m6YkKZfvDtPtJTLoRKdsKAzTs5cQltOLIt5WKBBuIPggng/cNWY+PAhFBgbypPCuvdW0viDC1j4gvA0IL0+opLZn7MlA3ZOlZubGYYxrpyVq4sSvvBs9K5plH3N3pwHdal4JZhwwzoPecfut/FyuarWtlLW1XuxcIV8QYA0ssq8em8qvu5TfhQLTzA281T3IG6WXVqKO9xOcR8WVZHbJ7ElHuoGrkBZ1+xFTd+to/Z1TZR0wrbMzJgf7N7DHQSubnAXQhoxe2UMch1t+bWGiq76hKJ3S6O0s3d2uQBCTIRbHmLbdNe3uSwR0s/fdYBVglo8ob4zL92DCq/8xJVXc52NhrZodst0bM+G+Fa6duaN0KbatdFVSLF2R2hztx5gCWrsf7r34b12YphdH3OH3VCFNqcxwCkPVmOeJ0Ib+iy7bGn6Iv5mNe6iT2VduScV3/wZC0DZN+7LVri48u/BGNPYPxZcOYXdO4tv/pxyb53G1mruCG1srTP7M7bWidginp/xRFxSrmVY4EfvlMICBqyak06c5BrD29es16aZdNJ2VPvOChY61tz6hWvcxCLeOP7jD+Z8QpyFW+Cg9xria3pals1ZaMO3FpZp+K4iVhiEIcTqwmYKxAwrIRPs8B0CTwg1EBAhyDi1DW++p+70E6dvxVCENnMbYZFsVT1/j2CtjliDWdfuw5Ze+IaDRevyOip/6kfKumpPdinVXRDX8Dws9a3alFU/gOila6dWvyM+rI4BxihdX2n8rIQ9CdQVGB1CeffM4DrX/Y75gl1bQTrG8loxxIacndDGmycRwdS1vp3SL9ilX/w3XCK0yeJGCAgBISAEhIAQ2NwIeC20xeyZSUU3LKCOtU39AdKrW9hVpPSer11CW/3c1SweqQsWaQhOjVg+SmhTLqJWFm2wdsq4dI9B4pya3MFNVBd4VwU0xwQOAd8x0YfLUkha9CD3L09jtGFxWnr7l3xwA+JH4V3Gq2djF09iq19ayrveRvdatcjDAhKWZVjcYgKJGHVmVnn3HECld/RPeiG0YUJvdY9TWkbuZmHLONlXwfh1+YndL5tdYVHfwQkRli47mMRjMdBV08pCQPVrv7EFXeZlUzjGFsRZo3uoldCGNmL+m7kDQeAZTW0R5XNqz4qBVTvzRmiD2DcUizZ360EJbXbvQ/nsxDDuQxZ9zB12QxXakHe7McApD1h4wn0q/rCJ3CesLjvxAv2z6sVl2r6o67vG/p95+Z4sYOGCtRvai4pPifHYauHsJKYgPVg5I0g5W8r+EQvLE6ENolrZ/d9Q/ceFvJnT09LBY19YVqxrDEd8O12aEdsk8jvxzVDlw7OwgDaO/7p8Iu6T7r1GK1pPhTbjxpE3LHzxvJNVJMZpiCh5d+5P7aUbeMPHHSsltRGWdOK2bAnp1DbsYrRZ9SV3+ondd8T4rVXfUOWC7pRfXRvBRmHZA9/1b2i9sITq5xWxoNZZ1eooNqk+DvdSHDCTeMzWbKFtxdqqHyD2m66dWv2Od+gELPRTXV9hPn1EnXWtVPv2chbJkk7Yrn8TVPM70rAT2szltWIIUdLJog3cS275nPtz7h37sxeBukRos/yMyB+EgBAQAkJACAiBTURAK7QZLU50Jz9iUT3+oAKebGInd/yMPIrZN4tipmQMELGwaFNuDmrBYo6/pVzBsCOri9EG1xScwmeMw2IWhuBiAusJxIqDVV3hVZ8QFgI4fRSiDlwXa9/63XWQgHnS76nQBrfYjbAuu/ZTCsuO4cUuFoXrvyjlAPFqJxvWW7CswE638TRJ3YQSZTKzMt8H1yOnezBR1qVltyDR3W/1W/Wry5hrcGKkbWwcTNARSwZWJhBYMUHGLnTiUVtScFKkT4W20dQWMQ44tWenduat0GY8wAT9CG4+qKt1j35PdR+upoL7ZlD4xHgeqjZ8u5Zg7YDT/HC5OyYYhTar9yE9KzHMqexO7OzSVmKIu4ch6MYAd+pPxaUMTokaGKPtD5EVp2LC8tRODOgfA/V90an//1VCG1zrWn6tprj9cvkkVWxEoA15EqNNxQGD8FV84wKO9wlLWIQkUGM42p4uTVi6mU+shWUzDmYwjv+6fEZNTuJ2bH6vihmKv43GGG34RuPQntSzdqSonVI53IJTjLZ+AauTY5RNOGE7tuxyEq6cDkPQ9SV3+gkOCFJzA92mjLcWbbo20rK4ynVQCsJTKDdoxFgsf/IHrbuzeV4HEb7swe/YUhzjpxNrq/boye9W8w1dXzGLu/iGY26DWG/GS/0OC1ldX1T92FxeYzsxMrRzcTW2neYlVexJEV4wnmM0qviWIrRtohWEvFYICAEhIASEgBCwJOC1RRvEDT5pa+ZHnLiKiWacFLWVNlLhlfMpbr9sSj1nZ6p7fyWLZqtmfkwRW8ZTzk3T+FmrU0cxiUNwYbg4YTLNrqOzpxECr8NtBa6j3c0dVPfuCko9d2d2dcKlrOTgsgnXTUwK4RaqJou+ENqQl4pnf6HKOQheXkAZM/eg9d+U0bqHF3H8uKidUqhhbiHHcIIwZTw5Vb/DXD6IFYKiF1+/gMsEy4zW5TWO90Boa/pxcFou7horMeU2hckxrAexkA0ID2arNGPdQQwtvnEhu7xAOCy84hOOMQerGPPV/EslW5XEzcij5FMm86ERsIJTwcm1wt8fbQIB0e0WT8Z3KYFntLRFtGun9rxh0TrbduaN0IZFZMFDB3NcPFgh1H2wkkJSotktjNvHDQvZnRh1CZdw9Kn0i3dztWt360EJbXbvsxPDcBiCVR/DaZNO7CCc+MKiTcWgNI8BYOOYh5DA/hOLn11Mif/Ymq1F/IMCqH5eIVsX4fRlBCK3Ey/UKYa6vujU/+2ENozZRdcuoOxr9+JuVnIrTlF2dh3Fwn/N7V/waaq4lEuwOpUw9V878vhsPnXU/HtwchS1raqntY8soq76Nt7ECEmJYrFXjeHqVEzzs65TR1u7Bli04YAJ9axVPiHG6d5rHGus3qtOUDXnh93rDTHacGIn3H3dZTHU58HDSQBT1pfo97B6hPijK2fuHdOp/PEfCKdbwp0foQoqn1vMYz/EDqf3OAltuu8p9wGHfgJrdbtvBVzrIQj2dvWwqA2Lap5z2JwubNVGsHmHza78+w5kQbn0rq8p8/I9+ORLxGYdPyOf3Z2xqQRxGEJz2T1fU9Z1+/A4quYmiDmqLFmt2pRVP4Dluq6dWv2Od1oxwN/Mc5GGeYU8tmMegNAY2DDD/Gb95/2HhZh/h3WZrk2rvoi5mLG8SE/HEJuTVvk0th2E6UA+VLgN5AdCoAhtssoRAkJACAgBISAENjcCHgltalLWsqyaFy4THz6Y1j7yPZcp84opVHT1fMLfcPHfHzqYA+rXvL2CghPCeVIelhtHpfd+TQ3ziijln/0BuPv6+liUKn/6J14EYzEMK7nUc3bqj8tR2y+88ClYfX2EBXXmVXux6wXEHLxTuYqqXVLsuONKPnkSbVxdzzGDcBy8ul8tBnNmT6XKOYv/zHdiBIsHrSvqXAtGxIXD5E6VTS0isThBPKOWJVX8/oQjtuBnkAcEAcdkEzvXWMQZLxV7Br9hcQM3K0zusStuZGU+DCH72n0G3aMOOXBKS92HvEdum8hWfuqZmD0yBqTLeS6IH/Qu1J1yW4manMyHIWAxocpgLCMWQCsv+pBSztiBLR4g2oWmRbsOvFBWk8gP3JbqPlzlahM4kAG77bq8Kpe00dgWje3Mqj3DQgenKeJERnM7C0kfN6h9Q6jQWVPCzRsij7E/GOvPGDsNizgsjiBY9LR1U2j6OMq+dm9u1x7Vg6lvWb3PeKAG7jG6gcOizansduyMQeDNaeP/rRbgZla6MYCt+/qIWn+vsRyPVOxIMG2cX8xiPURi/+AASjhsIqWcuaPr5GUnMcCqL5r7s/EwBOQbC2e4e+GCyz4OscF4yXk7dTJvDlQ8/RP5Bfi5dxjCqZNZEKmY8wtRb59r/FcWiyqmHn8nrtqLxwNcut9R5tp3llPstBw+PAX5NZ7SqNqyVZpI1ygeZOOU6bu/6o8Zt2WCZT4hCJjfq/tYe1IWWIUahTZsggzn83btWVkuQVTHdzs4JXKAG/OgfE7JoKqXllLFM78Q9fRyHLyMf+/hOvnRk37j7veUD8QIC7TtJ+pbqvtWYGMHVmdqLmCMwWrZt2zaMvJSetdXbLnuFxxAiMGXfPJkPgxC8err6XX1GWwKGIU2hFSACAdRSQlvnvQDVZ+6dqrrN7hfufjqGJj7Cni3r2nkkCCIoWqsY4R+0P1ulX/8risv5m46hpijmesK3y7EhTPOu8zzNTWHaS9Z77I2VO7Buv4rvwkBISAEhIAQEAJCYLgIeCS0DVemzO8xu5tuqnzIe4XASG+LSoSA0GZ2E5Ladf9kzeFg5WQlNBx5ML5jc8vPcJd/JL5vuOpsuN7jqzoYafn1VblHazpi0TZaa1bKJQSEgBAQAkJg5BIQoW3k1p3kfBMQGC1CG6wEdPEXNwHSzeaVyspSWcQhY8rib7hZbU55AYfNLT+bTaPZjDMyXHU2XO/xFeqRll9flXu0pmOuT7FoG601LeUSAkJACAgBlzD7NwAAAglJREFUITCyCIwIoc3oaqlcr0YWZsntaCEgbXG01KSUQwgIASEgBISAEBACQkAICAEhIASEgO8JjAihzffFlhSFgBAQAkJACAgBISAEhIAQEAJCQAgIASEgBISAbwmI0OZbnpKaEBACQkAICAEhIASEgBAQAkJACAgBISAEhMAYJSBC2xiteCm2EBACQkAICAEhIASEgBAQAkJACAgBISAEhIBvCYjQ5luekpoQEAJCQAgIASEgBISAEBACQkAICAEhIASEwBglIELbGK14KbYQEAJCQAgIASEgBISAEBACQkAICAEhIASEgG8JiNDmW56SmhAQAkJACAgBISAEhIAQEAJCQAgIASEgBITAGCUgQtsYrXgpthAQAkJACAgBISAEhIAQEAJCQAgIASEgBISAbwmI0OZbnpKaEBACQkAICAEhIASEgBAQAkJACAgBISAEhMAYJSBC2xiteCm2EBACQkAICAEhIASEgBAQAkJACAgBISAEhIBvCYjQ5luekpoQEAJCQAgIASEgBISAEBACQkAICAEhIASEwBglIELbGK14KbYQEAJCQAgIASEgBISAEBACQkAICAEhIASEgG8JiNDmW56SmhAQAkJACAgBISAEhIAQEAJCQAgIASEgBITAGCUgQtsYrXgpthAQAkJACAgBISAEhIAQEAJCQAgIASEgBISAbwn8P223a6AUAAo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4823" name="Picture 7" descr="C:\Users\HewisonT\Downloads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76" y="0"/>
            <a:ext cx="96244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Future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1244444"/>
            <a:ext cx="9742226" cy="5140597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Operational SNOs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Oblique view</a:t>
            </a:r>
          </a:p>
          <a:p>
            <a:r>
              <a:rPr lang="hr-HR" dirty="0" smtClean="0"/>
              <a:t>QUASI </a:t>
            </a:r>
            <a:r>
              <a:rPr lang="hr-HR" dirty="0" smtClean="0"/>
              <a:t>SNOs (in progress)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AVHRR A/B</a:t>
            </a:r>
          </a:p>
          <a:p>
            <a:r>
              <a:rPr lang="hr-HR" dirty="0" smtClean="0"/>
              <a:t>3.7 µm gap filling for Band 7</a:t>
            </a:r>
          </a:p>
          <a:p>
            <a:endParaRPr lang="hr-HR" dirty="0" smtClean="0"/>
          </a:p>
          <a:p>
            <a:r>
              <a:rPr lang="hr-HR" dirty="0" smtClean="0"/>
              <a:t>S3B (end 2017)</a:t>
            </a:r>
            <a:endParaRPr lang="hr-HR" dirty="0" smtClean="0"/>
          </a:p>
          <a:p>
            <a:endParaRPr lang="hr-HR" dirty="0" smtClean="0"/>
          </a:p>
          <a:p>
            <a:pPr>
              <a:buNone/>
            </a:pPr>
            <a:endParaRPr lang="hr-HR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GSICS querterly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1592316"/>
            <a:ext cx="4100348" cy="4791021"/>
          </a:xfrm>
        </p:spPr>
        <p:txBody>
          <a:bodyPr>
            <a:normAutofit/>
          </a:bodyPr>
          <a:lstStyle/>
          <a:p>
            <a:r>
              <a:rPr lang="en-GB" dirty="0" smtClean="0"/>
              <a:t>Fall 2016 Issue of the GSICS Quarterly Newsletter [DOI: </a:t>
            </a:r>
            <a:r>
              <a:rPr lang="en-GB" u="sng" dirty="0" smtClean="0">
                <a:hlinkClick r:id="rId2"/>
              </a:rPr>
              <a:t>10.7289/V5PC30DM</a:t>
            </a:r>
            <a:r>
              <a:rPr lang="en-GB" dirty="0" smtClean="0"/>
              <a:t>] </a:t>
            </a:r>
            <a:endParaRPr lang="hr-HR" dirty="0" smtClean="0"/>
          </a:p>
          <a:p>
            <a:r>
              <a:rPr lang="en-US" sz="1600" dirty="0" smtClean="0">
                <a:hlinkClick r:id="rId3"/>
              </a:rPr>
              <a:t>https://docs.lib.noaa.gov/noaa_documents/NESDIS/GSICS_quarterly/v10_no3_2016.pdf</a:t>
            </a:r>
            <a:endParaRPr lang="hr-HR" sz="1600" dirty="0" smtClean="0"/>
          </a:p>
          <a:p>
            <a:endParaRPr lang="hr-HR" sz="1600" dirty="0" smtClean="0"/>
          </a:p>
          <a:p>
            <a:r>
              <a:rPr lang="en-US" sz="1600" dirty="0" smtClean="0">
                <a:hlinkClick r:id="rId2"/>
              </a:rPr>
              <a:t>http://dx.doi.org/10.7289/V5PC30DM</a:t>
            </a:r>
            <a:endParaRPr lang="hr-HR" sz="1600" dirty="0" smtClean="0"/>
          </a:p>
          <a:p>
            <a:endParaRPr lang="en-US" sz="1600" dirty="0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6098" y="266700"/>
            <a:ext cx="52959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5570" name="Picture 2" descr="C:\Users\tomazic\Projects\20160628_QWG\slstr_l1_namibia_land_sea_coast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3" y="935707"/>
            <a:ext cx="6733427" cy="54891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577" y="5383547"/>
            <a:ext cx="3416969" cy="51192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hr-HR" sz="4400" dirty="0" smtClean="0"/>
              <a:t>Thank you!</a:t>
            </a:r>
            <a:endParaRPr lang="en-US" sz="4400" dirty="0"/>
          </a:p>
        </p:txBody>
      </p:sp>
      <p:pic>
        <p:nvPicPr>
          <p:cNvPr id="7" name="Picture 2" descr="C:\Users\tomazic\Projects\_DATA\S3A\VM\analyses_SLSTR_Band_S8_td5_sz20_sd04_v3.png"/>
          <p:cNvPicPr>
            <a:picLocks noChangeAspect="1" noChangeArrowheads="1"/>
          </p:cNvPicPr>
          <p:nvPr/>
        </p:nvPicPr>
        <p:blipFill>
          <a:blip r:embed="rId3" cstate="print"/>
          <a:srcRect l="50933" b="50000"/>
          <a:stretch>
            <a:fillRect/>
          </a:stretch>
        </p:blipFill>
        <p:spPr bwMode="auto">
          <a:xfrm>
            <a:off x="336884" y="2887578"/>
            <a:ext cx="3008992" cy="24303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LEO-LEO IR Issues – Collocation Method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800" dirty="0" smtClean="0"/>
              <a:t>GEO-LEO IR ATBD uses linear weighted regression of collocated radiances</a:t>
            </a:r>
          </a:p>
          <a:p>
            <a:pPr lvl="1"/>
            <a:r>
              <a:rPr lang="de-DE" sz="2000" dirty="0" smtClean="0"/>
              <a:t>Easy for LEO imagers on same platform as reference instruments!</a:t>
            </a:r>
          </a:p>
          <a:p>
            <a:pPr lvl="1"/>
            <a:r>
              <a:rPr lang="de-DE" sz="2000" dirty="0" smtClean="0"/>
              <a:t>Others: Time difference &lt;5min limits LEO-LEO collocations to polar SNOs</a:t>
            </a:r>
          </a:p>
          <a:p>
            <a:pPr lvl="1"/>
            <a:r>
              <a:rPr lang="de-DE" sz="2000" dirty="0" smtClean="0"/>
              <a:t>Few collocations – less robust statistics</a:t>
            </a:r>
          </a:p>
          <a:p>
            <a:pPr lvl="1"/>
            <a:r>
              <a:rPr lang="de-DE" sz="2000" dirty="0" smtClean="0"/>
              <a:t>Few collocations for warm radiances – limit application for SST, etc</a:t>
            </a:r>
          </a:p>
          <a:p>
            <a:r>
              <a:rPr lang="de-DE" sz="2400" dirty="0" smtClean="0"/>
              <a:t>Quasi SNOs</a:t>
            </a:r>
          </a:p>
          <a:p>
            <a:pPr lvl="1"/>
            <a:r>
              <a:rPr lang="de-DE" sz="2000" dirty="0" smtClean="0"/>
              <a:t>Relax time threshold</a:t>
            </a:r>
          </a:p>
          <a:p>
            <a:pPr lvl="1"/>
            <a:r>
              <a:rPr lang="de-DE" sz="2000" dirty="0" smtClean="0"/>
              <a:t>But limit collocations to scenes with low temporal variability</a:t>
            </a:r>
          </a:p>
          <a:p>
            <a:pPr lvl="1"/>
            <a:r>
              <a:rPr lang="de-DE" sz="2000" dirty="0" smtClean="0"/>
              <a:t>E.g. Clear Sky? Over the sea? At night?</a:t>
            </a:r>
          </a:p>
          <a:p>
            <a:pPr lvl="1"/>
            <a:r>
              <a:rPr lang="de-DE" sz="2000" dirty="0" smtClean="0"/>
              <a:t>Aim for unifrom distributions over dynamic range? – in Tb?</a:t>
            </a:r>
          </a:p>
          <a:p>
            <a:pPr lvl="1"/>
            <a:r>
              <a:rPr lang="de-DE" sz="2000" dirty="0" smtClean="0"/>
              <a:t>Need to complement QSNO coverage with polar SNOs </a:t>
            </a:r>
          </a:p>
          <a:p>
            <a:r>
              <a:rPr lang="de-DE" sz="2400" dirty="0" smtClean="0"/>
              <a:t>Other methods?</a:t>
            </a:r>
          </a:p>
          <a:p>
            <a:pPr lvl="1"/>
            <a:r>
              <a:rPr lang="de-DE" sz="2000" dirty="0" smtClean="0"/>
              <a:t>NWP+RTM, ...</a:t>
            </a:r>
            <a:br>
              <a:rPr lang="de-DE" sz="2000" dirty="0" smtClean="0"/>
            </a:br>
            <a:endParaRPr lang="de-DE" sz="2000" dirty="0" smtClean="0"/>
          </a:p>
          <a:p>
            <a:pPr lvl="1"/>
            <a:endParaRPr lang="en-US" sz="20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LEO-LEO IR Issues – Product Development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800" dirty="0" smtClean="0"/>
              <a:t>Spectral coverage of reference instruments?</a:t>
            </a:r>
          </a:p>
          <a:p>
            <a:pPr lvl="1"/>
            <a:r>
              <a:rPr lang="de-DE" sz="2400" dirty="0" smtClean="0"/>
              <a:t>Extension of gap-filling method?</a:t>
            </a:r>
          </a:p>
          <a:p>
            <a:r>
              <a:rPr lang="de-DE" sz="2800" dirty="0" smtClean="0"/>
              <a:t>Development of GSICS products?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3136" y="3628349"/>
            <a:ext cx="8775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Recommendation: NASA is encouraged to follow the approach adopted for the GEO-LEO IR to derive GSICS products.</a:t>
            </a:r>
            <a:endParaRPr lang="en-GB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Recommendation: NASA to investigate the relative calibration of MODIS and VIIRS cold-end.</a:t>
            </a:r>
            <a:endParaRPr lang="en-GB" sz="1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175823"/>
            <a:ext cx="9514974" cy="5074582"/>
          </a:xfrm>
        </p:spPr>
        <p:txBody>
          <a:bodyPr/>
          <a:lstStyle/>
          <a:p>
            <a:pPr lvl="0"/>
            <a:r>
              <a:rPr lang="en-US" sz="2000" dirty="0" smtClean="0"/>
              <a:t>Share your thoughts on developing GSICS products for LEO imagers </a:t>
            </a:r>
          </a:p>
          <a:p>
            <a:pPr lvl="1"/>
            <a:r>
              <a:rPr lang="en-US" sz="1600" dirty="0" smtClean="0"/>
              <a:t>(at least for the IR channels)</a:t>
            </a:r>
          </a:p>
          <a:p>
            <a:pPr lvl="1"/>
            <a:r>
              <a:rPr lang="en-US" sz="1600" dirty="0" smtClean="0"/>
              <a:t>a) Would it be useful to have GSICS corrections to inter-calibrate LEO imagers to a common reference?</a:t>
            </a:r>
          </a:p>
          <a:p>
            <a:pPr lvl="1"/>
            <a:r>
              <a:rPr lang="en-US" sz="1600" dirty="0" smtClean="0"/>
              <a:t>b) If so, do they need regularly updating or could they be static?</a:t>
            </a:r>
          </a:p>
          <a:p>
            <a:pPr lvl="1"/>
            <a:r>
              <a:rPr lang="en-US" sz="1600" dirty="0" smtClean="0"/>
              <a:t>c) What form would such corrections need to take to meet user expectations?</a:t>
            </a:r>
          </a:p>
          <a:p>
            <a:pPr lvl="1"/>
            <a:r>
              <a:rPr lang="en-US" sz="1600" dirty="0" smtClean="0"/>
              <a:t>d) Anything else on this theme?</a:t>
            </a:r>
          </a:p>
          <a:p>
            <a:pPr lvl="0"/>
            <a:endParaRPr lang="en-US" sz="2000" dirty="0" smtClean="0"/>
          </a:p>
          <a:p>
            <a:pPr lvl="0">
              <a:buNone/>
            </a:pPr>
            <a:endParaRPr lang="en-GB" sz="1200" dirty="0" smtClean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81850" y="6400800"/>
            <a:ext cx="2311400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95300" y="274638"/>
            <a:ext cx="8915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Discussion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LEO-LEO IR Products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Sub-Group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35034"/>
            <a:ext cx="8915400" cy="4891129"/>
          </a:xfrm>
        </p:spPr>
        <p:txBody>
          <a:bodyPr/>
          <a:lstStyle/>
          <a:p>
            <a:r>
              <a:rPr lang="de-DE" sz="2000" dirty="0" smtClean="0"/>
              <a:t>LEO-LEO IR</a:t>
            </a:r>
          </a:p>
          <a:p>
            <a:pPr lvl="1"/>
            <a:r>
              <a:rPr lang="de-DE" sz="1600" dirty="0" smtClean="0"/>
              <a:t>Inter-calibration algorithms</a:t>
            </a:r>
          </a:p>
          <a:p>
            <a:pPr lvl="1"/>
            <a:r>
              <a:rPr lang="de-DE" sz="1600" dirty="0" smtClean="0"/>
              <a:t>Hyperspectral gap-filling methods</a:t>
            </a:r>
          </a:p>
          <a:p>
            <a:pPr lvl="1"/>
            <a:r>
              <a:rPr lang="de-DE" sz="1600" dirty="0" smtClean="0"/>
              <a:t>Establishing user requirements</a:t>
            </a:r>
          </a:p>
          <a:p>
            <a:pPr lvl="1"/>
            <a:r>
              <a:rPr lang="de-DE" sz="1600" dirty="0" smtClean="0"/>
              <a:t>Developing first demonstration products?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79522" y="1305688"/>
          <a:ext cx="4526477" cy="5436480"/>
        </p:xfrm>
        <a:graphic>
          <a:graphicData uri="http://schemas.openxmlformats.org/drawingml/2006/table">
            <a:tbl>
              <a:tblPr/>
              <a:tblGrid>
                <a:gridCol w="610091"/>
                <a:gridCol w="1239861"/>
                <a:gridCol w="2676525"/>
              </a:tblGrid>
              <a:tr h="85932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Wed pm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GRWG: IR Sub-Group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8644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Chair: Tim Hewison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5932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14:20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CMA?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sz="1400" b="0" i="0" u="none" strike="noStrike" kern="1200" dirty="0">
                          <a:solidFill>
                            <a:srgbClr val="C00000"/>
                          </a:solidFill>
                          <a:latin typeface="Arial"/>
                          <a:ea typeface="+mn-ea"/>
                          <a:cs typeface="+mn-cs"/>
                        </a:rPr>
                        <a:t>Developing GSICS products for LEO imagers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85932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Aisheng Wu (Remote)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 – including VIIRS/MODIS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85932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 – extending coverage below 3.6µm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85932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Tim + Igor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 – including SLSTR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8644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14:20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CMA?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Developing GSICS products for LEO imagers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86440">
                <a:tc>
                  <a:txBody>
                    <a:bodyPr/>
                    <a:lstStyle/>
                    <a:p>
                      <a:pPr algn="r" fontAlgn="base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Aisheng Wu (Remote)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 – including VIIRS/MODIS</a:t>
                      </a:r>
                    </a:p>
                  </a:txBody>
                  <a:tcPr marL="19050" marR="1905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>
              <a:buNone/>
            </a:pPr>
            <a:r>
              <a:rPr lang="en-US" sz="4000" dirty="0" smtClean="0"/>
              <a:t>Thank You for your contributions!</a:t>
            </a:r>
            <a:endParaRPr lang="en-GB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</TotalTime>
  <Words>1923</Words>
  <Application>Microsoft Office PowerPoint</Application>
  <PresentationFormat>A4 Paper (210x297 mm)</PresentationFormat>
  <Paragraphs>389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Developing GSICS products for IR channels of LEO imagers  Tim Hewison</vt:lpstr>
      <vt:lpstr>Slide 2</vt:lpstr>
      <vt:lpstr>Slide 3</vt:lpstr>
      <vt:lpstr>Slide 4</vt:lpstr>
      <vt:lpstr>LEO-LEO IR Issues – Collocation Method</vt:lpstr>
      <vt:lpstr>LEO-LEO IR Issues – Product Development</vt:lpstr>
      <vt:lpstr>Slide 7</vt:lpstr>
      <vt:lpstr>IR Sub-Group Activities</vt:lpstr>
      <vt:lpstr>Slide 9</vt:lpstr>
      <vt:lpstr>LEO-LEO IR Products for SLSTR</vt:lpstr>
      <vt:lpstr>Slide 11</vt:lpstr>
      <vt:lpstr>Outline</vt:lpstr>
      <vt:lpstr>Introduction</vt:lpstr>
      <vt:lpstr>Introduction</vt:lpstr>
      <vt:lpstr>Copernicus Sentinel-3 SLSTR</vt:lpstr>
      <vt:lpstr>IASI: The Infrared Atmospheric Sounding Interferometer</vt:lpstr>
      <vt:lpstr>SLSTR: IR requirement</vt:lpstr>
      <vt:lpstr>Data</vt:lpstr>
      <vt:lpstr>Methodology</vt:lpstr>
      <vt:lpstr>Methodology – Crossovers: SNO</vt:lpstr>
      <vt:lpstr>Methodology – Crossovers: SNO</vt:lpstr>
      <vt:lpstr>SNO crossover and collocations</vt:lpstr>
      <vt:lpstr>Collocation criteria (pixel matchup)</vt:lpstr>
      <vt:lpstr>Spectral convolution</vt:lpstr>
      <vt:lpstr>Results: SNO</vt:lpstr>
      <vt:lpstr>MDB info; time difference &lt; 5 min;  |IASI satza|&lt;20 deg</vt:lpstr>
      <vt:lpstr>S8: td5 min; |IASI satza|&lt;20deg </vt:lpstr>
      <vt:lpstr>S8: td5 min; |IASI satza |&lt;20deg</vt:lpstr>
      <vt:lpstr>S8: td5 min; |IASI satza|&lt;20 deg: no_signal filtered</vt:lpstr>
      <vt:lpstr>S8: td5 min; |IASI sza|&lt;20 deg: binned: homo: no_signal filtered</vt:lpstr>
      <vt:lpstr>Detector 0 vs 1: S8: td5 min; |IASI sza|&lt;20deg:binned: homo: no_signal filtered</vt:lpstr>
      <vt:lpstr>S8: td5 min; |IASI sza|&lt;20deg:binned: homo: no_signal filtered: det0/1</vt:lpstr>
      <vt:lpstr>S9: td5 min; |IASI sza|&lt;20deg:binned: homo: no_signal filtered</vt:lpstr>
      <vt:lpstr>S9: td5 min; |IASI sza|&lt;20deg:binned: homo: no_signal filtered: detector0&amp;1</vt:lpstr>
      <vt:lpstr>Overall statistics for BT&gt;220 K</vt:lpstr>
      <vt:lpstr>Slide 36</vt:lpstr>
      <vt:lpstr>IASI B – IASI A (over SLSTR A)</vt:lpstr>
      <vt:lpstr>IASI A/B: Statistics of Double difference Time Series – MSG3</vt:lpstr>
      <vt:lpstr>Summary</vt:lpstr>
      <vt:lpstr>Future work </vt:lpstr>
      <vt:lpstr>GSICS querterly</vt:lpstr>
      <vt:lpstr>Slide 42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Igor Tomazic</cp:lastModifiedBy>
  <cp:revision>1200</cp:revision>
  <cp:lastPrinted>2006-03-06T14:11:17Z</cp:lastPrinted>
  <dcterms:created xsi:type="dcterms:W3CDTF">1997-07-23T08:21:02Z</dcterms:created>
  <dcterms:modified xsi:type="dcterms:W3CDTF">2017-03-20T14:37:29Z</dcterms:modified>
</cp:coreProperties>
</file>