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1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1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0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1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6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9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5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2617A-2544-43BC-9833-9B92ADAD28A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FBE-8CB3-4DA8-82A8-6BD5B26D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2222"/>
            <a:ext cx="7886700" cy="589474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Instrument Data</a:t>
            </a:r>
          </a:p>
          <a:p>
            <a:pPr lvl="1"/>
            <a:r>
              <a:rPr lang="en-US" dirty="0" smtClean="0"/>
              <a:t>L1B </a:t>
            </a:r>
            <a:endParaRPr lang="en-US" dirty="0"/>
          </a:p>
          <a:p>
            <a:pPr lvl="1"/>
            <a:r>
              <a:rPr lang="en-US" dirty="0" smtClean="0"/>
              <a:t>L1A, L1alpha</a:t>
            </a:r>
          </a:p>
          <a:p>
            <a:pPr lvl="2"/>
            <a:r>
              <a:rPr lang="en-US" dirty="0" smtClean="0"/>
              <a:t>ABI/AHI</a:t>
            </a:r>
          </a:p>
          <a:p>
            <a:r>
              <a:rPr lang="en-US" dirty="0" smtClean="0"/>
              <a:t>Moon data</a:t>
            </a:r>
          </a:p>
          <a:p>
            <a:pPr lvl="1"/>
            <a:r>
              <a:rPr lang="en-US" dirty="0" smtClean="0"/>
              <a:t>edge of the Moon (near middle and avoid edge with large slant angle)</a:t>
            </a:r>
          </a:p>
          <a:p>
            <a:pPr lvl="1"/>
            <a:r>
              <a:rPr lang="en-US" dirty="0" smtClean="0"/>
              <a:t>Phase angle?</a:t>
            </a:r>
          </a:p>
          <a:p>
            <a:r>
              <a:rPr lang="en-US" dirty="0" smtClean="0"/>
              <a:t>Part of moon for evaluation (avoid terminator, how many scan lines to choose?)</a:t>
            </a:r>
          </a:p>
          <a:p>
            <a:r>
              <a:rPr lang="en-US" dirty="0" smtClean="0"/>
              <a:t>Fitting function</a:t>
            </a:r>
          </a:p>
          <a:p>
            <a:pPr lvl="1"/>
            <a:r>
              <a:rPr lang="en-US" dirty="0" smtClean="0"/>
              <a:t>Fermi (NOAA,CMA,PROBA-V)</a:t>
            </a:r>
          </a:p>
          <a:p>
            <a:pPr lvl="1"/>
            <a:r>
              <a:rPr lang="en-US" dirty="0" smtClean="0"/>
              <a:t>No fitting (JMA)</a:t>
            </a:r>
          </a:p>
          <a:p>
            <a:pPr lvl="1"/>
            <a:r>
              <a:rPr lang="en-US" dirty="0" smtClean="0"/>
              <a:t>Or others (</a:t>
            </a:r>
            <a:r>
              <a:rPr lang="en-US" dirty="0" err="1" smtClean="0"/>
              <a:t>Eumetsat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Subpixel alignment?</a:t>
            </a:r>
          </a:p>
          <a:p>
            <a:r>
              <a:rPr lang="en-US" dirty="0" smtClean="0"/>
              <a:t>Signal-Noise evaluation for screening pixels into the moon</a:t>
            </a:r>
          </a:p>
          <a:p>
            <a:r>
              <a:rPr lang="en-US" dirty="0" smtClean="0"/>
              <a:t>Padding for lunar pixels inside moon</a:t>
            </a:r>
          </a:p>
          <a:p>
            <a:r>
              <a:rPr lang="en-US" dirty="0" smtClean="0"/>
              <a:t>Derivative evaluation (which-function fitting, symmetric function?)</a:t>
            </a:r>
          </a:p>
          <a:p>
            <a:r>
              <a:rPr lang="en-US" dirty="0" smtClean="0"/>
              <a:t>Evaluation </a:t>
            </a:r>
            <a:r>
              <a:rPr lang="en-US" dirty="0" err="1"/>
              <a:t>u</a:t>
            </a:r>
            <a:r>
              <a:rPr lang="en-US" dirty="0" err="1" smtClean="0"/>
              <a:t>pto</a:t>
            </a:r>
            <a:r>
              <a:rPr lang="en-US" dirty="0" smtClean="0"/>
              <a:t> 1 Nyquist or go beyond?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Upto</a:t>
            </a:r>
            <a:r>
              <a:rPr lang="en-US" dirty="0" smtClean="0"/>
              <a:t> 1 Nyquist (NOAA,JMA,CMA)</a:t>
            </a:r>
          </a:p>
          <a:p>
            <a:pPr lvl="1"/>
            <a:r>
              <a:rPr lang="en-US" dirty="0" smtClean="0"/>
              <a:t>2 Nyquist (</a:t>
            </a:r>
            <a:r>
              <a:rPr lang="en-US" dirty="0" err="1" smtClean="0"/>
              <a:t>Eumetsat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6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CEOS </a:t>
            </a:r>
          </a:p>
          <a:p>
            <a:r>
              <a:rPr lang="en-US" dirty="0" smtClean="0"/>
              <a:t>Standard image for evaluation</a:t>
            </a:r>
          </a:p>
          <a:p>
            <a:r>
              <a:rPr lang="en-US" dirty="0" smtClean="0"/>
              <a:t>Oversampling/resampling factor from vendor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116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DOC\NOAA\NESDIS\OACIO-S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Fang-fang Yu</dc:creator>
  <cp:lastModifiedBy>Fang-fang Yu</cp:lastModifiedBy>
  <cp:revision>5</cp:revision>
  <dcterms:created xsi:type="dcterms:W3CDTF">2017-11-15T08:24:20Z</dcterms:created>
  <dcterms:modified xsi:type="dcterms:W3CDTF">2017-11-15T08:55:30Z</dcterms:modified>
</cp:coreProperties>
</file>