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D833-9DCE-45C2-B146-9D12A88E09B8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5688-6F4E-4683-BBB9-83217559E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5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1EC3-523E-4482-AC83-A082CBFDB6DB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C05D-4B59-4D31-AA1E-06EC8D090653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2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641F-60AA-4718-A94F-81277B686631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BCAF-81DB-445F-A95F-ACBE549F1264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4D2A-C6A0-45C0-B0EB-42EAB4035E79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3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8BDD-0D39-4752-9EFE-A38DFF0B1F0C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16E9-9D78-4CFA-AF55-9C00E072B59E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6CAE-5057-4BFE-8174-963C9378E5BE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3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76D8-3D2D-41CE-9619-430EDACBFA87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2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86C-21B1-4025-BF43-2DC95087B721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8B76-3CF3-4C6B-9A32-2B657B67FE32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99F9-E406-4786-9701-9D13F1C42671}" type="datetime1">
              <a:rPr lang="en-US" altLang="ja-JP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GDWG Web Meeting, 8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6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Brief Report of GSICS-EP-18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</a:rPr>
              <a:t> (June 2017 in </a:t>
            </a:r>
            <a:r>
              <a:rPr lang="en-US" sz="3200" b="1" dirty="0" err="1">
                <a:solidFill>
                  <a:schemeClr val="tx2"/>
                </a:solidFill>
              </a:rPr>
              <a:t>Jeju</a:t>
            </a:r>
            <a:r>
              <a:rPr lang="en-US" sz="3200" b="1" dirty="0">
                <a:solidFill>
                  <a:schemeClr val="tx2"/>
                </a:solidFill>
              </a:rPr>
              <a:t>, Korea)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</a:rPr>
              <a:t>on GDWG Activities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Masaya Takahashi (JMA) and Peter </a:t>
            </a:r>
            <a:r>
              <a:rPr lang="en-US" sz="2800" b="1" dirty="0" err="1">
                <a:solidFill>
                  <a:schemeClr val="tx2"/>
                </a:solidFill>
              </a:rPr>
              <a:t>Miu</a:t>
            </a:r>
            <a:r>
              <a:rPr lang="en-US" sz="2800" b="1" dirty="0">
                <a:solidFill>
                  <a:schemeClr val="tx2"/>
                </a:solidFill>
              </a:rPr>
              <a:t> (EUMETSAT)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GDWG Co-chair</a:t>
            </a:r>
            <a:endParaRPr lang="en-US" sz="2400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xmlns="" id="{66CB2629-DA35-4C53-94EA-9CFB66B0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82447729-053D-4333-9E5E-E72EB8AF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8847"/>
            <a:ext cx="8784976" cy="550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Issue raised by GDWG</a:t>
            </a:r>
          </a:p>
          <a:p>
            <a:endParaRPr lang="en-US" sz="2200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GDWG activities: not adequately supported by CGMS agencies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</a:rPr>
              <a:t>2-page GDWG fact sheet </a:t>
            </a:r>
            <a:r>
              <a:rPr lang="en-US" sz="2200" dirty="0"/>
              <a:t>was developed to emphasize the benefits of GDWG for each agency (to be used for internal purpose):</a:t>
            </a:r>
          </a:p>
          <a:p>
            <a:pPr marL="538163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Who are the members of GDWG?</a:t>
            </a:r>
          </a:p>
          <a:p>
            <a:pPr marL="538163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Why invest in the work done by GDWG?</a:t>
            </a:r>
          </a:p>
          <a:p>
            <a:pPr marL="808038" indent="-269875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lang="en-US" sz="2000" dirty="0"/>
              <a:t>Emphasizing the importance of GDWG activities by showing GDWG achievements so far (e.g. GSICS Collaboration Server, Products’ Convention to follow WMO </a:t>
            </a:r>
            <a:r>
              <a:rPr lang="en-US" sz="2000" dirty="0" err="1"/>
              <a:t>filenaming</a:t>
            </a:r>
            <a:r>
              <a:rPr lang="en-US" sz="2000" dirty="0"/>
              <a:t> and </a:t>
            </a:r>
            <a:r>
              <a:rPr lang="en-US" sz="2000" dirty="0" err="1"/>
              <a:t>netCDF</a:t>
            </a:r>
            <a:r>
              <a:rPr lang="en-US" sz="2000" dirty="0"/>
              <a:t> CF Convention)</a:t>
            </a:r>
          </a:p>
          <a:p>
            <a:pPr marL="538163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What further investment is needed; Capacity Building?</a:t>
            </a:r>
          </a:p>
          <a:p>
            <a:pPr marL="808038" indent="-269875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lang="en-US" sz="2000" dirty="0"/>
              <a:t>Asking each agency to provide resources for GDWG collaborative activities</a:t>
            </a:r>
          </a:p>
          <a:p>
            <a:endParaRPr lang="en-US" sz="2200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xmlns="" id="{92A87788-F272-4005-AD2B-2D446592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92B6E4F1-6EBD-468D-8CFC-096D9139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4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4"/>
            <a:ext cx="864096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>
                <a:solidFill>
                  <a:schemeClr val="tx2"/>
                </a:solidFill>
              </a:rPr>
              <a:t>Future GDWG Chairing</a:t>
            </a:r>
          </a:p>
          <a:p>
            <a:pPr algn="ctr">
              <a:lnSpc>
                <a:spcPct val="130000"/>
              </a:lnSpc>
            </a:pPr>
            <a:endParaRPr lang="en-US" sz="2400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Updated GDWG Terms of Reference was approved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Re-formatting of GDWG chairing</a:t>
            </a:r>
          </a:p>
          <a:p>
            <a:pPr marL="538163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2 Co-chairs -&gt; </a:t>
            </a:r>
            <a:r>
              <a:rPr lang="en-US" sz="2400" dirty="0">
                <a:solidFill>
                  <a:srgbClr val="FF0000"/>
                </a:solidFill>
              </a:rPr>
              <a:t>1 Chair + 2 outgoing/incoming Vice-chairs</a:t>
            </a:r>
          </a:p>
          <a:p>
            <a:pPr marL="538163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M. Takahashi (JMA) was elected as GDWG Chair, starting from March 2018</a:t>
            </a:r>
          </a:p>
          <a:p>
            <a:pPr marL="538163" indent="-26828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. K</a:t>
            </a:r>
            <a:r>
              <a:rPr lang="en-US" sz="2400" dirty="0"/>
              <a:t>. </a:t>
            </a:r>
            <a:r>
              <a:rPr lang="en-US" sz="2400" dirty="0" err="1"/>
              <a:t>Mitra</a:t>
            </a:r>
            <a:r>
              <a:rPr lang="en-US" sz="2400" dirty="0"/>
              <a:t> (IMD) is kindly asked to be nominated for GDWG vice-chairs with P. </a:t>
            </a:r>
            <a:r>
              <a:rPr lang="en-US" sz="2400" dirty="0" err="1"/>
              <a:t>Miu</a:t>
            </a:r>
            <a:r>
              <a:rPr lang="en-US" sz="2400" dirty="0"/>
              <a:t> (EUMETSAT)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xmlns="" id="{04ADE24C-D289-49AF-BBAC-389E2B977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39F9CD17-B9E7-4CA2-A466-DFE06AB0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712968" cy="545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>
                <a:solidFill>
                  <a:schemeClr val="tx2"/>
                </a:solidFill>
              </a:rPr>
              <a:t>Actions on GDWG Activities</a:t>
            </a:r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endParaRPr lang="en-US" sz="2200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GDWG and GRWG to develop an approach for </a:t>
            </a:r>
            <a:r>
              <a:rPr lang="en-US" sz="2400" dirty="0">
                <a:solidFill>
                  <a:srgbClr val="0070C0"/>
                </a:solidFill>
              </a:rPr>
              <a:t>an Annual GSICS report on the State of the Observing System with respect to Instrument Performance and Inter-comparisons with GSICS Reference Instruments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D. Kim (KMA, GRWG Chair) kindly initiated drafting a template for the Annual Report. </a:t>
            </a:r>
          </a:p>
          <a:p>
            <a:pPr marL="628650" indent="-269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contents will be updated through the discussions at the future web meeting or the annual meeting.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endParaRPr lang="en-US" sz="2200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xmlns="" id="{2674780D-C09E-4514-91CC-7F2FF02D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GDWG Web Meeting, 8 November 2017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74A4CF80-2C38-4A4D-8960-7B21FA6D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6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297</Words>
  <Application>Microsoft Office PowerPoint</Application>
  <PresentationFormat>画面に合わせる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World Meteorological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Toshiyuki Kurino</dc:creator>
  <cp:lastModifiedBy>MSC</cp:lastModifiedBy>
  <cp:revision>26</cp:revision>
  <dcterms:created xsi:type="dcterms:W3CDTF">2017-07-11T09:54:18Z</dcterms:created>
  <dcterms:modified xsi:type="dcterms:W3CDTF">2018-06-21T07:15:35Z</dcterms:modified>
</cp:coreProperties>
</file>