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14" r:id="rId2"/>
    <p:sldId id="733" r:id="rId3"/>
    <p:sldId id="734" r:id="rId4"/>
    <p:sldId id="735" r:id="rId5"/>
    <p:sldId id="736" r:id="rId6"/>
    <p:sldId id="728" r:id="rId7"/>
    <p:sldId id="737" r:id="rId8"/>
    <p:sldId id="678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8000"/>
    <a:srgbClr val="5F5F5F"/>
    <a:srgbClr val="333333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1694" autoAdjust="0"/>
  </p:normalViewPr>
  <p:slideViewPr>
    <p:cSldViewPr snapToGrid="0">
      <p:cViewPr varScale="1">
        <p:scale>
          <a:sx n="119" d="100"/>
          <a:sy n="119" d="100"/>
        </p:scale>
        <p:origin x="8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4117" y="1402348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 smtClean="0">
                <a:solidFill>
                  <a:srgbClr val="FF0000"/>
                </a:solidFill>
              </a:rPr>
              <a:t/>
            </a:r>
            <a:br>
              <a:rPr lang="en-IE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Current Status of CMA GSICS Collaboration Server</a:t>
            </a:r>
            <a:endParaRPr lang="en-US" sz="3200" i="1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23085"/>
            <a:ext cx="7315200" cy="1155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XU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Zhe</a:t>
            </a:r>
            <a:endParaRPr lang="en-US" altLang="zh-CN" sz="2000" i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CMA GDWG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Update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Reviewed by GDWG co-chairs, last annual meeting</a:t>
            </a:r>
          </a:p>
          <a:p>
            <a:pPr lvl="0"/>
            <a:r>
              <a:rPr lang="en-GB" sz="2000" dirty="0" smtClean="0"/>
              <a:t>Fix error links, </a:t>
            </a:r>
            <a:r>
              <a:rPr lang="en-GB" sz="2000" dirty="0"/>
              <a:t>new webpage </a:t>
            </a:r>
            <a:r>
              <a:rPr lang="en-GB" sz="2000" dirty="0" smtClean="0"/>
              <a:t>online http://gsics.nsmc.org.cn</a:t>
            </a:r>
          </a:p>
          <a:p>
            <a:pPr lvl="0"/>
            <a:r>
              <a:rPr lang="en-GB" sz="2000" dirty="0" smtClean="0"/>
              <a:t>CMA GRWG: Content provider</a:t>
            </a:r>
          </a:p>
          <a:p>
            <a:pPr lvl="0"/>
            <a:r>
              <a:rPr lang="en-GB" sz="2000" dirty="0" smtClean="0"/>
              <a:t>CMA GDWG: Website construction and operation</a:t>
            </a:r>
          </a:p>
          <a:p>
            <a:pPr lvl="0"/>
            <a:r>
              <a:rPr lang="en-GB" sz="2000" dirty="0" smtClean="0"/>
              <a:t>Integrated into NSMC Web Portal, Servers operated by NSMC IT Dep.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8" y="3080085"/>
            <a:ext cx="3965229" cy="2969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296" y="3080085"/>
            <a:ext cx="4101062" cy="34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Update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Performance Monitoring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29" y="1573379"/>
            <a:ext cx="6804248" cy="4700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97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Status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886068" cy="502339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11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23340"/>
          <a:stretch>
            <a:fillRect/>
          </a:stretch>
        </p:blipFill>
        <p:spPr>
          <a:xfrm>
            <a:off x="289249" y="2060848"/>
            <a:ext cx="5439889" cy="41496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62" y="2060848"/>
            <a:ext cx="4067246" cy="41496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Landing Page (Li Yuan)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460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88" y="1160635"/>
            <a:ext cx="8229600" cy="4525963"/>
          </a:xfrm>
        </p:spPr>
        <p:txBody>
          <a:bodyPr/>
          <a:lstStyle/>
          <a:p>
            <a:r>
              <a:rPr lang="en-US" altLang="zh-CN" sz="2000" dirty="0" smtClean="0"/>
              <a:t>Data flow: GET and PUT</a:t>
            </a:r>
          </a:p>
          <a:p>
            <a:pPr lvl="1"/>
            <a:r>
              <a:rPr lang="en-US" altLang="zh-CN" sz="1800" dirty="0" smtClean="0"/>
              <a:t>GET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Data collecting server, download file from EUMETSAT </a:t>
            </a:r>
            <a:r>
              <a:rPr lang="en-US" altLang="zh-CN" sz="1800" dirty="0" err="1" smtClean="0"/>
              <a:t>Thredds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PUT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Tamper-resistant server, a back up for all static content on Web sever.</a:t>
            </a:r>
          </a:p>
          <a:p>
            <a:r>
              <a:rPr lang="en-US" altLang="zh-CN" sz="2000" dirty="0"/>
              <a:t>Scheduled routine </a:t>
            </a:r>
            <a:r>
              <a:rPr lang="en-US" altLang="zh-CN" sz="2000" dirty="0" smtClean="0"/>
              <a:t>job, 1/day</a:t>
            </a:r>
          </a:p>
          <a:p>
            <a:pPr lvl="1"/>
            <a:r>
              <a:rPr lang="en-US" altLang="zh-CN" sz="1800" dirty="0" smtClean="0"/>
              <a:t>For backup, no timeliness requirement</a:t>
            </a:r>
          </a:p>
          <a:p>
            <a:r>
              <a:rPr lang="en-US" altLang="zh-CN" sz="2000" dirty="0" smtClean="0"/>
              <a:t>Collecting </a:t>
            </a:r>
            <a:r>
              <a:rPr lang="en-US" altLang="zh-CN" sz="2000" dirty="0" smtClean="0"/>
              <a:t>server: Shell </a:t>
            </a:r>
            <a:r>
              <a:rPr lang="en-US" altLang="zh-CN" sz="2000" dirty="0"/>
              <a:t>script and a configuration </a:t>
            </a:r>
            <a:r>
              <a:rPr lang="en-US" altLang="zh-CN" sz="2000" dirty="0" smtClean="0"/>
              <a:t>file </a:t>
            </a:r>
          </a:p>
          <a:p>
            <a:pPr marL="0" indent="0">
              <a:buNone/>
            </a:pPr>
            <a:endParaRPr lang="en-US" altLang="zh-CN" sz="24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400" dirty="0" smtClean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zh-CN" sz="2800" kern="0" dirty="0"/>
              <a:t>Server Synchronisation</a:t>
            </a:r>
            <a:endParaRPr lang="en-GB" altLang="zh-CN" sz="2800" kern="0" dirty="0"/>
          </a:p>
        </p:txBody>
      </p:sp>
      <p:sp>
        <p:nvSpPr>
          <p:cNvPr id="6" name="矩形 5"/>
          <p:cNvSpPr/>
          <p:nvPr/>
        </p:nvSpPr>
        <p:spPr>
          <a:xfrm>
            <a:off x="2369861" y="4027334"/>
            <a:ext cx="2735181" cy="2009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DMZ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computr1"/>
          <p:cNvSpPr>
            <a:spLocks noEditPoints="1" noChangeArrowheads="1"/>
          </p:cNvSpPr>
          <p:nvPr/>
        </p:nvSpPr>
        <p:spPr bwMode="auto">
          <a:xfrm>
            <a:off x="2746687" y="4922639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computr1"/>
          <p:cNvSpPr>
            <a:spLocks noEditPoints="1" noChangeArrowheads="1"/>
          </p:cNvSpPr>
          <p:nvPr/>
        </p:nvSpPr>
        <p:spPr bwMode="auto">
          <a:xfrm>
            <a:off x="4133368" y="4922639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7708" y="5470031"/>
            <a:ext cx="120733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CMA GPRC </a:t>
            </a:r>
            <a:r>
              <a:rPr lang="en-US" altLang="zh-CN" sz="1200" dirty="0" smtClean="0"/>
              <a:t>Server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30022" y="5466020"/>
            <a:ext cx="161624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Tamper-resistant</a:t>
            </a:r>
            <a:endParaRPr lang="zh-CN" altLang="en-US" sz="1200" dirty="0"/>
          </a:p>
        </p:txBody>
      </p:sp>
      <p:sp>
        <p:nvSpPr>
          <p:cNvPr id="11" name="右箭头 10"/>
          <p:cNvSpPr/>
          <p:nvPr/>
        </p:nvSpPr>
        <p:spPr>
          <a:xfrm>
            <a:off x="3372492" y="5067533"/>
            <a:ext cx="673772" cy="18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omputr1"/>
          <p:cNvSpPr>
            <a:spLocks noEditPoints="1" noChangeArrowheads="1"/>
          </p:cNvSpPr>
          <p:nvPr/>
        </p:nvSpPr>
        <p:spPr bwMode="auto">
          <a:xfrm>
            <a:off x="4133368" y="4076360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97708" y="4623752"/>
            <a:ext cx="185800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Data Collecting</a:t>
            </a:r>
            <a:endParaRPr lang="zh-CN" altLang="en-US" sz="1200" dirty="0"/>
          </a:p>
        </p:txBody>
      </p:sp>
      <p:sp>
        <p:nvSpPr>
          <p:cNvPr id="15" name="直角上箭头 14"/>
          <p:cNvSpPr/>
          <p:nvPr/>
        </p:nvSpPr>
        <p:spPr>
          <a:xfrm rot="10800000">
            <a:off x="2914810" y="4312019"/>
            <a:ext cx="1131453" cy="4502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omputr1"/>
          <p:cNvSpPr>
            <a:spLocks noEditPoints="1" noChangeArrowheads="1"/>
          </p:cNvSpPr>
          <p:nvPr/>
        </p:nvSpPr>
        <p:spPr bwMode="auto">
          <a:xfrm>
            <a:off x="5991369" y="4093104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79773" y="4640496"/>
            <a:ext cx="185800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EUMETSAT </a:t>
            </a:r>
            <a:r>
              <a:rPr lang="en-US" altLang="zh-CN" sz="1200" dirty="0" err="1" smtClean="0"/>
              <a:t>Thredds</a:t>
            </a:r>
            <a:endParaRPr lang="zh-CN" altLang="en-US" sz="1200" dirty="0"/>
          </a:p>
        </p:txBody>
      </p:sp>
      <p:sp>
        <p:nvSpPr>
          <p:cNvPr id="18" name="左箭头 17"/>
          <p:cNvSpPr/>
          <p:nvPr/>
        </p:nvSpPr>
        <p:spPr>
          <a:xfrm>
            <a:off x="4826708" y="4219306"/>
            <a:ext cx="1070453" cy="218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r>
              <a:rPr lang="en-GB" altLang="zh-CN" sz="2400" dirty="0"/>
              <a:t>Server Synchronisation</a:t>
            </a:r>
            <a:endParaRPr lang="en-GB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4" y="1267172"/>
            <a:ext cx="3829050" cy="1857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7564"/>
            <a:ext cx="9144000" cy="9724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9" y="4824510"/>
            <a:ext cx="9144000" cy="1064381"/>
          </a:xfrm>
          <a:prstGeom prst="rect">
            <a:avLst/>
          </a:prstGeom>
        </p:spPr>
      </p:pic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275825" y="1267172"/>
            <a:ext cx="4487175" cy="4525963"/>
          </a:xfrm>
        </p:spPr>
        <p:txBody>
          <a:bodyPr/>
          <a:lstStyle/>
          <a:p>
            <a:r>
              <a:rPr lang="en-US" altLang="zh-CN" sz="2000" dirty="0" smtClean="0"/>
              <a:t>“Operational”, but no monitoring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400" dirty="0" smtClean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1835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 smtClean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 smtClean="0">
                <a:solidFill>
                  <a:schemeClr val="accent2"/>
                </a:solidFill>
              </a:rPr>
              <a:t>Catalog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Wiki</a:t>
            </a: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33166</TotalTime>
  <Words>205</Words>
  <Application>Microsoft Office PowerPoint</Application>
  <PresentationFormat>全屏显示(4:3)</PresentationFormat>
  <Paragraphs>67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Arial</vt:lpstr>
      <vt:lpstr>Times New Roman</vt:lpstr>
      <vt:lpstr>Wingdings</vt:lpstr>
      <vt:lpstr>Default Design</vt:lpstr>
      <vt:lpstr> Current Status of CMA GSICS Collaboration Server</vt:lpstr>
      <vt:lpstr>CMA GPRC Website Update</vt:lpstr>
      <vt:lpstr>CMA GPRC Website Update</vt:lpstr>
      <vt:lpstr>PowerPoint 演示文稿</vt:lpstr>
      <vt:lpstr>PowerPoint 演示文稿</vt:lpstr>
      <vt:lpstr>PowerPoint 演示文稿</vt:lpstr>
      <vt:lpstr>Server Synchronisation</vt:lpstr>
      <vt:lpstr>Thank you for your attention</vt:lpstr>
    </vt:vector>
  </TitlesOfParts>
  <Company>NOAA / NESDIS / ORA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Thomas Hsu</cp:lastModifiedBy>
  <cp:revision>885</cp:revision>
  <dcterms:created xsi:type="dcterms:W3CDTF">2004-06-10T15:46:18Z</dcterms:created>
  <dcterms:modified xsi:type="dcterms:W3CDTF">2017-11-08T11:12:25Z</dcterms:modified>
</cp:coreProperties>
</file>