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8"/>
  </p:notesMasterIdLst>
  <p:handoutMasterIdLst>
    <p:handoutMasterId r:id="rId9"/>
  </p:handoutMasterIdLst>
  <p:sldIdLst>
    <p:sldId id="551" r:id="rId2"/>
    <p:sldId id="965" r:id="rId3"/>
    <p:sldId id="985" r:id="rId4"/>
    <p:sldId id="987" r:id="rId5"/>
    <p:sldId id="988" r:id="rId6"/>
    <p:sldId id="989" r:id="rId7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A2DADE"/>
    <a:srgbClr val="CC0000"/>
    <a:srgbClr val="4E0B55"/>
    <a:srgbClr val="EE2D24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84" d="100"/>
          <a:sy n="84" d="100"/>
        </p:scale>
        <p:origin x="552" y="96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07 November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07 November 2017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07 November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.nesdis.noaa.gov/smcd/GSICS_PC_MIRROR/gsics.eumetsat.int/thredds/catalog/met7-mviri-metopa-iasi-demo-nrtc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802641" y="2942923"/>
            <a:ext cx="8900159" cy="138777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b="0" dirty="0" smtClean="0"/>
              <a:t> Mirroring of GSICS Products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60024" y="4925513"/>
            <a:ext cx="7555043" cy="929187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Manik</a:t>
            </a:r>
            <a:r>
              <a:rPr lang="en-US" i="1" dirty="0" smtClean="0">
                <a:solidFill>
                  <a:srgbClr val="C00000"/>
                </a:solidFill>
              </a:rPr>
              <a:t> Bali, NOAA</a:t>
            </a:r>
            <a:endParaRPr lang="en-US" sz="1600" i="1" dirty="0" smtClean="0">
              <a:solidFill>
                <a:srgbClr val="C0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45681"/>
            <a:ext cx="9258300" cy="8928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Action: NOAA to investigate the mirroring of EUMETSAT products on the   	NOAA server </a:t>
            </a:r>
          </a:p>
          <a:p>
            <a:pPr>
              <a:buNone/>
            </a:pPr>
            <a:endParaRPr lang="en-US" b="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46555" y="4965364"/>
            <a:ext cx="8915400" cy="8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893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Introduction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9000" y="2324100"/>
            <a:ext cx="1981200" cy="176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4600" y="3098800"/>
            <a:ext cx="1270000" cy="1282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has a robust FTP Server.</a:t>
            </a:r>
          </a:p>
          <a:p>
            <a:r>
              <a:rPr lang="en-US" dirty="0" smtClean="0"/>
              <a:t>Directory structure was created on a disk mounted on FTP Server. </a:t>
            </a:r>
          </a:p>
          <a:p>
            <a:r>
              <a:rPr lang="en-US" dirty="0" smtClean="0"/>
              <a:t>GSICS Products are downloaded via </a:t>
            </a:r>
            <a:r>
              <a:rPr lang="en-US" dirty="0" err="1" smtClean="0"/>
              <a:t>wget</a:t>
            </a:r>
            <a:r>
              <a:rPr lang="en-US" dirty="0" smtClean="0"/>
              <a:t> onto this directory structure once each month.</a:t>
            </a:r>
          </a:p>
          <a:p>
            <a:r>
              <a:rPr lang="en-US" dirty="0" smtClean="0"/>
              <a:t>Currently NOAA has approved enough disk area to copy entire time length of  GSICS data files and update them monthly.</a:t>
            </a:r>
          </a:p>
          <a:p>
            <a:endParaRPr lang="en-US" dirty="0" smtClean="0"/>
          </a:p>
          <a:p>
            <a:r>
              <a:rPr lang="en-US" dirty="0" smtClean="0"/>
              <a:t>Access to mirror  click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NOAA is sorting out security issues. Most likely system would be up </a:t>
            </a:r>
            <a:r>
              <a:rPr lang="en-US" smtClean="0"/>
              <a:t>in January, 2018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Server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400" y="2921007"/>
            <a:ext cx="1752600" cy="5460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186731</TotalTime>
  <Words>94</Words>
  <Application>Microsoft Office PowerPoint</Application>
  <PresentationFormat>A4 Paper (210x297 mm)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Tahoma</vt:lpstr>
      <vt:lpstr>Times New Roman</vt:lpstr>
      <vt:lpstr>Office Theme</vt:lpstr>
      <vt:lpstr>  Mirroring of GSICS Products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5551</cp:revision>
  <cp:lastPrinted>2006-03-06T14:11:17Z</cp:lastPrinted>
  <dcterms:created xsi:type="dcterms:W3CDTF">2010-09-10T00:53:07Z</dcterms:created>
  <dcterms:modified xsi:type="dcterms:W3CDTF">2017-11-08T04:29:09Z</dcterms:modified>
</cp:coreProperties>
</file>