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23" r:id="rId3"/>
    <p:sldId id="422" r:id="rId4"/>
    <p:sldId id="42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C0D6-BEDB-4E86-B7E7-7FDE5541251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DBDF0-F7DC-4E73-9251-1F78FE916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BDF0-F7DC-4E73-9251-1F78FE916C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EBB-558F-4862-B8F9-9882482C8BD5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>
                <a:solidFill>
                  <a:srgbClr val="002060"/>
                </a:solidFill>
              </a:defRPr>
            </a:lvl2pPr>
            <a:lvl3pPr>
              <a:defRPr sz="1400" b="1">
                <a:solidFill>
                  <a:srgbClr val="C00000"/>
                </a:solidFill>
              </a:defRPr>
            </a:lvl3pPr>
            <a:lvl4pPr>
              <a:defRPr sz="1000" b="1">
                <a:solidFill>
                  <a:srgbClr val="FF000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7E3-6AD0-4FB9-A9CD-25ED301CE136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CB19-F662-4BE9-AC4F-2A671BFF0D79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E326-3D4E-4230-940F-B935701198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OES-R_LOGO_SMAL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53400" y="152400"/>
            <a:ext cx="914400" cy="685800"/>
          </a:xfrm>
          <a:prstGeom prst="rect">
            <a:avLst/>
          </a:prstGeom>
        </p:spPr>
      </p:pic>
      <p:pic>
        <p:nvPicPr>
          <p:cNvPr id="11" name="Picture 10" descr="noaa-logo-144x144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Detections of Radiometric Calibration Update</a:t>
            </a:r>
            <a:r>
              <a:rPr lang="en-US" dirty="0" smtClean="0"/>
              <a:t>/</a:t>
            </a:r>
            <a:r>
              <a:rPr lang="en-US" dirty="0" smtClean="0"/>
              <a:t>Anomaly with ABI vs. </a:t>
            </a:r>
            <a:r>
              <a:rPr lang="en-US" dirty="0" err="1" smtClean="0"/>
              <a:t>CrIS</a:t>
            </a:r>
            <a:r>
              <a:rPr lang="en-US" dirty="0" smtClean="0"/>
              <a:t>/IASI </a:t>
            </a:r>
            <a:r>
              <a:rPr lang="en-US" dirty="0" smtClean="0"/>
              <a:t>IR </a:t>
            </a:r>
            <a:r>
              <a:rPr lang="en-US" dirty="0" smtClean="0"/>
              <a:t>Inter-Calibration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9906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Fangfang</a:t>
            </a:r>
            <a:r>
              <a:rPr lang="en-US" dirty="0" smtClean="0">
                <a:solidFill>
                  <a:srgbClr val="0070C0"/>
                </a:solidFill>
              </a:rPr>
              <a:t> Yu</a:t>
            </a:r>
            <a:r>
              <a:rPr lang="en-US" baseline="30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Xiangqian</a:t>
            </a:r>
            <a:r>
              <a:rPr lang="en-US" dirty="0" smtClean="0">
                <a:solidFill>
                  <a:srgbClr val="0070C0"/>
                </a:solidFill>
              </a:rPr>
              <a:t> Wu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6BC-F874-4C8F-A107-27A46F9558B2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0182" y="6251594"/>
            <a:ext cx="8179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GOES-16 is not declared operational.  The ABI data are currently experimental and still undergoing testing.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2" y="5318125"/>
            <a:ext cx="6172198" cy="396875"/>
          </a:xfrm>
        </p:spPr>
        <p:txBody>
          <a:bodyPr/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12/14/2017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1542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1: ERT, </a:t>
            </a:r>
            <a:r>
              <a:rPr lang="en-US" b="1" dirty="0" err="1" smtClean="0"/>
              <a:t>Inc@NOAA</a:t>
            </a:r>
            <a:r>
              <a:rPr lang="en-US" b="1" dirty="0" smtClean="0"/>
              <a:t>/NESDIS/STAR</a:t>
            </a:r>
          </a:p>
          <a:p>
            <a:pPr algn="ctr"/>
            <a:r>
              <a:rPr lang="en-US" b="1" dirty="0" smtClean="0"/>
              <a:t>2: NOAA/NESDIS/Center for Satellite Application and Research (STAR)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GEO-LEO Inter-Calibration for ABI MIR Bands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4" y="914400"/>
            <a:ext cx="4577715" cy="2057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7E3-6AD0-4FB9-A9CD-25ED301CE136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875" y="914400"/>
            <a:ext cx="4425125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4" y="2895600"/>
            <a:ext cx="4577715" cy="205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875" y="2895600"/>
            <a:ext cx="4425125" cy="1981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5" y="4957376"/>
            <a:ext cx="4577714" cy="1826517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4038600" y="990600"/>
            <a:ext cx="0" cy="548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305800" y="990600"/>
            <a:ext cx="0" cy="3505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5895201"/>
            <a:ext cx="3726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10/19/2017: updates of ABI Scan mirror Emissivity LUTs</a:t>
            </a:r>
            <a:endParaRPr lang="en-US" sz="12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038600" y="5562600"/>
            <a:ext cx="1219200" cy="3326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778116" y="4548524"/>
            <a:ext cx="527684" cy="13221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38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GEO-LEO Inter-Calibration for ABI </a:t>
            </a:r>
            <a:r>
              <a:rPr lang="en-US" dirty="0" smtClean="0"/>
              <a:t>LIR </a:t>
            </a:r>
            <a:r>
              <a:rPr lang="en-US" dirty="0"/>
              <a:t>Bands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3303" y="6661871"/>
            <a:ext cx="1200697" cy="119929"/>
          </a:xfrm>
        </p:spPr>
        <p:txBody>
          <a:bodyPr/>
          <a:lstStyle/>
          <a:p>
            <a:fld id="{A562E326-3D4E-4230-940F-B935701198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184"/>
            <a:ext cx="4648199" cy="2057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04184"/>
            <a:ext cx="4724400" cy="2057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19400"/>
            <a:ext cx="4648199" cy="2057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819400"/>
            <a:ext cx="4724400" cy="2057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00"/>
            <a:ext cx="4648197" cy="20574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3810000" y="990600"/>
            <a:ext cx="0" cy="548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53400" y="1066800"/>
            <a:ext cx="0" cy="3505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95600" y="1066800"/>
            <a:ext cx="0" cy="548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381301" y="1066800"/>
            <a:ext cx="10099" cy="3505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84067" y="5895201"/>
            <a:ext cx="3726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10/19/2017: updates of ABI Scan mirror Emissivity LUTs</a:t>
            </a:r>
            <a:endParaRPr lang="en-US" sz="1200" b="1" dirty="0"/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 flipV="1">
            <a:off x="3810001" y="5995232"/>
            <a:ext cx="1074066" cy="384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556783" y="4548524"/>
            <a:ext cx="527684" cy="13221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84067" y="5257800"/>
            <a:ext cx="3417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08/02/2017: </a:t>
            </a:r>
            <a:r>
              <a:rPr lang="en-US" sz="1200" b="1" dirty="0" err="1" smtClean="0"/>
              <a:t>Metop</a:t>
            </a:r>
            <a:r>
              <a:rPr lang="en-US" sz="1200" b="1" dirty="0" smtClean="0"/>
              <a:t>-B IASI non-linearity correction</a:t>
            </a:r>
            <a:endParaRPr lang="en-US" sz="12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2971800" y="4876800"/>
            <a:ext cx="1988466" cy="533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57280" y="4492566"/>
            <a:ext cx="234120" cy="841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810000" y="17526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38600" y="1371600"/>
            <a:ext cx="76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99060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update of </a:t>
            </a:r>
            <a:r>
              <a:rPr lang="en-US" dirty="0" err="1" smtClean="0"/>
              <a:t>Metop</a:t>
            </a:r>
            <a:r>
              <a:rPr lang="en-US" dirty="0" smtClean="0"/>
              <a:t>-B IASI ground processing can be detected at the ABI LWIR bands using the daily mean Tb bias</a:t>
            </a:r>
          </a:p>
          <a:p>
            <a:pPr lvl="1"/>
            <a:r>
              <a:rPr lang="en-US" dirty="0" smtClean="0"/>
              <a:t>Both ABI and IASI are very stable</a:t>
            </a:r>
          </a:p>
          <a:p>
            <a:pPr lvl="1"/>
            <a:r>
              <a:rPr lang="en-US" dirty="0" smtClean="0"/>
              <a:t>Magnitude of the Tb bias jump is channel dependent</a:t>
            </a:r>
          </a:p>
          <a:p>
            <a:pPr lvl="1"/>
            <a:endParaRPr lang="en-US" dirty="0"/>
          </a:p>
          <a:p>
            <a:r>
              <a:rPr lang="en-US" dirty="0" smtClean="0"/>
              <a:t>The residual of ABI scan mirror spatial uniformity corrections amplify the impact</a:t>
            </a:r>
          </a:p>
          <a:p>
            <a:pPr lvl="1"/>
            <a:r>
              <a:rPr lang="en-US" dirty="0" smtClean="0"/>
              <a:t>Observed from August 1 – Oct. 19, 2017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Update of the ABI scan mirror emissivity LUTs reduced the ABI Tb bias to </a:t>
            </a:r>
            <a:r>
              <a:rPr lang="en-US" dirty="0" err="1" smtClean="0"/>
              <a:t>CrIS</a:t>
            </a:r>
            <a:r>
              <a:rPr lang="en-US" dirty="0" smtClean="0"/>
              <a:t> and IASI, as expected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00050"/>
            <a:r>
              <a:rPr lang="en-US" dirty="0" smtClean="0"/>
              <a:t>Need more study on B12 (9.6um) as Tb bias to </a:t>
            </a:r>
            <a:r>
              <a:rPr lang="en-US" dirty="0" err="1" smtClean="0"/>
              <a:t>CrIS</a:t>
            </a:r>
            <a:r>
              <a:rPr lang="en-US" dirty="0" smtClean="0"/>
              <a:t> and IASI is slightly larger than the other bands</a:t>
            </a:r>
          </a:p>
          <a:p>
            <a:pPr marL="4000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7E3-6AD0-4FB9-A9CD-25ED301CE136}" type="datetime1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2E326-3D4E-4230-940F-B935701198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6193</TotalTime>
  <Words>198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Detections of Radiometric Calibration Update/Anomaly with ABI vs. CrIS/IASI IR Inter-Calibration</vt:lpstr>
      <vt:lpstr>GEO-LEO Inter-Calibration for ABI MIR Bands</vt:lpstr>
      <vt:lpstr>GEO-LEO Inter-Calibration for ABI LIR Bands</vt:lpstr>
      <vt:lpstr>Summary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Fang-fang Yu</cp:lastModifiedBy>
  <cp:revision>841</cp:revision>
  <dcterms:created xsi:type="dcterms:W3CDTF">2016-08-12T15:38:50Z</dcterms:created>
  <dcterms:modified xsi:type="dcterms:W3CDTF">2017-12-13T17:45:17Z</dcterms:modified>
</cp:coreProperties>
</file>