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425" r:id="rId3"/>
    <p:sldId id="426" r:id="rId4"/>
    <p:sldId id="42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CC0D6-BEDB-4E86-B7E7-7FDE5541251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DBDF0-F7DC-4E73-9251-1F78FE916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36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DBDF0-F7DC-4E73-9251-1F78FE916C8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61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EEBB-558F-4862-B8F9-9882482C8BD5}" type="datetime1">
              <a:rPr lang="en-US" smtClean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E326-3D4E-4230-940F-B93570119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>
                <a:solidFill>
                  <a:srgbClr val="002060"/>
                </a:solidFill>
              </a:defRPr>
            </a:lvl2pPr>
            <a:lvl3pPr>
              <a:defRPr sz="1400" b="1">
                <a:solidFill>
                  <a:srgbClr val="C00000"/>
                </a:solidFill>
              </a:defRPr>
            </a:lvl3pPr>
            <a:lvl4pPr>
              <a:defRPr sz="1000" b="1">
                <a:solidFill>
                  <a:srgbClr val="FF0000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B7E3-6AD0-4FB9-A9CD-25ED301CE136}" type="datetime1">
              <a:rPr lang="en-US" smtClean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E326-3D4E-4230-940F-B93570119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325"/>
            <a:ext cx="2133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1CB19-F662-4BE9-AC4F-2A671BFF0D79}" type="datetime1">
              <a:rPr lang="en-US" smtClean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37325"/>
            <a:ext cx="2895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37325"/>
            <a:ext cx="2133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2E326-3D4E-4230-940F-B935701198D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914400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GOES-R_LOGO_SMALL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153400" y="152400"/>
            <a:ext cx="914400" cy="685800"/>
          </a:xfrm>
          <a:prstGeom prst="rect">
            <a:avLst/>
          </a:prstGeom>
        </p:spPr>
      </p:pic>
      <p:pic>
        <p:nvPicPr>
          <p:cNvPr id="11" name="Picture 10" descr="noaa-logo-144x144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600200"/>
            <a:ext cx="86868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Detections of Radiometric Calibration Update/Anomaly with ABI vs. </a:t>
            </a:r>
            <a:r>
              <a:rPr lang="en-US" dirty="0" err="1"/>
              <a:t>CrIS</a:t>
            </a:r>
            <a:r>
              <a:rPr lang="en-US" dirty="0"/>
              <a:t>/IASI IR Inter-Calibration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990600"/>
          </a:xfrm>
        </p:spPr>
        <p:txBody>
          <a:bodyPr/>
          <a:lstStyle/>
          <a:p>
            <a:r>
              <a:rPr lang="en-US" dirty="0" err="1">
                <a:solidFill>
                  <a:srgbClr val="0070C0"/>
                </a:solidFill>
              </a:rPr>
              <a:t>Fangfang</a:t>
            </a:r>
            <a:r>
              <a:rPr lang="en-US" dirty="0">
                <a:solidFill>
                  <a:srgbClr val="0070C0"/>
                </a:solidFill>
              </a:rPr>
              <a:t> Yu</a:t>
            </a:r>
            <a:r>
              <a:rPr lang="en-US" baseline="30000" dirty="0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</a:rPr>
              <a:t> and </a:t>
            </a:r>
            <a:r>
              <a:rPr lang="en-US" dirty="0" err="1">
                <a:solidFill>
                  <a:srgbClr val="0070C0"/>
                </a:solidFill>
              </a:rPr>
              <a:t>Xiangqian</a:t>
            </a:r>
            <a:r>
              <a:rPr lang="en-US" dirty="0">
                <a:solidFill>
                  <a:srgbClr val="0070C0"/>
                </a:solidFill>
              </a:rPr>
              <a:t> Wu</a:t>
            </a:r>
            <a:r>
              <a:rPr lang="en-US" baseline="30000" dirty="0">
                <a:solidFill>
                  <a:srgbClr val="0070C0"/>
                </a:solidFill>
              </a:rPr>
              <a:t>2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16BC-F874-4C8F-A107-27A46F9558B2}" type="datetime1">
              <a:rPr lang="en-US" smtClean="0"/>
              <a:t>3/21/2018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E326-3D4E-4230-940F-B935701198D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71600" y="4154269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1: ERT, </a:t>
            </a:r>
            <a:r>
              <a:rPr lang="en-US" b="1" dirty="0" err="1"/>
              <a:t>Inc@NOAA</a:t>
            </a:r>
            <a:r>
              <a:rPr lang="en-US" b="1" dirty="0"/>
              <a:t>/NESDIS/STAR</a:t>
            </a:r>
          </a:p>
          <a:p>
            <a:pPr algn="ctr"/>
            <a:r>
              <a:rPr lang="en-US" b="1" dirty="0"/>
              <a:t>2: NOAA/NESDIS/Center for Satellite Application and Research (STAR)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699" y="149787"/>
            <a:ext cx="4484301" cy="22393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54" y="2362038"/>
            <a:ext cx="4484301" cy="223935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027" y="2383427"/>
            <a:ext cx="4484301" cy="223935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40" y="4624842"/>
            <a:ext cx="4484301" cy="223935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54" y="107010"/>
            <a:ext cx="4484301" cy="2239351"/>
          </a:xfrm>
          <a:prstGeom prst="rect">
            <a:avLst/>
          </a:prstGeom>
        </p:spPr>
      </p:pic>
      <p:cxnSp>
        <p:nvCxnSpPr>
          <p:cNvPr id="15" name="Straight Arrow Connector 14"/>
          <p:cNvCxnSpPr>
            <a:stCxn id="19" idx="1"/>
          </p:cNvCxnSpPr>
          <p:nvPr/>
        </p:nvCxnSpPr>
        <p:spPr>
          <a:xfrm flipH="1" flipV="1">
            <a:off x="3105072" y="5500300"/>
            <a:ext cx="1778995" cy="5334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9" idx="0"/>
          </p:cNvCxnSpPr>
          <p:nvPr/>
        </p:nvCxnSpPr>
        <p:spPr>
          <a:xfrm flipV="1">
            <a:off x="6747334" y="4517545"/>
            <a:ext cx="785898" cy="13776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084217" y="103518"/>
            <a:ext cx="20855" cy="637348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7550244" y="255020"/>
            <a:ext cx="33933" cy="41590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884067" y="5895201"/>
            <a:ext cx="37265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10/19/2017: updates of ABI Scan mirror Emissivity LUTs</a:t>
            </a:r>
          </a:p>
        </p:txBody>
      </p:sp>
    </p:spTree>
    <p:extLst>
      <p:ext uri="{BB962C8B-B14F-4D97-AF65-F5344CB8AC3E}">
        <p14:creationId xmlns:p14="http://schemas.microsoft.com/office/powerpoint/2010/main" val="2612538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5" y="4547424"/>
            <a:ext cx="4598404" cy="229633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5" y="29140"/>
            <a:ext cx="4598404" cy="22963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596" y="103518"/>
            <a:ext cx="4598404" cy="229633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5" y="2325471"/>
            <a:ext cx="4598404" cy="22963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880" y="2474227"/>
            <a:ext cx="4598404" cy="2296331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 flipV="1">
            <a:off x="3045717" y="103518"/>
            <a:ext cx="20855" cy="637348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388236" y="103518"/>
            <a:ext cx="20855" cy="637348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6878082" y="266245"/>
            <a:ext cx="33933" cy="41590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904922" y="6081340"/>
            <a:ext cx="37265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10/19/2017: updates of ABI Scan mirror Emissivity LUTs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45596" y="5259238"/>
            <a:ext cx="3597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08/02/2017: </a:t>
            </a:r>
            <a:r>
              <a:rPr lang="en-US" sz="1200" b="1" dirty="0" err="1"/>
              <a:t>Metop</a:t>
            </a:r>
            <a:r>
              <a:rPr lang="en-US" sz="1200" b="1" dirty="0"/>
              <a:t>-B IASI non-linearity correction update for its long-wavelength band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7511744" y="255020"/>
            <a:ext cx="33933" cy="41590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2409091" y="4823883"/>
            <a:ext cx="1988466" cy="5334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594571" y="4439649"/>
            <a:ext cx="234120" cy="84143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8" idx="1"/>
          </p:cNvCxnSpPr>
          <p:nvPr/>
        </p:nvCxnSpPr>
        <p:spPr>
          <a:xfrm flipH="1" flipV="1">
            <a:off x="3066572" y="5989640"/>
            <a:ext cx="1838350" cy="2302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7093819" y="4659039"/>
            <a:ext cx="417925" cy="136587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2441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Double difference method is very valuable to detect and validate possible change in instrument calibration</a:t>
            </a:r>
          </a:p>
          <a:p>
            <a:pPr lvl="1"/>
            <a:r>
              <a:rPr lang="en-US" dirty="0"/>
              <a:t>The update of </a:t>
            </a:r>
            <a:r>
              <a:rPr lang="en-US" dirty="0" err="1"/>
              <a:t>Metop</a:t>
            </a:r>
            <a:r>
              <a:rPr lang="en-US" dirty="0"/>
              <a:t>-B IASI and ABI ground processing can be detected with the daily mean Tb bias</a:t>
            </a:r>
          </a:p>
          <a:p>
            <a:pPr lvl="2"/>
            <a:r>
              <a:rPr lang="en-US" dirty="0"/>
              <a:t>Both ABI and IASI are very stable</a:t>
            </a:r>
          </a:p>
          <a:p>
            <a:pPr lvl="1"/>
            <a:endParaRPr lang="en-US" dirty="0"/>
          </a:p>
          <a:p>
            <a:r>
              <a:rPr lang="en-US" dirty="0"/>
              <a:t>Double difference results can be affected with uncertainty in the transfer instrument measurement</a:t>
            </a:r>
          </a:p>
          <a:p>
            <a:pPr lvl="1"/>
            <a:r>
              <a:rPr lang="en-US" dirty="0"/>
              <a:t>The residual of ABI scan mirror spatial uniformity corrections amplify the impact</a:t>
            </a:r>
          </a:p>
          <a:p>
            <a:pPr lvl="2"/>
            <a:r>
              <a:rPr lang="en-US" dirty="0"/>
              <a:t>Observed from August 1 – Oct. 19, 2017</a:t>
            </a:r>
          </a:p>
          <a:p>
            <a:pPr lvl="1"/>
            <a:r>
              <a:rPr lang="en-US" dirty="0"/>
              <a:t>Update of the ABI scan mirror emissivity LUTs reduced the ABI Tb bias to </a:t>
            </a:r>
            <a:r>
              <a:rPr lang="en-US" dirty="0" err="1"/>
              <a:t>CrIS</a:t>
            </a:r>
            <a:r>
              <a:rPr lang="en-US" dirty="0"/>
              <a:t> and IASI, as expected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B7E3-6AD0-4FB9-A9CD-25ED301CE136}" type="datetime1">
              <a:rPr lang="en-US" smtClean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E326-3D4E-4230-940F-B935701198D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6219</TotalTime>
  <Words>177</Words>
  <Application>Microsoft Office PowerPoint</Application>
  <PresentationFormat>On-screen Show (4:3)</PresentationFormat>
  <Paragraphs>21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Detections of Radiometric Calibration Update/Anomaly with ABI vs. CrIS/IASI IR Inter-Calibration</vt:lpstr>
      <vt:lpstr>PowerPoint Presentation</vt:lpstr>
      <vt:lpstr>PowerPoint Presentation</vt:lpstr>
      <vt:lpstr>Summary</vt:lpstr>
    </vt:vector>
  </TitlesOfParts>
  <Company>NOAA / NESDIS / STAR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fyu</dc:creator>
  <cp:lastModifiedBy>fangfang yu</cp:lastModifiedBy>
  <cp:revision>853</cp:revision>
  <dcterms:created xsi:type="dcterms:W3CDTF">2016-08-12T15:38:50Z</dcterms:created>
  <dcterms:modified xsi:type="dcterms:W3CDTF">2018-03-21T03:49:25Z</dcterms:modified>
</cp:coreProperties>
</file>