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1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4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9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2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3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34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5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6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37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8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9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0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1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2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43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4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5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6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7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8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9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50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5"/>
    <p:sldMasterId id="2147483676" r:id="rId6"/>
    <p:sldMasterId id="2147483687" r:id="rId7"/>
    <p:sldMasterId id="2147483698" r:id="rId8"/>
    <p:sldMasterId id="2147483709" r:id="rId9"/>
    <p:sldMasterId id="2147483720" r:id="rId10"/>
    <p:sldMasterId id="2147483731" r:id="rId11"/>
    <p:sldMasterId id="2147483742" r:id="rId12"/>
    <p:sldMasterId id="2147483753" r:id="rId13"/>
    <p:sldMasterId id="2147483776" r:id="rId14"/>
    <p:sldMasterId id="2147483788" r:id="rId15"/>
    <p:sldMasterId id="2147483799" r:id="rId16"/>
    <p:sldMasterId id="2147483810" r:id="rId17"/>
    <p:sldMasterId id="2147483821" r:id="rId18"/>
    <p:sldMasterId id="2147483832" r:id="rId19"/>
    <p:sldMasterId id="2147483843" r:id="rId20"/>
    <p:sldMasterId id="2147483854" r:id="rId21"/>
    <p:sldMasterId id="2147483865" r:id="rId22"/>
    <p:sldMasterId id="2147483876" r:id="rId23"/>
    <p:sldMasterId id="2147483887" r:id="rId24"/>
    <p:sldMasterId id="2147483898" r:id="rId25"/>
    <p:sldMasterId id="2147483909" r:id="rId26"/>
    <p:sldMasterId id="2147483920" r:id="rId27"/>
    <p:sldMasterId id="2147483931" r:id="rId28"/>
    <p:sldMasterId id="2147483953" r:id="rId29"/>
    <p:sldMasterId id="2147483964" r:id="rId30"/>
    <p:sldMasterId id="2147483975" r:id="rId31"/>
    <p:sldMasterId id="2147483986" r:id="rId32"/>
    <p:sldMasterId id="2147483997" r:id="rId33"/>
    <p:sldMasterId id="2147484008" r:id="rId34"/>
    <p:sldMasterId id="2147484019" r:id="rId35"/>
    <p:sldMasterId id="2147484030" r:id="rId36"/>
    <p:sldMasterId id="2147484041" r:id="rId37"/>
    <p:sldMasterId id="2147484052" r:id="rId38"/>
    <p:sldMasterId id="2147484063" r:id="rId39"/>
    <p:sldMasterId id="2147484074" r:id="rId40"/>
    <p:sldMasterId id="2147484085" r:id="rId41"/>
    <p:sldMasterId id="2147484096" r:id="rId42"/>
    <p:sldMasterId id="2147484107" r:id="rId43"/>
    <p:sldMasterId id="2147484118" r:id="rId44"/>
    <p:sldMasterId id="2147484129" r:id="rId45"/>
    <p:sldMasterId id="2147484140" r:id="rId46"/>
    <p:sldMasterId id="2147484151" r:id="rId47"/>
    <p:sldMasterId id="2147484178" r:id="rId48"/>
    <p:sldMasterId id="2147484205" r:id="rId49"/>
    <p:sldMasterId id="2147484216" r:id="rId50"/>
    <p:sldMasterId id="2147484227" r:id="rId51"/>
    <p:sldMasterId id="2147484238" r:id="rId52"/>
    <p:sldMasterId id="2147484249" r:id="rId53"/>
    <p:sldMasterId id="2147484271" r:id="rId54"/>
    <p:sldMasterId id="2147484281" r:id="rId55"/>
  </p:sldMasterIdLst>
  <p:notesMasterIdLst>
    <p:notesMasterId r:id="rId71"/>
  </p:notesMasterIdLst>
  <p:sldIdLst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37" r:id="rId66"/>
    <p:sldId id="438" r:id="rId67"/>
    <p:sldId id="439" r:id="rId68"/>
    <p:sldId id="440" r:id="rId69"/>
    <p:sldId id="441" r:id="rId70"/>
  </p:sldIdLst>
  <p:sldSz cx="9144000" cy="5143500" type="screen16x9"/>
  <p:notesSz cx="6797675" cy="9926638"/>
  <p:defaultTextStyle>
    <a:defPPr marL="0" marR="0" indent="0" algn="l" defTabSz="34254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8564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17129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25693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34254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42818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51383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59947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68512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01" autoAdjust="0"/>
    <p:restoredTop sz="82872" autoAdjust="0"/>
  </p:normalViewPr>
  <p:slideViewPr>
    <p:cSldViewPr>
      <p:cViewPr varScale="1">
        <p:scale>
          <a:sx n="59" d="100"/>
          <a:sy n="59" d="100"/>
        </p:scale>
        <p:origin x="-888" y="-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Master" Target="slideMasters/slideMaster22.xml"/><Relationship Id="rId39" Type="http://schemas.openxmlformats.org/officeDocument/2006/relationships/slideMaster" Target="slideMasters/slideMaster35.xml"/><Relationship Id="rId21" Type="http://schemas.openxmlformats.org/officeDocument/2006/relationships/slideMaster" Target="slideMasters/slideMaster17.xml"/><Relationship Id="rId34" Type="http://schemas.openxmlformats.org/officeDocument/2006/relationships/slideMaster" Target="slideMasters/slideMaster30.xml"/><Relationship Id="rId42" Type="http://schemas.openxmlformats.org/officeDocument/2006/relationships/slideMaster" Target="slideMasters/slideMaster38.xml"/><Relationship Id="rId47" Type="http://schemas.openxmlformats.org/officeDocument/2006/relationships/slideMaster" Target="slideMasters/slideMaster43.xml"/><Relationship Id="rId50" Type="http://schemas.openxmlformats.org/officeDocument/2006/relationships/slideMaster" Target="slideMasters/slideMaster46.xml"/><Relationship Id="rId55" Type="http://schemas.openxmlformats.org/officeDocument/2006/relationships/slideMaster" Target="slideMasters/slideMaster51.xml"/><Relationship Id="rId63" Type="http://schemas.openxmlformats.org/officeDocument/2006/relationships/slide" Target="slides/slide8.xml"/><Relationship Id="rId68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Master" Target="slideMasters/slideMaster25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Master" Target="slideMasters/slideMaster28.xml"/><Relationship Id="rId37" Type="http://schemas.openxmlformats.org/officeDocument/2006/relationships/slideMaster" Target="slideMasters/slideMaster33.xml"/><Relationship Id="rId40" Type="http://schemas.openxmlformats.org/officeDocument/2006/relationships/slideMaster" Target="slideMasters/slideMaster36.xml"/><Relationship Id="rId45" Type="http://schemas.openxmlformats.org/officeDocument/2006/relationships/slideMaster" Target="slideMasters/slideMaster41.xml"/><Relationship Id="rId53" Type="http://schemas.openxmlformats.org/officeDocument/2006/relationships/slideMaster" Target="slideMasters/slideMaster49.xml"/><Relationship Id="rId58" Type="http://schemas.openxmlformats.org/officeDocument/2006/relationships/slide" Target="slides/slide3.xml"/><Relationship Id="rId66" Type="http://schemas.openxmlformats.org/officeDocument/2006/relationships/slide" Target="slides/slide1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Master" Target="slideMasters/slideMaster32.xml"/><Relationship Id="rId49" Type="http://schemas.openxmlformats.org/officeDocument/2006/relationships/slideMaster" Target="slideMasters/slideMaster45.xml"/><Relationship Id="rId57" Type="http://schemas.openxmlformats.org/officeDocument/2006/relationships/slide" Target="slides/slide2.xml"/><Relationship Id="rId61" Type="http://schemas.openxmlformats.org/officeDocument/2006/relationships/slide" Target="slides/slide6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Master" Target="slideMasters/slideMaster27.xml"/><Relationship Id="rId44" Type="http://schemas.openxmlformats.org/officeDocument/2006/relationships/slideMaster" Target="slideMasters/slideMaster40.xml"/><Relationship Id="rId52" Type="http://schemas.openxmlformats.org/officeDocument/2006/relationships/slideMaster" Target="slideMasters/slideMaster48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Master" Target="slideMasters/slideMaster26.xml"/><Relationship Id="rId35" Type="http://schemas.openxmlformats.org/officeDocument/2006/relationships/slideMaster" Target="slideMasters/slideMaster31.xml"/><Relationship Id="rId43" Type="http://schemas.openxmlformats.org/officeDocument/2006/relationships/slideMaster" Target="slideMasters/slideMaster39.xml"/><Relationship Id="rId48" Type="http://schemas.openxmlformats.org/officeDocument/2006/relationships/slideMaster" Target="slideMasters/slideMaster44.xml"/><Relationship Id="rId56" Type="http://schemas.openxmlformats.org/officeDocument/2006/relationships/slide" Target="slides/slide1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8" Type="http://schemas.openxmlformats.org/officeDocument/2006/relationships/slideMaster" Target="slideMasters/slideMaster4.xml"/><Relationship Id="rId51" Type="http://schemas.openxmlformats.org/officeDocument/2006/relationships/slideMaster" Target="slideMasters/slideMaster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Master" Target="slideMasters/slideMaster29.xml"/><Relationship Id="rId38" Type="http://schemas.openxmlformats.org/officeDocument/2006/relationships/slideMaster" Target="slideMasters/slideMaster34.xml"/><Relationship Id="rId46" Type="http://schemas.openxmlformats.org/officeDocument/2006/relationships/slideMaster" Target="slideMasters/slideMaster42.xml"/><Relationship Id="rId59" Type="http://schemas.openxmlformats.org/officeDocument/2006/relationships/slide" Target="slides/slide4.xml"/><Relationship Id="rId67" Type="http://schemas.openxmlformats.org/officeDocument/2006/relationships/slide" Target="slides/slide12.xml"/><Relationship Id="rId20" Type="http://schemas.openxmlformats.org/officeDocument/2006/relationships/slideMaster" Target="slideMasters/slideMaster16.xml"/><Relationship Id="rId41" Type="http://schemas.openxmlformats.org/officeDocument/2006/relationships/slideMaster" Target="slideMasters/slideMaster37.xml"/><Relationship Id="rId54" Type="http://schemas.openxmlformats.org/officeDocument/2006/relationships/slideMaster" Target="slideMasters/slideMaster50.xml"/><Relationship Id="rId62" Type="http://schemas.openxmlformats.org/officeDocument/2006/relationships/slide" Target="slides/slide7.xml"/><Relationship Id="rId70" Type="http://schemas.openxmlformats.org/officeDocument/2006/relationships/slide" Target="slides/slide15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1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64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29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693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54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18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383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59947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12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Depuis</a:t>
            </a:r>
            <a:r>
              <a:rPr lang="en-GB" dirty="0" smtClean="0"/>
              <a:t> </a:t>
            </a:r>
            <a:r>
              <a:rPr lang="en-GB" dirty="0" err="1" smtClean="0"/>
              <a:t>l’instrument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ete</a:t>
            </a:r>
            <a:r>
              <a:rPr lang="en-GB" baseline="0" dirty="0" smtClean="0"/>
              <a:t> calibre au </a:t>
            </a:r>
            <a:r>
              <a:rPr lang="en-GB" baseline="0" dirty="0" err="1" smtClean="0"/>
              <a:t>NPl</a:t>
            </a:r>
            <a:r>
              <a:rPr lang="en-GB" baseline="0" dirty="0" smtClean="0"/>
              <a:t> et a </a:t>
            </a:r>
            <a:r>
              <a:rPr lang="en-GB" baseline="0" dirty="0" err="1" smtClean="0"/>
              <a:t>l’university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valladoide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Result of instrument cal. Now. </a:t>
            </a:r>
          </a:p>
          <a:p>
            <a:r>
              <a:rPr lang="en-GB" baseline="0" dirty="0" smtClean="0"/>
              <a:t>Entre now et la fin on fait des </a:t>
            </a:r>
            <a:r>
              <a:rPr lang="en-GB" baseline="0" dirty="0" err="1" smtClean="0"/>
              <a:t>mesures</a:t>
            </a:r>
            <a:r>
              <a:rPr lang="en-GB" baseline="0" dirty="0" smtClean="0"/>
              <a:t> et on fait un </a:t>
            </a:r>
            <a:r>
              <a:rPr lang="en-GB" baseline="0" dirty="0" err="1" smtClean="0"/>
              <a:t>modele</a:t>
            </a:r>
            <a:r>
              <a:rPr lang="en-GB" baseline="0" dirty="0" smtClean="0"/>
              <a:t> base sur </a:t>
            </a:r>
            <a:r>
              <a:rPr lang="en-GB" baseline="0" dirty="0" err="1" smtClean="0"/>
              <a:t>rolo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usgs</a:t>
            </a:r>
            <a:r>
              <a:rPr lang="en-GB" baseline="0" dirty="0" smtClean="0"/>
              <a:t>). </a:t>
            </a:r>
          </a:p>
          <a:p>
            <a:r>
              <a:rPr lang="en-GB" baseline="0" dirty="0" err="1" smtClean="0"/>
              <a:t>Glod</a:t>
            </a:r>
            <a:r>
              <a:rPr lang="en-GB" baseline="0" dirty="0" smtClean="0"/>
              <a:t>: ensemble des </a:t>
            </a:r>
            <a:r>
              <a:rPr lang="en-GB" baseline="0" dirty="0" err="1" smtClean="0"/>
              <a:t>donnees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commun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gsics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modis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pleiades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proba</a:t>
            </a:r>
            <a:r>
              <a:rPr lang="en-GB" baseline="0" dirty="0" smtClean="0"/>
              <a:t>).</a:t>
            </a:r>
          </a:p>
          <a:p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etre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utiles</a:t>
            </a:r>
            <a:r>
              <a:rPr lang="en-GB" baseline="0" dirty="0" smtClean="0"/>
              <a:t> de demander des </a:t>
            </a:r>
            <a:r>
              <a:rPr lang="en-GB" baseline="0" dirty="0" err="1" smtClean="0"/>
              <a:t>donnees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glod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on s engage a </a:t>
            </a:r>
            <a:r>
              <a:rPr lang="en-GB" baseline="0" dirty="0" err="1" smtClean="0"/>
              <a:t>contribuer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glod</a:t>
            </a:r>
            <a:r>
              <a:rPr lang="en-GB" baseline="0" dirty="0" smtClean="0"/>
              <a:t> (a la fin).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1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Wp</a:t>
            </a:r>
            <a:r>
              <a:rPr lang="en-GB" dirty="0" smtClean="0"/>
              <a:t> finalised</a:t>
            </a:r>
            <a:r>
              <a:rPr lang="en-GB" baseline="0" dirty="0" smtClean="0"/>
              <a:t> waiting for report. </a:t>
            </a:r>
          </a:p>
          <a:p>
            <a:r>
              <a:rPr lang="en-GB" baseline="0" dirty="0" smtClean="0"/>
              <a:t>Rapport available at the end. 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7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at </a:t>
            </a:r>
            <a:r>
              <a:rPr lang="en-GB" dirty="0" err="1" smtClean="0"/>
              <a:t>izana</a:t>
            </a:r>
            <a:r>
              <a:rPr lang="en-GB" dirty="0" smtClean="0"/>
              <a:t> just</a:t>
            </a:r>
            <a:r>
              <a:rPr lang="en-GB" baseline="0" dirty="0" smtClean="0"/>
              <a:t> done.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35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Wp</a:t>
            </a:r>
            <a:r>
              <a:rPr lang="en-GB" dirty="0" smtClean="0"/>
              <a:t> 2000 start now. Monday 19 march.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1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smtClean="0"/>
              <a:t>Might require iterative use of lunar irradiance model</a:t>
            </a:r>
            <a:endParaRPr lang="en-GB" sz="1200" dirty="0" smtClean="0"/>
          </a:p>
          <a:p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suis</a:t>
            </a:r>
            <a:r>
              <a:rPr lang="en-GB" dirty="0" smtClean="0"/>
              <a:t> la lune pendant la </a:t>
            </a:r>
            <a:r>
              <a:rPr lang="en-GB" dirty="0" err="1" smtClean="0"/>
              <a:t>nuit</a:t>
            </a:r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7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ASD / Pandora-2S</a:t>
            </a:r>
            <a:r>
              <a:rPr lang="en-GB" baseline="0" dirty="0" smtClean="0"/>
              <a:t> : </a:t>
            </a:r>
            <a:r>
              <a:rPr lang="en-GB" dirty="0" smtClean="0"/>
              <a:t>Utilise pour l hyperspectral.</a:t>
            </a:r>
          </a:p>
          <a:p>
            <a:r>
              <a:rPr lang="en-GB" dirty="0" smtClean="0"/>
              <a:t>New vs previous =</a:t>
            </a:r>
            <a:r>
              <a:rPr lang="en-GB" baseline="0" dirty="0" smtClean="0"/>
              <a:t> capacity </a:t>
            </a:r>
            <a:r>
              <a:rPr lang="en-GB" baseline="0" dirty="0" err="1" smtClean="0"/>
              <a:t>polarimetric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7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 of </a:t>
            </a:r>
            <a:r>
              <a:rPr lang="en-GB" dirty="0" err="1" smtClean="0"/>
              <a:t>aeronet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Ils</a:t>
            </a:r>
            <a:r>
              <a:rPr lang="en-GB" dirty="0" smtClean="0"/>
              <a:t> </a:t>
            </a:r>
            <a:r>
              <a:rPr lang="en-GB" dirty="0" err="1" smtClean="0"/>
              <a:t>ont</a:t>
            </a:r>
            <a:r>
              <a:rPr lang="en-GB" dirty="0" smtClean="0"/>
              <a:t> l habitude de faire du qc et </a:t>
            </a:r>
            <a:r>
              <a:rPr lang="en-GB" dirty="0" err="1" smtClean="0"/>
              <a:t>controle</a:t>
            </a:r>
            <a:r>
              <a:rPr lang="en-GB" dirty="0" smtClean="0"/>
              <a:t> de </a:t>
            </a:r>
            <a:r>
              <a:rPr lang="en-GB" dirty="0" err="1" smtClean="0"/>
              <a:t>donnees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73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 </a:t>
            </a:r>
            <a:r>
              <a:rPr lang="en-GB" dirty="0" err="1" smtClean="0"/>
              <a:t>contribue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glod</a:t>
            </a:r>
            <a:r>
              <a:rPr lang="en-GB" baseline="0" dirty="0" smtClean="0"/>
              <a:t>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Name of the model to come. </a:t>
            </a:r>
          </a:p>
          <a:p>
            <a:r>
              <a:rPr lang="en-GB" dirty="0" smtClean="0"/>
              <a:t>Giro used for </a:t>
            </a:r>
            <a:r>
              <a:rPr lang="en-GB" dirty="0" err="1" smtClean="0"/>
              <a:t>intercomparison</a:t>
            </a:r>
            <a:r>
              <a:rPr lang="en-GB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582" y="9428952"/>
            <a:ext cx="2945557" cy="4959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110.jpe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10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5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10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4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4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5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5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5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5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5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10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5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130.png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18" Type="http://schemas.openxmlformats.org/officeDocument/2006/relationships/image" Target="../media/image143.png"/><Relationship Id="rId26" Type="http://schemas.openxmlformats.org/officeDocument/2006/relationships/image" Target="../media/image150.png"/><Relationship Id="rId3" Type="http://schemas.openxmlformats.org/officeDocument/2006/relationships/image" Target="../media/image133.png"/><Relationship Id="rId21" Type="http://schemas.openxmlformats.org/officeDocument/2006/relationships/image" Target="../media/image145.pn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17" Type="http://schemas.openxmlformats.org/officeDocument/2006/relationships/image" Target="../media/image142.png"/><Relationship Id="rId25" Type="http://schemas.openxmlformats.org/officeDocument/2006/relationships/image" Target="../media/image149.png"/><Relationship Id="rId2" Type="http://schemas.openxmlformats.org/officeDocument/2006/relationships/image" Target="../media/image27.jpeg"/><Relationship Id="rId16" Type="http://schemas.openxmlformats.org/officeDocument/2006/relationships/image" Target="../media/image141.png"/><Relationship Id="rId20" Type="http://schemas.openxmlformats.org/officeDocument/2006/relationships/image" Target="../media/image50.png"/><Relationship Id="rId1" Type="http://schemas.openxmlformats.org/officeDocument/2006/relationships/slideMaster" Target="../slideMasters/slideMaster51.xml"/><Relationship Id="rId6" Type="http://schemas.openxmlformats.org/officeDocument/2006/relationships/image" Target="../media/image36.png"/><Relationship Id="rId11" Type="http://schemas.openxmlformats.org/officeDocument/2006/relationships/image" Target="../media/image138.png"/><Relationship Id="rId24" Type="http://schemas.openxmlformats.org/officeDocument/2006/relationships/image" Target="../media/image148.png"/><Relationship Id="rId5" Type="http://schemas.openxmlformats.org/officeDocument/2006/relationships/image" Target="../media/image134.png"/><Relationship Id="rId15" Type="http://schemas.openxmlformats.org/officeDocument/2006/relationships/image" Target="../media/image140.png"/><Relationship Id="rId23" Type="http://schemas.openxmlformats.org/officeDocument/2006/relationships/image" Target="../media/image147.png"/><Relationship Id="rId10" Type="http://schemas.openxmlformats.org/officeDocument/2006/relationships/image" Target="../media/image137.png"/><Relationship Id="rId19" Type="http://schemas.openxmlformats.org/officeDocument/2006/relationships/image" Target="../media/image144.png"/><Relationship Id="rId4" Type="http://schemas.openxmlformats.org/officeDocument/2006/relationships/image" Target="../media/image61.png"/><Relationship Id="rId9" Type="http://schemas.openxmlformats.org/officeDocument/2006/relationships/image" Target="../media/image136.png"/><Relationship Id="rId14" Type="http://schemas.openxmlformats.org/officeDocument/2006/relationships/image" Target="../media/image44.png"/><Relationship Id="rId22" Type="http://schemas.openxmlformats.org/officeDocument/2006/relationships/image" Target="../media/image146.png"/><Relationship Id="rId27" Type="http://schemas.openxmlformats.org/officeDocument/2006/relationships/image" Target="../media/image58.png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31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31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0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 anchor="b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24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310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904"/>
            <a:ext cx="584200" cy="423863"/>
          </a:xfrm>
          <a:prstGeom prst="rect">
            <a:avLst/>
          </a:prstGeom>
        </p:spPr>
        <p:txBody>
          <a:bodyPr lIns="91342" tIns="45671" rIns="91342" bIns="45671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40">
              <a:defRPr/>
            </a:pPr>
            <a:fld id="{8A06C2F6-B608-4AAD-BC19-C9F7439202BE}" type="slidenum">
              <a:rPr lang="en-GB" smtClean="0"/>
              <a:pPr algn="l" defTabSz="34254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2759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4136"/>
            <a:ext cx="5932800" cy="238527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4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2100"/>
            </a:lvl2pPr>
            <a:lvl3pPr marL="685647" indent="0">
              <a:buNone/>
              <a:defRPr sz="1800"/>
            </a:lvl3pPr>
            <a:lvl4pPr marL="1028466" indent="0">
              <a:buNone/>
              <a:defRPr sz="1500"/>
            </a:lvl4pPr>
            <a:lvl5pPr marL="1371294" indent="0">
              <a:buNone/>
              <a:defRPr sz="1500"/>
            </a:lvl5pPr>
            <a:lvl6pPr marL="1714113" indent="0">
              <a:buNone/>
              <a:defRPr sz="1500"/>
            </a:lvl6pPr>
            <a:lvl7pPr marL="2056941" indent="0">
              <a:buNone/>
              <a:defRPr sz="1500"/>
            </a:lvl7pPr>
            <a:lvl8pPr marL="2399760" indent="0">
              <a:buNone/>
              <a:defRPr sz="1500"/>
            </a:lvl8pPr>
            <a:lvl9pPr marL="2742579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7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900"/>
            </a:lvl2pPr>
            <a:lvl3pPr marL="685647" indent="0">
              <a:buNone/>
              <a:defRPr sz="800"/>
            </a:lvl3pPr>
            <a:lvl4pPr marL="1028466" indent="0">
              <a:buNone/>
              <a:defRPr sz="700"/>
            </a:lvl4pPr>
            <a:lvl5pPr marL="1371294" indent="0">
              <a:buNone/>
              <a:defRPr sz="700"/>
            </a:lvl5pPr>
            <a:lvl6pPr marL="1714113" indent="0">
              <a:buNone/>
              <a:defRPr sz="700"/>
            </a:lvl6pPr>
            <a:lvl7pPr marL="2056941" indent="0">
              <a:buNone/>
              <a:defRPr sz="700"/>
            </a:lvl7pPr>
            <a:lvl8pPr marL="2399760" indent="0">
              <a:buNone/>
              <a:defRPr sz="700"/>
            </a:lvl8pPr>
            <a:lvl9pPr marL="2742579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590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 descr="1A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 r="2942" b="497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497715"/>
      </p:ext>
    </p:extLst>
  </p:cSld>
  <p:clrMapOvr>
    <a:masterClrMapping/>
  </p:clrMapOvr>
  <p:hf sldNum="0"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166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7391753"/>
      </p:ext>
    </p:extLst>
  </p:cSld>
  <p:clrMapOvr>
    <a:masterClrMapping/>
  </p:clrMapOvr>
  <p:hf sldNum="0"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83"/>
            <a:ext cx="5016500" cy="76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 anchor="b">
            <a:spAutoFit/>
          </a:bodyPr>
          <a:lstStyle/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2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5976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67" indent="-272971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6815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62" indent="0">
              <a:buNone/>
              <a:defRPr sz="1800"/>
            </a:lvl2pPr>
            <a:lvl3pPr marL="914127" indent="0">
              <a:buNone/>
              <a:defRPr sz="1600"/>
            </a:lvl3pPr>
            <a:lvl4pPr marL="1371192" indent="0">
              <a:buNone/>
              <a:defRPr sz="1400"/>
            </a:lvl4pPr>
            <a:lvl5pPr marL="1828252" indent="0">
              <a:buNone/>
              <a:defRPr sz="1400"/>
            </a:lvl5pPr>
            <a:lvl6pPr marL="2285316" indent="0">
              <a:buNone/>
              <a:defRPr sz="1400"/>
            </a:lvl6pPr>
            <a:lvl7pPr marL="2742375" indent="0">
              <a:buNone/>
              <a:defRPr sz="1400"/>
            </a:lvl7pPr>
            <a:lvl8pPr marL="3199440" indent="0">
              <a:buNone/>
              <a:defRPr sz="1400"/>
            </a:lvl8pPr>
            <a:lvl9pPr marL="3656505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8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067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2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5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2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5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7214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0840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52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6" tIns="45668" rIns="91336" bIns="45668" anchor="b">
            <a:spAutoFit/>
          </a:bodyPr>
          <a:lstStyle/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22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2155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3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92" indent="0">
              <a:buNone/>
              <a:defRPr sz="900"/>
            </a:lvl4pPr>
            <a:lvl5pPr marL="1828252" indent="0">
              <a:buNone/>
              <a:defRPr sz="900"/>
            </a:lvl5pPr>
            <a:lvl6pPr marL="2285316" indent="0">
              <a:buNone/>
              <a:defRPr sz="900"/>
            </a:lvl6pPr>
            <a:lvl7pPr marL="2742375" indent="0">
              <a:buNone/>
              <a:defRPr sz="900"/>
            </a:lvl7pPr>
            <a:lvl8pPr marL="3199440" indent="0">
              <a:buNone/>
              <a:defRPr sz="900"/>
            </a:lvl8pPr>
            <a:lvl9pPr marL="365650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99647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92" indent="0">
              <a:buNone/>
              <a:defRPr sz="2000"/>
            </a:lvl4pPr>
            <a:lvl5pPr marL="1828252" indent="0">
              <a:buNone/>
              <a:defRPr sz="2000"/>
            </a:lvl5pPr>
            <a:lvl6pPr marL="2285316" indent="0">
              <a:buNone/>
              <a:defRPr sz="2000"/>
            </a:lvl6pPr>
            <a:lvl7pPr marL="2742375" indent="0">
              <a:buNone/>
              <a:defRPr sz="2000"/>
            </a:lvl7pPr>
            <a:lvl8pPr marL="3199440" indent="0">
              <a:buNone/>
              <a:defRPr sz="2000"/>
            </a:lvl8pPr>
            <a:lvl9pPr marL="365650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8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92" indent="0">
              <a:buNone/>
              <a:defRPr sz="900"/>
            </a:lvl4pPr>
            <a:lvl5pPr marL="1828252" indent="0">
              <a:buNone/>
              <a:defRPr sz="900"/>
            </a:lvl5pPr>
            <a:lvl6pPr marL="2285316" indent="0">
              <a:buNone/>
              <a:defRPr sz="900"/>
            </a:lvl6pPr>
            <a:lvl7pPr marL="2742375" indent="0">
              <a:buNone/>
              <a:defRPr sz="900"/>
            </a:lvl7pPr>
            <a:lvl8pPr marL="3199440" indent="0">
              <a:buNone/>
              <a:defRPr sz="900"/>
            </a:lvl8pPr>
            <a:lvl9pPr marL="365650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737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2"/>
            <a:ext cx="584200" cy="423863"/>
          </a:xfrm>
          <a:prstGeom prst="rect">
            <a:avLst/>
          </a:prstGeom>
        </p:spPr>
        <p:txBody>
          <a:bodyPr lIns="91426" tIns="45713" rIns="91426" bIns="45713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900">
              <a:defRPr/>
            </a:pPr>
            <a:fld id="{8A06C2F6-B608-4AAD-BC19-C9F7439202BE}" type="slidenum">
              <a:rPr lang="en-GB" smtClean="0"/>
              <a:pPr algn="l" defTabSz="3429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66923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340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304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92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110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31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0624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00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07" indent="-272693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8363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47340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0277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77807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0307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5215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4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425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352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8936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4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20" indent="0">
              <a:buNone/>
              <a:defRPr sz="1800"/>
            </a:lvl2pPr>
            <a:lvl3pPr marL="913208" indent="0">
              <a:buNone/>
              <a:defRPr sz="1600"/>
            </a:lvl3pPr>
            <a:lvl4pPr marL="1369832" indent="0">
              <a:buNone/>
              <a:defRPr sz="1400"/>
            </a:lvl4pPr>
            <a:lvl5pPr marL="1826435" indent="0">
              <a:buNone/>
              <a:defRPr sz="1400"/>
            </a:lvl5pPr>
            <a:lvl6pPr marL="2283036" indent="0">
              <a:buNone/>
              <a:defRPr sz="1400"/>
            </a:lvl6pPr>
            <a:lvl7pPr marL="2739615" indent="0">
              <a:buNone/>
              <a:defRPr sz="1400"/>
            </a:lvl7pPr>
            <a:lvl8pPr marL="3196240" indent="0">
              <a:buNone/>
              <a:defRPr sz="1400"/>
            </a:lvl8pPr>
            <a:lvl9pPr marL="3652864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80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55394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8453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28526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782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6797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41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37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471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530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1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27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96158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2482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57240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7780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6958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3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977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453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2063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2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20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832" indent="0">
              <a:buNone/>
              <a:defRPr sz="1600" b="1"/>
            </a:lvl4pPr>
            <a:lvl5pPr marL="1826435" indent="0">
              <a:buNone/>
              <a:defRPr sz="1600" b="1"/>
            </a:lvl5pPr>
            <a:lvl6pPr marL="2283036" indent="0">
              <a:buNone/>
              <a:defRPr sz="1600" b="1"/>
            </a:lvl6pPr>
            <a:lvl7pPr marL="2739615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64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20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832" indent="0">
              <a:buNone/>
              <a:defRPr sz="1600" b="1"/>
            </a:lvl4pPr>
            <a:lvl5pPr marL="1826435" indent="0">
              <a:buNone/>
              <a:defRPr sz="1600" b="1"/>
            </a:lvl5pPr>
            <a:lvl6pPr marL="2283036" indent="0">
              <a:buNone/>
              <a:defRPr sz="1600" b="1"/>
            </a:lvl6pPr>
            <a:lvl7pPr marL="2739615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64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401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36308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4965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42236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499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65572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0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159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5360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3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9149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6350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2619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18771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240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1452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37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1830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583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6426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758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905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227845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1961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24376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6404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9468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32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806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953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05493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5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08" indent="0">
              <a:buNone/>
              <a:defRPr sz="1000"/>
            </a:lvl3pPr>
            <a:lvl4pPr marL="1369832" indent="0">
              <a:buNone/>
              <a:defRPr sz="900"/>
            </a:lvl4pPr>
            <a:lvl5pPr marL="1826435" indent="0">
              <a:buNone/>
              <a:defRPr sz="900"/>
            </a:lvl5pPr>
            <a:lvl6pPr marL="2283036" indent="0">
              <a:buNone/>
              <a:defRPr sz="900"/>
            </a:lvl6pPr>
            <a:lvl7pPr marL="2739615" indent="0">
              <a:buNone/>
              <a:defRPr sz="900"/>
            </a:lvl7pPr>
            <a:lvl8pPr marL="3196240" indent="0">
              <a:buNone/>
              <a:defRPr sz="900"/>
            </a:lvl8pPr>
            <a:lvl9pPr marL="365286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3912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01968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3205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6269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6503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3384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25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4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648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4051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91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2800"/>
            </a:lvl2pPr>
            <a:lvl3pPr marL="913208" indent="0">
              <a:buNone/>
              <a:defRPr sz="2400"/>
            </a:lvl3pPr>
            <a:lvl4pPr marL="1369832" indent="0">
              <a:buNone/>
              <a:defRPr sz="2000"/>
            </a:lvl4pPr>
            <a:lvl5pPr marL="1826435" indent="0">
              <a:buNone/>
              <a:defRPr sz="2000"/>
            </a:lvl5pPr>
            <a:lvl6pPr marL="2283036" indent="0">
              <a:buNone/>
              <a:defRPr sz="2000"/>
            </a:lvl6pPr>
            <a:lvl7pPr marL="2739615" indent="0">
              <a:buNone/>
              <a:defRPr sz="2000"/>
            </a:lvl7pPr>
            <a:lvl8pPr marL="3196240" indent="0">
              <a:buNone/>
              <a:defRPr sz="2000"/>
            </a:lvl8pPr>
            <a:lvl9pPr marL="365286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8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08" indent="0">
              <a:buNone/>
              <a:defRPr sz="1000"/>
            </a:lvl3pPr>
            <a:lvl4pPr marL="1369832" indent="0">
              <a:buNone/>
              <a:defRPr sz="900"/>
            </a:lvl4pPr>
            <a:lvl5pPr marL="1826435" indent="0">
              <a:buNone/>
              <a:defRPr sz="900"/>
            </a:lvl5pPr>
            <a:lvl6pPr marL="2283036" indent="0">
              <a:buNone/>
              <a:defRPr sz="900"/>
            </a:lvl6pPr>
            <a:lvl7pPr marL="2739615" indent="0">
              <a:buNone/>
              <a:defRPr sz="900"/>
            </a:lvl7pPr>
            <a:lvl8pPr marL="3196240" indent="0">
              <a:buNone/>
              <a:defRPr sz="900"/>
            </a:lvl8pPr>
            <a:lvl9pPr marL="365286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3042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85250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7735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72671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76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360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144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297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2734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5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289" indent="-272679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0981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902"/>
            <a:ext cx="584200" cy="423863"/>
          </a:xfrm>
          <a:prstGeom prst="rect">
            <a:avLst/>
          </a:prstGeom>
        </p:spPr>
        <p:txBody>
          <a:bodyPr lIns="91346" tIns="45673" rIns="91346" bIns="45673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58">
              <a:defRPr/>
            </a:pPr>
            <a:fld id="{8A06C2F6-B608-4AAD-BC19-C9F7439202BE}" type="slidenum">
              <a:rPr lang="en-GB" smtClean="0"/>
              <a:pPr algn="l" defTabSz="342558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38018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27120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0124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31571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1856098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06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76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7111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2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21" indent="-27300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73015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2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3" indent="0">
              <a:buNone/>
              <a:defRPr sz="1800"/>
            </a:lvl2pPr>
            <a:lvl3pPr marL="914262" indent="0">
              <a:buNone/>
              <a:defRPr sz="1600"/>
            </a:lvl3pPr>
            <a:lvl4pPr marL="1371396" indent="0">
              <a:buNone/>
              <a:defRPr sz="1400"/>
            </a:lvl4pPr>
            <a:lvl5pPr marL="1828524" indent="0">
              <a:buNone/>
              <a:defRPr sz="1400"/>
            </a:lvl5pPr>
            <a:lvl6pPr marL="2285658" indent="0">
              <a:buNone/>
              <a:defRPr sz="1400"/>
            </a:lvl6pPr>
            <a:lvl7pPr marL="2742787" indent="0">
              <a:buNone/>
              <a:defRPr sz="1400"/>
            </a:lvl7pPr>
            <a:lvl8pPr marL="3199920" indent="0">
              <a:buNone/>
              <a:defRPr sz="1400"/>
            </a:lvl8pPr>
            <a:lvl9pPr marL="365705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3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880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33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7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8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33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7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2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5359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2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5612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83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 anchor="b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9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4427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7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2" indent="0">
              <a:buNone/>
              <a:defRPr sz="1000"/>
            </a:lvl3pPr>
            <a:lvl4pPr marL="1371396" indent="0">
              <a:buNone/>
              <a:defRPr sz="900"/>
            </a:lvl4pPr>
            <a:lvl5pPr marL="1828524" indent="0">
              <a:buNone/>
              <a:defRPr sz="900"/>
            </a:lvl5pPr>
            <a:lvl6pPr marL="2285658" indent="0">
              <a:buNone/>
              <a:defRPr sz="900"/>
            </a:lvl6pPr>
            <a:lvl7pPr marL="2742787" indent="0">
              <a:buNone/>
              <a:defRPr sz="900"/>
            </a:lvl7pPr>
            <a:lvl8pPr marL="3199920" indent="0">
              <a:buNone/>
              <a:defRPr sz="900"/>
            </a:lvl8pPr>
            <a:lvl9pPr marL="365705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2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248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3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2800"/>
            </a:lvl2pPr>
            <a:lvl3pPr marL="914262" indent="0">
              <a:buNone/>
              <a:defRPr sz="2400"/>
            </a:lvl3pPr>
            <a:lvl4pPr marL="1371396" indent="0">
              <a:buNone/>
              <a:defRPr sz="2000"/>
            </a:lvl4pPr>
            <a:lvl5pPr marL="1828524" indent="0">
              <a:buNone/>
              <a:defRPr sz="2000"/>
            </a:lvl5pPr>
            <a:lvl6pPr marL="2285658" indent="0">
              <a:buNone/>
              <a:defRPr sz="2000"/>
            </a:lvl6pPr>
            <a:lvl7pPr marL="2742787" indent="0">
              <a:buNone/>
              <a:defRPr sz="2000"/>
            </a:lvl7pPr>
            <a:lvl8pPr marL="3199920" indent="0">
              <a:buNone/>
              <a:defRPr sz="2000"/>
            </a:lvl8pPr>
            <a:lvl9pPr marL="365705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2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2" indent="0">
              <a:buNone/>
              <a:defRPr sz="1000"/>
            </a:lvl3pPr>
            <a:lvl4pPr marL="1371396" indent="0">
              <a:buNone/>
              <a:defRPr sz="900"/>
            </a:lvl4pPr>
            <a:lvl5pPr marL="1828524" indent="0">
              <a:buNone/>
              <a:defRPr sz="900"/>
            </a:lvl5pPr>
            <a:lvl6pPr marL="2285658" indent="0">
              <a:buNone/>
              <a:defRPr sz="900"/>
            </a:lvl6pPr>
            <a:lvl7pPr marL="2742787" indent="0">
              <a:buNone/>
              <a:defRPr sz="900"/>
            </a:lvl7pPr>
            <a:lvl8pPr marL="3199920" indent="0">
              <a:buNone/>
              <a:defRPr sz="900"/>
            </a:lvl8pPr>
            <a:lvl9pPr marL="365705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7543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1" y="4895856"/>
            <a:ext cx="584200" cy="423863"/>
          </a:xfrm>
          <a:prstGeom prst="rect">
            <a:avLst/>
          </a:prstGeom>
        </p:spPr>
        <p:txBody>
          <a:bodyPr lIns="91438" tIns="45719" rIns="91438" bIns="45719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862949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982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743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3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807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489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5867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91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34" indent="-272714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089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8700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165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8666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4379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54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27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190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475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983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48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53" indent="0">
              <a:buNone/>
              <a:defRPr sz="1800"/>
            </a:lvl2pPr>
            <a:lvl3pPr marL="913277" indent="0">
              <a:buNone/>
              <a:defRPr sz="1600"/>
            </a:lvl3pPr>
            <a:lvl4pPr marL="1369934" indent="0">
              <a:buNone/>
              <a:defRPr sz="1400"/>
            </a:lvl4pPr>
            <a:lvl5pPr marL="1826570" indent="0">
              <a:buNone/>
              <a:defRPr sz="1400"/>
            </a:lvl5pPr>
            <a:lvl6pPr marL="2283207" indent="0">
              <a:buNone/>
              <a:defRPr sz="1400"/>
            </a:lvl6pPr>
            <a:lvl7pPr marL="2739822" indent="0">
              <a:buNone/>
              <a:defRPr sz="1400"/>
            </a:lvl7pPr>
            <a:lvl8pPr marL="3196480" indent="0">
              <a:buNone/>
              <a:defRPr sz="1400"/>
            </a:lvl8pPr>
            <a:lvl9pPr marL="3653137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59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13427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6448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270609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216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26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912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455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5755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257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4563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396949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4944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5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8769599"/>
      </p:ext>
    </p:extLst>
  </p:cSld>
  <p:clrMapOvr>
    <a:masterClrMapping/>
  </p:clrMapOvr>
  <p:hf sldNum="0" hd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29373576"/>
      </p:ext>
    </p:extLst>
  </p:cSld>
  <p:clrMapOvr>
    <a:masterClrMapping/>
  </p:clrMapOvr>
  <p:hf sldNum="0" hd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76356964"/>
      </p:ext>
    </p:extLst>
  </p:cSld>
  <p:clrMapOvr>
    <a:masterClrMapping/>
  </p:clrMapOvr>
  <p:hf sldNum="0" hd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18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0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09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9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9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8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72273314"/>
      </p:ext>
    </p:extLst>
  </p:cSld>
  <p:clrMapOvr>
    <a:masterClrMapping/>
  </p:clrMapOvr>
  <p:hf sldNum="0" hd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39134010"/>
      </p:ext>
    </p:extLst>
  </p:cSld>
  <p:clrMapOvr>
    <a:masterClrMapping/>
  </p:clrMapOvr>
  <p:hf sldNum="0" hd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6414918"/>
      </p:ext>
    </p:extLst>
  </p:cSld>
  <p:clrMapOvr>
    <a:masterClrMapping/>
  </p:clrMapOvr>
  <p:hf sldNum="0" hdr="0" dt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376253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10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91322901"/>
      </p:ext>
    </p:extLst>
  </p:cSld>
  <p:clrMapOvr>
    <a:masterClrMapping/>
  </p:clrMapOvr>
  <p:hf sldNum="0" hd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86976162"/>
      </p:ext>
    </p:extLst>
  </p:cSld>
  <p:clrMapOvr>
    <a:masterClrMapping/>
  </p:clrMapOvr>
  <p:hf sldNum="0" hd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21113898"/>
      </p:ext>
    </p:extLst>
  </p:cSld>
  <p:clrMapOvr>
    <a:masterClrMapping/>
  </p:clrMapOvr>
  <p:hf sldNum="0" hd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1926278"/>
      </p:ext>
    </p:extLst>
  </p:cSld>
  <p:clrMapOvr>
    <a:masterClrMapping/>
  </p:clrMapOvr>
  <p:hf sldNum="0" hd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33638135"/>
      </p:ext>
    </p:extLst>
  </p:cSld>
  <p:clrMapOvr>
    <a:masterClrMapping/>
  </p:clrMapOvr>
  <p:hf sldNum="0" hd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22962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65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2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5" indent="0">
              <a:buNone/>
              <a:defRPr sz="1100"/>
            </a:lvl6pPr>
            <a:lvl7pPr marL="2057297" indent="0">
              <a:buNone/>
              <a:defRPr sz="1100"/>
            </a:lvl7pPr>
            <a:lvl8pPr marL="2400180" indent="0">
              <a:buNone/>
              <a:defRPr sz="1100"/>
            </a:lvl8pPr>
            <a:lvl9pPr marL="2743064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3181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243426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1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730894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6005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7034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7737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1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929218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0291"/>
            <a:ext cx="5932800" cy="24237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6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0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30751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5466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8436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00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087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826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7869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24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959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75176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30795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23447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906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8000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55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59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451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2930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44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86000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938144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5856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937418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6994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0986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51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643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10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2501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712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2800"/>
            </a:lvl2pPr>
            <a:lvl3pPr marL="913277" indent="0">
              <a:buNone/>
              <a:defRPr sz="2400"/>
            </a:lvl3pPr>
            <a:lvl4pPr marL="1369934" indent="0">
              <a:buNone/>
              <a:defRPr sz="2000"/>
            </a:lvl4pPr>
            <a:lvl5pPr marL="1826570" indent="0">
              <a:buNone/>
              <a:defRPr sz="2000"/>
            </a:lvl5pPr>
            <a:lvl6pPr marL="2283207" indent="0">
              <a:buNone/>
              <a:defRPr sz="2000"/>
            </a:lvl6pPr>
            <a:lvl7pPr marL="2739822" indent="0">
              <a:buNone/>
              <a:defRPr sz="2000"/>
            </a:lvl7pPr>
            <a:lvl8pPr marL="3196480" indent="0">
              <a:buNone/>
              <a:defRPr sz="2000"/>
            </a:lvl8pPr>
            <a:lvl9pPr marL="36531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5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80484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886148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2390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904521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6395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6704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43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3499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693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8980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7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98" indent="0">
              <a:buNone/>
              <a:defRPr sz="1800"/>
            </a:lvl2pPr>
            <a:lvl3pPr marL="913162" indent="0">
              <a:buNone/>
              <a:defRPr sz="1600"/>
            </a:lvl3pPr>
            <a:lvl4pPr marL="1369764" indent="0">
              <a:buNone/>
              <a:defRPr sz="1400"/>
            </a:lvl4pPr>
            <a:lvl5pPr marL="1826345" indent="0">
              <a:buNone/>
              <a:defRPr sz="1400"/>
            </a:lvl5pPr>
            <a:lvl6pPr marL="2282922" indent="0">
              <a:buNone/>
              <a:defRPr sz="1400"/>
            </a:lvl6pPr>
            <a:lvl7pPr marL="2739477" indent="0">
              <a:buNone/>
              <a:defRPr sz="1400"/>
            </a:lvl7pPr>
            <a:lvl8pPr marL="3196080" indent="0">
              <a:buNone/>
              <a:defRPr sz="1400"/>
            </a:lvl8pPr>
            <a:lvl9pPr marL="365268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98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9"/>
            <a:ext cx="584200" cy="423863"/>
          </a:xfrm>
          <a:prstGeom prst="rect">
            <a:avLst/>
          </a:prstGeom>
        </p:spPr>
        <p:txBody>
          <a:bodyPr lIns="91352" tIns="45676" rIns="91352" bIns="45676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85">
              <a:defRPr/>
            </a:pPr>
            <a:fld id="{8A06C2F6-B608-4AAD-BC19-C9F7439202BE}" type="slidenum">
              <a:rPr lang="en-GB" smtClean="0"/>
              <a:pPr algn="l" defTabSz="342585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30057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754060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55513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82301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8148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5556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23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779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6083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41653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88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6" tIns="45673" rIns="91346" bIns="45673" anchor="b">
            <a:spAutoFit/>
          </a:bodyPr>
          <a:lstStyle/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7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028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364091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44069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62418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1840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09661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0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102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18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9883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162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52" indent="-27272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3134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024336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019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015060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2121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7299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37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1981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086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2475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94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5" indent="0">
              <a:buNone/>
              <a:defRPr sz="1800"/>
            </a:lvl2pPr>
            <a:lvl3pPr marL="913323" indent="0">
              <a:buNone/>
              <a:defRPr sz="1600"/>
            </a:lvl3pPr>
            <a:lvl4pPr marL="1370002" indent="0">
              <a:buNone/>
              <a:defRPr sz="1400"/>
            </a:lvl4pPr>
            <a:lvl5pPr marL="1826660" indent="0">
              <a:buNone/>
              <a:defRPr sz="1400"/>
            </a:lvl5pPr>
            <a:lvl6pPr marL="2283321" indent="0">
              <a:buNone/>
              <a:defRPr sz="1400"/>
            </a:lvl6pPr>
            <a:lvl7pPr marL="2739960" indent="0">
              <a:buNone/>
              <a:defRPr sz="1400"/>
            </a:lvl7pPr>
            <a:lvl8pPr marL="3196640" indent="0">
              <a:buNone/>
              <a:defRPr sz="1400"/>
            </a:lvl8pPr>
            <a:lvl9pPr marL="3653319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84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5228019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60599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416305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34369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05749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04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352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057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4025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699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298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866070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74830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094078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3640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632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67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692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369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06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51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75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60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60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1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75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60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60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1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465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153922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5275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106076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22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71657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4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24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04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9425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99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6" tIns="45673" rIns="91346" bIns="45673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2089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0390251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97701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219819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222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5204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07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335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2061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6634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7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98251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2028840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79181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879682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9717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535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48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759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131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1607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097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1200"/>
            </a:lvl2pPr>
            <a:lvl3pPr marL="913323" indent="0">
              <a:buNone/>
              <a:defRPr sz="1000"/>
            </a:lvl3pPr>
            <a:lvl4pPr marL="1370002" indent="0">
              <a:buNone/>
              <a:defRPr sz="900"/>
            </a:lvl4pPr>
            <a:lvl5pPr marL="1826660" indent="0">
              <a:buNone/>
              <a:defRPr sz="900"/>
            </a:lvl5pPr>
            <a:lvl6pPr marL="2283321" indent="0">
              <a:buNone/>
              <a:defRPr sz="900"/>
            </a:lvl6pPr>
            <a:lvl7pPr marL="2739960" indent="0">
              <a:buNone/>
              <a:defRPr sz="900"/>
            </a:lvl7pPr>
            <a:lvl8pPr marL="3196640" indent="0">
              <a:buNone/>
              <a:defRPr sz="900"/>
            </a:lvl8pPr>
            <a:lvl9pPr marL="365331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507097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173086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6406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755250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0984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5201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37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335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605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2488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836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2800"/>
            </a:lvl2pPr>
            <a:lvl3pPr marL="913323" indent="0">
              <a:buNone/>
              <a:defRPr sz="2400"/>
            </a:lvl3pPr>
            <a:lvl4pPr marL="1370002" indent="0">
              <a:buNone/>
              <a:defRPr sz="2000"/>
            </a:lvl4pPr>
            <a:lvl5pPr marL="1826660" indent="0">
              <a:buNone/>
              <a:defRPr sz="2000"/>
            </a:lvl5pPr>
            <a:lvl6pPr marL="2283321" indent="0">
              <a:buNone/>
              <a:defRPr sz="2000"/>
            </a:lvl6pPr>
            <a:lvl7pPr marL="2739960" indent="0">
              <a:buNone/>
              <a:defRPr sz="2000"/>
            </a:lvl7pPr>
            <a:lvl8pPr marL="3196640" indent="0">
              <a:buNone/>
              <a:defRPr sz="2000"/>
            </a:lvl8pPr>
            <a:lvl9pPr marL="365331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3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1200"/>
            </a:lvl2pPr>
            <a:lvl3pPr marL="913323" indent="0">
              <a:buNone/>
              <a:defRPr sz="1000"/>
            </a:lvl3pPr>
            <a:lvl4pPr marL="1370002" indent="0">
              <a:buNone/>
              <a:defRPr sz="900"/>
            </a:lvl4pPr>
            <a:lvl5pPr marL="1826660" indent="0">
              <a:buNone/>
              <a:defRPr sz="900"/>
            </a:lvl5pPr>
            <a:lvl6pPr marL="2283321" indent="0">
              <a:buNone/>
              <a:defRPr sz="900"/>
            </a:lvl6pPr>
            <a:lvl7pPr marL="2739960" indent="0">
              <a:buNone/>
              <a:defRPr sz="900"/>
            </a:lvl7pPr>
            <a:lvl8pPr marL="3196640" indent="0">
              <a:buNone/>
              <a:defRPr sz="900"/>
            </a:lvl8pPr>
            <a:lvl9pPr marL="365331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8466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4152452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8267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820376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0634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4869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273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438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402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7530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4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71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7"/>
            <a:ext cx="584200" cy="423863"/>
          </a:xfrm>
          <a:prstGeom prst="rect">
            <a:avLst/>
          </a:prstGeom>
        </p:spPr>
        <p:txBody>
          <a:bodyPr lIns="91356" tIns="45678" rIns="91356" bIns="45678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12">
              <a:defRPr/>
            </a:pPr>
            <a:fld id="{8A06C2F6-B608-4AAD-BC19-C9F7439202BE}" type="slidenum">
              <a:rPr lang="en-GB" smtClean="0"/>
              <a:pPr algn="l" defTabSz="342612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46659"/>
      </p:ext>
    </p:extLst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922604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35378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902156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716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1961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2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640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319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745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31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2" tIns="45676" rIns="91352" bIns="45676" anchor="b">
            <a:spAutoFit/>
          </a:bodyPr>
          <a:lstStyle/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4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1282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19804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71826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740556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947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2397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85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6665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012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185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070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79" indent="-272749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765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815488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3871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65842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5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532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31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225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644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55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5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8" indent="0">
              <a:buNone/>
              <a:defRPr sz="1800"/>
            </a:lvl2pPr>
            <a:lvl3pPr marL="913392" indent="0">
              <a:buNone/>
              <a:defRPr sz="1600"/>
            </a:lvl3pPr>
            <a:lvl4pPr marL="1370104" indent="0">
              <a:buNone/>
              <a:defRPr sz="1400"/>
            </a:lvl4pPr>
            <a:lvl5pPr marL="1826795" indent="0">
              <a:buNone/>
              <a:defRPr sz="1400"/>
            </a:lvl5pPr>
            <a:lvl6pPr marL="2283492" indent="0">
              <a:buNone/>
              <a:defRPr sz="1400"/>
            </a:lvl6pPr>
            <a:lvl7pPr marL="2740167" indent="0">
              <a:buNone/>
              <a:defRPr sz="1400"/>
            </a:lvl7pPr>
            <a:lvl8pPr marL="3196880" indent="0">
              <a:buNone/>
              <a:defRPr sz="1400"/>
            </a:lvl8pPr>
            <a:lvl9pPr marL="365359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28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447914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70467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9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904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5132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02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419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469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8718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300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861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96429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39177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053333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2416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597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10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358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862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1926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55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708" indent="0">
              <a:buNone/>
              <a:defRPr sz="2000" b="1"/>
            </a:lvl2pPr>
            <a:lvl3pPr marL="913392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795" indent="0">
              <a:buNone/>
              <a:defRPr sz="1600" b="1"/>
            </a:lvl5pPr>
            <a:lvl6pPr marL="2283492" indent="0">
              <a:buNone/>
              <a:defRPr sz="1600" b="1"/>
            </a:lvl6pPr>
            <a:lvl7pPr marL="2740167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9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708" indent="0">
              <a:buNone/>
              <a:defRPr sz="2000" b="1"/>
            </a:lvl2pPr>
            <a:lvl3pPr marL="913392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795" indent="0">
              <a:buNone/>
              <a:defRPr sz="1600" b="1"/>
            </a:lvl5pPr>
            <a:lvl6pPr marL="2283492" indent="0">
              <a:buNone/>
              <a:defRPr sz="1600" b="1"/>
            </a:lvl6pPr>
            <a:lvl7pPr marL="2740167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9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535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21034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60549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837797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  <a:ea typeface="Verdana"/>
                <a:cs typeface="Verdana"/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  <a:ea typeface="Verdana"/>
              <a:cs typeface="Verdana"/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231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83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009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458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626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081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52" tIns="45676" rIns="91352" bIns="4567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8662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018504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668349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1791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7411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08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126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5523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654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899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81179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329137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7658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840738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1648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7484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33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146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01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83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06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1200"/>
            </a:lvl2pPr>
            <a:lvl3pPr marL="913392" indent="0">
              <a:buNone/>
              <a:defRPr sz="1000"/>
            </a:lvl3pPr>
            <a:lvl4pPr marL="1370104" indent="0">
              <a:buNone/>
              <a:defRPr sz="900"/>
            </a:lvl4pPr>
            <a:lvl5pPr marL="1826795" indent="0">
              <a:buNone/>
              <a:defRPr sz="900"/>
            </a:lvl5pPr>
            <a:lvl6pPr marL="2283492" indent="0">
              <a:buNone/>
              <a:defRPr sz="900"/>
            </a:lvl6pPr>
            <a:lvl7pPr marL="2740167" indent="0">
              <a:buNone/>
              <a:defRPr sz="900"/>
            </a:lvl7pPr>
            <a:lvl8pPr marL="3196880" indent="0">
              <a:buNone/>
              <a:defRPr sz="900"/>
            </a:lvl8pPr>
            <a:lvl9pPr marL="365359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411666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880093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76237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643767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8136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7648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46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148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92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5287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1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2800"/>
            </a:lvl2pPr>
            <a:lvl3pPr marL="913392" indent="0">
              <a:buNone/>
              <a:defRPr sz="2400"/>
            </a:lvl3pPr>
            <a:lvl4pPr marL="1370104" indent="0">
              <a:buNone/>
              <a:defRPr sz="2000"/>
            </a:lvl4pPr>
            <a:lvl5pPr marL="1826795" indent="0">
              <a:buNone/>
              <a:defRPr sz="2000"/>
            </a:lvl5pPr>
            <a:lvl6pPr marL="2283492" indent="0">
              <a:buNone/>
              <a:defRPr sz="2000"/>
            </a:lvl6pPr>
            <a:lvl7pPr marL="2740167" indent="0">
              <a:buNone/>
              <a:defRPr sz="2000"/>
            </a:lvl7pPr>
            <a:lvl8pPr marL="3196880" indent="0">
              <a:buNone/>
              <a:defRPr sz="2000"/>
            </a:lvl8pPr>
            <a:lvl9pPr marL="365359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0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1200"/>
            </a:lvl2pPr>
            <a:lvl3pPr marL="913392" indent="0">
              <a:buNone/>
              <a:defRPr sz="1000"/>
            </a:lvl3pPr>
            <a:lvl4pPr marL="1370104" indent="0">
              <a:buNone/>
              <a:defRPr sz="900"/>
            </a:lvl4pPr>
            <a:lvl5pPr marL="1826795" indent="0">
              <a:buNone/>
              <a:defRPr sz="900"/>
            </a:lvl5pPr>
            <a:lvl6pPr marL="2283492" indent="0">
              <a:buNone/>
              <a:defRPr sz="900"/>
            </a:lvl6pPr>
            <a:lvl7pPr marL="2740167" indent="0">
              <a:buNone/>
              <a:defRPr sz="900"/>
            </a:lvl7pPr>
            <a:lvl8pPr marL="3196880" indent="0">
              <a:buNone/>
              <a:defRPr sz="900"/>
            </a:lvl8pPr>
            <a:lvl9pPr marL="365359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8330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643425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91791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07235"/>
      </p:ext>
    </p:extLst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4228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8036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33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154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009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4267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884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4"/>
            <a:ext cx="584200" cy="423863"/>
          </a:xfrm>
          <a:prstGeom prst="rect">
            <a:avLst/>
          </a:prstGeom>
        </p:spPr>
        <p:txBody>
          <a:bodyPr lIns="91362" tIns="45681" rIns="91362" bIns="45681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48">
              <a:defRPr/>
            </a:pPr>
            <a:fld id="{8A06C2F6-B608-4AAD-BC19-C9F7439202BE}" type="slidenum">
              <a:rPr lang="en-GB" smtClean="0"/>
              <a:pPr algn="l" defTabSz="342648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99194"/>
      </p:ext>
    </p:extLst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951150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699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42171"/>
      </p:ext>
    </p:extLst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58522314"/>
      </p:ext>
    </p:extLst>
  </p:cSld>
  <p:clrMapOvr>
    <a:masterClrMapping/>
  </p:clrMapOvr>
  <p:hf sldNum="0" hdr="0" dt="0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06974272"/>
      </p:ext>
    </p:extLst>
  </p:cSld>
  <p:clrMapOvr>
    <a:masterClrMapping/>
  </p:clrMapOvr>
  <p:hf sldNum="0" hdr="0" dt="0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49495552"/>
      </p:ext>
    </p:extLst>
  </p:cSld>
  <p:clrMapOvr>
    <a:masterClrMapping/>
  </p:clrMapOvr>
  <p:hf sldNum="0" hdr="0" dt="0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18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0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09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9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9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8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49534363"/>
      </p:ext>
    </p:extLst>
  </p:cSld>
  <p:clrMapOvr>
    <a:masterClrMapping/>
  </p:clrMapOvr>
  <p:hf sldNum="0" hdr="0" dt="0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72221608"/>
      </p:ext>
    </p:extLst>
  </p:cSld>
  <p:clrMapOvr>
    <a:masterClrMapping/>
  </p:clrMapOvr>
  <p:hf sldNum="0" hdr="0" dt="0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35210647"/>
      </p:ext>
    </p:extLst>
  </p:cSld>
  <p:clrMapOvr>
    <a:masterClrMapping/>
  </p:clrMapOvr>
  <p:hf sldNum="0" hdr="0" dt="0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93160223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906"/>
            <a:ext cx="5016500" cy="76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0" tIns="45685" rIns="91370" bIns="45685" anchor="b">
            <a:spAutoFit/>
          </a:bodyPr>
          <a:lstStyle/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05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4514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92172441"/>
      </p:ext>
    </p:extLst>
  </p:cSld>
  <p:clrMapOvr>
    <a:masterClrMapping/>
  </p:clrMapOvr>
  <p:hf sldNum="0" hdr="0" dt="0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46758406"/>
      </p:ext>
    </p:extLst>
  </p:cSld>
  <p:clrMapOvr>
    <a:masterClrMapping/>
  </p:clrMapOvr>
  <p:hf sldNum="0" hdr="0" dt="0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93365520"/>
      </p:ext>
    </p:extLst>
  </p:cSld>
  <p:clrMapOvr>
    <a:masterClrMapping/>
  </p:clrMapOvr>
  <p:hf sldNum="0" hdr="0" dt="0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28918992"/>
      </p:ext>
    </p:extLst>
  </p:cSld>
  <p:clrMapOvr>
    <a:masterClrMapping/>
  </p:clrMapOvr>
  <p:hf sldNum="0" hdr="0" dt="0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59961302"/>
      </p:ext>
    </p:extLst>
  </p:cSld>
  <p:clrMapOvr>
    <a:masterClrMapping/>
  </p:clrMapOvr>
  <p:hf sldNum="0" hdr="0" dt="0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901580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65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2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5" indent="0">
              <a:buNone/>
              <a:defRPr sz="1100"/>
            </a:lvl6pPr>
            <a:lvl7pPr marL="2057297" indent="0">
              <a:buNone/>
              <a:defRPr sz="1100"/>
            </a:lvl7pPr>
            <a:lvl8pPr marL="2400180" indent="0">
              <a:buNone/>
              <a:defRPr sz="1100"/>
            </a:lvl8pPr>
            <a:lvl9pPr marL="2743064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351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542078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1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798225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7210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460" indent="-272810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8860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0624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1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7360407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0291"/>
            <a:ext cx="5932800" cy="24237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6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0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76799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6" y="4793457"/>
            <a:ext cx="1438275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</p:spTree>
    <p:extLst>
      <p:ext uri="{BB962C8B-B14F-4D97-AF65-F5344CB8AC3E}">
        <p14:creationId xmlns:p14="http://schemas.microsoft.com/office/powerpoint/2010/main" val="13687473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544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305174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180035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12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140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231407"/>
            <a:ext cx="6105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770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428126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982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09" indent="0">
              <a:buNone/>
              <a:defRPr sz="1800"/>
            </a:lvl2pPr>
            <a:lvl3pPr marL="913598" indent="0">
              <a:buNone/>
              <a:defRPr sz="1600"/>
            </a:lvl3pPr>
            <a:lvl4pPr marL="1370410" indent="0">
              <a:buNone/>
              <a:defRPr sz="1400"/>
            </a:lvl4pPr>
            <a:lvl5pPr marL="1827200" indent="0">
              <a:buNone/>
              <a:defRPr sz="1400"/>
            </a:lvl5pPr>
            <a:lvl6pPr marL="2284005" indent="0">
              <a:buNone/>
              <a:defRPr sz="1400"/>
            </a:lvl6pPr>
            <a:lvl7pPr marL="2740788" indent="0">
              <a:buNone/>
              <a:defRPr sz="1400"/>
            </a:lvl7pPr>
            <a:lvl8pPr marL="3197600" indent="0">
              <a:buNone/>
              <a:defRPr sz="1400"/>
            </a:lvl8pPr>
            <a:lvl9pPr marL="365441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98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2073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0156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0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1543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5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5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195234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1"/>
            <a:ext cx="51435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4965820"/>
            <a:ext cx="6436141" cy="8363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 hidden="1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4958911"/>
            <a:ext cx="1196912" cy="108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3" y="4878359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17149"/>
            <a:ext cx="1210456" cy="351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466107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>
                <a:solidFill>
                  <a:srgbClr val="FFFFFF"/>
                </a:solidFill>
              </a:rPr>
              <a:t>ESA UNCLASSIFIED - For Official Use</a:t>
            </a:r>
            <a:endParaRPr lang="en-GB" sz="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667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66196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48000"/>
            <a:ext cx="8748000" cy="40041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231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13"/>
            <a:ext cx="778905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247995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048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66196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255500"/>
            <a:ext cx="3888000" cy="32373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255500"/>
            <a:ext cx="3888000" cy="32373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441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66707"/>
            <a:ext cx="7174800" cy="43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3898900" cy="2862263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0"/>
            <a:ext cx="3898900" cy="2862263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395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66196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043694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9089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1913"/>
            <a:ext cx="7174800" cy="430887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0156"/>
            <a:ext cx="4968875" cy="3243263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0"/>
            <a:ext cx="2846388" cy="3243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116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294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1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5"/>
            <a:ext cx="5932488" cy="254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5"/>
            <a:ext cx="5932800" cy="464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99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09" indent="0">
              <a:buNone/>
              <a:defRPr sz="2000" b="1"/>
            </a:lvl2pPr>
            <a:lvl3pPr marL="913598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00" indent="0">
              <a:buNone/>
              <a:defRPr sz="1600" b="1"/>
            </a:lvl5pPr>
            <a:lvl6pPr marL="2284005" indent="0">
              <a:buNone/>
              <a:defRPr sz="1600" b="1"/>
            </a:lvl6pPr>
            <a:lvl7pPr marL="274078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41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09" indent="0">
              <a:buNone/>
              <a:defRPr sz="2000" b="1"/>
            </a:lvl2pPr>
            <a:lvl3pPr marL="913598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00" indent="0">
              <a:buNone/>
              <a:defRPr sz="1600" b="1"/>
            </a:lvl5pPr>
            <a:lvl6pPr marL="2284005" indent="0">
              <a:buNone/>
              <a:defRPr sz="1600" b="1"/>
            </a:lvl6pPr>
            <a:lvl7pPr marL="274078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41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627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0" tIns="45685" rIns="91370" bIns="45685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7042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593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598" indent="0">
              <a:buNone/>
              <a:defRPr sz="1000"/>
            </a:lvl3pPr>
            <a:lvl4pPr marL="1370410" indent="0">
              <a:buNone/>
              <a:defRPr sz="900"/>
            </a:lvl4pPr>
            <a:lvl5pPr marL="1827200" indent="0">
              <a:buNone/>
              <a:defRPr sz="900"/>
            </a:lvl5pPr>
            <a:lvl6pPr marL="2284005" indent="0">
              <a:buNone/>
              <a:defRPr sz="900"/>
            </a:lvl6pPr>
            <a:lvl7pPr marL="2740788" indent="0">
              <a:buNone/>
              <a:defRPr sz="900"/>
            </a:lvl7pPr>
            <a:lvl8pPr marL="3197600" indent="0">
              <a:buNone/>
              <a:defRPr sz="900"/>
            </a:lvl8pPr>
            <a:lvl9pPr marL="365441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2992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2800"/>
            </a:lvl2pPr>
            <a:lvl3pPr marL="913598" indent="0">
              <a:buNone/>
              <a:defRPr sz="2400"/>
            </a:lvl3pPr>
            <a:lvl4pPr marL="1370410" indent="0">
              <a:buNone/>
              <a:defRPr sz="2000"/>
            </a:lvl4pPr>
            <a:lvl5pPr marL="1827200" indent="0">
              <a:buNone/>
              <a:defRPr sz="2000"/>
            </a:lvl5pPr>
            <a:lvl6pPr marL="2284005" indent="0">
              <a:buNone/>
              <a:defRPr sz="2000"/>
            </a:lvl6pPr>
            <a:lvl7pPr marL="2740788" indent="0">
              <a:buNone/>
              <a:defRPr sz="2000"/>
            </a:lvl7pPr>
            <a:lvl8pPr marL="3197600" indent="0">
              <a:buNone/>
              <a:defRPr sz="2000"/>
            </a:lvl8pPr>
            <a:lvl9pPr marL="365441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11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598" indent="0">
              <a:buNone/>
              <a:defRPr sz="1000"/>
            </a:lvl3pPr>
            <a:lvl4pPr marL="1370410" indent="0">
              <a:buNone/>
              <a:defRPr sz="900"/>
            </a:lvl4pPr>
            <a:lvl5pPr marL="1827200" indent="0">
              <a:buNone/>
              <a:defRPr sz="900"/>
            </a:lvl5pPr>
            <a:lvl6pPr marL="2284005" indent="0">
              <a:buNone/>
              <a:defRPr sz="900"/>
            </a:lvl6pPr>
            <a:lvl7pPr marL="2740788" indent="0">
              <a:buNone/>
              <a:defRPr sz="900"/>
            </a:lvl7pPr>
            <a:lvl8pPr marL="3197600" indent="0">
              <a:buNone/>
              <a:defRPr sz="900"/>
            </a:lvl8pPr>
            <a:lvl9pPr marL="365441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8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8956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85"/>
            <a:ext cx="584200" cy="423863"/>
          </a:xfrm>
          <a:prstGeom prst="rect">
            <a:avLst/>
          </a:prstGeom>
        </p:spPr>
        <p:txBody>
          <a:bodyPr lIns="91380" tIns="45690" rIns="91380" bIns="45690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93">
              <a:defRPr/>
            </a:pPr>
            <a:fld id="{8A06C2F6-B608-4AAD-BC19-C9F7439202BE}" type="slidenum">
              <a:rPr lang="en-GB" smtClean="0"/>
              <a:pPr algn="l" defTabSz="34269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5335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89" rIns="91378" bIns="45689" anchor="b">
            <a:spAutoFit/>
          </a:bodyPr>
          <a:lstStyle/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0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123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496" indent="-272840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1684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1" indent="0">
              <a:buNone/>
              <a:defRPr sz="1800"/>
            </a:lvl2pPr>
            <a:lvl3pPr marL="913691" indent="0">
              <a:buNone/>
              <a:defRPr sz="1600"/>
            </a:lvl3pPr>
            <a:lvl4pPr marL="1370546" indent="0">
              <a:buNone/>
              <a:defRPr sz="1400"/>
            </a:lvl4pPr>
            <a:lvl5pPr marL="1827380" indent="0">
              <a:buNone/>
              <a:defRPr sz="1400"/>
            </a:lvl5pPr>
            <a:lvl6pPr marL="2284233" indent="0">
              <a:buNone/>
              <a:defRPr sz="1400"/>
            </a:lvl6pPr>
            <a:lvl7pPr marL="2741064" indent="0">
              <a:buNone/>
              <a:defRPr sz="1400"/>
            </a:lvl7pPr>
            <a:lvl8pPr marL="3197920" indent="0">
              <a:buNone/>
              <a:defRPr sz="1400"/>
            </a:lvl8pPr>
            <a:lvl9pPr marL="3654775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7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29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51" indent="0">
              <a:buNone/>
              <a:defRPr sz="2000" b="1"/>
            </a:lvl2pPr>
            <a:lvl3pPr marL="913691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4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7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51" indent="0">
              <a:buNone/>
              <a:defRPr sz="2000" b="1"/>
            </a:lvl2pPr>
            <a:lvl3pPr marL="913691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4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7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865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3304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06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1200"/>
            </a:lvl2pPr>
            <a:lvl3pPr marL="913691" indent="0">
              <a:buNone/>
              <a:defRPr sz="1000"/>
            </a:lvl3pPr>
            <a:lvl4pPr marL="1370546" indent="0">
              <a:buNone/>
              <a:defRPr sz="900"/>
            </a:lvl4pPr>
            <a:lvl5pPr marL="1827380" indent="0">
              <a:buNone/>
              <a:defRPr sz="900"/>
            </a:lvl5pPr>
            <a:lvl6pPr marL="2284233" indent="0">
              <a:buNone/>
              <a:defRPr sz="900"/>
            </a:lvl6pPr>
            <a:lvl7pPr marL="2741064" indent="0">
              <a:buNone/>
              <a:defRPr sz="900"/>
            </a:lvl7pPr>
            <a:lvl8pPr marL="3197920" indent="0">
              <a:buNone/>
              <a:defRPr sz="900"/>
            </a:lvl8pPr>
            <a:lvl9pPr marL="365477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4688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2800"/>
            </a:lvl2pPr>
            <a:lvl3pPr marL="913691" indent="0">
              <a:buNone/>
              <a:defRPr sz="2400"/>
            </a:lvl3pPr>
            <a:lvl4pPr marL="1370546" indent="0">
              <a:buNone/>
              <a:defRPr sz="2000"/>
            </a:lvl4pPr>
            <a:lvl5pPr marL="1827380" indent="0">
              <a:buNone/>
              <a:defRPr sz="2000"/>
            </a:lvl5pPr>
            <a:lvl6pPr marL="2284233" indent="0">
              <a:buNone/>
              <a:defRPr sz="2000"/>
            </a:lvl6pPr>
            <a:lvl7pPr marL="2741064" indent="0">
              <a:buNone/>
              <a:defRPr sz="2000"/>
            </a:lvl7pPr>
            <a:lvl8pPr marL="3197920" indent="0">
              <a:buNone/>
              <a:defRPr sz="2000"/>
            </a:lvl8pPr>
            <a:lvl9pPr marL="365477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0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1200"/>
            </a:lvl2pPr>
            <a:lvl3pPr marL="913691" indent="0">
              <a:buNone/>
              <a:defRPr sz="1000"/>
            </a:lvl3pPr>
            <a:lvl4pPr marL="1370546" indent="0">
              <a:buNone/>
              <a:defRPr sz="900"/>
            </a:lvl4pPr>
            <a:lvl5pPr marL="1827380" indent="0">
              <a:buNone/>
              <a:defRPr sz="900"/>
            </a:lvl5pPr>
            <a:lvl6pPr marL="2284233" indent="0">
              <a:buNone/>
              <a:defRPr sz="900"/>
            </a:lvl6pPr>
            <a:lvl7pPr marL="2741064" indent="0">
              <a:buNone/>
              <a:defRPr sz="900"/>
            </a:lvl7pPr>
            <a:lvl8pPr marL="3197920" indent="0">
              <a:buNone/>
              <a:defRPr sz="900"/>
            </a:lvl8pPr>
            <a:lvl9pPr marL="365477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36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20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81"/>
            <a:ext cx="584200" cy="423863"/>
          </a:xfrm>
          <a:prstGeom prst="rect">
            <a:avLst/>
          </a:prstGeom>
        </p:spPr>
        <p:txBody>
          <a:bodyPr lIns="91388" tIns="45694" rIns="91388" bIns="4569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747">
              <a:defRPr/>
            </a:pPr>
            <a:fld id="{8A06C2F6-B608-4AAD-BC19-C9F7439202BE}" type="slidenum">
              <a:rPr lang="en-GB" smtClean="0"/>
              <a:pPr algn="l" defTabSz="342747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0559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 anchor="b">
            <a:spAutoFit/>
          </a:bodyPr>
          <a:lstStyle/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9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43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568" indent="-27289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105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9" indent="0">
              <a:buNone/>
              <a:defRPr sz="1800"/>
            </a:lvl2pPr>
            <a:lvl3pPr marL="913875" indent="0">
              <a:buNone/>
              <a:defRPr sz="1600"/>
            </a:lvl3pPr>
            <a:lvl4pPr marL="1370818" indent="0">
              <a:buNone/>
              <a:defRPr sz="1400"/>
            </a:lvl4pPr>
            <a:lvl5pPr marL="1827748" indent="0">
              <a:buNone/>
              <a:defRPr sz="1400"/>
            </a:lvl5pPr>
            <a:lvl6pPr marL="2284689" indent="0">
              <a:buNone/>
              <a:defRPr sz="1400"/>
            </a:lvl6pPr>
            <a:lvl7pPr marL="2741616" indent="0">
              <a:buNone/>
              <a:defRPr sz="1400"/>
            </a:lvl7pPr>
            <a:lvl8pPr marL="3198560" indent="0">
              <a:buNone/>
              <a:defRPr sz="1400"/>
            </a:lvl8pPr>
            <a:lvl9pPr marL="365550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88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9820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939" indent="0">
              <a:buNone/>
              <a:defRPr sz="2000" b="1"/>
            </a:lvl2pPr>
            <a:lvl3pPr marL="913875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6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50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939" indent="0">
              <a:buNone/>
              <a:defRPr sz="2000" b="1"/>
            </a:lvl2pPr>
            <a:lvl3pPr marL="913875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6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50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703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94" tIns="45697" rIns="91394" bIns="4569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0020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7916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1200"/>
            </a:lvl2pPr>
            <a:lvl3pPr marL="913875" indent="0">
              <a:buNone/>
              <a:defRPr sz="1000"/>
            </a:lvl3pPr>
            <a:lvl4pPr marL="1370818" indent="0">
              <a:buNone/>
              <a:defRPr sz="900"/>
            </a:lvl4pPr>
            <a:lvl5pPr marL="1827748" indent="0">
              <a:buNone/>
              <a:defRPr sz="900"/>
            </a:lvl5pPr>
            <a:lvl6pPr marL="2284689" indent="0">
              <a:buNone/>
              <a:defRPr sz="900"/>
            </a:lvl6pPr>
            <a:lvl7pPr marL="2741616" indent="0">
              <a:buNone/>
              <a:defRPr sz="900"/>
            </a:lvl7pPr>
            <a:lvl8pPr marL="3198560" indent="0">
              <a:buNone/>
              <a:defRPr sz="900"/>
            </a:lvl8pPr>
            <a:lvl9pPr marL="365550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9534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2800"/>
            </a:lvl2pPr>
            <a:lvl3pPr marL="913875" indent="0">
              <a:buNone/>
              <a:defRPr sz="2400"/>
            </a:lvl3pPr>
            <a:lvl4pPr marL="1370818" indent="0">
              <a:buNone/>
              <a:defRPr sz="2000"/>
            </a:lvl4pPr>
            <a:lvl5pPr marL="1827748" indent="0">
              <a:buNone/>
              <a:defRPr sz="2000"/>
            </a:lvl5pPr>
            <a:lvl6pPr marL="2284689" indent="0">
              <a:buNone/>
              <a:defRPr sz="2000"/>
            </a:lvl6pPr>
            <a:lvl7pPr marL="2741616" indent="0">
              <a:buNone/>
              <a:defRPr sz="2000"/>
            </a:lvl7pPr>
            <a:lvl8pPr marL="3198560" indent="0">
              <a:buNone/>
              <a:defRPr sz="2000"/>
            </a:lvl8pPr>
            <a:lvl9pPr marL="365550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1200"/>
            </a:lvl2pPr>
            <a:lvl3pPr marL="913875" indent="0">
              <a:buNone/>
              <a:defRPr sz="1000"/>
            </a:lvl3pPr>
            <a:lvl4pPr marL="1370818" indent="0">
              <a:buNone/>
              <a:defRPr sz="900"/>
            </a:lvl4pPr>
            <a:lvl5pPr marL="1827748" indent="0">
              <a:buNone/>
              <a:defRPr sz="900"/>
            </a:lvl5pPr>
            <a:lvl6pPr marL="2284689" indent="0">
              <a:buNone/>
              <a:defRPr sz="900"/>
            </a:lvl6pPr>
            <a:lvl7pPr marL="2741616" indent="0">
              <a:buNone/>
              <a:defRPr sz="900"/>
            </a:lvl7pPr>
            <a:lvl8pPr marL="3198560" indent="0">
              <a:buNone/>
              <a:defRPr sz="900"/>
            </a:lvl8pPr>
            <a:lvl9pPr marL="365550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02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36106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73"/>
            <a:ext cx="584200" cy="423863"/>
          </a:xfrm>
          <a:prstGeom prst="rect">
            <a:avLst/>
          </a:prstGeom>
        </p:spPr>
        <p:txBody>
          <a:bodyPr lIns="91404" tIns="45702" rIns="91404" bIns="4570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819">
              <a:defRPr/>
            </a:pPr>
            <a:fld id="{8A06C2F6-B608-4AAD-BC19-C9F7439202BE}" type="slidenum">
              <a:rPr lang="en-GB" smtClean="0"/>
              <a:pPr algn="l" defTabSz="34281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4336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80" y="116691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8" y="4958962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62530586"/>
      </p:ext>
    </p:extLst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19602338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4413579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1" rIns="68562" bIns="34281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342819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21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1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6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106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8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9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8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0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9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6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8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96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24915272"/>
      </p:ext>
    </p:extLst>
  </p:cSld>
  <p:clrMapOvr>
    <a:masterClrMapping/>
  </p:clrMapOvr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86606598"/>
      </p:ext>
    </p:extLst>
  </p:cSld>
  <p:clrMapOvr>
    <a:masterClrMapping/>
  </p:clrMapOvr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51756626"/>
      </p:ext>
    </p:extLst>
  </p:cSld>
  <p:clrMapOvr>
    <a:masterClrMapping/>
  </p:clrMapOvr>
  <p:hf sldNum="0"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1" rIns="68562" bIns="34281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342819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47665328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64572076"/>
      </p:ext>
    </p:extLst>
  </p:cSld>
  <p:clrMapOvr>
    <a:masterClrMapping/>
  </p:clrMapOvr>
  <p:hf sldNum="0"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3206035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2800"/>
            </a:lvl2pPr>
            <a:lvl3pPr marL="913162" indent="0">
              <a:buNone/>
              <a:defRPr sz="2400"/>
            </a:lvl3pPr>
            <a:lvl4pPr marL="1369764" indent="0">
              <a:buNone/>
              <a:defRPr sz="2000"/>
            </a:lvl4pPr>
            <a:lvl5pPr marL="1826345" indent="0">
              <a:buNone/>
              <a:defRPr sz="2000"/>
            </a:lvl5pPr>
            <a:lvl6pPr marL="2282922" indent="0">
              <a:buNone/>
              <a:defRPr sz="2000"/>
            </a:lvl6pPr>
            <a:lvl7pPr marL="2739477" indent="0">
              <a:buNone/>
              <a:defRPr sz="2000"/>
            </a:lvl7pPr>
            <a:lvl8pPr marL="3196080" indent="0">
              <a:buNone/>
              <a:defRPr sz="2000"/>
            </a:lvl8pPr>
            <a:lvl9pPr marL="365268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30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5043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80" y="116691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8" y="4958962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46619852"/>
      </p:ext>
    </p:extLst>
  </p:cSld>
  <p:clrMapOvr>
    <a:masterClrMapping/>
  </p:clrMapOvr>
  <p:hf sldNum="0"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5710990"/>
      </p:ext>
    </p:extLst>
  </p:cSld>
  <p:clrMapOvr>
    <a:masterClrMapping/>
  </p:clrMapOvr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28375947"/>
      </p:ext>
    </p:extLst>
  </p:cSld>
  <p:clrMapOvr>
    <a:masterClrMapping/>
  </p:clrMapOvr>
  <p:hf sldNum="0"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3452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72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0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19" indent="0">
              <a:buNone/>
              <a:defRPr sz="1400"/>
            </a:lvl2pPr>
            <a:lvl3pPr marL="685647" indent="0">
              <a:buNone/>
              <a:defRPr sz="1200"/>
            </a:lvl3pPr>
            <a:lvl4pPr marL="1028466" indent="0">
              <a:buNone/>
              <a:defRPr sz="1100"/>
            </a:lvl4pPr>
            <a:lvl5pPr marL="1371294" indent="0">
              <a:buNone/>
              <a:defRPr sz="1100"/>
            </a:lvl5pPr>
            <a:lvl6pPr marL="1714113" indent="0">
              <a:buNone/>
              <a:defRPr sz="1100"/>
            </a:lvl6pPr>
            <a:lvl7pPr marL="2056941" indent="0">
              <a:buNone/>
              <a:defRPr sz="1100"/>
            </a:lvl7pPr>
            <a:lvl8pPr marL="2399760" indent="0">
              <a:buNone/>
              <a:defRPr sz="1100"/>
            </a:lvl8pPr>
            <a:lvl9pPr marL="2742579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298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0796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19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66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3" indent="0">
              <a:buNone/>
              <a:defRPr sz="1200" b="1"/>
            </a:lvl6pPr>
            <a:lvl7pPr marL="2056941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79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7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19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66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3" indent="0">
              <a:buNone/>
              <a:defRPr sz="1200" b="1"/>
            </a:lvl6pPr>
            <a:lvl7pPr marL="2056941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79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5891"/>
            <a:ext cx="7174846" cy="33086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09265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2511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95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900"/>
            </a:lvl2pPr>
            <a:lvl3pPr marL="685647" indent="0">
              <a:buNone/>
              <a:defRPr sz="800"/>
            </a:lvl3pPr>
            <a:lvl4pPr marL="1028466" indent="0">
              <a:buNone/>
              <a:defRPr sz="700"/>
            </a:lvl4pPr>
            <a:lvl5pPr marL="1371294" indent="0">
              <a:buNone/>
              <a:defRPr sz="700"/>
            </a:lvl5pPr>
            <a:lvl6pPr marL="1714113" indent="0">
              <a:buNone/>
              <a:defRPr sz="700"/>
            </a:lvl6pPr>
            <a:lvl7pPr marL="2056941" indent="0">
              <a:buNone/>
              <a:defRPr sz="700"/>
            </a:lvl7pPr>
            <a:lvl8pPr marL="2399760" indent="0">
              <a:buNone/>
              <a:defRPr sz="700"/>
            </a:lvl8pPr>
            <a:lvl9pPr marL="2742579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5891"/>
            <a:ext cx="7174846" cy="33086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132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1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1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theme" Target="../theme/theme1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5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theme" Target="../theme/theme1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theme" Target="../theme/theme1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theme" Target="../theme/theme1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theme" Target="../theme/theme1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theme" Target="../theme/theme2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theme" Target="../theme/theme2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theme" Target="../theme/theme2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3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theme" Target="../theme/theme2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slideLayout" Target="../slideLayouts/slideLayout245.xml"/><Relationship Id="rId21" Type="http://schemas.openxmlformats.org/officeDocument/2006/relationships/theme" Target="../theme/theme24.xml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image" Target="../media/image2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slideLayout" Target="../slideLayouts/slideLayout25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theme" Target="../theme/theme2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theme" Target="../theme/theme2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theme" Target="../theme/theme2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theme" Target="../theme/theme2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theme" Target="../theme/theme2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theme" Target="../theme/theme3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theme" Target="../theme/theme3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theme" Target="../theme/theme3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theme" Target="../theme/theme3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5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theme" Target="../theme/theme3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theme" Target="../theme/theme3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theme" Target="../theme/theme3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theme" Target="../theme/theme3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theme" Target="../theme/theme3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theme" Target="../theme/theme3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theme" Target="../theme/theme4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2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theme" Target="../theme/theme4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theme" Target="../theme/theme4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theme" Target="../theme/theme4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5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theme" Target="../theme/theme4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theme" Target="../theme/theme4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theme" Target="../theme/theme4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theme" Target="../theme/theme4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theme" Target="../theme/theme4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5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5.xml"/><Relationship Id="rId18" Type="http://schemas.openxmlformats.org/officeDocument/2006/relationships/slideLayout" Target="../slideLayouts/slideLayout520.xml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slideLayout" Target="../slideLayouts/slideLayout505.xml"/><Relationship Id="rId21" Type="http://schemas.openxmlformats.org/officeDocument/2006/relationships/theme" Target="../theme/theme49.xml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17" Type="http://schemas.openxmlformats.org/officeDocument/2006/relationships/slideLayout" Target="../slideLayouts/slideLayout519.xml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slideLayout" Target="../slideLayouts/slideLayout504.xml"/><Relationship Id="rId16" Type="http://schemas.openxmlformats.org/officeDocument/2006/relationships/slideLayout" Target="../slideLayouts/slideLayout518.xml"/><Relationship Id="rId20" Type="http://schemas.openxmlformats.org/officeDocument/2006/relationships/slideLayout" Target="../slideLayouts/slideLayout522.xml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slideLayout" Target="../slideLayouts/slideLayout507.xml"/><Relationship Id="rId15" Type="http://schemas.openxmlformats.org/officeDocument/2006/relationships/slideLayout" Target="../slideLayouts/slideLayout517.xml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slideLayout" Target="../slideLayouts/slideLayout512.xml"/><Relationship Id="rId19" Type="http://schemas.openxmlformats.org/officeDocument/2006/relationships/slideLayout" Target="../slideLayouts/slideLayout521.xml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Relationship Id="rId14" Type="http://schemas.openxmlformats.org/officeDocument/2006/relationships/slideLayout" Target="../slideLayouts/slideLayout516.xml"/><Relationship Id="rId22" Type="http://schemas.openxmlformats.org/officeDocument/2006/relationships/image" Target="../media/image2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slideLayout" Target="../slideLayouts/slideLayout5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527.xml"/><Relationship Id="rId10" Type="http://schemas.openxmlformats.org/officeDocument/2006/relationships/theme" Target="../theme/theme50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Relationship Id="rId14" Type="http://schemas.openxmlformats.org/officeDocument/2006/relationships/image" Target="../media/image132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image" Target="../media/image133.png"/><Relationship Id="rId18" Type="http://schemas.openxmlformats.org/officeDocument/2006/relationships/image" Target="../media/image135.png"/><Relationship Id="rId26" Type="http://schemas.openxmlformats.org/officeDocument/2006/relationships/image" Target="../media/image141.png"/><Relationship Id="rId3" Type="http://schemas.openxmlformats.org/officeDocument/2006/relationships/slideLayout" Target="../slideLayouts/slideLayout534.xml"/><Relationship Id="rId21" Type="http://schemas.openxmlformats.org/officeDocument/2006/relationships/image" Target="../media/image138.png"/><Relationship Id="rId34" Type="http://schemas.openxmlformats.org/officeDocument/2006/relationships/image" Target="../media/image148.png"/><Relationship Id="rId7" Type="http://schemas.openxmlformats.org/officeDocument/2006/relationships/slideLayout" Target="../slideLayouts/slideLayout538.xml"/><Relationship Id="rId12" Type="http://schemas.openxmlformats.org/officeDocument/2006/relationships/image" Target="../media/image1.png"/><Relationship Id="rId17" Type="http://schemas.openxmlformats.org/officeDocument/2006/relationships/image" Target="../media/image7.png"/><Relationship Id="rId25" Type="http://schemas.openxmlformats.org/officeDocument/2006/relationships/image" Target="../media/image140.png"/><Relationship Id="rId33" Type="http://schemas.openxmlformats.org/officeDocument/2006/relationships/image" Target="../media/image147.png"/><Relationship Id="rId38" Type="http://schemas.openxmlformats.org/officeDocument/2006/relationships/image" Target="../media/image131.png"/><Relationship Id="rId2" Type="http://schemas.openxmlformats.org/officeDocument/2006/relationships/slideLayout" Target="../slideLayouts/slideLayout533.xml"/><Relationship Id="rId16" Type="http://schemas.openxmlformats.org/officeDocument/2006/relationships/image" Target="../media/image36.png"/><Relationship Id="rId20" Type="http://schemas.openxmlformats.org/officeDocument/2006/relationships/image" Target="../media/image137.png"/><Relationship Id="rId29" Type="http://schemas.openxmlformats.org/officeDocument/2006/relationships/image" Target="../media/image144.png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image" Target="../media/image2.jpeg"/><Relationship Id="rId24" Type="http://schemas.openxmlformats.org/officeDocument/2006/relationships/image" Target="../media/image44.png"/><Relationship Id="rId32" Type="http://schemas.openxmlformats.org/officeDocument/2006/relationships/image" Target="../media/image14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536.xml"/><Relationship Id="rId15" Type="http://schemas.openxmlformats.org/officeDocument/2006/relationships/image" Target="../media/image134.png"/><Relationship Id="rId23" Type="http://schemas.openxmlformats.org/officeDocument/2006/relationships/image" Target="../media/image139.png"/><Relationship Id="rId28" Type="http://schemas.openxmlformats.org/officeDocument/2006/relationships/image" Target="../media/image143.png"/><Relationship Id="rId36" Type="http://schemas.openxmlformats.org/officeDocument/2006/relationships/image" Target="../media/image130.png"/><Relationship Id="rId10" Type="http://schemas.openxmlformats.org/officeDocument/2006/relationships/theme" Target="../theme/theme51.xml"/><Relationship Id="rId19" Type="http://schemas.openxmlformats.org/officeDocument/2006/relationships/image" Target="../media/image136.png"/><Relationship Id="rId31" Type="http://schemas.openxmlformats.org/officeDocument/2006/relationships/image" Target="../media/image145.png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image" Target="../media/image61.png"/><Relationship Id="rId22" Type="http://schemas.openxmlformats.org/officeDocument/2006/relationships/image" Target="../media/image42.png"/><Relationship Id="rId27" Type="http://schemas.openxmlformats.org/officeDocument/2006/relationships/image" Target="../media/image142.png"/><Relationship Id="rId30" Type="http://schemas.openxmlformats.org/officeDocument/2006/relationships/image" Target="../media/image50.png"/><Relationship Id="rId35" Type="http://schemas.openxmlformats.org/officeDocument/2006/relationships/image" Target="../media/image14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0.jpe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jpe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9.xml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slideLayout" Target="../slideLayouts/slideLayout88.xml"/><Relationship Id="rId51" Type="http://schemas.openxmlformats.org/officeDocument/2006/relationships/image" Target="../media/image5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41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32" tIns="45666" rIns="0" bIns="45666"/>
          <a:lstStyle/>
          <a:p>
            <a:pPr algn="r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4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l" defTabSz="34254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14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5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1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76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3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1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89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7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2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1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17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264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4866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8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5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7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>
            <a:spAutoFit/>
          </a:bodyPr>
          <a:lstStyle/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9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0" bIns="45708"/>
          <a:lstStyle/>
          <a:p>
            <a:pPr algn="r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9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l" defTabSz="3429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8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2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5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9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756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820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883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948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2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6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44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42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6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383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26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0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6" tIns="45668" rIns="91336" bIns="45668">
            <a:spAutoFit/>
          </a:bodyPr>
          <a:lstStyle/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9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36" tIns="45668" rIns="0" bIns="45668"/>
          <a:lstStyle/>
          <a:p>
            <a:pPr algn="r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58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36" tIns="45668" rIns="91336" bIns="45668">
            <a:spAutoFit/>
          </a:bodyPr>
          <a:lstStyle/>
          <a:p>
            <a:pPr algn="l" defTabSz="34255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8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2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83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43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89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4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276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1898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484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108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8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2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5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6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5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4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64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2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3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3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0" bIns="45714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53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3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39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2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4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8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3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9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4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278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412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541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674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60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23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3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1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7" tIns="34289" rIns="0" bIns="34289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8" y="114232"/>
            <a:ext cx="7175897" cy="3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9" y="116683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72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8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7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64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532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62" indent="-2571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999" indent="-26311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842" indent="-36907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685" indent="-47503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528" indent="-5809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720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603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5486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8368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84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8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6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2" tIns="45671" rIns="0" bIns="45671"/>
          <a:lstStyle/>
          <a:p>
            <a:pPr algn="r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85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42" tIns="45671" rIns="91342" bIns="45671">
            <a:spAutoFit/>
          </a:bodyPr>
          <a:lstStyle/>
          <a:p>
            <a:pPr algn="l" defTabSz="34258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8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5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2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93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6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0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8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7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6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537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192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814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471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4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7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0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22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8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3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25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24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2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96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2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74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89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19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9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44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3" rIns="91346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6" tIns="45673" rIns="91346" bIns="45673">
            <a:spAutoFit/>
          </a:bodyPr>
          <a:lstStyle/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6" tIns="45673" rIns="91346" bIns="45673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4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6" tIns="45673" rIns="0" bIns="45673"/>
          <a:lstStyle/>
          <a:p>
            <a:pPr algn="r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12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46" tIns="45673" rIns="91346" bIns="45673">
            <a:spAutoFit/>
          </a:bodyPr>
          <a:lstStyle/>
          <a:p>
            <a:pPr algn="l" defTabSz="342612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49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7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32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00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66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8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0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8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7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711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388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9034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713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5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3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2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6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21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4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19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29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74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1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  <a:ea typeface="Verdana"/>
                <a:cs typeface="Verdana"/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  <a:ea typeface="Verdana"/>
                <a:cs typeface="Verdana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  <a:ea typeface="Verdana"/>
              <a:cs typeface="Verdana"/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Verdana"/>
                <a:cs typeface="Verdana"/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  <a:ea typeface="Verdana"/>
              <a:cs typeface="Verdana"/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23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49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8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4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3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1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7" tIns="34289" rIns="0" bIns="34289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8" y="114232"/>
            <a:ext cx="7175897" cy="3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9" y="116683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5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  <p:sldLayoutId id="2147484267" r:id="rId18"/>
    <p:sldLayoutId id="2147484268" r:id="rId19"/>
    <p:sldLayoutId id="2147484269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8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7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64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532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62" indent="-2571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999" indent="-26311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842" indent="-36907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685" indent="-47503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528" indent="-5809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720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603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5486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8368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2" tIns="45676" rIns="91352" bIns="45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2" tIns="45676" rIns="91352" bIns="45676">
            <a:spAutoFit/>
          </a:bodyPr>
          <a:lstStyle/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52" tIns="45676" rIns="91352" bIns="456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1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2" tIns="45676" rIns="0" bIns="45676"/>
          <a:lstStyle/>
          <a:p>
            <a:pPr algn="r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48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algn="l" defTabSz="34264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3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7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39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10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79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50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1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0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9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972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682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9364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6076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8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5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67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6" y="4793457"/>
            <a:ext cx="1438275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254919"/>
            <a:ext cx="7905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42321" y="23044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4648200"/>
            <a:ext cx="6977062" cy="11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729" y="81641"/>
            <a:ext cx="967621" cy="7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25164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8466"/>
            <a:ext cx="9144000" cy="275035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5774611" y="4709925"/>
            <a:ext cx="322620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Lunar measurements | M. Bouvet, | 13/11/2017 | Slide  </a:t>
            </a:r>
            <a:fld id="{FB76734C-164D-E64A-AD78-4B4A25951D1B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4709925"/>
            <a:ext cx="203837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– For Official Use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16576"/>
            <a:ext cx="1210456" cy="37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4965820"/>
            <a:ext cx="6436141" cy="8363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6587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648000"/>
            <a:ext cx="8748000" cy="4004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it-IT" sz="1800" kern="1200" dirty="0">
              <a:solidFill>
                <a:srgbClr val="000000"/>
              </a:solidFill>
            </a:endParaRPr>
          </a:p>
        </p:txBody>
      </p:sp>
      <p:pic>
        <p:nvPicPr>
          <p:cNvPr id="34" name="Picture 36" descr="PPT_Header0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6" y="4793457"/>
            <a:ext cx="1438275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648000"/>
            <a:ext cx="8748000" cy="400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75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0" tIns="45685" rIns="91370" bIns="45685">
            <a:spAutoFit/>
          </a:bodyPr>
          <a:lstStyle/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0" tIns="45685" rIns="91370" bIns="45685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22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0" tIns="45685" rIns="0" bIns="45685"/>
          <a:lstStyle/>
          <a:p>
            <a:pPr algn="r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93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l" defTabSz="3426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8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80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5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41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58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3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37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4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0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6755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3566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0353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7165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9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8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5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8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89" rIns="91378" bIns="45689">
            <a:spAutoFit/>
          </a:bodyPr>
          <a:lstStyle/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1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8" tIns="45689" rIns="0" bIns="45689"/>
          <a:lstStyle/>
          <a:p>
            <a:pPr algn="r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747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l" defTabSz="342747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81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85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69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54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38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62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3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5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07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7103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3956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0794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7649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1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1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4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75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>
            <a:spAutoFit/>
          </a:bodyPr>
          <a:lstStyle/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94" tIns="45697" rIns="91394" bIns="4569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1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4" tIns="45697" rIns="0" bIns="45697"/>
          <a:lstStyle/>
          <a:p>
            <a:pPr algn="r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819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algn="l" defTabSz="342819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09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93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87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81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74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69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5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79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0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3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7799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4740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1674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8617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5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48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89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16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03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0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8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62" tIns="34281" rIns="0" bIns="34281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928E2AE4-9BAE-48C2-A261-EC5D99A74DE6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342819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16154"/>
            <a:ext cx="7175897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8" y="116690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613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1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647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4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29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21" indent="-25712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894" indent="-26307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660" indent="-3690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422" indent="-47495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184" indent="-58089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265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084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4912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7731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9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66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3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79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3.xml"/><Relationship Id="rId4" Type="http://schemas.openxmlformats.org/officeDocument/2006/relationships/image" Target="../media/image1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5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3.xml"/><Relationship Id="rId6" Type="http://schemas.openxmlformats.org/officeDocument/2006/relationships/image" Target="../media/image153.png"/><Relationship Id="rId5" Type="http://schemas.openxmlformats.org/officeDocument/2006/relationships/image" Target="../media/image158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33.xml"/><Relationship Id="rId5" Type="http://schemas.openxmlformats.org/officeDocument/2006/relationships/image" Target="../media/image164.png"/><Relationship Id="rId4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14800" y="1360303"/>
            <a:ext cx="7972425" cy="1569660"/>
          </a:xfrm>
        </p:spPr>
        <p:txBody>
          <a:bodyPr/>
          <a:lstStyle/>
          <a:p>
            <a:pPr algn="ctr"/>
            <a:r>
              <a:rPr lang="en-GB" dirty="0" smtClean="0"/>
              <a:t>Lunar irradiance measurement and modelling for absolute radiometric calibration of EO sensors</a:t>
            </a:r>
            <a:endParaRPr lang="en-GB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376933" y="3550063"/>
            <a:ext cx="8436717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i="1" u="sng" kern="1200" dirty="0" smtClean="0">
                <a:solidFill>
                  <a:srgbClr val="FFFFFF"/>
                </a:solidFill>
              </a:rPr>
              <a:t>M. Bouvet (ESA)</a:t>
            </a:r>
            <a:r>
              <a:rPr lang="en-GB" sz="1600" i="1" kern="1200" dirty="0" smtClean="0">
                <a:solidFill>
                  <a:srgbClr val="FFFFFF"/>
                </a:solidFill>
              </a:rPr>
              <a:t>, </a:t>
            </a:r>
            <a:r>
              <a:rPr lang="en-GB" sz="1600" i="1" kern="1200" dirty="0">
                <a:solidFill>
                  <a:srgbClr val="FFFFFF"/>
                </a:solidFill>
              </a:rPr>
              <a:t>Emma </a:t>
            </a:r>
            <a:r>
              <a:rPr lang="en-GB" sz="1600" i="1" kern="1200" dirty="0" err="1">
                <a:solidFill>
                  <a:srgbClr val="FFFFFF"/>
                </a:solidFill>
              </a:rPr>
              <a:t>Woolliams</a:t>
            </a:r>
            <a:r>
              <a:rPr lang="en-GB" sz="1600" i="1" kern="1200" dirty="0">
                <a:solidFill>
                  <a:srgbClr val="FFFFFF"/>
                </a:solidFill>
              </a:rPr>
              <a:t> (NPL), </a:t>
            </a:r>
            <a:r>
              <a:rPr lang="en-GB" sz="1600" i="1" kern="1200" dirty="0" smtClean="0">
                <a:solidFill>
                  <a:srgbClr val="FFFFFF"/>
                </a:solidFill>
              </a:rPr>
              <a:t>Claire </a:t>
            </a:r>
            <a:r>
              <a:rPr lang="en-GB" sz="1600" i="1" kern="1200" dirty="0">
                <a:solidFill>
                  <a:srgbClr val="FFFFFF"/>
                </a:solidFill>
              </a:rPr>
              <a:t>Greenwell (NPL)</a:t>
            </a:r>
            <a:r>
              <a:rPr lang="en-US" sz="1600" i="1" kern="1200" dirty="0">
                <a:solidFill>
                  <a:srgbClr val="FFFFFF"/>
                </a:solidFill>
              </a:rPr>
              <a:t>, </a:t>
            </a:r>
            <a:r>
              <a:rPr lang="en-GB" sz="1600" i="1" kern="1200" dirty="0">
                <a:solidFill>
                  <a:srgbClr val="FFFFFF"/>
                </a:solidFill>
              </a:rPr>
              <a:t>Maria Garcia Miranda(NPL</a:t>
            </a:r>
            <a:r>
              <a:rPr lang="en-GB" sz="1600" i="1" kern="1200" dirty="0" smtClean="0">
                <a:solidFill>
                  <a:srgbClr val="FFFFFF"/>
                </a:solidFill>
              </a:rPr>
              <a:t>), Carlos </a:t>
            </a:r>
            <a:r>
              <a:rPr lang="en-GB" sz="1600" i="1" kern="1200" dirty="0" err="1">
                <a:solidFill>
                  <a:srgbClr val="FFFFFF"/>
                </a:solidFill>
              </a:rPr>
              <a:t>Toledano</a:t>
            </a:r>
            <a:r>
              <a:rPr lang="en-GB" sz="1600" i="1" kern="1200" dirty="0">
                <a:solidFill>
                  <a:srgbClr val="FFFFFF"/>
                </a:solidFill>
              </a:rPr>
              <a:t> </a:t>
            </a:r>
            <a:r>
              <a:rPr lang="en-GB" sz="1600" i="1" kern="1200" dirty="0" smtClean="0">
                <a:solidFill>
                  <a:srgbClr val="FFFFFF"/>
                </a:solidFill>
              </a:rPr>
              <a:t>(Univ. Valladolid)</a:t>
            </a:r>
            <a:r>
              <a:rPr lang="en-US" sz="1600" i="1" kern="1200" dirty="0" smtClean="0">
                <a:solidFill>
                  <a:srgbClr val="FFFFFF"/>
                </a:solidFill>
              </a:rPr>
              <a:t>, </a:t>
            </a:r>
            <a:r>
              <a:rPr lang="en-GB" sz="1600" i="1" kern="1200" dirty="0" smtClean="0">
                <a:solidFill>
                  <a:srgbClr val="FFFFFF"/>
                </a:solidFill>
              </a:rPr>
              <a:t>Alberto </a:t>
            </a:r>
            <a:r>
              <a:rPr lang="en-GB" sz="1600" i="1" kern="1200" dirty="0" err="1">
                <a:solidFill>
                  <a:srgbClr val="FFFFFF"/>
                </a:solidFill>
              </a:rPr>
              <a:t>Berjón</a:t>
            </a:r>
            <a:r>
              <a:rPr lang="en-GB" sz="1600" i="1" kern="1200" dirty="0">
                <a:solidFill>
                  <a:srgbClr val="FFFFFF"/>
                </a:solidFill>
              </a:rPr>
              <a:t> (Univ. Valladolid)</a:t>
            </a:r>
            <a:r>
              <a:rPr lang="en-US" sz="1600" i="1" kern="1200" dirty="0" smtClean="0">
                <a:solidFill>
                  <a:srgbClr val="FFFFFF"/>
                </a:solidFill>
              </a:rPr>
              <a:t>, </a:t>
            </a:r>
            <a:r>
              <a:rPr lang="en-GB" sz="1600" i="1" kern="1200" dirty="0" err="1" smtClean="0">
                <a:solidFill>
                  <a:srgbClr val="FFFFFF"/>
                </a:solidFill>
              </a:rPr>
              <a:t>África</a:t>
            </a:r>
            <a:r>
              <a:rPr lang="en-GB" sz="1600" i="1" kern="1200" dirty="0" smtClean="0">
                <a:solidFill>
                  <a:srgbClr val="FFFFFF"/>
                </a:solidFill>
              </a:rPr>
              <a:t> </a:t>
            </a:r>
            <a:r>
              <a:rPr lang="en-GB" sz="1600" i="1" kern="1200" dirty="0" err="1" smtClean="0">
                <a:solidFill>
                  <a:srgbClr val="FFFFFF"/>
                </a:solidFill>
              </a:rPr>
              <a:t>Baretto</a:t>
            </a:r>
            <a:r>
              <a:rPr lang="en-GB" sz="1600" i="1" kern="1200" dirty="0" smtClean="0">
                <a:solidFill>
                  <a:srgbClr val="FFFFFF"/>
                </a:solidFill>
              </a:rPr>
              <a:t> </a:t>
            </a:r>
            <a:r>
              <a:rPr lang="en-GB" sz="1600" i="1" kern="1200" dirty="0">
                <a:solidFill>
                  <a:srgbClr val="FFFFFF"/>
                </a:solidFill>
              </a:rPr>
              <a:t>(Univ. Valladolid)</a:t>
            </a:r>
            <a:r>
              <a:rPr lang="en-US" sz="1600" i="1" kern="1200" dirty="0" smtClean="0">
                <a:solidFill>
                  <a:srgbClr val="FFFFFF"/>
                </a:solidFill>
              </a:rPr>
              <a:t>, </a:t>
            </a:r>
            <a:r>
              <a:rPr lang="en-GB" sz="1600" i="1" kern="1200" dirty="0" smtClean="0">
                <a:solidFill>
                  <a:srgbClr val="FFFFFF"/>
                </a:solidFill>
              </a:rPr>
              <a:t>Stefan </a:t>
            </a:r>
            <a:r>
              <a:rPr lang="en-GB" sz="1600" i="1" kern="1200" dirty="0" err="1" smtClean="0">
                <a:solidFill>
                  <a:srgbClr val="FFFFFF"/>
                </a:solidFill>
              </a:rPr>
              <a:t>Adriaensen</a:t>
            </a:r>
            <a:r>
              <a:rPr lang="en-GB" sz="1600" i="1" kern="1200" dirty="0" smtClean="0">
                <a:solidFill>
                  <a:srgbClr val="FFFFFF"/>
                </a:solidFill>
              </a:rPr>
              <a:t> (</a:t>
            </a:r>
            <a:r>
              <a:rPr lang="en-GB" sz="1600" i="1" kern="1200" dirty="0">
                <a:solidFill>
                  <a:srgbClr val="FFFFFF"/>
                </a:solidFill>
              </a:rPr>
              <a:t>VITO</a:t>
            </a:r>
            <a:r>
              <a:rPr lang="en-GB" sz="1600" i="1" kern="1200" dirty="0" smtClean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6611"/>
          <a:stretch/>
        </p:blipFill>
        <p:spPr>
          <a:xfrm>
            <a:off x="2629593" y="-76709"/>
            <a:ext cx="1271297" cy="460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376" y="70317"/>
            <a:ext cx="526636" cy="396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20" y="129944"/>
            <a:ext cx="1647651" cy="3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GB" sz="1400" dirty="0" smtClean="0"/>
              <a:t>Additional instrument (already previously) deployed will include: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/>
              <a:t>Standard lunar </a:t>
            </a:r>
            <a:r>
              <a:rPr lang="en-GB" sz="1400" dirty="0" smtClean="0"/>
              <a:t>photometer </a:t>
            </a:r>
            <a:r>
              <a:rPr lang="en-GB" sz="1400" dirty="0"/>
              <a:t>CIMEL </a:t>
            </a:r>
            <a:r>
              <a:rPr lang="x-none" sz="1400" dirty="0"/>
              <a:t> (no polarimeteric capabilities)</a:t>
            </a:r>
            <a:endParaRPr lang="en-US" sz="1400" dirty="0"/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/>
              <a:t>ASD spectrometer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/>
              <a:t>Pandora</a:t>
            </a:r>
            <a:r>
              <a:rPr lang="en-GB" sz="1400" dirty="0"/>
              <a:t>-</a:t>
            </a:r>
            <a:r>
              <a:rPr lang="en-GB" sz="1400" dirty="0" smtClean="0"/>
              <a:t>2S </a:t>
            </a:r>
          </a:p>
          <a:p>
            <a:pPr marL="285750" indent="-285750">
              <a:buFont typeface="Wingdings" charset="2"/>
              <a:buChar char="ü"/>
            </a:pP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pic>
        <p:nvPicPr>
          <p:cNvPr id="10" name="Picture 9" descr="Screen Shot 2017-11-02 at 15.54.2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937"/>
            <a:ext cx="9144000" cy="21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2669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3000: Building a database of quality </a:t>
            </a:r>
            <a:r>
              <a:rPr lang="en-US" dirty="0" err="1" smtClean="0">
                <a:solidFill>
                  <a:srgbClr val="FFFFFF"/>
                </a:solidFill>
              </a:rPr>
              <a:t>controled</a:t>
            </a:r>
            <a:r>
              <a:rPr lang="en-US" dirty="0" smtClean="0">
                <a:solidFill>
                  <a:srgbClr val="FFFFFF"/>
                </a:solidFill>
              </a:rPr>
              <a:t> measurements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36946" y="1125630"/>
            <a:ext cx="8748000" cy="3497609"/>
          </a:xfrm>
        </p:spPr>
        <p:txBody>
          <a:bodyPr anchor="ctr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Develop an automated processing scheme for the derivation of lunar spectral irradiance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Archive the raw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Process </a:t>
            </a:r>
            <a:r>
              <a:rPr lang="en-US" sz="2000" dirty="0"/>
              <a:t>the raw data into lunar spectral irradiance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Build </a:t>
            </a:r>
            <a:r>
              <a:rPr lang="en-US" sz="2000" dirty="0"/>
              <a:t>a database of lunar spectral irradiance measurements</a:t>
            </a:r>
          </a:p>
          <a:p>
            <a:pPr marL="285750" indent="-285750">
              <a:buFont typeface="Wingdings" charset="2"/>
              <a:buChar char="ü"/>
            </a:pPr>
            <a:endParaRPr lang="en-GB" sz="1400" dirty="0" smtClean="0"/>
          </a:p>
          <a:p>
            <a:endParaRPr lang="en-GB" sz="1400" dirty="0" smtClean="0"/>
          </a:p>
          <a:p>
            <a:pPr marL="285750" indent="-285750">
              <a:buFont typeface="Arial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927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-10481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3000: Building a database of quality controlled measurements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7-11-02 at 16.04.2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97" y="904352"/>
            <a:ext cx="7235659" cy="375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387" y="926564"/>
            <a:ext cx="526636" cy="3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1" y="42721"/>
            <a:ext cx="71748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4000: Lunar spectral irradiance model development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 anchor="ctr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Define </a:t>
            </a:r>
            <a:r>
              <a:rPr lang="en-US" sz="2000" dirty="0"/>
              <a:t>a strategy to derive the model regression coefficients (ROLO based) from the lunar </a:t>
            </a:r>
            <a:r>
              <a:rPr lang="en-US" sz="2000" dirty="0" smtClean="0"/>
              <a:t>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Derive regression coefficients from database of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Measurements uncertainty propagation in to the model parameters / regression coefficients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424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12" y="92334"/>
            <a:ext cx="7174800" cy="646331"/>
          </a:xfrm>
        </p:spPr>
        <p:txBody>
          <a:bodyPr/>
          <a:lstStyle/>
          <a:p>
            <a:r>
              <a:rPr lang="en-US" sz="1800" dirty="0" smtClean="0">
                <a:solidFill>
                  <a:srgbClr val="FFFFFF"/>
                </a:solidFill>
              </a:rPr>
              <a:t>WP 5000/6000: Comparison of the lunar spectral irradiance model to space borne observation and other models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 anchor="ctr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Lunar </a:t>
            </a:r>
            <a:r>
              <a:rPr lang="en-GB" sz="2000" dirty="0"/>
              <a:t>observations: </a:t>
            </a:r>
            <a:endParaRPr lang="en-GB" sz="2000" dirty="0" smtClean="0"/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err="1" smtClean="0"/>
              <a:t>Proba</a:t>
            </a:r>
            <a:r>
              <a:rPr lang="en-GB" sz="2000" dirty="0"/>
              <a:t>-</a:t>
            </a:r>
            <a:r>
              <a:rPr lang="en-GB" sz="2000" dirty="0" smtClean="0"/>
              <a:t>V (ESA mission operated by VITO)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smtClean="0"/>
              <a:t>PLEIADES (through an agreement with CNES)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 smtClean="0"/>
              <a:t>GLOD: access requested via EUMETSAT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Other lunar model(s): </a:t>
            </a:r>
          </a:p>
          <a:p>
            <a:pPr marL="1150938" lvl="1" indent="-342900">
              <a:buFont typeface="Wingdings" charset="2"/>
              <a:buChar char="ü"/>
            </a:pPr>
            <a:r>
              <a:rPr lang="en-GB" sz="2000" dirty="0"/>
              <a:t>GIRO: access requested via EUMETSAT</a:t>
            </a:r>
          </a:p>
          <a:p>
            <a:pPr marL="1150938" lvl="1" indent="-342900">
              <a:buFont typeface="Wingdings" charset="2"/>
              <a:buChar char="ü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527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12" y="200056"/>
            <a:ext cx="7174800" cy="430887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 anchor="ctr">
            <a:normAutofit/>
          </a:bodyPr>
          <a:lstStyle/>
          <a:p>
            <a:pPr algn="ctr"/>
            <a:r>
              <a:rPr lang="en-GB" sz="2400" dirty="0" smtClean="0"/>
              <a:t>Thank you for you attention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514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Objective of the study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Define </a:t>
            </a:r>
            <a:r>
              <a:rPr lang="en-US" sz="2000" dirty="0"/>
              <a:t>a strategy for the measurement of the lunar spectral irradiance </a:t>
            </a:r>
            <a:r>
              <a:rPr lang="en-US" sz="2000" dirty="0" smtClean="0"/>
              <a:t>variation from </a:t>
            </a:r>
            <a:r>
              <a:rPr lang="en-US" sz="2000" dirty="0"/>
              <a:t>the </a:t>
            </a:r>
            <a:r>
              <a:rPr lang="en-US" sz="2000" dirty="0" smtClean="0"/>
              <a:t>ground 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Demonstrate the feasibility of such measurements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Compile </a:t>
            </a:r>
            <a:r>
              <a:rPr lang="en-US" sz="2000" dirty="0"/>
              <a:t>a database of such measurements and on that basis improve the </a:t>
            </a:r>
            <a:r>
              <a:rPr lang="en-US" sz="2000" dirty="0" err="1"/>
              <a:t>modelling</a:t>
            </a:r>
            <a:r>
              <a:rPr lang="en-US" sz="2000" dirty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the lunar disk irradiance variations through its cycles (targeting sub-2 % absolute </a:t>
            </a:r>
            <a:r>
              <a:rPr lang="en-US" sz="2000" dirty="0" smtClean="0"/>
              <a:t>radiometric </a:t>
            </a:r>
            <a:r>
              <a:rPr lang="en-US" sz="2000" dirty="0"/>
              <a:t>accuracy</a:t>
            </a:r>
            <a:r>
              <a:rPr lang="en-US" sz="2000" dirty="0" smtClean="0"/>
              <a:t>)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Compare </a:t>
            </a:r>
            <a:r>
              <a:rPr lang="en-US" sz="2000" dirty="0"/>
              <a:t>the improved lunar disk irradiance model to various independent sources </a:t>
            </a:r>
            <a:r>
              <a:rPr lang="en-US" sz="2000" dirty="0" smtClean="0"/>
              <a:t>of </a:t>
            </a:r>
            <a:r>
              <a:rPr lang="en-US" sz="2000" dirty="0"/>
              <a:t>lunar observations from </a:t>
            </a:r>
            <a:r>
              <a:rPr lang="en-US" sz="2000" dirty="0" smtClean="0"/>
              <a:t>space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740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Planning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GB" dirty="0" smtClean="0"/>
              <a:t>KO of activity in Sept. 2017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GB" dirty="0" smtClean="0"/>
              <a:t>KO+2 months: definition and procurement of lunar photometer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GB" dirty="0"/>
              <a:t>KO</a:t>
            </a:r>
            <a:r>
              <a:rPr lang="en-GB" dirty="0" smtClean="0"/>
              <a:t>+6 months (19</a:t>
            </a:r>
            <a:r>
              <a:rPr lang="en-GB" baseline="30000" dirty="0" smtClean="0"/>
              <a:t>th</a:t>
            </a:r>
            <a:r>
              <a:rPr lang="en-GB" dirty="0" smtClean="0"/>
              <a:t> of March 2018): Review of instrument characterisation (spectral, geometric and radiometric), calibration and derivation of measurement uncertainties.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KO+6 </a:t>
            </a:r>
            <a:r>
              <a:rPr lang="en-GB" dirty="0"/>
              <a:t>months (19</a:t>
            </a:r>
            <a:r>
              <a:rPr lang="en-GB" baseline="30000" dirty="0"/>
              <a:t>th</a:t>
            </a:r>
            <a:r>
              <a:rPr lang="en-GB" dirty="0"/>
              <a:t> of March 2018) </a:t>
            </a:r>
            <a:r>
              <a:rPr lang="en-GB" dirty="0" smtClean="0"/>
              <a:t>to end: 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dirty="0" smtClean="0"/>
              <a:t>Lunar data collection at Pico </a:t>
            </a:r>
            <a:r>
              <a:rPr lang="en-GB" dirty="0" err="1" smtClean="0"/>
              <a:t>Teide</a:t>
            </a:r>
            <a:r>
              <a:rPr lang="en-GB" dirty="0" smtClean="0"/>
              <a:t> / </a:t>
            </a:r>
            <a:r>
              <a:rPr lang="en-GB" dirty="0" err="1" smtClean="0"/>
              <a:t>Iza</a:t>
            </a:r>
            <a:r>
              <a:rPr lang="en-GB" dirty="0" err="1"/>
              <a:t>n</a:t>
            </a:r>
            <a:r>
              <a:rPr lang="en-GB" dirty="0" err="1" smtClean="0"/>
              <a:t>a</a:t>
            </a:r>
            <a:r>
              <a:rPr lang="en-GB" dirty="0" smtClean="0"/>
              <a:t> (Spain)</a:t>
            </a:r>
            <a:endParaRPr lang="en-GB" dirty="0"/>
          </a:p>
          <a:p>
            <a:pPr marL="1093788" lvl="1" indent="-285750">
              <a:buFont typeface="Wingdings" charset="2"/>
              <a:buChar char="ü"/>
            </a:pPr>
            <a:r>
              <a:rPr lang="en-GB" dirty="0" smtClean="0"/>
              <a:t>Development of a model of lunar irradiance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KO+12 month to end: comparison of the model of lunar irradiance to: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dirty="0" smtClean="0"/>
              <a:t>lunar observations: from </a:t>
            </a:r>
            <a:r>
              <a:rPr lang="en-GB" dirty="0" err="1" smtClean="0"/>
              <a:t>Proba</a:t>
            </a:r>
            <a:r>
              <a:rPr lang="en-GB" dirty="0" smtClean="0"/>
              <a:t>-V, PLEIADES and a subset of the GLOD</a:t>
            </a:r>
          </a:p>
          <a:p>
            <a:pPr marL="1093788" lvl="1" indent="-285750">
              <a:buFont typeface="Wingdings" charset="2"/>
              <a:buChar char="ü"/>
            </a:pPr>
            <a:r>
              <a:rPr lang="en-GB" dirty="0" smtClean="0"/>
              <a:t>Other lunar model(s): GIRO</a:t>
            </a:r>
          </a:p>
          <a:p>
            <a:endParaRPr lang="en-GB" dirty="0" smtClean="0"/>
          </a:p>
          <a:p>
            <a:r>
              <a:rPr lang="en-GB" u="sng" dirty="0" smtClean="0"/>
              <a:t>Duration:</a:t>
            </a:r>
            <a:r>
              <a:rPr lang="en-GB" dirty="0" smtClean="0"/>
              <a:t> 21 months</a:t>
            </a:r>
          </a:p>
          <a:p>
            <a:pPr marL="285750" indent="-285750">
              <a:buFont typeface="Arial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651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Project team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7" y="912731"/>
            <a:ext cx="7904233" cy="37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91439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9" y="-38304"/>
            <a:ext cx="7612737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1000: Instrument specification, characterisation, calibration and uncertainty budget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246787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</p:txBody>
      </p:sp>
      <p:sp>
        <p:nvSpPr>
          <p:cNvPr id="4" name="Rectangle 3"/>
          <p:cNvSpPr/>
          <p:nvPr/>
        </p:nvSpPr>
        <p:spPr>
          <a:xfrm>
            <a:off x="4479668" y="2467877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17858" y="1122304"/>
            <a:ext cx="7443448" cy="352979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selected is the Sun-Sky-Lunar photometer CE318 from CIMEL: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Spectral channels: 340, 380, 44, 500, 670 870, 936, 1020, 1640 nm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Double filter wheel for polarimetric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Modification of firmware for polarimetric capabilities in direct lunar observation configuration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9" y="-38304"/>
            <a:ext cx="7612737" cy="76944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1000: Instrument specification, characterisation, calibration and uncertainty budget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246787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</p:txBody>
      </p:sp>
      <p:sp>
        <p:nvSpPr>
          <p:cNvPr id="4" name="Rectangle 3"/>
          <p:cNvSpPr/>
          <p:nvPr/>
        </p:nvSpPr>
        <p:spPr>
          <a:xfrm>
            <a:off x="4479668" y="2467877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04609" y="901331"/>
            <a:ext cx="8748000" cy="3712415"/>
          </a:xfrm>
        </p:spPr>
        <p:txBody>
          <a:bodyPr anchor="t">
            <a:no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Temperature </a:t>
            </a:r>
            <a:r>
              <a:rPr lang="en-US" sz="1800" dirty="0"/>
              <a:t>characterization (</a:t>
            </a:r>
            <a:r>
              <a:rPr lang="en-US" sz="1800" dirty="0" err="1"/>
              <a:t>UVa</a:t>
            </a:r>
            <a:r>
              <a:rPr lang="en-US" sz="1800" dirty="0"/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Irradiance </a:t>
            </a:r>
            <a:r>
              <a:rPr lang="en-US" sz="1800" dirty="0"/>
              <a:t>responsivity (NPL</a:t>
            </a:r>
            <a:r>
              <a:rPr lang="en-US" sz="1800" dirty="0" smtClean="0"/>
              <a:t>)</a:t>
            </a:r>
            <a:endParaRPr lang="en-US" sz="1800" dirty="0"/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Linearity </a:t>
            </a:r>
            <a:r>
              <a:rPr lang="en-US" sz="1800" dirty="0"/>
              <a:t>of the instrument 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Effective </a:t>
            </a:r>
            <a:r>
              <a:rPr lang="en-US" sz="1800" dirty="0"/>
              <a:t>Wavelength of the instrument 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err="1" smtClean="0"/>
              <a:t>Polarisation</a:t>
            </a:r>
            <a:r>
              <a:rPr lang="en-US" sz="1800" dirty="0" smtClean="0"/>
              <a:t> </a:t>
            </a:r>
            <a:r>
              <a:rPr lang="en-US" sz="1800" dirty="0"/>
              <a:t>(NPL)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Final </a:t>
            </a:r>
            <a:r>
              <a:rPr lang="en-US" sz="1800" dirty="0"/>
              <a:t>tests at </a:t>
            </a:r>
            <a:r>
              <a:rPr lang="en-US" sz="1800" dirty="0" err="1" smtClean="0"/>
              <a:t>Izana</a:t>
            </a:r>
            <a:r>
              <a:rPr lang="en-US" sz="1800" dirty="0" smtClean="0"/>
              <a:t> Observatory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2761417"/>
            <a:ext cx="4560955" cy="2077827"/>
            <a:chOff x="0" y="1886012"/>
            <a:chExt cx="4560955" cy="2770436"/>
          </a:xfrm>
        </p:grpSpPr>
        <p:pic>
          <p:nvPicPr>
            <p:cNvPr id="9" name="Content Placeholder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90911"/>
              <a:ext cx="4560955" cy="25655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r="76611"/>
            <a:stretch/>
          </p:blipFill>
          <p:spPr>
            <a:xfrm>
              <a:off x="102240" y="1886012"/>
              <a:ext cx="1271297" cy="61367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479670" y="2664951"/>
            <a:ext cx="4664333" cy="2184290"/>
            <a:chOff x="4479667" y="1898497"/>
            <a:chExt cx="4664333" cy="2912386"/>
          </a:xfrm>
        </p:grpSpPr>
        <p:sp>
          <p:nvSpPr>
            <p:cNvPr id="13" name="Rectangle 12"/>
            <p:cNvSpPr/>
            <p:nvPr/>
          </p:nvSpPr>
          <p:spPr>
            <a:xfrm>
              <a:off x="4479667" y="3290501"/>
              <a:ext cx="23756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kern="1200" baseline="30000" dirty="0"/>
                <a:t> </a:t>
              </a:r>
              <a:endParaRPr lang="en-US" sz="1800" kern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667" y="3290501"/>
              <a:ext cx="237566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kern="1200" baseline="30000" dirty="0"/>
                <a:t> </a:t>
              </a:r>
              <a:endParaRPr lang="en-US" sz="1800" kern="1200" dirty="0"/>
            </a:p>
            <a:p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kern="1200" dirty="0"/>
            </a:p>
          </p:txBody>
        </p:sp>
        <p:pic>
          <p:nvPicPr>
            <p:cNvPr id="15" name="Picture 14" descr="Screen Shot 2017-11-02 at 16.23.35 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841" y="1898497"/>
              <a:ext cx="4568159" cy="29123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7364" y="4249926"/>
              <a:ext cx="526636" cy="528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1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246787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</p:txBody>
      </p:sp>
      <p:sp>
        <p:nvSpPr>
          <p:cNvPr id="4" name="Rectangle 3"/>
          <p:cNvSpPr/>
          <p:nvPr/>
        </p:nvSpPr>
        <p:spPr>
          <a:xfrm>
            <a:off x="4479668" y="2467877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 dirty="0"/>
          </a:p>
        </p:txBody>
      </p:sp>
      <p:pic>
        <p:nvPicPr>
          <p:cNvPr id="8" name="Picture 7" descr="Screen Shot 2017-11-01 at 15.48.37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5603" r="8883"/>
          <a:stretch/>
        </p:blipFill>
        <p:spPr>
          <a:xfrm>
            <a:off x="0" y="894940"/>
            <a:ext cx="5199349" cy="2211776"/>
          </a:xfrm>
          <a:prstGeom prst="rect">
            <a:avLst/>
          </a:prstGeom>
        </p:spPr>
      </p:pic>
      <p:pic>
        <p:nvPicPr>
          <p:cNvPr id="5" name="Picture 4" descr="Screen Shot 2017-11-01 at 16.15.43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33" y="939685"/>
            <a:ext cx="1565645" cy="2053758"/>
          </a:xfrm>
          <a:prstGeom prst="rect">
            <a:avLst/>
          </a:prstGeom>
        </p:spPr>
      </p:pic>
      <p:pic>
        <p:nvPicPr>
          <p:cNvPr id="6" name="Picture 5" descr="Screen Shot 2017-11-01 at 16.16.19 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2" y="3150467"/>
            <a:ext cx="5018439" cy="1592057"/>
          </a:xfrm>
          <a:prstGeom prst="rect">
            <a:avLst/>
          </a:prstGeom>
        </p:spPr>
      </p:pic>
      <p:pic>
        <p:nvPicPr>
          <p:cNvPr id="7" name="Picture 6" descr="Screen Shot 2017-11-02 at 15.59.17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89"/>
            <a:ext cx="9144000" cy="4576813"/>
          </a:xfrm>
          <a:prstGeom prst="rect">
            <a:avLst/>
          </a:prstGeom>
        </p:spPr>
      </p:pic>
      <p:pic>
        <p:nvPicPr>
          <p:cNvPr id="9" name="Picture 8" descr="Screen Shot 2017-11-02 at 16.00.05 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68" y="0"/>
            <a:ext cx="3552135" cy="19006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618506" y="1048663"/>
            <a:ext cx="2629982" cy="7023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2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172800" y="939686"/>
            <a:ext cx="8748000" cy="3712415"/>
          </a:xfrm>
        </p:spPr>
        <p:txBody>
          <a:bodyPr anchor="ctr">
            <a:normAutofit/>
          </a:bodyPr>
          <a:lstStyle/>
          <a:p>
            <a:r>
              <a:rPr lang="x-none" sz="2000" dirty="0" smtClean="0"/>
              <a:t>Measurement principle</a:t>
            </a:r>
          </a:p>
          <a:p>
            <a:pPr marL="285750" indent="-285750">
              <a:buFont typeface="Arial"/>
              <a:buChar char="•"/>
            </a:pPr>
            <a:r>
              <a:rPr lang="x-none" sz="2000" dirty="0" smtClean="0"/>
              <a:t>Langley plots for AOD and TOA lunar irradiance measurements</a:t>
            </a:r>
          </a:p>
          <a:p>
            <a:pPr marL="285750" indent="-285750">
              <a:buFont typeface="Arial"/>
              <a:buChar char="•"/>
            </a:pPr>
            <a:r>
              <a:rPr lang="x-none" sz="2000" dirty="0" smtClean="0"/>
              <a:t>Might require iterative use of lunar irradiance model</a:t>
            </a:r>
            <a:endParaRPr lang="en-GB" sz="2000" dirty="0" smtClean="0"/>
          </a:p>
          <a:p>
            <a:endParaRPr lang="en-GB" sz="2000" dirty="0" smtClean="0"/>
          </a:p>
          <a:p>
            <a:pPr marL="285750" indent="-285750">
              <a:buFont typeface="Arial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03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WP 2000: Deployment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246787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</p:txBody>
      </p:sp>
      <p:sp>
        <p:nvSpPr>
          <p:cNvPr id="4" name="Rectangle 3"/>
          <p:cNvSpPr/>
          <p:nvPr/>
        </p:nvSpPr>
        <p:spPr>
          <a:xfrm>
            <a:off x="4479668" y="2467877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kern="1200" baseline="30000" dirty="0"/>
              <a:t> </a:t>
            </a:r>
            <a:endParaRPr lang="en-US" sz="1800" kern="1200" dirty="0"/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 dirty="0"/>
          </a:p>
        </p:txBody>
      </p:sp>
      <p:pic>
        <p:nvPicPr>
          <p:cNvPr id="8" name="Picture 7" descr="Screen Shot 2017-11-01 at 15.48.37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5603" r="8883"/>
          <a:stretch/>
        </p:blipFill>
        <p:spPr>
          <a:xfrm>
            <a:off x="0" y="894940"/>
            <a:ext cx="5199349" cy="2211776"/>
          </a:xfrm>
          <a:prstGeom prst="rect">
            <a:avLst/>
          </a:prstGeom>
        </p:spPr>
      </p:pic>
      <p:pic>
        <p:nvPicPr>
          <p:cNvPr id="5" name="Picture 4" descr="Screen Shot 2017-11-01 at 16.15.4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33" y="939685"/>
            <a:ext cx="1565645" cy="2053758"/>
          </a:xfrm>
          <a:prstGeom prst="rect">
            <a:avLst/>
          </a:prstGeom>
        </p:spPr>
      </p:pic>
      <p:pic>
        <p:nvPicPr>
          <p:cNvPr id="6" name="Picture 5" descr="Screen Shot 2017-11-01 at 16.16.19 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2" y="3150467"/>
            <a:ext cx="5018439" cy="1592057"/>
          </a:xfrm>
          <a:prstGeom prst="rect">
            <a:avLst/>
          </a:prstGeom>
        </p:spPr>
      </p:pic>
      <p:pic>
        <p:nvPicPr>
          <p:cNvPr id="9" name="Picture 8" descr="Screen Shot 2017-11-02 at 16.44.56 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128"/>
            <a:ext cx="3340438" cy="17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0.xml><?xml version="1.0" encoding="utf-8"?>
<a:theme xmlns:a="http://schemas.openxmlformats.org/drawingml/2006/main" name="1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1.xml><?xml version="1.0" encoding="utf-8"?>
<a:theme xmlns:a="http://schemas.openxmlformats.org/drawingml/2006/main" name="2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2.xml><?xml version="1.0" encoding="utf-8"?>
<a:theme xmlns:a="http://schemas.openxmlformats.org/drawingml/2006/main" name="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3.xml><?xml version="1.0" encoding="utf-8"?>
<a:theme xmlns:a="http://schemas.openxmlformats.org/drawingml/2006/main" name="2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4.xml><?xml version="1.0" encoding="utf-8"?>
<a:theme xmlns:a="http://schemas.openxmlformats.org/drawingml/2006/main" name="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5.xml><?xml version="1.0" encoding="utf-8"?>
<a:theme xmlns:a="http://schemas.openxmlformats.org/drawingml/2006/main" name="2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6.xml><?xml version="1.0" encoding="utf-8"?>
<a:theme xmlns:a="http://schemas.openxmlformats.org/drawingml/2006/main" name="1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7.xml><?xml version="1.0" encoding="utf-8"?>
<a:theme xmlns:a="http://schemas.openxmlformats.org/drawingml/2006/main" name="1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8.xml><?xml version="1.0" encoding="utf-8"?>
<a:theme xmlns:a="http://schemas.openxmlformats.org/drawingml/2006/main" name="1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19.xml><?xml version="1.0" encoding="utf-8"?>
<a:theme xmlns:a="http://schemas.openxmlformats.org/drawingml/2006/main" name="1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1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0.xml><?xml version="1.0" encoding="utf-8"?>
<a:theme xmlns:a="http://schemas.openxmlformats.org/drawingml/2006/main" name="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1.xml><?xml version="1.0" encoding="utf-8"?>
<a:theme xmlns:a="http://schemas.openxmlformats.org/drawingml/2006/main" name="2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2.xml><?xml version="1.0" encoding="utf-8"?>
<a:theme xmlns:a="http://schemas.openxmlformats.org/drawingml/2006/main" name="1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2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25.xml><?xml version="1.0" encoding="utf-8"?>
<a:theme xmlns:a="http://schemas.openxmlformats.org/drawingml/2006/main" name="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6.xml><?xml version="1.0" encoding="utf-8"?>
<a:theme xmlns:a="http://schemas.openxmlformats.org/drawingml/2006/main" name="1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7.xml><?xml version="1.0" encoding="utf-8"?>
<a:theme xmlns:a="http://schemas.openxmlformats.org/drawingml/2006/main" name="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8.xml><?xml version="1.0" encoding="utf-8"?>
<a:theme xmlns:a="http://schemas.openxmlformats.org/drawingml/2006/main" name="2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9.xml><?xml version="1.0" encoding="utf-8"?>
<a:theme xmlns:a="http://schemas.openxmlformats.org/drawingml/2006/main" name="2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.xml><?xml version="1.0" encoding="utf-8"?>
<a:theme xmlns:a="http://schemas.openxmlformats.org/drawingml/2006/main" name="2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0.xml><?xml version="1.0" encoding="utf-8"?>
<a:theme xmlns:a="http://schemas.openxmlformats.org/drawingml/2006/main" name="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1.xml><?xml version="1.0" encoding="utf-8"?>
<a:theme xmlns:a="http://schemas.openxmlformats.org/drawingml/2006/main" name="2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2.xml><?xml version="1.0" encoding="utf-8"?>
<a:theme xmlns:a="http://schemas.openxmlformats.org/drawingml/2006/main" name="1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3.xml><?xml version="1.0" encoding="utf-8"?>
<a:theme xmlns:a="http://schemas.openxmlformats.org/drawingml/2006/main" name="3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4.xml><?xml version="1.0" encoding="utf-8"?>
<a:theme xmlns:a="http://schemas.openxmlformats.org/drawingml/2006/main" name="3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5.xml><?xml version="1.0" encoding="utf-8"?>
<a:theme xmlns:a="http://schemas.openxmlformats.org/drawingml/2006/main" name="3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6.xml><?xml version="1.0" encoding="utf-8"?>
<a:theme xmlns:a="http://schemas.openxmlformats.org/drawingml/2006/main" name="3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7.xml><?xml version="1.0" encoding="utf-8"?>
<a:theme xmlns:a="http://schemas.openxmlformats.org/drawingml/2006/main" name="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8.xml><?xml version="1.0" encoding="utf-8"?>
<a:theme xmlns:a="http://schemas.openxmlformats.org/drawingml/2006/main" name="3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39.xml><?xml version="1.0" encoding="utf-8"?>
<a:theme xmlns:a="http://schemas.openxmlformats.org/drawingml/2006/main" name="3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2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0.xml><?xml version="1.0" encoding="utf-8"?>
<a:theme xmlns:a="http://schemas.openxmlformats.org/drawingml/2006/main" name="3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1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42.xml><?xml version="1.0" encoding="utf-8"?>
<a:theme xmlns:a="http://schemas.openxmlformats.org/drawingml/2006/main" name="3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3.xml><?xml version="1.0" encoding="utf-8"?>
<a:theme xmlns:a="http://schemas.openxmlformats.org/drawingml/2006/main" name="3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4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45.xml><?xml version="1.0" encoding="utf-8"?>
<a:theme xmlns:a="http://schemas.openxmlformats.org/drawingml/2006/main" name="3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6.xml><?xml version="1.0" encoding="utf-8"?>
<a:theme xmlns:a="http://schemas.openxmlformats.org/drawingml/2006/main" name="4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7.xml><?xml version="1.0" encoding="utf-8"?>
<a:theme xmlns:a="http://schemas.openxmlformats.org/drawingml/2006/main" name="4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8.xml><?xml version="1.0" encoding="utf-8"?>
<a:theme xmlns:a="http://schemas.openxmlformats.org/drawingml/2006/main" name="4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49.xml><?xml version="1.0" encoding="utf-8"?>
<a:theme xmlns:a="http://schemas.openxmlformats.org/drawingml/2006/main" name="5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2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50.xml><?xml version="1.0" encoding="utf-8"?>
<a:theme xmlns:a="http://schemas.openxmlformats.org/drawingml/2006/main" name="S5P_TC_20160926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5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5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8.xml><?xml version="1.0" encoding="utf-8"?>
<a:theme xmlns:a="http://schemas.openxmlformats.org/drawingml/2006/main" name="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sion xmlns="ddc99d1b-0883-4f2c-a8e6-6d8ebaa0e5d6" xsi:nil="true"/>
    <Distribution xmlns="ddc99d1b-0883-4f2c-a8e6-6d8ebaa0e5d6" xsi:nil="true"/>
    <Organisational_x0020_entity xmlns="ddc99d1b-0883-4f2c-a8e6-6d8ebaa0e5d6" xsi:nil="true"/>
    <Document_x0020_Type xmlns="ddc99d1b-0883-4f2c-a8e6-6d8ebaa0e5d6" xsi:nil="true"/>
    <In_iShare xmlns="ddc99d1b-0883-4f2c-a8e6-6d8ebaa0e5d6">false</In_iShare>
    <Classification xmlns="ddc99d1b-0883-4f2c-a8e6-6d8ebaa0e5d6" xsi:nil="true"/>
    <Issue_x0020_Date xmlns="ddc99d1b-0883-4f2c-a8e6-6d8ebaa0e5d6" xsi:nil="true"/>
    <Issue xmlns="ddc99d1b-0883-4f2c-a8e6-6d8ebaa0e5d6" xsi:nil="true"/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Long_x0020_Title xmlns="ddc99d1b-0883-4f2c-a8e6-6d8ebaa0e5d6" xsi:nil="true"/>
    <AutoSync xmlns="ddc99d1b-0883-4f2c-a8e6-6d8ebaa0e5d6">false</AutoSync>
    <Status xmlns="ddc99d1b-0883-4f2c-a8e6-6d8ebaa0e5d6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3533707-982E-43A5-8970-B7B898E356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9A819F-E9AB-4123-946C-CE71AA46CD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ABCC1A-1E36-48F4-85FD-43ED06073C03}">
  <ds:schemaRefs>
    <ds:schemaRef ds:uri="be8b023c-50e9-4d8f-a1ea-883f9f33fd4a"/>
    <ds:schemaRef ds:uri="ddc99d1b-0883-4f2c-a8e6-6d8ebaa0e5d6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CBBF122-5B87-45BE-ADC4-FA7D89F4B92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749</Words>
  <Application>Microsoft Office PowerPoint</Application>
  <PresentationFormat>全屏显示(16:9)</PresentationFormat>
  <Paragraphs>102</Paragraphs>
  <Slides>15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51</vt:i4>
      </vt:variant>
      <vt:variant>
        <vt:lpstr>幻灯片标题</vt:lpstr>
      </vt:variant>
      <vt:variant>
        <vt:i4>15</vt:i4>
      </vt:variant>
    </vt:vector>
  </HeadingPairs>
  <TitlesOfParts>
    <vt:vector size="66" baseType="lpstr">
      <vt:lpstr>NEW ESA Presentation 16-9</vt:lpstr>
      <vt:lpstr>19_NEW ESA Presentation 16-9</vt:lpstr>
      <vt:lpstr>20_NEW ESA Presentation 16-9</vt:lpstr>
      <vt:lpstr>22_NEW ESA Presentation 16-9</vt:lpstr>
      <vt:lpstr>21_NEW ESA Presentation 16-9</vt:lpstr>
      <vt:lpstr>15_NEW ESA Presentation 16-9</vt:lpstr>
      <vt:lpstr>1_NEW ESA Presentation 16-9</vt:lpstr>
      <vt:lpstr>2_NEW ESA Presentation 16-9</vt:lpstr>
      <vt:lpstr>ESA Presentation</vt:lpstr>
      <vt:lpstr>16_NEW ESA Presentation 16-9</vt:lpstr>
      <vt:lpstr>24_NEW ESA Presentation 16-9</vt:lpstr>
      <vt:lpstr>3_NEW ESA Presentation 16-9</vt:lpstr>
      <vt:lpstr>23_NEW ESA Presentation 16-9</vt:lpstr>
      <vt:lpstr>6_NEW ESA Presentation 16-9</vt:lpstr>
      <vt:lpstr>28_NEW ESA Presentation 16-9</vt:lpstr>
      <vt:lpstr>10_NEW ESA Presentation 16-9</vt:lpstr>
      <vt:lpstr>11_NEW ESA Presentation 16-9</vt:lpstr>
      <vt:lpstr>12_NEW ESA Presentation 16-9</vt:lpstr>
      <vt:lpstr>13_NEW ESA Presentation 16-9</vt:lpstr>
      <vt:lpstr>4_NEW ESA Presentation 16-9</vt:lpstr>
      <vt:lpstr>27_NEW ESA Presentation 16-9</vt:lpstr>
      <vt:lpstr>17_NEW ESA Presentation 16-9</vt:lpstr>
      <vt:lpstr>1_ESA Presentation</vt:lpstr>
      <vt:lpstr>2_ESA Presentation</vt:lpstr>
      <vt:lpstr>5_NEW ESA Presentation 16-9</vt:lpstr>
      <vt:lpstr>18_NEW ESA Presentation 16-9</vt:lpstr>
      <vt:lpstr>8_NEW ESA Presentation 16-9</vt:lpstr>
      <vt:lpstr>25_NEW ESA Presentation 16-9</vt:lpstr>
      <vt:lpstr>29_NEW ESA Presentation 16-9</vt:lpstr>
      <vt:lpstr>7_NEW ESA Presentation 16-9</vt:lpstr>
      <vt:lpstr>26_NEW ESA Presentation 16-9</vt:lpstr>
      <vt:lpstr>14_NEW ESA Presentation 16-9</vt:lpstr>
      <vt:lpstr>30_NEW ESA Presentation 16-9</vt:lpstr>
      <vt:lpstr>31_NEW ESA Presentation 16-9</vt:lpstr>
      <vt:lpstr>32_NEW ESA Presentation 16-9</vt:lpstr>
      <vt:lpstr>33_NEW ESA Presentation 16-9</vt:lpstr>
      <vt:lpstr>9_NEW ESA Presentation 16-9</vt:lpstr>
      <vt:lpstr>34_NEW ESA Presentation 16-9</vt:lpstr>
      <vt:lpstr>35_NEW ESA Presentation 16-9</vt:lpstr>
      <vt:lpstr>36_NEW ESA Presentation 16-9</vt:lpstr>
      <vt:lpstr>3_ESA Presentation</vt:lpstr>
      <vt:lpstr>37_NEW ESA Presentation 16-9</vt:lpstr>
      <vt:lpstr>38_NEW ESA Presentation 16-9</vt:lpstr>
      <vt:lpstr>4_ESA Presentation</vt:lpstr>
      <vt:lpstr>39_NEW ESA Presentation 16-9</vt:lpstr>
      <vt:lpstr>41_NEW ESA Presentation 16-9</vt:lpstr>
      <vt:lpstr>42_NEW ESA Presentation 16-9</vt:lpstr>
      <vt:lpstr>43_NEW ESA Presentation 16-9</vt:lpstr>
      <vt:lpstr>5_ESA Presentation</vt:lpstr>
      <vt:lpstr>S5P_TC_20160926</vt:lpstr>
      <vt:lpstr>NEW ESA Presentation</vt:lpstr>
      <vt:lpstr>Lunar irradiance measurement and modelling for absolute radiometric calibration of EO sensors</vt:lpstr>
      <vt:lpstr>Objective of the study</vt:lpstr>
      <vt:lpstr>Planning</vt:lpstr>
      <vt:lpstr>Project team</vt:lpstr>
      <vt:lpstr>WP 1000: Instrument specification, characterisation, calibration and uncertainty budget</vt:lpstr>
      <vt:lpstr>WP 1000: Instrument specification, characterisation, calibration and uncertainty budget</vt:lpstr>
      <vt:lpstr>WP 2000: Deployment</vt:lpstr>
      <vt:lpstr>WP 2000: Deployment</vt:lpstr>
      <vt:lpstr>WP 2000: Deployment</vt:lpstr>
      <vt:lpstr>WP 2000: Deployment</vt:lpstr>
      <vt:lpstr>WP 3000: Building a database of quality controled measurements</vt:lpstr>
      <vt:lpstr>WP 3000: Building a database of quality controlled measurements</vt:lpstr>
      <vt:lpstr>WP 4000: Lunar spectral irradiance model development</vt:lpstr>
      <vt:lpstr>WP 5000/6000: Comparison of the lunar spectral irradiance model to space borne observation and other models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Goryl</dc:creator>
  <cp:lastModifiedBy>Windows 用户</cp:lastModifiedBy>
  <cp:revision>359</cp:revision>
  <cp:lastPrinted>2018-02-20T13:47:14Z</cp:lastPrinted>
  <dcterms:modified xsi:type="dcterms:W3CDTF">2018-03-22T04:14:06Z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0x010100B93108F87DD4F24BAE6D0E809C37974D003A675EEDBEAD734789C2602A0F48A45A</vt:lpwstr>
  </property>
</Properties>
</file>