
<file path=[Content_Types].xml><?xml version="1.0" encoding="utf-8"?>
<Types xmlns="http://schemas.openxmlformats.org/package/2006/content-types">
  <Default Extension="jpeg" ContentType="image/jpeg"/>
  <Default Extension="png" ContentType="image/png"/>
  <Default Extension="tiff" ContentType="image/tif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1" r:id="rId3"/>
    <p:sldId id="262" r:id="rId5"/>
    <p:sldId id="263" r:id="rId6"/>
    <p:sldId id="257" r:id="rId7"/>
    <p:sldId id="275" r:id="rId8"/>
    <p:sldId id="259" r:id="rId9"/>
    <p:sldId id="258" r:id="rId10"/>
    <p:sldId id="260" r:id="rId11"/>
    <p:sldId id="281" r:id="rId12"/>
    <p:sldId id="282" r:id="rId13"/>
    <p:sldId id="285" r:id="rId14"/>
    <p:sldId id="277" r:id="rId15"/>
    <p:sldId id="286"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0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617F90-5485-4079-9868-EF70E025B40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Ref idx="1001">
        <a:schemeClr val="bg1"/>
      </p:bgRef>
    </p:bg>
    <p:spTree>
      <p:nvGrpSpPr>
        <p:cNvPr id="1" name=""/>
        <p:cNvGrpSpPr/>
        <p:nvPr/>
      </p:nvGrpSpPr>
      <p:grpSpPr>
        <a:xfrm>
          <a:off x="0" y="0"/>
          <a:ext cx="0" cy="0"/>
          <a:chOff x="0" y="0"/>
          <a:chExt cx="0" cy="0"/>
        </a:xfrm>
      </p:grpSpPr>
      <p:sp>
        <p:nvSpPr>
          <p:cNvPr id="121" name="Freeform 263"/>
          <p:cNvSpPr/>
          <p:nvPr/>
        </p:nvSpPr>
        <p:spPr bwMode="auto">
          <a:xfrm rot="10800000">
            <a:off x="6936581" y="4741"/>
            <a:ext cx="2153910" cy="2359068"/>
          </a:xfrm>
          <a:custGeom>
            <a:avLst/>
            <a:gdLst>
              <a:gd name="T0" fmla="*/ 1797 w 1797"/>
              <a:gd name="T1" fmla="*/ 1316 h 1316"/>
              <a:gd name="T2" fmla="*/ 0 w 1797"/>
              <a:gd name="T3" fmla="*/ 1316 h 1316"/>
              <a:gd name="T4" fmla="*/ 0 w 1797"/>
              <a:gd name="T5" fmla="*/ 0 h 1316"/>
              <a:gd name="T6" fmla="*/ 1797 w 1797"/>
              <a:gd name="T7" fmla="*/ 1316 h 1316"/>
              <a:gd name="connsiteX0" fmla="*/ 10000 w 10000"/>
              <a:gd name="connsiteY0" fmla="*/ 11292 h 11292"/>
              <a:gd name="connsiteX1" fmla="*/ 0 w 10000"/>
              <a:gd name="connsiteY1" fmla="*/ 11292 h 11292"/>
              <a:gd name="connsiteX2" fmla="*/ 122 w 10000"/>
              <a:gd name="connsiteY2" fmla="*/ 0 h 11292"/>
              <a:gd name="connsiteX3" fmla="*/ 10000 w 10000"/>
              <a:gd name="connsiteY3" fmla="*/ 11292 h 11292"/>
            </a:gdLst>
            <a:ahLst/>
            <a:cxnLst>
              <a:cxn ang="0">
                <a:pos x="connsiteX0" y="connsiteY0"/>
              </a:cxn>
              <a:cxn ang="0">
                <a:pos x="connsiteX1" y="connsiteY1"/>
              </a:cxn>
              <a:cxn ang="0">
                <a:pos x="connsiteX2" y="connsiteY2"/>
              </a:cxn>
              <a:cxn ang="0">
                <a:pos x="connsiteX3" y="connsiteY3"/>
              </a:cxn>
            </a:cxnLst>
            <a:rect l="l" t="t" r="r" b="b"/>
            <a:pathLst>
              <a:path w="10000" h="11292">
                <a:moveTo>
                  <a:pt x="10000" y="11292"/>
                </a:moveTo>
                <a:lnTo>
                  <a:pt x="0" y="11292"/>
                </a:lnTo>
                <a:cubicBezTo>
                  <a:pt x="41" y="7528"/>
                  <a:pt x="81" y="3764"/>
                  <a:pt x="122" y="0"/>
                </a:cubicBezTo>
                <a:lnTo>
                  <a:pt x="10000" y="11292"/>
                </a:lnTo>
                <a:close/>
              </a:path>
            </a:pathLst>
          </a:custGeom>
          <a:solidFill>
            <a:schemeClr val="tx1">
              <a:lumMod val="50000"/>
              <a:lumOff val="50000"/>
              <a:alpha val="32000"/>
            </a:schemeClr>
          </a:solidFill>
          <a:ln>
            <a:noFill/>
          </a:ln>
        </p:spPr>
        <p:txBody>
          <a:bodyPr vert="horz" wrap="square" lIns="68580" tIns="34290" rIns="68580" bIns="34290" numCol="1" anchor="t" anchorCtr="0" compatLnSpc="1"/>
          <a:lstStyle/>
          <a:p>
            <a:endParaRPr lang="zh-CN" altLang="en-US" sz="1350"/>
          </a:p>
        </p:txBody>
      </p:sp>
      <p:sp>
        <p:nvSpPr>
          <p:cNvPr id="119" name="Freeform 263"/>
          <p:cNvSpPr/>
          <p:nvPr/>
        </p:nvSpPr>
        <p:spPr bwMode="auto">
          <a:xfrm>
            <a:off x="-30956" y="4530682"/>
            <a:ext cx="2153910" cy="2359068"/>
          </a:xfrm>
          <a:custGeom>
            <a:avLst/>
            <a:gdLst>
              <a:gd name="T0" fmla="*/ 1797 w 1797"/>
              <a:gd name="T1" fmla="*/ 1316 h 1316"/>
              <a:gd name="T2" fmla="*/ 0 w 1797"/>
              <a:gd name="T3" fmla="*/ 1316 h 1316"/>
              <a:gd name="T4" fmla="*/ 0 w 1797"/>
              <a:gd name="T5" fmla="*/ 0 h 1316"/>
              <a:gd name="T6" fmla="*/ 1797 w 1797"/>
              <a:gd name="T7" fmla="*/ 1316 h 1316"/>
              <a:gd name="connsiteX0" fmla="*/ 10000 w 10000"/>
              <a:gd name="connsiteY0" fmla="*/ 11292 h 11292"/>
              <a:gd name="connsiteX1" fmla="*/ 0 w 10000"/>
              <a:gd name="connsiteY1" fmla="*/ 11292 h 11292"/>
              <a:gd name="connsiteX2" fmla="*/ 122 w 10000"/>
              <a:gd name="connsiteY2" fmla="*/ 0 h 11292"/>
              <a:gd name="connsiteX3" fmla="*/ 10000 w 10000"/>
              <a:gd name="connsiteY3" fmla="*/ 11292 h 11292"/>
            </a:gdLst>
            <a:ahLst/>
            <a:cxnLst>
              <a:cxn ang="0">
                <a:pos x="connsiteX0" y="connsiteY0"/>
              </a:cxn>
              <a:cxn ang="0">
                <a:pos x="connsiteX1" y="connsiteY1"/>
              </a:cxn>
              <a:cxn ang="0">
                <a:pos x="connsiteX2" y="connsiteY2"/>
              </a:cxn>
              <a:cxn ang="0">
                <a:pos x="connsiteX3" y="connsiteY3"/>
              </a:cxn>
            </a:cxnLst>
            <a:rect l="l" t="t" r="r" b="b"/>
            <a:pathLst>
              <a:path w="10000" h="11292">
                <a:moveTo>
                  <a:pt x="10000" y="11292"/>
                </a:moveTo>
                <a:lnTo>
                  <a:pt x="0" y="11292"/>
                </a:lnTo>
                <a:cubicBezTo>
                  <a:pt x="41" y="7528"/>
                  <a:pt x="81" y="3764"/>
                  <a:pt x="122" y="0"/>
                </a:cubicBezTo>
                <a:lnTo>
                  <a:pt x="10000" y="11292"/>
                </a:lnTo>
                <a:close/>
              </a:path>
            </a:pathLst>
          </a:custGeom>
          <a:solidFill>
            <a:schemeClr val="tx1">
              <a:lumMod val="50000"/>
              <a:lumOff val="50000"/>
              <a:alpha val="32000"/>
            </a:schemeClr>
          </a:solidFill>
          <a:ln>
            <a:noFill/>
          </a:ln>
        </p:spPr>
        <p:txBody>
          <a:bodyPr vert="horz" wrap="square" lIns="68580" tIns="34290" rIns="68580" bIns="34290" numCol="1" anchor="t" anchorCtr="0" compatLnSpc="1"/>
          <a:lstStyle/>
          <a:p>
            <a:endParaRPr lang="zh-CN" altLang="en-US" sz="1350"/>
          </a:p>
        </p:txBody>
      </p:sp>
      <p:sp>
        <p:nvSpPr>
          <p:cNvPr id="8" name="Rectangle 6"/>
          <p:cNvSpPr>
            <a:spLocks noChangeArrowheads="1"/>
          </p:cNvSpPr>
          <p:nvPr/>
        </p:nvSpPr>
        <p:spPr bwMode="auto">
          <a:xfrm>
            <a:off x="0" y="31750"/>
            <a:ext cx="9164241"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p>
        </p:txBody>
      </p:sp>
      <p:sp>
        <p:nvSpPr>
          <p:cNvPr id="430" name="Freeform 262"/>
          <p:cNvSpPr/>
          <p:nvPr/>
        </p:nvSpPr>
        <p:spPr bwMode="auto">
          <a:xfrm>
            <a:off x="7427748" y="0"/>
            <a:ext cx="1715691" cy="2495550"/>
          </a:xfrm>
          <a:custGeom>
            <a:avLst/>
            <a:gdLst>
              <a:gd name="T0" fmla="*/ 0 w 1441"/>
              <a:gd name="T1" fmla="*/ 0 h 1572"/>
              <a:gd name="T2" fmla="*/ 1441 w 1441"/>
              <a:gd name="T3" fmla="*/ 0 h 1572"/>
              <a:gd name="T4" fmla="*/ 1441 w 1441"/>
              <a:gd name="T5" fmla="*/ 1572 h 1572"/>
              <a:gd name="T6" fmla="*/ 0 w 1441"/>
              <a:gd name="T7" fmla="*/ 0 h 1572"/>
            </a:gdLst>
            <a:ahLst/>
            <a:cxnLst>
              <a:cxn ang="0">
                <a:pos x="T0" y="T1"/>
              </a:cxn>
              <a:cxn ang="0">
                <a:pos x="T2" y="T3"/>
              </a:cxn>
              <a:cxn ang="0">
                <a:pos x="T4" y="T5"/>
              </a:cxn>
              <a:cxn ang="0">
                <a:pos x="T6" y="T7"/>
              </a:cxn>
            </a:cxnLst>
            <a:rect l="0" t="0" r="r" b="b"/>
            <a:pathLst>
              <a:path w="1441" h="1572">
                <a:moveTo>
                  <a:pt x="0" y="0"/>
                </a:moveTo>
                <a:lnTo>
                  <a:pt x="1441" y="0"/>
                </a:lnTo>
                <a:lnTo>
                  <a:pt x="1441" y="1572"/>
                </a:lnTo>
                <a:lnTo>
                  <a:pt x="0" y="0"/>
                </a:lnTo>
                <a:close/>
              </a:path>
            </a:pathLst>
          </a:custGeom>
          <a:solidFill>
            <a:srgbClr val="009B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1" name="Freeform 263"/>
          <p:cNvSpPr/>
          <p:nvPr/>
        </p:nvSpPr>
        <p:spPr bwMode="auto">
          <a:xfrm>
            <a:off x="-10716" y="4782344"/>
            <a:ext cx="2139554" cy="2089150"/>
          </a:xfrm>
          <a:custGeom>
            <a:avLst/>
            <a:gdLst>
              <a:gd name="T0" fmla="*/ 1797 w 1797"/>
              <a:gd name="T1" fmla="*/ 1316 h 1316"/>
              <a:gd name="T2" fmla="*/ 0 w 1797"/>
              <a:gd name="T3" fmla="*/ 1316 h 1316"/>
              <a:gd name="T4" fmla="*/ 0 w 1797"/>
              <a:gd name="T5" fmla="*/ 0 h 1316"/>
              <a:gd name="T6" fmla="*/ 1797 w 1797"/>
              <a:gd name="T7" fmla="*/ 1316 h 1316"/>
            </a:gdLst>
            <a:ahLst/>
            <a:cxnLst>
              <a:cxn ang="0">
                <a:pos x="T0" y="T1"/>
              </a:cxn>
              <a:cxn ang="0">
                <a:pos x="T2" y="T3"/>
              </a:cxn>
              <a:cxn ang="0">
                <a:pos x="T4" y="T5"/>
              </a:cxn>
              <a:cxn ang="0">
                <a:pos x="T6" y="T7"/>
              </a:cxn>
            </a:cxnLst>
            <a:rect l="0" t="0" r="r" b="b"/>
            <a:pathLst>
              <a:path w="1797" h="1316">
                <a:moveTo>
                  <a:pt x="1797" y="1316"/>
                </a:moveTo>
                <a:lnTo>
                  <a:pt x="0" y="1316"/>
                </a:lnTo>
                <a:lnTo>
                  <a:pt x="0" y="0"/>
                </a:lnTo>
                <a:lnTo>
                  <a:pt x="1797" y="1316"/>
                </a:lnTo>
                <a:close/>
              </a:path>
            </a:pathLst>
          </a:custGeom>
          <a:solidFill>
            <a:srgbClr val="009B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2" name="Freeform 264"/>
          <p:cNvSpPr/>
          <p:nvPr/>
        </p:nvSpPr>
        <p:spPr bwMode="auto">
          <a:xfrm>
            <a:off x="1615272" y="2200277"/>
            <a:ext cx="847748" cy="507251"/>
          </a:xfrm>
          <a:custGeom>
            <a:avLst/>
            <a:gdLst>
              <a:gd name="T0" fmla="*/ 430 w 470"/>
              <a:gd name="T1" fmla="*/ 133 h 211"/>
              <a:gd name="T2" fmla="*/ 418 w 470"/>
              <a:gd name="T3" fmla="*/ 133 h 211"/>
              <a:gd name="T4" fmla="*/ 343 w 470"/>
              <a:gd name="T5" fmla="*/ 76 h 211"/>
              <a:gd name="T6" fmla="*/ 297 w 470"/>
              <a:gd name="T7" fmla="*/ 91 h 211"/>
              <a:gd name="T8" fmla="*/ 193 w 470"/>
              <a:gd name="T9" fmla="*/ 0 h 211"/>
              <a:gd name="T10" fmla="*/ 92 w 470"/>
              <a:gd name="T11" fmla="*/ 81 h 211"/>
              <a:gd name="T12" fmla="*/ 67 w 470"/>
              <a:gd name="T13" fmla="*/ 76 h 211"/>
              <a:gd name="T14" fmla="*/ 0 w 470"/>
              <a:gd name="T15" fmla="*/ 143 h 211"/>
              <a:gd name="T16" fmla="*/ 43 w 470"/>
              <a:gd name="T17" fmla="*/ 206 h 211"/>
              <a:gd name="T18" fmla="*/ 62 w 470"/>
              <a:gd name="T19" fmla="*/ 211 h 211"/>
              <a:gd name="T20" fmla="*/ 430 w 470"/>
              <a:gd name="T21" fmla="*/ 211 h 211"/>
              <a:gd name="T22" fmla="*/ 470 w 470"/>
              <a:gd name="T23" fmla="*/ 172 h 211"/>
              <a:gd name="T24" fmla="*/ 470 w 470"/>
              <a:gd name="T25" fmla="*/ 172 h 211"/>
              <a:gd name="T26" fmla="*/ 430 w 470"/>
              <a:gd name="T27" fmla="*/ 1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 h="211">
                <a:moveTo>
                  <a:pt x="430" y="133"/>
                </a:moveTo>
                <a:cubicBezTo>
                  <a:pt x="418" y="133"/>
                  <a:pt x="418" y="133"/>
                  <a:pt x="418" y="133"/>
                </a:cubicBezTo>
                <a:cubicBezTo>
                  <a:pt x="409" y="100"/>
                  <a:pt x="379" y="76"/>
                  <a:pt x="343" y="76"/>
                </a:cubicBezTo>
                <a:cubicBezTo>
                  <a:pt x="326" y="76"/>
                  <a:pt x="310" y="82"/>
                  <a:pt x="297" y="91"/>
                </a:cubicBezTo>
                <a:cubicBezTo>
                  <a:pt x="290" y="40"/>
                  <a:pt x="247" y="0"/>
                  <a:pt x="193" y="0"/>
                </a:cubicBezTo>
                <a:cubicBezTo>
                  <a:pt x="144" y="0"/>
                  <a:pt x="102" y="34"/>
                  <a:pt x="92" y="81"/>
                </a:cubicBezTo>
                <a:cubicBezTo>
                  <a:pt x="84" y="78"/>
                  <a:pt x="76" y="76"/>
                  <a:pt x="67" y="76"/>
                </a:cubicBezTo>
                <a:cubicBezTo>
                  <a:pt x="30" y="76"/>
                  <a:pt x="0" y="106"/>
                  <a:pt x="0" y="143"/>
                </a:cubicBezTo>
                <a:cubicBezTo>
                  <a:pt x="0" y="172"/>
                  <a:pt x="18" y="197"/>
                  <a:pt x="43" y="206"/>
                </a:cubicBezTo>
                <a:cubicBezTo>
                  <a:pt x="49" y="210"/>
                  <a:pt x="55" y="211"/>
                  <a:pt x="62" y="211"/>
                </a:cubicBezTo>
                <a:cubicBezTo>
                  <a:pt x="430" y="211"/>
                  <a:pt x="430" y="211"/>
                  <a:pt x="430" y="211"/>
                </a:cubicBezTo>
                <a:cubicBezTo>
                  <a:pt x="452" y="211"/>
                  <a:pt x="470" y="194"/>
                  <a:pt x="470" y="172"/>
                </a:cubicBezTo>
                <a:cubicBezTo>
                  <a:pt x="470" y="172"/>
                  <a:pt x="470" y="172"/>
                  <a:pt x="470" y="172"/>
                </a:cubicBezTo>
                <a:cubicBezTo>
                  <a:pt x="470" y="151"/>
                  <a:pt x="452" y="133"/>
                  <a:pt x="430" y="133"/>
                </a:cubicBezTo>
                <a:close/>
              </a:path>
            </a:pathLst>
          </a:custGeom>
          <a:solidFill>
            <a:srgbClr val="CAE5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lvl="0"/>
            <a:endParaRPr lang="zh-CN" altLang="en-US" sz="1350"/>
          </a:p>
        </p:txBody>
      </p:sp>
      <p:sp>
        <p:nvSpPr>
          <p:cNvPr id="433" name="Freeform 265"/>
          <p:cNvSpPr/>
          <p:nvPr/>
        </p:nvSpPr>
        <p:spPr bwMode="auto">
          <a:xfrm>
            <a:off x="7284244" y="2593975"/>
            <a:ext cx="305991" cy="203200"/>
          </a:xfrm>
          <a:custGeom>
            <a:avLst/>
            <a:gdLst>
              <a:gd name="T0" fmla="*/ 211 w 213"/>
              <a:gd name="T1" fmla="*/ 89 h 106"/>
              <a:gd name="T2" fmla="*/ 213 w 213"/>
              <a:gd name="T3" fmla="*/ 77 h 106"/>
              <a:gd name="T4" fmla="*/ 172 w 213"/>
              <a:gd name="T5" fmla="*/ 35 h 106"/>
              <a:gd name="T6" fmla="*/ 149 w 213"/>
              <a:gd name="T7" fmla="*/ 42 h 106"/>
              <a:gd name="T8" fmla="*/ 97 w 213"/>
              <a:gd name="T9" fmla="*/ 0 h 106"/>
              <a:gd name="T10" fmla="*/ 46 w 213"/>
              <a:gd name="T11" fmla="*/ 41 h 106"/>
              <a:gd name="T12" fmla="*/ 34 w 213"/>
              <a:gd name="T13" fmla="*/ 39 h 106"/>
              <a:gd name="T14" fmla="*/ 0 w 213"/>
              <a:gd name="T15" fmla="*/ 72 h 106"/>
              <a:gd name="T16" fmla="*/ 20 w 213"/>
              <a:gd name="T17" fmla="*/ 103 h 106"/>
              <a:gd name="T18" fmla="*/ 30 w 213"/>
              <a:gd name="T19" fmla="*/ 106 h 106"/>
              <a:gd name="T20" fmla="*/ 193 w 213"/>
              <a:gd name="T21" fmla="*/ 106 h 106"/>
              <a:gd name="T22" fmla="*/ 201 w 213"/>
              <a:gd name="T23" fmla="*/ 104 h 106"/>
              <a:gd name="T24" fmla="*/ 203 w 213"/>
              <a:gd name="T25" fmla="*/ 104 h 106"/>
              <a:gd name="T26" fmla="*/ 204 w 213"/>
              <a:gd name="T27" fmla="*/ 103 h 106"/>
              <a:gd name="T28" fmla="*/ 211 w 213"/>
              <a:gd name="T29" fmla="*/ 8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106">
                <a:moveTo>
                  <a:pt x="211" y="89"/>
                </a:moveTo>
                <a:cubicBezTo>
                  <a:pt x="213" y="85"/>
                  <a:pt x="213" y="81"/>
                  <a:pt x="213" y="77"/>
                </a:cubicBezTo>
                <a:cubicBezTo>
                  <a:pt x="213" y="54"/>
                  <a:pt x="195" y="35"/>
                  <a:pt x="172" y="35"/>
                </a:cubicBezTo>
                <a:cubicBezTo>
                  <a:pt x="163" y="35"/>
                  <a:pt x="155" y="38"/>
                  <a:pt x="149" y="42"/>
                </a:cubicBezTo>
                <a:cubicBezTo>
                  <a:pt x="144" y="18"/>
                  <a:pt x="123" y="0"/>
                  <a:pt x="97" y="0"/>
                </a:cubicBezTo>
                <a:cubicBezTo>
                  <a:pt x="73" y="0"/>
                  <a:pt x="52" y="18"/>
                  <a:pt x="46" y="41"/>
                </a:cubicBezTo>
                <a:cubicBezTo>
                  <a:pt x="43" y="39"/>
                  <a:pt x="38" y="39"/>
                  <a:pt x="34" y="39"/>
                </a:cubicBezTo>
                <a:cubicBezTo>
                  <a:pt x="15" y="39"/>
                  <a:pt x="0" y="54"/>
                  <a:pt x="0" y="72"/>
                </a:cubicBezTo>
                <a:cubicBezTo>
                  <a:pt x="0" y="86"/>
                  <a:pt x="8" y="98"/>
                  <a:pt x="20" y="103"/>
                </a:cubicBezTo>
                <a:cubicBezTo>
                  <a:pt x="23" y="105"/>
                  <a:pt x="26" y="106"/>
                  <a:pt x="30" y="106"/>
                </a:cubicBezTo>
                <a:cubicBezTo>
                  <a:pt x="193" y="106"/>
                  <a:pt x="193" y="106"/>
                  <a:pt x="193" y="106"/>
                </a:cubicBezTo>
                <a:cubicBezTo>
                  <a:pt x="196" y="106"/>
                  <a:pt x="199" y="106"/>
                  <a:pt x="201" y="104"/>
                </a:cubicBezTo>
                <a:cubicBezTo>
                  <a:pt x="203" y="104"/>
                  <a:pt x="203" y="104"/>
                  <a:pt x="203" y="104"/>
                </a:cubicBezTo>
                <a:cubicBezTo>
                  <a:pt x="203" y="104"/>
                  <a:pt x="203" y="103"/>
                  <a:pt x="204" y="103"/>
                </a:cubicBezTo>
                <a:cubicBezTo>
                  <a:pt x="208" y="100"/>
                  <a:pt x="211" y="95"/>
                  <a:pt x="211" y="89"/>
                </a:cubicBezTo>
                <a:close/>
              </a:path>
            </a:pathLst>
          </a:custGeom>
          <a:solidFill>
            <a:srgbClr val="E4F3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434" name="Freeform 266"/>
          <p:cNvSpPr/>
          <p:nvPr/>
        </p:nvSpPr>
        <p:spPr bwMode="auto">
          <a:xfrm>
            <a:off x="6936581" y="2820988"/>
            <a:ext cx="538163" cy="325438"/>
          </a:xfrm>
          <a:custGeom>
            <a:avLst/>
            <a:gdLst>
              <a:gd name="T0" fmla="*/ 345 w 376"/>
              <a:gd name="T1" fmla="*/ 107 h 170"/>
              <a:gd name="T2" fmla="*/ 335 w 376"/>
              <a:gd name="T3" fmla="*/ 107 h 170"/>
              <a:gd name="T4" fmla="*/ 275 w 376"/>
              <a:gd name="T5" fmla="*/ 61 h 170"/>
              <a:gd name="T6" fmla="*/ 238 w 376"/>
              <a:gd name="T7" fmla="*/ 73 h 170"/>
              <a:gd name="T8" fmla="*/ 155 w 376"/>
              <a:gd name="T9" fmla="*/ 0 h 170"/>
              <a:gd name="T10" fmla="*/ 73 w 376"/>
              <a:gd name="T11" fmla="*/ 65 h 170"/>
              <a:gd name="T12" fmla="*/ 54 w 376"/>
              <a:gd name="T13" fmla="*/ 61 h 170"/>
              <a:gd name="T14" fmla="*/ 0 w 376"/>
              <a:gd name="T15" fmla="*/ 115 h 170"/>
              <a:gd name="T16" fmla="*/ 34 w 376"/>
              <a:gd name="T17" fmla="*/ 166 h 170"/>
              <a:gd name="T18" fmla="*/ 50 w 376"/>
              <a:gd name="T19" fmla="*/ 170 h 170"/>
              <a:gd name="T20" fmla="*/ 345 w 376"/>
              <a:gd name="T21" fmla="*/ 170 h 170"/>
              <a:gd name="T22" fmla="*/ 376 w 376"/>
              <a:gd name="T23" fmla="*/ 138 h 170"/>
              <a:gd name="T24" fmla="*/ 376 w 376"/>
              <a:gd name="T25" fmla="*/ 138 h 170"/>
              <a:gd name="T26" fmla="*/ 345 w 376"/>
              <a:gd name="T27" fmla="*/ 10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6" h="170">
                <a:moveTo>
                  <a:pt x="345" y="107"/>
                </a:moveTo>
                <a:cubicBezTo>
                  <a:pt x="335" y="107"/>
                  <a:pt x="335" y="107"/>
                  <a:pt x="335" y="107"/>
                </a:cubicBezTo>
                <a:cubicBezTo>
                  <a:pt x="328" y="81"/>
                  <a:pt x="304" y="61"/>
                  <a:pt x="275" y="61"/>
                </a:cubicBezTo>
                <a:cubicBezTo>
                  <a:pt x="261" y="61"/>
                  <a:pt x="249" y="66"/>
                  <a:pt x="238" y="73"/>
                </a:cubicBezTo>
                <a:cubicBezTo>
                  <a:pt x="233" y="32"/>
                  <a:pt x="198" y="0"/>
                  <a:pt x="155" y="0"/>
                </a:cubicBezTo>
                <a:cubicBezTo>
                  <a:pt x="115" y="0"/>
                  <a:pt x="82" y="28"/>
                  <a:pt x="73" y="65"/>
                </a:cubicBezTo>
                <a:cubicBezTo>
                  <a:pt x="67" y="62"/>
                  <a:pt x="61" y="61"/>
                  <a:pt x="54" y="61"/>
                </a:cubicBezTo>
                <a:cubicBezTo>
                  <a:pt x="24" y="61"/>
                  <a:pt x="0" y="85"/>
                  <a:pt x="0" y="115"/>
                </a:cubicBezTo>
                <a:cubicBezTo>
                  <a:pt x="0" y="138"/>
                  <a:pt x="14" y="158"/>
                  <a:pt x="34" y="166"/>
                </a:cubicBezTo>
                <a:cubicBezTo>
                  <a:pt x="39" y="168"/>
                  <a:pt x="44" y="170"/>
                  <a:pt x="50" y="170"/>
                </a:cubicBezTo>
                <a:cubicBezTo>
                  <a:pt x="345" y="170"/>
                  <a:pt x="345" y="170"/>
                  <a:pt x="345" y="170"/>
                </a:cubicBezTo>
                <a:cubicBezTo>
                  <a:pt x="362" y="170"/>
                  <a:pt x="376" y="156"/>
                  <a:pt x="376" y="138"/>
                </a:cubicBezTo>
                <a:cubicBezTo>
                  <a:pt x="376" y="138"/>
                  <a:pt x="376" y="138"/>
                  <a:pt x="376" y="138"/>
                </a:cubicBezTo>
                <a:cubicBezTo>
                  <a:pt x="376" y="121"/>
                  <a:pt x="362" y="107"/>
                  <a:pt x="345" y="107"/>
                </a:cubicBezTo>
                <a:close/>
              </a:path>
            </a:pathLst>
          </a:custGeom>
          <a:solidFill>
            <a:srgbClr val="CAE5F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p>
        </p:txBody>
      </p:sp>
      <p:sp>
        <p:nvSpPr>
          <p:cNvPr id="3" name="副标题 2"/>
          <p:cNvSpPr>
            <a:spLocks noGrp="1"/>
          </p:cNvSpPr>
          <p:nvPr>
            <p:ph type="subTitle" idx="1" hasCustomPrompt="1"/>
          </p:nvPr>
        </p:nvSpPr>
        <p:spPr>
          <a:xfrm>
            <a:off x="2640806" y="3667126"/>
            <a:ext cx="3862388" cy="558799"/>
          </a:xfrm>
        </p:spPr>
        <p:txBody>
          <a:bodyPr anchor="ctr">
            <a:normAutofit/>
          </a:bodyPr>
          <a:lstStyle>
            <a:lvl1pPr marL="0" indent="0" algn="ctr">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单击添加学院名称 </a:t>
            </a:r>
            <a:r>
              <a:rPr lang="en-US" altLang="zh-CN"/>
              <a:t>/ </a:t>
            </a:r>
            <a:r>
              <a:rPr lang="zh-CN" altLang="en-US"/>
              <a:t>专业名称</a:t>
            </a:r>
            <a:endParaRPr lang="zh-CN" altLang="en-US" dirty="0"/>
          </a:p>
        </p:txBody>
      </p:sp>
      <p:sp>
        <p:nvSpPr>
          <p:cNvPr id="2" name="标题 1"/>
          <p:cNvSpPr>
            <a:spLocks noGrp="1"/>
          </p:cNvSpPr>
          <p:nvPr>
            <p:ph type="ctrTitle" hasCustomPrompt="1"/>
          </p:nvPr>
        </p:nvSpPr>
        <p:spPr>
          <a:xfrm>
            <a:off x="2640806" y="2854327"/>
            <a:ext cx="3862388" cy="698591"/>
          </a:xfrm>
        </p:spPr>
        <p:txBody>
          <a:bodyPr anchor="b">
            <a:normAutofit/>
          </a:bodyPr>
          <a:lstStyle>
            <a:lvl1pPr algn="ctr">
              <a:defRPr sz="2400">
                <a:solidFill>
                  <a:sysClr val="windowText" lastClr="000000"/>
                </a:solidFill>
              </a:defRPr>
            </a:lvl1pPr>
          </a:lstStyle>
          <a:p>
            <a:r>
              <a:rPr lang="zh-CN" altLang="en-US"/>
              <a:t>毕业论文答辩</a:t>
            </a:r>
            <a:r>
              <a:rPr lang="en-US" altLang="zh-CN"/>
              <a:t>PPT</a:t>
            </a:r>
            <a:r>
              <a:rPr lang="zh-CN" altLang="en-US"/>
              <a:t>模板</a:t>
            </a:r>
            <a:endParaRPr lang="zh-CN" altLang="en-US" dirty="0"/>
          </a:p>
        </p:txBody>
      </p:sp>
      <p:sp>
        <p:nvSpPr>
          <p:cNvPr id="122" name="文本占位符 13"/>
          <p:cNvSpPr>
            <a:spLocks noGrp="1"/>
          </p:cNvSpPr>
          <p:nvPr>
            <p:ph type="body" sz="quarter" idx="10" hasCustomPrompt="1"/>
          </p:nvPr>
        </p:nvSpPr>
        <p:spPr>
          <a:xfrm>
            <a:off x="2633663" y="5476082"/>
            <a:ext cx="1585913" cy="371475"/>
          </a:xfrm>
        </p:spPr>
        <p:txBody>
          <a:bodyPr anchor="ctr">
            <a:normAutofit/>
          </a:bodyPr>
          <a:lstStyle>
            <a:lvl1pPr marL="0" indent="0" algn="l">
              <a:buNone/>
              <a:defRPr sz="790" b="1"/>
            </a:lvl1pPr>
            <a:lvl2pPr marL="342900" indent="0">
              <a:buNone/>
              <a:defRPr/>
            </a:lvl2pPr>
            <a:lvl3pPr marL="685800" indent="0">
              <a:buNone/>
              <a:defRPr/>
            </a:lvl3pPr>
            <a:lvl4pPr marL="1028700" indent="0">
              <a:buNone/>
              <a:defRPr/>
            </a:lvl4pPr>
            <a:lvl5pPr marL="1371600" indent="0">
              <a:buNone/>
              <a:defRPr/>
            </a:lvl5pPr>
          </a:lstStyle>
          <a:p>
            <a:pPr lvl="0"/>
            <a:r>
              <a:rPr lang="zh-CN" altLang="en-US"/>
              <a:t>答辩人</a:t>
            </a:r>
            <a:endParaRPr lang="zh-CN" altLang="en-US"/>
          </a:p>
        </p:txBody>
      </p:sp>
      <p:sp>
        <p:nvSpPr>
          <p:cNvPr id="123" name="文本占位符 13"/>
          <p:cNvSpPr>
            <a:spLocks noGrp="1"/>
          </p:cNvSpPr>
          <p:nvPr>
            <p:ph type="body" sz="quarter" idx="11" hasCustomPrompt="1"/>
          </p:nvPr>
        </p:nvSpPr>
        <p:spPr>
          <a:xfrm>
            <a:off x="2633663" y="5847557"/>
            <a:ext cx="1585913" cy="371475"/>
          </a:xfrm>
        </p:spPr>
        <p:txBody>
          <a:bodyPr anchor="ctr">
            <a:normAutofit/>
          </a:bodyPr>
          <a:lstStyle>
            <a:lvl1pPr marL="0" indent="0" algn="l">
              <a:buNone/>
              <a:defRPr sz="790" b="1"/>
            </a:lvl1pPr>
            <a:lvl2pPr marL="342900" indent="0">
              <a:buNone/>
              <a:defRPr/>
            </a:lvl2pPr>
            <a:lvl3pPr marL="685800" indent="0">
              <a:buNone/>
              <a:defRPr/>
            </a:lvl3pPr>
            <a:lvl4pPr marL="1028700" indent="0">
              <a:buNone/>
              <a:defRPr/>
            </a:lvl4pPr>
            <a:lvl5pPr marL="1371600" indent="0">
              <a:buNone/>
              <a:defRPr/>
            </a:lvl5pPr>
          </a:lstStyle>
          <a:p>
            <a:pPr lvl="0"/>
            <a:r>
              <a:rPr lang="zh-CN" altLang="en-US"/>
              <a:t>指导老师</a:t>
            </a:r>
            <a:endParaRPr lang="zh-CN" altLang="en-US"/>
          </a:p>
        </p:txBody>
      </p:sp>
      <p:sp>
        <p:nvSpPr>
          <p:cNvPr id="112" name="Freeform 261"/>
          <p:cNvSpPr>
            <a:spLocks noEditPoints="1"/>
          </p:cNvSpPr>
          <p:nvPr/>
        </p:nvSpPr>
        <p:spPr bwMode="auto">
          <a:xfrm>
            <a:off x="6792066" y="3550444"/>
            <a:ext cx="1271363" cy="1178719"/>
          </a:xfrm>
          <a:custGeom>
            <a:avLst/>
            <a:gdLst>
              <a:gd name="T0" fmla="*/ 540 w 740"/>
              <a:gd name="T1" fmla="*/ 98 h 686"/>
              <a:gd name="T2" fmla="*/ 471 w 740"/>
              <a:gd name="T3" fmla="*/ 15 h 686"/>
              <a:gd name="T4" fmla="*/ 284 w 740"/>
              <a:gd name="T5" fmla="*/ 94 h 686"/>
              <a:gd name="T6" fmla="*/ 208 w 740"/>
              <a:gd name="T7" fmla="*/ 71 h 686"/>
              <a:gd name="T8" fmla="*/ 192 w 740"/>
              <a:gd name="T9" fmla="*/ 149 h 686"/>
              <a:gd name="T10" fmla="*/ 34 w 740"/>
              <a:gd name="T11" fmla="*/ 274 h 686"/>
              <a:gd name="T12" fmla="*/ 79 w 740"/>
              <a:gd name="T13" fmla="*/ 372 h 686"/>
              <a:gd name="T14" fmla="*/ 195 w 740"/>
              <a:gd name="T15" fmla="*/ 651 h 686"/>
              <a:gd name="T16" fmla="*/ 295 w 740"/>
              <a:gd name="T17" fmla="*/ 616 h 686"/>
              <a:gd name="T18" fmla="*/ 474 w 740"/>
              <a:gd name="T19" fmla="*/ 626 h 686"/>
              <a:gd name="T20" fmla="*/ 567 w 740"/>
              <a:gd name="T21" fmla="*/ 571 h 686"/>
              <a:gd name="T22" fmla="*/ 646 w 740"/>
              <a:gd name="T23" fmla="*/ 408 h 686"/>
              <a:gd name="T24" fmla="*/ 725 w 740"/>
              <a:gd name="T25" fmla="*/ 337 h 686"/>
              <a:gd name="T26" fmla="*/ 230 w 740"/>
              <a:gd name="T27" fmla="*/ 571 h 686"/>
              <a:gd name="T28" fmla="*/ 115 w 740"/>
              <a:gd name="T29" fmla="*/ 330 h 686"/>
              <a:gd name="T30" fmla="*/ 294 w 740"/>
              <a:gd name="T31" fmla="*/ 323 h 686"/>
              <a:gd name="T32" fmla="*/ 376 w 740"/>
              <a:gd name="T33" fmla="*/ 377 h 686"/>
              <a:gd name="T34" fmla="*/ 247 w 740"/>
              <a:gd name="T35" fmla="*/ 570 h 686"/>
              <a:gd name="T36" fmla="*/ 274 w 740"/>
              <a:gd name="T37" fmla="*/ 581 h 686"/>
              <a:gd name="T38" fmla="*/ 483 w 740"/>
              <a:gd name="T39" fmla="*/ 558 h 686"/>
              <a:gd name="T40" fmla="*/ 283 w 740"/>
              <a:gd name="T41" fmla="*/ 589 h 686"/>
              <a:gd name="T42" fmla="*/ 508 w 740"/>
              <a:gd name="T43" fmla="*/ 545 h 686"/>
              <a:gd name="T44" fmla="*/ 625 w 740"/>
              <a:gd name="T45" fmla="*/ 373 h 686"/>
              <a:gd name="T46" fmla="*/ 518 w 740"/>
              <a:gd name="T47" fmla="*/ 544 h 686"/>
              <a:gd name="T48" fmla="*/ 416 w 740"/>
              <a:gd name="T49" fmla="*/ 390 h 686"/>
              <a:gd name="T50" fmla="*/ 381 w 740"/>
              <a:gd name="T51" fmla="*/ 331 h 686"/>
              <a:gd name="T52" fmla="*/ 381 w 740"/>
              <a:gd name="T53" fmla="*/ 258 h 686"/>
              <a:gd name="T54" fmla="*/ 516 w 740"/>
              <a:gd name="T55" fmla="*/ 113 h 686"/>
              <a:gd name="T56" fmla="*/ 629 w 740"/>
              <a:gd name="T57" fmla="*/ 344 h 686"/>
              <a:gd name="T58" fmla="*/ 451 w 740"/>
              <a:gd name="T59" fmla="*/ 87 h 686"/>
              <a:gd name="T60" fmla="*/ 458 w 740"/>
              <a:gd name="T61" fmla="*/ 97 h 686"/>
              <a:gd name="T62" fmla="*/ 329 w 740"/>
              <a:gd name="T63" fmla="*/ 242 h 686"/>
              <a:gd name="T64" fmla="*/ 289 w 740"/>
              <a:gd name="T65" fmla="*/ 122 h 686"/>
              <a:gd name="T66" fmla="*/ 214 w 740"/>
              <a:gd name="T67" fmla="*/ 167 h 686"/>
              <a:gd name="T68" fmla="*/ 304 w 740"/>
              <a:gd name="T69" fmla="*/ 255 h 686"/>
              <a:gd name="T70" fmla="*/ 113 w 740"/>
              <a:gd name="T71" fmla="*/ 302 h 686"/>
              <a:gd name="T72" fmla="*/ 107 w 740"/>
              <a:gd name="T73" fmla="*/ 29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0" h="686">
                <a:moveTo>
                  <a:pt x="667" y="312"/>
                </a:moveTo>
                <a:cubicBezTo>
                  <a:pt x="540" y="98"/>
                  <a:pt x="540" y="98"/>
                  <a:pt x="540" y="98"/>
                </a:cubicBezTo>
                <a:cubicBezTo>
                  <a:pt x="555" y="80"/>
                  <a:pt x="558" y="55"/>
                  <a:pt x="546" y="34"/>
                </a:cubicBezTo>
                <a:cubicBezTo>
                  <a:pt x="530" y="9"/>
                  <a:pt x="497" y="0"/>
                  <a:pt x="471" y="15"/>
                </a:cubicBezTo>
                <a:cubicBezTo>
                  <a:pt x="455" y="25"/>
                  <a:pt x="446" y="42"/>
                  <a:pt x="445" y="59"/>
                </a:cubicBezTo>
                <a:cubicBezTo>
                  <a:pt x="284" y="94"/>
                  <a:pt x="284" y="94"/>
                  <a:pt x="284" y="94"/>
                </a:cubicBezTo>
                <a:cubicBezTo>
                  <a:pt x="283" y="93"/>
                  <a:pt x="283" y="91"/>
                  <a:pt x="282" y="90"/>
                </a:cubicBezTo>
                <a:cubicBezTo>
                  <a:pt x="267" y="64"/>
                  <a:pt x="233" y="56"/>
                  <a:pt x="208" y="71"/>
                </a:cubicBezTo>
                <a:cubicBezTo>
                  <a:pt x="182" y="86"/>
                  <a:pt x="174" y="119"/>
                  <a:pt x="189" y="145"/>
                </a:cubicBezTo>
                <a:cubicBezTo>
                  <a:pt x="190" y="146"/>
                  <a:pt x="191" y="148"/>
                  <a:pt x="192" y="149"/>
                </a:cubicBezTo>
                <a:cubicBezTo>
                  <a:pt x="86" y="272"/>
                  <a:pt x="86" y="272"/>
                  <a:pt x="86" y="272"/>
                </a:cubicBezTo>
                <a:cubicBezTo>
                  <a:pt x="70" y="264"/>
                  <a:pt x="51" y="265"/>
                  <a:pt x="34" y="274"/>
                </a:cubicBezTo>
                <a:cubicBezTo>
                  <a:pt x="9" y="289"/>
                  <a:pt x="0" y="323"/>
                  <a:pt x="15" y="348"/>
                </a:cubicBezTo>
                <a:cubicBezTo>
                  <a:pt x="29" y="371"/>
                  <a:pt x="56" y="380"/>
                  <a:pt x="79" y="372"/>
                </a:cubicBezTo>
                <a:cubicBezTo>
                  <a:pt x="205" y="584"/>
                  <a:pt x="205" y="584"/>
                  <a:pt x="205" y="584"/>
                </a:cubicBezTo>
                <a:cubicBezTo>
                  <a:pt x="186" y="601"/>
                  <a:pt x="182" y="629"/>
                  <a:pt x="195" y="651"/>
                </a:cubicBezTo>
                <a:cubicBezTo>
                  <a:pt x="210" y="677"/>
                  <a:pt x="243" y="686"/>
                  <a:pt x="269" y="670"/>
                </a:cubicBezTo>
                <a:cubicBezTo>
                  <a:pt x="289" y="659"/>
                  <a:pt x="298" y="637"/>
                  <a:pt x="295" y="616"/>
                </a:cubicBezTo>
                <a:cubicBezTo>
                  <a:pt x="466" y="599"/>
                  <a:pt x="466" y="599"/>
                  <a:pt x="466" y="599"/>
                </a:cubicBezTo>
                <a:cubicBezTo>
                  <a:pt x="466" y="608"/>
                  <a:pt x="469" y="617"/>
                  <a:pt x="474" y="626"/>
                </a:cubicBezTo>
                <a:cubicBezTo>
                  <a:pt x="489" y="651"/>
                  <a:pt x="522" y="660"/>
                  <a:pt x="548" y="645"/>
                </a:cubicBezTo>
                <a:cubicBezTo>
                  <a:pt x="573" y="629"/>
                  <a:pt x="582" y="596"/>
                  <a:pt x="567" y="571"/>
                </a:cubicBezTo>
                <a:cubicBezTo>
                  <a:pt x="562" y="562"/>
                  <a:pt x="555" y="556"/>
                  <a:pt x="547" y="551"/>
                </a:cubicBezTo>
                <a:cubicBezTo>
                  <a:pt x="646" y="408"/>
                  <a:pt x="646" y="408"/>
                  <a:pt x="646" y="408"/>
                </a:cubicBezTo>
                <a:cubicBezTo>
                  <a:pt x="663" y="421"/>
                  <a:pt x="687" y="423"/>
                  <a:pt x="706" y="411"/>
                </a:cubicBezTo>
                <a:cubicBezTo>
                  <a:pt x="732" y="396"/>
                  <a:pt x="740" y="363"/>
                  <a:pt x="725" y="337"/>
                </a:cubicBezTo>
                <a:cubicBezTo>
                  <a:pt x="713" y="317"/>
                  <a:pt x="689" y="307"/>
                  <a:pt x="667" y="312"/>
                </a:cubicBezTo>
                <a:close/>
                <a:moveTo>
                  <a:pt x="230" y="571"/>
                </a:moveTo>
                <a:cubicBezTo>
                  <a:pt x="103" y="356"/>
                  <a:pt x="103" y="356"/>
                  <a:pt x="103" y="356"/>
                </a:cubicBezTo>
                <a:cubicBezTo>
                  <a:pt x="109" y="349"/>
                  <a:pt x="114" y="339"/>
                  <a:pt x="115" y="330"/>
                </a:cubicBezTo>
                <a:cubicBezTo>
                  <a:pt x="289" y="312"/>
                  <a:pt x="289" y="312"/>
                  <a:pt x="289" y="312"/>
                </a:cubicBezTo>
                <a:cubicBezTo>
                  <a:pt x="291" y="316"/>
                  <a:pt x="292" y="319"/>
                  <a:pt x="294" y="323"/>
                </a:cubicBezTo>
                <a:cubicBezTo>
                  <a:pt x="307" y="345"/>
                  <a:pt x="334" y="354"/>
                  <a:pt x="358" y="346"/>
                </a:cubicBezTo>
                <a:cubicBezTo>
                  <a:pt x="376" y="377"/>
                  <a:pt x="376" y="377"/>
                  <a:pt x="376" y="377"/>
                </a:cubicBezTo>
                <a:cubicBezTo>
                  <a:pt x="391" y="403"/>
                  <a:pt x="391" y="403"/>
                  <a:pt x="391" y="403"/>
                </a:cubicBezTo>
                <a:cubicBezTo>
                  <a:pt x="247" y="570"/>
                  <a:pt x="247" y="570"/>
                  <a:pt x="247" y="570"/>
                </a:cubicBezTo>
                <a:cubicBezTo>
                  <a:pt x="241" y="569"/>
                  <a:pt x="235" y="570"/>
                  <a:pt x="230" y="571"/>
                </a:cubicBezTo>
                <a:close/>
                <a:moveTo>
                  <a:pt x="274" y="581"/>
                </a:moveTo>
                <a:cubicBezTo>
                  <a:pt x="406" y="428"/>
                  <a:pt x="406" y="428"/>
                  <a:pt x="406" y="428"/>
                </a:cubicBezTo>
                <a:cubicBezTo>
                  <a:pt x="483" y="558"/>
                  <a:pt x="483" y="558"/>
                  <a:pt x="483" y="558"/>
                </a:cubicBezTo>
                <a:cubicBezTo>
                  <a:pt x="480" y="562"/>
                  <a:pt x="477" y="566"/>
                  <a:pt x="474" y="570"/>
                </a:cubicBezTo>
                <a:cubicBezTo>
                  <a:pt x="283" y="589"/>
                  <a:pt x="283" y="589"/>
                  <a:pt x="283" y="589"/>
                </a:cubicBezTo>
                <a:cubicBezTo>
                  <a:pt x="280" y="586"/>
                  <a:pt x="278" y="583"/>
                  <a:pt x="274" y="581"/>
                </a:cubicBezTo>
                <a:close/>
                <a:moveTo>
                  <a:pt x="508" y="545"/>
                </a:moveTo>
                <a:cubicBezTo>
                  <a:pt x="432" y="416"/>
                  <a:pt x="432" y="416"/>
                  <a:pt x="432" y="416"/>
                </a:cubicBezTo>
                <a:cubicBezTo>
                  <a:pt x="625" y="373"/>
                  <a:pt x="625" y="373"/>
                  <a:pt x="625" y="373"/>
                </a:cubicBezTo>
                <a:cubicBezTo>
                  <a:pt x="626" y="377"/>
                  <a:pt x="627" y="381"/>
                  <a:pt x="628" y="384"/>
                </a:cubicBezTo>
                <a:cubicBezTo>
                  <a:pt x="518" y="544"/>
                  <a:pt x="518" y="544"/>
                  <a:pt x="518" y="544"/>
                </a:cubicBezTo>
                <a:cubicBezTo>
                  <a:pt x="515" y="544"/>
                  <a:pt x="512" y="545"/>
                  <a:pt x="508" y="545"/>
                </a:cubicBezTo>
                <a:close/>
                <a:moveTo>
                  <a:pt x="416" y="390"/>
                </a:moveTo>
                <a:cubicBezTo>
                  <a:pt x="399" y="360"/>
                  <a:pt x="399" y="360"/>
                  <a:pt x="399" y="360"/>
                </a:cubicBezTo>
                <a:cubicBezTo>
                  <a:pt x="381" y="331"/>
                  <a:pt x="381" y="331"/>
                  <a:pt x="381" y="331"/>
                </a:cubicBezTo>
                <a:cubicBezTo>
                  <a:pt x="396" y="314"/>
                  <a:pt x="399" y="288"/>
                  <a:pt x="387" y="268"/>
                </a:cubicBezTo>
                <a:cubicBezTo>
                  <a:pt x="385" y="264"/>
                  <a:pt x="383" y="261"/>
                  <a:pt x="381" y="258"/>
                </a:cubicBezTo>
                <a:cubicBezTo>
                  <a:pt x="481" y="113"/>
                  <a:pt x="481" y="113"/>
                  <a:pt x="481" y="113"/>
                </a:cubicBezTo>
                <a:cubicBezTo>
                  <a:pt x="492" y="117"/>
                  <a:pt x="505" y="117"/>
                  <a:pt x="516" y="113"/>
                </a:cubicBezTo>
                <a:cubicBezTo>
                  <a:pt x="642" y="325"/>
                  <a:pt x="642" y="325"/>
                  <a:pt x="642" y="325"/>
                </a:cubicBezTo>
                <a:cubicBezTo>
                  <a:pt x="636" y="330"/>
                  <a:pt x="632" y="337"/>
                  <a:pt x="629" y="344"/>
                </a:cubicBezTo>
                <a:lnTo>
                  <a:pt x="416" y="390"/>
                </a:lnTo>
                <a:close/>
                <a:moveTo>
                  <a:pt x="451" y="87"/>
                </a:moveTo>
                <a:cubicBezTo>
                  <a:pt x="451" y="88"/>
                  <a:pt x="452" y="89"/>
                  <a:pt x="452" y="90"/>
                </a:cubicBezTo>
                <a:cubicBezTo>
                  <a:pt x="454" y="92"/>
                  <a:pt x="456" y="95"/>
                  <a:pt x="458" y="97"/>
                </a:cubicBezTo>
                <a:cubicBezTo>
                  <a:pt x="357" y="243"/>
                  <a:pt x="357" y="243"/>
                  <a:pt x="357" y="243"/>
                </a:cubicBezTo>
                <a:cubicBezTo>
                  <a:pt x="348" y="241"/>
                  <a:pt x="338" y="240"/>
                  <a:pt x="329" y="242"/>
                </a:cubicBezTo>
                <a:cubicBezTo>
                  <a:pt x="276" y="153"/>
                  <a:pt x="276" y="153"/>
                  <a:pt x="276" y="153"/>
                </a:cubicBezTo>
                <a:cubicBezTo>
                  <a:pt x="284" y="144"/>
                  <a:pt x="288" y="133"/>
                  <a:pt x="289" y="122"/>
                </a:cubicBezTo>
                <a:lnTo>
                  <a:pt x="451" y="87"/>
                </a:lnTo>
                <a:close/>
                <a:moveTo>
                  <a:pt x="214" y="167"/>
                </a:moveTo>
                <a:cubicBezTo>
                  <a:pt x="226" y="172"/>
                  <a:pt x="240" y="173"/>
                  <a:pt x="253" y="169"/>
                </a:cubicBezTo>
                <a:cubicBezTo>
                  <a:pt x="304" y="255"/>
                  <a:pt x="304" y="255"/>
                  <a:pt x="304" y="255"/>
                </a:cubicBezTo>
                <a:cubicBezTo>
                  <a:pt x="295" y="263"/>
                  <a:pt x="290" y="273"/>
                  <a:pt x="288" y="284"/>
                </a:cubicBezTo>
                <a:cubicBezTo>
                  <a:pt x="113" y="302"/>
                  <a:pt x="113" y="302"/>
                  <a:pt x="113" y="302"/>
                </a:cubicBezTo>
                <a:cubicBezTo>
                  <a:pt x="112" y="299"/>
                  <a:pt x="110" y="296"/>
                  <a:pt x="109" y="293"/>
                </a:cubicBezTo>
                <a:cubicBezTo>
                  <a:pt x="108" y="292"/>
                  <a:pt x="107" y="291"/>
                  <a:pt x="107" y="291"/>
                </a:cubicBezTo>
                <a:lnTo>
                  <a:pt x="214" y="167"/>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p:cSld name="节标题">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1" y="1597376"/>
            <a:ext cx="2536031" cy="2734434"/>
          </a:xfrm>
          <a:prstGeom prst="rect">
            <a:avLst/>
          </a:prstGeom>
          <a:solidFill>
            <a:srgbClr val="009B9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lvl="0"/>
            <a:endParaRPr lang="zh-CN" altLang="en-US" sz="1350">
              <a:solidFill>
                <a:schemeClr val="tx1"/>
              </a:solidFill>
            </a:endParaRPr>
          </a:p>
        </p:txBody>
      </p:sp>
      <p:sp>
        <p:nvSpPr>
          <p:cNvPr id="85" name="图片占位符 5"/>
          <p:cNvSpPr>
            <a:spLocks noGrp="1"/>
          </p:cNvSpPr>
          <p:nvPr>
            <p:ph type="pic" sz="quarter" idx="17" hasCustomPrompt="1"/>
          </p:nvPr>
        </p:nvSpPr>
        <p:spPr>
          <a:xfrm>
            <a:off x="-10715" y="1597376"/>
            <a:ext cx="2282427" cy="2734435"/>
          </a:xfrm>
          <a:prstGeom prst="snip1Rect">
            <a:avLst>
              <a:gd name="adj" fmla="val 0"/>
            </a:avLst>
          </a:prstGeom>
          <a:pattFill prst="dashHorz">
            <a:fgClr>
              <a:schemeClr val="bg1">
                <a:lumMod val="75000"/>
              </a:schemeClr>
            </a:fgClr>
            <a:bgClr>
              <a:schemeClr val="bg1"/>
            </a:bgClr>
          </a:pattFill>
        </p:spPr>
        <p:txBody>
          <a:bodyPr tIns="180000">
            <a:normAutofit/>
          </a:bodyPr>
          <a:lstStyle>
            <a:lvl1pPr marL="0" indent="0" algn="ctr">
              <a:buNone/>
              <a:defRPr sz="1350">
                <a:solidFill>
                  <a:schemeClr val="bg1">
                    <a:lumMod val="65000"/>
                    <a:alpha val="0"/>
                  </a:schemeClr>
                </a:solidFill>
                <a:latin typeface="微软雅黑" panose="020B0503020204020204" charset="-122"/>
                <a:ea typeface="微软雅黑" panose="020B0503020204020204" charset="-122"/>
              </a:defRPr>
            </a:lvl1pPr>
          </a:lstStyle>
          <a:p>
            <a:r>
              <a:rPr lang="zh-CN" altLang="en-US" dirty="0"/>
              <a:t>单击图标插入图片</a:t>
            </a:r>
            <a:endParaRPr lang="zh-CN" altLang="en-US" dirty="0"/>
          </a:p>
        </p:txBody>
      </p:sp>
      <p:sp>
        <p:nvSpPr>
          <p:cNvPr id="2" name="标题 1"/>
          <p:cNvSpPr>
            <a:spLocks noGrp="1"/>
          </p:cNvSpPr>
          <p:nvPr>
            <p:ph type="title" hasCustomPrompt="1"/>
          </p:nvPr>
        </p:nvSpPr>
        <p:spPr>
          <a:xfrm>
            <a:off x="2727262" y="2639378"/>
            <a:ext cx="5895244" cy="428625"/>
          </a:xfrm>
        </p:spPr>
        <p:txBody>
          <a:bodyPr anchor="ctr">
            <a:normAutofit/>
          </a:bodyPr>
          <a:lstStyle>
            <a:lvl1pPr>
              <a:defRPr sz="1800" b="0">
                <a:solidFill>
                  <a:schemeClr val="tx1"/>
                </a:solidFill>
              </a:defRPr>
            </a:lvl1pPr>
          </a:lstStyle>
          <a:p>
            <a:r>
              <a:rPr lang="zh-CN" altLang="en-US" dirty="0"/>
              <a:t>单击此处添加幻灯片章节标题</a:t>
            </a:r>
            <a:endParaRPr lang="zh-CN" altLang="en-US" dirty="0"/>
          </a:p>
        </p:txBody>
      </p:sp>
      <p:sp>
        <p:nvSpPr>
          <p:cNvPr id="3" name="文本占位符 2"/>
          <p:cNvSpPr>
            <a:spLocks noGrp="1"/>
          </p:cNvSpPr>
          <p:nvPr>
            <p:ph type="body" idx="1"/>
          </p:nvPr>
        </p:nvSpPr>
        <p:spPr>
          <a:xfrm>
            <a:off x="2727262" y="3142297"/>
            <a:ext cx="5895244" cy="1095375"/>
          </a:xfrm>
        </p:spPr>
        <p:txBody>
          <a:bodyPr anchor="t">
            <a:normAutofit/>
          </a:bodyPr>
          <a:lstStyle>
            <a:lvl1pPr marL="0" indent="0">
              <a:buNone/>
              <a:defRPr sz="825">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cxnSp>
        <p:nvCxnSpPr>
          <p:cNvPr id="32" name="直接连接符 31"/>
          <p:cNvCxnSpPr/>
          <p:nvPr/>
        </p:nvCxnSpPr>
        <p:spPr>
          <a:xfrm>
            <a:off x="2727262" y="2463164"/>
            <a:ext cx="58952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텍스트 개체 틀 7"/>
          <p:cNvSpPr>
            <a:spLocks noGrp="1"/>
          </p:cNvSpPr>
          <p:nvPr>
            <p:ph type="body" sz="quarter" idx="21" hasCustomPrompt="1"/>
          </p:nvPr>
        </p:nvSpPr>
        <p:spPr>
          <a:xfrm>
            <a:off x="2727262" y="1597377"/>
            <a:ext cx="1134071" cy="791493"/>
          </a:xfrm>
          <a:prstGeom prst="rect">
            <a:avLst/>
          </a:prstGeom>
        </p:spPr>
        <p:txBody>
          <a:bodyPr lIns="0" tIns="0" rIns="0" bIns="0"/>
          <a:lstStyle>
            <a:lvl1pPr marL="0" indent="0">
              <a:buNone/>
              <a:defRPr sz="4875" b="0">
                <a:solidFill>
                  <a:schemeClr val="accent6"/>
                </a:solidFill>
                <a:latin typeface="Impact" panose="020B0806030902050204" pitchFamily="34" charset="0"/>
              </a:defRPr>
            </a:lvl1pPr>
          </a:lstStyle>
          <a:p>
            <a:pPr lvl="0"/>
            <a:r>
              <a:rPr lang="en-US" altLang="ko-KR" dirty="0"/>
              <a:t>01</a:t>
            </a:r>
            <a:endParaRPr lang="ko-KR" altLang="en-US" dirty="0"/>
          </a:p>
        </p:txBody>
      </p:sp>
      <p:sp>
        <p:nvSpPr>
          <p:cNvPr id="8" name="日期占位符 7"/>
          <p:cNvSpPr>
            <a:spLocks noGrp="1"/>
          </p:cNvSpPr>
          <p:nvPr>
            <p:ph type="dt" sz="half" idx="22"/>
          </p:nvPr>
        </p:nvSpPr>
        <p:spPr/>
        <p:txBody>
          <a:bodyPr/>
          <a:lstStyle/>
          <a:p>
            <a:fld id="{6489D9C7-5DC6-4263-87FF-7C99F6FB63C3}" type="datetime1">
              <a:rPr lang="zh-CN" altLang="en-US" smtClean="0"/>
            </a:fld>
            <a:endParaRPr lang="zh-CN" altLang="en-US"/>
          </a:p>
        </p:txBody>
      </p:sp>
      <p:sp>
        <p:nvSpPr>
          <p:cNvPr id="9" name="页脚占位符 8"/>
          <p:cNvSpPr>
            <a:spLocks noGrp="1"/>
          </p:cNvSpPr>
          <p:nvPr>
            <p:ph type="ftr" sz="quarter" idx="23"/>
          </p:nvPr>
        </p:nvSpPr>
        <p:spPr/>
        <p:txBody>
          <a:bodyPr/>
          <a:lstStyle/>
          <a:p>
            <a:r>
              <a:rPr lang="en-US" altLang="zh-CN" smtClean="0"/>
              <a:t>www.wps.cn </a:t>
            </a:r>
            <a:r>
              <a:rPr lang="zh-CN" altLang="en-US" smtClean="0"/>
              <a:t>「 让</a:t>
            </a:r>
            <a:r>
              <a:rPr lang="en-US" altLang="zh-CN" smtClean="0"/>
              <a:t>PPT</a:t>
            </a:r>
            <a:r>
              <a:rPr lang="zh-CN" altLang="en-US" smtClean="0"/>
              <a:t>设计简单起来！」</a:t>
            </a:r>
            <a:endParaRPr lang="zh-CN" altLang="en-US" dirty="0"/>
          </a:p>
        </p:txBody>
      </p:sp>
      <p:sp>
        <p:nvSpPr>
          <p:cNvPr id="10" name="灯片编号占位符 9"/>
          <p:cNvSpPr>
            <a:spLocks noGrp="1"/>
          </p:cNvSpPr>
          <p:nvPr>
            <p:ph type="sldNum" sz="quarter" idx="24"/>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13" name="日期占位符 12"/>
          <p:cNvSpPr>
            <a:spLocks noGrp="1"/>
          </p:cNvSpPr>
          <p:nvPr>
            <p:ph type="dt" sz="half" idx="10"/>
          </p:nvPr>
        </p:nvSpPr>
        <p:spPr/>
        <p:txBody>
          <a:bodyPr/>
          <a:lstStyle/>
          <a:p>
            <a:fld id="{6489D9C7-5DC6-4263-87FF-7C99F6FB63C3}" type="datetime1">
              <a:rPr lang="zh-CN" altLang="en-US" smtClean="0"/>
            </a:fld>
            <a:endParaRPr lang="zh-CN" altLang="en-US"/>
          </a:p>
        </p:txBody>
      </p:sp>
      <p:sp>
        <p:nvSpPr>
          <p:cNvPr id="14" name="页脚占位符 13"/>
          <p:cNvSpPr>
            <a:spLocks noGrp="1"/>
          </p:cNvSpPr>
          <p:nvPr>
            <p:ph type="ftr" sz="quarter" idx="11"/>
          </p:nvPr>
        </p:nvSpPr>
        <p:spPr/>
        <p:txBody>
          <a:bodyPr/>
          <a:lstStyle/>
          <a:p>
            <a:r>
              <a:rPr lang="en-US" altLang="zh-CN" smtClean="0"/>
              <a:t>www.wps.cn </a:t>
            </a:r>
            <a:r>
              <a:rPr lang="zh-CN" altLang="en-US" smtClean="0"/>
              <a:t>「 让</a:t>
            </a:r>
            <a:r>
              <a:rPr lang="en-US" altLang="zh-CN" smtClean="0"/>
              <a:t>PPT</a:t>
            </a:r>
            <a:r>
              <a:rPr lang="zh-CN" altLang="en-US" smtClean="0"/>
              <a:t>设计简单起来！」</a:t>
            </a:r>
            <a:endParaRPr lang="zh-CN" altLang="en-US" dirty="0"/>
          </a:p>
        </p:txBody>
      </p:sp>
      <p:sp>
        <p:nvSpPr>
          <p:cNvPr id="15" name="灯片编号占位符 1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9" name="직사각형 45"/>
          <p:cNvSpPr/>
          <p:nvPr/>
        </p:nvSpPr>
        <p:spPr>
          <a:xfrm>
            <a:off x="538930" y="1044191"/>
            <a:ext cx="8084370" cy="8134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smtClean="0"/>
              <a:t>www.wps.cn </a:t>
            </a:r>
            <a:r>
              <a:rPr lang="zh-CN" altLang="en-US" smtClean="0"/>
              <a:t>「 让</a:t>
            </a:r>
            <a:r>
              <a:rPr lang="en-US" altLang="zh-CN" smtClean="0"/>
              <a:t>PPT</a:t>
            </a:r>
            <a:r>
              <a:rPr lang="zh-CN" altLang="en-US" smtClean="0"/>
              <a:t>设计简单起来！」</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6489D9C7-5DC6-4263-87FF-7C99F6FB63C3}" type="datetime1">
              <a:rPr lang="zh-CN" altLang="en-US" smtClean="0"/>
            </a:fld>
            <a:endParaRPr lang="zh-CN" altLang="en-US"/>
          </a:p>
        </p:txBody>
      </p:sp>
      <p:sp>
        <p:nvSpPr>
          <p:cNvPr id="6" name="页脚占位符 5"/>
          <p:cNvSpPr>
            <a:spLocks noGrp="1"/>
          </p:cNvSpPr>
          <p:nvPr>
            <p:ph type="ftr" sz="quarter" idx="11"/>
          </p:nvPr>
        </p:nvSpPr>
        <p:spPr/>
        <p:txBody>
          <a:bodyPr/>
          <a:lstStyle/>
          <a:p>
            <a:r>
              <a:rPr lang="en-US" altLang="zh-CN" smtClean="0"/>
              <a:t>www.wps.cn </a:t>
            </a:r>
            <a:r>
              <a:rPr lang="zh-CN" altLang="en-US" smtClean="0"/>
              <a:t>「 让</a:t>
            </a:r>
            <a:r>
              <a:rPr lang="en-US" altLang="zh-CN" smtClean="0"/>
              <a:t>PPT</a:t>
            </a:r>
            <a:r>
              <a:rPr lang="zh-CN" altLang="en-US" smtClean="0"/>
              <a:t>设计简单起来！」</a:t>
            </a:r>
            <a:endParaRPr lang="zh-CN" altLang="en-US" dirty="0"/>
          </a:p>
        </p:txBody>
      </p:sp>
      <p:sp>
        <p:nvSpPr>
          <p:cNvPr id="7" name="灯片编号占位符 6"/>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p:cSld name="末尾幻灯片">
    <p:bg>
      <p:bgRef idx="1001">
        <a:schemeClr val="bg1"/>
      </p:bgRef>
    </p:bg>
    <p:spTree>
      <p:nvGrpSpPr>
        <p:cNvPr id="1" name=""/>
        <p:cNvGrpSpPr/>
        <p:nvPr/>
      </p:nvGrpSpPr>
      <p:grpSpPr>
        <a:xfrm>
          <a:off x="0" y="0"/>
          <a:ext cx="0" cy="0"/>
          <a:chOff x="0" y="0"/>
          <a:chExt cx="0" cy="0"/>
        </a:xfrm>
      </p:grpSpPr>
      <p:grpSp>
        <p:nvGrpSpPr>
          <p:cNvPr id="105" name="组合 104"/>
          <p:cNvGrpSpPr/>
          <p:nvPr/>
        </p:nvGrpSpPr>
        <p:grpSpPr>
          <a:xfrm>
            <a:off x="2686050" y="637549"/>
            <a:ext cx="3771900" cy="5399666"/>
            <a:chOff x="4022725" y="306388"/>
            <a:chExt cx="4186238" cy="5992812"/>
          </a:xfrm>
        </p:grpSpPr>
        <p:sp>
          <p:nvSpPr>
            <p:cNvPr id="106" name="Freeform 165"/>
            <p:cNvSpPr/>
            <p:nvPr/>
          </p:nvSpPr>
          <p:spPr bwMode="auto">
            <a:xfrm>
              <a:off x="6007100" y="5683250"/>
              <a:ext cx="187325" cy="557213"/>
            </a:xfrm>
            <a:custGeom>
              <a:avLst/>
              <a:gdLst>
                <a:gd name="T0" fmla="*/ 82 w 118"/>
                <a:gd name="T1" fmla="*/ 287 h 351"/>
                <a:gd name="T2" fmla="*/ 47 w 118"/>
                <a:gd name="T3" fmla="*/ 351 h 351"/>
                <a:gd name="T4" fmla="*/ 17 w 118"/>
                <a:gd name="T5" fmla="*/ 347 h 351"/>
                <a:gd name="T6" fmla="*/ 0 w 118"/>
                <a:gd name="T7" fmla="*/ 276 h 351"/>
                <a:gd name="T8" fmla="*/ 37 w 118"/>
                <a:gd name="T9" fmla="*/ 0 h 351"/>
                <a:gd name="T10" fmla="*/ 118 w 118"/>
                <a:gd name="T11" fmla="*/ 11 h 351"/>
                <a:gd name="T12" fmla="*/ 82 w 118"/>
                <a:gd name="T13" fmla="*/ 287 h 351"/>
              </a:gdLst>
              <a:ahLst/>
              <a:cxnLst>
                <a:cxn ang="0">
                  <a:pos x="T0" y="T1"/>
                </a:cxn>
                <a:cxn ang="0">
                  <a:pos x="T2" y="T3"/>
                </a:cxn>
                <a:cxn ang="0">
                  <a:pos x="T4" y="T5"/>
                </a:cxn>
                <a:cxn ang="0">
                  <a:pos x="T6" y="T7"/>
                </a:cxn>
                <a:cxn ang="0">
                  <a:pos x="T8" y="T9"/>
                </a:cxn>
                <a:cxn ang="0">
                  <a:pos x="T10" y="T11"/>
                </a:cxn>
                <a:cxn ang="0">
                  <a:pos x="T12" y="T13"/>
                </a:cxn>
              </a:cxnLst>
              <a:rect l="0" t="0" r="r" b="b"/>
              <a:pathLst>
                <a:path w="118" h="351">
                  <a:moveTo>
                    <a:pt x="82" y="287"/>
                  </a:moveTo>
                  <a:lnTo>
                    <a:pt x="47" y="351"/>
                  </a:lnTo>
                  <a:lnTo>
                    <a:pt x="17" y="347"/>
                  </a:lnTo>
                  <a:lnTo>
                    <a:pt x="0" y="276"/>
                  </a:lnTo>
                  <a:lnTo>
                    <a:pt x="37" y="0"/>
                  </a:lnTo>
                  <a:lnTo>
                    <a:pt x="118" y="11"/>
                  </a:lnTo>
                  <a:lnTo>
                    <a:pt x="82" y="28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166"/>
            <p:cNvSpPr/>
            <p:nvPr/>
          </p:nvSpPr>
          <p:spPr bwMode="auto">
            <a:xfrm>
              <a:off x="6062663" y="5581650"/>
              <a:ext cx="144463" cy="173038"/>
            </a:xfrm>
            <a:custGeom>
              <a:avLst/>
              <a:gdLst>
                <a:gd name="T0" fmla="*/ 70 w 76"/>
                <a:gd name="T1" fmla="*/ 59 h 90"/>
                <a:gd name="T2" fmla="*/ 32 w 76"/>
                <a:gd name="T3" fmla="*/ 88 h 90"/>
                <a:gd name="T4" fmla="*/ 31 w 76"/>
                <a:gd name="T5" fmla="*/ 88 h 90"/>
                <a:gd name="T6" fmla="*/ 2 w 76"/>
                <a:gd name="T7" fmla="*/ 50 h 90"/>
                <a:gd name="T8" fmla="*/ 6 w 76"/>
                <a:gd name="T9" fmla="*/ 19 h 90"/>
                <a:gd name="T10" fmla="*/ 41 w 76"/>
                <a:gd name="T11" fmla="*/ 9 h 90"/>
                <a:gd name="T12" fmla="*/ 42 w 76"/>
                <a:gd name="T13" fmla="*/ 9 h 90"/>
                <a:gd name="T14" fmla="*/ 74 w 76"/>
                <a:gd name="T15" fmla="*/ 28 h 90"/>
                <a:gd name="T16" fmla="*/ 70 w 76"/>
                <a:gd name="T1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0">
                  <a:moveTo>
                    <a:pt x="70" y="59"/>
                  </a:moveTo>
                  <a:cubicBezTo>
                    <a:pt x="67" y="77"/>
                    <a:pt x="50" y="90"/>
                    <a:pt x="32" y="88"/>
                  </a:cubicBezTo>
                  <a:cubicBezTo>
                    <a:pt x="31" y="88"/>
                    <a:pt x="31" y="88"/>
                    <a:pt x="31" y="88"/>
                  </a:cubicBezTo>
                  <a:cubicBezTo>
                    <a:pt x="13" y="85"/>
                    <a:pt x="0" y="68"/>
                    <a:pt x="2" y="50"/>
                  </a:cubicBezTo>
                  <a:cubicBezTo>
                    <a:pt x="6" y="19"/>
                    <a:pt x="6" y="19"/>
                    <a:pt x="6" y="19"/>
                  </a:cubicBezTo>
                  <a:cubicBezTo>
                    <a:pt x="9" y="0"/>
                    <a:pt x="23" y="6"/>
                    <a:pt x="41" y="9"/>
                  </a:cubicBezTo>
                  <a:cubicBezTo>
                    <a:pt x="42" y="9"/>
                    <a:pt x="42" y="9"/>
                    <a:pt x="42" y="9"/>
                  </a:cubicBezTo>
                  <a:cubicBezTo>
                    <a:pt x="61" y="11"/>
                    <a:pt x="76" y="9"/>
                    <a:pt x="74" y="28"/>
                  </a:cubicBezTo>
                  <a:lnTo>
                    <a:pt x="70" y="5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67"/>
            <p:cNvSpPr/>
            <p:nvPr/>
          </p:nvSpPr>
          <p:spPr bwMode="auto">
            <a:xfrm>
              <a:off x="6045200" y="5646738"/>
              <a:ext cx="160338" cy="155575"/>
            </a:xfrm>
            <a:custGeom>
              <a:avLst/>
              <a:gdLst>
                <a:gd name="T0" fmla="*/ 90 w 101"/>
                <a:gd name="T1" fmla="*/ 98 h 98"/>
                <a:gd name="T2" fmla="*/ 0 w 101"/>
                <a:gd name="T3" fmla="*/ 86 h 98"/>
                <a:gd name="T4" fmla="*/ 11 w 101"/>
                <a:gd name="T5" fmla="*/ 0 h 98"/>
                <a:gd name="T6" fmla="*/ 101 w 101"/>
                <a:gd name="T7" fmla="*/ 12 h 98"/>
                <a:gd name="T8" fmla="*/ 90 w 101"/>
                <a:gd name="T9" fmla="*/ 98 h 98"/>
              </a:gdLst>
              <a:ahLst/>
              <a:cxnLst>
                <a:cxn ang="0">
                  <a:pos x="T0" y="T1"/>
                </a:cxn>
                <a:cxn ang="0">
                  <a:pos x="T2" y="T3"/>
                </a:cxn>
                <a:cxn ang="0">
                  <a:pos x="T4" y="T5"/>
                </a:cxn>
                <a:cxn ang="0">
                  <a:pos x="T6" y="T7"/>
                </a:cxn>
                <a:cxn ang="0">
                  <a:pos x="T8" y="T9"/>
                </a:cxn>
              </a:cxnLst>
              <a:rect l="0" t="0" r="r" b="b"/>
              <a:pathLst>
                <a:path w="101" h="98">
                  <a:moveTo>
                    <a:pt x="90" y="98"/>
                  </a:moveTo>
                  <a:lnTo>
                    <a:pt x="0" y="86"/>
                  </a:lnTo>
                  <a:lnTo>
                    <a:pt x="11" y="0"/>
                  </a:lnTo>
                  <a:lnTo>
                    <a:pt x="101" y="12"/>
                  </a:lnTo>
                  <a:lnTo>
                    <a:pt x="90" y="9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68"/>
            <p:cNvSpPr/>
            <p:nvPr/>
          </p:nvSpPr>
          <p:spPr bwMode="auto">
            <a:xfrm>
              <a:off x="6030913" y="6219825"/>
              <a:ext cx="50800" cy="79375"/>
            </a:xfrm>
            <a:custGeom>
              <a:avLst/>
              <a:gdLst>
                <a:gd name="T0" fmla="*/ 0 w 26"/>
                <a:gd name="T1" fmla="*/ 6 h 42"/>
                <a:gd name="T2" fmla="*/ 6 w 26"/>
                <a:gd name="T3" fmla="*/ 32 h 42"/>
                <a:gd name="T4" fmla="*/ 26 w 26"/>
                <a:gd name="T5" fmla="*/ 11 h 42"/>
                <a:gd name="T6" fmla="*/ 0 w 26"/>
                <a:gd name="T7" fmla="*/ 6 h 42"/>
              </a:gdLst>
              <a:ahLst/>
              <a:cxnLst>
                <a:cxn ang="0">
                  <a:pos x="T0" y="T1"/>
                </a:cxn>
                <a:cxn ang="0">
                  <a:pos x="T2" y="T3"/>
                </a:cxn>
                <a:cxn ang="0">
                  <a:pos x="T4" y="T5"/>
                </a:cxn>
                <a:cxn ang="0">
                  <a:pos x="T6" y="T7"/>
                </a:cxn>
              </a:cxnLst>
              <a:rect l="0" t="0" r="r" b="b"/>
              <a:pathLst>
                <a:path w="26" h="42">
                  <a:moveTo>
                    <a:pt x="0" y="6"/>
                  </a:moveTo>
                  <a:cubicBezTo>
                    <a:pt x="0" y="6"/>
                    <a:pt x="4" y="26"/>
                    <a:pt x="6" y="32"/>
                  </a:cubicBezTo>
                  <a:cubicBezTo>
                    <a:pt x="9" y="38"/>
                    <a:pt x="12" y="42"/>
                    <a:pt x="26" y="11"/>
                  </a:cubicBezTo>
                  <a:cubicBezTo>
                    <a:pt x="26" y="11"/>
                    <a:pt x="17"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169"/>
            <p:cNvSpPr/>
            <p:nvPr/>
          </p:nvSpPr>
          <p:spPr bwMode="auto">
            <a:xfrm>
              <a:off x="6199188" y="5680075"/>
              <a:ext cx="187325" cy="555625"/>
            </a:xfrm>
            <a:custGeom>
              <a:avLst/>
              <a:gdLst>
                <a:gd name="T0" fmla="*/ 82 w 118"/>
                <a:gd name="T1" fmla="*/ 287 h 350"/>
                <a:gd name="T2" fmla="*/ 47 w 118"/>
                <a:gd name="T3" fmla="*/ 350 h 350"/>
                <a:gd name="T4" fmla="*/ 17 w 118"/>
                <a:gd name="T5" fmla="*/ 347 h 350"/>
                <a:gd name="T6" fmla="*/ 0 w 118"/>
                <a:gd name="T7" fmla="*/ 276 h 350"/>
                <a:gd name="T8" fmla="*/ 38 w 118"/>
                <a:gd name="T9" fmla="*/ 0 h 350"/>
                <a:gd name="T10" fmla="*/ 118 w 118"/>
                <a:gd name="T11" fmla="*/ 11 h 350"/>
                <a:gd name="T12" fmla="*/ 82 w 118"/>
                <a:gd name="T13" fmla="*/ 287 h 350"/>
              </a:gdLst>
              <a:ahLst/>
              <a:cxnLst>
                <a:cxn ang="0">
                  <a:pos x="T0" y="T1"/>
                </a:cxn>
                <a:cxn ang="0">
                  <a:pos x="T2" y="T3"/>
                </a:cxn>
                <a:cxn ang="0">
                  <a:pos x="T4" y="T5"/>
                </a:cxn>
                <a:cxn ang="0">
                  <a:pos x="T6" y="T7"/>
                </a:cxn>
                <a:cxn ang="0">
                  <a:pos x="T8" y="T9"/>
                </a:cxn>
                <a:cxn ang="0">
                  <a:pos x="T10" y="T11"/>
                </a:cxn>
                <a:cxn ang="0">
                  <a:pos x="T12" y="T13"/>
                </a:cxn>
              </a:cxnLst>
              <a:rect l="0" t="0" r="r" b="b"/>
              <a:pathLst>
                <a:path w="118" h="350">
                  <a:moveTo>
                    <a:pt x="82" y="287"/>
                  </a:moveTo>
                  <a:lnTo>
                    <a:pt x="47" y="350"/>
                  </a:lnTo>
                  <a:lnTo>
                    <a:pt x="17" y="347"/>
                  </a:lnTo>
                  <a:lnTo>
                    <a:pt x="0" y="276"/>
                  </a:lnTo>
                  <a:lnTo>
                    <a:pt x="38" y="0"/>
                  </a:lnTo>
                  <a:lnTo>
                    <a:pt x="118" y="11"/>
                  </a:lnTo>
                  <a:lnTo>
                    <a:pt x="82" y="28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170"/>
            <p:cNvSpPr/>
            <p:nvPr/>
          </p:nvSpPr>
          <p:spPr bwMode="auto">
            <a:xfrm>
              <a:off x="6254750" y="5578475"/>
              <a:ext cx="146050" cy="171450"/>
            </a:xfrm>
            <a:custGeom>
              <a:avLst/>
              <a:gdLst>
                <a:gd name="T0" fmla="*/ 70 w 76"/>
                <a:gd name="T1" fmla="*/ 59 h 90"/>
                <a:gd name="T2" fmla="*/ 32 w 76"/>
                <a:gd name="T3" fmla="*/ 88 h 90"/>
                <a:gd name="T4" fmla="*/ 31 w 76"/>
                <a:gd name="T5" fmla="*/ 87 h 90"/>
                <a:gd name="T6" fmla="*/ 2 w 76"/>
                <a:gd name="T7" fmla="*/ 50 h 90"/>
                <a:gd name="T8" fmla="*/ 6 w 76"/>
                <a:gd name="T9" fmla="*/ 19 h 90"/>
                <a:gd name="T10" fmla="*/ 42 w 76"/>
                <a:gd name="T11" fmla="*/ 9 h 90"/>
                <a:gd name="T12" fmla="*/ 43 w 76"/>
                <a:gd name="T13" fmla="*/ 9 h 90"/>
                <a:gd name="T14" fmla="*/ 74 w 76"/>
                <a:gd name="T15" fmla="*/ 28 h 90"/>
                <a:gd name="T16" fmla="*/ 70 w 76"/>
                <a:gd name="T17" fmla="*/ 5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0">
                  <a:moveTo>
                    <a:pt x="70" y="59"/>
                  </a:moveTo>
                  <a:cubicBezTo>
                    <a:pt x="67" y="77"/>
                    <a:pt x="51" y="90"/>
                    <a:pt x="32" y="88"/>
                  </a:cubicBezTo>
                  <a:cubicBezTo>
                    <a:pt x="31" y="87"/>
                    <a:pt x="31" y="87"/>
                    <a:pt x="31" y="87"/>
                  </a:cubicBezTo>
                  <a:cubicBezTo>
                    <a:pt x="13" y="85"/>
                    <a:pt x="0" y="68"/>
                    <a:pt x="2" y="50"/>
                  </a:cubicBezTo>
                  <a:cubicBezTo>
                    <a:pt x="6" y="19"/>
                    <a:pt x="6" y="19"/>
                    <a:pt x="6" y="19"/>
                  </a:cubicBezTo>
                  <a:cubicBezTo>
                    <a:pt x="9" y="0"/>
                    <a:pt x="23" y="6"/>
                    <a:pt x="42" y="9"/>
                  </a:cubicBezTo>
                  <a:cubicBezTo>
                    <a:pt x="43" y="9"/>
                    <a:pt x="43" y="9"/>
                    <a:pt x="43" y="9"/>
                  </a:cubicBezTo>
                  <a:cubicBezTo>
                    <a:pt x="61" y="11"/>
                    <a:pt x="76" y="9"/>
                    <a:pt x="74" y="28"/>
                  </a:cubicBezTo>
                  <a:lnTo>
                    <a:pt x="70" y="5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71"/>
            <p:cNvSpPr/>
            <p:nvPr/>
          </p:nvSpPr>
          <p:spPr bwMode="auto">
            <a:xfrm>
              <a:off x="6237288" y="5643563"/>
              <a:ext cx="163513" cy="153988"/>
            </a:xfrm>
            <a:custGeom>
              <a:avLst/>
              <a:gdLst>
                <a:gd name="T0" fmla="*/ 91 w 103"/>
                <a:gd name="T1" fmla="*/ 97 h 97"/>
                <a:gd name="T2" fmla="*/ 0 w 103"/>
                <a:gd name="T3" fmla="*/ 85 h 97"/>
                <a:gd name="T4" fmla="*/ 13 w 103"/>
                <a:gd name="T5" fmla="*/ 0 h 97"/>
                <a:gd name="T6" fmla="*/ 103 w 103"/>
                <a:gd name="T7" fmla="*/ 12 h 97"/>
                <a:gd name="T8" fmla="*/ 91 w 103"/>
                <a:gd name="T9" fmla="*/ 97 h 97"/>
              </a:gdLst>
              <a:ahLst/>
              <a:cxnLst>
                <a:cxn ang="0">
                  <a:pos x="T0" y="T1"/>
                </a:cxn>
                <a:cxn ang="0">
                  <a:pos x="T2" y="T3"/>
                </a:cxn>
                <a:cxn ang="0">
                  <a:pos x="T4" y="T5"/>
                </a:cxn>
                <a:cxn ang="0">
                  <a:pos x="T6" y="T7"/>
                </a:cxn>
                <a:cxn ang="0">
                  <a:pos x="T8" y="T9"/>
                </a:cxn>
              </a:cxnLst>
              <a:rect l="0" t="0" r="r" b="b"/>
              <a:pathLst>
                <a:path w="103" h="97">
                  <a:moveTo>
                    <a:pt x="91" y="97"/>
                  </a:moveTo>
                  <a:lnTo>
                    <a:pt x="0" y="85"/>
                  </a:lnTo>
                  <a:lnTo>
                    <a:pt x="13" y="0"/>
                  </a:lnTo>
                  <a:lnTo>
                    <a:pt x="103" y="12"/>
                  </a:lnTo>
                  <a:lnTo>
                    <a:pt x="91" y="9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72"/>
            <p:cNvSpPr/>
            <p:nvPr/>
          </p:nvSpPr>
          <p:spPr bwMode="auto">
            <a:xfrm>
              <a:off x="6226175" y="6215063"/>
              <a:ext cx="47625" cy="80963"/>
            </a:xfrm>
            <a:custGeom>
              <a:avLst/>
              <a:gdLst>
                <a:gd name="T0" fmla="*/ 0 w 25"/>
                <a:gd name="T1" fmla="*/ 6 h 42"/>
                <a:gd name="T2" fmla="*/ 6 w 25"/>
                <a:gd name="T3" fmla="*/ 32 h 42"/>
                <a:gd name="T4" fmla="*/ 25 w 25"/>
                <a:gd name="T5" fmla="*/ 11 h 42"/>
                <a:gd name="T6" fmla="*/ 0 w 25"/>
                <a:gd name="T7" fmla="*/ 6 h 42"/>
              </a:gdLst>
              <a:ahLst/>
              <a:cxnLst>
                <a:cxn ang="0">
                  <a:pos x="T0" y="T1"/>
                </a:cxn>
                <a:cxn ang="0">
                  <a:pos x="T2" y="T3"/>
                </a:cxn>
                <a:cxn ang="0">
                  <a:pos x="T4" y="T5"/>
                </a:cxn>
                <a:cxn ang="0">
                  <a:pos x="T6" y="T7"/>
                </a:cxn>
              </a:cxnLst>
              <a:rect l="0" t="0" r="r" b="b"/>
              <a:pathLst>
                <a:path w="25" h="42">
                  <a:moveTo>
                    <a:pt x="0" y="6"/>
                  </a:moveTo>
                  <a:cubicBezTo>
                    <a:pt x="0" y="6"/>
                    <a:pt x="4" y="26"/>
                    <a:pt x="6" y="32"/>
                  </a:cubicBezTo>
                  <a:cubicBezTo>
                    <a:pt x="8" y="38"/>
                    <a:pt x="11" y="42"/>
                    <a:pt x="25" y="11"/>
                  </a:cubicBezTo>
                  <a:cubicBezTo>
                    <a:pt x="25" y="11"/>
                    <a:pt x="16"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73"/>
            <p:cNvSpPr/>
            <p:nvPr/>
          </p:nvSpPr>
          <p:spPr bwMode="auto">
            <a:xfrm>
              <a:off x="6372225" y="5684838"/>
              <a:ext cx="46038" cy="284163"/>
            </a:xfrm>
            <a:custGeom>
              <a:avLst/>
              <a:gdLst>
                <a:gd name="T0" fmla="*/ 5 w 24"/>
                <a:gd name="T1" fmla="*/ 1 h 148"/>
                <a:gd name="T2" fmla="*/ 23 w 24"/>
                <a:gd name="T3" fmla="*/ 19 h 148"/>
                <a:gd name="T4" fmla="*/ 8 w 24"/>
                <a:gd name="T5" fmla="*/ 139 h 148"/>
                <a:gd name="T6" fmla="*/ 0 w 24"/>
                <a:gd name="T7" fmla="*/ 146 h 148"/>
                <a:gd name="T8" fmla="*/ 12 w 24"/>
                <a:gd name="T9" fmla="*/ 52 h 148"/>
                <a:gd name="T10" fmla="*/ 6 w 24"/>
                <a:gd name="T11" fmla="*/ 41 h 148"/>
                <a:gd name="T12" fmla="*/ 5 w 24"/>
                <a:gd name="T13" fmla="*/ 0 h 148"/>
                <a:gd name="T14" fmla="*/ 5 w 24"/>
                <a:gd name="T15" fmla="*/ 1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48">
                  <a:moveTo>
                    <a:pt x="5" y="1"/>
                  </a:moveTo>
                  <a:cubicBezTo>
                    <a:pt x="5" y="1"/>
                    <a:pt x="22" y="12"/>
                    <a:pt x="23" y="19"/>
                  </a:cubicBezTo>
                  <a:cubicBezTo>
                    <a:pt x="24" y="26"/>
                    <a:pt x="8" y="139"/>
                    <a:pt x="8" y="139"/>
                  </a:cubicBezTo>
                  <a:cubicBezTo>
                    <a:pt x="8" y="139"/>
                    <a:pt x="10" y="148"/>
                    <a:pt x="0" y="146"/>
                  </a:cubicBezTo>
                  <a:cubicBezTo>
                    <a:pt x="12" y="52"/>
                    <a:pt x="12" y="52"/>
                    <a:pt x="12" y="52"/>
                  </a:cubicBezTo>
                  <a:cubicBezTo>
                    <a:pt x="6" y="41"/>
                    <a:pt x="6" y="41"/>
                    <a:pt x="6" y="41"/>
                  </a:cubicBezTo>
                  <a:cubicBezTo>
                    <a:pt x="5" y="0"/>
                    <a:pt x="5" y="0"/>
                    <a:pt x="5" y="0"/>
                  </a:cubicBezTo>
                  <a:lnTo>
                    <a:pt x="5" y="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74"/>
            <p:cNvSpPr/>
            <p:nvPr/>
          </p:nvSpPr>
          <p:spPr bwMode="auto">
            <a:xfrm>
              <a:off x="5064125" y="5597525"/>
              <a:ext cx="831850" cy="373063"/>
            </a:xfrm>
            <a:custGeom>
              <a:avLst/>
              <a:gdLst>
                <a:gd name="T0" fmla="*/ 260 w 524"/>
                <a:gd name="T1" fmla="*/ 235 h 235"/>
                <a:gd name="T2" fmla="*/ 0 w 524"/>
                <a:gd name="T3" fmla="*/ 117 h 235"/>
                <a:gd name="T4" fmla="*/ 267 w 524"/>
                <a:gd name="T5" fmla="*/ 0 h 235"/>
                <a:gd name="T6" fmla="*/ 524 w 524"/>
                <a:gd name="T7" fmla="*/ 114 h 235"/>
                <a:gd name="T8" fmla="*/ 260 w 524"/>
                <a:gd name="T9" fmla="*/ 235 h 235"/>
              </a:gdLst>
              <a:ahLst/>
              <a:cxnLst>
                <a:cxn ang="0">
                  <a:pos x="T0" y="T1"/>
                </a:cxn>
                <a:cxn ang="0">
                  <a:pos x="T2" y="T3"/>
                </a:cxn>
                <a:cxn ang="0">
                  <a:pos x="T4" y="T5"/>
                </a:cxn>
                <a:cxn ang="0">
                  <a:pos x="T6" y="T7"/>
                </a:cxn>
                <a:cxn ang="0">
                  <a:pos x="T8" y="T9"/>
                </a:cxn>
              </a:cxnLst>
              <a:rect l="0" t="0" r="r" b="b"/>
              <a:pathLst>
                <a:path w="524" h="235">
                  <a:moveTo>
                    <a:pt x="260" y="235"/>
                  </a:moveTo>
                  <a:lnTo>
                    <a:pt x="0" y="117"/>
                  </a:lnTo>
                  <a:lnTo>
                    <a:pt x="267" y="0"/>
                  </a:lnTo>
                  <a:lnTo>
                    <a:pt x="524" y="114"/>
                  </a:lnTo>
                  <a:lnTo>
                    <a:pt x="260" y="23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Rectangle 175"/>
            <p:cNvSpPr>
              <a:spLocks noChangeArrowheads="1"/>
            </p:cNvSpPr>
            <p:nvPr/>
          </p:nvSpPr>
          <p:spPr bwMode="auto">
            <a:xfrm>
              <a:off x="5861050" y="5773738"/>
              <a:ext cx="26988" cy="2730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 name="Oval 176"/>
            <p:cNvSpPr>
              <a:spLocks noChangeArrowheads="1"/>
            </p:cNvSpPr>
            <p:nvPr/>
          </p:nvSpPr>
          <p:spPr bwMode="auto">
            <a:xfrm>
              <a:off x="5832475" y="6015038"/>
              <a:ext cx="84138" cy="8413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177"/>
            <p:cNvSpPr/>
            <p:nvPr/>
          </p:nvSpPr>
          <p:spPr bwMode="auto">
            <a:xfrm>
              <a:off x="5822950" y="6061075"/>
              <a:ext cx="61913" cy="180975"/>
            </a:xfrm>
            <a:custGeom>
              <a:avLst/>
              <a:gdLst>
                <a:gd name="T0" fmla="*/ 17 w 32"/>
                <a:gd name="T1" fmla="*/ 5 h 95"/>
                <a:gd name="T2" fmla="*/ 7 w 32"/>
                <a:gd name="T3" fmla="*/ 95 h 95"/>
                <a:gd name="T4" fmla="*/ 32 w 32"/>
                <a:gd name="T5" fmla="*/ 95 h 95"/>
                <a:gd name="T6" fmla="*/ 32 w 32"/>
                <a:gd name="T7" fmla="*/ 0 h 95"/>
                <a:gd name="T8" fmla="*/ 17 w 32"/>
                <a:gd name="T9" fmla="*/ 5 h 95"/>
              </a:gdLst>
              <a:ahLst/>
              <a:cxnLst>
                <a:cxn ang="0">
                  <a:pos x="T0" y="T1"/>
                </a:cxn>
                <a:cxn ang="0">
                  <a:pos x="T2" y="T3"/>
                </a:cxn>
                <a:cxn ang="0">
                  <a:pos x="T4" y="T5"/>
                </a:cxn>
                <a:cxn ang="0">
                  <a:pos x="T6" y="T7"/>
                </a:cxn>
                <a:cxn ang="0">
                  <a:pos x="T8" y="T9"/>
                </a:cxn>
              </a:cxnLst>
              <a:rect l="0" t="0" r="r" b="b"/>
              <a:pathLst>
                <a:path w="32" h="95">
                  <a:moveTo>
                    <a:pt x="17" y="5"/>
                  </a:moveTo>
                  <a:cubicBezTo>
                    <a:pt x="17" y="5"/>
                    <a:pt x="0" y="41"/>
                    <a:pt x="7" y="95"/>
                  </a:cubicBezTo>
                  <a:cubicBezTo>
                    <a:pt x="32" y="95"/>
                    <a:pt x="32" y="95"/>
                    <a:pt x="32" y="95"/>
                  </a:cubicBezTo>
                  <a:cubicBezTo>
                    <a:pt x="32" y="0"/>
                    <a:pt x="32" y="0"/>
                    <a:pt x="32" y="0"/>
                  </a:cubicBezTo>
                  <a:cubicBezTo>
                    <a:pt x="32" y="0"/>
                    <a:pt x="17" y="8"/>
                    <a:pt x="17"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78"/>
            <p:cNvSpPr/>
            <p:nvPr/>
          </p:nvSpPr>
          <p:spPr bwMode="auto">
            <a:xfrm>
              <a:off x="5870575" y="6061075"/>
              <a:ext cx="60325" cy="180975"/>
            </a:xfrm>
            <a:custGeom>
              <a:avLst/>
              <a:gdLst>
                <a:gd name="T0" fmla="*/ 14 w 31"/>
                <a:gd name="T1" fmla="*/ 5 h 95"/>
                <a:gd name="T2" fmla="*/ 24 w 31"/>
                <a:gd name="T3" fmla="*/ 95 h 95"/>
                <a:gd name="T4" fmla="*/ 0 w 31"/>
                <a:gd name="T5" fmla="*/ 95 h 95"/>
                <a:gd name="T6" fmla="*/ 0 w 31"/>
                <a:gd name="T7" fmla="*/ 0 h 95"/>
                <a:gd name="T8" fmla="*/ 14 w 31"/>
                <a:gd name="T9" fmla="*/ 5 h 95"/>
              </a:gdLst>
              <a:ahLst/>
              <a:cxnLst>
                <a:cxn ang="0">
                  <a:pos x="T0" y="T1"/>
                </a:cxn>
                <a:cxn ang="0">
                  <a:pos x="T2" y="T3"/>
                </a:cxn>
                <a:cxn ang="0">
                  <a:pos x="T4" y="T5"/>
                </a:cxn>
                <a:cxn ang="0">
                  <a:pos x="T6" y="T7"/>
                </a:cxn>
                <a:cxn ang="0">
                  <a:pos x="T8" y="T9"/>
                </a:cxn>
              </a:cxnLst>
              <a:rect l="0" t="0" r="r" b="b"/>
              <a:pathLst>
                <a:path w="31" h="95">
                  <a:moveTo>
                    <a:pt x="14" y="5"/>
                  </a:moveTo>
                  <a:cubicBezTo>
                    <a:pt x="14" y="5"/>
                    <a:pt x="31" y="41"/>
                    <a:pt x="24" y="95"/>
                  </a:cubicBezTo>
                  <a:cubicBezTo>
                    <a:pt x="0" y="95"/>
                    <a:pt x="0" y="95"/>
                    <a:pt x="0" y="95"/>
                  </a:cubicBezTo>
                  <a:cubicBezTo>
                    <a:pt x="0" y="0"/>
                    <a:pt x="0" y="0"/>
                    <a:pt x="0" y="0"/>
                  </a:cubicBezTo>
                  <a:cubicBezTo>
                    <a:pt x="0" y="0"/>
                    <a:pt x="14" y="8"/>
                    <a:pt x="14"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79"/>
            <p:cNvSpPr/>
            <p:nvPr/>
          </p:nvSpPr>
          <p:spPr bwMode="auto">
            <a:xfrm>
              <a:off x="5227638" y="5895975"/>
              <a:ext cx="484188" cy="358775"/>
            </a:xfrm>
            <a:custGeom>
              <a:avLst/>
              <a:gdLst>
                <a:gd name="T0" fmla="*/ 253 w 253"/>
                <a:gd name="T1" fmla="*/ 0 h 188"/>
                <a:gd name="T2" fmla="*/ 127 w 253"/>
                <a:gd name="T3" fmla="*/ 59 h 188"/>
                <a:gd name="T4" fmla="*/ 0 w 253"/>
                <a:gd name="T5" fmla="*/ 0 h 188"/>
                <a:gd name="T6" fmla="*/ 0 w 253"/>
                <a:gd name="T7" fmla="*/ 145 h 188"/>
                <a:gd name="T8" fmla="*/ 123 w 253"/>
                <a:gd name="T9" fmla="*/ 188 h 188"/>
                <a:gd name="T10" fmla="*/ 123 w 253"/>
                <a:gd name="T11" fmla="*/ 188 h 188"/>
                <a:gd name="T12" fmla="*/ 127 w 253"/>
                <a:gd name="T13" fmla="*/ 188 h 188"/>
                <a:gd name="T14" fmla="*/ 130 w 253"/>
                <a:gd name="T15" fmla="*/ 188 h 188"/>
                <a:gd name="T16" fmla="*/ 130 w 253"/>
                <a:gd name="T17" fmla="*/ 188 h 188"/>
                <a:gd name="T18" fmla="*/ 253 w 253"/>
                <a:gd name="T19" fmla="*/ 145 h 188"/>
                <a:gd name="T20" fmla="*/ 253 w 253"/>
                <a:gd name="T2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188">
                  <a:moveTo>
                    <a:pt x="253" y="0"/>
                  </a:moveTo>
                  <a:cubicBezTo>
                    <a:pt x="253" y="1"/>
                    <a:pt x="147" y="50"/>
                    <a:pt x="127" y="59"/>
                  </a:cubicBezTo>
                  <a:cubicBezTo>
                    <a:pt x="106" y="50"/>
                    <a:pt x="0" y="1"/>
                    <a:pt x="0" y="0"/>
                  </a:cubicBezTo>
                  <a:cubicBezTo>
                    <a:pt x="0" y="145"/>
                    <a:pt x="0" y="145"/>
                    <a:pt x="0" y="145"/>
                  </a:cubicBezTo>
                  <a:cubicBezTo>
                    <a:pt x="34" y="181"/>
                    <a:pt x="102" y="187"/>
                    <a:pt x="123" y="188"/>
                  </a:cubicBezTo>
                  <a:cubicBezTo>
                    <a:pt x="123" y="188"/>
                    <a:pt x="123" y="188"/>
                    <a:pt x="123" y="188"/>
                  </a:cubicBezTo>
                  <a:cubicBezTo>
                    <a:pt x="123" y="188"/>
                    <a:pt x="124" y="188"/>
                    <a:pt x="127" y="188"/>
                  </a:cubicBezTo>
                  <a:cubicBezTo>
                    <a:pt x="129" y="188"/>
                    <a:pt x="130" y="188"/>
                    <a:pt x="130" y="188"/>
                  </a:cubicBezTo>
                  <a:cubicBezTo>
                    <a:pt x="130" y="188"/>
                    <a:pt x="130" y="188"/>
                    <a:pt x="130" y="188"/>
                  </a:cubicBezTo>
                  <a:cubicBezTo>
                    <a:pt x="151" y="187"/>
                    <a:pt x="219" y="181"/>
                    <a:pt x="253" y="145"/>
                  </a:cubicBezTo>
                  <a:lnTo>
                    <a:pt x="25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80"/>
            <p:cNvSpPr>
              <a:spLocks noEditPoints="1"/>
            </p:cNvSpPr>
            <p:nvPr/>
          </p:nvSpPr>
          <p:spPr bwMode="auto">
            <a:xfrm>
              <a:off x="4991100" y="5194300"/>
              <a:ext cx="596900" cy="433388"/>
            </a:xfrm>
            <a:custGeom>
              <a:avLst/>
              <a:gdLst>
                <a:gd name="T0" fmla="*/ 257 w 312"/>
                <a:gd name="T1" fmla="*/ 37 h 227"/>
                <a:gd name="T2" fmla="*/ 245 w 312"/>
                <a:gd name="T3" fmla="*/ 82 h 227"/>
                <a:gd name="T4" fmla="*/ 276 w 312"/>
                <a:gd name="T5" fmla="*/ 131 h 227"/>
                <a:gd name="T6" fmla="*/ 245 w 312"/>
                <a:gd name="T7" fmla="*/ 176 h 227"/>
                <a:gd name="T8" fmla="*/ 245 w 312"/>
                <a:gd name="T9" fmla="*/ 32 h 227"/>
                <a:gd name="T10" fmla="*/ 109 w 312"/>
                <a:gd name="T11" fmla="*/ 16 h 227"/>
                <a:gd name="T12" fmla="*/ 117 w 312"/>
                <a:gd name="T13" fmla="*/ 18 h 227"/>
                <a:gd name="T14" fmla="*/ 109 w 312"/>
                <a:gd name="T15" fmla="*/ 50 h 227"/>
                <a:gd name="T16" fmla="*/ 109 w 312"/>
                <a:gd name="T17" fmla="*/ 195 h 227"/>
                <a:gd name="T18" fmla="*/ 200 w 312"/>
                <a:gd name="T19" fmla="*/ 175 h 227"/>
                <a:gd name="T20" fmla="*/ 245 w 312"/>
                <a:gd name="T21" fmla="*/ 150 h 227"/>
                <a:gd name="T22" fmla="*/ 230 w 312"/>
                <a:gd name="T23" fmla="*/ 146 h 227"/>
                <a:gd name="T24" fmla="*/ 245 w 312"/>
                <a:gd name="T25" fmla="*/ 82 h 227"/>
                <a:gd name="T26" fmla="*/ 109 w 312"/>
                <a:gd name="T27" fmla="*/ 6 h 227"/>
                <a:gd name="T28" fmla="*/ 93 w 312"/>
                <a:gd name="T29" fmla="*/ 28 h 227"/>
                <a:gd name="T30" fmla="*/ 109 w 312"/>
                <a:gd name="T31" fmla="*/ 16 h 227"/>
                <a:gd name="T32" fmla="*/ 93 w 312"/>
                <a:gd name="T33" fmla="*/ 227 h 227"/>
                <a:gd name="T34" fmla="*/ 109 w 312"/>
                <a:gd name="T35" fmla="*/ 195 h 227"/>
                <a:gd name="T36" fmla="*/ 93 w 312"/>
                <a:gd name="T37" fmla="*/ 212 h 227"/>
                <a:gd name="T38" fmla="*/ 109 w 312"/>
                <a:gd name="T39" fmla="*/ 50 h 227"/>
                <a:gd name="T40" fmla="*/ 96 w 312"/>
                <a:gd name="T41" fmla="*/ 161 h 227"/>
                <a:gd name="T42" fmla="*/ 93 w 312"/>
                <a:gd name="T43" fmla="*/ 77 h 227"/>
                <a:gd name="T44" fmla="*/ 93 w 312"/>
                <a:gd name="T45" fmla="*/ 39 h 227"/>
                <a:gd name="T46" fmla="*/ 109 w 312"/>
                <a:gd name="T47" fmla="*/ 50 h 227"/>
                <a:gd name="T48" fmla="*/ 72 w 312"/>
                <a:gd name="T49" fmla="*/ 21 h 227"/>
                <a:gd name="T50" fmla="*/ 82 w 312"/>
                <a:gd name="T51" fmla="*/ 50 h 227"/>
                <a:gd name="T52" fmla="*/ 93 w 312"/>
                <a:gd name="T53" fmla="*/ 39 h 227"/>
                <a:gd name="T54" fmla="*/ 93 w 312"/>
                <a:gd name="T55" fmla="*/ 10 h 227"/>
                <a:gd name="T56" fmla="*/ 93 w 312"/>
                <a:gd name="T57" fmla="*/ 227 h 227"/>
                <a:gd name="T58" fmla="*/ 72 w 312"/>
                <a:gd name="T59" fmla="*/ 211 h 227"/>
                <a:gd name="T60" fmla="*/ 93 w 312"/>
                <a:gd name="T61" fmla="*/ 77 h 227"/>
                <a:gd name="T62" fmla="*/ 72 w 312"/>
                <a:gd name="T63" fmla="*/ 161 h 227"/>
                <a:gd name="T64" fmla="*/ 84 w 312"/>
                <a:gd name="T65" fmla="*/ 139 h 227"/>
                <a:gd name="T66" fmla="*/ 72 w 312"/>
                <a:gd name="T67" fmla="*/ 104 h 227"/>
                <a:gd name="T68" fmla="*/ 92 w 312"/>
                <a:gd name="T69" fmla="*/ 81 h 227"/>
                <a:gd name="T70" fmla="*/ 72 w 312"/>
                <a:gd name="T71" fmla="*/ 21 h 227"/>
                <a:gd name="T72" fmla="*/ 72 w 312"/>
                <a:gd name="T73" fmla="*/ 225 h 227"/>
                <a:gd name="T74" fmla="*/ 71 w 312"/>
                <a:gd name="T75" fmla="*/ 211 h 227"/>
                <a:gd name="T76" fmla="*/ 58 w 312"/>
                <a:gd name="T77" fmla="*/ 173 h 227"/>
                <a:gd name="T78" fmla="*/ 72 w 312"/>
                <a:gd name="T79" fmla="*/ 151 h 227"/>
                <a:gd name="T80" fmla="*/ 49 w 312"/>
                <a:gd name="T81" fmla="*/ 151 h 227"/>
                <a:gd name="T82" fmla="*/ 72 w 312"/>
                <a:gd name="T83" fmla="*/ 104 h 227"/>
                <a:gd name="T84" fmla="*/ 61 w 312"/>
                <a:gd name="T85" fmla="*/ 91 h 227"/>
                <a:gd name="T86" fmla="*/ 52 w 312"/>
                <a:gd name="T87" fmla="*/ 61 h 227"/>
                <a:gd name="T88" fmla="*/ 72 w 312"/>
                <a:gd name="T89" fmla="*/ 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227">
                  <a:moveTo>
                    <a:pt x="305" y="125"/>
                  </a:moveTo>
                  <a:cubicBezTo>
                    <a:pt x="312" y="72"/>
                    <a:pt x="257" y="37"/>
                    <a:pt x="257" y="37"/>
                  </a:cubicBezTo>
                  <a:cubicBezTo>
                    <a:pt x="253" y="35"/>
                    <a:pt x="249" y="34"/>
                    <a:pt x="245" y="32"/>
                  </a:cubicBezTo>
                  <a:cubicBezTo>
                    <a:pt x="245" y="82"/>
                    <a:pt x="245" y="82"/>
                    <a:pt x="245" y="82"/>
                  </a:cubicBezTo>
                  <a:cubicBezTo>
                    <a:pt x="251" y="82"/>
                    <a:pt x="256" y="84"/>
                    <a:pt x="261" y="86"/>
                  </a:cubicBezTo>
                  <a:cubicBezTo>
                    <a:pt x="277" y="94"/>
                    <a:pt x="284" y="115"/>
                    <a:pt x="276" y="131"/>
                  </a:cubicBezTo>
                  <a:cubicBezTo>
                    <a:pt x="270" y="143"/>
                    <a:pt x="258" y="150"/>
                    <a:pt x="245" y="150"/>
                  </a:cubicBezTo>
                  <a:cubicBezTo>
                    <a:pt x="245" y="176"/>
                    <a:pt x="245" y="176"/>
                    <a:pt x="245" y="176"/>
                  </a:cubicBezTo>
                  <a:cubicBezTo>
                    <a:pt x="277" y="174"/>
                    <a:pt x="301" y="162"/>
                    <a:pt x="305" y="125"/>
                  </a:cubicBezTo>
                  <a:close/>
                  <a:moveTo>
                    <a:pt x="245" y="32"/>
                  </a:moveTo>
                  <a:cubicBezTo>
                    <a:pt x="188" y="6"/>
                    <a:pt x="143" y="0"/>
                    <a:pt x="109" y="6"/>
                  </a:cubicBezTo>
                  <a:cubicBezTo>
                    <a:pt x="109" y="16"/>
                    <a:pt x="109" y="16"/>
                    <a:pt x="109" y="16"/>
                  </a:cubicBezTo>
                  <a:cubicBezTo>
                    <a:pt x="112" y="16"/>
                    <a:pt x="114" y="17"/>
                    <a:pt x="117" y="18"/>
                  </a:cubicBezTo>
                  <a:cubicBezTo>
                    <a:pt x="117" y="18"/>
                    <a:pt x="117" y="18"/>
                    <a:pt x="117" y="18"/>
                  </a:cubicBezTo>
                  <a:cubicBezTo>
                    <a:pt x="125" y="22"/>
                    <a:pt x="129" y="32"/>
                    <a:pt x="124" y="41"/>
                  </a:cubicBezTo>
                  <a:cubicBezTo>
                    <a:pt x="121" y="47"/>
                    <a:pt x="115" y="50"/>
                    <a:pt x="109" y="50"/>
                  </a:cubicBezTo>
                  <a:cubicBezTo>
                    <a:pt x="109" y="176"/>
                    <a:pt x="109" y="176"/>
                    <a:pt x="109" y="176"/>
                  </a:cubicBezTo>
                  <a:cubicBezTo>
                    <a:pt x="111" y="182"/>
                    <a:pt x="111" y="189"/>
                    <a:pt x="109" y="195"/>
                  </a:cubicBezTo>
                  <a:cubicBezTo>
                    <a:pt x="109" y="222"/>
                    <a:pt x="109" y="222"/>
                    <a:pt x="109" y="222"/>
                  </a:cubicBezTo>
                  <a:cubicBezTo>
                    <a:pt x="141" y="209"/>
                    <a:pt x="166" y="172"/>
                    <a:pt x="200" y="175"/>
                  </a:cubicBezTo>
                  <a:cubicBezTo>
                    <a:pt x="216" y="176"/>
                    <a:pt x="231" y="177"/>
                    <a:pt x="245" y="176"/>
                  </a:cubicBezTo>
                  <a:cubicBezTo>
                    <a:pt x="245" y="150"/>
                    <a:pt x="245" y="150"/>
                    <a:pt x="245" y="150"/>
                  </a:cubicBezTo>
                  <a:cubicBezTo>
                    <a:pt x="240" y="150"/>
                    <a:pt x="235" y="148"/>
                    <a:pt x="230" y="146"/>
                  </a:cubicBezTo>
                  <a:cubicBezTo>
                    <a:pt x="230" y="146"/>
                    <a:pt x="230" y="146"/>
                    <a:pt x="230" y="146"/>
                  </a:cubicBezTo>
                  <a:cubicBezTo>
                    <a:pt x="214" y="138"/>
                    <a:pt x="207" y="118"/>
                    <a:pt x="215" y="101"/>
                  </a:cubicBezTo>
                  <a:cubicBezTo>
                    <a:pt x="221" y="89"/>
                    <a:pt x="233" y="82"/>
                    <a:pt x="245" y="82"/>
                  </a:cubicBezTo>
                  <a:lnTo>
                    <a:pt x="245" y="32"/>
                  </a:lnTo>
                  <a:close/>
                  <a:moveTo>
                    <a:pt x="109" y="6"/>
                  </a:moveTo>
                  <a:cubicBezTo>
                    <a:pt x="104" y="7"/>
                    <a:pt x="98" y="8"/>
                    <a:pt x="93" y="10"/>
                  </a:cubicBezTo>
                  <a:cubicBezTo>
                    <a:pt x="93" y="28"/>
                    <a:pt x="93" y="28"/>
                    <a:pt x="93" y="28"/>
                  </a:cubicBezTo>
                  <a:cubicBezTo>
                    <a:pt x="93" y="27"/>
                    <a:pt x="94" y="26"/>
                    <a:pt x="94" y="26"/>
                  </a:cubicBezTo>
                  <a:cubicBezTo>
                    <a:pt x="97" y="20"/>
                    <a:pt x="103" y="16"/>
                    <a:pt x="109" y="16"/>
                  </a:cubicBezTo>
                  <a:cubicBezTo>
                    <a:pt x="109" y="6"/>
                    <a:pt x="109" y="6"/>
                    <a:pt x="109" y="6"/>
                  </a:cubicBezTo>
                  <a:close/>
                  <a:moveTo>
                    <a:pt x="93" y="227"/>
                  </a:moveTo>
                  <a:cubicBezTo>
                    <a:pt x="99" y="226"/>
                    <a:pt x="104" y="225"/>
                    <a:pt x="109" y="222"/>
                  </a:cubicBezTo>
                  <a:cubicBezTo>
                    <a:pt x="109" y="195"/>
                    <a:pt x="109" y="195"/>
                    <a:pt x="109" y="195"/>
                  </a:cubicBezTo>
                  <a:cubicBezTo>
                    <a:pt x="109" y="196"/>
                    <a:pt x="108" y="197"/>
                    <a:pt x="108" y="198"/>
                  </a:cubicBezTo>
                  <a:cubicBezTo>
                    <a:pt x="105" y="205"/>
                    <a:pt x="99" y="209"/>
                    <a:pt x="93" y="212"/>
                  </a:cubicBezTo>
                  <a:cubicBezTo>
                    <a:pt x="93" y="227"/>
                    <a:pt x="93" y="227"/>
                    <a:pt x="93" y="227"/>
                  </a:cubicBezTo>
                  <a:close/>
                  <a:moveTo>
                    <a:pt x="109" y="50"/>
                  </a:moveTo>
                  <a:cubicBezTo>
                    <a:pt x="109" y="176"/>
                    <a:pt x="109" y="176"/>
                    <a:pt x="109" y="176"/>
                  </a:cubicBezTo>
                  <a:cubicBezTo>
                    <a:pt x="107" y="170"/>
                    <a:pt x="102" y="164"/>
                    <a:pt x="96" y="161"/>
                  </a:cubicBezTo>
                  <a:cubicBezTo>
                    <a:pt x="95" y="160"/>
                    <a:pt x="94" y="160"/>
                    <a:pt x="93" y="160"/>
                  </a:cubicBezTo>
                  <a:cubicBezTo>
                    <a:pt x="93" y="77"/>
                    <a:pt x="93" y="77"/>
                    <a:pt x="93" y="77"/>
                  </a:cubicBezTo>
                  <a:cubicBezTo>
                    <a:pt x="94" y="73"/>
                    <a:pt x="94" y="68"/>
                    <a:pt x="93" y="64"/>
                  </a:cubicBezTo>
                  <a:cubicBezTo>
                    <a:pt x="93" y="39"/>
                    <a:pt x="93" y="39"/>
                    <a:pt x="93" y="39"/>
                  </a:cubicBezTo>
                  <a:cubicBezTo>
                    <a:pt x="95" y="43"/>
                    <a:pt x="97" y="46"/>
                    <a:pt x="102" y="48"/>
                  </a:cubicBezTo>
                  <a:cubicBezTo>
                    <a:pt x="104" y="50"/>
                    <a:pt x="107" y="50"/>
                    <a:pt x="109" y="50"/>
                  </a:cubicBezTo>
                  <a:close/>
                  <a:moveTo>
                    <a:pt x="93" y="10"/>
                  </a:moveTo>
                  <a:cubicBezTo>
                    <a:pt x="85" y="13"/>
                    <a:pt x="78" y="16"/>
                    <a:pt x="72" y="21"/>
                  </a:cubicBezTo>
                  <a:cubicBezTo>
                    <a:pt x="72" y="48"/>
                    <a:pt x="72" y="48"/>
                    <a:pt x="72" y="48"/>
                  </a:cubicBezTo>
                  <a:cubicBezTo>
                    <a:pt x="75" y="48"/>
                    <a:pt x="79" y="49"/>
                    <a:pt x="82" y="50"/>
                  </a:cubicBezTo>
                  <a:cubicBezTo>
                    <a:pt x="88" y="53"/>
                    <a:pt x="92" y="58"/>
                    <a:pt x="93" y="64"/>
                  </a:cubicBezTo>
                  <a:cubicBezTo>
                    <a:pt x="93" y="39"/>
                    <a:pt x="93" y="39"/>
                    <a:pt x="93" y="39"/>
                  </a:cubicBezTo>
                  <a:cubicBezTo>
                    <a:pt x="92" y="35"/>
                    <a:pt x="92" y="32"/>
                    <a:pt x="93" y="28"/>
                  </a:cubicBezTo>
                  <a:cubicBezTo>
                    <a:pt x="93" y="10"/>
                    <a:pt x="93" y="10"/>
                    <a:pt x="93" y="10"/>
                  </a:cubicBezTo>
                  <a:close/>
                  <a:moveTo>
                    <a:pt x="72" y="225"/>
                  </a:moveTo>
                  <a:cubicBezTo>
                    <a:pt x="79" y="227"/>
                    <a:pt x="86" y="227"/>
                    <a:pt x="93" y="227"/>
                  </a:cubicBezTo>
                  <a:cubicBezTo>
                    <a:pt x="93" y="212"/>
                    <a:pt x="93" y="212"/>
                    <a:pt x="93" y="212"/>
                  </a:cubicBezTo>
                  <a:cubicBezTo>
                    <a:pt x="86" y="214"/>
                    <a:pt x="79" y="215"/>
                    <a:pt x="72" y="211"/>
                  </a:cubicBezTo>
                  <a:cubicBezTo>
                    <a:pt x="72" y="225"/>
                    <a:pt x="72" y="225"/>
                    <a:pt x="72" y="225"/>
                  </a:cubicBezTo>
                  <a:close/>
                  <a:moveTo>
                    <a:pt x="93" y="77"/>
                  </a:moveTo>
                  <a:cubicBezTo>
                    <a:pt x="93" y="160"/>
                    <a:pt x="93" y="160"/>
                    <a:pt x="93" y="160"/>
                  </a:cubicBezTo>
                  <a:cubicBezTo>
                    <a:pt x="86" y="157"/>
                    <a:pt x="78" y="157"/>
                    <a:pt x="72" y="161"/>
                  </a:cubicBezTo>
                  <a:cubicBezTo>
                    <a:pt x="72" y="151"/>
                    <a:pt x="72" y="151"/>
                    <a:pt x="72" y="151"/>
                  </a:cubicBezTo>
                  <a:cubicBezTo>
                    <a:pt x="77" y="148"/>
                    <a:pt x="81" y="144"/>
                    <a:pt x="84" y="139"/>
                  </a:cubicBezTo>
                  <a:cubicBezTo>
                    <a:pt x="90" y="126"/>
                    <a:pt x="85" y="111"/>
                    <a:pt x="72" y="104"/>
                  </a:cubicBezTo>
                  <a:cubicBezTo>
                    <a:pt x="72" y="104"/>
                    <a:pt x="72" y="104"/>
                    <a:pt x="72" y="104"/>
                  </a:cubicBezTo>
                  <a:cubicBezTo>
                    <a:pt x="72" y="93"/>
                    <a:pt x="72" y="93"/>
                    <a:pt x="72" y="93"/>
                  </a:cubicBezTo>
                  <a:cubicBezTo>
                    <a:pt x="80" y="93"/>
                    <a:pt x="88" y="89"/>
                    <a:pt x="92" y="81"/>
                  </a:cubicBezTo>
                  <a:cubicBezTo>
                    <a:pt x="92" y="80"/>
                    <a:pt x="93" y="78"/>
                    <a:pt x="93" y="77"/>
                  </a:cubicBezTo>
                  <a:close/>
                  <a:moveTo>
                    <a:pt x="72" y="21"/>
                  </a:moveTo>
                  <a:cubicBezTo>
                    <a:pt x="0" y="67"/>
                    <a:pt x="12" y="192"/>
                    <a:pt x="55" y="217"/>
                  </a:cubicBezTo>
                  <a:cubicBezTo>
                    <a:pt x="61" y="220"/>
                    <a:pt x="66" y="223"/>
                    <a:pt x="72" y="225"/>
                  </a:cubicBezTo>
                  <a:cubicBezTo>
                    <a:pt x="72" y="211"/>
                    <a:pt x="72" y="211"/>
                    <a:pt x="72" y="211"/>
                  </a:cubicBezTo>
                  <a:cubicBezTo>
                    <a:pt x="71" y="211"/>
                    <a:pt x="71" y="211"/>
                    <a:pt x="71" y="211"/>
                  </a:cubicBezTo>
                  <a:cubicBezTo>
                    <a:pt x="71" y="211"/>
                    <a:pt x="71" y="211"/>
                    <a:pt x="71" y="211"/>
                  </a:cubicBezTo>
                  <a:cubicBezTo>
                    <a:pt x="57" y="204"/>
                    <a:pt x="51" y="187"/>
                    <a:pt x="58" y="173"/>
                  </a:cubicBezTo>
                  <a:cubicBezTo>
                    <a:pt x="61" y="168"/>
                    <a:pt x="66" y="163"/>
                    <a:pt x="72" y="161"/>
                  </a:cubicBezTo>
                  <a:cubicBezTo>
                    <a:pt x="72" y="151"/>
                    <a:pt x="72" y="151"/>
                    <a:pt x="72" y="151"/>
                  </a:cubicBezTo>
                  <a:cubicBezTo>
                    <a:pt x="65" y="154"/>
                    <a:pt x="56" y="154"/>
                    <a:pt x="49" y="151"/>
                  </a:cubicBezTo>
                  <a:cubicBezTo>
                    <a:pt x="49" y="151"/>
                    <a:pt x="49" y="151"/>
                    <a:pt x="49" y="151"/>
                  </a:cubicBezTo>
                  <a:cubicBezTo>
                    <a:pt x="36" y="144"/>
                    <a:pt x="31" y="129"/>
                    <a:pt x="38" y="116"/>
                  </a:cubicBezTo>
                  <a:cubicBezTo>
                    <a:pt x="44" y="104"/>
                    <a:pt x="59" y="98"/>
                    <a:pt x="72" y="104"/>
                  </a:cubicBezTo>
                  <a:cubicBezTo>
                    <a:pt x="72" y="93"/>
                    <a:pt x="72" y="93"/>
                    <a:pt x="72" y="93"/>
                  </a:cubicBezTo>
                  <a:cubicBezTo>
                    <a:pt x="68" y="93"/>
                    <a:pt x="65" y="93"/>
                    <a:pt x="61" y="91"/>
                  </a:cubicBezTo>
                  <a:cubicBezTo>
                    <a:pt x="50" y="86"/>
                    <a:pt x="46" y="72"/>
                    <a:pt x="52" y="61"/>
                  </a:cubicBezTo>
                  <a:cubicBezTo>
                    <a:pt x="52" y="61"/>
                    <a:pt x="52" y="61"/>
                    <a:pt x="52" y="61"/>
                  </a:cubicBezTo>
                  <a:cubicBezTo>
                    <a:pt x="55" y="53"/>
                    <a:pt x="63" y="48"/>
                    <a:pt x="72" y="48"/>
                  </a:cubicBezTo>
                  <a:lnTo>
                    <a:pt x="72"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81"/>
            <p:cNvSpPr/>
            <p:nvPr/>
          </p:nvSpPr>
          <p:spPr bwMode="auto">
            <a:xfrm>
              <a:off x="6597650" y="5553075"/>
              <a:ext cx="530225" cy="533400"/>
            </a:xfrm>
            <a:custGeom>
              <a:avLst/>
              <a:gdLst>
                <a:gd name="T0" fmla="*/ 204 w 277"/>
                <a:gd name="T1" fmla="*/ 14 h 279"/>
                <a:gd name="T2" fmla="*/ 259 w 277"/>
                <a:gd name="T3" fmla="*/ 124 h 279"/>
                <a:gd name="T4" fmla="*/ 123 w 277"/>
                <a:gd name="T5" fmla="*/ 261 h 279"/>
                <a:gd name="T6" fmla="*/ 14 w 277"/>
                <a:gd name="T7" fmla="*/ 207 h 279"/>
                <a:gd name="T8" fmla="*/ 0 w 277"/>
                <a:gd name="T9" fmla="*/ 218 h 279"/>
                <a:gd name="T10" fmla="*/ 123 w 277"/>
                <a:gd name="T11" fmla="*/ 279 h 279"/>
                <a:gd name="T12" fmla="*/ 277 w 277"/>
                <a:gd name="T13" fmla="*/ 124 h 279"/>
                <a:gd name="T14" fmla="*/ 214 w 277"/>
                <a:gd name="T15" fmla="*/ 0 h 279"/>
                <a:gd name="T16" fmla="*/ 204 w 277"/>
                <a:gd name="T17" fmla="*/ 1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279">
                  <a:moveTo>
                    <a:pt x="204" y="14"/>
                  </a:moveTo>
                  <a:cubicBezTo>
                    <a:pt x="238" y="39"/>
                    <a:pt x="259" y="79"/>
                    <a:pt x="259" y="124"/>
                  </a:cubicBezTo>
                  <a:cubicBezTo>
                    <a:pt x="259" y="200"/>
                    <a:pt x="198" y="261"/>
                    <a:pt x="123" y="261"/>
                  </a:cubicBezTo>
                  <a:cubicBezTo>
                    <a:pt x="78" y="261"/>
                    <a:pt x="39" y="240"/>
                    <a:pt x="14" y="207"/>
                  </a:cubicBezTo>
                  <a:cubicBezTo>
                    <a:pt x="0" y="218"/>
                    <a:pt x="0" y="218"/>
                    <a:pt x="0" y="218"/>
                  </a:cubicBezTo>
                  <a:cubicBezTo>
                    <a:pt x="28" y="255"/>
                    <a:pt x="73" y="279"/>
                    <a:pt x="123" y="279"/>
                  </a:cubicBezTo>
                  <a:cubicBezTo>
                    <a:pt x="208" y="279"/>
                    <a:pt x="277" y="210"/>
                    <a:pt x="277" y="124"/>
                  </a:cubicBezTo>
                  <a:cubicBezTo>
                    <a:pt x="277" y="73"/>
                    <a:pt x="253" y="28"/>
                    <a:pt x="214" y="0"/>
                  </a:cubicBezTo>
                  <a:lnTo>
                    <a:pt x="204"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82"/>
            <p:cNvSpPr>
              <a:spLocks noEditPoints="1"/>
            </p:cNvSpPr>
            <p:nvPr/>
          </p:nvSpPr>
          <p:spPr bwMode="auto">
            <a:xfrm>
              <a:off x="6600825" y="5562600"/>
              <a:ext cx="468313" cy="468313"/>
            </a:xfrm>
            <a:custGeom>
              <a:avLst/>
              <a:gdLst>
                <a:gd name="T0" fmla="*/ 123 w 245"/>
                <a:gd name="T1" fmla="*/ 245 h 245"/>
                <a:gd name="T2" fmla="*/ 245 w 245"/>
                <a:gd name="T3" fmla="*/ 122 h 245"/>
                <a:gd name="T4" fmla="*/ 123 w 245"/>
                <a:gd name="T5" fmla="*/ 0 h 245"/>
                <a:gd name="T6" fmla="*/ 123 w 245"/>
                <a:gd name="T7" fmla="*/ 5 h 245"/>
                <a:gd name="T8" fmla="*/ 240 w 245"/>
                <a:gd name="T9" fmla="*/ 122 h 245"/>
                <a:gd name="T10" fmla="*/ 123 w 245"/>
                <a:gd name="T11" fmla="*/ 239 h 245"/>
                <a:gd name="T12" fmla="*/ 123 w 245"/>
                <a:gd name="T13" fmla="*/ 245 h 245"/>
                <a:gd name="T14" fmla="*/ 123 w 245"/>
                <a:gd name="T15" fmla="*/ 0 h 245"/>
                <a:gd name="T16" fmla="*/ 0 w 245"/>
                <a:gd name="T17" fmla="*/ 122 h 245"/>
                <a:gd name="T18" fmla="*/ 123 w 245"/>
                <a:gd name="T19" fmla="*/ 245 h 245"/>
                <a:gd name="T20" fmla="*/ 123 w 245"/>
                <a:gd name="T21" fmla="*/ 245 h 245"/>
                <a:gd name="T22" fmla="*/ 123 w 245"/>
                <a:gd name="T23" fmla="*/ 239 h 245"/>
                <a:gd name="T24" fmla="*/ 123 w 245"/>
                <a:gd name="T25" fmla="*/ 239 h 245"/>
                <a:gd name="T26" fmla="*/ 123 w 245"/>
                <a:gd name="T27" fmla="*/ 239 h 245"/>
                <a:gd name="T28" fmla="*/ 6 w 245"/>
                <a:gd name="T29" fmla="*/ 122 h 245"/>
                <a:gd name="T30" fmla="*/ 123 w 245"/>
                <a:gd name="T31" fmla="*/ 5 h 245"/>
                <a:gd name="T32" fmla="*/ 123 w 245"/>
                <a:gd name="T33" fmla="*/ 5 h 245"/>
                <a:gd name="T34" fmla="*/ 123 w 245"/>
                <a:gd name="T3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245">
                  <a:moveTo>
                    <a:pt x="123" y="245"/>
                  </a:moveTo>
                  <a:cubicBezTo>
                    <a:pt x="190" y="245"/>
                    <a:pt x="245" y="190"/>
                    <a:pt x="245" y="122"/>
                  </a:cubicBezTo>
                  <a:cubicBezTo>
                    <a:pt x="245" y="55"/>
                    <a:pt x="190" y="0"/>
                    <a:pt x="123" y="0"/>
                  </a:cubicBezTo>
                  <a:cubicBezTo>
                    <a:pt x="123" y="5"/>
                    <a:pt x="123" y="5"/>
                    <a:pt x="123" y="5"/>
                  </a:cubicBezTo>
                  <a:cubicBezTo>
                    <a:pt x="187" y="5"/>
                    <a:pt x="240" y="58"/>
                    <a:pt x="240" y="122"/>
                  </a:cubicBezTo>
                  <a:cubicBezTo>
                    <a:pt x="240" y="187"/>
                    <a:pt x="187" y="239"/>
                    <a:pt x="123" y="239"/>
                  </a:cubicBezTo>
                  <a:lnTo>
                    <a:pt x="123" y="245"/>
                  </a:lnTo>
                  <a:close/>
                  <a:moveTo>
                    <a:pt x="123" y="0"/>
                  </a:moveTo>
                  <a:cubicBezTo>
                    <a:pt x="55" y="0"/>
                    <a:pt x="0" y="55"/>
                    <a:pt x="0" y="122"/>
                  </a:cubicBezTo>
                  <a:cubicBezTo>
                    <a:pt x="0" y="190"/>
                    <a:pt x="55" y="245"/>
                    <a:pt x="123" y="245"/>
                  </a:cubicBezTo>
                  <a:cubicBezTo>
                    <a:pt x="123" y="245"/>
                    <a:pt x="123" y="245"/>
                    <a:pt x="123" y="245"/>
                  </a:cubicBezTo>
                  <a:cubicBezTo>
                    <a:pt x="123" y="239"/>
                    <a:pt x="123" y="239"/>
                    <a:pt x="123" y="239"/>
                  </a:cubicBezTo>
                  <a:cubicBezTo>
                    <a:pt x="123" y="239"/>
                    <a:pt x="123" y="239"/>
                    <a:pt x="123" y="239"/>
                  </a:cubicBezTo>
                  <a:cubicBezTo>
                    <a:pt x="123" y="239"/>
                    <a:pt x="123" y="239"/>
                    <a:pt x="123" y="239"/>
                  </a:cubicBezTo>
                  <a:cubicBezTo>
                    <a:pt x="58" y="239"/>
                    <a:pt x="6" y="187"/>
                    <a:pt x="6" y="122"/>
                  </a:cubicBezTo>
                  <a:cubicBezTo>
                    <a:pt x="6" y="58"/>
                    <a:pt x="58" y="5"/>
                    <a:pt x="123" y="5"/>
                  </a:cubicBezTo>
                  <a:cubicBezTo>
                    <a:pt x="123" y="5"/>
                    <a:pt x="123" y="5"/>
                    <a:pt x="123" y="5"/>
                  </a:cubicBezTo>
                  <a:cubicBezTo>
                    <a:pt x="123" y="0"/>
                    <a:pt x="123" y="0"/>
                    <a:pt x="123"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83"/>
            <p:cNvSpPr/>
            <p:nvPr/>
          </p:nvSpPr>
          <p:spPr bwMode="auto">
            <a:xfrm>
              <a:off x="6588125" y="5570538"/>
              <a:ext cx="527050" cy="460375"/>
            </a:xfrm>
            <a:custGeom>
              <a:avLst/>
              <a:gdLst>
                <a:gd name="T0" fmla="*/ 80 w 276"/>
                <a:gd name="T1" fmla="*/ 19 h 241"/>
                <a:gd name="T2" fmla="*/ 75 w 276"/>
                <a:gd name="T3" fmla="*/ 29 h 241"/>
                <a:gd name="T4" fmla="*/ 70 w 276"/>
                <a:gd name="T5" fmla="*/ 36 h 241"/>
                <a:gd name="T6" fmla="*/ 66 w 276"/>
                <a:gd name="T7" fmla="*/ 32 h 241"/>
                <a:gd name="T8" fmla="*/ 64 w 276"/>
                <a:gd name="T9" fmla="*/ 40 h 241"/>
                <a:gd name="T10" fmla="*/ 52 w 276"/>
                <a:gd name="T11" fmla="*/ 42 h 241"/>
                <a:gd name="T12" fmla="*/ 44 w 276"/>
                <a:gd name="T13" fmla="*/ 50 h 241"/>
                <a:gd name="T14" fmla="*/ 33 w 276"/>
                <a:gd name="T15" fmla="*/ 65 h 241"/>
                <a:gd name="T16" fmla="*/ 27 w 276"/>
                <a:gd name="T17" fmla="*/ 75 h 241"/>
                <a:gd name="T18" fmla="*/ 33 w 276"/>
                <a:gd name="T19" fmla="*/ 81 h 241"/>
                <a:gd name="T20" fmla="*/ 33 w 276"/>
                <a:gd name="T21" fmla="*/ 85 h 241"/>
                <a:gd name="T22" fmla="*/ 28 w 276"/>
                <a:gd name="T23" fmla="*/ 80 h 241"/>
                <a:gd name="T24" fmla="*/ 23 w 276"/>
                <a:gd name="T25" fmla="*/ 73 h 241"/>
                <a:gd name="T26" fmla="*/ 21 w 276"/>
                <a:gd name="T27" fmla="*/ 84 h 241"/>
                <a:gd name="T28" fmla="*/ 22 w 276"/>
                <a:gd name="T29" fmla="*/ 101 h 241"/>
                <a:gd name="T30" fmla="*/ 30 w 276"/>
                <a:gd name="T31" fmla="*/ 97 h 241"/>
                <a:gd name="T32" fmla="*/ 39 w 276"/>
                <a:gd name="T33" fmla="*/ 107 h 241"/>
                <a:gd name="T34" fmla="*/ 50 w 276"/>
                <a:gd name="T35" fmla="*/ 119 h 241"/>
                <a:gd name="T36" fmla="*/ 61 w 276"/>
                <a:gd name="T37" fmla="*/ 128 h 241"/>
                <a:gd name="T38" fmla="*/ 75 w 276"/>
                <a:gd name="T39" fmla="*/ 142 h 241"/>
                <a:gd name="T40" fmla="*/ 70 w 276"/>
                <a:gd name="T41" fmla="*/ 163 h 241"/>
                <a:gd name="T42" fmla="*/ 60 w 276"/>
                <a:gd name="T43" fmla="*/ 188 h 241"/>
                <a:gd name="T44" fmla="*/ 63 w 276"/>
                <a:gd name="T45" fmla="*/ 206 h 241"/>
                <a:gd name="T46" fmla="*/ 56 w 276"/>
                <a:gd name="T47" fmla="*/ 207 h 241"/>
                <a:gd name="T48" fmla="*/ 39 w 276"/>
                <a:gd name="T49" fmla="*/ 179 h 241"/>
                <a:gd name="T50" fmla="*/ 21 w 276"/>
                <a:gd name="T51" fmla="*/ 137 h 241"/>
                <a:gd name="T52" fmla="*/ 15 w 276"/>
                <a:gd name="T53" fmla="*/ 106 h 241"/>
                <a:gd name="T54" fmla="*/ 90 w 276"/>
                <a:gd name="T55" fmla="*/ 222 h 241"/>
                <a:gd name="T56" fmla="*/ 109 w 276"/>
                <a:gd name="T57" fmla="*/ 219 h 241"/>
                <a:gd name="T58" fmla="*/ 134 w 276"/>
                <a:gd name="T59" fmla="*/ 216 h 241"/>
                <a:gd name="T60" fmla="*/ 132 w 276"/>
                <a:gd name="T61" fmla="*/ 226 h 241"/>
                <a:gd name="T62" fmla="*/ 147 w 276"/>
                <a:gd name="T63" fmla="*/ 225 h 241"/>
                <a:gd name="T64" fmla="*/ 168 w 276"/>
                <a:gd name="T65" fmla="*/ 223 h 241"/>
                <a:gd name="T66" fmla="*/ 166 w 276"/>
                <a:gd name="T67" fmla="*/ 4 h 241"/>
                <a:gd name="T68" fmla="*/ 238 w 276"/>
                <a:gd name="T69" fmla="*/ 78 h 241"/>
                <a:gd name="T70" fmla="*/ 229 w 276"/>
                <a:gd name="T71" fmla="*/ 71 h 241"/>
                <a:gd name="T72" fmla="*/ 220 w 276"/>
                <a:gd name="T73" fmla="*/ 91 h 241"/>
                <a:gd name="T74" fmla="*/ 206 w 276"/>
                <a:gd name="T75" fmla="*/ 73 h 241"/>
                <a:gd name="T76" fmla="*/ 211 w 276"/>
                <a:gd name="T77" fmla="*/ 91 h 241"/>
                <a:gd name="T78" fmla="*/ 225 w 276"/>
                <a:gd name="T79" fmla="*/ 96 h 241"/>
                <a:gd name="T80" fmla="*/ 220 w 276"/>
                <a:gd name="T81" fmla="*/ 122 h 241"/>
                <a:gd name="T82" fmla="*/ 213 w 276"/>
                <a:gd name="T83" fmla="*/ 149 h 241"/>
                <a:gd name="T84" fmla="*/ 204 w 276"/>
                <a:gd name="T85" fmla="*/ 166 h 241"/>
                <a:gd name="T86" fmla="*/ 178 w 276"/>
                <a:gd name="T87" fmla="*/ 187 h 241"/>
                <a:gd name="T88" fmla="*/ 172 w 276"/>
                <a:gd name="T89" fmla="*/ 169 h 241"/>
                <a:gd name="T90" fmla="*/ 173 w 276"/>
                <a:gd name="T91" fmla="*/ 146 h 241"/>
                <a:gd name="T92" fmla="*/ 163 w 276"/>
                <a:gd name="T93" fmla="*/ 123 h 241"/>
                <a:gd name="T94" fmla="*/ 152 w 276"/>
                <a:gd name="T95" fmla="*/ 109 h 241"/>
                <a:gd name="T96" fmla="*/ 120 w 276"/>
                <a:gd name="T97" fmla="*/ 110 h 241"/>
                <a:gd name="T98" fmla="*/ 109 w 276"/>
                <a:gd name="T99" fmla="*/ 93 h 241"/>
                <a:gd name="T100" fmla="*/ 122 w 276"/>
                <a:gd name="T101" fmla="*/ 60 h 241"/>
                <a:gd name="T102" fmla="*/ 144 w 276"/>
                <a:gd name="T103" fmla="*/ 51 h 241"/>
                <a:gd name="T104" fmla="*/ 158 w 276"/>
                <a:gd name="T105" fmla="*/ 57 h 241"/>
                <a:gd name="T106" fmla="*/ 177 w 276"/>
                <a:gd name="T107" fmla="*/ 57 h 241"/>
                <a:gd name="T108" fmla="*/ 196 w 276"/>
                <a:gd name="T109" fmla="*/ 54 h 241"/>
                <a:gd name="T110" fmla="*/ 179 w 276"/>
                <a:gd name="T111" fmla="*/ 46 h 241"/>
                <a:gd name="T112" fmla="*/ 177 w 276"/>
                <a:gd name="T113" fmla="*/ 39 h 241"/>
                <a:gd name="T114" fmla="*/ 154 w 276"/>
                <a:gd name="T115" fmla="*/ 40 h 241"/>
                <a:gd name="T116" fmla="*/ 134 w 276"/>
                <a:gd name="T117" fmla="*/ 46 h 241"/>
                <a:gd name="T118" fmla="*/ 131 w 276"/>
                <a:gd name="T119" fmla="*/ 26 h 241"/>
                <a:gd name="T120" fmla="*/ 116 w 276"/>
                <a:gd name="T121" fmla="*/ 14 h 241"/>
                <a:gd name="T122" fmla="*/ 132 w 276"/>
                <a:gd name="T123"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241">
                  <a:moveTo>
                    <a:pt x="112" y="1"/>
                  </a:moveTo>
                  <a:cubicBezTo>
                    <a:pt x="112" y="1"/>
                    <a:pt x="71" y="7"/>
                    <a:pt x="43" y="39"/>
                  </a:cubicBezTo>
                  <a:cubicBezTo>
                    <a:pt x="43" y="39"/>
                    <a:pt x="65" y="16"/>
                    <a:pt x="78" y="16"/>
                  </a:cubicBezTo>
                  <a:cubicBezTo>
                    <a:pt x="81" y="18"/>
                    <a:pt x="81" y="18"/>
                    <a:pt x="81" y="18"/>
                  </a:cubicBezTo>
                  <a:cubicBezTo>
                    <a:pt x="81" y="18"/>
                    <a:pt x="80" y="19"/>
                    <a:pt x="80" y="19"/>
                  </a:cubicBezTo>
                  <a:cubicBezTo>
                    <a:pt x="79" y="20"/>
                    <a:pt x="78" y="22"/>
                    <a:pt x="78" y="22"/>
                  </a:cubicBezTo>
                  <a:cubicBezTo>
                    <a:pt x="78" y="23"/>
                    <a:pt x="78" y="25"/>
                    <a:pt x="78" y="25"/>
                  </a:cubicBezTo>
                  <a:cubicBezTo>
                    <a:pt x="77" y="26"/>
                    <a:pt x="77" y="26"/>
                    <a:pt x="77" y="26"/>
                  </a:cubicBezTo>
                  <a:cubicBezTo>
                    <a:pt x="77" y="26"/>
                    <a:pt x="76" y="27"/>
                    <a:pt x="76" y="27"/>
                  </a:cubicBezTo>
                  <a:cubicBezTo>
                    <a:pt x="75" y="27"/>
                    <a:pt x="75" y="28"/>
                    <a:pt x="75" y="29"/>
                  </a:cubicBezTo>
                  <a:cubicBezTo>
                    <a:pt x="75" y="30"/>
                    <a:pt x="75" y="31"/>
                    <a:pt x="75" y="31"/>
                  </a:cubicBezTo>
                  <a:cubicBezTo>
                    <a:pt x="75" y="33"/>
                    <a:pt x="75" y="33"/>
                    <a:pt x="75" y="33"/>
                  </a:cubicBezTo>
                  <a:cubicBezTo>
                    <a:pt x="74" y="35"/>
                    <a:pt x="74" y="35"/>
                    <a:pt x="74" y="35"/>
                  </a:cubicBezTo>
                  <a:cubicBezTo>
                    <a:pt x="73" y="36"/>
                    <a:pt x="73" y="36"/>
                    <a:pt x="73" y="36"/>
                  </a:cubicBezTo>
                  <a:cubicBezTo>
                    <a:pt x="73" y="36"/>
                    <a:pt x="71" y="36"/>
                    <a:pt x="70" y="36"/>
                  </a:cubicBezTo>
                  <a:cubicBezTo>
                    <a:pt x="69" y="35"/>
                    <a:pt x="69" y="34"/>
                    <a:pt x="69" y="34"/>
                  </a:cubicBezTo>
                  <a:cubicBezTo>
                    <a:pt x="71" y="32"/>
                    <a:pt x="71" y="32"/>
                    <a:pt x="71" y="32"/>
                  </a:cubicBezTo>
                  <a:cubicBezTo>
                    <a:pt x="71" y="32"/>
                    <a:pt x="71" y="32"/>
                    <a:pt x="71" y="31"/>
                  </a:cubicBezTo>
                  <a:cubicBezTo>
                    <a:pt x="70" y="31"/>
                    <a:pt x="70" y="29"/>
                    <a:pt x="69" y="30"/>
                  </a:cubicBezTo>
                  <a:cubicBezTo>
                    <a:pt x="67" y="30"/>
                    <a:pt x="66" y="32"/>
                    <a:pt x="66" y="32"/>
                  </a:cubicBezTo>
                  <a:cubicBezTo>
                    <a:pt x="63" y="33"/>
                    <a:pt x="63" y="33"/>
                    <a:pt x="63" y="33"/>
                  </a:cubicBezTo>
                  <a:cubicBezTo>
                    <a:pt x="63" y="33"/>
                    <a:pt x="62" y="36"/>
                    <a:pt x="63" y="36"/>
                  </a:cubicBezTo>
                  <a:cubicBezTo>
                    <a:pt x="63" y="36"/>
                    <a:pt x="64" y="36"/>
                    <a:pt x="64" y="36"/>
                  </a:cubicBezTo>
                  <a:cubicBezTo>
                    <a:pt x="64" y="36"/>
                    <a:pt x="65" y="37"/>
                    <a:pt x="65" y="38"/>
                  </a:cubicBezTo>
                  <a:cubicBezTo>
                    <a:pt x="65" y="38"/>
                    <a:pt x="64" y="40"/>
                    <a:pt x="64" y="40"/>
                  </a:cubicBezTo>
                  <a:cubicBezTo>
                    <a:pt x="64" y="40"/>
                    <a:pt x="64" y="41"/>
                    <a:pt x="62" y="40"/>
                  </a:cubicBezTo>
                  <a:cubicBezTo>
                    <a:pt x="61" y="40"/>
                    <a:pt x="59" y="40"/>
                    <a:pt x="59" y="39"/>
                  </a:cubicBezTo>
                  <a:cubicBezTo>
                    <a:pt x="58" y="39"/>
                    <a:pt x="57" y="39"/>
                    <a:pt x="56" y="39"/>
                  </a:cubicBezTo>
                  <a:cubicBezTo>
                    <a:pt x="55" y="39"/>
                    <a:pt x="55" y="40"/>
                    <a:pt x="55" y="40"/>
                  </a:cubicBezTo>
                  <a:cubicBezTo>
                    <a:pt x="55" y="40"/>
                    <a:pt x="52" y="42"/>
                    <a:pt x="52" y="42"/>
                  </a:cubicBezTo>
                  <a:cubicBezTo>
                    <a:pt x="52" y="42"/>
                    <a:pt x="51" y="43"/>
                    <a:pt x="51" y="43"/>
                  </a:cubicBezTo>
                  <a:cubicBezTo>
                    <a:pt x="51" y="44"/>
                    <a:pt x="50" y="46"/>
                    <a:pt x="50" y="46"/>
                  </a:cubicBezTo>
                  <a:cubicBezTo>
                    <a:pt x="50" y="46"/>
                    <a:pt x="49" y="47"/>
                    <a:pt x="47" y="47"/>
                  </a:cubicBezTo>
                  <a:cubicBezTo>
                    <a:pt x="45" y="48"/>
                    <a:pt x="45" y="48"/>
                    <a:pt x="45" y="48"/>
                  </a:cubicBezTo>
                  <a:cubicBezTo>
                    <a:pt x="44" y="50"/>
                    <a:pt x="44" y="50"/>
                    <a:pt x="44" y="50"/>
                  </a:cubicBezTo>
                  <a:cubicBezTo>
                    <a:pt x="44" y="50"/>
                    <a:pt x="42" y="51"/>
                    <a:pt x="42" y="52"/>
                  </a:cubicBezTo>
                  <a:cubicBezTo>
                    <a:pt x="41" y="54"/>
                    <a:pt x="38" y="56"/>
                    <a:pt x="37" y="56"/>
                  </a:cubicBezTo>
                  <a:cubicBezTo>
                    <a:pt x="37" y="56"/>
                    <a:pt x="36" y="57"/>
                    <a:pt x="35" y="59"/>
                  </a:cubicBezTo>
                  <a:cubicBezTo>
                    <a:pt x="35" y="60"/>
                    <a:pt x="35" y="61"/>
                    <a:pt x="34" y="62"/>
                  </a:cubicBezTo>
                  <a:cubicBezTo>
                    <a:pt x="34" y="62"/>
                    <a:pt x="33" y="64"/>
                    <a:pt x="33" y="65"/>
                  </a:cubicBezTo>
                  <a:cubicBezTo>
                    <a:pt x="33" y="66"/>
                    <a:pt x="33" y="68"/>
                    <a:pt x="32" y="68"/>
                  </a:cubicBezTo>
                  <a:cubicBezTo>
                    <a:pt x="31" y="68"/>
                    <a:pt x="31" y="69"/>
                    <a:pt x="30" y="69"/>
                  </a:cubicBezTo>
                  <a:cubicBezTo>
                    <a:pt x="30" y="70"/>
                    <a:pt x="27" y="70"/>
                    <a:pt x="26" y="71"/>
                  </a:cubicBezTo>
                  <a:cubicBezTo>
                    <a:pt x="25" y="72"/>
                    <a:pt x="25" y="73"/>
                    <a:pt x="25" y="73"/>
                  </a:cubicBezTo>
                  <a:cubicBezTo>
                    <a:pt x="25" y="74"/>
                    <a:pt x="26" y="75"/>
                    <a:pt x="27" y="75"/>
                  </a:cubicBezTo>
                  <a:cubicBezTo>
                    <a:pt x="27" y="75"/>
                    <a:pt x="28" y="75"/>
                    <a:pt x="28" y="75"/>
                  </a:cubicBezTo>
                  <a:cubicBezTo>
                    <a:pt x="28" y="75"/>
                    <a:pt x="29" y="77"/>
                    <a:pt x="29" y="78"/>
                  </a:cubicBezTo>
                  <a:cubicBezTo>
                    <a:pt x="29" y="78"/>
                    <a:pt x="28" y="80"/>
                    <a:pt x="29" y="80"/>
                  </a:cubicBezTo>
                  <a:cubicBezTo>
                    <a:pt x="29" y="80"/>
                    <a:pt x="31" y="81"/>
                    <a:pt x="31" y="81"/>
                  </a:cubicBezTo>
                  <a:cubicBezTo>
                    <a:pt x="33" y="81"/>
                    <a:pt x="33" y="81"/>
                    <a:pt x="33" y="81"/>
                  </a:cubicBezTo>
                  <a:cubicBezTo>
                    <a:pt x="35" y="83"/>
                    <a:pt x="35" y="83"/>
                    <a:pt x="35" y="83"/>
                  </a:cubicBezTo>
                  <a:cubicBezTo>
                    <a:pt x="36" y="83"/>
                    <a:pt x="36" y="83"/>
                    <a:pt x="36" y="83"/>
                  </a:cubicBezTo>
                  <a:cubicBezTo>
                    <a:pt x="36" y="83"/>
                    <a:pt x="36" y="85"/>
                    <a:pt x="35" y="85"/>
                  </a:cubicBezTo>
                  <a:cubicBezTo>
                    <a:pt x="35" y="85"/>
                    <a:pt x="35" y="86"/>
                    <a:pt x="34" y="86"/>
                  </a:cubicBezTo>
                  <a:cubicBezTo>
                    <a:pt x="34" y="86"/>
                    <a:pt x="34" y="86"/>
                    <a:pt x="33" y="85"/>
                  </a:cubicBezTo>
                  <a:cubicBezTo>
                    <a:pt x="33" y="84"/>
                    <a:pt x="33" y="84"/>
                    <a:pt x="32" y="84"/>
                  </a:cubicBezTo>
                  <a:cubicBezTo>
                    <a:pt x="31" y="83"/>
                    <a:pt x="30" y="84"/>
                    <a:pt x="30" y="84"/>
                  </a:cubicBezTo>
                  <a:cubicBezTo>
                    <a:pt x="29" y="84"/>
                    <a:pt x="29" y="84"/>
                    <a:pt x="28" y="83"/>
                  </a:cubicBezTo>
                  <a:cubicBezTo>
                    <a:pt x="27" y="82"/>
                    <a:pt x="27" y="84"/>
                    <a:pt x="27" y="82"/>
                  </a:cubicBezTo>
                  <a:cubicBezTo>
                    <a:pt x="27" y="81"/>
                    <a:pt x="28" y="80"/>
                    <a:pt x="28" y="80"/>
                  </a:cubicBezTo>
                  <a:cubicBezTo>
                    <a:pt x="27" y="79"/>
                    <a:pt x="27" y="78"/>
                    <a:pt x="26" y="78"/>
                  </a:cubicBezTo>
                  <a:cubicBezTo>
                    <a:pt x="25" y="78"/>
                    <a:pt x="26" y="79"/>
                    <a:pt x="25" y="78"/>
                  </a:cubicBezTo>
                  <a:cubicBezTo>
                    <a:pt x="25" y="77"/>
                    <a:pt x="24" y="76"/>
                    <a:pt x="24" y="77"/>
                  </a:cubicBezTo>
                  <a:cubicBezTo>
                    <a:pt x="23" y="77"/>
                    <a:pt x="23" y="77"/>
                    <a:pt x="23" y="76"/>
                  </a:cubicBezTo>
                  <a:cubicBezTo>
                    <a:pt x="23" y="76"/>
                    <a:pt x="23" y="74"/>
                    <a:pt x="23" y="73"/>
                  </a:cubicBezTo>
                  <a:cubicBezTo>
                    <a:pt x="23" y="73"/>
                    <a:pt x="24" y="72"/>
                    <a:pt x="24" y="71"/>
                  </a:cubicBezTo>
                  <a:cubicBezTo>
                    <a:pt x="24" y="70"/>
                    <a:pt x="24" y="67"/>
                    <a:pt x="24" y="67"/>
                  </a:cubicBezTo>
                  <a:cubicBezTo>
                    <a:pt x="24" y="67"/>
                    <a:pt x="20" y="74"/>
                    <a:pt x="19" y="80"/>
                  </a:cubicBezTo>
                  <a:cubicBezTo>
                    <a:pt x="19" y="80"/>
                    <a:pt x="21" y="80"/>
                    <a:pt x="21" y="81"/>
                  </a:cubicBezTo>
                  <a:cubicBezTo>
                    <a:pt x="21" y="82"/>
                    <a:pt x="21" y="83"/>
                    <a:pt x="21" y="84"/>
                  </a:cubicBezTo>
                  <a:cubicBezTo>
                    <a:pt x="21" y="85"/>
                    <a:pt x="21" y="84"/>
                    <a:pt x="21" y="87"/>
                  </a:cubicBezTo>
                  <a:cubicBezTo>
                    <a:pt x="21" y="90"/>
                    <a:pt x="21" y="91"/>
                    <a:pt x="21" y="92"/>
                  </a:cubicBezTo>
                  <a:cubicBezTo>
                    <a:pt x="21" y="93"/>
                    <a:pt x="20" y="94"/>
                    <a:pt x="20" y="95"/>
                  </a:cubicBezTo>
                  <a:cubicBezTo>
                    <a:pt x="20" y="97"/>
                    <a:pt x="21" y="99"/>
                    <a:pt x="21" y="100"/>
                  </a:cubicBezTo>
                  <a:cubicBezTo>
                    <a:pt x="21" y="100"/>
                    <a:pt x="21" y="101"/>
                    <a:pt x="22" y="101"/>
                  </a:cubicBezTo>
                  <a:cubicBezTo>
                    <a:pt x="22" y="102"/>
                    <a:pt x="21" y="104"/>
                    <a:pt x="22" y="102"/>
                  </a:cubicBezTo>
                  <a:cubicBezTo>
                    <a:pt x="24" y="100"/>
                    <a:pt x="24" y="99"/>
                    <a:pt x="24" y="99"/>
                  </a:cubicBezTo>
                  <a:cubicBezTo>
                    <a:pt x="25" y="97"/>
                    <a:pt x="25" y="97"/>
                    <a:pt x="25" y="97"/>
                  </a:cubicBezTo>
                  <a:cubicBezTo>
                    <a:pt x="25" y="97"/>
                    <a:pt x="25" y="96"/>
                    <a:pt x="27" y="96"/>
                  </a:cubicBezTo>
                  <a:cubicBezTo>
                    <a:pt x="29" y="97"/>
                    <a:pt x="29" y="96"/>
                    <a:pt x="30" y="97"/>
                  </a:cubicBezTo>
                  <a:cubicBezTo>
                    <a:pt x="30" y="98"/>
                    <a:pt x="29" y="100"/>
                    <a:pt x="30" y="100"/>
                  </a:cubicBezTo>
                  <a:cubicBezTo>
                    <a:pt x="31" y="100"/>
                    <a:pt x="34" y="99"/>
                    <a:pt x="35" y="99"/>
                  </a:cubicBezTo>
                  <a:cubicBezTo>
                    <a:pt x="35" y="99"/>
                    <a:pt x="36" y="99"/>
                    <a:pt x="37" y="101"/>
                  </a:cubicBezTo>
                  <a:cubicBezTo>
                    <a:pt x="37" y="102"/>
                    <a:pt x="38" y="104"/>
                    <a:pt x="38" y="104"/>
                  </a:cubicBezTo>
                  <a:cubicBezTo>
                    <a:pt x="39" y="105"/>
                    <a:pt x="39" y="106"/>
                    <a:pt x="39" y="107"/>
                  </a:cubicBezTo>
                  <a:cubicBezTo>
                    <a:pt x="40" y="109"/>
                    <a:pt x="42" y="109"/>
                    <a:pt x="43" y="109"/>
                  </a:cubicBezTo>
                  <a:cubicBezTo>
                    <a:pt x="43" y="109"/>
                    <a:pt x="46" y="110"/>
                    <a:pt x="47" y="110"/>
                  </a:cubicBezTo>
                  <a:cubicBezTo>
                    <a:pt x="48" y="110"/>
                    <a:pt x="47" y="112"/>
                    <a:pt x="48" y="112"/>
                  </a:cubicBezTo>
                  <a:cubicBezTo>
                    <a:pt x="50" y="112"/>
                    <a:pt x="50" y="115"/>
                    <a:pt x="50" y="115"/>
                  </a:cubicBezTo>
                  <a:cubicBezTo>
                    <a:pt x="50" y="115"/>
                    <a:pt x="51" y="118"/>
                    <a:pt x="50" y="119"/>
                  </a:cubicBezTo>
                  <a:cubicBezTo>
                    <a:pt x="50" y="120"/>
                    <a:pt x="50" y="121"/>
                    <a:pt x="51" y="121"/>
                  </a:cubicBezTo>
                  <a:cubicBezTo>
                    <a:pt x="52" y="121"/>
                    <a:pt x="54" y="122"/>
                    <a:pt x="54" y="122"/>
                  </a:cubicBezTo>
                  <a:cubicBezTo>
                    <a:pt x="54" y="122"/>
                    <a:pt x="53" y="123"/>
                    <a:pt x="55" y="124"/>
                  </a:cubicBezTo>
                  <a:cubicBezTo>
                    <a:pt x="57" y="125"/>
                    <a:pt x="59" y="126"/>
                    <a:pt x="60" y="126"/>
                  </a:cubicBezTo>
                  <a:cubicBezTo>
                    <a:pt x="60" y="126"/>
                    <a:pt x="59" y="128"/>
                    <a:pt x="61" y="128"/>
                  </a:cubicBezTo>
                  <a:cubicBezTo>
                    <a:pt x="63" y="128"/>
                    <a:pt x="66" y="127"/>
                    <a:pt x="67" y="128"/>
                  </a:cubicBezTo>
                  <a:cubicBezTo>
                    <a:pt x="68" y="129"/>
                    <a:pt x="67" y="131"/>
                    <a:pt x="70" y="132"/>
                  </a:cubicBezTo>
                  <a:cubicBezTo>
                    <a:pt x="73" y="134"/>
                    <a:pt x="74" y="135"/>
                    <a:pt x="75" y="135"/>
                  </a:cubicBezTo>
                  <a:cubicBezTo>
                    <a:pt x="75" y="135"/>
                    <a:pt x="77" y="135"/>
                    <a:pt x="76" y="137"/>
                  </a:cubicBezTo>
                  <a:cubicBezTo>
                    <a:pt x="76" y="140"/>
                    <a:pt x="76" y="141"/>
                    <a:pt x="75" y="142"/>
                  </a:cubicBezTo>
                  <a:cubicBezTo>
                    <a:pt x="73" y="143"/>
                    <a:pt x="72" y="146"/>
                    <a:pt x="71" y="147"/>
                  </a:cubicBezTo>
                  <a:cubicBezTo>
                    <a:pt x="71" y="148"/>
                    <a:pt x="70" y="150"/>
                    <a:pt x="71" y="151"/>
                  </a:cubicBezTo>
                  <a:cubicBezTo>
                    <a:pt x="71" y="153"/>
                    <a:pt x="72" y="154"/>
                    <a:pt x="72" y="155"/>
                  </a:cubicBezTo>
                  <a:cubicBezTo>
                    <a:pt x="72" y="156"/>
                    <a:pt x="73" y="159"/>
                    <a:pt x="72" y="160"/>
                  </a:cubicBezTo>
                  <a:cubicBezTo>
                    <a:pt x="71" y="161"/>
                    <a:pt x="70" y="163"/>
                    <a:pt x="70" y="163"/>
                  </a:cubicBezTo>
                  <a:cubicBezTo>
                    <a:pt x="70" y="163"/>
                    <a:pt x="72" y="165"/>
                    <a:pt x="71" y="166"/>
                  </a:cubicBezTo>
                  <a:cubicBezTo>
                    <a:pt x="69" y="168"/>
                    <a:pt x="67" y="170"/>
                    <a:pt x="66" y="170"/>
                  </a:cubicBezTo>
                  <a:cubicBezTo>
                    <a:pt x="65" y="170"/>
                    <a:pt x="63" y="172"/>
                    <a:pt x="63" y="172"/>
                  </a:cubicBezTo>
                  <a:cubicBezTo>
                    <a:pt x="63" y="172"/>
                    <a:pt x="63" y="177"/>
                    <a:pt x="63" y="178"/>
                  </a:cubicBezTo>
                  <a:cubicBezTo>
                    <a:pt x="62" y="179"/>
                    <a:pt x="58" y="186"/>
                    <a:pt x="60" y="188"/>
                  </a:cubicBezTo>
                  <a:cubicBezTo>
                    <a:pt x="61" y="190"/>
                    <a:pt x="61" y="192"/>
                    <a:pt x="61" y="193"/>
                  </a:cubicBezTo>
                  <a:cubicBezTo>
                    <a:pt x="61" y="194"/>
                    <a:pt x="60" y="194"/>
                    <a:pt x="60" y="195"/>
                  </a:cubicBezTo>
                  <a:cubicBezTo>
                    <a:pt x="59" y="196"/>
                    <a:pt x="56" y="195"/>
                    <a:pt x="58" y="197"/>
                  </a:cubicBezTo>
                  <a:cubicBezTo>
                    <a:pt x="60" y="200"/>
                    <a:pt x="61" y="201"/>
                    <a:pt x="62" y="202"/>
                  </a:cubicBezTo>
                  <a:cubicBezTo>
                    <a:pt x="62" y="204"/>
                    <a:pt x="62" y="204"/>
                    <a:pt x="63" y="206"/>
                  </a:cubicBezTo>
                  <a:cubicBezTo>
                    <a:pt x="64" y="207"/>
                    <a:pt x="65" y="209"/>
                    <a:pt x="66" y="210"/>
                  </a:cubicBezTo>
                  <a:cubicBezTo>
                    <a:pt x="68" y="211"/>
                    <a:pt x="69" y="212"/>
                    <a:pt x="69" y="213"/>
                  </a:cubicBezTo>
                  <a:cubicBezTo>
                    <a:pt x="69" y="214"/>
                    <a:pt x="72" y="217"/>
                    <a:pt x="68" y="215"/>
                  </a:cubicBezTo>
                  <a:cubicBezTo>
                    <a:pt x="65" y="213"/>
                    <a:pt x="68" y="215"/>
                    <a:pt x="64" y="211"/>
                  </a:cubicBezTo>
                  <a:cubicBezTo>
                    <a:pt x="59" y="208"/>
                    <a:pt x="58" y="209"/>
                    <a:pt x="56" y="207"/>
                  </a:cubicBezTo>
                  <a:cubicBezTo>
                    <a:pt x="55" y="205"/>
                    <a:pt x="57" y="213"/>
                    <a:pt x="54" y="203"/>
                  </a:cubicBezTo>
                  <a:cubicBezTo>
                    <a:pt x="50" y="194"/>
                    <a:pt x="49" y="195"/>
                    <a:pt x="48" y="193"/>
                  </a:cubicBezTo>
                  <a:cubicBezTo>
                    <a:pt x="48" y="191"/>
                    <a:pt x="48" y="193"/>
                    <a:pt x="46" y="188"/>
                  </a:cubicBezTo>
                  <a:cubicBezTo>
                    <a:pt x="43" y="184"/>
                    <a:pt x="45" y="187"/>
                    <a:pt x="43" y="184"/>
                  </a:cubicBezTo>
                  <a:cubicBezTo>
                    <a:pt x="41" y="181"/>
                    <a:pt x="41" y="185"/>
                    <a:pt x="39" y="179"/>
                  </a:cubicBezTo>
                  <a:cubicBezTo>
                    <a:pt x="38" y="174"/>
                    <a:pt x="38" y="178"/>
                    <a:pt x="37" y="171"/>
                  </a:cubicBezTo>
                  <a:cubicBezTo>
                    <a:pt x="35" y="165"/>
                    <a:pt x="38" y="165"/>
                    <a:pt x="34" y="162"/>
                  </a:cubicBezTo>
                  <a:cubicBezTo>
                    <a:pt x="31" y="159"/>
                    <a:pt x="31" y="161"/>
                    <a:pt x="30" y="158"/>
                  </a:cubicBezTo>
                  <a:cubicBezTo>
                    <a:pt x="29" y="156"/>
                    <a:pt x="30" y="158"/>
                    <a:pt x="27" y="153"/>
                  </a:cubicBezTo>
                  <a:cubicBezTo>
                    <a:pt x="24" y="148"/>
                    <a:pt x="20" y="146"/>
                    <a:pt x="21" y="137"/>
                  </a:cubicBezTo>
                  <a:cubicBezTo>
                    <a:pt x="21" y="128"/>
                    <a:pt x="21" y="126"/>
                    <a:pt x="21" y="126"/>
                  </a:cubicBezTo>
                  <a:cubicBezTo>
                    <a:pt x="21" y="126"/>
                    <a:pt x="16" y="123"/>
                    <a:pt x="18" y="118"/>
                  </a:cubicBezTo>
                  <a:cubicBezTo>
                    <a:pt x="19" y="112"/>
                    <a:pt x="20" y="114"/>
                    <a:pt x="19" y="112"/>
                  </a:cubicBezTo>
                  <a:cubicBezTo>
                    <a:pt x="19" y="111"/>
                    <a:pt x="18" y="111"/>
                    <a:pt x="17" y="109"/>
                  </a:cubicBezTo>
                  <a:cubicBezTo>
                    <a:pt x="15" y="107"/>
                    <a:pt x="15" y="107"/>
                    <a:pt x="15" y="106"/>
                  </a:cubicBezTo>
                  <a:cubicBezTo>
                    <a:pt x="14" y="104"/>
                    <a:pt x="14" y="102"/>
                    <a:pt x="14" y="102"/>
                  </a:cubicBezTo>
                  <a:cubicBezTo>
                    <a:pt x="12" y="103"/>
                    <a:pt x="12" y="103"/>
                    <a:pt x="12" y="103"/>
                  </a:cubicBezTo>
                  <a:cubicBezTo>
                    <a:pt x="12" y="103"/>
                    <a:pt x="0" y="221"/>
                    <a:pt x="118" y="238"/>
                  </a:cubicBezTo>
                  <a:cubicBezTo>
                    <a:pt x="118" y="238"/>
                    <a:pt x="91" y="232"/>
                    <a:pt x="89" y="227"/>
                  </a:cubicBezTo>
                  <a:cubicBezTo>
                    <a:pt x="89" y="227"/>
                    <a:pt x="88" y="222"/>
                    <a:pt x="90" y="222"/>
                  </a:cubicBezTo>
                  <a:cubicBezTo>
                    <a:pt x="91" y="222"/>
                    <a:pt x="92" y="223"/>
                    <a:pt x="94" y="221"/>
                  </a:cubicBezTo>
                  <a:cubicBezTo>
                    <a:pt x="96" y="220"/>
                    <a:pt x="98" y="218"/>
                    <a:pt x="98" y="218"/>
                  </a:cubicBezTo>
                  <a:cubicBezTo>
                    <a:pt x="98" y="221"/>
                    <a:pt x="98" y="221"/>
                    <a:pt x="98" y="221"/>
                  </a:cubicBezTo>
                  <a:cubicBezTo>
                    <a:pt x="98" y="221"/>
                    <a:pt x="96" y="221"/>
                    <a:pt x="102" y="220"/>
                  </a:cubicBezTo>
                  <a:cubicBezTo>
                    <a:pt x="107" y="219"/>
                    <a:pt x="107" y="220"/>
                    <a:pt x="109" y="219"/>
                  </a:cubicBezTo>
                  <a:cubicBezTo>
                    <a:pt x="111" y="218"/>
                    <a:pt x="113" y="214"/>
                    <a:pt x="114" y="216"/>
                  </a:cubicBezTo>
                  <a:cubicBezTo>
                    <a:pt x="115" y="219"/>
                    <a:pt x="113" y="218"/>
                    <a:pt x="115" y="219"/>
                  </a:cubicBezTo>
                  <a:cubicBezTo>
                    <a:pt x="118" y="220"/>
                    <a:pt x="123" y="218"/>
                    <a:pt x="123" y="218"/>
                  </a:cubicBezTo>
                  <a:cubicBezTo>
                    <a:pt x="123" y="218"/>
                    <a:pt x="131" y="219"/>
                    <a:pt x="132" y="218"/>
                  </a:cubicBezTo>
                  <a:cubicBezTo>
                    <a:pt x="132" y="217"/>
                    <a:pt x="132" y="216"/>
                    <a:pt x="134" y="216"/>
                  </a:cubicBezTo>
                  <a:cubicBezTo>
                    <a:pt x="135" y="216"/>
                    <a:pt x="136" y="219"/>
                    <a:pt x="136" y="219"/>
                  </a:cubicBezTo>
                  <a:cubicBezTo>
                    <a:pt x="132" y="221"/>
                    <a:pt x="132" y="221"/>
                    <a:pt x="132" y="221"/>
                  </a:cubicBezTo>
                  <a:cubicBezTo>
                    <a:pt x="127" y="224"/>
                    <a:pt x="127" y="224"/>
                    <a:pt x="127" y="224"/>
                  </a:cubicBezTo>
                  <a:cubicBezTo>
                    <a:pt x="127" y="224"/>
                    <a:pt x="125" y="225"/>
                    <a:pt x="127" y="226"/>
                  </a:cubicBezTo>
                  <a:cubicBezTo>
                    <a:pt x="129" y="226"/>
                    <a:pt x="130" y="226"/>
                    <a:pt x="132" y="226"/>
                  </a:cubicBezTo>
                  <a:cubicBezTo>
                    <a:pt x="134" y="227"/>
                    <a:pt x="138" y="230"/>
                    <a:pt x="140" y="228"/>
                  </a:cubicBezTo>
                  <a:cubicBezTo>
                    <a:pt x="141" y="226"/>
                    <a:pt x="141" y="226"/>
                    <a:pt x="142" y="224"/>
                  </a:cubicBezTo>
                  <a:cubicBezTo>
                    <a:pt x="143" y="223"/>
                    <a:pt x="142" y="221"/>
                    <a:pt x="144" y="221"/>
                  </a:cubicBezTo>
                  <a:cubicBezTo>
                    <a:pt x="146" y="221"/>
                    <a:pt x="148" y="222"/>
                    <a:pt x="148" y="222"/>
                  </a:cubicBezTo>
                  <a:cubicBezTo>
                    <a:pt x="147" y="225"/>
                    <a:pt x="147" y="225"/>
                    <a:pt x="147" y="225"/>
                  </a:cubicBezTo>
                  <a:cubicBezTo>
                    <a:pt x="147" y="225"/>
                    <a:pt x="150" y="225"/>
                    <a:pt x="151" y="225"/>
                  </a:cubicBezTo>
                  <a:cubicBezTo>
                    <a:pt x="153" y="225"/>
                    <a:pt x="153" y="227"/>
                    <a:pt x="155" y="225"/>
                  </a:cubicBezTo>
                  <a:cubicBezTo>
                    <a:pt x="157" y="223"/>
                    <a:pt x="157" y="223"/>
                    <a:pt x="159" y="223"/>
                  </a:cubicBezTo>
                  <a:cubicBezTo>
                    <a:pt x="161" y="223"/>
                    <a:pt x="164" y="222"/>
                    <a:pt x="165" y="222"/>
                  </a:cubicBezTo>
                  <a:cubicBezTo>
                    <a:pt x="166" y="223"/>
                    <a:pt x="167" y="223"/>
                    <a:pt x="168" y="223"/>
                  </a:cubicBezTo>
                  <a:cubicBezTo>
                    <a:pt x="169" y="223"/>
                    <a:pt x="173" y="226"/>
                    <a:pt x="174" y="225"/>
                  </a:cubicBezTo>
                  <a:cubicBezTo>
                    <a:pt x="175" y="225"/>
                    <a:pt x="180" y="225"/>
                    <a:pt x="180" y="225"/>
                  </a:cubicBezTo>
                  <a:cubicBezTo>
                    <a:pt x="180" y="225"/>
                    <a:pt x="166" y="238"/>
                    <a:pt x="137" y="238"/>
                  </a:cubicBezTo>
                  <a:cubicBezTo>
                    <a:pt x="137" y="238"/>
                    <a:pt x="202" y="241"/>
                    <a:pt x="239" y="178"/>
                  </a:cubicBezTo>
                  <a:cubicBezTo>
                    <a:pt x="276" y="114"/>
                    <a:pt x="250" y="32"/>
                    <a:pt x="166" y="4"/>
                  </a:cubicBezTo>
                  <a:cubicBezTo>
                    <a:pt x="166" y="4"/>
                    <a:pt x="229" y="27"/>
                    <a:pt x="246" y="87"/>
                  </a:cubicBezTo>
                  <a:cubicBezTo>
                    <a:pt x="245" y="88"/>
                    <a:pt x="245" y="88"/>
                    <a:pt x="245" y="88"/>
                  </a:cubicBezTo>
                  <a:cubicBezTo>
                    <a:pt x="243" y="87"/>
                    <a:pt x="243" y="87"/>
                    <a:pt x="242" y="85"/>
                  </a:cubicBezTo>
                  <a:cubicBezTo>
                    <a:pt x="241" y="82"/>
                    <a:pt x="242" y="82"/>
                    <a:pt x="241" y="80"/>
                  </a:cubicBezTo>
                  <a:cubicBezTo>
                    <a:pt x="239" y="78"/>
                    <a:pt x="240" y="80"/>
                    <a:pt x="238" y="78"/>
                  </a:cubicBezTo>
                  <a:cubicBezTo>
                    <a:pt x="237" y="76"/>
                    <a:pt x="237" y="76"/>
                    <a:pt x="236" y="75"/>
                  </a:cubicBezTo>
                  <a:cubicBezTo>
                    <a:pt x="234" y="74"/>
                    <a:pt x="233" y="70"/>
                    <a:pt x="232" y="69"/>
                  </a:cubicBezTo>
                  <a:cubicBezTo>
                    <a:pt x="232" y="68"/>
                    <a:pt x="229" y="68"/>
                    <a:pt x="228" y="68"/>
                  </a:cubicBezTo>
                  <a:cubicBezTo>
                    <a:pt x="227" y="67"/>
                    <a:pt x="227" y="66"/>
                    <a:pt x="227" y="67"/>
                  </a:cubicBezTo>
                  <a:cubicBezTo>
                    <a:pt x="226" y="69"/>
                    <a:pt x="229" y="71"/>
                    <a:pt x="229" y="71"/>
                  </a:cubicBezTo>
                  <a:cubicBezTo>
                    <a:pt x="229" y="75"/>
                    <a:pt x="229" y="75"/>
                    <a:pt x="229" y="75"/>
                  </a:cubicBezTo>
                  <a:cubicBezTo>
                    <a:pt x="229" y="75"/>
                    <a:pt x="230" y="80"/>
                    <a:pt x="230" y="81"/>
                  </a:cubicBezTo>
                  <a:cubicBezTo>
                    <a:pt x="230" y="82"/>
                    <a:pt x="229" y="85"/>
                    <a:pt x="229" y="85"/>
                  </a:cubicBezTo>
                  <a:cubicBezTo>
                    <a:pt x="229" y="85"/>
                    <a:pt x="228" y="88"/>
                    <a:pt x="227" y="89"/>
                  </a:cubicBezTo>
                  <a:cubicBezTo>
                    <a:pt x="226" y="89"/>
                    <a:pt x="220" y="91"/>
                    <a:pt x="220" y="91"/>
                  </a:cubicBezTo>
                  <a:cubicBezTo>
                    <a:pt x="220" y="91"/>
                    <a:pt x="218" y="88"/>
                    <a:pt x="216" y="86"/>
                  </a:cubicBezTo>
                  <a:cubicBezTo>
                    <a:pt x="215" y="84"/>
                    <a:pt x="212" y="84"/>
                    <a:pt x="211" y="83"/>
                  </a:cubicBezTo>
                  <a:cubicBezTo>
                    <a:pt x="211" y="82"/>
                    <a:pt x="212" y="80"/>
                    <a:pt x="210" y="78"/>
                  </a:cubicBezTo>
                  <a:cubicBezTo>
                    <a:pt x="209" y="76"/>
                    <a:pt x="210" y="76"/>
                    <a:pt x="208" y="75"/>
                  </a:cubicBezTo>
                  <a:cubicBezTo>
                    <a:pt x="206" y="73"/>
                    <a:pt x="206" y="73"/>
                    <a:pt x="206" y="73"/>
                  </a:cubicBezTo>
                  <a:cubicBezTo>
                    <a:pt x="206" y="73"/>
                    <a:pt x="201" y="71"/>
                    <a:pt x="202" y="74"/>
                  </a:cubicBezTo>
                  <a:cubicBezTo>
                    <a:pt x="204" y="76"/>
                    <a:pt x="202" y="80"/>
                    <a:pt x="204" y="80"/>
                  </a:cubicBezTo>
                  <a:cubicBezTo>
                    <a:pt x="205" y="80"/>
                    <a:pt x="206" y="79"/>
                    <a:pt x="207" y="82"/>
                  </a:cubicBezTo>
                  <a:cubicBezTo>
                    <a:pt x="208" y="84"/>
                    <a:pt x="208" y="85"/>
                    <a:pt x="209" y="86"/>
                  </a:cubicBezTo>
                  <a:cubicBezTo>
                    <a:pt x="210" y="87"/>
                    <a:pt x="210" y="91"/>
                    <a:pt x="211" y="91"/>
                  </a:cubicBezTo>
                  <a:cubicBezTo>
                    <a:pt x="213" y="91"/>
                    <a:pt x="216" y="91"/>
                    <a:pt x="215" y="92"/>
                  </a:cubicBezTo>
                  <a:cubicBezTo>
                    <a:pt x="215" y="94"/>
                    <a:pt x="213" y="96"/>
                    <a:pt x="215" y="96"/>
                  </a:cubicBezTo>
                  <a:cubicBezTo>
                    <a:pt x="217" y="97"/>
                    <a:pt x="218" y="98"/>
                    <a:pt x="219" y="97"/>
                  </a:cubicBezTo>
                  <a:cubicBezTo>
                    <a:pt x="220" y="97"/>
                    <a:pt x="219" y="98"/>
                    <a:pt x="221" y="97"/>
                  </a:cubicBezTo>
                  <a:cubicBezTo>
                    <a:pt x="223" y="96"/>
                    <a:pt x="225" y="96"/>
                    <a:pt x="225" y="96"/>
                  </a:cubicBezTo>
                  <a:cubicBezTo>
                    <a:pt x="225" y="96"/>
                    <a:pt x="228" y="98"/>
                    <a:pt x="228" y="99"/>
                  </a:cubicBezTo>
                  <a:cubicBezTo>
                    <a:pt x="228" y="100"/>
                    <a:pt x="227" y="104"/>
                    <a:pt x="227" y="104"/>
                  </a:cubicBezTo>
                  <a:cubicBezTo>
                    <a:pt x="225" y="109"/>
                    <a:pt x="225" y="109"/>
                    <a:pt x="225" y="109"/>
                  </a:cubicBezTo>
                  <a:cubicBezTo>
                    <a:pt x="225" y="109"/>
                    <a:pt x="225" y="118"/>
                    <a:pt x="223" y="118"/>
                  </a:cubicBezTo>
                  <a:cubicBezTo>
                    <a:pt x="222" y="118"/>
                    <a:pt x="220" y="121"/>
                    <a:pt x="220" y="122"/>
                  </a:cubicBezTo>
                  <a:cubicBezTo>
                    <a:pt x="219" y="122"/>
                    <a:pt x="218" y="128"/>
                    <a:pt x="218" y="128"/>
                  </a:cubicBezTo>
                  <a:cubicBezTo>
                    <a:pt x="216" y="131"/>
                    <a:pt x="216" y="131"/>
                    <a:pt x="216" y="131"/>
                  </a:cubicBezTo>
                  <a:cubicBezTo>
                    <a:pt x="216" y="131"/>
                    <a:pt x="216" y="135"/>
                    <a:pt x="216" y="136"/>
                  </a:cubicBezTo>
                  <a:cubicBezTo>
                    <a:pt x="216" y="137"/>
                    <a:pt x="217" y="142"/>
                    <a:pt x="216" y="144"/>
                  </a:cubicBezTo>
                  <a:cubicBezTo>
                    <a:pt x="216" y="146"/>
                    <a:pt x="213" y="149"/>
                    <a:pt x="213" y="149"/>
                  </a:cubicBezTo>
                  <a:cubicBezTo>
                    <a:pt x="213" y="149"/>
                    <a:pt x="217" y="153"/>
                    <a:pt x="214" y="153"/>
                  </a:cubicBezTo>
                  <a:cubicBezTo>
                    <a:pt x="212" y="154"/>
                    <a:pt x="210" y="157"/>
                    <a:pt x="209" y="158"/>
                  </a:cubicBezTo>
                  <a:cubicBezTo>
                    <a:pt x="209" y="159"/>
                    <a:pt x="209" y="160"/>
                    <a:pt x="208" y="161"/>
                  </a:cubicBezTo>
                  <a:cubicBezTo>
                    <a:pt x="206" y="161"/>
                    <a:pt x="204" y="161"/>
                    <a:pt x="204" y="162"/>
                  </a:cubicBezTo>
                  <a:cubicBezTo>
                    <a:pt x="204" y="163"/>
                    <a:pt x="204" y="166"/>
                    <a:pt x="204" y="166"/>
                  </a:cubicBezTo>
                  <a:cubicBezTo>
                    <a:pt x="199" y="173"/>
                    <a:pt x="199" y="173"/>
                    <a:pt x="199" y="173"/>
                  </a:cubicBezTo>
                  <a:cubicBezTo>
                    <a:pt x="194" y="177"/>
                    <a:pt x="194" y="177"/>
                    <a:pt x="194" y="177"/>
                  </a:cubicBezTo>
                  <a:cubicBezTo>
                    <a:pt x="194" y="177"/>
                    <a:pt x="195" y="180"/>
                    <a:pt x="193" y="181"/>
                  </a:cubicBezTo>
                  <a:cubicBezTo>
                    <a:pt x="191" y="181"/>
                    <a:pt x="186" y="183"/>
                    <a:pt x="185" y="184"/>
                  </a:cubicBezTo>
                  <a:cubicBezTo>
                    <a:pt x="184" y="185"/>
                    <a:pt x="180" y="187"/>
                    <a:pt x="178" y="187"/>
                  </a:cubicBezTo>
                  <a:cubicBezTo>
                    <a:pt x="177" y="187"/>
                    <a:pt x="179" y="191"/>
                    <a:pt x="177" y="187"/>
                  </a:cubicBezTo>
                  <a:cubicBezTo>
                    <a:pt x="175" y="183"/>
                    <a:pt x="176" y="185"/>
                    <a:pt x="174" y="181"/>
                  </a:cubicBezTo>
                  <a:cubicBezTo>
                    <a:pt x="172" y="176"/>
                    <a:pt x="172" y="180"/>
                    <a:pt x="172" y="176"/>
                  </a:cubicBezTo>
                  <a:cubicBezTo>
                    <a:pt x="172" y="173"/>
                    <a:pt x="173" y="176"/>
                    <a:pt x="172" y="173"/>
                  </a:cubicBezTo>
                  <a:cubicBezTo>
                    <a:pt x="172" y="170"/>
                    <a:pt x="173" y="172"/>
                    <a:pt x="172" y="169"/>
                  </a:cubicBezTo>
                  <a:cubicBezTo>
                    <a:pt x="170" y="165"/>
                    <a:pt x="170" y="166"/>
                    <a:pt x="168" y="164"/>
                  </a:cubicBezTo>
                  <a:cubicBezTo>
                    <a:pt x="166" y="162"/>
                    <a:pt x="164" y="164"/>
                    <a:pt x="165" y="160"/>
                  </a:cubicBezTo>
                  <a:cubicBezTo>
                    <a:pt x="167" y="157"/>
                    <a:pt x="166" y="160"/>
                    <a:pt x="167" y="157"/>
                  </a:cubicBezTo>
                  <a:cubicBezTo>
                    <a:pt x="168" y="153"/>
                    <a:pt x="166" y="152"/>
                    <a:pt x="169" y="151"/>
                  </a:cubicBezTo>
                  <a:cubicBezTo>
                    <a:pt x="171" y="149"/>
                    <a:pt x="173" y="149"/>
                    <a:pt x="173" y="146"/>
                  </a:cubicBezTo>
                  <a:cubicBezTo>
                    <a:pt x="172" y="144"/>
                    <a:pt x="172" y="143"/>
                    <a:pt x="172" y="142"/>
                  </a:cubicBezTo>
                  <a:cubicBezTo>
                    <a:pt x="171" y="141"/>
                    <a:pt x="169" y="138"/>
                    <a:pt x="169" y="137"/>
                  </a:cubicBezTo>
                  <a:cubicBezTo>
                    <a:pt x="168" y="137"/>
                    <a:pt x="168" y="137"/>
                    <a:pt x="167" y="135"/>
                  </a:cubicBezTo>
                  <a:cubicBezTo>
                    <a:pt x="165" y="132"/>
                    <a:pt x="164" y="131"/>
                    <a:pt x="164" y="131"/>
                  </a:cubicBezTo>
                  <a:cubicBezTo>
                    <a:pt x="164" y="131"/>
                    <a:pt x="163" y="125"/>
                    <a:pt x="163" y="123"/>
                  </a:cubicBezTo>
                  <a:cubicBezTo>
                    <a:pt x="163" y="120"/>
                    <a:pt x="163" y="124"/>
                    <a:pt x="163" y="120"/>
                  </a:cubicBezTo>
                  <a:cubicBezTo>
                    <a:pt x="164" y="117"/>
                    <a:pt x="164" y="114"/>
                    <a:pt x="164" y="114"/>
                  </a:cubicBezTo>
                  <a:cubicBezTo>
                    <a:pt x="164" y="114"/>
                    <a:pt x="160" y="112"/>
                    <a:pt x="159" y="112"/>
                  </a:cubicBezTo>
                  <a:cubicBezTo>
                    <a:pt x="157" y="112"/>
                    <a:pt x="157" y="115"/>
                    <a:pt x="155" y="113"/>
                  </a:cubicBezTo>
                  <a:cubicBezTo>
                    <a:pt x="152" y="111"/>
                    <a:pt x="153" y="109"/>
                    <a:pt x="152" y="109"/>
                  </a:cubicBezTo>
                  <a:cubicBezTo>
                    <a:pt x="151" y="108"/>
                    <a:pt x="149" y="108"/>
                    <a:pt x="148" y="109"/>
                  </a:cubicBezTo>
                  <a:cubicBezTo>
                    <a:pt x="147" y="110"/>
                    <a:pt x="143" y="110"/>
                    <a:pt x="141" y="111"/>
                  </a:cubicBezTo>
                  <a:cubicBezTo>
                    <a:pt x="138" y="112"/>
                    <a:pt x="138" y="112"/>
                    <a:pt x="134" y="112"/>
                  </a:cubicBezTo>
                  <a:cubicBezTo>
                    <a:pt x="131" y="112"/>
                    <a:pt x="127" y="113"/>
                    <a:pt x="124" y="112"/>
                  </a:cubicBezTo>
                  <a:cubicBezTo>
                    <a:pt x="122" y="110"/>
                    <a:pt x="122" y="112"/>
                    <a:pt x="120" y="110"/>
                  </a:cubicBezTo>
                  <a:cubicBezTo>
                    <a:pt x="119" y="107"/>
                    <a:pt x="120" y="107"/>
                    <a:pt x="118" y="106"/>
                  </a:cubicBezTo>
                  <a:cubicBezTo>
                    <a:pt x="115" y="104"/>
                    <a:pt x="115" y="105"/>
                    <a:pt x="115" y="103"/>
                  </a:cubicBezTo>
                  <a:cubicBezTo>
                    <a:pt x="114" y="100"/>
                    <a:pt x="116" y="101"/>
                    <a:pt x="114" y="99"/>
                  </a:cubicBezTo>
                  <a:cubicBezTo>
                    <a:pt x="112" y="96"/>
                    <a:pt x="115" y="100"/>
                    <a:pt x="112" y="96"/>
                  </a:cubicBezTo>
                  <a:cubicBezTo>
                    <a:pt x="109" y="93"/>
                    <a:pt x="107" y="96"/>
                    <a:pt x="109" y="93"/>
                  </a:cubicBezTo>
                  <a:cubicBezTo>
                    <a:pt x="110" y="90"/>
                    <a:pt x="111" y="92"/>
                    <a:pt x="111" y="89"/>
                  </a:cubicBezTo>
                  <a:cubicBezTo>
                    <a:pt x="111" y="85"/>
                    <a:pt x="116" y="90"/>
                    <a:pt x="113" y="83"/>
                  </a:cubicBezTo>
                  <a:cubicBezTo>
                    <a:pt x="109" y="76"/>
                    <a:pt x="109" y="78"/>
                    <a:pt x="112" y="73"/>
                  </a:cubicBezTo>
                  <a:cubicBezTo>
                    <a:pt x="115" y="68"/>
                    <a:pt x="118" y="66"/>
                    <a:pt x="119" y="65"/>
                  </a:cubicBezTo>
                  <a:cubicBezTo>
                    <a:pt x="119" y="64"/>
                    <a:pt x="120" y="61"/>
                    <a:pt x="122" y="60"/>
                  </a:cubicBezTo>
                  <a:cubicBezTo>
                    <a:pt x="123" y="59"/>
                    <a:pt x="122" y="59"/>
                    <a:pt x="124" y="59"/>
                  </a:cubicBezTo>
                  <a:cubicBezTo>
                    <a:pt x="127" y="59"/>
                    <a:pt x="130" y="58"/>
                    <a:pt x="131" y="56"/>
                  </a:cubicBezTo>
                  <a:cubicBezTo>
                    <a:pt x="133" y="55"/>
                    <a:pt x="135" y="52"/>
                    <a:pt x="136" y="52"/>
                  </a:cubicBezTo>
                  <a:cubicBezTo>
                    <a:pt x="138" y="52"/>
                    <a:pt x="137" y="52"/>
                    <a:pt x="140" y="52"/>
                  </a:cubicBezTo>
                  <a:cubicBezTo>
                    <a:pt x="142" y="51"/>
                    <a:pt x="143" y="51"/>
                    <a:pt x="144" y="51"/>
                  </a:cubicBezTo>
                  <a:cubicBezTo>
                    <a:pt x="146" y="51"/>
                    <a:pt x="143" y="51"/>
                    <a:pt x="147" y="50"/>
                  </a:cubicBezTo>
                  <a:cubicBezTo>
                    <a:pt x="152" y="50"/>
                    <a:pt x="151" y="50"/>
                    <a:pt x="152" y="50"/>
                  </a:cubicBezTo>
                  <a:cubicBezTo>
                    <a:pt x="153" y="50"/>
                    <a:pt x="153" y="50"/>
                    <a:pt x="155" y="50"/>
                  </a:cubicBezTo>
                  <a:cubicBezTo>
                    <a:pt x="157" y="50"/>
                    <a:pt x="156" y="46"/>
                    <a:pt x="157" y="50"/>
                  </a:cubicBezTo>
                  <a:cubicBezTo>
                    <a:pt x="157" y="55"/>
                    <a:pt x="155" y="57"/>
                    <a:pt x="158" y="57"/>
                  </a:cubicBezTo>
                  <a:cubicBezTo>
                    <a:pt x="162" y="57"/>
                    <a:pt x="158" y="57"/>
                    <a:pt x="162" y="57"/>
                  </a:cubicBezTo>
                  <a:cubicBezTo>
                    <a:pt x="165" y="57"/>
                    <a:pt x="164" y="58"/>
                    <a:pt x="166" y="59"/>
                  </a:cubicBezTo>
                  <a:cubicBezTo>
                    <a:pt x="168" y="59"/>
                    <a:pt x="168" y="60"/>
                    <a:pt x="171" y="60"/>
                  </a:cubicBezTo>
                  <a:cubicBezTo>
                    <a:pt x="173" y="60"/>
                    <a:pt x="170" y="64"/>
                    <a:pt x="173" y="60"/>
                  </a:cubicBezTo>
                  <a:cubicBezTo>
                    <a:pt x="177" y="57"/>
                    <a:pt x="171" y="56"/>
                    <a:pt x="177" y="57"/>
                  </a:cubicBezTo>
                  <a:cubicBezTo>
                    <a:pt x="184" y="57"/>
                    <a:pt x="184" y="59"/>
                    <a:pt x="186" y="58"/>
                  </a:cubicBezTo>
                  <a:cubicBezTo>
                    <a:pt x="187" y="58"/>
                    <a:pt x="187" y="59"/>
                    <a:pt x="190" y="57"/>
                  </a:cubicBezTo>
                  <a:cubicBezTo>
                    <a:pt x="193" y="56"/>
                    <a:pt x="193" y="56"/>
                    <a:pt x="194" y="57"/>
                  </a:cubicBezTo>
                  <a:cubicBezTo>
                    <a:pt x="195" y="57"/>
                    <a:pt x="195" y="60"/>
                    <a:pt x="196" y="57"/>
                  </a:cubicBezTo>
                  <a:cubicBezTo>
                    <a:pt x="197" y="55"/>
                    <a:pt x="200" y="55"/>
                    <a:pt x="196" y="54"/>
                  </a:cubicBezTo>
                  <a:cubicBezTo>
                    <a:pt x="193" y="52"/>
                    <a:pt x="192" y="54"/>
                    <a:pt x="191" y="52"/>
                  </a:cubicBezTo>
                  <a:cubicBezTo>
                    <a:pt x="191" y="50"/>
                    <a:pt x="194" y="50"/>
                    <a:pt x="191" y="50"/>
                  </a:cubicBezTo>
                  <a:cubicBezTo>
                    <a:pt x="187" y="49"/>
                    <a:pt x="188" y="49"/>
                    <a:pt x="185" y="48"/>
                  </a:cubicBezTo>
                  <a:cubicBezTo>
                    <a:pt x="183" y="47"/>
                    <a:pt x="180" y="51"/>
                    <a:pt x="179" y="48"/>
                  </a:cubicBezTo>
                  <a:cubicBezTo>
                    <a:pt x="179" y="46"/>
                    <a:pt x="174" y="50"/>
                    <a:pt x="179" y="46"/>
                  </a:cubicBezTo>
                  <a:cubicBezTo>
                    <a:pt x="183" y="41"/>
                    <a:pt x="181" y="40"/>
                    <a:pt x="184" y="41"/>
                  </a:cubicBezTo>
                  <a:cubicBezTo>
                    <a:pt x="188" y="41"/>
                    <a:pt x="187" y="44"/>
                    <a:pt x="189" y="43"/>
                  </a:cubicBezTo>
                  <a:cubicBezTo>
                    <a:pt x="191" y="41"/>
                    <a:pt x="194" y="40"/>
                    <a:pt x="191" y="37"/>
                  </a:cubicBezTo>
                  <a:cubicBezTo>
                    <a:pt x="187" y="35"/>
                    <a:pt x="190" y="36"/>
                    <a:pt x="186" y="34"/>
                  </a:cubicBezTo>
                  <a:cubicBezTo>
                    <a:pt x="182" y="32"/>
                    <a:pt x="179" y="41"/>
                    <a:pt x="177" y="39"/>
                  </a:cubicBezTo>
                  <a:cubicBezTo>
                    <a:pt x="175" y="38"/>
                    <a:pt x="175" y="37"/>
                    <a:pt x="173" y="38"/>
                  </a:cubicBezTo>
                  <a:cubicBezTo>
                    <a:pt x="172" y="39"/>
                    <a:pt x="172" y="42"/>
                    <a:pt x="172" y="44"/>
                  </a:cubicBezTo>
                  <a:cubicBezTo>
                    <a:pt x="172" y="46"/>
                    <a:pt x="174" y="47"/>
                    <a:pt x="170" y="45"/>
                  </a:cubicBezTo>
                  <a:cubicBezTo>
                    <a:pt x="167" y="43"/>
                    <a:pt x="174" y="44"/>
                    <a:pt x="166" y="41"/>
                  </a:cubicBezTo>
                  <a:cubicBezTo>
                    <a:pt x="158" y="38"/>
                    <a:pt x="155" y="39"/>
                    <a:pt x="154" y="40"/>
                  </a:cubicBezTo>
                  <a:cubicBezTo>
                    <a:pt x="153" y="41"/>
                    <a:pt x="151" y="41"/>
                    <a:pt x="150" y="42"/>
                  </a:cubicBezTo>
                  <a:cubicBezTo>
                    <a:pt x="150" y="43"/>
                    <a:pt x="153" y="44"/>
                    <a:pt x="150" y="43"/>
                  </a:cubicBezTo>
                  <a:cubicBezTo>
                    <a:pt x="146" y="41"/>
                    <a:pt x="143" y="44"/>
                    <a:pt x="143" y="44"/>
                  </a:cubicBezTo>
                  <a:cubicBezTo>
                    <a:pt x="143" y="44"/>
                    <a:pt x="142" y="43"/>
                    <a:pt x="140" y="44"/>
                  </a:cubicBezTo>
                  <a:cubicBezTo>
                    <a:pt x="139" y="45"/>
                    <a:pt x="136" y="46"/>
                    <a:pt x="134" y="46"/>
                  </a:cubicBezTo>
                  <a:cubicBezTo>
                    <a:pt x="133" y="45"/>
                    <a:pt x="129" y="46"/>
                    <a:pt x="132" y="42"/>
                  </a:cubicBezTo>
                  <a:cubicBezTo>
                    <a:pt x="135" y="38"/>
                    <a:pt x="133" y="41"/>
                    <a:pt x="138" y="39"/>
                  </a:cubicBezTo>
                  <a:cubicBezTo>
                    <a:pt x="143" y="37"/>
                    <a:pt x="150" y="36"/>
                    <a:pt x="143" y="35"/>
                  </a:cubicBezTo>
                  <a:cubicBezTo>
                    <a:pt x="137" y="34"/>
                    <a:pt x="147" y="34"/>
                    <a:pt x="139" y="30"/>
                  </a:cubicBezTo>
                  <a:cubicBezTo>
                    <a:pt x="131" y="26"/>
                    <a:pt x="130" y="31"/>
                    <a:pt x="131" y="26"/>
                  </a:cubicBezTo>
                  <a:cubicBezTo>
                    <a:pt x="131" y="20"/>
                    <a:pt x="130" y="20"/>
                    <a:pt x="128" y="20"/>
                  </a:cubicBezTo>
                  <a:cubicBezTo>
                    <a:pt x="127" y="21"/>
                    <a:pt x="122" y="22"/>
                    <a:pt x="120" y="22"/>
                  </a:cubicBezTo>
                  <a:cubicBezTo>
                    <a:pt x="118" y="22"/>
                    <a:pt x="120" y="24"/>
                    <a:pt x="116" y="22"/>
                  </a:cubicBezTo>
                  <a:cubicBezTo>
                    <a:pt x="113" y="19"/>
                    <a:pt x="111" y="23"/>
                    <a:pt x="113" y="19"/>
                  </a:cubicBezTo>
                  <a:cubicBezTo>
                    <a:pt x="114" y="16"/>
                    <a:pt x="114" y="16"/>
                    <a:pt x="116" y="14"/>
                  </a:cubicBezTo>
                  <a:cubicBezTo>
                    <a:pt x="119" y="12"/>
                    <a:pt x="118" y="4"/>
                    <a:pt x="124" y="7"/>
                  </a:cubicBezTo>
                  <a:cubicBezTo>
                    <a:pt x="129" y="10"/>
                    <a:pt x="127" y="9"/>
                    <a:pt x="132" y="9"/>
                  </a:cubicBezTo>
                  <a:cubicBezTo>
                    <a:pt x="136" y="10"/>
                    <a:pt x="138" y="9"/>
                    <a:pt x="138" y="8"/>
                  </a:cubicBezTo>
                  <a:cubicBezTo>
                    <a:pt x="138" y="7"/>
                    <a:pt x="133" y="5"/>
                    <a:pt x="133" y="5"/>
                  </a:cubicBezTo>
                  <a:cubicBezTo>
                    <a:pt x="133" y="5"/>
                    <a:pt x="131" y="5"/>
                    <a:pt x="132" y="4"/>
                  </a:cubicBezTo>
                  <a:cubicBezTo>
                    <a:pt x="132" y="3"/>
                    <a:pt x="134" y="2"/>
                    <a:pt x="134" y="2"/>
                  </a:cubicBezTo>
                  <a:cubicBezTo>
                    <a:pt x="132" y="0"/>
                    <a:pt x="132" y="0"/>
                    <a:pt x="132" y="0"/>
                  </a:cubicBezTo>
                  <a:cubicBezTo>
                    <a:pt x="132" y="0"/>
                    <a:pt x="116" y="0"/>
                    <a:pt x="112" y="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84"/>
            <p:cNvSpPr/>
            <p:nvPr/>
          </p:nvSpPr>
          <p:spPr bwMode="auto">
            <a:xfrm>
              <a:off x="6713538" y="6070600"/>
              <a:ext cx="152400" cy="174625"/>
            </a:xfrm>
            <a:custGeom>
              <a:avLst/>
              <a:gdLst>
                <a:gd name="T0" fmla="*/ 54 w 79"/>
                <a:gd name="T1" fmla="*/ 5 h 92"/>
                <a:gd name="T2" fmla="*/ 54 w 79"/>
                <a:gd name="T3" fmla="*/ 34 h 92"/>
                <a:gd name="T4" fmla="*/ 31 w 79"/>
                <a:gd name="T5" fmla="*/ 53 h 92"/>
                <a:gd name="T6" fmla="*/ 1 w 79"/>
                <a:gd name="T7" fmla="*/ 76 h 92"/>
                <a:gd name="T8" fmla="*/ 79 w 79"/>
                <a:gd name="T9" fmla="*/ 92 h 92"/>
                <a:gd name="T10" fmla="*/ 79 w 79"/>
                <a:gd name="T11" fmla="*/ 0 h 92"/>
                <a:gd name="T12" fmla="*/ 54 w 79"/>
                <a:gd name="T13" fmla="*/ 5 h 92"/>
              </a:gdLst>
              <a:ahLst/>
              <a:cxnLst>
                <a:cxn ang="0">
                  <a:pos x="T0" y="T1"/>
                </a:cxn>
                <a:cxn ang="0">
                  <a:pos x="T2" y="T3"/>
                </a:cxn>
                <a:cxn ang="0">
                  <a:pos x="T4" y="T5"/>
                </a:cxn>
                <a:cxn ang="0">
                  <a:pos x="T6" y="T7"/>
                </a:cxn>
                <a:cxn ang="0">
                  <a:pos x="T8" y="T9"/>
                </a:cxn>
                <a:cxn ang="0">
                  <a:pos x="T10" y="T11"/>
                </a:cxn>
                <a:cxn ang="0">
                  <a:pos x="T12" y="T13"/>
                </a:cxn>
              </a:cxnLst>
              <a:rect l="0" t="0" r="r" b="b"/>
              <a:pathLst>
                <a:path w="79" h="92">
                  <a:moveTo>
                    <a:pt x="54" y="5"/>
                  </a:moveTo>
                  <a:cubicBezTo>
                    <a:pt x="54" y="34"/>
                    <a:pt x="54" y="34"/>
                    <a:pt x="54" y="34"/>
                  </a:cubicBezTo>
                  <a:cubicBezTo>
                    <a:pt x="54" y="34"/>
                    <a:pt x="47" y="48"/>
                    <a:pt x="31" y="53"/>
                  </a:cubicBezTo>
                  <a:cubicBezTo>
                    <a:pt x="14" y="59"/>
                    <a:pt x="0" y="68"/>
                    <a:pt x="1" y="76"/>
                  </a:cubicBezTo>
                  <a:cubicBezTo>
                    <a:pt x="2" y="85"/>
                    <a:pt x="22" y="92"/>
                    <a:pt x="79" y="92"/>
                  </a:cubicBezTo>
                  <a:cubicBezTo>
                    <a:pt x="79" y="0"/>
                    <a:pt x="79" y="0"/>
                    <a:pt x="79" y="0"/>
                  </a:cubicBezTo>
                  <a:lnTo>
                    <a:pt x="54" y="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85"/>
            <p:cNvSpPr/>
            <p:nvPr/>
          </p:nvSpPr>
          <p:spPr bwMode="auto">
            <a:xfrm>
              <a:off x="6850063" y="6070600"/>
              <a:ext cx="141288" cy="174625"/>
            </a:xfrm>
            <a:custGeom>
              <a:avLst/>
              <a:gdLst>
                <a:gd name="T0" fmla="*/ 16 w 74"/>
                <a:gd name="T1" fmla="*/ 5 h 92"/>
                <a:gd name="T2" fmla="*/ 16 w 74"/>
                <a:gd name="T3" fmla="*/ 34 h 92"/>
                <a:gd name="T4" fmla="*/ 38 w 74"/>
                <a:gd name="T5" fmla="*/ 53 h 92"/>
                <a:gd name="T6" fmla="*/ 72 w 74"/>
                <a:gd name="T7" fmla="*/ 76 h 92"/>
                <a:gd name="T8" fmla="*/ 0 w 74"/>
                <a:gd name="T9" fmla="*/ 92 h 92"/>
                <a:gd name="T10" fmla="*/ 0 w 74"/>
                <a:gd name="T11" fmla="*/ 0 h 92"/>
                <a:gd name="T12" fmla="*/ 16 w 74"/>
                <a:gd name="T13" fmla="*/ 5 h 92"/>
              </a:gdLst>
              <a:ahLst/>
              <a:cxnLst>
                <a:cxn ang="0">
                  <a:pos x="T0" y="T1"/>
                </a:cxn>
                <a:cxn ang="0">
                  <a:pos x="T2" y="T3"/>
                </a:cxn>
                <a:cxn ang="0">
                  <a:pos x="T4" y="T5"/>
                </a:cxn>
                <a:cxn ang="0">
                  <a:pos x="T6" y="T7"/>
                </a:cxn>
                <a:cxn ang="0">
                  <a:pos x="T8" y="T9"/>
                </a:cxn>
                <a:cxn ang="0">
                  <a:pos x="T10" y="T11"/>
                </a:cxn>
                <a:cxn ang="0">
                  <a:pos x="T12" y="T13"/>
                </a:cxn>
              </a:cxnLst>
              <a:rect l="0" t="0" r="r" b="b"/>
              <a:pathLst>
                <a:path w="74" h="92">
                  <a:moveTo>
                    <a:pt x="16" y="5"/>
                  </a:moveTo>
                  <a:cubicBezTo>
                    <a:pt x="16" y="34"/>
                    <a:pt x="16" y="34"/>
                    <a:pt x="16" y="34"/>
                  </a:cubicBezTo>
                  <a:cubicBezTo>
                    <a:pt x="16" y="34"/>
                    <a:pt x="22" y="48"/>
                    <a:pt x="38" y="53"/>
                  </a:cubicBezTo>
                  <a:cubicBezTo>
                    <a:pt x="54" y="59"/>
                    <a:pt x="74" y="68"/>
                    <a:pt x="72" y="76"/>
                  </a:cubicBezTo>
                  <a:cubicBezTo>
                    <a:pt x="71" y="85"/>
                    <a:pt x="40" y="92"/>
                    <a:pt x="0" y="92"/>
                  </a:cubicBezTo>
                  <a:cubicBezTo>
                    <a:pt x="0" y="0"/>
                    <a:pt x="0" y="0"/>
                    <a:pt x="0" y="0"/>
                  </a:cubicBezTo>
                  <a:lnTo>
                    <a:pt x="16" y="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86"/>
            <p:cNvSpPr/>
            <p:nvPr/>
          </p:nvSpPr>
          <p:spPr bwMode="auto">
            <a:xfrm>
              <a:off x="6597650" y="5553075"/>
              <a:ext cx="530225" cy="533400"/>
            </a:xfrm>
            <a:custGeom>
              <a:avLst/>
              <a:gdLst>
                <a:gd name="T0" fmla="*/ 204 w 277"/>
                <a:gd name="T1" fmla="*/ 14 h 279"/>
                <a:gd name="T2" fmla="*/ 259 w 277"/>
                <a:gd name="T3" fmla="*/ 124 h 279"/>
                <a:gd name="T4" fmla="*/ 123 w 277"/>
                <a:gd name="T5" fmla="*/ 261 h 279"/>
                <a:gd name="T6" fmla="*/ 14 w 277"/>
                <a:gd name="T7" fmla="*/ 207 h 279"/>
                <a:gd name="T8" fmla="*/ 0 w 277"/>
                <a:gd name="T9" fmla="*/ 218 h 279"/>
                <a:gd name="T10" fmla="*/ 123 w 277"/>
                <a:gd name="T11" fmla="*/ 279 h 279"/>
                <a:gd name="T12" fmla="*/ 277 w 277"/>
                <a:gd name="T13" fmla="*/ 124 h 279"/>
                <a:gd name="T14" fmla="*/ 214 w 277"/>
                <a:gd name="T15" fmla="*/ 0 h 279"/>
                <a:gd name="T16" fmla="*/ 204 w 277"/>
                <a:gd name="T17" fmla="*/ 1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279">
                  <a:moveTo>
                    <a:pt x="204" y="14"/>
                  </a:moveTo>
                  <a:cubicBezTo>
                    <a:pt x="238" y="39"/>
                    <a:pt x="259" y="79"/>
                    <a:pt x="259" y="124"/>
                  </a:cubicBezTo>
                  <a:cubicBezTo>
                    <a:pt x="259" y="200"/>
                    <a:pt x="198" y="261"/>
                    <a:pt x="123" y="261"/>
                  </a:cubicBezTo>
                  <a:cubicBezTo>
                    <a:pt x="78" y="261"/>
                    <a:pt x="39" y="240"/>
                    <a:pt x="14" y="207"/>
                  </a:cubicBezTo>
                  <a:cubicBezTo>
                    <a:pt x="0" y="218"/>
                    <a:pt x="0" y="218"/>
                    <a:pt x="0" y="218"/>
                  </a:cubicBezTo>
                  <a:cubicBezTo>
                    <a:pt x="28" y="255"/>
                    <a:pt x="73" y="279"/>
                    <a:pt x="123" y="279"/>
                  </a:cubicBezTo>
                  <a:cubicBezTo>
                    <a:pt x="208" y="279"/>
                    <a:pt x="277" y="210"/>
                    <a:pt x="277" y="124"/>
                  </a:cubicBezTo>
                  <a:cubicBezTo>
                    <a:pt x="277" y="73"/>
                    <a:pt x="253" y="28"/>
                    <a:pt x="214" y="0"/>
                  </a:cubicBezTo>
                  <a:lnTo>
                    <a:pt x="204"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87"/>
            <p:cNvSpPr>
              <a:spLocks noEditPoints="1"/>
            </p:cNvSpPr>
            <p:nvPr/>
          </p:nvSpPr>
          <p:spPr bwMode="auto">
            <a:xfrm>
              <a:off x="6600825" y="5562600"/>
              <a:ext cx="468313" cy="468313"/>
            </a:xfrm>
            <a:custGeom>
              <a:avLst/>
              <a:gdLst>
                <a:gd name="T0" fmla="*/ 123 w 245"/>
                <a:gd name="T1" fmla="*/ 245 h 245"/>
                <a:gd name="T2" fmla="*/ 245 w 245"/>
                <a:gd name="T3" fmla="*/ 122 h 245"/>
                <a:gd name="T4" fmla="*/ 123 w 245"/>
                <a:gd name="T5" fmla="*/ 0 h 245"/>
                <a:gd name="T6" fmla="*/ 123 w 245"/>
                <a:gd name="T7" fmla="*/ 5 h 245"/>
                <a:gd name="T8" fmla="*/ 240 w 245"/>
                <a:gd name="T9" fmla="*/ 122 h 245"/>
                <a:gd name="T10" fmla="*/ 123 w 245"/>
                <a:gd name="T11" fmla="*/ 239 h 245"/>
                <a:gd name="T12" fmla="*/ 123 w 245"/>
                <a:gd name="T13" fmla="*/ 245 h 245"/>
                <a:gd name="T14" fmla="*/ 123 w 245"/>
                <a:gd name="T15" fmla="*/ 0 h 245"/>
                <a:gd name="T16" fmla="*/ 0 w 245"/>
                <a:gd name="T17" fmla="*/ 122 h 245"/>
                <a:gd name="T18" fmla="*/ 123 w 245"/>
                <a:gd name="T19" fmla="*/ 245 h 245"/>
                <a:gd name="T20" fmla="*/ 123 w 245"/>
                <a:gd name="T21" fmla="*/ 245 h 245"/>
                <a:gd name="T22" fmla="*/ 123 w 245"/>
                <a:gd name="T23" fmla="*/ 239 h 245"/>
                <a:gd name="T24" fmla="*/ 123 w 245"/>
                <a:gd name="T25" fmla="*/ 239 h 245"/>
                <a:gd name="T26" fmla="*/ 123 w 245"/>
                <a:gd name="T27" fmla="*/ 239 h 245"/>
                <a:gd name="T28" fmla="*/ 6 w 245"/>
                <a:gd name="T29" fmla="*/ 122 h 245"/>
                <a:gd name="T30" fmla="*/ 123 w 245"/>
                <a:gd name="T31" fmla="*/ 5 h 245"/>
                <a:gd name="T32" fmla="*/ 123 w 245"/>
                <a:gd name="T33" fmla="*/ 5 h 245"/>
                <a:gd name="T34" fmla="*/ 123 w 245"/>
                <a:gd name="T3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245">
                  <a:moveTo>
                    <a:pt x="123" y="245"/>
                  </a:moveTo>
                  <a:cubicBezTo>
                    <a:pt x="190" y="245"/>
                    <a:pt x="245" y="190"/>
                    <a:pt x="245" y="122"/>
                  </a:cubicBezTo>
                  <a:cubicBezTo>
                    <a:pt x="245" y="55"/>
                    <a:pt x="190" y="0"/>
                    <a:pt x="123" y="0"/>
                  </a:cubicBezTo>
                  <a:cubicBezTo>
                    <a:pt x="123" y="5"/>
                    <a:pt x="123" y="5"/>
                    <a:pt x="123" y="5"/>
                  </a:cubicBezTo>
                  <a:cubicBezTo>
                    <a:pt x="187" y="5"/>
                    <a:pt x="240" y="58"/>
                    <a:pt x="240" y="122"/>
                  </a:cubicBezTo>
                  <a:cubicBezTo>
                    <a:pt x="240" y="187"/>
                    <a:pt x="187" y="239"/>
                    <a:pt x="123" y="239"/>
                  </a:cubicBezTo>
                  <a:lnTo>
                    <a:pt x="123" y="245"/>
                  </a:lnTo>
                  <a:close/>
                  <a:moveTo>
                    <a:pt x="123" y="0"/>
                  </a:moveTo>
                  <a:cubicBezTo>
                    <a:pt x="55" y="0"/>
                    <a:pt x="0" y="55"/>
                    <a:pt x="0" y="122"/>
                  </a:cubicBezTo>
                  <a:cubicBezTo>
                    <a:pt x="0" y="190"/>
                    <a:pt x="55" y="245"/>
                    <a:pt x="123" y="245"/>
                  </a:cubicBezTo>
                  <a:cubicBezTo>
                    <a:pt x="123" y="245"/>
                    <a:pt x="123" y="245"/>
                    <a:pt x="123" y="245"/>
                  </a:cubicBezTo>
                  <a:cubicBezTo>
                    <a:pt x="123" y="239"/>
                    <a:pt x="123" y="239"/>
                    <a:pt x="123" y="239"/>
                  </a:cubicBezTo>
                  <a:cubicBezTo>
                    <a:pt x="123" y="239"/>
                    <a:pt x="123" y="239"/>
                    <a:pt x="123" y="239"/>
                  </a:cubicBezTo>
                  <a:cubicBezTo>
                    <a:pt x="123" y="239"/>
                    <a:pt x="123" y="239"/>
                    <a:pt x="123" y="239"/>
                  </a:cubicBezTo>
                  <a:cubicBezTo>
                    <a:pt x="58" y="239"/>
                    <a:pt x="6" y="187"/>
                    <a:pt x="6" y="122"/>
                  </a:cubicBezTo>
                  <a:cubicBezTo>
                    <a:pt x="6" y="58"/>
                    <a:pt x="58" y="5"/>
                    <a:pt x="123" y="5"/>
                  </a:cubicBezTo>
                  <a:cubicBezTo>
                    <a:pt x="123" y="5"/>
                    <a:pt x="123" y="5"/>
                    <a:pt x="123" y="5"/>
                  </a:cubicBezTo>
                  <a:cubicBezTo>
                    <a:pt x="123" y="0"/>
                    <a:pt x="123" y="0"/>
                    <a:pt x="123"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88"/>
            <p:cNvSpPr/>
            <p:nvPr/>
          </p:nvSpPr>
          <p:spPr bwMode="auto">
            <a:xfrm>
              <a:off x="6588125" y="5570538"/>
              <a:ext cx="527050" cy="460375"/>
            </a:xfrm>
            <a:custGeom>
              <a:avLst/>
              <a:gdLst>
                <a:gd name="T0" fmla="*/ 80 w 276"/>
                <a:gd name="T1" fmla="*/ 19 h 241"/>
                <a:gd name="T2" fmla="*/ 75 w 276"/>
                <a:gd name="T3" fmla="*/ 29 h 241"/>
                <a:gd name="T4" fmla="*/ 70 w 276"/>
                <a:gd name="T5" fmla="*/ 36 h 241"/>
                <a:gd name="T6" fmla="*/ 66 w 276"/>
                <a:gd name="T7" fmla="*/ 32 h 241"/>
                <a:gd name="T8" fmla="*/ 64 w 276"/>
                <a:gd name="T9" fmla="*/ 40 h 241"/>
                <a:gd name="T10" fmla="*/ 52 w 276"/>
                <a:gd name="T11" fmla="*/ 42 h 241"/>
                <a:gd name="T12" fmla="*/ 44 w 276"/>
                <a:gd name="T13" fmla="*/ 50 h 241"/>
                <a:gd name="T14" fmla="*/ 33 w 276"/>
                <a:gd name="T15" fmla="*/ 65 h 241"/>
                <a:gd name="T16" fmla="*/ 27 w 276"/>
                <a:gd name="T17" fmla="*/ 75 h 241"/>
                <a:gd name="T18" fmla="*/ 33 w 276"/>
                <a:gd name="T19" fmla="*/ 81 h 241"/>
                <a:gd name="T20" fmla="*/ 33 w 276"/>
                <a:gd name="T21" fmla="*/ 85 h 241"/>
                <a:gd name="T22" fmla="*/ 28 w 276"/>
                <a:gd name="T23" fmla="*/ 80 h 241"/>
                <a:gd name="T24" fmla="*/ 23 w 276"/>
                <a:gd name="T25" fmla="*/ 73 h 241"/>
                <a:gd name="T26" fmla="*/ 21 w 276"/>
                <a:gd name="T27" fmla="*/ 84 h 241"/>
                <a:gd name="T28" fmla="*/ 22 w 276"/>
                <a:gd name="T29" fmla="*/ 101 h 241"/>
                <a:gd name="T30" fmla="*/ 30 w 276"/>
                <a:gd name="T31" fmla="*/ 97 h 241"/>
                <a:gd name="T32" fmla="*/ 39 w 276"/>
                <a:gd name="T33" fmla="*/ 107 h 241"/>
                <a:gd name="T34" fmla="*/ 50 w 276"/>
                <a:gd name="T35" fmla="*/ 119 h 241"/>
                <a:gd name="T36" fmla="*/ 61 w 276"/>
                <a:gd name="T37" fmla="*/ 128 h 241"/>
                <a:gd name="T38" fmla="*/ 75 w 276"/>
                <a:gd name="T39" fmla="*/ 142 h 241"/>
                <a:gd name="T40" fmla="*/ 70 w 276"/>
                <a:gd name="T41" fmla="*/ 163 h 241"/>
                <a:gd name="T42" fmla="*/ 60 w 276"/>
                <a:gd name="T43" fmla="*/ 188 h 241"/>
                <a:gd name="T44" fmla="*/ 63 w 276"/>
                <a:gd name="T45" fmla="*/ 206 h 241"/>
                <a:gd name="T46" fmla="*/ 56 w 276"/>
                <a:gd name="T47" fmla="*/ 207 h 241"/>
                <a:gd name="T48" fmla="*/ 39 w 276"/>
                <a:gd name="T49" fmla="*/ 179 h 241"/>
                <a:gd name="T50" fmla="*/ 21 w 276"/>
                <a:gd name="T51" fmla="*/ 137 h 241"/>
                <a:gd name="T52" fmla="*/ 15 w 276"/>
                <a:gd name="T53" fmla="*/ 106 h 241"/>
                <a:gd name="T54" fmla="*/ 90 w 276"/>
                <a:gd name="T55" fmla="*/ 222 h 241"/>
                <a:gd name="T56" fmla="*/ 109 w 276"/>
                <a:gd name="T57" fmla="*/ 219 h 241"/>
                <a:gd name="T58" fmla="*/ 134 w 276"/>
                <a:gd name="T59" fmla="*/ 216 h 241"/>
                <a:gd name="T60" fmla="*/ 132 w 276"/>
                <a:gd name="T61" fmla="*/ 226 h 241"/>
                <a:gd name="T62" fmla="*/ 147 w 276"/>
                <a:gd name="T63" fmla="*/ 225 h 241"/>
                <a:gd name="T64" fmla="*/ 168 w 276"/>
                <a:gd name="T65" fmla="*/ 223 h 241"/>
                <a:gd name="T66" fmla="*/ 166 w 276"/>
                <a:gd name="T67" fmla="*/ 4 h 241"/>
                <a:gd name="T68" fmla="*/ 238 w 276"/>
                <a:gd name="T69" fmla="*/ 78 h 241"/>
                <a:gd name="T70" fmla="*/ 229 w 276"/>
                <a:gd name="T71" fmla="*/ 71 h 241"/>
                <a:gd name="T72" fmla="*/ 220 w 276"/>
                <a:gd name="T73" fmla="*/ 91 h 241"/>
                <a:gd name="T74" fmla="*/ 206 w 276"/>
                <a:gd name="T75" fmla="*/ 73 h 241"/>
                <a:gd name="T76" fmla="*/ 211 w 276"/>
                <a:gd name="T77" fmla="*/ 91 h 241"/>
                <a:gd name="T78" fmla="*/ 225 w 276"/>
                <a:gd name="T79" fmla="*/ 96 h 241"/>
                <a:gd name="T80" fmla="*/ 220 w 276"/>
                <a:gd name="T81" fmla="*/ 122 h 241"/>
                <a:gd name="T82" fmla="*/ 213 w 276"/>
                <a:gd name="T83" fmla="*/ 149 h 241"/>
                <a:gd name="T84" fmla="*/ 204 w 276"/>
                <a:gd name="T85" fmla="*/ 166 h 241"/>
                <a:gd name="T86" fmla="*/ 178 w 276"/>
                <a:gd name="T87" fmla="*/ 187 h 241"/>
                <a:gd name="T88" fmla="*/ 172 w 276"/>
                <a:gd name="T89" fmla="*/ 169 h 241"/>
                <a:gd name="T90" fmla="*/ 173 w 276"/>
                <a:gd name="T91" fmla="*/ 146 h 241"/>
                <a:gd name="T92" fmla="*/ 163 w 276"/>
                <a:gd name="T93" fmla="*/ 123 h 241"/>
                <a:gd name="T94" fmla="*/ 152 w 276"/>
                <a:gd name="T95" fmla="*/ 109 h 241"/>
                <a:gd name="T96" fmla="*/ 120 w 276"/>
                <a:gd name="T97" fmla="*/ 110 h 241"/>
                <a:gd name="T98" fmla="*/ 109 w 276"/>
                <a:gd name="T99" fmla="*/ 93 h 241"/>
                <a:gd name="T100" fmla="*/ 122 w 276"/>
                <a:gd name="T101" fmla="*/ 60 h 241"/>
                <a:gd name="T102" fmla="*/ 144 w 276"/>
                <a:gd name="T103" fmla="*/ 51 h 241"/>
                <a:gd name="T104" fmla="*/ 158 w 276"/>
                <a:gd name="T105" fmla="*/ 57 h 241"/>
                <a:gd name="T106" fmla="*/ 177 w 276"/>
                <a:gd name="T107" fmla="*/ 57 h 241"/>
                <a:gd name="T108" fmla="*/ 196 w 276"/>
                <a:gd name="T109" fmla="*/ 54 h 241"/>
                <a:gd name="T110" fmla="*/ 179 w 276"/>
                <a:gd name="T111" fmla="*/ 46 h 241"/>
                <a:gd name="T112" fmla="*/ 177 w 276"/>
                <a:gd name="T113" fmla="*/ 39 h 241"/>
                <a:gd name="T114" fmla="*/ 154 w 276"/>
                <a:gd name="T115" fmla="*/ 40 h 241"/>
                <a:gd name="T116" fmla="*/ 134 w 276"/>
                <a:gd name="T117" fmla="*/ 46 h 241"/>
                <a:gd name="T118" fmla="*/ 131 w 276"/>
                <a:gd name="T119" fmla="*/ 26 h 241"/>
                <a:gd name="T120" fmla="*/ 116 w 276"/>
                <a:gd name="T121" fmla="*/ 14 h 241"/>
                <a:gd name="T122" fmla="*/ 132 w 276"/>
                <a:gd name="T123" fmla="*/ 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241">
                  <a:moveTo>
                    <a:pt x="112" y="1"/>
                  </a:moveTo>
                  <a:cubicBezTo>
                    <a:pt x="112" y="1"/>
                    <a:pt x="71" y="7"/>
                    <a:pt x="43" y="39"/>
                  </a:cubicBezTo>
                  <a:cubicBezTo>
                    <a:pt x="43" y="39"/>
                    <a:pt x="65" y="16"/>
                    <a:pt x="78" y="16"/>
                  </a:cubicBezTo>
                  <a:cubicBezTo>
                    <a:pt x="81" y="18"/>
                    <a:pt x="81" y="18"/>
                    <a:pt x="81" y="18"/>
                  </a:cubicBezTo>
                  <a:cubicBezTo>
                    <a:pt x="81" y="18"/>
                    <a:pt x="80" y="19"/>
                    <a:pt x="80" y="19"/>
                  </a:cubicBezTo>
                  <a:cubicBezTo>
                    <a:pt x="79" y="20"/>
                    <a:pt x="78" y="22"/>
                    <a:pt x="78" y="22"/>
                  </a:cubicBezTo>
                  <a:cubicBezTo>
                    <a:pt x="78" y="23"/>
                    <a:pt x="78" y="25"/>
                    <a:pt x="78" y="25"/>
                  </a:cubicBezTo>
                  <a:cubicBezTo>
                    <a:pt x="77" y="26"/>
                    <a:pt x="77" y="26"/>
                    <a:pt x="77" y="26"/>
                  </a:cubicBezTo>
                  <a:cubicBezTo>
                    <a:pt x="77" y="26"/>
                    <a:pt x="76" y="27"/>
                    <a:pt x="76" y="27"/>
                  </a:cubicBezTo>
                  <a:cubicBezTo>
                    <a:pt x="75" y="27"/>
                    <a:pt x="75" y="28"/>
                    <a:pt x="75" y="29"/>
                  </a:cubicBezTo>
                  <a:cubicBezTo>
                    <a:pt x="75" y="30"/>
                    <a:pt x="75" y="31"/>
                    <a:pt x="75" y="31"/>
                  </a:cubicBezTo>
                  <a:cubicBezTo>
                    <a:pt x="75" y="33"/>
                    <a:pt x="75" y="33"/>
                    <a:pt x="75" y="33"/>
                  </a:cubicBezTo>
                  <a:cubicBezTo>
                    <a:pt x="74" y="35"/>
                    <a:pt x="74" y="35"/>
                    <a:pt x="74" y="35"/>
                  </a:cubicBezTo>
                  <a:cubicBezTo>
                    <a:pt x="73" y="36"/>
                    <a:pt x="73" y="36"/>
                    <a:pt x="73" y="36"/>
                  </a:cubicBezTo>
                  <a:cubicBezTo>
                    <a:pt x="73" y="36"/>
                    <a:pt x="71" y="36"/>
                    <a:pt x="70" y="36"/>
                  </a:cubicBezTo>
                  <a:cubicBezTo>
                    <a:pt x="69" y="35"/>
                    <a:pt x="69" y="34"/>
                    <a:pt x="69" y="34"/>
                  </a:cubicBezTo>
                  <a:cubicBezTo>
                    <a:pt x="71" y="32"/>
                    <a:pt x="71" y="32"/>
                    <a:pt x="71" y="32"/>
                  </a:cubicBezTo>
                  <a:cubicBezTo>
                    <a:pt x="71" y="32"/>
                    <a:pt x="71" y="32"/>
                    <a:pt x="71" y="31"/>
                  </a:cubicBezTo>
                  <a:cubicBezTo>
                    <a:pt x="70" y="31"/>
                    <a:pt x="70" y="29"/>
                    <a:pt x="69" y="30"/>
                  </a:cubicBezTo>
                  <a:cubicBezTo>
                    <a:pt x="67" y="30"/>
                    <a:pt x="66" y="32"/>
                    <a:pt x="66" y="32"/>
                  </a:cubicBezTo>
                  <a:cubicBezTo>
                    <a:pt x="63" y="33"/>
                    <a:pt x="63" y="33"/>
                    <a:pt x="63" y="33"/>
                  </a:cubicBezTo>
                  <a:cubicBezTo>
                    <a:pt x="63" y="33"/>
                    <a:pt x="62" y="36"/>
                    <a:pt x="63" y="36"/>
                  </a:cubicBezTo>
                  <a:cubicBezTo>
                    <a:pt x="63" y="36"/>
                    <a:pt x="64" y="36"/>
                    <a:pt x="64" y="36"/>
                  </a:cubicBezTo>
                  <a:cubicBezTo>
                    <a:pt x="64" y="36"/>
                    <a:pt x="65" y="37"/>
                    <a:pt x="65" y="38"/>
                  </a:cubicBezTo>
                  <a:cubicBezTo>
                    <a:pt x="65" y="38"/>
                    <a:pt x="64" y="40"/>
                    <a:pt x="64" y="40"/>
                  </a:cubicBezTo>
                  <a:cubicBezTo>
                    <a:pt x="64" y="40"/>
                    <a:pt x="64" y="41"/>
                    <a:pt x="62" y="40"/>
                  </a:cubicBezTo>
                  <a:cubicBezTo>
                    <a:pt x="61" y="40"/>
                    <a:pt x="59" y="40"/>
                    <a:pt x="59" y="39"/>
                  </a:cubicBezTo>
                  <a:cubicBezTo>
                    <a:pt x="58" y="39"/>
                    <a:pt x="57" y="39"/>
                    <a:pt x="56" y="39"/>
                  </a:cubicBezTo>
                  <a:cubicBezTo>
                    <a:pt x="55" y="39"/>
                    <a:pt x="55" y="40"/>
                    <a:pt x="55" y="40"/>
                  </a:cubicBezTo>
                  <a:cubicBezTo>
                    <a:pt x="55" y="40"/>
                    <a:pt x="52" y="42"/>
                    <a:pt x="52" y="42"/>
                  </a:cubicBezTo>
                  <a:cubicBezTo>
                    <a:pt x="52" y="42"/>
                    <a:pt x="51" y="43"/>
                    <a:pt x="51" y="43"/>
                  </a:cubicBezTo>
                  <a:cubicBezTo>
                    <a:pt x="51" y="44"/>
                    <a:pt x="50" y="46"/>
                    <a:pt x="50" y="46"/>
                  </a:cubicBezTo>
                  <a:cubicBezTo>
                    <a:pt x="50" y="46"/>
                    <a:pt x="49" y="47"/>
                    <a:pt x="47" y="47"/>
                  </a:cubicBezTo>
                  <a:cubicBezTo>
                    <a:pt x="45" y="48"/>
                    <a:pt x="45" y="48"/>
                    <a:pt x="45" y="48"/>
                  </a:cubicBezTo>
                  <a:cubicBezTo>
                    <a:pt x="44" y="50"/>
                    <a:pt x="44" y="50"/>
                    <a:pt x="44" y="50"/>
                  </a:cubicBezTo>
                  <a:cubicBezTo>
                    <a:pt x="44" y="50"/>
                    <a:pt x="42" y="51"/>
                    <a:pt x="42" y="52"/>
                  </a:cubicBezTo>
                  <a:cubicBezTo>
                    <a:pt x="41" y="54"/>
                    <a:pt x="38" y="56"/>
                    <a:pt x="37" y="56"/>
                  </a:cubicBezTo>
                  <a:cubicBezTo>
                    <a:pt x="37" y="56"/>
                    <a:pt x="36" y="57"/>
                    <a:pt x="35" y="59"/>
                  </a:cubicBezTo>
                  <a:cubicBezTo>
                    <a:pt x="35" y="60"/>
                    <a:pt x="35" y="61"/>
                    <a:pt x="34" y="62"/>
                  </a:cubicBezTo>
                  <a:cubicBezTo>
                    <a:pt x="34" y="62"/>
                    <a:pt x="33" y="64"/>
                    <a:pt x="33" y="65"/>
                  </a:cubicBezTo>
                  <a:cubicBezTo>
                    <a:pt x="33" y="66"/>
                    <a:pt x="33" y="68"/>
                    <a:pt x="32" y="68"/>
                  </a:cubicBezTo>
                  <a:cubicBezTo>
                    <a:pt x="31" y="68"/>
                    <a:pt x="31" y="69"/>
                    <a:pt x="30" y="69"/>
                  </a:cubicBezTo>
                  <a:cubicBezTo>
                    <a:pt x="30" y="70"/>
                    <a:pt x="27" y="70"/>
                    <a:pt x="26" y="71"/>
                  </a:cubicBezTo>
                  <a:cubicBezTo>
                    <a:pt x="25" y="72"/>
                    <a:pt x="25" y="73"/>
                    <a:pt x="25" y="73"/>
                  </a:cubicBezTo>
                  <a:cubicBezTo>
                    <a:pt x="25" y="74"/>
                    <a:pt x="26" y="75"/>
                    <a:pt x="27" y="75"/>
                  </a:cubicBezTo>
                  <a:cubicBezTo>
                    <a:pt x="27" y="75"/>
                    <a:pt x="28" y="75"/>
                    <a:pt x="28" y="75"/>
                  </a:cubicBezTo>
                  <a:cubicBezTo>
                    <a:pt x="28" y="75"/>
                    <a:pt x="29" y="77"/>
                    <a:pt x="29" y="78"/>
                  </a:cubicBezTo>
                  <a:cubicBezTo>
                    <a:pt x="29" y="78"/>
                    <a:pt x="28" y="80"/>
                    <a:pt x="29" y="80"/>
                  </a:cubicBezTo>
                  <a:cubicBezTo>
                    <a:pt x="29" y="80"/>
                    <a:pt x="31" y="81"/>
                    <a:pt x="31" y="81"/>
                  </a:cubicBezTo>
                  <a:cubicBezTo>
                    <a:pt x="33" y="81"/>
                    <a:pt x="33" y="81"/>
                    <a:pt x="33" y="81"/>
                  </a:cubicBezTo>
                  <a:cubicBezTo>
                    <a:pt x="35" y="83"/>
                    <a:pt x="35" y="83"/>
                    <a:pt x="35" y="83"/>
                  </a:cubicBezTo>
                  <a:cubicBezTo>
                    <a:pt x="36" y="83"/>
                    <a:pt x="36" y="83"/>
                    <a:pt x="36" y="83"/>
                  </a:cubicBezTo>
                  <a:cubicBezTo>
                    <a:pt x="36" y="83"/>
                    <a:pt x="36" y="85"/>
                    <a:pt x="35" y="85"/>
                  </a:cubicBezTo>
                  <a:cubicBezTo>
                    <a:pt x="35" y="85"/>
                    <a:pt x="35" y="86"/>
                    <a:pt x="34" y="86"/>
                  </a:cubicBezTo>
                  <a:cubicBezTo>
                    <a:pt x="34" y="86"/>
                    <a:pt x="34" y="86"/>
                    <a:pt x="33" y="85"/>
                  </a:cubicBezTo>
                  <a:cubicBezTo>
                    <a:pt x="33" y="84"/>
                    <a:pt x="33" y="84"/>
                    <a:pt x="32" y="84"/>
                  </a:cubicBezTo>
                  <a:cubicBezTo>
                    <a:pt x="31" y="83"/>
                    <a:pt x="30" y="84"/>
                    <a:pt x="30" y="84"/>
                  </a:cubicBezTo>
                  <a:cubicBezTo>
                    <a:pt x="29" y="84"/>
                    <a:pt x="29" y="84"/>
                    <a:pt x="28" y="83"/>
                  </a:cubicBezTo>
                  <a:cubicBezTo>
                    <a:pt x="27" y="82"/>
                    <a:pt x="27" y="84"/>
                    <a:pt x="27" y="82"/>
                  </a:cubicBezTo>
                  <a:cubicBezTo>
                    <a:pt x="27" y="81"/>
                    <a:pt x="28" y="80"/>
                    <a:pt x="28" y="80"/>
                  </a:cubicBezTo>
                  <a:cubicBezTo>
                    <a:pt x="27" y="79"/>
                    <a:pt x="27" y="78"/>
                    <a:pt x="26" y="78"/>
                  </a:cubicBezTo>
                  <a:cubicBezTo>
                    <a:pt x="25" y="78"/>
                    <a:pt x="26" y="79"/>
                    <a:pt x="25" y="78"/>
                  </a:cubicBezTo>
                  <a:cubicBezTo>
                    <a:pt x="25" y="77"/>
                    <a:pt x="24" y="76"/>
                    <a:pt x="24" y="77"/>
                  </a:cubicBezTo>
                  <a:cubicBezTo>
                    <a:pt x="23" y="77"/>
                    <a:pt x="23" y="77"/>
                    <a:pt x="23" y="76"/>
                  </a:cubicBezTo>
                  <a:cubicBezTo>
                    <a:pt x="23" y="76"/>
                    <a:pt x="23" y="74"/>
                    <a:pt x="23" y="73"/>
                  </a:cubicBezTo>
                  <a:cubicBezTo>
                    <a:pt x="23" y="73"/>
                    <a:pt x="24" y="72"/>
                    <a:pt x="24" y="71"/>
                  </a:cubicBezTo>
                  <a:cubicBezTo>
                    <a:pt x="24" y="70"/>
                    <a:pt x="24" y="67"/>
                    <a:pt x="24" y="67"/>
                  </a:cubicBezTo>
                  <a:cubicBezTo>
                    <a:pt x="24" y="67"/>
                    <a:pt x="20" y="74"/>
                    <a:pt x="19" y="80"/>
                  </a:cubicBezTo>
                  <a:cubicBezTo>
                    <a:pt x="19" y="80"/>
                    <a:pt x="21" y="80"/>
                    <a:pt x="21" y="81"/>
                  </a:cubicBezTo>
                  <a:cubicBezTo>
                    <a:pt x="21" y="82"/>
                    <a:pt x="21" y="83"/>
                    <a:pt x="21" y="84"/>
                  </a:cubicBezTo>
                  <a:cubicBezTo>
                    <a:pt x="21" y="85"/>
                    <a:pt x="21" y="84"/>
                    <a:pt x="21" y="87"/>
                  </a:cubicBezTo>
                  <a:cubicBezTo>
                    <a:pt x="21" y="90"/>
                    <a:pt x="21" y="91"/>
                    <a:pt x="21" y="92"/>
                  </a:cubicBezTo>
                  <a:cubicBezTo>
                    <a:pt x="21" y="93"/>
                    <a:pt x="20" y="94"/>
                    <a:pt x="20" y="95"/>
                  </a:cubicBezTo>
                  <a:cubicBezTo>
                    <a:pt x="20" y="97"/>
                    <a:pt x="21" y="99"/>
                    <a:pt x="21" y="100"/>
                  </a:cubicBezTo>
                  <a:cubicBezTo>
                    <a:pt x="21" y="100"/>
                    <a:pt x="21" y="101"/>
                    <a:pt x="22" y="101"/>
                  </a:cubicBezTo>
                  <a:cubicBezTo>
                    <a:pt x="22" y="102"/>
                    <a:pt x="21" y="104"/>
                    <a:pt x="22" y="102"/>
                  </a:cubicBezTo>
                  <a:cubicBezTo>
                    <a:pt x="24" y="100"/>
                    <a:pt x="24" y="99"/>
                    <a:pt x="24" y="99"/>
                  </a:cubicBezTo>
                  <a:cubicBezTo>
                    <a:pt x="25" y="97"/>
                    <a:pt x="25" y="97"/>
                    <a:pt x="25" y="97"/>
                  </a:cubicBezTo>
                  <a:cubicBezTo>
                    <a:pt x="25" y="97"/>
                    <a:pt x="25" y="96"/>
                    <a:pt x="27" y="96"/>
                  </a:cubicBezTo>
                  <a:cubicBezTo>
                    <a:pt x="29" y="97"/>
                    <a:pt x="29" y="96"/>
                    <a:pt x="30" y="97"/>
                  </a:cubicBezTo>
                  <a:cubicBezTo>
                    <a:pt x="30" y="98"/>
                    <a:pt x="29" y="100"/>
                    <a:pt x="30" y="100"/>
                  </a:cubicBezTo>
                  <a:cubicBezTo>
                    <a:pt x="31" y="100"/>
                    <a:pt x="34" y="99"/>
                    <a:pt x="35" y="99"/>
                  </a:cubicBezTo>
                  <a:cubicBezTo>
                    <a:pt x="35" y="99"/>
                    <a:pt x="36" y="99"/>
                    <a:pt x="37" y="101"/>
                  </a:cubicBezTo>
                  <a:cubicBezTo>
                    <a:pt x="37" y="102"/>
                    <a:pt x="38" y="104"/>
                    <a:pt x="38" y="104"/>
                  </a:cubicBezTo>
                  <a:cubicBezTo>
                    <a:pt x="39" y="105"/>
                    <a:pt x="39" y="106"/>
                    <a:pt x="39" y="107"/>
                  </a:cubicBezTo>
                  <a:cubicBezTo>
                    <a:pt x="40" y="109"/>
                    <a:pt x="42" y="109"/>
                    <a:pt x="43" y="109"/>
                  </a:cubicBezTo>
                  <a:cubicBezTo>
                    <a:pt x="43" y="109"/>
                    <a:pt x="46" y="110"/>
                    <a:pt x="47" y="110"/>
                  </a:cubicBezTo>
                  <a:cubicBezTo>
                    <a:pt x="48" y="110"/>
                    <a:pt x="47" y="112"/>
                    <a:pt x="48" y="112"/>
                  </a:cubicBezTo>
                  <a:cubicBezTo>
                    <a:pt x="50" y="112"/>
                    <a:pt x="50" y="115"/>
                    <a:pt x="50" y="115"/>
                  </a:cubicBezTo>
                  <a:cubicBezTo>
                    <a:pt x="50" y="115"/>
                    <a:pt x="51" y="118"/>
                    <a:pt x="50" y="119"/>
                  </a:cubicBezTo>
                  <a:cubicBezTo>
                    <a:pt x="50" y="120"/>
                    <a:pt x="50" y="121"/>
                    <a:pt x="51" y="121"/>
                  </a:cubicBezTo>
                  <a:cubicBezTo>
                    <a:pt x="52" y="121"/>
                    <a:pt x="54" y="122"/>
                    <a:pt x="54" y="122"/>
                  </a:cubicBezTo>
                  <a:cubicBezTo>
                    <a:pt x="54" y="122"/>
                    <a:pt x="53" y="123"/>
                    <a:pt x="55" y="124"/>
                  </a:cubicBezTo>
                  <a:cubicBezTo>
                    <a:pt x="57" y="125"/>
                    <a:pt x="59" y="126"/>
                    <a:pt x="60" y="126"/>
                  </a:cubicBezTo>
                  <a:cubicBezTo>
                    <a:pt x="60" y="126"/>
                    <a:pt x="59" y="128"/>
                    <a:pt x="61" y="128"/>
                  </a:cubicBezTo>
                  <a:cubicBezTo>
                    <a:pt x="63" y="128"/>
                    <a:pt x="66" y="127"/>
                    <a:pt x="67" y="128"/>
                  </a:cubicBezTo>
                  <a:cubicBezTo>
                    <a:pt x="68" y="129"/>
                    <a:pt x="67" y="131"/>
                    <a:pt x="70" y="132"/>
                  </a:cubicBezTo>
                  <a:cubicBezTo>
                    <a:pt x="73" y="134"/>
                    <a:pt x="74" y="135"/>
                    <a:pt x="75" y="135"/>
                  </a:cubicBezTo>
                  <a:cubicBezTo>
                    <a:pt x="75" y="135"/>
                    <a:pt x="77" y="135"/>
                    <a:pt x="76" y="137"/>
                  </a:cubicBezTo>
                  <a:cubicBezTo>
                    <a:pt x="76" y="140"/>
                    <a:pt x="76" y="141"/>
                    <a:pt x="75" y="142"/>
                  </a:cubicBezTo>
                  <a:cubicBezTo>
                    <a:pt x="73" y="143"/>
                    <a:pt x="72" y="146"/>
                    <a:pt x="71" y="147"/>
                  </a:cubicBezTo>
                  <a:cubicBezTo>
                    <a:pt x="71" y="148"/>
                    <a:pt x="70" y="150"/>
                    <a:pt x="71" y="151"/>
                  </a:cubicBezTo>
                  <a:cubicBezTo>
                    <a:pt x="71" y="153"/>
                    <a:pt x="72" y="154"/>
                    <a:pt x="72" y="155"/>
                  </a:cubicBezTo>
                  <a:cubicBezTo>
                    <a:pt x="72" y="156"/>
                    <a:pt x="73" y="159"/>
                    <a:pt x="72" y="160"/>
                  </a:cubicBezTo>
                  <a:cubicBezTo>
                    <a:pt x="71" y="161"/>
                    <a:pt x="70" y="163"/>
                    <a:pt x="70" y="163"/>
                  </a:cubicBezTo>
                  <a:cubicBezTo>
                    <a:pt x="70" y="163"/>
                    <a:pt x="72" y="165"/>
                    <a:pt x="71" y="166"/>
                  </a:cubicBezTo>
                  <a:cubicBezTo>
                    <a:pt x="69" y="168"/>
                    <a:pt x="67" y="170"/>
                    <a:pt x="66" y="170"/>
                  </a:cubicBezTo>
                  <a:cubicBezTo>
                    <a:pt x="65" y="170"/>
                    <a:pt x="63" y="172"/>
                    <a:pt x="63" y="172"/>
                  </a:cubicBezTo>
                  <a:cubicBezTo>
                    <a:pt x="63" y="172"/>
                    <a:pt x="63" y="177"/>
                    <a:pt x="63" y="178"/>
                  </a:cubicBezTo>
                  <a:cubicBezTo>
                    <a:pt x="62" y="179"/>
                    <a:pt x="58" y="186"/>
                    <a:pt x="60" y="188"/>
                  </a:cubicBezTo>
                  <a:cubicBezTo>
                    <a:pt x="61" y="190"/>
                    <a:pt x="61" y="192"/>
                    <a:pt x="61" y="193"/>
                  </a:cubicBezTo>
                  <a:cubicBezTo>
                    <a:pt x="61" y="194"/>
                    <a:pt x="60" y="194"/>
                    <a:pt x="60" y="195"/>
                  </a:cubicBezTo>
                  <a:cubicBezTo>
                    <a:pt x="59" y="196"/>
                    <a:pt x="56" y="195"/>
                    <a:pt x="58" y="197"/>
                  </a:cubicBezTo>
                  <a:cubicBezTo>
                    <a:pt x="60" y="200"/>
                    <a:pt x="61" y="201"/>
                    <a:pt x="62" y="202"/>
                  </a:cubicBezTo>
                  <a:cubicBezTo>
                    <a:pt x="62" y="204"/>
                    <a:pt x="62" y="204"/>
                    <a:pt x="63" y="206"/>
                  </a:cubicBezTo>
                  <a:cubicBezTo>
                    <a:pt x="64" y="207"/>
                    <a:pt x="65" y="209"/>
                    <a:pt x="66" y="210"/>
                  </a:cubicBezTo>
                  <a:cubicBezTo>
                    <a:pt x="68" y="211"/>
                    <a:pt x="69" y="212"/>
                    <a:pt x="69" y="213"/>
                  </a:cubicBezTo>
                  <a:cubicBezTo>
                    <a:pt x="69" y="214"/>
                    <a:pt x="72" y="217"/>
                    <a:pt x="68" y="215"/>
                  </a:cubicBezTo>
                  <a:cubicBezTo>
                    <a:pt x="65" y="213"/>
                    <a:pt x="68" y="215"/>
                    <a:pt x="64" y="211"/>
                  </a:cubicBezTo>
                  <a:cubicBezTo>
                    <a:pt x="59" y="208"/>
                    <a:pt x="58" y="209"/>
                    <a:pt x="56" y="207"/>
                  </a:cubicBezTo>
                  <a:cubicBezTo>
                    <a:pt x="55" y="205"/>
                    <a:pt x="57" y="213"/>
                    <a:pt x="54" y="203"/>
                  </a:cubicBezTo>
                  <a:cubicBezTo>
                    <a:pt x="50" y="194"/>
                    <a:pt x="49" y="195"/>
                    <a:pt x="48" y="193"/>
                  </a:cubicBezTo>
                  <a:cubicBezTo>
                    <a:pt x="48" y="191"/>
                    <a:pt x="48" y="193"/>
                    <a:pt x="46" y="188"/>
                  </a:cubicBezTo>
                  <a:cubicBezTo>
                    <a:pt x="43" y="184"/>
                    <a:pt x="45" y="187"/>
                    <a:pt x="43" y="184"/>
                  </a:cubicBezTo>
                  <a:cubicBezTo>
                    <a:pt x="41" y="181"/>
                    <a:pt x="41" y="185"/>
                    <a:pt x="39" y="179"/>
                  </a:cubicBezTo>
                  <a:cubicBezTo>
                    <a:pt x="38" y="174"/>
                    <a:pt x="38" y="178"/>
                    <a:pt x="37" y="171"/>
                  </a:cubicBezTo>
                  <a:cubicBezTo>
                    <a:pt x="35" y="165"/>
                    <a:pt x="38" y="165"/>
                    <a:pt x="34" y="162"/>
                  </a:cubicBezTo>
                  <a:cubicBezTo>
                    <a:pt x="31" y="159"/>
                    <a:pt x="31" y="161"/>
                    <a:pt x="30" y="158"/>
                  </a:cubicBezTo>
                  <a:cubicBezTo>
                    <a:pt x="29" y="156"/>
                    <a:pt x="30" y="158"/>
                    <a:pt x="27" y="153"/>
                  </a:cubicBezTo>
                  <a:cubicBezTo>
                    <a:pt x="24" y="148"/>
                    <a:pt x="20" y="146"/>
                    <a:pt x="21" y="137"/>
                  </a:cubicBezTo>
                  <a:cubicBezTo>
                    <a:pt x="21" y="128"/>
                    <a:pt x="21" y="126"/>
                    <a:pt x="21" y="126"/>
                  </a:cubicBezTo>
                  <a:cubicBezTo>
                    <a:pt x="21" y="126"/>
                    <a:pt x="16" y="123"/>
                    <a:pt x="18" y="118"/>
                  </a:cubicBezTo>
                  <a:cubicBezTo>
                    <a:pt x="19" y="112"/>
                    <a:pt x="20" y="114"/>
                    <a:pt x="19" y="112"/>
                  </a:cubicBezTo>
                  <a:cubicBezTo>
                    <a:pt x="19" y="111"/>
                    <a:pt x="18" y="111"/>
                    <a:pt x="17" y="109"/>
                  </a:cubicBezTo>
                  <a:cubicBezTo>
                    <a:pt x="15" y="107"/>
                    <a:pt x="15" y="107"/>
                    <a:pt x="15" y="106"/>
                  </a:cubicBezTo>
                  <a:cubicBezTo>
                    <a:pt x="14" y="104"/>
                    <a:pt x="14" y="102"/>
                    <a:pt x="14" y="102"/>
                  </a:cubicBezTo>
                  <a:cubicBezTo>
                    <a:pt x="12" y="103"/>
                    <a:pt x="12" y="103"/>
                    <a:pt x="12" y="103"/>
                  </a:cubicBezTo>
                  <a:cubicBezTo>
                    <a:pt x="12" y="103"/>
                    <a:pt x="0" y="221"/>
                    <a:pt x="118" y="238"/>
                  </a:cubicBezTo>
                  <a:cubicBezTo>
                    <a:pt x="118" y="238"/>
                    <a:pt x="91" y="232"/>
                    <a:pt x="89" y="227"/>
                  </a:cubicBezTo>
                  <a:cubicBezTo>
                    <a:pt x="89" y="227"/>
                    <a:pt x="88" y="222"/>
                    <a:pt x="90" y="222"/>
                  </a:cubicBezTo>
                  <a:cubicBezTo>
                    <a:pt x="91" y="222"/>
                    <a:pt x="92" y="223"/>
                    <a:pt x="94" y="221"/>
                  </a:cubicBezTo>
                  <a:cubicBezTo>
                    <a:pt x="96" y="220"/>
                    <a:pt x="98" y="218"/>
                    <a:pt x="98" y="218"/>
                  </a:cubicBezTo>
                  <a:cubicBezTo>
                    <a:pt x="98" y="221"/>
                    <a:pt x="98" y="221"/>
                    <a:pt x="98" y="221"/>
                  </a:cubicBezTo>
                  <a:cubicBezTo>
                    <a:pt x="98" y="221"/>
                    <a:pt x="96" y="221"/>
                    <a:pt x="102" y="220"/>
                  </a:cubicBezTo>
                  <a:cubicBezTo>
                    <a:pt x="107" y="219"/>
                    <a:pt x="107" y="220"/>
                    <a:pt x="109" y="219"/>
                  </a:cubicBezTo>
                  <a:cubicBezTo>
                    <a:pt x="111" y="218"/>
                    <a:pt x="113" y="214"/>
                    <a:pt x="114" y="216"/>
                  </a:cubicBezTo>
                  <a:cubicBezTo>
                    <a:pt x="115" y="219"/>
                    <a:pt x="113" y="218"/>
                    <a:pt x="115" y="219"/>
                  </a:cubicBezTo>
                  <a:cubicBezTo>
                    <a:pt x="118" y="220"/>
                    <a:pt x="123" y="218"/>
                    <a:pt x="123" y="218"/>
                  </a:cubicBezTo>
                  <a:cubicBezTo>
                    <a:pt x="123" y="218"/>
                    <a:pt x="131" y="219"/>
                    <a:pt x="132" y="218"/>
                  </a:cubicBezTo>
                  <a:cubicBezTo>
                    <a:pt x="132" y="217"/>
                    <a:pt x="132" y="216"/>
                    <a:pt x="134" y="216"/>
                  </a:cubicBezTo>
                  <a:cubicBezTo>
                    <a:pt x="135" y="216"/>
                    <a:pt x="136" y="219"/>
                    <a:pt x="136" y="219"/>
                  </a:cubicBezTo>
                  <a:cubicBezTo>
                    <a:pt x="132" y="221"/>
                    <a:pt x="132" y="221"/>
                    <a:pt x="132" y="221"/>
                  </a:cubicBezTo>
                  <a:cubicBezTo>
                    <a:pt x="127" y="224"/>
                    <a:pt x="127" y="224"/>
                    <a:pt x="127" y="224"/>
                  </a:cubicBezTo>
                  <a:cubicBezTo>
                    <a:pt x="127" y="224"/>
                    <a:pt x="125" y="225"/>
                    <a:pt x="127" y="226"/>
                  </a:cubicBezTo>
                  <a:cubicBezTo>
                    <a:pt x="129" y="226"/>
                    <a:pt x="130" y="226"/>
                    <a:pt x="132" y="226"/>
                  </a:cubicBezTo>
                  <a:cubicBezTo>
                    <a:pt x="134" y="227"/>
                    <a:pt x="138" y="230"/>
                    <a:pt x="140" y="228"/>
                  </a:cubicBezTo>
                  <a:cubicBezTo>
                    <a:pt x="141" y="226"/>
                    <a:pt x="141" y="226"/>
                    <a:pt x="142" y="224"/>
                  </a:cubicBezTo>
                  <a:cubicBezTo>
                    <a:pt x="143" y="223"/>
                    <a:pt x="142" y="221"/>
                    <a:pt x="144" y="221"/>
                  </a:cubicBezTo>
                  <a:cubicBezTo>
                    <a:pt x="146" y="221"/>
                    <a:pt x="148" y="222"/>
                    <a:pt x="148" y="222"/>
                  </a:cubicBezTo>
                  <a:cubicBezTo>
                    <a:pt x="147" y="225"/>
                    <a:pt x="147" y="225"/>
                    <a:pt x="147" y="225"/>
                  </a:cubicBezTo>
                  <a:cubicBezTo>
                    <a:pt x="147" y="225"/>
                    <a:pt x="150" y="225"/>
                    <a:pt x="151" y="225"/>
                  </a:cubicBezTo>
                  <a:cubicBezTo>
                    <a:pt x="153" y="225"/>
                    <a:pt x="153" y="227"/>
                    <a:pt x="155" y="225"/>
                  </a:cubicBezTo>
                  <a:cubicBezTo>
                    <a:pt x="157" y="223"/>
                    <a:pt x="157" y="223"/>
                    <a:pt x="159" y="223"/>
                  </a:cubicBezTo>
                  <a:cubicBezTo>
                    <a:pt x="161" y="223"/>
                    <a:pt x="164" y="222"/>
                    <a:pt x="165" y="222"/>
                  </a:cubicBezTo>
                  <a:cubicBezTo>
                    <a:pt x="166" y="223"/>
                    <a:pt x="167" y="223"/>
                    <a:pt x="168" y="223"/>
                  </a:cubicBezTo>
                  <a:cubicBezTo>
                    <a:pt x="169" y="223"/>
                    <a:pt x="173" y="226"/>
                    <a:pt x="174" y="225"/>
                  </a:cubicBezTo>
                  <a:cubicBezTo>
                    <a:pt x="175" y="225"/>
                    <a:pt x="180" y="225"/>
                    <a:pt x="180" y="225"/>
                  </a:cubicBezTo>
                  <a:cubicBezTo>
                    <a:pt x="180" y="225"/>
                    <a:pt x="166" y="238"/>
                    <a:pt x="137" y="238"/>
                  </a:cubicBezTo>
                  <a:cubicBezTo>
                    <a:pt x="137" y="238"/>
                    <a:pt x="202" y="241"/>
                    <a:pt x="239" y="178"/>
                  </a:cubicBezTo>
                  <a:cubicBezTo>
                    <a:pt x="276" y="114"/>
                    <a:pt x="250" y="32"/>
                    <a:pt x="166" y="4"/>
                  </a:cubicBezTo>
                  <a:cubicBezTo>
                    <a:pt x="166" y="4"/>
                    <a:pt x="229" y="27"/>
                    <a:pt x="246" y="87"/>
                  </a:cubicBezTo>
                  <a:cubicBezTo>
                    <a:pt x="245" y="88"/>
                    <a:pt x="245" y="88"/>
                    <a:pt x="245" y="88"/>
                  </a:cubicBezTo>
                  <a:cubicBezTo>
                    <a:pt x="243" y="87"/>
                    <a:pt x="243" y="87"/>
                    <a:pt x="242" y="85"/>
                  </a:cubicBezTo>
                  <a:cubicBezTo>
                    <a:pt x="241" y="82"/>
                    <a:pt x="242" y="82"/>
                    <a:pt x="241" y="80"/>
                  </a:cubicBezTo>
                  <a:cubicBezTo>
                    <a:pt x="239" y="78"/>
                    <a:pt x="240" y="80"/>
                    <a:pt x="238" y="78"/>
                  </a:cubicBezTo>
                  <a:cubicBezTo>
                    <a:pt x="237" y="76"/>
                    <a:pt x="237" y="76"/>
                    <a:pt x="236" y="75"/>
                  </a:cubicBezTo>
                  <a:cubicBezTo>
                    <a:pt x="234" y="74"/>
                    <a:pt x="233" y="70"/>
                    <a:pt x="232" y="69"/>
                  </a:cubicBezTo>
                  <a:cubicBezTo>
                    <a:pt x="232" y="68"/>
                    <a:pt x="229" y="68"/>
                    <a:pt x="228" y="68"/>
                  </a:cubicBezTo>
                  <a:cubicBezTo>
                    <a:pt x="227" y="67"/>
                    <a:pt x="227" y="66"/>
                    <a:pt x="227" y="67"/>
                  </a:cubicBezTo>
                  <a:cubicBezTo>
                    <a:pt x="226" y="69"/>
                    <a:pt x="229" y="71"/>
                    <a:pt x="229" y="71"/>
                  </a:cubicBezTo>
                  <a:cubicBezTo>
                    <a:pt x="229" y="75"/>
                    <a:pt x="229" y="75"/>
                    <a:pt x="229" y="75"/>
                  </a:cubicBezTo>
                  <a:cubicBezTo>
                    <a:pt x="229" y="75"/>
                    <a:pt x="230" y="80"/>
                    <a:pt x="230" y="81"/>
                  </a:cubicBezTo>
                  <a:cubicBezTo>
                    <a:pt x="230" y="82"/>
                    <a:pt x="229" y="85"/>
                    <a:pt x="229" y="85"/>
                  </a:cubicBezTo>
                  <a:cubicBezTo>
                    <a:pt x="229" y="85"/>
                    <a:pt x="228" y="88"/>
                    <a:pt x="227" y="89"/>
                  </a:cubicBezTo>
                  <a:cubicBezTo>
                    <a:pt x="226" y="89"/>
                    <a:pt x="220" y="91"/>
                    <a:pt x="220" y="91"/>
                  </a:cubicBezTo>
                  <a:cubicBezTo>
                    <a:pt x="220" y="91"/>
                    <a:pt x="218" y="88"/>
                    <a:pt x="216" y="86"/>
                  </a:cubicBezTo>
                  <a:cubicBezTo>
                    <a:pt x="215" y="84"/>
                    <a:pt x="212" y="84"/>
                    <a:pt x="211" y="83"/>
                  </a:cubicBezTo>
                  <a:cubicBezTo>
                    <a:pt x="211" y="82"/>
                    <a:pt x="212" y="80"/>
                    <a:pt x="210" y="78"/>
                  </a:cubicBezTo>
                  <a:cubicBezTo>
                    <a:pt x="209" y="76"/>
                    <a:pt x="210" y="76"/>
                    <a:pt x="208" y="75"/>
                  </a:cubicBezTo>
                  <a:cubicBezTo>
                    <a:pt x="206" y="73"/>
                    <a:pt x="206" y="73"/>
                    <a:pt x="206" y="73"/>
                  </a:cubicBezTo>
                  <a:cubicBezTo>
                    <a:pt x="206" y="73"/>
                    <a:pt x="201" y="71"/>
                    <a:pt x="202" y="74"/>
                  </a:cubicBezTo>
                  <a:cubicBezTo>
                    <a:pt x="204" y="76"/>
                    <a:pt x="202" y="80"/>
                    <a:pt x="204" y="80"/>
                  </a:cubicBezTo>
                  <a:cubicBezTo>
                    <a:pt x="205" y="80"/>
                    <a:pt x="206" y="79"/>
                    <a:pt x="207" y="82"/>
                  </a:cubicBezTo>
                  <a:cubicBezTo>
                    <a:pt x="208" y="84"/>
                    <a:pt x="208" y="85"/>
                    <a:pt x="209" y="86"/>
                  </a:cubicBezTo>
                  <a:cubicBezTo>
                    <a:pt x="210" y="87"/>
                    <a:pt x="210" y="91"/>
                    <a:pt x="211" y="91"/>
                  </a:cubicBezTo>
                  <a:cubicBezTo>
                    <a:pt x="213" y="91"/>
                    <a:pt x="216" y="91"/>
                    <a:pt x="215" y="92"/>
                  </a:cubicBezTo>
                  <a:cubicBezTo>
                    <a:pt x="215" y="94"/>
                    <a:pt x="213" y="96"/>
                    <a:pt x="215" y="96"/>
                  </a:cubicBezTo>
                  <a:cubicBezTo>
                    <a:pt x="217" y="97"/>
                    <a:pt x="218" y="98"/>
                    <a:pt x="219" y="97"/>
                  </a:cubicBezTo>
                  <a:cubicBezTo>
                    <a:pt x="220" y="97"/>
                    <a:pt x="219" y="98"/>
                    <a:pt x="221" y="97"/>
                  </a:cubicBezTo>
                  <a:cubicBezTo>
                    <a:pt x="223" y="96"/>
                    <a:pt x="225" y="96"/>
                    <a:pt x="225" y="96"/>
                  </a:cubicBezTo>
                  <a:cubicBezTo>
                    <a:pt x="225" y="96"/>
                    <a:pt x="228" y="98"/>
                    <a:pt x="228" y="99"/>
                  </a:cubicBezTo>
                  <a:cubicBezTo>
                    <a:pt x="228" y="100"/>
                    <a:pt x="227" y="104"/>
                    <a:pt x="227" y="104"/>
                  </a:cubicBezTo>
                  <a:cubicBezTo>
                    <a:pt x="225" y="109"/>
                    <a:pt x="225" y="109"/>
                    <a:pt x="225" y="109"/>
                  </a:cubicBezTo>
                  <a:cubicBezTo>
                    <a:pt x="225" y="109"/>
                    <a:pt x="225" y="118"/>
                    <a:pt x="223" y="118"/>
                  </a:cubicBezTo>
                  <a:cubicBezTo>
                    <a:pt x="222" y="118"/>
                    <a:pt x="220" y="121"/>
                    <a:pt x="220" y="122"/>
                  </a:cubicBezTo>
                  <a:cubicBezTo>
                    <a:pt x="219" y="122"/>
                    <a:pt x="218" y="128"/>
                    <a:pt x="218" y="128"/>
                  </a:cubicBezTo>
                  <a:cubicBezTo>
                    <a:pt x="216" y="131"/>
                    <a:pt x="216" y="131"/>
                    <a:pt x="216" y="131"/>
                  </a:cubicBezTo>
                  <a:cubicBezTo>
                    <a:pt x="216" y="131"/>
                    <a:pt x="216" y="135"/>
                    <a:pt x="216" y="136"/>
                  </a:cubicBezTo>
                  <a:cubicBezTo>
                    <a:pt x="216" y="137"/>
                    <a:pt x="217" y="142"/>
                    <a:pt x="216" y="144"/>
                  </a:cubicBezTo>
                  <a:cubicBezTo>
                    <a:pt x="216" y="146"/>
                    <a:pt x="213" y="149"/>
                    <a:pt x="213" y="149"/>
                  </a:cubicBezTo>
                  <a:cubicBezTo>
                    <a:pt x="213" y="149"/>
                    <a:pt x="217" y="153"/>
                    <a:pt x="214" y="153"/>
                  </a:cubicBezTo>
                  <a:cubicBezTo>
                    <a:pt x="212" y="154"/>
                    <a:pt x="210" y="157"/>
                    <a:pt x="209" y="158"/>
                  </a:cubicBezTo>
                  <a:cubicBezTo>
                    <a:pt x="209" y="159"/>
                    <a:pt x="209" y="160"/>
                    <a:pt x="208" y="161"/>
                  </a:cubicBezTo>
                  <a:cubicBezTo>
                    <a:pt x="206" y="161"/>
                    <a:pt x="204" y="161"/>
                    <a:pt x="204" y="162"/>
                  </a:cubicBezTo>
                  <a:cubicBezTo>
                    <a:pt x="204" y="163"/>
                    <a:pt x="204" y="166"/>
                    <a:pt x="204" y="166"/>
                  </a:cubicBezTo>
                  <a:cubicBezTo>
                    <a:pt x="199" y="173"/>
                    <a:pt x="199" y="173"/>
                    <a:pt x="199" y="173"/>
                  </a:cubicBezTo>
                  <a:cubicBezTo>
                    <a:pt x="194" y="177"/>
                    <a:pt x="194" y="177"/>
                    <a:pt x="194" y="177"/>
                  </a:cubicBezTo>
                  <a:cubicBezTo>
                    <a:pt x="194" y="177"/>
                    <a:pt x="195" y="180"/>
                    <a:pt x="193" y="181"/>
                  </a:cubicBezTo>
                  <a:cubicBezTo>
                    <a:pt x="191" y="181"/>
                    <a:pt x="186" y="183"/>
                    <a:pt x="185" y="184"/>
                  </a:cubicBezTo>
                  <a:cubicBezTo>
                    <a:pt x="184" y="185"/>
                    <a:pt x="180" y="187"/>
                    <a:pt x="178" y="187"/>
                  </a:cubicBezTo>
                  <a:cubicBezTo>
                    <a:pt x="177" y="187"/>
                    <a:pt x="179" y="191"/>
                    <a:pt x="177" y="187"/>
                  </a:cubicBezTo>
                  <a:cubicBezTo>
                    <a:pt x="175" y="183"/>
                    <a:pt x="176" y="185"/>
                    <a:pt x="174" y="181"/>
                  </a:cubicBezTo>
                  <a:cubicBezTo>
                    <a:pt x="172" y="176"/>
                    <a:pt x="172" y="180"/>
                    <a:pt x="172" y="176"/>
                  </a:cubicBezTo>
                  <a:cubicBezTo>
                    <a:pt x="172" y="173"/>
                    <a:pt x="173" y="176"/>
                    <a:pt x="172" y="173"/>
                  </a:cubicBezTo>
                  <a:cubicBezTo>
                    <a:pt x="172" y="170"/>
                    <a:pt x="173" y="172"/>
                    <a:pt x="172" y="169"/>
                  </a:cubicBezTo>
                  <a:cubicBezTo>
                    <a:pt x="170" y="165"/>
                    <a:pt x="170" y="166"/>
                    <a:pt x="168" y="164"/>
                  </a:cubicBezTo>
                  <a:cubicBezTo>
                    <a:pt x="166" y="162"/>
                    <a:pt x="164" y="164"/>
                    <a:pt x="165" y="160"/>
                  </a:cubicBezTo>
                  <a:cubicBezTo>
                    <a:pt x="167" y="157"/>
                    <a:pt x="166" y="160"/>
                    <a:pt x="167" y="157"/>
                  </a:cubicBezTo>
                  <a:cubicBezTo>
                    <a:pt x="168" y="153"/>
                    <a:pt x="166" y="152"/>
                    <a:pt x="169" y="151"/>
                  </a:cubicBezTo>
                  <a:cubicBezTo>
                    <a:pt x="171" y="149"/>
                    <a:pt x="173" y="149"/>
                    <a:pt x="173" y="146"/>
                  </a:cubicBezTo>
                  <a:cubicBezTo>
                    <a:pt x="172" y="144"/>
                    <a:pt x="172" y="143"/>
                    <a:pt x="172" y="142"/>
                  </a:cubicBezTo>
                  <a:cubicBezTo>
                    <a:pt x="171" y="141"/>
                    <a:pt x="169" y="138"/>
                    <a:pt x="169" y="137"/>
                  </a:cubicBezTo>
                  <a:cubicBezTo>
                    <a:pt x="168" y="137"/>
                    <a:pt x="168" y="137"/>
                    <a:pt x="167" y="135"/>
                  </a:cubicBezTo>
                  <a:cubicBezTo>
                    <a:pt x="165" y="132"/>
                    <a:pt x="164" y="131"/>
                    <a:pt x="164" y="131"/>
                  </a:cubicBezTo>
                  <a:cubicBezTo>
                    <a:pt x="164" y="131"/>
                    <a:pt x="163" y="125"/>
                    <a:pt x="163" y="123"/>
                  </a:cubicBezTo>
                  <a:cubicBezTo>
                    <a:pt x="163" y="120"/>
                    <a:pt x="163" y="124"/>
                    <a:pt x="163" y="120"/>
                  </a:cubicBezTo>
                  <a:cubicBezTo>
                    <a:pt x="164" y="117"/>
                    <a:pt x="164" y="114"/>
                    <a:pt x="164" y="114"/>
                  </a:cubicBezTo>
                  <a:cubicBezTo>
                    <a:pt x="164" y="114"/>
                    <a:pt x="160" y="112"/>
                    <a:pt x="159" y="112"/>
                  </a:cubicBezTo>
                  <a:cubicBezTo>
                    <a:pt x="157" y="112"/>
                    <a:pt x="157" y="115"/>
                    <a:pt x="155" y="113"/>
                  </a:cubicBezTo>
                  <a:cubicBezTo>
                    <a:pt x="152" y="111"/>
                    <a:pt x="153" y="109"/>
                    <a:pt x="152" y="109"/>
                  </a:cubicBezTo>
                  <a:cubicBezTo>
                    <a:pt x="151" y="108"/>
                    <a:pt x="149" y="108"/>
                    <a:pt x="148" y="109"/>
                  </a:cubicBezTo>
                  <a:cubicBezTo>
                    <a:pt x="147" y="110"/>
                    <a:pt x="143" y="110"/>
                    <a:pt x="141" y="111"/>
                  </a:cubicBezTo>
                  <a:cubicBezTo>
                    <a:pt x="138" y="112"/>
                    <a:pt x="138" y="112"/>
                    <a:pt x="134" y="112"/>
                  </a:cubicBezTo>
                  <a:cubicBezTo>
                    <a:pt x="131" y="112"/>
                    <a:pt x="127" y="113"/>
                    <a:pt x="124" y="112"/>
                  </a:cubicBezTo>
                  <a:cubicBezTo>
                    <a:pt x="122" y="110"/>
                    <a:pt x="122" y="112"/>
                    <a:pt x="120" y="110"/>
                  </a:cubicBezTo>
                  <a:cubicBezTo>
                    <a:pt x="119" y="107"/>
                    <a:pt x="120" y="107"/>
                    <a:pt x="118" y="106"/>
                  </a:cubicBezTo>
                  <a:cubicBezTo>
                    <a:pt x="115" y="104"/>
                    <a:pt x="115" y="105"/>
                    <a:pt x="115" y="103"/>
                  </a:cubicBezTo>
                  <a:cubicBezTo>
                    <a:pt x="114" y="100"/>
                    <a:pt x="116" y="101"/>
                    <a:pt x="114" y="99"/>
                  </a:cubicBezTo>
                  <a:cubicBezTo>
                    <a:pt x="112" y="96"/>
                    <a:pt x="115" y="100"/>
                    <a:pt x="112" y="96"/>
                  </a:cubicBezTo>
                  <a:cubicBezTo>
                    <a:pt x="109" y="93"/>
                    <a:pt x="107" y="96"/>
                    <a:pt x="109" y="93"/>
                  </a:cubicBezTo>
                  <a:cubicBezTo>
                    <a:pt x="110" y="90"/>
                    <a:pt x="111" y="92"/>
                    <a:pt x="111" y="89"/>
                  </a:cubicBezTo>
                  <a:cubicBezTo>
                    <a:pt x="111" y="85"/>
                    <a:pt x="116" y="90"/>
                    <a:pt x="113" y="83"/>
                  </a:cubicBezTo>
                  <a:cubicBezTo>
                    <a:pt x="109" y="76"/>
                    <a:pt x="109" y="78"/>
                    <a:pt x="112" y="73"/>
                  </a:cubicBezTo>
                  <a:cubicBezTo>
                    <a:pt x="115" y="68"/>
                    <a:pt x="118" y="66"/>
                    <a:pt x="119" y="65"/>
                  </a:cubicBezTo>
                  <a:cubicBezTo>
                    <a:pt x="119" y="64"/>
                    <a:pt x="120" y="61"/>
                    <a:pt x="122" y="60"/>
                  </a:cubicBezTo>
                  <a:cubicBezTo>
                    <a:pt x="123" y="59"/>
                    <a:pt x="122" y="59"/>
                    <a:pt x="124" y="59"/>
                  </a:cubicBezTo>
                  <a:cubicBezTo>
                    <a:pt x="127" y="59"/>
                    <a:pt x="130" y="58"/>
                    <a:pt x="131" y="56"/>
                  </a:cubicBezTo>
                  <a:cubicBezTo>
                    <a:pt x="133" y="55"/>
                    <a:pt x="135" y="52"/>
                    <a:pt x="136" y="52"/>
                  </a:cubicBezTo>
                  <a:cubicBezTo>
                    <a:pt x="138" y="52"/>
                    <a:pt x="137" y="52"/>
                    <a:pt x="140" y="52"/>
                  </a:cubicBezTo>
                  <a:cubicBezTo>
                    <a:pt x="142" y="51"/>
                    <a:pt x="143" y="51"/>
                    <a:pt x="144" y="51"/>
                  </a:cubicBezTo>
                  <a:cubicBezTo>
                    <a:pt x="146" y="51"/>
                    <a:pt x="143" y="51"/>
                    <a:pt x="147" y="50"/>
                  </a:cubicBezTo>
                  <a:cubicBezTo>
                    <a:pt x="152" y="50"/>
                    <a:pt x="151" y="50"/>
                    <a:pt x="152" y="50"/>
                  </a:cubicBezTo>
                  <a:cubicBezTo>
                    <a:pt x="153" y="50"/>
                    <a:pt x="153" y="50"/>
                    <a:pt x="155" y="50"/>
                  </a:cubicBezTo>
                  <a:cubicBezTo>
                    <a:pt x="157" y="50"/>
                    <a:pt x="156" y="46"/>
                    <a:pt x="157" y="50"/>
                  </a:cubicBezTo>
                  <a:cubicBezTo>
                    <a:pt x="157" y="55"/>
                    <a:pt x="155" y="57"/>
                    <a:pt x="158" y="57"/>
                  </a:cubicBezTo>
                  <a:cubicBezTo>
                    <a:pt x="162" y="57"/>
                    <a:pt x="158" y="57"/>
                    <a:pt x="162" y="57"/>
                  </a:cubicBezTo>
                  <a:cubicBezTo>
                    <a:pt x="165" y="57"/>
                    <a:pt x="164" y="58"/>
                    <a:pt x="166" y="59"/>
                  </a:cubicBezTo>
                  <a:cubicBezTo>
                    <a:pt x="168" y="59"/>
                    <a:pt x="168" y="60"/>
                    <a:pt x="171" y="60"/>
                  </a:cubicBezTo>
                  <a:cubicBezTo>
                    <a:pt x="173" y="60"/>
                    <a:pt x="170" y="64"/>
                    <a:pt x="173" y="60"/>
                  </a:cubicBezTo>
                  <a:cubicBezTo>
                    <a:pt x="177" y="57"/>
                    <a:pt x="171" y="56"/>
                    <a:pt x="177" y="57"/>
                  </a:cubicBezTo>
                  <a:cubicBezTo>
                    <a:pt x="184" y="57"/>
                    <a:pt x="184" y="59"/>
                    <a:pt x="186" y="58"/>
                  </a:cubicBezTo>
                  <a:cubicBezTo>
                    <a:pt x="187" y="58"/>
                    <a:pt x="187" y="59"/>
                    <a:pt x="190" y="57"/>
                  </a:cubicBezTo>
                  <a:cubicBezTo>
                    <a:pt x="193" y="56"/>
                    <a:pt x="193" y="56"/>
                    <a:pt x="194" y="57"/>
                  </a:cubicBezTo>
                  <a:cubicBezTo>
                    <a:pt x="195" y="57"/>
                    <a:pt x="195" y="60"/>
                    <a:pt x="196" y="57"/>
                  </a:cubicBezTo>
                  <a:cubicBezTo>
                    <a:pt x="197" y="55"/>
                    <a:pt x="200" y="55"/>
                    <a:pt x="196" y="54"/>
                  </a:cubicBezTo>
                  <a:cubicBezTo>
                    <a:pt x="193" y="52"/>
                    <a:pt x="192" y="54"/>
                    <a:pt x="191" y="52"/>
                  </a:cubicBezTo>
                  <a:cubicBezTo>
                    <a:pt x="191" y="50"/>
                    <a:pt x="194" y="50"/>
                    <a:pt x="191" y="50"/>
                  </a:cubicBezTo>
                  <a:cubicBezTo>
                    <a:pt x="187" y="49"/>
                    <a:pt x="188" y="49"/>
                    <a:pt x="185" y="48"/>
                  </a:cubicBezTo>
                  <a:cubicBezTo>
                    <a:pt x="183" y="47"/>
                    <a:pt x="180" y="51"/>
                    <a:pt x="179" y="48"/>
                  </a:cubicBezTo>
                  <a:cubicBezTo>
                    <a:pt x="179" y="46"/>
                    <a:pt x="174" y="50"/>
                    <a:pt x="179" y="46"/>
                  </a:cubicBezTo>
                  <a:cubicBezTo>
                    <a:pt x="183" y="41"/>
                    <a:pt x="181" y="40"/>
                    <a:pt x="184" y="41"/>
                  </a:cubicBezTo>
                  <a:cubicBezTo>
                    <a:pt x="188" y="41"/>
                    <a:pt x="187" y="44"/>
                    <a:pt x="189" y="43"/>
                  </a:cubicBezTo>
                  <a:cubicBezTo>
                    <a:pt x="191" y="41"/>
                    <a:pt x="194" y="40"/>
                    <a:pt x="191" y="37"/>
                  </a:cubicBezTo>
                  <a:cubicBezTo>
                    <a:pt x="187" y="35"/>
                    <a:pt x="190" y="36"/>
                    <a:pt x="186" y="34"/>
                  </a:cubicBezTo>
                  <a:cubicBezTo>
                    <a:pt x="182" y="32"/>
                    <a:pt x="179" y="41"/>
                    <a:pt x="177" y="39"/>
                  </a:cubicBezTo>
                  <a:cubicBezTo>
                    <a:pt x="175" y="38"/>
                    <a:pt x="175" y="37"/>
                    <a:pt x="173" y="38"/>
                  </a:cubicBezTo>
                  <a:cubicBezTo>
                    <a:pt x="172" y="39"/>
                    <a:pt x="172" y="42"/>
                    <a:pt x="172" y="44"/>
                  </a:cubicBezTo>
                  <a:cubicBezTo>
                    <a:pt x="172" y="46"/>
                    <a:pt x="174" y="47"/>
                    <a:pt x="170" y="45"/>
                  </a:cubicBezTo>
                  <a:cubicBezTo>
                    <a:pt x="167" y="43"/>
                    <a:pt x="174" y="44"/>
                    <a:pt x="166" y="41"/>
                  </a:cubicBezTo>
                  <a:cubicBezTo>
                    <a:pt x="158" y="38"/>
                    <a:pt x="155" y="39"/>
                    <a:pt x="154" y="40"/>
                  </a:cubicBezTo>
                  <a:cubicBezTo>
                    <a:pt x="153" y="41"/>
                    <a:pt x="151" y="41"/>
                    <a:pt x="150" y="42"/>
                  </a:cubicBezTo>
                  <a:cubicBezTo>
                    <a:pt x="150" y="43"/>
                    <a:pt x="153" y="44"/>
                    <a:pt x="150" y="43"/>
                  </a:cubicBezTo>
                  <a:cubicBezTo>
                    <a:pt x="146" y="41"/>
                    <a:pt x="143" y="44"/>
                    <a:pt x="143" y="44"/>
                  </a:cubicBezTo>
                  <a:cubicBezTo>
                    <a:pt x="143" y="44"/>
                    <a:pt x="142" y="43"/>
                    <a:pt x="140" y="44"/>
                  </a:cubicBezTo>
                  <a:cubicBezTo>
                    <a:pt x="139" y="45"/>
                    <a:pt x="136" y="46"/>
                    <a:pt x="134" y="46"/>
                  </a:cubicBezTo>
                  <a:cubicBezTo>
                    <a:pt x="133" y="45"/>
                    <a:pt x="129" y="46"/>
                    <a:pt x="132" y="42"/>
                  </a:cubicBezTo>
                  <a:cubicBezTo>
                    <a:pt x="135" y="38"/>
                    <a:pt x="133" y="41"/>
                    <a:pt x="138" y="39"/>
                  </a:cubicBezTo>
                  <a:cubicBezTo>
                    <a:pt x="143" y="37"/>
                    <a:pt x="150" y="36"/>
                    <a:pt x="143" y="35"/>
                  </a:cubicBezTo>
                  <a:cubicBezTo>
                    <a:pt x="137" y="34"/>
                    <a:pt x="147" y="34"/>
                    <a:pt x="139" y="30"/>
                  </a:cubicBezTo>
                  <a:cubicBezTo>
                    <a:pt x="131" y="26"/>
                    <a:pt x="130" y="31"/>
                    <a:pt x="131" y="26"/>
                  </a:cubicBezTo>
                  <a:cubicBezTo>
                    <a:pt x="131" y="20"/>
                    <a:pt x="130" y="20"/>
                    <a:pt x="128" y="20"/>
                  </a:cubicBezTo>
                  <a:cubicBezTo>
                    <a:pt x="127" y="21"/>
                    <a:pt x="122" y="22"/>
                    <a:pt x="120" y="22"/>
                  </a:cubicBezTo>
                  <a:cubicBezTo>
                    <a:pt x="118" y="22"/>
                    <a:pt x="120" y="24"/>
                    <a:pt x="116" y="22"/>
                  </a:cubicBezTo>
                  <a:cubicBezTo>
                    <a:pt x="113" y="19"/>
                    <a:pt x="111" y="23"/>
                    <a:pt x="113" y="19"/>
                  </a:cubicBezTo>
                  <a:cubicBezTo>
                    <a:pt x="114" y="16"/>
                    <a:pt x="114" y="16"/>
                    <a:pt x="116" y="14"/>
                  </a:cubicBezTo>
                  <a:cubicBezTo>
                    <a:pt x="119" y="12"/>
                    <a:pt x="118" y="4"/>
                    <a:pt x="124" y="7"/>
                  </a:cubicBezTo>
                  <a:cubicBezTo>
                    <a:pt x="129" y="10"/>
                    <a:pt x="127" y="9"/>
                    <a:pt x="132" y="9"/>
                  </a:cubicBezTo>
                  <a:cubicBezTo>
                    <a:pt x="136" y="10"/>
                    <a:pt x="138" y="9"/>
                    <a:pt x="138" y="8"/>
                  </a:cubicBezTo>
                  <a:cubicBezTo>
                    <a:pt x="138" y="7"/>
                    <a:pt x="133" y="5"/>
                    <a:pt x="133" y="5"/>
                  </a:cubicBezTo>
                  <a:cubicBezTo>
                    <a:pt x="133" y="5"/>
                    <a:pt x="131" y="5"/>
                    <a:pt x="132" y="4"/>
                  </a:cubicBezTo>
                  <a:cubicBezTo>
                    <a:pt x="132" y="3"/>
                    <a:pt x="134" y="2"/>
                    <a:pt x="134" y="2"/>
                  </a:cubicBezTo>
                  <a:cubicBezTo>
                    <a:pt x="132" y="0"/>
                    <a:pt x="132" y="0"/>
                    <a:pt x="132" y="0"/>
                  </a:cubicBezTo>
                  <a:cubicBezTo>
                    <a:pt x="132" y="0"/>
                    <a:pt x="116" y="0"/>
                    <a:pt x="112" y="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89"/>
            <p:cNvSpPr>
              <a:spLocks noEditPoints="1"/>
            </p:cNvSpPr>
            <p:nvPr/>
          </p:nvSpPr>
          <p:spPr bwMode="auto">
            <a:xfrm>
              <a:off x="7035800" y="4852988"/>
              <a:ext cx="450850" cy="415925"/>
            </a:xfrm>
            <a:custGeom>
              <a:avLst/>
              <a:gdLst>
                <a:gd name="T0" fmla="*/ 140 w 236"/>
                <a:gd name="T1" fmla="*/ 3 h 217"/>
                <a:gd name="T2" fmla="*/ 118 w 236"/>
                <a:gd name="T3" fmla="*/ 0 h 217"/>
                <a:gd name="T4" fmla="*/ 118 w 236"/>
                <a:gd name="T5" fmla="*/ 20 h 217"/>
                <a:gd name="T6" fmla="*/ 136 w 236"/>
                <a:gd name="T7" fmla="*/ 22 h 217"/>
                <a:gd name="T8" fmla="*/ 204 w 236"/>
                <a:gd name="T9" fmla="*/ 127 h 217"/>
                <a:gd name="T10" fmla="*/ 118 w 236"/>
                <a:gd name="T11" fmla="*/ 197 h 217"/>
                <a:gd name="T12" fmla="*/ 118 w 236"/>
                <a:gd name="T13" fmla="*/ 217 h 217"/>
                <a:gd name="T14" fmla="*/ 224 w 236"/>
                <a:gd name="T15" fmla="*/ 131 h 217"/>
                <a:gd name="T16" fmla="*/ 140 w 236"/>
                <a:gd name="T17" fmla="*/ 3 h 217"/>
                <a:gd name="T18" fmla="*/ 118 w 236"/>
                <a:gd name="T19" fmla="*/ 0 h 217"/>
                <a:gd name="T20" fmla="*/ 12 w 236"/>
                <a:gd name="T21" fmla="*/ 86 h 217"/>
                <a:gd name="T22" fmla="*/ 96 w 236"/>
                <a:gd name="T23" fmla="*/ 215 h 217"/>
                <a:gd name="T24" fmla="*/ 118 w 236"/>
                <a:gd name="T25" fmla="*/ 217 h 217"/>
                <a:gd name="T26" fmla="*/ 118 w 236"/>
                <a:gd name="T27" fmla="*/ 197 h 217"/>
                <a:gd name="T28" fmla="*/ 100 w 236"/>
                <a:gd name="T29" fmla="*/ 195 h 217"/>
                <a:gd name="T30" fmla="*/ 100 w 236"/>
                <a:gd name="T31" fmla="*/ 195 h 217"/>
                <a:gd name="T32" fmla="*/ 32 w 236"/>
                <a:gd name="T33" fmla="*/ 90 h 217"/>
                <a:gd name="T34" fmla="*/ 118 w 236"/>
                <a:gd name="T35" fmla="*/ 20 h 217"/>
                <a:gd name="T36" fmla="*/ 118 w 236"/>
                <a:gd name="T3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6" h="217">
                  <a:moveTo>
                    <a:pt x="140" y="3"/>
                  </a:moveTo>
                  <a:cubicBezTo>
                    <a:pt x="133" y="1"/>
                    <a:pt x="125" y="0"/>
                    <a:pt x="118" y="0"/>
                  </a:cubicBezTo>
                  <a:cubicBezTo>
                    <a:pt x="118" y="20"/>
                    <a:pt x="118" y="20"/>
                    <a:pt x="118" y="20"/>
                  </a:cubicBezTo>
                  <a:cubicBezTo>
                    <a:pt x="124" y="20"/>
                    <a:pt x="130" y="21"/>
                    <a:pt x="136" y="22"/>
                  </a:cubicBezTo>
                  <a:cubicBezTo>
                    <a:pt x="184" y="32"/>
                    <a:pt x="214" y="79"/>
                    <a:pt x="204" y="127"/>
                  </a:cubicBezTo>
                  <a:cubicBezTo>
                    <a:pt x="195" y="168"/>
                    <a:pt x="159" y="197"/>
                    <a:pt x="118" y="197"/>
                  </a:cubicBezTo>
                  <a:cubicBezTo>
                    <a:pt x="118" y="217"/>
                    <a:pt x="118" y="217"/>
                    <a:pt x="118" y="217"/>
                  </a:cubicBezTo>
                  <a:cubicBezTo>
                    <a:pt x="168" y="217"/>
                    <a:pt x="213" y="182"/>
                    <a:pt x="224" y="131"/>
                  </a:cubicBezTo>
                  <a:cubicBezTo>
                    <a:pt x="236" y="72"/>
                    <a:pt x="199" y="15"/>
                    <a:pt x="140" y="3"/>
                  </a:cubicBezTo>
                  <a:close/>
                  <a:moveTo>
                    <a:pt x="118" y="0"/>
                  </a:moveTo>
                  <a:cubicBezTo>
                    <a:pt x="68" y="0"/>
                    <a:pt x="23" y="35"/>
                    <a:pt x="12" y="86"/>
                  </a:cubicBezTo>
                  <a:cubicBezTo>
                    <a:pt x="0" y="145"/>
                    <a:pt x="37" y="202"/>
                    <a:pt x="96" y="215"/>
                  </a:cubicBezTo>
                  <a:cubicBezTo>
                    <a:pt x="103" y="216"/>
                    <a:pt x="110" y="217"/>
                    <a:pt x="118" y="217"/>
                  </a:cubicBezTo>
                  <a:cubicBezTo>
                    <a:pt x="118" y="197"/>
                    <a:pt x="118" y="197"/>
                    <a:pt x="118" y="197"/>
                  </a:cubicBezTo>
                  <a:cubicBezTo>
                    <a:pt x="112" y="197"/>
                    <a:pt x="106" y="196"/>
                    <a:pt x="100" y="195"/>
                  </a:cubicBezTo>
                  <a:cubicBezTo>
                    <a:pt x="100" y="195"/>
                    <a:pt x="100" y="195"/>
                    <a:pt x="100" y="195"/>
                  </a:cubicBezTo>
                  <a:cubicBezTo>
                    <a:pt x="52" y="185"/>
                    <a:pt x="22" y="138"/>
                    <a:pt x="32" y="90"/>
                  </a:cubicBezTo>
                  <a:cubicBezTo>
                    <a:pt x="40" y="49"/>
                    <a:pt x="77" y="20"/>
                    <a:pt x="118" y="20"/>
                  </a:cubicBezTo>
                  <a:lnTo>
                    <a:pt x="11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90"/>
            <p:cNvSpPr/>
            <p:nvPr/>
          </p:nvSpPr>
          <p:spPr bwMode="auto">
            <a:xfrm>
              <a:off x="7153275" y="5235575"/>
              <a:ext cx="96838" cy="209550"/>
            </a:xfrm>
            <a:custGeom>
              <a:avLst/>
              <a:gdLst>
                <a:gd name="T0" fmla="*/ 35 w 61"/>
                <a:gd name="T1" fmla="*/ 132 h 132"/>
                <a:gd name="T2" fmla="*/ 0 w 61"/>
                <a:gd name="T3" fmla="*/ 124 h 132"/>
                <a:gd name="T4" fmla="*/ 27 w 61"/>
                <a:gd name="T5" fmla="*/ 0 h 132"/>
                <a:gd name="T6" fmla="*/ 61 w 61"/>
                <a:gd name="T7" fmla="*/ 7 h 132"/>
                <a:gd name="T8" fmla="*/ 35 w 61"/>
                <a:gd name="T9" fmla="*/ 132 h 132"/>
              </a:gdLst>
              <a:ahLst/>
              <a:cxnLst>
                <a:cxn ang="0">
                  <a:pos x="T0" y="T1"/>
                </a:cxn>
                <a:cxn ang="0">
                  <a:pos x="T2" y="T3"/>
                </a:cxn>
                <a:cxn ang="0">
                  <a:pos x="T4" y="T5"/>
                </a:cxn>
                <a:cxn ang="0">
                  <a:pos x="T6" y="T7"/>
                </a:cxn>
                <a:cxn ang="0">
                  <a:pos x="T8" y="T9"/>
                </a:cxn>
              </a:cxnLst>
              <a:rect l="0" t="0" r="r" b="b"/>
              <a:pathLst>
                <a:path w="61" h="132">
                  <a:moveTo>
                    <a:pt x="35" y="132"/>
                  </a:moveTo>
                  <a:lnTo>
                    <a:pt x="0" y="124"/>
                  </a:lnTo>
                  <a:lnTo>
                    <a:pt x="27" y="0"/>
                  </a:lnTo>
                  <a:lnTo>
                    <a:pt x="61" y="7"/>
                  </a:lnTo>
                  <a:lnTo>
                    <a:pt x="35" y="13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91"/>
            <p:cNvSpPr/>
            <p:nvPr/>
          </p:nvSpPr>
          <p:spPr bwMode="auto">
            <a:xfrm>
              <a:off x="7112000" y="5299075"/>
              <a:ext cx="138113" cy="284163"/>
            </a:xfrm>
            <a:custGeom>
              <a:avLst/>
              <a:gdLst>
                <a:gd name="T0" fmla="*/ 49 w 72"/>
                <a:gd name="T1" fmla="*/ 128 h 149"/>
                <a:gd name="T2" fmla="*/ 21 w 72"/>
                <a:gd name="T3" fmla="*/ 146 h 149"/>
                <a:gd name="T4" fmla="*/ 3 w 72"/>
                <a:gd name="T5" fmla="*/ 118 h 149"/>
                <a:gd name="T6" fmla="*/ 23 w 72"/>
                <a:gd name="T7" fmla="*/ 21 h 149"/>
                <a:gd name="T8" fmla="*/ 51 w 72"/>
                <a:gd name="T9" fmla="*/ 3 h 149"/>
                <a:gd name="T10" fmla="*/ 69 w 72"/>
                <a:gd name="T11" fmla="*/ 30 h 149"/>
                <a:gd name="T12" fmla="*/ 49 w 72"/>
                <a:gd name="T13" fmla="*/ 128 h 149"/>
              </a:gdLst>
              <a:ahLst/>
              <a:cxnLst>
                <a:cxn ang="0">
                  <a:pos x="T0" y="T1"/>
                </a:cxn>
                <a:cxn ang="0">
                  <a:pos x="T2" y="T3"/>
                </a:cxn>
                <a:cxn ang="0">
                  <a:pos x="T4" y="T5"/>
                </a:cxn>
                <a:cxn ang="0">
                  <a:pos x="T6" y="T7"/>
                </a:cxn>
                <a:cxn ang="0">
                  <a:pos x="T8" y="T9"/>
                </a:cxn>
                <a:cxn ang="0">
                  <a:pos x="T10" y="T11"/>
                </a:cxn>
                <a:cxn ang="0">
                  <a:pos x="T12" y="T13"/>
                </a:cxn>
              </a:cxnLst>
              <a:rect l="0" t="0" r="r" b="b"/>
              <a:pathLst>
                <a:path w="72" h="149">
                  <a:moveTo>
                    <a:pt x="49" y="128"/>
                  </a:moveTo>
                  <a:cubicBezTo>
                    <a:pt x="46" y="140"/>
                    <a:pt x="34" y="149"/>
                    <a:pt x="21" y="146"/>
                  </a:cubicBezTo>
                  <a:cubicBezTo>
                    <a:pt x="8" y="143"/>
                    <a:pt x="0" y="131"/>
                    <a:pt x="3" y="118"/>
                  </a:cubicBezTo>
                  <a:cubicBezTo>
                    <a:pt x="23" y="21"/>
                    <a:pt x="23" y="21"/>
                    <a:pt x="23" y="21"/>
                  </a:cubicBezTo>
                  <a:cubicBezTo>
                    <a:pt x="26" y="8"/>
                    <a:pt x="38" y="0"/>
                    <a:pt x="51" y="3"/>
                  </a:cubicBezTo>
                  <a:cubicBezTo>
                    <a:pt x="64" y="5"/>
                    <a:pt x="72" y="18"/>
                    <a:pt x="69" y="30"/>
                  </a:cubicBezTo>
                  <a:lnTo>
                    <a:pt x="49" y="12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92"/>
            <p:cNvSpPr>
              <a:spLocks noEditPoints="1"/>
            </p:cNvSpPr>
            <p:nvPr/>
          </p:nvSpPr>
          <p:spPr bwMode="auto">
            <a:xfrm>
              <a:off x="5684838" y="4935538"/>
              <a:ext cx="677863" cy="558800"/>
            </a:xfrm>
            <a:custGeom>
              <a:avLst/>
              <a:gdLst>
                <a:gd name="T0" fmla="*/ 241 w 354"/>
                <a:gd name="T1" fmla="*/ 232 h 292"/>
                <a:gd name="T2" fmla="*/ 265 w 354"/>
                <a:gd name="T3" fmla="*/ 247 h 292"/>
                <a:gd name="T4" fmla="*/ 265 w 354"/>
                <a:gd name="T5" fmla="*/ 257 h 292"/>
                <a:gd name="T6" fmla="*/ 241 w 354"/>
                <a:gd name="T7" fmla="*/ 257 h 292"/>
                <a:gd name="T8" fmla="*/ 265 w 354"/>
                <a:gd name="T9" fmla="*/ 292 h 292"/>
                <a:gd name="T10" fmla="*/ 293 w 354"/>
                <a:gd name="T11" fmla="*/ 260 h 292"/>
                <a:gd name="T12" fmla="*/ 241 w 354"/>
                <a:gd name="T13" fmla="*/ 205 h 292"/>
                <a:gd name="T14" fmla="*/ 354 w 354"/>
                <a:gd name="T15" fmla="*/ 177 h 292"/>
                <a:gd name="T16" fmla="*/ 326 w 354"/>
                <a:gd name="T17" fmla="*/ 0 h 292"/>
                <a:gd name="T18" fmla="*/ 241 w 354"/>
                <a:gd name="T19" fmla="*/ 19 h 292"/>
                <a:gd name="T20" fmla="*/ 333 w 354"/>
                <a:gd name="T21" fmla="*/ 42 h 292"/>
                <a:gd name="T22" fmla="*/ 310 w 354"/>
                <a:gd name="T23" fmla="*/ 186 h 292"/>
                <a:gd name="T24" fmla="*/ 241 w 354"/>
                <a:gd name="T25" fmla="*/ 205 h 292"/>
                <a:gd name="T26" fmla="*/ 212 w 354"/>
                <a:gd name="T27" fmla="*/ 232 h 292"/>
                <a:gd name="T28" fmla="*/ 241 w 354"/>
                <a:gd name="T29" fmla="*/ 205 h 292"/>
                <a:gd name="T30" fmla="*/ 177 w 354"/>
                <a:gd name="T31" fmla="*/ 186 h 292"/>
                <a:gd name="T32" fmla="*/ 241 w 354"/>
                <a:gd name="T33" fmla="*/ 292 h 292"/>
                <a:gd name="T34" fmla="*/ 217 w 354"/>
                <a:gd name="T35" fmla="*/ 257 h 292"/>
                <a:gd name="T36" fmla="*/ 217 w 354"/>
                <a:gd name="T37" fmla="*/ 247 h 292"/>
                <a:gd name="T38" fmla="*/ 241 w 354"/>
                <a:gd name="T39" fmla="*/ 232 h 292"/>
                <a:gd name="T40" fmla="*/ 177 w 354"/>
                <a:gd name="T41" fmla="*/ 0 h 292"/>
                <a:gd name="T42" fmla="*/ 241 w 354"/>
                <a:gd name="T43" fmla="*/ 19 h 292"/>
                <a:gd name="T44" fmla="*/ 177 w 354"/>
                <a:gd name="T45" fmla="*/ 0 h 292"/>
                <a:gd name="T46" fmla="*/ 0 w 354"/>
                <a:gd name="T47" fmla="*/ 28 h 292"/>
                <a:gd name="T48" fmla="*/ 29 w 354"/>
                <a:gd name="T49" fmla="*/ 205 h 292"/>
                <a:gd name="T50" fmla="*/ 142 w 354"/>
                <a:gd name="T51" fmla="*/ 232 h 292"/>
                <a:gd name="T52" fmla="*/ 63 w 354"/>
                <a:gd name="T53" fmla="*/ 260 h 292"/>
                <a:gd name="T54" fmla="*/ 91 w 354"/>
                <a:gd name="T55" fmla="*/ 292 h 292"/>
                <a:gd name="T56" fmla="*/ 177 w 354"/>
                <a:gd name="T57" fmla="*/ 186 h 292"/>
                <a:gd name="T58" fmla="*/ 45 w 354"/>
                <a:gd name="T59" fmla="*/ 186 h 292"/>
                <a:gd name="T60" fmla="*/ 22 w 354"/>
                <a:gd name="T61" fmla="*/ 42 h 292"/>
                <a:gd name="T62" fmla="*/ 177 w 354"/>
                <a:gd name="T63" fmla="*/ 1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4" h="292">
                  <a:moveTo>
                    <a:pt x="265" y="232"/>
                  </a:moveTo>
                  <a:cubicBezTo>
                    <a:pt x="241" y="232"/>
                    <a:pt x="241" y="232"/>
                    <a:pt x="241" y="232"/>
                  </a:cubicBezTo>
                  <a:cubicBezTo>
                    <a:pt x="241" y="247"/>
                    <a:pt x="241" y="247"/>
                    <a:pt x="241" y="247"/>
                  </a:cubicBezTo>
                  <a:cubicBezTo>
                    <a:pt x="265" y="247"/>
                    <a:pt x="265" y="247"/>
                    <a:pt x="265" y="247"/>
                  </a:cubicBezTo>
                  <a:cubicBezTo>
                    <a:pt x="268" y="247"/>
                    <a:pt x="270" y="249"/>
                    <a:pt x="270" y="252"/>
                  </a:cubicBezTo>
                  <a:cubicBezTo>
                    <a:pt x="270" y="255"/>
                    <a:pt x="268" y="257"/>
                    <a:pt x="265" y="257"/>
                  </a:cubicBezTo>
                  <a:cubicBezTo>
                    <a:pt x="265" y="257"/>
                    <a:pt x="265" y="257"/>
                    <a:pt x="265" y="257"/>
                  </a:cubicBezTo>
                  <a:cubicBezTo>
                    <a:pt x="241" y="257"/>
                    <a:pt x="241" y="257"/>
                    <a:pt x="241" y="257"/>
                  </a:cubicBezTo>
                  <a:cubicBezTo>
                    <a:pt x="241" y="292"/>
                    <a:pt x="241" y="292"/>
                    <a:pt x="241" y="292"/>
                  </a:cubicBezTo>
                  <a:cubicBezTo>
                    <a:pt x="265" y="292"/>
                    <a:pt x="265" y="292"/>
                    <a:pt x="265" y="292"/>
                  </a:cubicBezTo>
                  <a:cubicBezTo>
                    <a:pt x="280" y="292"/>
                    <a:pt x="293" y="280"/>
                    <a:pt x="293" y="264"/>
                  </a:cubicBezTo>
                  <a:cubicBezTo>
                    <a:pt x="293" y="260"/>
                    <a:pt x="293" y="260"/>
                    <a:pt x="293" y="260"/>
                  </a:cubicBezTo>
                  <a:cubicBezTo>
                    <a:pt x="293" y="245"/>
                    <a:pt x="280" y="232"/>
                    <a:pt x="265" y="232"/>
                  </a:cubicBezTo>
                  <a:close/>
                  <a:moveTo>
                    <a:pt x="241" y="205"/>
                  </a:moveTo>
                  <a:cubicBezTo>
                    <a:pt x="326" y="205"/>
                    <a:pt x="326" y="205"/>
                    <a:pt x="326" y="205"/>
                  </a:cubicBezTo>
                  <a:cubicBezTo>
                    <a:pt x="342" y="205"/>
                    <a:pt x="354" y="192"/>
                    <a:pt x="354" y="177"/>
                  </a:cubicBezTo>
                  <a:cubicBezTo>
                    <a:pt x="354" y="28"/>
                    <a:pt x="354" y="28"/>
                    <a:pt x="354" y="28"/>
                  </a:cubicBezTo>
                  <a:cubicBezTo>
                    <a:pt x="354" y="12"/>
                    <a:pt x="342" y="0"/>
                    <a:pt x="326" y="0"/>
                  </a:cubicBezTo>
                  <a:cubicBezTo>
                    <a:pt x="241" y="0"/>
                    <a:pt x="241" y="0"/>
                    <a:pt x="241" y="0"/>
                  </a:cubicBezTo>
                  <a:cubicBezTo>
                    <a:pt x="241" y="19"/>
                    <a:pt x="241" y="19"/>
                    <a:pt x="241" y="19"/>
                  </a:cubicBezTo>
                  <a:cubicBezTo>
                    <a:pt x="310" y="19"/>
                    <a:pt x="310" y="19"/>
                    <a:pt x="310" y="19"/>
                  </a:cubicBezTo>
                  <a:cubicBezTo>
                    <a:pt x="323" y="19"/>
                    <a:pt x="333" y="29"/>
                    <a:pt x="333" y="42"/>
                  </a:cubicBezTo>
                  <a:cubicBezTo>
                    <a:pt x="333" y="163"/>
                    <a:pt x="333" y="163"/>
                    <a:pt x="333" y="163"/>
                  </a:cubicBezTo>
                  <a:cubicBezTo>
                    <a:pt x="333" y="175"/>
                    <a:pt x="323" y="186"/>
                    <a:pt x="310" y="186"/>
                  </a:cubicBezTo>
                  <a:cubicBezTo>
                    <a:pt x="241" y="186"/>
                    <a:pt x="241" y="186"/>
                    <a:pt x="241" y="186"/>
                  </a:cubicBezTo>
                  <a:lnTo>
                    <a:pt x="241" y="205"/>
                  </a:lnTo>
                  <a:close/>
                  <a:moveTo>
                    <a:pt x="241" y="232"/>
                  </a:moveTo>
                  <a:cubicBezTo>
                    <a:pt x="212" y="232"/>
                    <a:pt x="212" y="232"/>
                    <a:pt x="212" y="232"/>
                  </a:cubicBezTo>
                  <a:cubicBezTo>
                    <a:pt x="212" y="205"/>
                    <a:pt x="212" y="205"/>
                    <a:pt x="212" y="205"/>
                  </a:cubicBezTo>
                  <a:cubicBezTo>
                    <a:pt x="241" y="205"/>
                    <a:pt x="241" y="205"/>
                    <a:pt x="241" y="205"/>
                  </a:cubicBezTo>
                  <a:cubicBezTo>
                    <a:pt x="241" y="186"/>
                    <a:pt x="241" y="186"/>
                    <a:pt x="241" y="186"/>
                  </a:cubicBezTo>
                  <a:cubicBezTo>
                    <a:pt x="177" y="186"/>
                    <a:pt x="177" y="186"/>
                    <a:pt x="177" y="186"/>
                  </a:cubicBezTo>
                  <a:cubicBezTo>
                    <a:pt x="177" y="292"/>
                    <a:pt x="177" y="292"/>
                    <a:pt x="177" y="292"/>
                  </a:cubicBezTo>
                  <a:cubicBezTo>
                    <a:pt x="241" y="292"/>
                    <a:pt x="241" y="292"/>
                    <a:pt x="241" y="292"/>
                  </a:cubicBezTo>
                  <a:cubicBezTo>
                    <a:pt x="241" y="257"/>
                    <a:pt x="241" y="257"/>
                    <a:pt x="241" y="257"/>
                  </a:cubicBezTo>
                  <a:cubicBezTo>
                    <a:pt x="217" y="257"/>
                    <a:pt x="217" y="257"/>
                    <a:pt x="217" y="257"/>
                  </a:cubicBezTo>
                  <a:cubicBezTo>
                    <a:pt x="214" y="257"/>
                    <a:pt x="212" y="255"/>
                    <a:pt x="212" y="252"/>
                  </a:cubicBezTo>
                  <a:cubicBezTo>
                    <a:pt x="212" y="249"/>
                    <a:pt x="214" y="247"/>
                    <a:pt x="217" y="247"/>
                  </a:cubicBezTo>
                  <a:cubicBezTo>
                    <a:pt x="241" y="247"/>
                    <a:pt x="241" y="247"/>
                    <a:pt x="241" y="247"/>
                  </a:cubicBezTo>
                  <a:cubicBezTo>
                    <a:pt x="241" y="232"/>
                    <a:pt x="241" y="232"/>
                    <a:pt x="241" y="232"/>
                  </a:cubicBezTo>
                  <a:close/>
                  <a:moveTo>
                    <a:pt x="241" y="0"/>
                  </a:moveTo>
                  <a:cubicBezTo>
                    <a:pt x="177" y="0"/>
                    <a:pt x="177" y="0"/>
                    <a:pt x="177" y="0"/>
                  </a:cubicBezTo>
                  <a:cubicBezTo>
                    <a:pt x="177" y="19"/>
                    <a:pt x="177" y="19"/>
                    <a:pt x="177" y="19"/>
                  </a:cubicBezTo>
                  <a:cubicBezTo>
                    <a:pt x="241" y="19"/>
                    <a:pt x="241" y="19"/>
                    <a:pt x="241" y="19"/>
                  </a:cubicBezTo>
                  <a:lnTo>
                    <a:pt x="241" y="0"/>
                  </a:lnTo>
                  <a:close/>
                  <a:moveTo>
                    <a:pt x="177" y="0"/>
                  </a:moveTo>
                  <a:cubicBezTo>
                    <a:pt x="29" y="0"/>
                    <a:pt x="29" y="0"/>
                    <a:pt x="29" y="0"/>
                  </a:cubicBezTo>
                  <a:cubicBezTo>
                    <a:pt x="13" y="0"/>
                    <a:pt x="0" y="12"/>
                    <a:pt x="0" y="28"/>
                  </a:cubicBezTo>
                  <a:cubicBezTo>
                    <a:pt x="0" y="177"/>
                    <a:pt x="0" y="177"/>
                    <a:pt x="0" y="177"/>
                  </a:cubicBezTo>
                  <a:cubicBezTo>
                    <a:pt x="0" y="192"/>
                    <a:pt x="13" y="205"/>
                    <a:pt x="29" y="205"/>
                  </a:cubicBezTo>
                  <a:cubicBezTo>
                    <a:pt x="142" y="205"/>
                    <a:pt x="142" y="205"/>
                    <a:pt x="142" y="205"/>
                  </a:cubicBezTo>
                  <a:cubicBezTo>
                    <a:pt x="142" y="232"/>
                    <a:pt x="142" y="232"/>
                    <a:pt x="142" y="232"/>
                  </a:cubicBezTo>
                  <a:cubicBezTo>
                    <a:pt x="91" y="232"/>
                    <a:pt x="91" y="232"/>
                    <a:pt x="91" y="232"/>
                  </a:cubicBezTo>
                  <a:cubicBezTo>
                    <a:pt x="76" y="232"/>
                    <a:pt x="63" y="245"/>
                    <a:pt x="63" y="260"/>
                  </a:cubicBezTo>
                  <a:cubicBezTo>
                    <a:pt x="63" y="264"/>
                    <a:pt x="63" y="264"/>
                    <a:pt x="63" y="264"/>
                  </a:cubicBezTo>
                  <a:cubicBezTo>
                    <a:pt x="63" y="280"/>
                    <a:pt x="76" y="292"/>
                    <a:pt x="91" y="292"/>
                  </a:cubicBezTo>
                  <a:cubicBezTo>
                    <a:pt x="177" y="292"/>
                    <a:pt x="177" y="292"/>
                    <a:pt x="177" y="292"/>
                  </a:cubicBezTo>
                  <a:cubicBezTo>
                    <a:pt x="177" y="186"/>
                    <a:pt x="177" y="186"/>
                    <a:pt x="177" y="186"/>
                  </a:cubicBezTo>
                  <a:cubicBezTo>
                    <a:pt x="45" y="186"/>
                    <a:pt x="45" y="186"/>
                    <a:pt x="45" y="186"/>
                  </a:cubicBezTo>
                  <a:cubicBezTo>
                    <a:pt x="45" y="186"/>
                    <a:pt x="45" y="186"/>
                    <a:pt x="45" y="186"/>
                  </a:cubicBezTo>
                  <a:cubicBezTo>
                    <a:pt x="32" y="186"/>
                    <a:pt x="22" y="175"/>
                    <a:pt x="22" y="163"/>
                  </a:cubicBezTo>
                  <a:cubicBezTo>
                    <a:pt x="22" y="42"/>
                    <a:pt x="22" y="42"/>
                    <a:pt x="22" y="42"/>
                  </a:cubicBezTo>
                  <a:cubicBezTo>
                    <a:pt x="22" y="29"/>
                    <a:pt x="32" y="19"/>
                    <a:pt x="45" y="19"/>
                  </a:cubicBezTo>
                  <a:cubicBezTo>
                    <a:pt x="177" y="19"/>
                    <a:pt x="177" y="19"/>
                    <a:pt x="177" y="19"/>
                  </a:cubicBezTo>
                  <a:lnTo>
                    <a:pt x="17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93"/>
            <p:cNvSpPr>
              <a:spLocks noEditPoints="1"/>
            </p:cNvSpPr>
            <p:nvPr/>
          </p:nvSpPr>
          <p:spPr bwMode="auto">
            <a:xfrm>
              <a:off x="6881813" y="4202113"/>
              <a:ext cx="538163" cy="628650"/>
            </a:xfrm>
            <a:custGeom>
              <a:avLst/>
              <a:gdLst>
                <a:gd name="T0" fmla="*/ 281 w 281"/>
                <a:gd name="T1" fmla="*/ 33 h 328"/>
                <a:gd name="T2" fmla="*/ 243 w 281"/>
                <a:gd name="T3" fmla="*/ 25 h 328"/>
                <a:gd name="T4" fmla="*/ 250 w 281"/>
                <a:gd name="T5" fmla="*/ 41 h 328"/>
                <a:gd name="T6" fmla="*/ 243 w 281"/>
                <a:gd name="T7" fmla="*/ 45 h 328"/>
                <a:gd name="T8" fmla="*/ 203 w 281"/>
                <a:gd name="T9" fmla="*/ 47 h 328"/>
                <a:gd name="T10" fmla="*/ 227 w 281"/>
                <a:gd name="T11" fmla="*/ 74 h 328"/>
                <a:gd name="T12" fmla="*/ 192 w 281"/>
                <a:gd name="T13" fmla="*/ 61 h 328"/>
                <a:gd name="T14" fmla="*/ 203 w 281"/>
                <a:gd name="T15" fmla="*/ 77 h 328"/>
                <a:gd name="T16" fmla="*/ 180 w 281"/>
                <a:gd name="T17" fmla="*/ 75 h 328"/>
                <a:gd name="T18" fmla="*/ 191 w 281"/>
                <a:gd name="T19" fmla="*/ 91 h 328"/>
                <a:gd name="T20" fmla="*/ 169 w 281"/>
                <a:gd name="T21" fmla="*/ 89 h 328"/>
                <a:gd name="T22" fmla="*/ 180 w 281"/>
                <a:gd name="T23" fmla="*/ 105 h 328"/>
                <a:gd name="T24" fmla="*/ 158 w 281"/>
                <a:gd name="T25" fmla="*/ 103 h 328"/>
                <a:gd name="T26" fmla="*/ 181 w 281"/>
                <a:gd name="T27" fmla="*/ 130 h 328"/>
                <a:gd name="T28" fmla="*/ 146 w 281"/>
                <a:gd name="T29" fmla="*/ 118 h 328"/>
                <a:gd name="T30" fmla="*/ 157 w 281"/>
                <a:gd name="T31" fmla="*/ 134 h 328"/>
                <a:gd name="T32" fmla="*/ 135 w 281"/>
                <a:gd name="T33" fmla="*/ 132 h 328"/>
                <a:gd name="T34" fmla="*/ 146 w 281"/>
                <a:gd name="T35" fmla="*/ 148 h 328"/>
                <a:gd name="T36" fmla="*/ 123 w 281"/>
                <a:gd name="T37" fmla="*/ 146 h 328"/>
                <a:gd name="T38" fmla="*/ 134 w 281"/>
                <a:gd name="T39" fmla="*/ 162 h 328"/>
                <a:gd name="T40" fmla="*/ 112 w 281"/>
                <a:gd name="T41" fmla="*/ 160 h 328"/>
                <a:gd name="T42" fmla="*/ 135 w 281"/>
                <a:gd name="T43" fmla="*/ 186 h 328"/>
                <a:gd name="T44" fmla="*/ 100 w 281"/>
                <a:gd name="T45" fmla="*/ 174 h 328"/>
                <a:gd name="T46" fmla="*/ 111 w 281"/>
                <a:gd name="T47" fmla="*/ 190 h 328"/>
                <a:gd name="T48" fmla="*/ 89 w 281"/>
                <a:gd name="T49" fmla="*/ 188 h 328"/>
                <a:gd name="T50" fmla="*/ 100 w 281"/>
                <a:gd name="T51" fmla="*/ 204 h 328"/>
                <a:gd name="T52" fmla="*/ 77 w 281"/>
                <a:gd name="T53" fmla="*/ 202 h 328"/>
                <a:gd name="T54" fmla="*/ 88 w 281"/>
                <a:gd name="T55" fmla="*/ 218 h 328"/>
                <a:gd name="T56" fmla="*/ 66 w 281"/>
                <a:gd name="T57" fmla="*/ 216 h 328"/>
                <a:gd name="T58" fmla="*/ 90 w 281"/>
                <a:gd name="T59" fmla="*/ 242 h 328"/>
                <a:gd name="T60" fmla="*/ 54 w 281"/>
                <a:gd name="T61" fmla="*/ 230 h 328"/>
                <a:gd name="T62" fmla="*/ 65 w 281"/>
                <a:gd name="T63" fmla="*/ 246 h 328"/>
                <a:gd name="T64" fmla="*/ 43 w 281"/>
                <a:gd name="T65" fmla="*/ 244 h 328"/>
                <a:gd name="T66" fmla="*/ 54 w 281"/>
                <a:gd name="T67" fmla="*/ 260 h 328"/>
                <a:gd name="T68" fmla="*/ 31 w 281"/>
                <a:gd name="T69" fmla="*/ 258 h 328"/>
                <a:gd name="T70" fmla="*/ 42 w 281"/>
                <a:gd name="T71" fmla="*/ 274 h 328"/>
                <a:gd name="T72" fmla="*/ 20 w 281"/>
                <a:gd name="T73" fmla="*/ 272 h 328"/>
                <a:gd name="T74" fmla="*/ 44 w 281"/>
                <a:gd name="T75" fmla="*/ 298 h 328"/>
                <a:gd name="T76" fmla="*/ 0 w 281"/>
                <a:gd name="T77" fmla="*/ 296 h 328"/>
                <a:gd name="T78" fmla="*/ 243 w 281"/>
                <a:gd name="T79" fmla="*/ 80 h 328"/>
                <a:gd name="T80" fmla="*/ 236 w 281"/>
                <a:gd name="T81" fmla="*/ 43 h 328"/>
                <a:gd name="T82" fmla="*/ 243 w 281"/>
                <a:gd name="T83" fmla="*/ 25 h 328"/>
                <a:gd name="T84" fmla="*/ 242 w 281"/>
                <a:gd name="T85"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328">
                  <a:moveTo>
                    <a:pt x="243" y="80"/>
                  </a:moveTo>
                  <a:cubicBezTo>
                    <a:pt x="281" y="33"/>
                    <a:pt x="281" y="33"/>
                    <a:pt x="281" y="33"/>
                  </a:cubicBezTo>
                  <a:cubicBezTo>
                    <a:pt x="243" y="1"/>
                    <a:pt x="243" y="1"/>
                    <a:pt x="243" y="1"/>
                  </a:cubicBezTo>
                  <a:cubicBezTo>
                    <a:pt x="243" y="25"/>
                    <a:pt x="243" y="25"/>
                    <a:pt x="243" y="25"/>
                  </a:cubicBezTo>
                  <a:cubicBezTo>
                    <a:pt x="245" y="25"/>
                    <a:pt x="247" y="26"/>
                    <a:pt x="249" y="27"/>
                  </a:cubicBezTo>
                  <a:cubicBezTo>
                    <a:pt x="253" y="31"/>
                    <a:pt x="254" y="37"/>
                    <a:pt x="250" y="41"/>
                  </a:cubicBezTo>
                  <a:cubicBezTo>
                    <a:pt x="250" y="41"/>
                    <a:pt x="250" y="41"/>
                    <a:pt x="250" y="41"/>
                  </a:cubicBezTo>
                  <a:cubicBezTo>
                    <a:pt x="248" y="44"/>
                    <a:pt x="245" y="45"/>
                    <a:pt x="243" y="45"/>
                  </a:cubicBezTo>
                  <a:lnTo>
                    <a:pt x="243" y="80"/>
                  </a:lnTo>
                  <a:close/>
                  <a:moveTo>
                    <a:pt x="203" y="47"/>
                  </a:moveTo>
                  <a:cubicBezTo>
                    <a:pt x="231" y="70"/>
                    <a:pt x="231" y="70"/>
                    <a:pt x="231" y="70"/>
                  </a:cubicBezTo>
                  <a:cubicBezTo>
                    <a:pt x="227" y="74"/>
                    <a:pt x="227" y="74"/>
                    <a:pt x="227" y="74"/>
                  </a:cubicBezTo>
                  <a:cubicBezTo>
                    <a:pt x="200" y="52"/>
                    <a:pt x="200" y="52"/>
                    <a:pt x="200" y="52"/>
                  </a:cubicBezTo>
                  <a:cubicBezTo>
                    <a:pt x="192" y="61"/>
                    <a:pt x="192" y="61"/>
                    <a:pt x="192" y="61"/>
                  </a:cubicBezTo>
                  <a:cubicBezTo>
                    <a:pt x="206" y="73"/>
                    <a:pt x="206" y="73"/>
                    <a:pt x="206" y="73"/>
                  </a:cubicBezTo>
                  <a:cubicBezTo>
                    <a:pt x="203" y="77"/>
                    <a:pt x="203" y="77"/>
                    <a:pt x="203" y="77"/>
                  </a:cubicBezTo>
                  <a:cubicBezTo>
                    <a:pt x="188" y="66"/>
                    <a:pt x="188" y="66"/>
                    <a:pt x="188" y="66"/>
                  </a:cubicBezTo>
                  <a:cubicBezTo>
                    <a:pt x="180" y="75"/>
                    <a:pt x="180" y="75"/>
                    <a:pt x="180" y="75"/>
                  </a:cubicBezTo>
                  <a:cubicBezTo>
                    <a:pt x="195" y="87"/>
                    <a:pt x="195" y="87"/>
                    <a:pt x="195" y="87"/>
                  </a:cubicBezTo>
                  <a:cubicBezTo>
                    <a:pt x="191" y="91"/>
                    <a:pt x="191" y="91"/>
                    <a:pt x="191" y="91"/>
                  </a:cubicBezTo>
                  <a:cubicBezTo>
                    <a:pt x="177" y="80"/>
                    <a:pt x="177" y="80"/>
                    <a:pt x="177" y="80"/>
                  </a:cubicBezTo>
                  <a:cubicBezTo>
                    <a:pt x="169" y="89"/>
                    <a:pt x="169" y="89"/>
                    <a:pt x="169" y="89"/>
                  </a:cubicBezTo>
                  <a:cubicBezTo>
                    <a:pt x="183" y="101"/>
                    <a:pt x="183" y="101"/>
                    <a:pt x="183" y="101"/>
                  </a:cubicBezTo>
                  <a:cubicBezTo>
                    <a:pt x="180" y="105"/>
                    <a:pt x="180" y="105"/>
                    <a:pt x="180" y="105"/>
                  </a:cubicBezTo>
                  <a:cubicBezTo>
                    <a:pt x="166" y="94"/>
                    <a:pt x="166" y="94"/>
                    <a:pt x="166" y="94"/>
                  </a:cubicBezTo>
                  <a:cubicBezTo>
                    <a:pt x="158" y="103"/>
                    <a:pt x="158" y="103"/>
                    <a:pt x="158" y="103"/>
                  </a:cubicBezTo>
                  <a:cubicBezTo>
                    <a:pt x="185" y="126"/>
                    <a:pt x="185" y="126"/>
                    <a:pt x="185" y="126"/>
                  </a:cubicBezTo>
                  <a:cubicBezTo>
                    <a:pt x="181" y="130"/>
                    <a:pt x="181" y="130"/>
                    <a:pt x="181" y="130"/>
                  </a:cubicBezTo>
                  <a:cubicBezTo>
                    <a:pt x="154" y="108"/>
                    <a:pt x="154" y="108"/>
                    <a:pt x="154" y="108"/>
                  </a:cubicBezTo>
                  <a:cubicBezTo>
                    <a:pt x="146" y="118"/>
                    <a:pt x="146" y="118"/>
                    <a:pt x="146" y="118"/>
                  </a:cubicBezTo>
                  <a:cubicBezTo>
                    <a:pt x="160" y="129"/>
                    <a:pt x="160" y="129"/>
                    <a:pt x="160" y="129"/>
                  </a:cubicBezTo>
                  <a:cubicBezTo>
                    <a:pt x="157" y="134"/>
                    <a:pt x="157" y="134"/>
                    <a:pt x="157" y="134"/>
                  </a:cubicBezTo>
                  <a:cubicBezTo>
                    <a:pt x="143" y="122"/>
                    <a:pt x="143" y="122"/>
                    <a:pt x="143" y="122"/>
                  </a:cubicBezTo>
                  <a:cubicBezTo>
                    <a:pt x="135" y="132"/>
                    <a:pt x="135" y="132"/>
                    <a:pt x="135" y="132"/>
                  </a:cubicBezTo>
                  <a:cubicBezTo>
                    <a:pt x="149" y="143"/>
                    <a:pt x="149" y="143"/>
                    <a:pt x="149" y="143"/>
                  </a:cubicBezTo>
                  <a:cubicBezTo>
                    <a:pt x="146" y="148"/>
                    <a:pt x="146" y="148"/>
                    <a:pt x="146" y="148"/>
                  </a:cubicBezTo>
                  <a:cubicBezTo>
                    <a:pt x="131" y="136"/>
                    <a:pt x="131" y="136"/>
                    <a:pt x="131" y="136"/>
                  </a:cubicBezTo>
                  <a:cubicBezTo>
                    <a:pt x="123" y="146"/>
                    <a:pt x="123" y="146"/>
                    <a:pt x="123" y="146"/>
                  </a:cubicBezTo>
                  <a:cubicBezTo>
                    <a:pt x="138" y="157"/>
                    <a:pt x="138" y="157"/>
                    <a:pt x="138" y="157"/>
                  </a:cubicBezTo>
                  <a:cubicBezTo>
                    <a:pt x="134" y="162"/>
                    <a:pt x="134" y="162"/>
                    <a:pt x="134" y="162"/>
                  </a:cubicBezTo>
                  <a:cubicBezTo>
                    <a:pt x="120" y="150"/>
                    <a:pt x="120" y="150"/>
                    <a:pt x="120" y="150"/>
                  </a:cubicBezTo>
                  <a:cubicBezTo>
                    <a:pt x="112" y="160"/>
                    <a:pt x="112" y="160"/>
                    <a:pt x="112" y="160"/>
                  </a:cubicBezTo>
                  <a:cubicBezTo>
                    <a:pt x="139" y="182"/>
                    <a:pt x="139" y="182"/>
                    <a:pt x="139" y="182"/>
                  </a:cubicBezTo>
                  <a:cubicBezTo>
                    <a:pt x="135" y="186"/>
                    <a:pt x="135" y="186"/>
                    <a:pt x="135" y="186"/>
                  </a:cubicBezTo>
                  <a:cubicBezTo>
                    <a:pt x="108" y="164"/>
                    <a:pt x="108" y="164"/>
                    <a:pt x="108" y="164"/>
                  </a:cubicBezTo>
                  <a:cubicBezTo>
                    <a:pt x="100" y="174"/>
                    <a:pt x="100" y="174"/>
                    <a:pt x="100" y="174"/>
                  </a:cubicBezTo>
                  <a:cubicBezTo>
                    <a:pt x="115" y="185"/>
                    <a:pt x="115" y="185"/>
                    <a:pt x="115" y="185"/>
                  </a:cubicBezTo>
                  <a:cubicBezTo>
                    <a:pt x="111" y="190"/>
                    <a:pt x="111" y="190"/>
                    <a:pt x="111" y="190"/>
                  </a:cubicBezTo>
                  <a:cubicBezTo>
                    <a:pt x="97" y="178"/>
                    <a:pt x="97" y="178"/>
                    <a:pt x="97" y="178"/>
                  </a:cubicBezTo>
                  <a:cubicBezTo>
                    <a:pt x="89" y="188"/>
                    <a:pt x="89" y="188"/>
                    <a:pt x="89" y="188"/>
                  </a:cubicBezTo>
                  <a:cubicBezTo>
                    <a:pt x="103" y="199"/>
                    <a:pt x="103" y="199"/>
                    <a:pt x="103" y="199"/>
                  </a:cubicBezTo>
                  <a:cubicBezTo>
                    <a:pt x="100" y="204"/>
                    <a:pt x="100" y="204"/>
                    <a:pt x="100" y="204"/>
                  </a:cubicBezTo>
                  <a:cubicBezTo>
                    <a:pt x="85" y="192"/>
                    <a:pt x="85" y="192"/>
                    <a:pt x="85" y="192"/>
                  </a:cubicBezTo>
                  <a:cubicBezTo>
                    <a:pt x="77" y="202"/>
                    <a:pt x="77" y="202"/>
                    <a:pt x="77" y="202"/>
                  </a:cubicBezTo>
                  <a:cubicBezTo>
                    <a:pt x="92" y="213"/>
                    <a:pt x="92" y="213"/>
                    <a:pt x="92" y="213"/>
                  </a:cubicBezTo>
                  <a:cubicBezTo>
                    <a:pt x="88" y="218"/>
                    <a:pt x="88" y="218"/>
                    <a:pt x="88" y="218"/>
                  </a:cubicBezTo>
                  <a:cubicBezTo>
                    <a:pt x="74" y="206"/>
                    <a:pt x="74" y="206"/>
                    <a:pt x="74" y="206"/>
                  </a:cubicBezTo>
                  <a:cubicBezTo>
                    <a:pt x="66" y="216"/>
                    <a:pt x="66" y="216"/>
                    <a:pt x="66" y="216"/>
                  </a:cubicBezTo>
                  <a:cubicBezTo>
                    <a:pt x="93" y="238"/>
                    <a:pt x="93" y="238"/>
                    <a:pt x="93" y="238"/>
                  </a:cubicBezTo>
                  <a:cubicBezTo>
                    <a:pt x="90" y="242"/>
                    <a:pt x="90" y="242"/>
                    <a:pt x="90" y="242"/>
                  </a:cubicBezTo>
                  <a:cubicBezTo>
                    <a:pt x="62" y="220"/>
                    <a:pt x="62" y="220"/>
                    <a:pt x="62" y="220"/>
                  </a:cubicBezTo>
                  <a:cubicBezTo>
                    <a:pt x="54" y="230"/>
                    <a:pt x="54" y="230"/>
                    <a:pt x="54" y="230"/>
                  </a:cubicBezTo>
                  <a:cubicBezTo>
                    <a:pt x="69" y="242"/>
                    <a:pt x="69" y="242"/>
                    <a:pt x="69" y="242"/>
                  </a:cubicBezTo>
                  <a:cubicBezTo>
                    <a:pt x="65" y="246"/>
                    <a:pt x="65" y="246"/>
                    <a:pt x="65" y="246"/>
                  </a:cubicBezTo>
                  <a:cubicBezTo>
                    <a:pt x="51" y="234"/>
                    <a:pt x="51" y="234"/>
                    <a:pt x="51" y="234"/>
                  </a:cubicBezTo>
                  <a:cubicBezTo>
                    <a:pt x="43" y="244"/>
                    <a:pt x="43" y="244"/>
                    <a:pt x="43" y="244"/>
                  </a:cubicBezTo>
                  <a:cubicBezTo>
                    <a:pt x="57" y="256"/>
                    <a:pt x="57" y="256"/>
                    <a:pt x="57" y="256"/>
                  </a:cubicBezTo>
                  <a:cubicBezTo>
                    <a:pt x="54" y="260"/>
                    <a:pt x="54" y="260"/>
                    <a:pt x="54" y="260"/>
                  </a:cubicBezTo>
                  <a:cubicBezTo>
                    <a:pt x="39" y="248"/>
                    <a:pt x="39" y="248"/>
                    <a:pt x="39" y="248"/>
                  </a:cubicBezTo>
                  <a:cubicBezTo>
                    <a:pt x="31" y="258"/>
                    <a:pt x="31" y="258"/>
                    <a:pt x="31" y="258"/>
                  </a:cubicBezTo>
                  <a:cubicBezTo>
                    <a:pt x="46" y="270"/>
                    <a:pt x="46" y="270"/>
                    <a:pt x="46" y="270"/>
                  </a:cubicBezTo>
                  <a:cubicBezTo>
                    <a:pt x="42" y="274"/>
                    <a:pt x="42" y="274"/>
                    <a:pt x="42" y="274"/>
                  </a:cubicBezTo>
                  <a:cubicBezTo>
                    <a:pt x="28" y="262"/>
                    <a:pt x="28" y="262"/>
                    <a:pt x="28" y="262"/>
                  </a:cubicBezTo>
                  <a:cubicBezTo>
                    <a:pt x="20" y="272"/>
                    <a:pt x="20" y="272"/>
                    <a:pt x="20" y="272"/>
                  </a:cubicBezTo>
                  <a:cubicBezTo>
                    <a:pt x="47" y="294"/>
                    <a:pt x="47" y="294"/>
                    <a:pt x="47" y="294"/>
                  </a:cubicBezTo>
                  <a:cubicBezTo>
                    <a:pt x="44" y="298"/>
                    <a:pt x="44" y="298"/>
                    <a:pt x="44" y="298"/>
                  </a:cubicBezTo>
                  <a:cubicBezTo>
                    <a:pt x="16" y="276"/>
                    <a:pt x="16" y="276"/>
                    <a:pt x="16" y="276"/>
                  </a:cubicBezTo>
                  <a:cubicBezTo>
                    <a:pt x="0" y="296"/>
                    <a:pt x="0" y="296"/>
                    <a:pt x="0" y="296"/>
                  </a:cubicBezTo>
                  <a:cubicBezTo>
                    <a:pt x="40" y="328"/>
                    <a:pt x="40" y="328"/>
                    <a:pt x="40" y="328"/>
                  </a:cubicBezTo>
                  <a:cubicBezTo>
                    <a:pt x="243" y="80"/>
                    <a:pt x="243" y="80"/>
                    <a:pt x="243" y="80"/>
                  </a:cubicBezTo>
                  <a:cubicBezTo>
                    <a:pt x="243" y="45"/>
                    <a:pt x="243" y="45"/>
                    <a:pt x="243" y="45"/>
                  </a:cubicBezTo>
                  <a:cubicBezTo>
                    <a:pt x="240" y="45"/>
                    <a:pt x="238" y="44"/>
                    <a:pt x="236" y="43"/>
                  </a:cubicBezTo>
                  <a:cubicBezTo>
                    <a:pt x="232" y="39"/>
                    <a:pt x="231" y="33"/>
                    <a:pt x="235" y="29"/>
                  </a:cubicBezTo>
                  <a:cubicBezTo>
                    <a:pt x="237" y="26"/>
                    <a:pt x="240" y="25"/>
                    <a:pt x="243" y="25"/>
                  </a:cubicBezTo>
                  <a:cubicBezTo>
                    <a:pt x="243" y="1"/>
                    <a:pt x="243" y="1"/>
                    <a:pt x="243" y="1"/>
                  </a:cubicBezTo>
                  <a:cubicBezTo>
                    <a:pt x="242" y="0"/>
                    <a:pt x="242" y="0"/>
                    <a:pt x="242" y="0"/>
                  </a:cubicBezTo>
                  <a:lnTo>
                    <a:pt x="203" y="4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94"/>
            <p:cNvSpPr>
              <a:spLocks noEditPoints="1"/>
            </p:cNvSpPr>
            <p:nvPr/>
          </p:nvSpPr>
          <p:spPr bwMode="auto">
            <a:xfrm>
              <a:off x="7513638" y="4340225"/>
              <a:ext cx="288925" cy="566738"/>
            </a:xfrm>
            <a:custGeom>
              <a:avLst/>
              <a:gdLst>
                <a:gd name="T0" fmla="*/ 113 w 151"/>
                <a:gd name="T1" fmla="*/ 133 h 296"/>
                <a:gd name="T2" fmla="*/ 119 w 151"/>
                <a:gd name="T3" fmla="*/ 127 h 296"/>
                <a:gd name="T4" fmla="*/ 140 w 151"/>
                <a:gd name="T5" fmla="*/ 74 h 296"/>
                <a:gd name="T6" fmla="*/ 136 w 151"/>
                <a:gd name="T7" fmla="*/ 63 h 296"/>
                <a:gd name="T8" fmla="*/ 145 w 151"/>
                <a:gd name="T9" fmla="*/ 42 h 296"/>
                <a:gd name="T10" fmla="*/ 127 w 151"/>
                <a:gd name="T11" fmla="*/ 2 h 296"/>
                <a:gd name="T12" fmla="*/ 113 w 151"/>
                <a:gd name="T13" fmla="*/ 0 h 296"/>
                <a:gd name="T14" fmla="*/ 113 w 151"/>
                <a:gd name="T15" fmla="*/ 53 h 296"/>
                <a:gd name="T16" fmla="*/ 117 w 151"/>
                <a:gd name="T17" fmla="*/ 56 h 296"/>
                <a:gd name="T18" fmla="*/ 113 w 151"/>
                <a:gd name="T19" fmla="*/ 54 h 296"/>
                <a:gd name="T20" fmla="*/ 113 w 151"/>
                <a:gd name="T21" fmla="*/ 78 h 296"/>
                <a:gd name="T22" fmla="*/ 117 w 151"/>
                <a:gd name="T23" fmla="*/ 69 h 296"/>
                <a:gd name="T24" fmla="*/ 115 w 151"/>
                <a:gd name="T25" fmla="*/ 60 h 296"/>
                <a:gd name="T26" fmla="*/ 129 w 151"/>
                <a:gd name="T27" fmla="*/ 66 h 296"/>
                <a:gd name="T28" fmla="*/ 134 w 151"/>
                <a:gd name="T29" fmla="*/ 76 h 296"/>
                <a:gd name="T30" fmla="*/ 116 w 151"/>
                <a:gd name="T31" fmla="*/ 122 h 296"/>
                <a:gd name="T32" fmla="*/ 113 w 151"/>
                <a:gd name="T33" fmla="*/ 126 h 296"/>
                <a:gd name="T34" fmla="*/ 113 w 151"/>
                <a:gd name="T35" fmla="*/ 133 h 296"/>
                <a:gd name="T36" fmla="*/ 62 w 151"/>
                <a:gd name="T37" fmla="*/ 263 h 296"/>
                <a:gd name="T38" fmla="*/ 112 w 151"/>
                <a:gd name="T39" fmla="*/ 133 h 296"/>
                <a:gd name="T40" fmla="*/ 113 w 151"/>
                <a:gd name="T41" fmla="*/ 133 h 296"/>
                <a:gd name="T42" fmla="*/ 113 w 151"/>
                <a:gd name="T43" fmla="*/ 126 h 296"/>
                <a:gd name="T44" fmla="*/ 106 w 151"/>
                <a:gd name="T45" fmla="*/ 126 h 296"/>
                <a:gd name="T46" fmla="*/ 91 w 151"/>
                <a:gd name="T47" fmla="*/ 120 h 296"/>
                <a:gd name="T48" fmla="*/ 91 w 151"/>
                <a:gd name="T49" fmla="*/ 120 h 296"/>
                <a:gd name="T50" fmla="*/ 99 w 151"/>
                <a:gd name="T51" fmla="*/ 115 h 296"/>
                <a:gd name="T52" fmla="*/ 113 w 151"/>
                <a:gd name="T53" fmla="*/ 78 h 296"/>
                <a:gd name="T54" fmla="*/ 113 w 151"/>
                <a:gd name="T55" fmla="*/ 54 h 296"/>
                <a:gd name="T56" fmla="*/ 79 w 151"/>
                <a:gd name="T57" fmla="*/ 41 h 296"/>
                <a:gd name="T58" fmla="*/ 70 w 151"/>
                <a:gd name="T59" fmla="*/ 47 h 296"/>
                <a:gd name="T60" fmla="*/ 49 w 151"/>
                <a:gd name="T61" fmla="*/ 100 h 296"/>
                <a:gd name="T62" fmla="*/ 50 w 151"/>
                <a:gd name="T63" fmla="*/ 109 h 296"/>
                <a:gd name="T64" fmla="*/ 32 w 151"/>
                <a:gd name="T65" fmla="*/ 155 h 296"/>
                <a:gd name="T66" fmla="*/ 32 w 151"/>
                <a:gd name="T67" fmla="*/ 238 h 296"/>
                <a:gd name="T68" fmla="*/ 36 w 151"/>
                <a:gd name="T69" fmla="*/ 238 h 296"/>
                <a:gd name="T70" fmla="*/ 42 w 151"/>
                <a:gd name="T71" fmla="*/ 249 h 296"/>
                <a:gd name="T72" fmla="*/ 54 w 151"/>
                <a:gd name="T73" fmla="*/ 245 h 296"/>
                <a:gd name="T74" fmla="*/ 60 w 151"/>
                <a:gd name="T75" fmla="*/ 258 h 296"/>
                <a:gd name="T76" fmla="*/ 58 w 151"/>
                <a:gd name="T77" fmla="*/ 260 h 296"/>
                <a:gd name="T78" fmla="*/ 32 w 151"/>
                <a:gd name="T79" fmla="*/ 278 h 296"/>
                <a:gd name="T80" fmla="*/ 32 w 151"/>
                <a:gd name="T81" fmla="*/ 283 h 296"/>
                <a:gd name="T82" fmla="*/ 62 w 151"/>
                <a:gd name="T83" fmla="*/ 263 h 296"/>
                <a:gd name="T84" fmla="*/ 113 w 151"/>
                <a:gd name="T85" fmla="*/ 0 h 296"/>
                <a:gd name="T86" fmla="*/ 113 w 151"/>
                <a:gd name="T87" fmla="*/ 53 h 296"/>
                <a:gd name="T88" fmla="*/ 82 w 151"/>
                <a:gd name="T89" fmla="*/ 33 h 296"/>
                <a:gd name="T90" fmla="*/ 87 w 151"/>
                <a:gd name="T91" fmla="*/ 20 h 296"/>
                <a:gd name="T92" fmla="*/ 113 w 151"/>
                <a:gd name="T93" fmla="*/ 0 h 296"/>
                <a:gd name="T94" fmla="*/ 32 w 151"/>
                <a:gd name="T95" fmla="*/ 155 h 296"/>
                <a:gd name="T96" fmla="*/ 0 w 151"/>
                <a:gd name="T97" fmla="*/ 239 h 296"/>
                <a:gd name="T98" fmla="*/ 14 w 151"/>
                <a:gd name="T99" fmla="*/ 296 h 296"/>
                <a:gd name="T100" fmla="*/ 32 w 151"/>
                <a:gd name="T101" fmla="*/ 283 h 296"/>
                <a:gd name="T102" fmla="*/ 32 w 151"/>
                <a:gd name="T103" fmla="*/ 278 h 296"/>
                <a:gd name="T104" fmla="*/ 31 w 151"/>
                <a:gd name="T105" fmla="*/ 279 h 296"/>
                <a:gd name="T106" fmla="*/ 13 w 151"/>
                <a:gd name="T107" fmla="*/ 272 h 296"/>
                <a:gd name="T108" fmla="*/ 5 w 151"/>
                <a:gd name="T109" fmla="*/ 240 h 296"/>
                <a:gd name="T110" fmla="*/ 5 w 151"/>
                <a:gd name="T111" fmla="*/ 240 h 296"/>
                <a:gd name="T112" fmla="*/ 6 w 151"/>
                <a:gd name="T113" fmla="*/ 237 h 296"/>
                <a:gd name="T114" fmla="*/ 18 w 151"/>
                <a:gd name="T115" fmla="*/ 231 h 296"/>
                <a:gd name="T116" fmla="*/ 24 w 151"/>
                <a:gd name="T117" fmla="*/ 242 h 296"/>
                <a:gd name="T118" fmla="*/ 32 w 151"/>
                <a:gd name="T119" fmla="*/ 238 h 296"/>
                <a:gd name="T120" fmla="*/ 32 w 151"/>
                <a:gd name="T121" fmla="*/ 15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296">
                  <a:moveTo>
                    <a:pt x="113" y="133"/>
                  </a:moveTo>
                  <a:cubicBezTo>
                    <a:pt x="116" y="132"/>
                    <a:pt x="118" y="130"/>
                    <a:pt x="119" y="127"/>
                  </a:cubicBezTo>
                  <a:cubicBezTo>
                    <a:pt x="140" y="74"/>
                    <a:pt x="140" y="74"/>
                    <a:pt x="140" y="74"/>
                  </a:cubicBezTo>
                  <a:cubicBezTo>
                    <a:pt x="141" y="70"/>
                    <a:pt x="140" y="66"/>
                    <a:pt x="136" y="63"/>
                  </a:cubicBezTo>
                  <a:cubicBezTo>
                    <a:pt x="145" y="42"/>
                    <a:pt x="145" y="42"/>
                    <a:pt x="145" y="42"/>
                  </a:cubicBezTo>
                  <a:cubicBezTo>
                    <a:pt x="151" y="26"/>
                    <a:pt x="143" y="8"/>
                    <a:pt x="127" y="2"/>
                  </a:cubicBezTo>
                  <a:cubicBezTo>
                    <a:pt x="122" y="0"/>
                    <a:pt x="118" y="0"/>
                    <a:pt x="113" y="0"/>
                  </a:cubicBezTo>
                  <a:cubicBezTo>
                    <a:pt x="113" y="53"/>
                    <a:pt x="113" y="53"/>
                    <a:pt x="113" y="53"/>
                  </a:cubicBezTo>
                  <a:cubicBezTo>
                    <a:pt x="117" y="56"/>
                    <a:pt x="117" y="56"/>
                    <a:pt x="117" y="56"/>
                  </a:cubicBezTo>
                  <a:cubicBezTo>
                    <a:pt x="113" y="54"/>
                    <a:pt x="113" y="54"/>
                    <a:pt x="113" y="54"/>
                  </a:cubicBezTo>
                  <a:cubicBezTo>
                    <a:pt x="113" y="78"/>
                    <a:pt x="113" y="78"/>
                    <a:pt x="113" y="78"/>
                  </a:cubicBezTo>
                  <a:cubicBezTo>
                    <a:pt x="117" y="69"/>
                    <a:pt x="117" y="69"/>
                    <a:pt x="117" y="69"/>
                  </a:cubicBezTo>
                  <a:cubicBezTo>
                    <a:pt x="118" y="66"/>
                    <a:pt x="117" y="62"/>
                    <a:pt x="115" y="60"/>
                  </a:cubicBezTo>
                  <a:cubicBezTo>
                    <a:pt x="129" y="66"/>
                    <a:pt x="129" y="66"/>
                    <a:pt x="129" y="66"/>
                  </a:cubicBezTo>
                  <a:cubicBezTo>
                    <a:pt x="134" y="68"/>
                    <a:pt x="136" y="72"/>
                    <a:pt x="134" y="76"/>
                  </a:cubicBezTo>
                  <a:cubicBezTo>
                    <a:pt x="116" y="122"/>
                    <a:pt x="116" y="122"/>
                    <a:pt x="116" y="122"/>
                  </a:cubicBezTo>
                  <a:cubicBezTo>
                    <a:pt x="116" y="123"/>
                    <a:pt x="114" y="125"/>
                    <a:pt x="113" y="126"/>
                  </a:cubicBezTo>
                  <a:lnTo>
                    <a:pt x="113" y="133"/>
                  </a:lnTo>
                  <a:close/>
                  <a:moveTo>
                    <a:pt x="62" y="263"/>
                  </a:moveTo>
                  <a:cubicBezTo>
                    <a:pt x="112" y="133"/>
                    <a:pt x="112" y="133"/>
                    <a:pt x="112" y="133"/>
                  </a:cubicBezTo>
                  <a:cubicBezTo>
                    <a:pt x="113" y="133"/>
                    <a:pt x="113" y="133"/>
                    <a:pt x="113" y="133"/>
                  </a:cubicBezTo>
                  <a:cubicBezTo>
                    <a:pt x="113" y="126"/>
                    <a:pt x="113" y="126"/>
                    <a:pt x="113" y="126"/>
                  </a:cubicBezTo>
                  <a:cubicBezTo>
                    <a:pt x="111" y="127"/>
                    <a:pt x="109" y="127"/>
                    <a:pt x="106" y="126"/>
                  </a:cubicBezTo>
                  <a:cubicBezTo>
                    <a:pt x="91" y="120"/>
                    <a:pt x="91" y="120"/>
                    <a:pt x="91" y="120"/>
                  </a:cubicBezTo>
                  <a:cubicBezTo>
                    <a:pt x="91" y="120"/>
                    <a:pt x="91" y="120"/>
                    <a:pt x="91" y="120"/>
                  </a:cubicBezTo>
                  <a:cubicBezTo>
                    <a:pt x="95" y="120"/>
                    <a:pt x="98" y="118"/>
                    <a:pt x="99" y="115"/>
                  </a:cubicBezTo>
                  <a:cubicBezTo>
                    <a:pt x="113" y="78"/>
                    <a:pt x="113" y="78"/>
                    <a:pt x="113" y="78"/>
                  </a:cubicBezTo>
                  <a:cubicBezTo>
                    <a:pt x="113" y="54"/>
                    <a:pt x="113" y="54"/>
                    <a:pt x="113" y="54"/>
                  </a:cubicBezTo>
                  <a:cubicBezTo>
                    <a:pt x="79" y="41"/>
                    <a:pt x="79" y="41"/>
                    <a:pt x="79" y="41"/>
                  </a:cubicBezTo>
                  <a:cubicBezTo>
                    <a:pt x="75" y="41"/>
                    <a:pt x="71" y="43"/>
                    <a:pt x="70" y="47"/>
                  </a:cubicBezTo>
                  <a:cubicBezTo>
                    <a:pt x="49" y="100"/>
                    <a:pt x="49" y="100"/>
                    <a:pt x="49" y="100"/>
                  </a:cubicBezTo>
                  <a:cubicBezTo>
                    <a:pt x="48" y="103"/>
                    <a:pt x="48" y="106"/>
                    <a:pt x="50" y="109"/>
                  </a:cubicBezTo>
                  <a:cubicBezTo>
                    <a:pt x="32" y="155"/>
                    <a:pt x="32" y="155"/>
                    <a:pt x="32" y="155"/>
                  </a:cubicBezTo>
                  <a:cubicBezTo>
                    <a:pt x="32" y="238"/>
                    <a:pt x="32" y="238"/>
                    <a:pt x="32" y="238"/>
                  </a:cubicBezTo>
                  <a:cubicBezTo>
                    <a:pt x="34" y="238"/>
                    <a:pt x="35" y="238"/>
                    <a:pt x="36" y="238"/>
                  </a:cubicBezTo>
                  <a:cubicBezTo>
                    <a:pt x="40" y="240"/>
                    <a:pt x="43" y="244"/>
                    <a:pt x="42" y="249"/>
                  </a:cubicBezTo>
                  <a:cubicBezTo>
                    <a:pt x="45" y="245"/>
                    <a:pt x="50" y="243"/>
                    <a:pt x="54" y="245"/>
                  </a:cubicBezTo>
                  <a:cubicBezTo>
                    <a:pt x="59" y="247"/>
                    <a:pt x="61" y="253"/>
                    <a:pt x="60" y="258"/>
                  </a:cubicBezTo>
                  <a:cubicBezTo>
                    <a:pt x="58" y="260"/>
                    <a:pt x="58" y="260"/>
                    <a:pt x="58" y="260"/>
                  </a:cubicBezTo>
                  <a:cubicBezTo>
                    <a:pt x="32" y="278"/>
                    <a:pt x="32" y="278"/>
                    <a:pt x="32" y="278"/>
                  </a:cubicBezTo>
                  <a:cubicBezTo>
                    <a:pt x="32" y="283"/>
                    <a:pt x="32" y="283"/>
                    <a:pt x="32" y="283"/>
                  </a:cubicBezTo>
                  <a:cubicBezTo>
                    <a:pt x="62" y="263"/>
                    <a:pt x="62" y="263"/>
                    <a:pt x="62" y="263"/>
                  </a:cubicBezTo>
                  <a:close/>
                  <a:moveTo>
                    <a:pt x="113" y="0"/>
                  </a:moveTo>
                  <a:cubicBezTo>
                    <a:pt x="113" y="53"/>
                    <a:pt x="113" y="53"/>
                    <a:pt x="113" y="53"/>
                  </a:cubicBezTo>
                  <a:cubicBezTo>
                    <a:pt x="82" y="33"/>
                    <a:pt x="82" y="33"/>
                    <a:pt x="82" y="33"/>
                  </a:cubicBezTo>
                  <a:cubicBezTo>
                    <a:pt x="87" y="20"/>
                    <a:pt x="87" y="20"/>
                    <a:pt x="87" y="20"/>
                  </a:cubicBezTo>
                  <a:cubicBezTo>
                    <a:pt x="92" y="8"/>
                    <a:pt x="102" y="1"/>
                    <a:pt x="113" y="0"/>
                  </a:cubicBezTo>
                  <a:close/>
                  <a:moveTo>
                    <a:pt x="32" y="155"/>
                  </a:moveTo>
                  <a:cubicBezTo>
                    <a:pt x="0" y="239"/>
                    <a:pt x="0" y="239"/>
                    <a:pt x="0" y="239"/>
                  </a:cubicBezTo>
                  <a:cubicBezTo>
                    <a:pt x="14" y="296"/>
                    <a:pt x="14" y="296"/>
                    <a:pt x="14" y="296"/>
                  </a:cubicBezTo>
                  <a:cubicBezTo>
                    <a:pt x="32" y="283"/>
                    <a:pt x="32" y="283"/>
                    <a:pt x="32" y="283"/>
                  </a:cubicBezTo>
                  <a:cubicBezTo>
                    <a:pt x="32" y="278"/>
                    <a:pt x="32" y="278"/>
                    <a:pt x="32" y="278"/>
                  </a:cubicBezTo>
                  <a:cubicBezTo>
                    <a:pt x="31" y="279"/>
                    <a:pt x="31" y="279"/>
                    <a:pt x="31" y="279"/>
                  </a:cubicBezTo>
                  <a:cubicBezTo>
                    <a:pt x="13" y="272"/>
                    <a:pt x="13" y="272"/>
                    <a:pt x="13" y="272"/>
                  </a:cubicBezTo>
                  <a:cubicBezTo>
                    <a:pt x="5" y="240"/>
                    <a:pt x="5" y="240"/>
                    <a:pt x="5" y="240"/>
                  </a:cubicBezTo>
                  <a:cubicBezTo>
                    <a:pt x="5" y="240"/>
                    <a:pt x="5" y="240"/>
                    <a:pt x="5" y="240"/>
                  </a:cubicBezTo>
                  <a:cubicBezTo>
                    <a:pt x="6" y="237"/>
                    <a:pt x="6" y="237"/>
                    <a:pt x="6" y="237"/>
                  </a:cubicBezTo>
                  <a:cubicBezTo>
                    <a:pt x="8" y="232"/>
                    <a:pt x="13" y="229"/>
                    <a:pt x="18" y="231"/>
                  </a:cubicBezTo>
                  <a:cubicBezTo>
                    <a:pt x="23" y="233"/>
                    <a:pt x="25" y="237"/>
                    <a:pt x="24" y="242"/>
                  </a:cubicBezTo>
                  <a:cubicBezTo>
                    <a:pt x="26" y="239"/>
                    <a:pt x="29" y="238"/>
                    <a:pt x="32" y="238"/>
                  </a:cubicBezTo>
                  <a:lnTo>
                    <a:pt x="32" y="15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95"/>
            <p:cNvSpPr>
              <a:spLocks noEditPoints="1"/>
            </p:cNvSpPr>
            <p:nvPr/>
          </p:nvSpPr>
          <p:spPr bwMode="auto">
            <a:xfrm>
              <a:off x="6232525" y="4208463"/>
              <a:ext cx="615950" cy="615950"/>
            </a:xfrm>
            <a:custGeom>
              <a:avLst/>
              <a:gdLst>
                <a:gd name="T0" fmla="*/ 161 w 322"/>
                <a:gd name="T1" fmla="*/ 0 h 322"/>
                <a:gd name="T2" fmla="*/ 161 w 322"/>
                <a:gd name="T3" fmla="*/ 0 h 322"/>
                <a:gd name="T4" fmla="*/ 161 w 322"/>
                <a:gd name="T5" fmla="*/ 42 h 322"/>
                <a:gd name="T6" fmla="*/ 180 w 322"/>
                <a:gd name="T7" fmla="*/ 29 h 322"/>
                <a:gd name="T8" fmla="*/ 292 w 322"/>
                <a:gd name="T9" fmla="*/ 141 h 322"/>
                <a:gd name="T10" fmla="*/ 279 w 322"/>
                <a:gd name="T11" fmla="*/ 161 h 322"/>
                <a:gd name="T12" fmla="*/ 292 w 322"/>
                <a:gd name="T13" fmla="*/ 180 h 322"/>
                <a:gd name="T14" fmla="*/ 180 w 322"/>
                <a:gd name="T15" fmla="*/ 293 h 322"/>
                <a:gd name="T16" fmla="*/ 180 w 322"/>
                <a:gd name="T17" fmla="*/ 293 h 322"/>
                <a:gd name="T18" fmla="*/ 161 w 322"/>
                <a:gd name="T19" fmla="*/ 279 h 322"/>
                <a:gd name="T20" fmla="*/ 161 w 322"/>
                <a:gd name="T21" fmla="*/ 322 h 322"/>
                <a:gd name="T22" fmla="*/ 161 w 322"/>
                <a:gd name="T23" fmla="*/ 322 h 322"/>
                <a:gd name="T24" fmla="*/ 322 w 322"/>
                <a:gd name="T25" fmla="*/ 161 h 322"/>
                <a:gd name="T26" fmla="*/ 161 w 322"/>
                <a:gd name="T27" fmla="*/ 0 h 322"/>
                <a:gd name="T28" fmla="*/ 161 w 322"/>
                <a:gd name="T29" fmla="*/ 0 h 322"/>
                <a:gd name="T30" fmla="*/ 161 w 322"/>
                <a:gd name="T31" fmla="*/ 0 h 322"/>
                <a:gd name="T32" fmla="*/ 0 w 322"/>
                <a:gd name="T33" fmla="*/ 161 h 322"/>
                <a:gd name="T34" fmla="*/ 161 w 322"/>
                <a:gd name="T35" fmla="*/ 322 h 322"/>
                <a:gd name="T36" fmla="*/ 161 w 322"/>
                <a:gd name="T37" fmla="*/ 322 h 322"/>
                <a:gd name="T38" fmla="*/ 161 w 322"/>
                <a:gd name="T39" fmla="*/ 279 h 322"/>
                <a:gd name="T40" fmla="*/ 161 w 322"/>
                <a:gd name="T41" fmla="*/ 279 h 322"/>
                <a:gd name="T42" fmla="*/ 141 w 322"/>
                <a:gd name="T43" fmla="*/ 293 h 322"/>
                <a:gd name="T44" fmla="*/ 29 w 322"/>
                <a:gd name="T45" fmla="*/ 180 h 322"/>
                <a:gd name="T46" fmla="*/ 42 w 322"/>
                <a:gd name="T47" fmla="*/ 161 h 322"/>
                <a:gd name="T48" fmla="*/ 29 w 322"/>
                <a:gd name="T49" fmla="*/ 141 h 322"/>
                <a:gd name="T50" fmla="*/ 141 w 322"/>
                <a:gd name="T51" fmla="*/ 29 h 322"/>
                <a:gd name="T52" fmla="*/ 161 w 322"/>
                <a:gd name="T53" fmla="*/ 42 h 322"/>
                <a:gd name="T54" fmla="*/ 161 w 322"/>
                <a:gd name="T55" fmla="*/ 42 h 322"/>
                <a:gd name="T56" fmla="*/ 161 w 322"/>
                <a:gd name="T5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2" h="322">
                  <a:moveTo>
                    <a:pt x="161" y="0"/>
                  </a:moveTo>
                  <a:cubicBezTo>
                    <a:pt x="161" y="0"/>
                    <a:pt x="161" y="0"/>
                    <a:pt x="161" y="0"/>
                  </a:cubicBezTo>
                  <a:cubicBezTo>
                    <a:pt x="161" y="42"/>
                    <a:pt x="161" y="42"/>
                    <a:pt x="161" y="42"/>
                  </a:cubicBezTo>
                  <a:cubicBezTo>
                    <a:pt x="170" y="42"/>
                    <a:pt x="177" y="37"/>
                    <a:pt x="180" y="29"/>
                  </a:cubicBezTo>
                  <a:cubicBezTo>
                    <a:pt x="238" y="37"/>
                    <a:pt x="284" y="83"/>
                    <a:pt x="292" y="141"/>
                  </a:cubicBezTo>
                  <a:cubicBezTo>
                    <a:pt x="285" y="144"/>
                    <a:pt x="279" y="152"/>
                    <a:pt x="279" y="161"/>
                  </a:cubicBezTo>
                  <a:cubicBezTo>
                    <a:pt x="279" y="170"/>
                    <a:pt x="285" y="177"/>
                    <a:pt x="292" y="180"/>
                  </a:cubicBezTo>
                  <a:cubicBezTo>
                    <a:pt x="284" y="238"/>
                    <a:pt x="238" y="284"/>
                    <a:pt x="180" y="293"/>
                  </a:cubicBezTo>
                  <a:cubicBezTo>
                    <a:pt x="180" y="293"/>
                    <a:pt x="180" y="293"/>
                    <a:pt x="180" y="293"/>
                  </a:cubicBezTo>
                  <a:cubicBezTo>
                    <a:pt x="177" y="285"/>
                    <a:pt x="170" y="279"/>
                    <a:pt x="161" y="279"/>
                  </a:cubicBezTo>
                  <a:cubicBezTo>
                    <a:pt x="161" y="322"/>
                    <a:pt x="161" y="322"/>
                    <a:pt x="161" y="322"/>
                  </a:cubicBezTo>
                  <a:cubicBezTo>
                    <a:pt x="161" y="322"/>
                    <a:pt x="161" y="322"/>
                    <a:pt x="161" y="322"/>
                  </a:cubicBezTo>
                  <a:cubicBezTo>
                    <a:pt x="249" y="322"/>
                    <a:pt x="322" y="250"/>
                    <a:pt x="322" y="161"/>
                  </a:cubicBezTo>
                  <a:cubicBezTo>
                    <a:pt x="322" y="72"/>
                    <a:pt x="249" y="0"/>
                    <a:pt x="161" y="0"/>
                  </a:cubicBezTo>
                  <a:close/>
                  <a:moveTo>
                    <a:pt x="161" y="0"/>
                  </a:moveTo>
                  <a:cubicBezTo>
                    <a:pt x="161" y="0"/>
                    <a:pt x="161" y="0"/>
                    <a:pt x="161" y="0"/>
                  </a:cubicBezTo>
                  <a:cubicBezTo>
                    <a:pt x="72" y="0"/>
                    <a:pt x="0" y="72"/>
                    <a:pt x="0" y="161"/>
                  </a:cubicBezTo>
                  <a:cubicBezTo>
                    <a:pt x="0" y="250"/>
                    <a:pt x="72" y="322"/>
                    <a:pt x="161" y="322"/>
                  </a:cubicBezTo>
                  <a:cubicBezTo>
                    <a:pt x="161" y="322"/>
                    <a:pt x="161" y="322"/>
                    <a:pt x="161" y="322"/>
                  </a:cubicBezTo>
                  <a:cubicBezTo>
                    <a:pt x="161" y="279"/>
                    <a:pt x="161" y="279"/>
                    <a:pt x="161" y="279"/>
                  </a:cubicBezTo>
                  <a:cubicBezTo>
                    <a:pt x="161" y="279"/>
                    <a:pt x="161" y="279"/>
                    <a:pt x="161" y="279"/>
                  </a:cubicBezTo>
                  <a:cubicBezTo>
                    <a:pt x="152" y="279"/>
                    <a:pt x="144" y="285"/>
                    <a:pt x="141" y="293"/>
                  </a:cubicBezTo>
                  <a:cubicBezTo>
                    <a:pt x="83" y="284"/>
                    <a:pt x="37" y="238"/>
                    <a:pt x="29" y="180"/>
                  </a:cubicBezTo>
                  <a:cubicBezTo>
                    <a:pt x="37" y="177"/>
                    <a:pt x="42" y="170"/>
                    <a:pt x="42" y="161"/>
                  </a:cubicBezTo>
                  <a:cubicBezTo>
                    <a:pt x="42" y="152"/>
                    <a:pt x="37" y="144"/>
                    <a:pt x="29" y="141"/>
                  </a:cubicBezTo>
                  <a:cubicBezTo>
                    <a:pt x="37" y="83"/>
                    <a:pt x="83" y="37"/>
                    <a:pt x="141" y="29"/>
                  </a:cubicBezTo>
                  <a:cubicBezTo>
                    <a:pt x="144" y="37"/>
                    <a:pt x="152" y="42"/>
                    <a:pt x="161" y="42"/>
                  </a:cubicBezTo>
                  <a:cubicBezTo>
                    <a:pt x="161" y="42"/>
                    <a:pt x="161" y="42"/>
                    <a:pt x="161" y="42"/>
                  </a:cubicBezTo>
                  <a:lnTo>
                    <a:pt x="16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6"/>
            <p:cNvSpPr/>
            <p:nvPr/>
          </p:nvSpPr>
          <p:spPr bwMode="auto">
            <a:xfrm>
              <a:off x="6345238" y="4402138"/>
              <a:ext cx="307975" cy="161925"/>
            </a:xfrm>
            <a:custGeom>
              <a:avLst/>
              <a:gdLst>
                <a:gd name="T0" fmla="*/ 150 w 161"/>
                <a:gd name="T1" fmla="*/ 0 h 85"/>
                <a:gd name="T2" fmla="*/ 113 w 161"/>
                <a:gd name="T3" fmla="*/ 37 h 85"/>
                <a:gd name="T4" fmla="*/ 102 w 161"/>
                <a:gd name="T5" fmla="*/ 35 h 85"/>
                <a:gd name="T6" fmla="*/ 78 w 161"/>
                <a:gd name="T7" fmla="*/ 52 h 85"/>
                <a:gd name="T8" fmla="*/ 0 w 161"/>
                <a:gd name="T9" fmla="*/ 52 h 85"/>
                <a:gd name="T10" fmla="*/ 0 w 161"/>
                <a:gd name="T11" fmla="*/ 68 h 85"/>
                <a:gd name="T12" fmla="*/ 78 w 161"/>
                <a:gd name="T13" fmla="*/ 68 h 85"/>
                <a:gd name="T14" fmla="*/ 102 w 161"/>
                <a:gd name="T15" fmla="*/ 85 h 85"/>
                <a:gd name="T16" fmla="*/ 127 w 161"/>
                <a:gd name="T17" fmla="*/ 60 h 85"/>
                <a:gd name="T18" fmla="*/ 124 w 161"/>
                <a:gd name="T19" fmla="*/ 49 h 85"/>
                <a:gd name="T20" fmla="*/ 161 w 161"/>
                <a:gd name="T21" fmla="*/ 12 h 85"/>
                <a:gd name="T22" fmla="*/ 150 w 161"/>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85">
                  <a:moveTo>
                    <a:pt x="150" y="0"/>
                  </a:moveTo>
                  <a:cubicBezTo>
                    <a:pt x="113" y="37"/>
                    <a:pt x="113" y="37"/>
                    <a:pt x="113" y="37"/>
                  </a:cubicBezTo>
                  <a:cubicBezTo>
                    <a:pt x="109" y="36"/>
                    <a:pt x="106" y="35"/>
                    <a:pt x="102" y="35"/>
                  </a:cubicBezTo>
                  <a:cubicBezTo>
                    <a:pt x="91" y="35"/>
                    <a:pt x="81" y="42"/>
                    <a:pt x="78" y="52"/>
                  </a:cubicBezTo>
                  <a:cubicBezTo>
                    <a:pt x="0" y="52"/>
                    <a:pt x="0" y="52"/>
                    <a:pt x="0" y="52"/>
                  </a:cubicBezTo>
                  <a:cubicBezTo>
                    <a:pt x="0" y="68"/>
                    <a:pt x="0" y="68"/>
                    <a:pt x="0" y="68"/>
                  </a:cubicBezTo>
                  <a:cubicBezTo>
                    <a:pt x="78" y="68"/>
                    <a:pt x="78" y="68"/>
                    <a:pt x="78" y="68"/>
                  </a:cubicBezTo>
                  <a:cubicBezTo>
                    <a:pt x="81" y="78"/>
                    <a:pt x="91" y="85"/>
                    <a:pt x="102" y="85"/>
                  </a:cubicBezTo>
                  <a:cubicBezTo>
                    <a:pt x="115" y="85"/>
                    <a:pt x="127" y="74"/>
                    <a:pt x="127" y="60"/>
                  </a:cubicBezTo>
                  <a:cubicBezTo>
                    <a:pt x="127" y="56"/>
                    <a:pt x="126" y="52"/>
                    <a:pt x="124" y="49"/>
                  </a:cubicBezTo>
                  <a:cubicBezTo>
                    <a:pt x="161" y="12"/>
                    <a:pt x="161" y="12"/>
                    <a:pt x="161" y="12"/>
                  </a:cubicBezTo>
                  <a:lnTo>
                    <a:pt x="15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97"/>
            <p:cNvSpPr/>
            <p:nvPr/>
          </p:nvSpPr>
          <p:spPr bwMode="auto">
            <a:xfrm>
              <a:off x="6478588" y="5094288"/>
              <a:ext cx="481013" cy="361950"/>
            </a:xfrm>
            <a:custGeom>
              <a:avLst/>
              <a:gdLst>
                <a:gd name="T0" fmla="*/ 176 w 251"/>
                <a:gd name="T1" fmla="*/ 0 h 189"/>
                <a:gd name="T2" fmla="*/ 125 w 251"/>
                <a:gd name="T3" fmla="*/ 18 h 189"/>
                <a:gd name="T4" fmla="*/ 75 w 251"/>
                <a:gd name="T5" fmla="*/ 0 h 189"/>
                <a:gd name="T6" fmla="*/ 0 w 251"/>
                <a:gd name="T7" fmla="*/ 73 h 189"/>
                <a:gd name="T8" fmla="*/ 129 w 251"/>
                <a:gd name="T9" fmla="*/ 189 h 189"/>
                <a:gd name="T10" fmla="*/ 251 w 251"/>
                <a:gd name="T11" fmla="*/ 73 h 189"/>
                <a:gd name="T12" fmla="*/ 176 w 251"/>
                <a:gd name="T13" fmla="*/ 0 h 189"/>
              </a:gdLst>
              <a:ahLst/>
              <a:cxnLst>
                <a:cxn ang="0">
                  <a:pos x="T0" y="T1"/>
                </a:cxn>
                <a:cxn ang="0">
                  <a:pos x="T2" y="T3"/>
                </a:cxn>
                <a:cxn ang="0">
                  <a:pos x="T4" y="T5"/>
                </a:cxn>
                <a:cxn ang="0">
                  <a:pos x="T6" y="T7"/>
                </a:cxn>
                <a:cxn ang="0">
                  <a:pos x="T8" y="T9"/>
                </a:cxn>
                <a:cxn ang="0">
                  <a:pos x="T10" y="T11"/>
                </a:cxn>
                <a:cxn ang="0">
                  <a:pos x="T12" y="T13"/>
                </a:cxn>
              </a:cxnLst>
              <a:rect l="0" t="0" r="r" b="b"/>
              <a:pathLst>
                <a:path w="251" h="189">
                  <a:moveTo>
                    <a:pt x="176" y="0"/>
                  </a:moveTo>
                  <a:cubicBezTo>
                    <a:pt x="156" y="0"/>
                    <a:pt x="139" y="7"/>
                    <a:pt x="125" y="18"/>
                  </a:cubicBezTo>
                  <a:cubicBezTo>
                    <a:pt x="112" y="7"/>
                    <a:pt x="94" y="0"/>
                    <a:pt x="75" y="0"/>
                  </a:cubicBezTo>
                  <a:cubicBezTo>
                    <a:pt x="33" y="0"/>
                    <a:pt x="0" y="32"/>
                    <a:pt x="0" y="73"/>
                  </a:cubicBezTo>
                  <a:cubicBezTo>
                    <a:pt x="0" y="119"/>
                    <a:pt x="38" y="189"/>
                    <a:pt x="129" y="189"/>
                  </a:cubicBezTo>
                  <a:cubicBezTo>
                    <a:pt x="224" y="189"/>
                    <a:pt x="251" y="114"/>
                    <a:pt x="251" y="73"/>
                  </a:cubicBezTo>
                  <a:cubicBezTo>
                    <a:pt x="251" y="32"/>
                    <a:pt x="217" y="0"/>
                    <a:pt x="17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98"/>
            <p:cNvSpPr/>
            <p:nvPr/>
          </p:nvSpPr>
          <p:spPr bwMode="auto">
            <a:xfrm>
              <a:off x="6692900" y="5000625"/>
              <a:ext cx="130175" cy="166688"/>
            </a:xfrm>
            <a:custGeom>
              <a:avLst/>
              <a:gdLst>
                <a:gd name="T0" fmla="*/ 15 w 68"/>
                <a:gd name="T1" fmla="*/ 87 h 87"/>
                <a:gd name="T2" fmla="*/ 33 w 68"/>
                <a:gd name="T3" fmla="*/ 0 h 87"/>
                <a:gd name="T4" fmla="*/ 68 w 68"/>
                <a:gd name="T5" fmla="*/ 6 h 87"/>
                <a:gd name="T6" fmla="*/ 15 w 68"/>
                <a:gd name="T7" fmla="*/ 87 h 87"/>
              </a:gdLst>
              <a:ahLst/>
              <a:cxnLst>
                <a:cxn ang="0">
                  <a:pos x="T0" y="T1"/>
                </a:cxn>
                <a:cxn ang="0">
                  <a:pos x="T2" y="T3"/>
                </a:cxn>
                <a:cxn ang="0">
                  <a:pos x="T4" y="T5"/>
                </a:cxn>
                <a:cxn ang="0">
                  <a:pos x="T6" y="T7"/>
                </a:cxn>
              </a:cxnLst>
              <a:rect l="0" t="0" r="r" b="b"/>
              <a:pathLst>
                <a:path w="68" h="87">
                  <a:moveTo>
                    <a:pt x="15" y="87"/>
                  </a:moveTo>
                  <a:cubicBezTo>
                    <a:pt x="0" y="57"/>
                    <a:pt x="9" y="23"/>
                    <a:pt x="33" y="0"/>
                  </a:cubicBezTo>
                  <a:cubicBezTo>
                    <a:pt x="68" y="6"/>
                    <a:pt x="68" y="6"/>
                    <a:pt x="68" y="6"/>
                  </a:cubicBezTo>
                  <a:cubicBezTo>
                    <a:pt x="35" y="25"/>
                    <a:pt x="14" y="44"/>
                    <a:pt x="15" y="87"/>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99"/>
            <p:cNvSpPr>
              <a:spLocks noEditPoints="1"/>
            </p:cNvSpPr>
            <p:nvPr/>
          </p:nvSpPr>
          <p:spPr bwMode="auto">
            <a:xfrm>
              <a:off x="4441825" y="4087813"/>
              <a:ext cx="571500" cy="633413"/>
            </a:xfrm>
            <a:custGeom>
              <a:avLst/>
              <a:gdLst>
                <a:gd name="T0" fmla="*/ 231 w 299"/>
                <a:gd name="T1" fmla="*/ 172 h 331"/>
                <a:gd name="T2" fmla="*/ 214 w 299"/>
                <a:gd name="T3" fmla="*/ 205 h 331"/>
                <a:gd name="T4" fmla="*/ 205 w 299"/>
                <a:gd name="T5" fmla="*/ 236 h 331"/>
                <a:gd name="T6" fmla="*/ 210 w 299"/>
                <a:gd name="T7" fmla="*/ 240 h 331"/>
                <a:gd name="T8" fmla="*/ 226 w 299"/>
                <a:gd name="T9" fmla="*/ 284 h 331"/>
                <a:gd name="T10" fmla="*/ 200 w 299"/>
                <a:gd name="T11" fmla="*/ 254 h 331"/>
                <a:gd name="T12" fmla="*/ 247 w 299"/>
                <a:gd name="T13" fmla="*/ 85 h 331"/>
                <a:gd name="T14" fmla="*/ 284 w 299"/>
                <a:gd name="T15" fmla="*/ 74 h 331"/>
                <a:gd name="T16" fmla="*/ 248 w 299"/>
                <a:gd name="T17" fmla="*/ 103 h 331"/>
                <a:gd name="T18" fmla="*/ 242 w 299"/>
                <a:gd name="T19" fmla="*/ 104 h 331"/>
                <a:gd name="T20" fmla="*/ 293 w 299"/>
                <a:gd name="T21" fmla="*/ 181 h 331"/>
                <a:gd name="T22" fmla="*/ 246 w 299"/>
                <a:gd name="T23" fmla="*/ 176 h 331"/>
                <a:gd name="T24" fmla="*/ 289 w 299"/>
                <a:gd name="T25" fmla="*/ 196 h 331"/>
                <a:gd name="T26" fmla="*/ 293 w 299"/>
                <a:gd name="T27" fmla="*/ 181 h 331"/>
                <a:gd name="T28" fmla="*/ 107 w 299"/>
                <a:gd name="T29" fmla="*/ 325 h 331"/>
                <a:gd name="T30" fmla="*/ 177 w 299"/>
                <a:gd name="T31" fmla="*/ 230 h 331"/>
                <a:gd name="T32" fmla="*/ 233 w 299"/>
                <a:gd name="T33" fmla="*/ 135 h 331"/>
                <a:gd name="T34" fmla="*/ 167 w 299"/>
                <a:gd name="T35" fmla="*/ 84 h 331"/>
                <a:gd name="T36" fmla="*/ 214 w 299"/>
                <a:gd name="T37" fmla="*/ 167 h 331"/>
                <a:gd name="T38" fmla="*/ 167 w 299"/>
                <a:gd name="T39" fmla="*/ 214 h 331"/>
                <a:gd name="T40" fmla="*/ 151 w 299"/>
                <a:gd name="T41" fmla="*/ 258 h 331"/>
                <a:gd name="T42" fmla="*/ 101 w 299"/>
                <a:gd name="T43" fmla="*/ 323 h 331"/>
                <a:gd name="T44" fmla="*/ 242 w 299"/>
                <a:gd name="T45" fmla="*/ 104 h 331"/>
                <a:gd name="T46" fmla="*/ 240 w 299"/>
                <a:gd name="T47" fmla="*/ 89 h 331"/>
                <a:gd name="T48" fmla="*/ 205 w 299"/>
                <a:gd name="T49" fmla="*/ 236 h 331"/>
                <a:gd name="T50" fmla="*/ 196 w 299"/>
                <a:gd name="T51" fmla="*/ 247 h 331"/>
                <a:gd name="T52" fmla="*/ 205 w 299"/>
                <a:gd name="T53" fmla="*/ 236 h 331"/>
                <a:gd name="T54" fmla="*/ 191 w 299"/>
                <a:gd name="T55" fmla="*/ 1 h 331"/>
                <a:gd name="T56" fmla="*/ 197 w 299"/>
                <a:gd name="T57" fmla="*/ 11 h 331"/>
                <a:gd name="T58" fmla="*/ 177 w 299"/>
                <a:gd name="T59" fmla="*/ 53 h 331"/>
                <a:gd name="T60" fmla="*/ 176 w 299"/>
                <a:gd name="T61" fmla="*/ 53 h 331"/>
                <a:gd name="T62" fmla="*/ 86 w 299"/>
                <a:gd name="T63" fmla="*/ 93 h 331"/>
                <a:gd name="T64" fmla="*/ 85 w 299"/>
                <a:gd name="T65" fmla="*/ 205 h 331"/>
                <a:gd name="T66" fmla="*/ 97 w 299"/>
                <a:gd name="T67" fmla="*/ 322 h 331"/>
                <a:gd name="T68" fmla="*/ 121 w 299"/>
                <a:gd name="T69" fmla="*/ 250 h 331"/>
                <a:gd name="T70" fmla="*/ 104 w 299"/>
                <a:gd name="T71" fmla="*/ 205 h 331"/>
                <a:gd name="T72" fmla="*/ 84 w 299"/>
                <a:gd name="T73" fmla="*/ 131 h 331"/>
                <a:gd name="T74" fmla="*/ 167 w 299"/>
                <a:gd name="T75" fmla="*/ 84 h 331"/>
                <a:gd name="T76" fmla="*/ 172 w 299"/>
                <a:gd name="T77" fmla="*/ 67 h 331"/>
                <a:gd name="T78" fmla="*/ 191 w 299"/>
                <a:gd name="T79" fmla="*/ 1 h 331"/>
                <a:gd name="T80" fmla="*/ 171 w 299"/>
                <a:gd name="T81" fmla="*/ 43 h 331"/>
                <a:gd name="T82" fmla="*/ 191 w 299"/>
                <a:gd name="T83" fmla="*/ 1 h 331"/>
                <a:gd name="T84" fmla="*/ 57 w 299"/>
                <a:gd name="T85" fmla="*/ 195 h 331"/>
                <a:gd name="T86" fmla="*/ 60 w 299"/>
                <a:gd name="T87" fmla="*/ 210 h 331"/>
                <a:gd name="T88" fmla="*/ 94 w 299"/>
                <a:gd name="T89" fmla="*/ 63 h 331"/>
                <a:gd name="T90" fmla="*/ 104 w 299"/>
                <a:gd name="T91" fmla="*/ 51 h 331"/>
                <a:gd name="T92" fmla="*/ 94 w 299"/>
                <a:gd name="T93" fmla="*/ 63 h 331"/>
                <a:gd name="T94" fmla="*/ 67 w 299"/>
                <a:gd name="T95" fmla="*/ 126 h 331"/>
                <a:gd name="T96" fmla="*/ 86 w 299"/>
                <a:gd name="T97" fmla="*/ 93 h 331"/>
                <a:gd name="T98" fmla="*/ 94 w 299"/>
                <a:gd name="T99" fmla="*/ 63 h 331"/>
                <a:gd name="T100" fmla="*/ 90 w 299"/>
                <a:gd name="T101" fmla="*/ 59 h 331"/>
                <a:gd name="T102" fmla="*/ 74 w 299"/>
                <a:gd name="T103" fmla="*/ 15 h 331"/>
                <a:gd name="T104" fmla="*/ 99 w 299"/>
                <a:gd name="T105" fmla="*/ 44 h 331"/>
                <a:gd name="T106" fmla="*/ 52 w 299"/>
                <a:gd name="T107" fmla="*/ 214 h 331"/>
                <a:gd name="T108" fmla="*/ 16 w 299"/>
                <a:gd name="T109" fmla="*/ 225 h 331"/>
                <a:gd name="T110" fmla="*/ 52 w 299"/>
                <a:gd name="T111" fmla="*/ 196 h 331"/>
                <a:gd name="T112" fmla="*/ 57 w 299"/>
                <a:gd name="T113" fmla="*/ 195 h 331"/>
                <a:gd name="T114" fmla="*/ 53 w 299"/>
                <a:gd name="T115" fmla="*/ 123 h 331"/>
                <a:gd name="T116" fmla="*/ 11 w 299"/>
                <a:gd name="T117" fmla="*/ 103 h 331"/>
                <a:gd name="T118" fmla="*/ 7 w 299"/>
                <a:gd name="T119" fmla="*/ 118 h 331"/>
                <a:gd name="T120" fmla="*/ 53 w 299"/>
                <a:gd name="T121" fmla="*/ 12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9" h="331">
                  <a:moveTo>
                    <a:pt x="214" y="205"/>
                  </a:moveTo>
                  <a:cubicBezTo>
                    <a:pt x="222" y="195"/>
                    <a:pt x="228" y="184"/>
                    <a:pt x="231" y="172"/>
                  </a:cubicBezTo>
                  <a:cubicBezTo>
                    <a:pt x="235" y="160"/>
                    <a:pt x="235" y="147"/>
                    <a:pt x="233" y="135"/>
                  </a:cubicBezTo>
                  <a:cubicBezTo>
                    <a:pt x="214" y="205"/>
                    <a:pt x="214" y="205"/>
                    <a:pt x="214" y="205"/>
                  </a:cubicBezTo>
                  <a:close/>
                  <a:moveTo>
                    <a:pt x="200" y="254"/>
                  </a:moveTo>
                  <a:cubicBezTo>
                    <a:pt x="205" y="236"/>
                    <a:pt x="205" y="236"/>
                    <a:pt x="205" y="236"/>
                  </a:cubicBezTo>
                  <a:cubicBezTo>
                    <a:pt x="207" y="237"/>
                    <a:pt x="209" y="238"/>
                    <a:pt x="210" y="240"/>
                  </a:cubicBezTo>
                  <a:cubicBezTo>
                    <a:pt x="210" y="240"/>
                    <a:pt x="210" y="240"/>
                    <a:pt x="210" y="240"/>
                  </a:cubicBezTo>
                  <a:cubicBezTo>
                    <a:pt x="229" y="273"/>
                    <a:pt x="229" y="273"/>
                    <a:pt x="229" y="273"/>
                  </a:cubicBezTo>
                  <a:cubicBezTo>
                    <a:pt x="231" y="277"/>
                    <a:pt x="230" y="281"/>
                    <a:pt x="226" y="284"/>
                  </a:cubicBezTo>
                  <a:cubicBezTo>
                    <a:pt x="222" y="286"/>
                    <a:pt x="217" y="284"/>
                    <a:pt x="215" y="281"/>
                  </a:cubicBezTo>
                  <a:cubicBezTo>
                    <a:pt x="200" y="254"/>
                    <a:pt x="200" y="254"/>
                    <a:pt x="200" y="254"/>
                  </a:cubicBezTo>
                  <a:close/>
                  <a:moveTo>
                    <a:pt x="242" y="104"/>
                  </a:moveTo>
                  <a:cubicBezTo>
                    <a:pt x="247" y="85"/>
                    <a:pt x="247" y="85"/>
                    <a:pt x="247" y="85"/>
                  </a:cubicBezTo>
                  <a:cubicBezTo>
                    <a:pt x="273" y="71"/>
                    <a:pt x="273" y="71"/>
                    <a:pt x="273" y="71"/>
                  </a:cubicBezTo>
                  <a:cubicBezTo>
                    <a:pt x="277" y="68"/>
                    <a:pt x="282" y="70"/>
                    <a:pt x="284" y="74"/>
                  </a:cubicBezTo>
                  <a:cubicBezTo>
                    <a:pt x="286" y="77"/>
                    <a:pt x="285" y="82"/>
                    <a:pt x="281" y="84"/>
                  </a:cubicBezTo>
                  <a:cubicBezTo>
                    <a:pt x="248" y="103"/>
                    <a:pt x="248" y="103"/>
                    <a:pt x="248" y="103"/>
                  </a:cubicBezTo>
                  <a:cubicBezTo>
                    <a:pt x="248" y="103"/>
                    <a:pt x="248" y="103"/>
                    <a:pt x="248" y="103"/>
                  </a:cubicBezTo>
                  <a:cubicBezTo>
                    <a:pt x="246" y="104"/>
                    <a:pt x="244" y="104"/>
                    <a:pt x="242" y="104"/>
                  </a:cubicBezTo>
                  <a:close/>
                  <a:moveTo>
                    <a:pt x="293" y="181"/>
                  </a:moveTo>
                  <a:cubicBezTo>
                    <a:pt x="293" y="181"/>
                    <a:pt x="293" y="181"/>
                    <a:pt x="293" y="181"/>
                  </a:cubicBezTo>
                  <a:cubicBezTo>
                    <a:pt x="256" y="171"/>
                    <a:pt x="256" y="171"/>
                    <a:pt x="256" y="171"/>
                  </a:cubicBezTo>
                  <a:cubicBezTo>
                    <a:pt x="252" y="170"/>
                    <a:pt x="248" y="172"/>
                    <a:pt x="246" y="176"/>
                  </a:cubicBezTo>
                  <a:cubicBezTo>
                    <a:pt x="245" y="180"/>
                    <a:pt x="248" y="185"/>
                    <a:pt x="252" y="186"/>
                  </a:cubicBezTo>
                  <a:cubicBezTo>
                    <a:pt x="289" y="196"/>
                    <a:pt x="289" y="196"/>
                    <a:pt x="289" y="196"/>
                  </a:cubicBezTo>
                  <a:cubicBezTo>
                    <a:pt x="293" y="197"/>
                    <a:pt x="297" y="195"/>
                    <a:pt x="298" y="191"/>
                  </a:cubicBezTo>
                  <a:cubicBezTo>
                    <a:pt x="299" y="186"/>
                    <a:pt x="297" y="182"/>
                    <a:pt x="293" y="181"/>
                  </a:cubicBezTo>
                  <a:close/>
                  <a:moveTo>
                    <a:pt x="101" y="323"/>
                  </a:moveTo>
                  <a:cubicBezTo>
                    <a:pt x="107" y="325"/>
                    <a:pt x="107" y="325"/>
                    <a:pt x="107" y="325"/>
                  </a:cubicBezTo>
                  <a:cubicBezTo>
                    <a:pt x="129" y="331"/>
                    <a:pt x="153" y="318"/>
                    <a:pt x="159" y="295"/>
                  </a:cubicBezTo>
                  <a:cubicBezTo>
                    <a:pt x="177" y="230"/>
                    <a:pt x="177" y="230"/>
                    <a:pt x="177" y="230"/>
                  </a:cubicBezTo>
                  <a:cubicBezTo>
                    <a:pt x="191" y="225"/>
                    <a:pt x="204" y="216"/>
                    <a:pt x="214" y="205"/>
                  </a:cubicBezTo>
                  <a:cubicBezTo>
                    <a:pt x="233" y="135"/>
                    <a:pt x="233" y="135"/>
                    <a:pt x="233" y="135"/>
                  </a:cubicBezTo>
                  <a:cubicBezTo>
                    <a:pt x="228" y="103"/>
                    <a:pt x="205" y="76"/>
                    <a:pt x="172" y="67"/>
                  </a:cubicBezTo>
                  <a:cubicBezTo>
                    <a:pt x="167" y="84"/>
                    <a:pt x="167" y="84"/>
                    <a:pt x="167" y="84"/>
                  </a:cubicBezTo>
                  <a:cubicBezTo>
                    <a:pt x="185" y="89"/>
                    <a:pt x="200" y="101"/>
                    <a:pt x="208" y="116"/>
                  </a:cubicBezTo>
                  <a:cubicBezTo>
                    <a:pt x="217" y="131"/>
                    <a:pt x="219" y="149"/>
                    <a:pt x="214" y="167"/>
                  </a:cubicBezTo>
                  <a:cubicBezTo>
                    <a:pt x="208" y="191"/>
                    <a:pt x="189" y="208"/>
                    <a:pt x="167" y="214"/>
                  </a:cubicBezTo>
                  <a:cubicBezTo>
                    <a:pt x="167" y="214"/>
                    <a:pt x="167" y="214"/>
                    <a:pt x="167" y="214"/>
                  </a:cubicBezTo>
                  <a:cubicBezTo>
                    <a:pt x="164" y="215"/>
                    <a:pt x="162" y="218"/>
                    <a:pt x="161" y="220"/>
                  </a:cubicBezTo>
                  <a:cubicBezTo>
                    <a:pt x="151" y="258"/>
                    <a:pt x="151" y="258"/>
                    <a:pt x="151" y="258"/>
                  </a:cubicBezTo>
                  <a:cubicBezTo>
                    <a:pt x="121" y="250"/>
                    <a:pt x="121" y="250"/>
                    <a:pt x="121" y="250"/>
                  </a:cubicBezTo>
                  <a:cubicBezTo>
                    <a:pt x="101" y="323"/>
                    <a:pt x="101" y="323"/>
                    <a:pt x="101" y="323"/>
                  </a:cubicBezTo>
                  <a:close/>
                  <a:moveTo>
                    <a:pt x="247" y="85"/>
                  </a:moveTo>
                  <a:cubicBezTo>
                    <a:pt x="242" y="104"/>
                    <a:pt x="242" y="104"/>
                    <a:pt x="242" y="104"/>
                  </a:cubicBezTo>
                  <a:cubicBezTo>
                    <a:pt x="240" y="103"/>
                    <a:pt x="238" y="102"/>
                    <a:pt x="237" y="100"/>
                  </a:cubicBezTo>
                  <a:cubicBezTo>
                    <a:pt x="235" y="96"/>
                    <a:pt x="236" y="91"/>
                    <a:pt x="240" y="89"/>
                  </a:cubicBezTo>
                  <a:cubicBezTo>
                    <a:pt x="247" y="85"/>
                    <a:pt x="247" y="85"/>
                    <a:pt x="247" y="85"/>
                  </a:cubicBezTo>
                  <a:close/>
                  <a:moveTo>
                    <a:pt x="205" y="236"/>
                  </a:moveTo>
                  <a:cubicBezTo>
                    <a:pt x="200" y="254"/>
                    <a:pt x="200" y="254"/>
                    <a:pt x="200" y="254"/>
                  </a:cubicBezTo>
                  <a:cubicBezTo>
                    <a:pt x="196" y="247"/>
                    <a:pt x="196" y="247"/>
                    <a:pt x="196" y="247"/>
                  </a:cubicBezTo>
                  <a:cubicBezTo>
                    <a:pt x="194" y="244"/>
                    <a:pt x="195" y="239"/>
                    <a:pt x="199" y="237"/>
                  </a:cubicBezTo>
                  <a:cubicBezTo>
                    <a:pt x="201" y="236"/>
                    <a:pt x="203" y="235"/>
                    <a:pt x="205" y="236"/>
                  </a:cubicBezTo>
                  <a:close/>
                  <a:moveTo>
                    <a:pt x="176" y="53"/>
                  </a:moveTo>
                  <a:cubicBezTo>
                    <a:pt x="191" y="1"/>
                    <a:pt x="191" y="1"/>
                    <a:pt x="191" y="1"/>
                  </a:cubicBezTo>
                  <a:cubicBezTo>
                    <a:pt x="191" y="1"/>
                    <a:pt x="191" y="1"/>
                    <a:pt x="191" y="1"/>
                  </a:cubicBezTo>
                  <a:cubicBezTo>
                    <a:pt x="195" y="2"/>
                    <a:pt x="198" y="7"/>
                    <a:pt x="197" y="11"/>
                  </a:cubicBezTo>
                  <a:cubicBezTo>
                    <a:pt x="186" y="47"/>
                    <a:pt x="186" y="47"/>
                    <a:pt x="186" y="47"/>
                  </a:cubicBezTo>
                  <a:cubicBezTo>
                    <a:pt x="185" y="52"/>
                    <a:pt x="181" y="54"/>
                    <a:pt x="177" y="53"/>
                  </a:cubicBezTo>
                  <a:cubicBezTo>
                    <a:pt x="177" y="53"/>
                    <a:pt x="177" y="53"/>
                    <a:pt x="177" y="53"/>
                  </a:cubicBezTo>
                  <a:cubicBezTo>
                    <a:pt x="177" y="53"/>
                    <a:pt x="176" y="53"/>
                    <a:pt x="176" y="53"/>
                  </a:cubicBezTo>
                  <a:close/>
                  <a:moveTo>
                    <a:pt x="172" y="67"/>
                  </a:moveTo>
                  <a:cubicBezTo>
                    <a:pt x="140" y="58"/>
                    <a:pt x="106" y="69"/>
                    <a:pt x="86" y="93"/>
                  </a:cubicBezTo>
                  <a:cubicBezTo>
                    <a:pt x="66" y="165"/>
                    <a:pt x="66" y="165"/>
                    <a:pt x="66" y="165"/>
                  </a:cubicBezTo>
                  <a:cubicBezTo>
                    <a:pt x="68" y="180"/>
                    <a:pt x="75" y="194"/>
                    <a:pt x="85" y="205"/>
                  </a:cubicBezTo>
                  <a:cubicBezTo>
                    <a:pt x="68" y="270"/>
                    <a:pt x="68" y="270"/>
                    <a:pt x="68" y="270"/>
                  </a:cubicBezTo>
                  <a:cubicBezTo>
                    <a:pt x="61" y="292"/>
                    <a:pt x="75" y="316"/>
                    <a:pt x="97" y="322"/>
                  </a:cubicBezTo>
                  <a:cubicBezTo>
                    <a:pt x="101" y="323"/>
                    <a:pt x="101" y="323"/>
                    <a:pt x="101" y="323"/>
                  </a:cubicBezTo>
                  <a:cubicBezTo>
                    <a:pt x="121" y="250"/>
                    <a:pt x="121" y="250"/>
                    <a:pt x="121" y="250"/>
                  </a:cubicBezTo>
                  <a:cubicBezTo>
                    <a:pt x="94" y="242"/>
                    <a:pt x="94" y="242"/>
                    <a:pt x="94" y="242"/>
                  </a:cubicBezTo>
                  <a:cubicBezTo>
                    <a:pt x="104" y="205"/>
                    <a:pt x="104" y="205"/>
                    <a:pt x="104" y="205"/>
                  </a:cubicBezTo>
                  <a:cubicBezTo>
                    <a:pt x="105" y="202"/>
                    <a:pt x="104" y="199"/>
                    <a:pt x="101" y="197"/>
                  </a:cubicBezTo>
                  <a:cubicBezTo>
                    <a:pt x="85" y="180"/>
                    <a:pt x="78" y="155"/>
                    <a:pt x="84" y="131"/>
                  </a:cubicBezTo>
                  <a:cubicBezTo>
                    <a:pt x="89" y="113"/>
                    <a:pt x="101" y="99"/>
                    <a:pt x="116" y="90"/>
                  </a:cubicBezTo>
                  <a:cubicBezTo>
                    <a:pt x="131" y="82"/>
                    <a:pt x="149" y="79"/>
                    <a:pt x="167" y="84"/>
                  </a:cubicBezTo>
                  <a:cubicBezTo>
                    <a:pt x="167" y="84"/>
                    <a:pt x="167" y="84"/>
                    <a:pt x="167" y="84"/>
                  </a:cubicBezTo>
                  <a:cubicBezTo>
                    <a:pt x="172" y="67"/>
                    <a:pt x="172" y="67"/>
                    <a:pt x="172" y="67"/>
                  </a:cubicBezTo>
                  <a:cubicBezTo>
                    <a:pt x="172" y="67"/>
                    <a:pt x="172" y="67"/>
                    <a:pt x="172" y="67"/>
                  </a:cubicBezTo>
                  <a:close/>
                  <a:moveTo>
                    <a:pt x="191" y="1"/>
                  </a:moveTo>
                  <a:cubicBezTo>
                    <a:pt x="176" y="53"/>
                    <a:pt x="176" y="53"/>
                    <a:pt x="176" y="53"/>
                  </a:cubicBezTo>
                  <a:cubicBezTo>
                    <a:pt x="172" y="51"/>
                    <a:pt x="170" y="47"/>
                    <a:pt x="171" y="43"/>
                  </a:cubicBezTo>
                  <a:cubicBezTo>
                    <a:pt x="181" y="7"/>
                    <a:pt x="181" y="7"/>
                    <a:pt x="181" y="7"/>
                  </a:cubicBezTo>
                  <a:cubicBezTo>
                    <a:pt x="182" y="3"/>
                    <a:pt x="186" y="0"/>
                    <a:pt x="191" y="1"/>
                  </a:cubicBezTo>
                  <a:close/>
                  <a:moveTo>
                    <a:pt x="52" y="214"/>
                  </a:moveTo>
                  <a:cubicBezTo>
                    <a:pt x="57" y="195"/>
                    <a:pt x="57" y="195"/>
                    <a:pt x="57" y="195"/>
                  </a:cubicBezTo>
                  <a:cubicBezTo>
                    <a:pt x="59" y="195"/>
                    <a:pt x="62" y="197"/>
                    <a:pt x="63" y="199"/>
                  </a:cubicBezTo>
                  <a:cubicBezTo>
                    <a:pt x="65" y="203"/>
                    <a:pt x="64" y="207"/>
                    <a:pt x="60" y="210"/>
                  </a:cubicBezTo>
                  <a:cubicBezTo>
                    <a:pt x="52" y="214"/>
                    <a:pt x="52" y="214"/>
                    <a:pt x="52" y="214"/>
                  </a:cubicBezTo>
                  <a:close/>
                  <a:moveTo>
                    <a:pt x="94" y="63"/>
                  </a:moveTo>
                  <a:cubicBezTo>
                    <a:pt x="99" y="44"/>
                    <a:pt x="99" y="44"/>
                    <a:pt x="99" y="44"/>
                  </a:cubicBezTo>
                  <a:cubicBezTo>
                    <a:pt x="104" y="51"/>
                    <a:pt x="104" y="51"/>
                    <a:pt x="104" y="51"/>
                  </a:cubicBezTo>
                  <a:cubicBezTo>
                    <a:pt x="106" y="55"/>
                    <a:pt x="104" y="60"/>
                    <a:pt x="101" y="62"/>
                  </a:cubicBezTo>
                  <a:cubicBezTo>
                    <a:pt x="98" y="63"/>
                    <a:pt x="96" y="64"/>
                    <a:pt x="94" y="63"/>
                  </a:cubicBezTo>
                  <a:close/>
                  <a:moveTo>
                    <a:pt x="86" y="93"/>
                  </a:moveTo>
                  <a:cubicBezTo>
                    <a:pt x="77" y="102"/>
                    <a:pt x="71" y="114"/>
                    <a:pt x="67" y="126"/>
                  </a:cubicBezTo>
                  <a:cubicBezTo>
                    <a:pt x="64" y="139"/>
                    <a:pt x="63" y="152"/>
                    <a:pt x="66" y="165"/>
                  </a:cubicBezTo>
                  <a:cubicBezTo>
                    <a:pt x="86" y="93"/>
                    <a:pt x="86" y="93"/>
                    <a:pt x="86" y="93"/>
                  </a:cubicBezTo>
                  <a:close/>
                  <a:moveTo>
                    <a:pt x="99" y="44"/>
                  </a:moveTo>
                  <a:cubicBezTo>
                    <a:pt x="94" y="63"/>
                    <a:pt x="94" y="63"/>
                    <a:pt x="94" y="63"/>
                  </a:cubicBezTo>
                  <a:cubicBezTo>
                    <a:pt x="92" y="62"/>
                    <a:pt x="91" y="61"/>
                    <a:pt x="90" y="59"/>
                  </a:cubicBezTo>
                  <a:cubicBezTo>
                    <a:pt x="90" y="59"/>
                    <a:pt x="90" y="59"/>
                    <a:pt x="90" y="59"/>
                  </a:cubicBezTo>
                  <a:cubicBezTo>
                    <a:pt x="71" y="26"/>
                    <a:pt x="71" y="26"/>
                    <a:pt x="71" y="26"/>
                  </a:cubicBezTo>
                  <a:cubicBezTo>
                    <a:pt x="69" y="22"/>
                    <a:pt x="70" y="18"/>
                    <a:pt x="74" y="15"/>
                  </a:cubicBezTo>
                  <a:cubicBezTo>
                    <a:pt x="78" y="13"/>
                    <a:pt x="83" y="15"/>
                    <a:pt x="85" y="18"/>
                  </a:cubicBezTo>
                  <a:cubicBezTo>
                    <a:pt x="99" y="44"/>
                    <a:pt x="99" y="44"/>
                    <a:pt x="99" y="44"/>
                  </a:cubicBezTo>
                  <a:close/>
                  <a:moveTo>
                    <a:pt x="57" y="195"/>
                  </a:moveTo>
                  <a:cubicBezTo>
                    <a:pt x="52" y="214"/>
                    <a:pt x="52" y="214"/>
                    <a:pt x="52" y="214"/>
                  </a:cubicBezTo>
                  <a:cubicBezTo>
                    <a:pt x="27" y="228"/>
                    <a:pt x="27" y="228"/>
                    <a:pt x="27" y="228"/>
                  </a:cubicBezTo>
                  <a:cubicBezTo>
                    <a:pt x="23" y="230"/>
                    <a:pt x="18" y="229"/>
                    <a:pt x="16" y="225"/>
                  </a:cubicBezTo>
                  <a:cubicBezTo>
                    <a:pt x="14" y="222"/>
                    <a:pt x="15" y="217"/>
                    <a:pt x="19" y="215"/>
                  </a:cubicBezTo>
                  <a:cubicBezTo>
                    <a:pt x="52" y="196"/>
                    <a:pt x="52" y="196"/>
                    <a:pt x="52" y="196"/>
                  </a:cubicBezTo>
                  <a:cubicBezTo>
                    <a:pt x="52" y="196"/>
                    <a:pt x="52" y="196"/>
                    <a:pt x="52" y="196"/>
                  </a:cubicBezTo>
                  <a:cubicBezTo>
                    <a:pt x="54" y="195"/>
                    <a:pt x="56" y="195"/>
                    <a:pt x="57" y="195"/>
                  </a:cubicBezTo>
                  <a:close/>
                  <a:moveTo>
                    <a:pt x="53" y="123"/>
                  </a:moveTo>
                  <a:cubicBezTo>
                    <a:pt x="53" y="123"/>
                    <a:pt x="53" y="123"/>
                    <a:pt x="53" y="123"/>
                  </a:cubicBezTo>
                  <a:cubicBezTo>
                    <a:pt x="55" y="118"/>
                    <a:pt x="52" y="114"/>
                    <a:pt x="48" y="113"/>
                  </a:cubicBezTo>
                  <a:cubicBezTo>
                    <a:pt x="11" y="103"/>
                    <a:pt x="11" y="103"/>
                    <a:pt x="11" y="103"/>
                  </a:cubicBezTo>
                  <a:cubicBezTo>
                    <a:pt x="7" y="102"/>
                    <a:pt x="3" y="104"/>
                    <a:pt x="2" y="108"/>
                  </a:cubicBezTo>
                  <a:cubicBezTo>
                    <a:pt x="0" y="113"/>
                    <a:pt x="3" y="117"/>
                    <a:pt x="7" y="118"/>
                  </a:cubicBezTo>
                  <a:cubicBezTo>
                    <a:pt x="44" y="128"/>
                    <a:pt x="44" y="128"/>
                    <a:pt x="44" y="128"/>
                  </a:cubicBezTo>
                  <a:cubicBezTo>
                    <a:pt x="48" y="129"/>
                    <a:pt x="52" y="127"/>
                    <a:pt x="53" y="12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00"/>
            <p:cNvSpPr>
              <a:spLocks noEditPoints="1"/>
            </p:cNvSpPr>
            <p:nvPr/>
          </p:nvSpPr>
          <p:spPr bwMode="auto">
            <a:xfrm>
              <a:off x="4713288" y="4679950"/>
              <a:ext cx="542925" cy="552450"/>
            </a:xfrm>
            <a:custGeom>
              <a:avLst/>
              <a:gdLst>
                <a:gd name="T0" fmla="*/ 228 w 284"/>
                <a:gd name="T1" fmla="*/ 73 h 289"/>
                <a:gd name="T2" fmla="*/ 236 w 284"/>
                <a:gd name="T3" fmla="*/ 147 h 289"/>
                <a:gd name="T4" fmla="*/ 239 w 284"/>
                <a:gd name="T5" fmla="*/ 165 h 289"/>
                <a:gd name="T6" fmla="*/ 251 w 284"/>
                <a:gd name="T7" fmla="*/ 190 h 289"/>
                <a:gd name="T8" fmla="*/ 228 w 284"/>
                <a:gd name="T9" fmla="*/ 235 h 289"/>
                <a:gd name="T10" fmla="*/ 203 w 284"/>
                <a:gd name="T11" fmla="*/ 188 h 289"/>
                <a:gd name="T12" fmla="*/ 203 w 284"/>
                <a:gd name="T13" fmla="*/ 94 h 289"/>
                <a:gd name="T14" fmla="*/ 220 w 284"/>
                <a:gd name="T15" fmla="*/ 111 h 289"/>
                <a:gd name="T16" fmla="*/ 222 w 284"/>
                <a:gd name="T17" fmla="*/ 129 h 289"/>
                <a:gd name="T18" fmla="*/ 228 w 284"/>
                <a:gd name="T19" fmla="*/ 170 h 289"/>
                <a:gd name="T20" fmla="*/ 228 w 284"/>
                <a:gd name="T21" fmla="*/ 157 h 289"/>
                <a:gd name="T22" fmla="*/ 202 w 284"/>
                <a:gd name="T23" fmla="*/ 187 h 289"/>
                <a:gd name="T24" fmla="*/ 193 w 284"/>
                <a:gd name="T25" fmla="*/ 167 h 289"/>
                <a:gd name="T26" fmla="*/ 199 w 284"/>
                <a:gd name="T27" fmla="*/ 208 h 289"/>
                <a:gd name="T28" fmla="*/ 203 w 284"/>
                <a:gd name="T29" fmla="*/ 19 h 289"/>
                <a:gd name="T30" fmla="*/ 197 w 284"/>
                <a:gd name="T31" fmla="*/ 60 h 289"/>
                <a:gd name="T32" fmla="*/ 203 w 284"/>
                <a:gd name="T33" fmla="*/ 94 h 289"/>
                <a:gd name="T34" fmla="*/ 192 w 284"/>
                <a:gd name="T35" fmla="*/ 143 h 289"/>
                <a:gd name="T36" fmla="*/ 192 w 284"/>
                <a:gd name="T37" fmla="*/ 252 h 289"/>
                <a:gd name="T38" fmla="*/ 192 w 284"/>
                <a:gd name="T39" fmla="*/ 6 h 289"/>
                <a:gd name="T40" fmla="*/ 192 w 284"/>
                <a:gd name="T41" fmla="*/ 49 h 289"/>
                <a:gd name="T42" fmla="*/ 173 w 284"/>
                <a:gd name="T43" fmla="*/ 108 h 289"/>
                <a:gd name="T44" fmla="*/ 192 w 284"/>
                <a:gd name="T45" fmla="*/ 130 h 289"/>
                <a:gd name="T46" fmla="*/ 192 w 284"/>
                <a:gd name="T47" fmla="*/ 164 h 289"/>
                <a:gd name="T48" fmla="*/ 173 w 284"/>
                <a:gd name="T49" fmla="*/ 196 h 289"/>
                <a:gd name="T50" fmla="*/ 182 w 284"/>
                <a:gd name="T51" fmla="*/ 172 h 289"/>
                <a:gd name="T52" fmla="*/ 176 w 284"/>
                <a:gd name="T53" fmla="*/ 131 h 289"/>
                <a:gd name="T54" fmla="*/ 148 w 284"/>
                <a:gd name="T55" fmla="*/ 8 h 289"/>
                <a:gd name="T56" fmla="*/ 173 w 284"/>
                <a:gd name="T57" fmla="*/ 0 h 289"/>
                <a:gd name="T58" fmla="*/ 173 w 284"/>
                <a:gd name="T59" fmla="*/ 226 h 289"/>
                <a:gd name="T60" fmla="*/ 148 w 284"/>
                <a:gd name="T61" fmla="*/ 272 h 289"/>
                <a:gd name="T62" fmla="*/ 169 w 284"/>
                <a:gd name="T63" fmla="*/ 116 h 289"/>
                <a:gd name="T64" fmla="*/ 148 w 284"/>
                <a:gd name="T65" fmla="*/ 163 h 289"/>
                <a:gd name="T66" fmla="*/ 165 w 284"/>
                <a:gd name="T67" fmla="*/ 137 h 289"/>
                <a:gd name="T68" fmla="*/ 148 w 284"/>
                <a:gd name="T69" fmla="*/ 99 h 289"/>
                <a:gd name="T70" fmla="*/ 150 w 284"/>
                <a:gd name="T71" fmla="*/ 206 h 289"/>
                <a:gd name="T72" fmla="*/ 148 w 284"/>
                <a:gd name="T73" fmla="*/ 8 h 289"/>
                <a:gd name="T74" fmla="*/ 148 w 284"/>
                <a:gd name="T75" fmla="*/ 8 h 289"/>
                <a:gd name="T76" fmla="*/ 148 w 284"/>
                <a:gd name="T77" fmla="*/ 213 h 289"/>
                <a:gd name="T78" fmla="*/ 145 w 284"/>
                <a:gd name="T79" fmla="*/ 195 h 289"/>
                <a:gd name="T80" fmla="*/ 148 w 284"/>
                <a:gd name="T81" fmla="*/ 163 h 289"/>
                <a:gd name="T82" fmla="*/ 119 w 284"/>
                <a:gd name="T83" fmla="*/ 150 h 289"/>
                <a:gd name="T84" fmla="*/ 127 w 284"/>
                <a:gd name="T85" fmla="*/ 198 h 289"/>
                <a:gd name="T86" fmla="*/ 130 w 284"/>
                <a:gd name="T87" fmla="*/ 216 h 289"/>
                <a:gd name="T88" fmla="*/ 142 w 284"/>
                <a:gd name="T89" fmla="*/ 241 h 289"/>
                <a:gd name="T90" fmla="*/ 148 w 284"/>
                <a:gd name="T91" fmla="*/ 120 h 289"/>
                <a:gd name="T92" fmla="*/ 119 w 284"/>
                <a:gd name="T93" fmla="*/ 22 h 289"/>
                <a:gd name="T94" fmla="*/ 119 w 284"/>
                <a:gd name="T95" fmla="*/ 22 h 289"/>
                <a:gd name="T96" fmla="*/ 107 w 284"/>
                <a:gd name="T97" fmla="*/ 257 h 289"/>
                <a:gd name="T98" fmla="*/ 119 w 284"/>
                <a:gd name="T99" fmla="*/ 221 h 289"/>
                <a:gd name="T100" fmla="*/ 85 w 284"/>
                <a:gd name="T101" fmla="*/ 274 h 289"/>
                <a:gd name="T102" fmla="*/ 115 w 284"/>
                <a:gd name="T103" fmla="*/ 141 h 289"/>
                <a:gd name="T104" fmla="*/ 85 w 284"/>
                <a:gd name="T105" fmla="*/ 193 h 289"/>
                <a:gd name="T106" fmla="*/ 110 w 284"/>
                <a:gd name="T107" fmla="*/ 162 h 289"/>
                <a:gd name="T108" fmla="*/ 85 w 284"/>
                <a:gd name="T109" fmla="*/ 129 h 289"/>
                <a:gd name="T110" fmla="*/ 7 w 284"/>
                <a:gd name="T111" fmla="*/ 110 h 289"/>
                <a:gd name="T112" fmla="*/ 84 w 284"/>
                <a:gd name="T113" fmla="*/ 218 h 289"/>
                <a:gd name="T114" fmla="*/ 85 w 284"/>
                <a:gd name="T115" fmla="*/ 180 h 289"/>
                <a:gd name="T116" fmla="*/ 62 w 284"/>
                <a:gd name="T117" fmla="*/ 160 h 289"/>
                <a:gd name="T118" fmla="*/ 42 w 284"/>
                <a:gd name="T119" fmla="*/ 132 h 289"/>
                <a:gd name="T120" fmla="*/ 85 w 284"/>
                <a:gd name="T121" fmla="*/ 3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289">
                  <a:moveTo>
                    <a:pt x="228" y="235"/>
                  </a:moveTo>
                  <a:cubicBezTo>
                    <a:pt x="261" y="220"/>
                    <a:pt x="261" y="220"/>
                    <a:pt x="261" y="220"/>
                  </a:cubicBezTo>
                  <a:cubicBezTo>
                    <a:pt x="277" y="212"/>
                    <a:pt x="284" y="193"/>
                    <a:pt x="276" y="177"/>
                  </a:cubicBezTo>
                  <a:cubicBezTo>
                    <a:pt x="228" y="73"/>
                    <a:pt x="228" y="73"/>
                    <a:pt x="228" y="73"/>
                  </a:cubicBezTo>
                  <a:cubicBezTo>
                    <a:pt x="228" y="130"/>
                    <a:pt x="228" y="130"/>
                    <a:pt x="228" y="130"/>
                  </a:cubicBezTo>
                  <a:cubicBezTo>
                    <a:pt x="228" y="130"/>
                    <a:pt x="229" y="131"/>
                    <a:pt x="229" y="131"/>
                  </a:cubicBezTo>
                  <a:cubicBezTo>
                    <a:pt x="236" y="147"/>
                    <a:pt x="236" y="147"/>
                    <a:pt x="236" y="147"/>
                  </a:cubicBezTo>
                  <a:cubicBezTo>
                    <a:pt x="236" y="147"/>
                    <a:pt x="236" y="147"/>
                    <a:pt x="236" y="147"/>
                  </a:cubicBezTo>
                  <a:cubicBezTo>
                    <a:pt x="238" y="150"/>
                    <a:pt x="237" y="153"/>
                    <a:pt x="234" y="154"/>
                  </a:cubicBezTo>
                  <a:cubicBezTo>
                    <a:pt x="228" y="157"/>
                    <a:pt x="228" y="157"/>
                    <a:pt x="228" y="157"/>
                  </a:cubicBezTo>
                  <a:cubicBezTo>
                    <a:pt x="228" y="170"/>
                    <a:pt x="228" y="170"/>
                    <a:pt x="228" y="170"/>
                  </a:cubicBezTo>
                  <a:cubicBezTo>
                    <a:pt x="239" y="165"/>
                    <a:pt x="239" y="165"/>
                    <a:pt x="239" y="165"/>
                  </a:cubicBezTo>
                  <a:cubicBezTo>
                    <a:pt x="242" y="164"/>
                    <a:pt x="245" y="165"/>
                    <a:pt x="246" y="167"/>
                  </a:cubicBezTo>
                  <a:cubicBezTo>
                    <a:pt x="253" y="183"/>
                    <a:pt x="253" y="183"/>
                    <a:pt x="253" y="183"/>
                  </a:cubicBezTo>
                  <a:cubicBezTo>
                    <a:pt x="253" y="183"/>
                    <a:pt x="253" y="183"/>
                    <a:pt x="253" y="183"/>
                  </a:cubicBezTo>
                  <a:cubicBezTo>
                    <a:pt x="254" y="185"/>
                    <a:pt x="253" y="188"/>
                    <a:pt x="251" y="190"/>
                  </a:cubicBezTo>
                  <a:cubicBezTo>
                    <a:pt x="228" y="200"/>
                    <a:pt x="228" y="200"/>
                    <a:pt x="228" y="200"/>
                  </a:cubicBezTo>
                  <a:lnTo>
                    <a:pt x="228" y="235"/>
                  </a:lnTo>
                  <a:close/>
                  <a:moveTo>
                    <a:pt x="203" y="247"/>
                  </a:moveTo>
                  <a:cubicBezTo>
                    <a:pt x="228" y="235"/>
                    <a:pt x="228" y="235"/>
                    <a:pt x="228" y="235"/>
                  </a:cubicBezTo>
                  <a:cubicBezTo>
                    <a:pt x="228" y="200"/>
                    <a:pt x="228" y="200"/>
                    <a:pt x="228" y="200"/>
                  </a:cubicBezTo>
                  <a:cubicBezTo>
                    <a:pt x="217" y="206"/>
                    <a:pt x="217" y="206"/>
                    <a:pt x="217" y="206"/>
                  </a:cubicBezTo>
                  <a:cubicBezTo>
                    <a:pt x="214" y="207"/>
                    <a:pt x="211" y="206"/>
                    <a:pt x="210" y="203"/>
                  </a:cubicBezTo>
                  <a:cubicBezTo>
                    <a:pt x="203" y="188"/>
                    <a:pt x="203" y="188"/>
                    <a:pt x="203" y="188"/>
                  </a:cubicBezTo>
                  <a:cubicBezTo>
                    <a:pt x="203" y="247"/>
                    <a:pt x="203" y="247"/>
                    <a:pt x="203" y="247"/>
                  </a:cubicBezTo>
                  <a:close/>
                  <a:moveTo>
                    <a:pt x="228" y="73"/>
                  </a:moveTo>
                  <a:cubicBezTo>
                    <a:pt x="203" y="19"/>
                    <a:pt x="203" y="19"/>
                    <a:pt x="203" y="19"/>
                  </a:cubicBezTo>
                  <a:cubicBezTo>
                    <a:pt x="203" y="94"/>
                    <a:pt x="203" y="94"/>
                    <a:pt x="203" y="94"/>
                  </a:cubicBezTo>
                  <a:cubicBezTo>
                    <a:pt x="206" y="93"/>
                    <a:pt x="206" y="93"/>
                    <a:pt x="206" y="93"/>
                  </a:cubicBezTo>
                  <a:cubicBezTo>
                    <a:pt x="208" y="92"/>
                    <a:pt x="211" y="93"/>
                    <a:pt x="212" y="96"/>
                  </a:cubicBezTo>
                  <a:cubicBezTo>
                    <a:pt x="220" y="111"/>
                    <a:pt x="220" y="111"/>
                    <a:pt x="220" y="111"/>
                  </a:cubicBezTo>
                  <a:cubicBezTo>
                    <a:pt x="220" y="111"/>
                    <a:pt x="220" y="111"/>
                    <a:pt x="220" y="111"/>
                  </a:cubicBezTo>
                  <a:cubicBezTo>
                    <a:pt x="221" y="114"/>
                    <a:pt x="220" y="117"/>
                    <a:pt x="217" y="118"/>
                  </a:cubicBezTo>
                  <a:cubicBezTo>
                    <a:pt x="203" y="125"/>
                    <a:pt x="203" y="125"/>
                    <a:pt x="203" y="125"/>
                  </a:cubicBezTo>
                  <a:cubicBezTo>
                    <a:pt x="203" y="138"/>
                    <a:pt x="203" y="138"/>
                    <a:pt x="203" y="138"/>
                  </a:cubicBezTo>
                  <a:cubicBezTo>
                    <a:pt x="222" y="129"/>
                    <a:pt x="222" y="129"/>
                    <a:pt x="222" y="129"/>
                  </a:cubicBezTo>
                  <a:cubicBezTo>
                    <a:pt x="224" y="128"/>
                    <a:pt x="226" y="128"/>
                    <a:pt x="228" y="130"/>
                  </a:cubicBezTo>
                  <a:cubicBezTo>
                    <a:pt x="228" y="73"/>
                    <a:pt x="228" y="73"/>
                    <a:pt x="228" y="73"/>
                  </a:cubicBezTo>
                  <a:close/>
                  <a:moveTo>
                    <a:pt x="228" y="157"/>
                  </a:moveTo>
                  <a:cubicBezTo>
                    <a:pt x="228" y="170"/>
                    <a:pt x="228" y="170"/>
                    <a:pt x="228" y="170"/>
                  </a:cubicBezTo>
                  <a:cubicBezTo>
                    <a:pt x="205" y="181"/>
                    <a:pt x="205" y="181"/>
                    <a:pt x="205" y="181"/>
                  </a:cubicBezTo>
                  <a:cubicBezTo>
                    <a:pt x="204" y="181"/>
                    <a:pt x="203" y="182"/>
                    <a:pt x="203" y="183"/>
                  </a:cubicBezTo>
                  <a:cubicBezTo>
                    <a:pt x="203" y="169"/>
                    <a:pt x="203" y="169"/>
                    <a:pt x="203" y="169"/>
                  </a:cubicBezTo>
                  <a:lnTo>
                    <a:pt x="228" y="157"/>
                  </a:lnTo>
                  <a:close/>
                  <a:moveTo>
                    <a:pt x="192" y="252"/>
                  </a:moveTo>
                  <a:cubicBezTo>
                    <a:pt x="203" y="247"/>
                    <a:pt x="203" y="247"/>
                    <a:pt x="203" y="247"/>
                  </a:cubicBezTo>
                  <a:cubicBezTo>
                    <a:pt x="203" y="188"/>
                    <a:pt x="203" y="188"/>
                    <a:pt x="203" y="188"/>
                  </a:cubicBezTo>
                  <a:cubicBezTo>
                    <a:pt x="202" y="187"/>
                    <a:pt x="202" y="187"/>
                    <a:pt x="202" y="187"/>
                  </a:cubicBezTo>
                  <a:cubicBezTo>
                    <a:pt x="202" y="186"/>
                    <a:pt x="202" y="184"/>
                    <a:pt x="203" y="183"/>
                  </a:cubicBezTo>
                  <a:cubicBezTo>
                    <a:pt x="203" y="169"/>
                    <a:pt x="203" y="169"/>
                    <a:pt x="203" y="169"/>
                  </a:cubicBezTo>
                  <a:cubicBezTo>
                    <a:pt x="200" y="170"/>
                    <a:pt x="200" y="170"/>
                    <a:pt x="200" y="170"/>
                  </a:cubicBezTo>
                  <a:cubicBezTo>
                    <a:pt x="197" y="171"/>
                    <a:pt x="194" y="170"/>
                    <a:pt x="193" y="167"/>
                  </a:cubicBezTo>
                  <a:cubicBezTo>
                    <a:pt x="192" y="164"/>
                    <a:pt x="192" y="164"/>
                    <a:pt x="192" y="164"/>
                  </a:cubicBezTo>
                  <a:cubicBezTo>
                    <a:pt x="192" y="194"/>
                    <a:pt x="192" y="194"/>
                    <a:pt x="192" y="194"/>
                  </a:cubicBezTo>
                  <a:cubicBezTo>
                    <a:pt x="199" y="208"/>
                    <a:pt x="199" y="208"/>
                    <a:pt x="199" y="208"/>
                  </a:cubicBezTo>
                  <a:cubicBezTo>
                    <a:pt x="199" y="208"/>
                    <a:pt x="199" y="208"/>
                    <a:pt x="199" y="208"/>
                  </a:cubicBezTo>
                  <a:cubicBezTo>
                    <a:pt x="200" y="211"/>
                    <a:pt x="199" y="214"/>
                    <a:pt x="196" y="215"/>
                  </a:cubicBezTo>
                  <a:cubicBezTo>
                    <a:pt x="192" y="217"/>
                    <a:pt x="192" y="217"/>
                    <a:pt x="192" y="217"/>
                  </a:cubicBezTo>
                  <a:cubicBezTo>
                    <a:pt x="192" y="252"/>
                    <a:pt x="192" y="252"/>
                    <a:pt x="192" y="252"/>
                  </a:cubicBezTo>
                  <a:close/>
                  <a:moveTo>
                    <a:pt x="203" y="19"/>
                  </a:moveTo>
                  <a:cubicBezTo>
                    <a:pt x="202" y="19"/>
                    <a:pt x="202" y="19"/>
                    <a:pt x="202" y="19"/>
                  </a:cubicBezTo>
                  <a:cubicBezTo>
                    <a:pt x="200" y="13"/>
                    <a:pt x="196" y="9"/>
                    <a:pt x="192" y="6"/>
                  </a:cubicBezTo>
                  <a:cubicBezTo>
                    <a:pt x="192" y="49"/>
                    <a:pt x="192" y="49"/>
                    <a:pt x="192" y="49"/>
                  </a:cubicBezTo>
                  <a:cubicBezTo>
                    <a:pt x="197" y="60"/>
                    <a:pt x="197" y="60"/>
                    <a:pt x="197" y="60"/>
                  </a:cubicBezTo>
                  <a:cubicBezTo>
                    <a:pt x="197" y="60"/>
                    <a:pt x="197" y="60"/>
                    <a:pt x="197" y="60"/>
                  </a:cubicBezTo>
                  <a:cubicBezTo>
                    <a:pt x="200" y="66"/>
                    <a:pt x="198" y="74"/>
                    <a:pt x="192" y="79"/>
                  </a:cubicBezTo>
                  <a:cubicBezTo>
                    <a:pt x="192" y="100"/>
                    <a:pt x="192" y="100"/>
                    <a:pt x="192" y="100"/>
                  </a:cubicBezTo>
                  <a:cubicBezTo>
                    <a:pt x="203" y="94"/>
                    <a:pt x="203" y="94"/>
                    <a:pt x="203" y="94"/>
                  </a:cubicBezTo>
                  <a:cubicBezTo>
                    <a:pt x="203" y="19"/>
                    <a:pt x="203" y="19"/>
                    <a:pt x="203" y="19"/>
                  </a:cubicBezTo>
                  <a:close/>
                  <a:moveTo>
                    <a:pt x="203" y="125"/>
                  </a:moveTo>
                  <a:cubicBezTo>
                    <a:pt x="203" y="138"/>
                    <a:pt x="203" y="138"/>
                    <a:pt x="203" y="138"/>
                  </a:cubicBezTo>
                  <a:cubicBezTo>
                    <a:pt x="192" y="143"/>
                    <a:pt x="192" y="143"/>
                    <a:pt x="192" y="143"/>
                  </a:cubicBezTo>
                  <a:cubicBezTo>
                    <a:pt x="192" y="130"/>
                    <a:pt x="192" y="130"/>
                    <a:pt x="192" y="130"/>
                  </a:cubicBezTo>
                  <a:lnTo>
                    <a:pt x="203" y="125"/>
                  </a:lnTo>
                  <a:close/>
                  <a:moveTo>
                    <a:pt x="173" y="260"/>
                  </a:moveTo>
                  <a:cubicBezTo>
                    <a:pt x="192" y="252"/>
                    <a:pt x="192" y="252"/>
                    <a:pt x="192" y="252"/>
                  </a:cubicBezTo>
                  <a:cubicBezTo>
                    <a:pt x="192" y="217"/>
                    <a:pt x="192" y="217"/>
                    <a:pt x="192" y="217"/>
                  </a:cubicBezTo>
                  <a:cubicBezTo>
                    <a:pt x="173" y="226"/>
                    <a:pt x="173" y="226"/>
                    <a:pt x="173" y="226"/>
                  </a:cubicBezTo>
                  <a:cubicBezTo>
                    <a:pt x="173" y="260"/>
                    <a:pt x="173" y="260"/>
                    <a:pt x="173" y="260"/>
                  </a:cubicBezTo>
                  <a:close/>
                  <a:moveTo>
                    <a:pt x="192" y="6"/>
                  </a:moveTo>
                  <a:cubicBezTo>
                    <a:pt x="186" y="2"/>
                    <a:pt x="180" y="0"/>
                    <a:pt x="173" y="0"/>
                  </a:cubicBezTo>
                  <a:cubicBezTo>
                    <a:pt x="173" y="27"/>
                    <a:pt x="173" y="27"/>
                    <a:pt x="173" y="27"/>
                  </a:cubicBezTo>
                  <a:cubicBezTo>
                    <a:pt x="179" y="28"/>
                    <a:pt x="183" y="31"/>
                    <a:pt x="186" y="36"/>
                  </a:cubicBezTo>
                  <a:cubicBezTo>
                    <a:pt x="192" y="49"/>
                    <a:pt x="192" y="49"/>
                    <a:pt x="192" y="49"/>
                  </a:cubicBezTo>
                  <a:cubicBezTo>
                    <a:pt x="192" y="6"/>
                    <a:pt x="192" y="6"/>
                    <a:pt x="192" y="6"/>
                  </a:cubicBezTo>
                  <a:close/>
                  <a:moveTo>
                    <a:pt x="192" y="79"/>
                  </a:moveTo>
                  <a:cubicBezTo>
                    <a:pt x="192" y="100"/>
                    <a:pt x="192" y="100"/>
                    <a:pt x="192" y="100"/>
                  </a:cubicBezTo>
                  <a:cubicBezTo>
                    <a:pt x="173" y="108"/>
                    <a:pt x="173" y="108"/>
                    <a:pt x="173" y="108"/>
                  </a:cubicBezTo>
                  <a:cubicBezTo>
                    <a:pt x="173" y="88"/>
                    <a:pt x="173" y="88"/>
                    <a:pt x="173" y="88"/>
                  </a:cubicBezTo>
                  <a:cubicBezTo>
                    <a:pt x="189" y="80"/>
                    <a:pt x="189" y="80"/>
                    <a:pt x="189" y="80"/>
                  </a:cubicBezTo>
                  <a:cubicBezTo>
                    <a:pt x="190" y="80"/>
                    <a:pt x="191" y="79"/>
                    <a:pt x="192" y="79"/>
                  </a:cubicBezTo>
                  <a:close/>
                  <a:moveTo>
                    <a:pt x="192" y="130"/>
                  </a:moveTo>
                  <a:cubicBezTo>
                    <a:pt x="192" y="143"/>
                    <a:pt x="192" y="143"/>
                    <a:pt x="192" y="143"/>
                  </a:cubicBezTo>
                  <a:cubicBezTo>
                    <a:pt x="188" y="145"/>
                    <a:pt x="188" y="145"/>
                    <a:pt x="188" y="145"/>
                  </a:cubicBezTo>
                  <a:cubicBezTo>
                    <a:pt x="186" y="146"/>
                    <a:pt x="185" y="149"/>
                    <a:pt x="186" y="152"/>
                  </a:cubicBezTo>
                  <a:cubicBezTo>
                    <a:pt x="192" y="164"/>
                    <a:pt x="192" y="164"/>
                    <a:pt x="192" y="164"/>
                  </a:cubicBezTo>
                  <a:cubicBezTo>
                    <a:pt x="192" y="194"/>
                    <a:pt x="192" y="194"/>
                    <a:pt x="192" y="194"/>
                  </a:cubicBezTo>
                  <a:cubicBezTo>
                    <a:pt x="191" y="193"/>
                    <a:pt x="191" y="193"/>
                    <a:pt x="191" y="193"/>
                  </a:cubicBezTo>
                  <a:cubicBezTo>
                    <a:pt x="190" y="190"/>
                    <a:pt x="187" y="189"/>
                    <a:pt x="185" y="190"/>
                  </a:cubicBezTo>
                  <a:cubicBezTo>
                    <a:pt x="173" y="196"/>
                    <a:pt x="173" y="196"/>
                    <a:pt x="173" y="196"/>
                  </a:cubicBezTo>
                  <a:cubicBezTo>
                    <a:pt x="173" y="182"/>
                    <a:pt x="173" y="182"/>
                    <a:pt x="173" y="182"/>
                  </a:cubicBezTo>
                  <a:cubicBezTo>
                    <a:pt x="180" y="179"/>
                    <a:pt x="180" y="179"/>
                    <a:pt x="180" y="179"/>
                  </a:cubicBezTo>
                  <a:cubicBezTo>
                    <a:pt x="182" y="178"/>
                    <a:pt x="183" y="175"/>
                    <a:pt x="182" y="172"/>
                  </a:cubicBezTo>
                  <a:cubicBezTo>
                    <a:pt x="182" y="172"/>
                    <a:pt x="182" y="172"/>
                    <a:pt x="182" y="172"/>
                  </a:cubicBezTo>
                  <a:cubicBezTo>
                    <a:pt x="175" y="157"/>
                    <a:pt x="175" y="157"/>
                    <a:pt x="175" y="157"/>
                  </a:cubicBezTo>
                  <a:cubicBezTo>
                    <a:pt x="174" y="156"/>
                    <a:pt x="174" y="156"/>
                    <a:pt x="173" y="155"/>
                  </a:cubicBezTo>
                  <a:cubicBezTo>
                    <a:pt x="173" y="125"/>
                    <a:pt x="173" y="125"/>
                    <a:pt x="173" y="125"/>
                  </a:cubicBezTo>
                  <a:cubicBezTo>
                    <a:pt x="176" y="131"/>
                    <a:pt x="176" y="131"/>
                    <a:pt x="176" y="131"/>
                  </a:cubicBezTo>
                  <a:cubicBezTo>
                    <a:pt x="177" y="134"/>
                    <a:pt x="181" y="135"/>
                    <a:pt x="183" y="134"/>
                  </a:cubicBezTo>
                  <a:lnTo>
                    <a:pt x="192" y="130"/>
                  </a:lnTo>
                  <a:close/>
                  <a:moveTo>
                    <a:pt x="159" y="3"/>
                  </a:moveTo>
                  <a:cubicBezTo>
                    <a:pt x="148" y="8"/>
                    <a:pt x="148" y="8"/>
                    <a:pt x="148" y="8"/>
                  </a:cubicBezTo>
                  <a:cubicBezTo>
                    <a:pt x="148" y="36"/>
                    <a:pt x="148" y="36"/>
                    <a:pt x="148" y="36"/>
                  </a:cubicBezTo>
                  <a:cubicBezTo>
                    <a:pt x="165" y="28"/>
                    <a:pt x="165" y="28"/>
                    <a:pt x="165" y="28"/>
                  </a:cubicBezTo>
                  <a:cubicBezTo>
                    <a:pt x="167" y="27"/>
                    <a:pt x="170" y="27"/>
                    <a:pt x="173" y="27"/>
                  </a:cubicBezTo>
                  <a:cubicBezTo>
                    <a:pt x="173" y="0"/>
                    <a:pt x="173" y="0"/>
                    <a:pt x="173" y="0"/>
                  </a:cubicBezTo>
                  <a:cubicBezTo>
                    <a:pt x="169" y="0"/>
                    <a:pt x="164" y="1"/>
                    <a:pt x="159" y="3"/>
                  </a:cubicBezTo>
                  <a:close/>
                  <a:moveTo>
                    <a:pt x="148" y="272"/>
                  </a:moveTo>
                  <a:cubicBezTo>
                    <a:pt x="173" y="260"/>
                    <a:pt x="173" y="260"/>
                    <a:pt x="173" y="260"/>
                  </a:cubicBezTo>
                  <a:cubicBezTo>
                    <a:pt x="173" y="226"/>
                    <a:pt x="173" y="226"/>
                    <a:pt x="173" y="226"/>
                  </a:cubicBezTo>
                  <a:cubicBezTo>
                    <a:pt x="162" y="231"/>
                    <a:pt x="162" y="231"/>
                    <a:pt x="162" y="231"/>
                  </a:cubicBezTo>
                  <a:cubicBezTo>
                    <a:pt x="159" y="232"/>
                    <a:pt x="157" y="231"/>
                    <a:pt x="155" y="229"/>
                  </a:cubicBezTo>
                  <a:cubicBezTo>
                    <a:pt x="148" y="213"/>
                    <a:pt x="148" y="213"/>
                    <a:pt x="148" y="213"/>
                  </a:cubicBezTo>
                  <a:cubicBezTo>
                    <a:pt x="148" y="272"/>
                    <a:pt x="148" y="272"/>
                    <a:pt x="148" y="272"/>
                  </a:cubicBezTo>
                  <a:close/>
                  <a:moveTo>
                    <a:pt x="173" y="88"/>
                  </a:moveTo>
                  <a:cubicBezTo>
                    <a:pt x="173" y="108"/>
                    <a:pt x="173" y="108"/>
                    <a:pt x="173" y="108"/>
                  </a:cubicBezTo>
                  <a:cubicBezTo>
                    <a:pt x="171" y="109"/>
                    <a:pt x="171" y="109"/>
                    <a:pt x="171" y="109"/>
                  </a:cubicBezTo>
                  <a:cubicBezTo>
                    <a:pt x="169" y="110"/>
                    <a:pt x="168" y="113"/>
                    <a:pt x="169" y="116"/>
                  </a:cubicBezTo>
                  <a:cubicBezTo>
                    <a:pt x="173" y="125"/>
                    <a:pt x="173" y="125"/>
                    <a:pt x="173" y="125"/>
                  </a:cubicBezTo>
                  <a:cubicBezTo>
                    <a:pt x="173" y="155"/>
                    <a:pt x="173" y="155"/>
                    <a:pt x="173" y="155"/>
                  </a:cubicBezTo>
                  <a:cubicBezTo>
                    <a:pt x="172" y="154"/>
                    <a:pt x="170" y="153"/>
                    <a:pt x="168" y="154"/>
                  </a:cubicBezTo>
                  <a:cubicBezTo>
                    <a:pt x="148" y="163"/>
                    <a:pt x="148" y="163"/>
                    <a:pt x="148" y="163"/>
                  </a:cubicBezTo>
                  <a:cubicBezTo>
                    <a:pt x="148" y="150"/>
                    <a:pt x="148" y="150"/>
                    <a:pt x="148" y="150"/>
                  </a:cubicBezTo>
                  <a:cubicBezTo>
                    <a:pt x="163" y="144"/>
                    <a:pt x="163" y="144"/>
                    <a:pt x="163" y="144"/>
                  </a:cubicBezTo>
                  <a:cubicBezTo>
                    <a:pt x="165" y="142"/>
                    <a:pt x="166" y="139"/>
                    <a:pt x="165" y="137"/>
                  </a:cubicBezTo>
                  <a:cubicBezTo>
                    <a:pt x="165" y="137"/>
                    <a:pt x="165" y="137"/>
                    <a:pt x="165" y="137"/>
                  </a:cubicBezTo>
                  <a:cubicBezTo>
                    <a:pt x="158" y="121"/>
                    <a:pt x="158" y="121"/>
                    <a:pt x="158" y="121"/>
                  </a:cubicBezTo>
                  <a:cubicBezTo>
                    <a:pt x="157" y="119"/>
                    <a:pt x="154" y="117"/>
                    <a:pt x="151" y="119"/>
                  </a:cubicBezTo>
                  <a:cubicBezTo>
                    <a:pt x="148" y="120"/>
                    <a:pt x="148" y="120"/>
                    <a:pt x="148" y="120"/>
                  </a:cubicBezTo>
                  <a:cubicBezTo>
                    <a:pt x="148" y="99"/>
                    <a:pt x="148" y="99"/>
                    <a:pt x="148" y="99"/>
                  </a:cubicBezTo>
                  <a:cubicBezTo>
                    <a:pt x="173" y="88"/>
                    <a:pt x="173" y="88"/>
                    <a:pt x="173" y="88"/>
                  </a:cubicBezTo>
                  <a:close/>
                  <a:moveTo>
                    <a:pt x="173" y="182"/>
                  </a:moveTo>
                  <a:cubicBezTo>
                    <a:pt x="173" y="196"/>
                    <a:pt x="173" y="196"/>
                    <a:pt x="173" y="196"/>
                  </a:cubicBezTo>
                  <a:cubicBezTo>
                    <a:pt x="150" y="206"/>
                    <a:pt x="150" y="206"/>
                    <a:pt x="150" y="206"/>
                  </a:cubicBezTo>
                  <a:cubicBezTo>
                    <a:pt x="149" y="207"/>
                    <a:pt x="149" y="207"/>
                    <a:pt x="148" y="208"/>
                  </a:cubicBezTo>
                  <a:cubicBezTo>
                    <a:pt x="148" y="194"/>
                    <a:pt x="148" y="194"/>
                    <a:pt x="148" y="194"/>
                  </a:cubicBezTo>
                  <a:lnTo>
                    <a:pt x="173" y="182"/>
                  </a:lnTo>
                  <a:close/>
                  <a:moveTo>
                    <a:pt x="148" y="8"/>
                  </a:moveTo>
                  <a:cubicBezTo>
                    <a:pt x="119" y="22"/>
                    <a:pt x="119" y="22"/>
                    <a:pt x="119" y="22"/>
                  </a:cubicBezTo>
                  <a:cubicBezTo>
                    <a:pt x="119" y="50"/>
                    <a:pt x="119" y="50"/>
                    <a:pt x="119" y="50"/>
                  </a:cubicBezTo>
                  <a:cubicBezTo>
                    <a:pt x="148" y="36"/>
                    <a:pt x="148" y="36"/>
                    <a:pt x="148" y="36"/>
                  </a:cubicBezTo>
                  <a:cubicBezTo>
                    <a:pt x="148" y="8"/>
                    <a:pt x="148" y="8"/>
                    <a:pt x="148" y="8"/>
                  </a:cubicBezTo>
                  <a:close/>
                  <a:moveTo>
                    <a:pt x="119" y="285"/>
                  </a:moveTo>
                  <a:cubicBezTo>
                    <a:pt x="121" y="285"/>
                    <a:pt x="122" y="284"/>
                    <a:pt x="124" y="283"/>
                  </a:cubicBezTo>
                  <a:cubicBezTo>
                    <a:pt x="148" y="272"/>
                    <a:pt x="148" y="272"/>
                    <a:pt x="148" y="272"/>
                  </a:cubicBezTo>
                  <a:cubicBezTo>
                    <a:pt x="148" y="213"/>
                    <a:pt x="148" y="213"/>
                    <a:pt x="148" y="213"/>
                  </a:cubicBezTo>
                  <a:cubicBezTo>
                    <a:pt x="148" y="213"/>
                    <a:pt x="148" y="213"/>
                    <a:pt x="148" y="213"/>
                  </a:cubicBezTo>
                  <a:cubicBezTo>
                    <a:pt x="147" y="211"/>
                    <a:pt x="147" y="210"/>
                    <a:pt x="148" y="208"/>
                  </a:cubicBezTo>
                  <a:cubicBezTo>
                    <a:pt x="148" y="194"/>
                    <a:pt x="148" y="194"/>
                    <a:pt x="148" y="194"/>
                  </a:cubicBezTo>
                  <a:cubicBezTo>
                    <a:pt x="145" y="195"/>
                    <a:pt x="145" y="195"/>
                    <a:pt x="145" y="195"/>
                  </a:cubicBezTo>
                  <a:cubicBezTo>
                    <a:pt x="143" y="197"/>
                    <a:pt x="140" y="195"/>
                    <a:pt x="139" y="193"/>
                  </a:cubicBezTo>
                  <a:cubicBezTo>
                    <a:pt x="131" y="177"/>
                    <a:pt x="131" y="177"/>
                    <a:pt x="131" y="177"/>
                  </a:cubicBezTo>
                  <a:cubicBezTo>
                    <a:pt x="130" y="175"/>
                    <a:pt x="131" y="171"/>
                    <a:pt x="134" y="170"/>
                  </a:cubicBezTo>
                  <a:cubicBezTo>
                    <a:pt x="148" y="163"/>
                    <a:pt x="148" y="163"/>
                    <a:pt x="148" y="163"/>
                  </a:cubicBezTo>
                  <a:cubicBezTo>
                    <a:pt x="148" y="150"/>
                    <a:pt x="148" y="150"/>
                    <a:pt x="148" y="150"/>
                  </a:cubicBezTo>
                  <a:cubicBezTo>
                    <a:pt x="129" y="160"/>
                    <a:pt x="129" y="160"/>
                    <a:pt x="129" y="160"/>
                  </a:cubicBezTo>
                  <a:cubicBezTo>
                    <a:pt x="126" y="161"/>
                    <a:pt x="123" y="159"/>
                    <a:pt x="122" y="157"/>
                  </a:cubicBezTo>
                  <a:cubicBezTo>
                    <a:pt x="119" y="150"/>
                    <a:pt x="119" y="150"/>
                    <a:pt x="119" y="150"/>
                  </a:cubicBezTo>
                  <a:cubicBezTo>
                    <a:pt x="119" y="181"/>
                    <a:pt x="119" y="181"/>
                    <a:pt x="119" y="181"/>
                  </a:cubicBezTo>
                  <a:cubicBezTo>
                    <a:pt x="119" y="181"/>
                    <a:pt x="120" y="182"/>
                    <a:pt x="120" y="183"/>
                  </a:cubicBezTo>
                  <a:cubicBezTo>
                    <a:pt x="127" y="198"/>
                    <a:pt x="127" y="198"/>
                    <a:pt x="127" y="198"/>
                  </a:cubicBezTo>
                  <a:cubicBezTo>
                    <a:pt x="127" y="198"/>
                    <a:pt x="127" y="198"/>
                    <a:pt x="127" y="198"/>
                  </a:cubicBezTo>
                  <a:cubicBezTo>
                    <a:pt x="128" y="201"/>
                    <a:pt x="127" y="204"/>
                    <a:pt x="125" y="205"/>
                  </a:cubicBezTo>
                  <a:cubicBezTo>
                    <a:pt x="119" y="208"/>
                    <a:pt x="119" y="208"/>
                    <a:pt x="119" y="208"/>
                  </a:cubicBezTo>
                  <a:cubicBezTo>
                    <a:pt x="119" y="221"/>
                    <a:pt x="119" y="221"/>
                    <a:pt x="119" y="221"/>
                  </a:cubicBezTo>
                  <a:cubicBezTo>
                    <a:pt x="130" y="216"/>
                    <a:pt x="130" y="216"/>
                    <a:pt x="130" y="216"/>
                  </a:cubicBezTo>
                  <a:cubicBezTo>
                    <a:pt x="132" y="215"/>
                    <a:pt x="135" y="216"/>
                    <a:pt x="137" y="218"/>
                  </a:cubicBezTo>
                  <a:cubicBezTo>
                    <a:pt x="144" y="234"/>
                    <a:pt x="144" y="234"/>
                    <a:pt x="144" y="234"/>
                  </a:cubicBezTo>
                  <a:cubicBezTo>
                    <a:pt x="144" y="234"/>
                    <a:pt x="144" y="234"/>
                    <a:pt x="144" y="234"/>
                  </a:cubicBezTo>
                  <a:cubicBezTo>
                    <a:pt x="145" y="237"/>
                    <a:pt x="144" y="239"/>
                    <a:pt x="142" y="241"/>
                  </a:cubicBezTo>
                  <a:cubicBezTo>
                    <a:pt x="119" y="251"/>
                    <a:pt x="119" y="251"/>
                    <a:pt x="119" y="251"/>
                  </a:cubicBezTo>
                  <a:cubicBezTo>
                    <a:pt x="119" y="285"/>
                    <a:pt x="119" y="285"/>
                    <a:pt x="119" y="285"/>
                  </a:cubicBezTo>
                  <a:close/>
                  <a:moveTo>
                    <a:pt x="148" y="99"/>
                  </a:moveTo>
                  <a:cubicBezTo>
                    <a:pt x="148" y="120"/>
                    <a:pt x="148" y="120"/>
                    <a:pt x="148" y="120"/>
                  </a:cubicBezTo>
                  <a:cubicBezTo>
                    <a:pt x="119" y="134"/>
                    <a:pt x="119" y="134"/>
                    <a:pt x="119" y="134"/>
                  </a:cubicBezTo>
                  <a:cubicBezTo>
                    <a:pt x="119" y="113"/>
                    <a:pt x="119" y="113"/>
                    <a:pt x="119" y="113"/>
                  </a:cubicBezTo>
                  <a:lnTo>
                    <a:pt x="148" y="99"/>
                  </a:lnTo>
                  <a:close/>
                  <a:moveTo>
                    <a:pt x="119" y="22"/>
                  </a:moveTo>
                  <a:cubicBezTo>
                    <a:pt x="85" y="38"/>
                    <a:pt x="85" y="38"/>
                    <a:pt x="85" y="38"/>
                  </a:cubicBezTo>
                  <a:cubicBezTo>
                    <a:pt x="85" y="66"/>
                    <a:pt x="85" y="66"/>
                    <a:pt x="85" y="66"/>
                  </a:cubicBezTo>
                  <a:cubicBezTo>
                    <a:pt x="119" y="50"/>
                    <a:pt x="119" y="50"/>
                    <a:pt x="119" y="50"/>
                  </a:cubicBezTo>
                  <a:cubicBezTo>
                    <a:pt x="119" y="22"/>
                    <a:pt x="119" y="22"/>
                    <a:pt x="119" y="22"/>
                  </a:cubicBezTo>
                  <a:close/>
                  <a:moveTo>
                    <a:pt x="85" y="274"/>
                  </a:moveTo>
                  <a:cubicBezTo>
                    <a:pt x="93" y="284"/>
                    <a:pt x="106" y="289"/>
                    <a:pt x="119" y="285"/>
                  </a:cubicBezTo>
                  <a:cubicBezTo>
                    <a:pt x="119" y="251"/>
                    <a:pt x="119" y="251"/>
                    <a:pt x="119" y="251"/>
                  </a:cubicBezTo>
                  <a:cubicBezTo>
                    <a:pt x="107" y="257"/>
                    <a:pt x="107" y="257"/>
                    <a:pt x="107" y="257"/>
                  </a:cubicBezTo>
                  <a:cubicBezTo>
                    <a:pt x="105" y="258"/>
                    <a:pt x="102" y="257"/>
                    <a:pt x="101" y="254"/>
                  </a:cubicBezTo>
                  <a:cubicBezTo>
                    <a:pt x="93" y="239"/>
                    <a:pt x="93" y="239"/>
                    <a:pt x="93" y="239"/>
                  </a:cubicBezTo>
                  <a:cubicBezTo>
                    <a:pt x="92" y="236"/>
                    <a:pt x="93" y="233"/>
                    <a:pt x="96" y="232"/>
                  </a:cubicBezTo>
                  <a:cubicBezTo>
                    <a:pt x="119" y="221"/>
                    <a:pt x="119" y="221"/>
                    <a:pt x="119" y="221"/>
                  </a:cubicBezTo>
                  <a:cubicBezTo>
                    <a:pt x="119" y="208"/>
                    <a:pt x="119" y="208"/>
                    <a:pt x="119" y="208"/>
                  </a:cubicBezTo>
                  <a:cubicBezTo>
                    <a:pt x="91" y="221"/>
                    <a:pt x="91" y="221"/>
                    <a:pt x="91" y="221"/>
                  </a:cubicBezTo>
                  <a:cubicBezTo>
                    <a:pt x="89" y="222"/>
                    <a:pt x="87" y="221"/>
                    <a:pt x="85" y="220"/>
                  </a:cubicBezTo>
                  <a:cubicBezTo>
                    <a:pt x="85" y="274"/>
                    <a:pt x="85" y="274"/>
                    <a:pt x="85" y="274"/>
                  </a:cubicBezTo>
                  <a:close/>
                  <a:moveTo>
                    <a:pt x="119" y="113"/>
                  </a:moveTo>
                  <a:cubicBezTo>
                    <a:pt x="119" y="134"/>
                    <a:pt x="119" y="134"/>
                    <a:pt x="119" y="134"/>
                  </a:cubicBezTo>
                  <a:cubicBezTo>
                    <a:pt x="117" y="135"/>
                    <a:pt x="117" y="135"/>
                    <a:pt x="117" y="135"/>
                  </a:cubicBezTo>
                  <a:cubicBezTo>
                    <a:pt x="114" y="136"/>
                    <a:pt x="113" y="139"/>
                    <a:pt x="115" y="141"/>
                  </a:cubicBezTo>
                  <a:cubicBezTo>
                    <a:pt x="119" y="150"/>
                    <a:pt x="119" y="150"/>
                    <a:pt x="119" y="150"/>
                  </a:cubicBezTo>
                  <a:cubicBezTo>
                    <a:pt x="119" y="181"/>
                    <a:pt x="119" y="181"/>
                    <a:pt x="119" y="181"/>
                  </a:cubicBezTo>
                  <a:cubicBezTo>
                    <a:pt x="117" y="179"/>
                    <a:pt x="115" y="179"/>
                    <a:pt x="113" y="180"/>
                  </a:cubicBezTo>
                  <a:cubicBezTo>
                    <a:pt x="85" y="193"/>
                    <a:pt x="85" y="193"/>
                    <a:pt x="85" y="193"/>
                  </a:cubicBezTo>
                  <a:cubicBezTo>
                    <a:pt x="85" y="180"/>
                    <a:pt x="85" y="180"/>
                    <a:pt x="85" y="180"/>
                  </a:cubicBezTo>
                  <a:cubicBezTo>
                    <a:pt x="108" y="169"/>
                    <a:pt x="108" y="169"/>
                    <a:pt x="108" y="169"/>
                  </a:cubicBezTo>
                  <a:cubicBezTo>
                    <a:pt x="111" y="168"/>
                    <a:pt x="112" y="165"/>
                    <a:pt x="110" y="162"/>
                  </a:cubicBezTo>
                  <a:cubicBezTo>
                    <a:pt x="110" y="162"/>
                    <a:pt x="110" y="162"/>
                    <a:pt x="110" y="162"/>
                  </a:cubicBezTo>
                  <a:cubicBezTo>
                    <a:pt x="103" y="147"/>
                    <a:pt x="103" y="147"/>
                    <a:pt x="103" y="147"/>
                  </a:cubicBezTo>
                  <a:cubicBezTo>
                    <a:pt x="102" y="144"/>
                    <a:pt x="99" y="143"/>
                    <a:pt x="96" y="144"/>
                  </a:cubicBezTo>
                  <a:cubicBezTo>
                    <a:pt x="85" y="149"/>
                    <a:pt x="85" y="149"/>
                    <a:pt x="85" y="149"/>
                  </a:cubicBezTo>
                  <a:cubicBezTo>
                    <a:pt x="85" y="129"/>
                    <a:pt x="85" y="129"/>
                    <a:pt x="85" y="129"/>
                  </a:cubicBezTo>
                  <a:lnTo>
                    <a:pt x="119" y="113"/>
                  </a:lnTo>
                  <a:close/>
                  <a:moveTo>
                    <a:pt x="85" y="38"/>
                  </a:moveTo>
                  <a:cubicBezTo>
                    <a:pt x="23" y="67"/>
                    <a:pt x="23" y="67"/>
                    <a:pt x="23" y="67"/>
                  </a:cubicBezTo>
                  <a:cubicBezTo>
                    <a:pt x="7" y="74"/>
                    <a:pt x="0" y="94"/>
                    <a:pt x="7" y="110"/>
                  </a:cubicBezTo>
                  <a:cubicBezTo>
                    <a:pt x="81" y="268"/>
                    <a:pt x="81" y="268"/>
                    <a:pt x="81" y="268"/>
                  </a:cubicBezTo>
                  <a:cubicBezTo>
                    <a:pt x="82" y="270"/>
                    <a:pt x="84" y="272"/>
                    <a:pt x="85" y="274"/>
                  </a:cubicBezTo>
                  <a:cubicBezTo>
                    <a:pt x="85" y="220"/>
                    <a:pt x="85" y="220"/>
                    <a:pt x="85" y="220"/>
                  </a:cubicBezTo>
                  <a:cubicBezTo>
                    <a:pt x="85" y="220"/>
                    <a:pt x="84" y="219"/>
                    <a:pt x="84" y="218"/>
                  </a:cubicBezTo>
                  <a:cubicBezTo>
                    <a:pt x="77" y="203"/>
                    <a:pt x="77" y="203"/>
                    <a:pt x="77" y="203"/>
                  </a:cubicBezTo>
                  <a:cubicBezTo>
                    <a:pt x="75" y="200"/>
                    <a:pt x="76" y="197"/>
                    <a:pt x="79" y="196"/>
                  </a:cubicBezTo>
                  <a:cubicBezTo>
                    <a:pt x="85" y="193"/>
                    <a:pt x="85" y="193"/>
                    <a:pt x="85" y="193"/>
                  </a:cubicBezTo>
                  <a:cubicBezTo>
                    <a:pt x="85" y="180"/>
                    <a:pt x="85" y="180"/>
                    <a:pt x="85" y="180"/>
                  </a:cubicBezTo>
                  <a:cubicBezTo>
                    <a:pt x="74" y="185"/>
                    <a:pt x="74" y="185"/>
                    <a:pt x="74" y="185"/>
                  </a:cubicBezTo>
                  <a:cubicBezTo>
                    <a:pt x="71" y="186"/>
                    <a:pt x="68" y="185"/>
                    <a:pt x="67" y="183"/>
                  </a:cubicBezTo>
                  <a:cubicBezTo>
                    <a:pt x="60" y="167"/>
                    <a:pt x="60" y="167"/>
                    <a:pt x="60" y="167"/>
                  </a:cubicBezTo>
                  <a:cubicBezTo>
                    <a:pt x="59" y="165"/>
                    <a:pt x="60" y="161"/>
                    <a:pt x="62" y="160"/>
                  </a:cubicBezTo>
                  <a:cubicBezTo>
                    <a:pt x="85" y="149"/>
                    <a:pt x="85" y="149"/>
                    <a:pt x="85" y="149"/>
                  </a:cubicBezTo>
                  <a:cubicBezTo>
                    <a:pt x="85" y="129"/>
                    <a:pt x="85" y="129"/>
                    <a:pt x="85" y="129"/>
                  </a:cubicBezTo>
                  <a:cubicBezTo>
                    <a:pt x="63" y="139"/>
                    <a:pt x="63" y="139"/>
                    <a:pt x="63" y="139"/>
                  </a:cubicBezTo>
                  <a:cubicBezTo>
                    <a:pt x="55" y="143"/>
                    <a:pt x="46" y="140"/>
                    <a:pt x="42" y="132"/>
                  </a:cubicBezTo>
                  <a:cubicBezTo>
                    <a:pt x="31" y="108"/>
                    <a:pt x="31" y="108"/>
                    <a:pt x="31" y="108"/>
                  </a:cubicBezTo>
                  <a:cubicBezTo>
                    <a:pt x="27" y="100"/>
                    <a:pt x="31" y="91"/>
                    <a:pt x="39" y="87"/>
                  </a:cubicBezTo>
                  <a:cubicBezTo>
                    <a:pt x="85" y="66"/>
                    <a:pt x="85" y="66"/>
                    <a:pt x="85" y="66"/>
                  </a:cubicBezTo>
                  <a:lnTo>
                    <a:pt x="85" y="3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01"/>
            <p:cNvSpPr>
              <a:spLocks noEditPoints="1"/>
            </p:cNvSpPr>
            <p:nvPr/>
          </p:nvSpPr>
          <p:spPr bwMode="auto">
            <a:xfrm>
              <a:off x="6884988" y="4130675"/>
              <a:ext cx="198438" cy="347663"/>
            </a:xfrm>
            <a:custGeom>
              <a:avLst/>
              <a:gdLst>
                <a:gd name="T0" fmla="*/ 45 w 104"/>
                <a:gd name="T1" fmla="*/ 154 h 182"/>
                <a:gd name="T2" fmla="*/ 42 w 104"/>
                <a:gd name="T3" fmla="*/ 154 h 182"/>
                <a:gd name="T4" fmla="*/ 42 w 104"/>
                <a:gd name="T5" fmla="*/ 182 h 182"/>
                <a:gd name="T6" fmla="*/ 55 w 104"/>
                <a:gd name="T7" fmla="*/ 171 h 182"/>
                <a:gd name="T8" fmla="*/ 45 w 104"/>
                <a:gd name="T9" fmla="*/ 154 h 182"/>
                <a:gd name="T10" fmla="*/ 42 w 104"/>
                <a:gd name="T11" fmla="*/ 142 h 182"/>
                <a:gd name="T12" fmla="*/ 42 w 104"/>
                <a:gd name="T13" fmla="*/ 62 h 182"/>
                <a:gd name="T14" fmla="*/ 62 w 104"/>
                <a:gd name="T15" fmla="*/ 56 h 182"/>
                <a:gd name="T16" fmla="*/ 74 w 104"/>
                <a:gd name="T17" fmla="*/ 9 h 182"/>
                <a:gd name="T18" fmla="*/ 87 w 104"/>
                <a:gd name="T19" fmla="*/ 2 h 182"/>
                <a:gd name="T20" fmla="*/ 95 w 104"/>
                <a:gd name="T21" fmla="*/ 15 h 182"/>
                <a:gd name="T22" fmla="*/ 83 w 104"/>
                <a:gd name="T23" fmla="*/ 61 h 182"/>
                <a:gd name="T24" fmla="*/ 99 w 104"/>
                <a:gd name="T25" fmla="*/ 102 h 182"/>
                <a:gd name="T26" fmla="*/ 93 w 104"/>
                <a:gd name="T27" fmla="*/ 125 h 182"/>
                <a:gd name="T28" fmla="*/ 93 w 104"/>
                <a:gd name="T29" fmla="*/ 125 h 182"/>
                <a:gd name="T30" fmla="*/ 104 w 104"/>
                <a:gd name="T31" fmla="*/ 142 h 182"/>
                <a:gd name="T32" fmla="*/ 100 w 104"/>
                <a:gd name="T33" fmla="*/ 157 h 182"/>
                <a:gd name="T34" fmla="*/ 42 w 104"/>
                <a:gd name="T35" fmla="*/ 142 h 182"/>
                <a:gd name="T36" fmla="*/ 42 w 104"/>
                <a:gd name="T37" fmla="*/ 154 h 182"/>
                <a:gd name="T38" fmla="*/ 28 w 104"/>
                <a:gd name="T39" fmla="*/ 164 h 182"/>
                <a:gd name="T40" fmla="*/ 38 w 104"/>
                <a:gd name="T41" fmla="*/ 181 h 182"/>
                <a:gd name="T42" fmla="*/ 42 w 104"/>
                <a:gd name="T43" fmla="*/ 182 h 182"/>
                <a:gd name="T44" fmla="*/ 42 w 104"/>
                <a:gd name="T45" fmla="*/ 154 h 182"/>
                <a:gd name="T46" fmla="*/ 42 w 104"/>
                <a:gd name="T47" fmla="*/ 62 h 182"/>
                <a:gd name="T48" fmla="*/ 42 w 104"/>
                <a:gd name="T49" fmla="*/ 142 h 182"/>
                <a:gd name="T50" fmla="*/ 0 w 104"/>
                <a:gd name="T51" fmla="*/ 131 h 182"/>
                <a:gd name="T52" fmla="*/ 4 w 104"/>
                <a:gd name="T53" fmla="*/ 116 h 182"/>
                <a:gd name="T54" fmla="*/ 22 w 104"/>
                <a:gd name="T55" fmla="*/ 106 h 182"/>
                <a:gd name="T56" fmla="*/ 28 w 104"/>
                <a:gd name="T57" fmla="*/ 83 h 182"/>
                <a:gd name="T58" fmla="*/ 42 w 104"/>
                <a:gd name="T59" fmla="*/ 6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82">
                  <a:moveTo>
                    <a:pt x="45" y="154"/>
                  </a:moveTo>
                  <a:cubicBezTo>
                    <a:pt x="44" y="154"/>
                    <a:pt x="43" y="154"/>
                    <a:pt x="42" y="154"/>
                  </a:cubicBezTo>
                  <a:cubicBezTo>
                    <a:pt x="42" y="182"/>
                    <a:pt x="42" y="182"/>
                    <a:pt x="42" y="182"/>
                  </a:cubicBezTo>
                  <a:cubicBezTo>
                    <a:pt x="48" y="182"/>
                    <a:pt x="54" y="178"/>
                    <a:pt x="55" y="171"/>
                  </a:cubicBezTo>
                  <a:cubicBezTo>
                    <a:pt x="57" y="164"/>
                    <a:pt x="53" y="156"/>
                    <a:pt x="45" y="154"/>
                  </a:cubicBezTo>
                  <a:close/>
                  <a:moveTo>
                    <a:pt x="42" y="142"/>
                  </a:moveTo>
                  <a:cubicBezTo>
                    <a:pt x="42" y="62"/>
                    <a:pt x="42" y="62"/>
                    <a:pt x="42" y="62"/>
                  </a:cubicBezTo>
                  <a:cubicBezTo>
                    <a:pt x="48" y="58"/>
                    <a:pt x="55" y="56"/>
                    <a:pt x="62" y="56"/>
                  </a:cubicBezTo>
                  <a:cubicBezTo>
                    <a:pt x="74" y="9"/>
                    <a:pt x="74" y="9"/>
                    <a:pt x="74" y="9"/>
                  </a:cubicBezTo>
                  <a:cubicBezTo>
                    <a:pt x="76" y="4"/>
                    <a:pt x="82" y="0"/>
                    <a:pt x="87" y="2"/>
                  </a:cubicBezTo>
                  <a:cubicBezTo>
                    <a:pt x="93" y="3"/>
                    <a:pt x="97" y="9"/>
                    <a:pt x="95" y="15"/>
                  </a:cubicBezTo>
                  <a:cubicBezTo>
                    <a:pt x="83" y="61"/>
                    <a:pt x="83" y="61"/>
                    <a:pt x="83" y="61"/>
                  </a:cubicBezTo>
                  <a:cubicBezTo>
                    <a:pt x="96" y="68"/>
                    <a:pt x="104" y="83"/>
                    <a:pt x="99" y="102"/>
                  </a:cubicBezTo>
                  <a:cubicBezTo>
                    <a:pt x="99" y="102"/>
                    <a:pt x="95" y="117"/>
                    <a:pt x="93" y="125"/>
                  </a:cubicBezTo>
                  <a:cubicBezTo>
                    <a:pt x="93" y="125"/>
                    <a:pt x="93" y="125"/>
                    <a:pt x="93" y="125"/>
                  </a:cubicBezTo>
                  <a:cubicBezTo>
                    <a:pt x="91" y="135"/>
                    <a:pt x="104" y="142"/>
                    <a:pt x="104" y="142"/>
                  </a:cubicBezTo>
                  <a:cubicBezTo>
                    <a:pt x="100" y="157"/>
                    <a:pt x="100" y="157"/>
                    <a:pt x="100" y="157"/>
                  </a:cubicBezTo>
                  <a:lnTo>
                    <a:pt x="42" y="142"/>
                  </a:lnTo>
                  <a:close/>
                  <a:moveTo>
                    <a:pt x="42" y="154"/>
                  </a:moveTo>
                  <a:cubicBezTo>
                    <a:pt x="35" y="154"/>
                    <a:pt x="30" y="158"/>
                    <a:pt x="28" y="164"/>
                  </a:cubicBezTo>
                  <a:cubicBezTo>
                    <a:pt x="26" y="172"/>
                    <a:pt x="31" y="179"/>
                    <a:pt x="38" y="181"/>
                  </a:cubicBezTo>
                  <a:cubicBezTo>
                    <a:pt x="39" y="182"/>
                    <a:pt x="41" y="182"/>
                    <a:pt x="42" y="182"/>
                  </a:cubicBezTo>
                  <a:cubicBezTo>
                    <a:pt x="42" y="154"/>
                    <a:pt x="42" y="154"/>
                    <a:pt x="42" y="154"/>
                  </a:cubicBezTo>
                  <a:close/>
                  <a:moveTo>
                    <a:pt x="42" y="62"/>
                  </a:moveTo>
                  <a:cubicBezTo>
                    <a:pt x="42" y="142"/>
                    <a:pt x="42" y="142"/>
                    <a:pt x="42" y="142"/>
                  </a:cubicBezTo>
                  <a:cubicBezTo>
                    <a:pt x="0" y="131"/>
                    <a:pt x="0" y="131"/>
                    <a:pt x="0" y="131"/>
                  </a:cubicBezTo>
                  <a:cubicBezTo>
                    <a:pt x="4" y="116"/>
                    <a:pt x="4" y="116"/>
                    <a:pt x="4" y="116"/>
                  </a:cubicBezTo>
                  <a:cubicBezTo>
                    <a:pt x="4" y="116"/>
                    <a:pt x="19" y="117"/>
                    <a:pt x="22" y="106"/>
                  </a:cubicBezTo>
                  <a:cubicBezTo>
                    <a:pt x="25" y="97"/>
                    <a:pt x="28" y="83"/>
                    <a:pt x="28" y="83"/>
                  </a:cubicBezTo>
                  <a:cubicBezTo>
                    <a:pt x="31" y="74"/>
                    <a:pt x="36" y="67"/>
                    <a:pt x="42" y="6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02"/>
            <p:cNvSpPr>
              <a:spLocks noEditPoints="1"/>
            </p:cNvSpPr>
            <p:nvPr/>
          </p:nvSpPr>
          <p:spPr bwMode="auto">
            <a:xfrm>
              <a:off x="5316538" y="4235450"/>
              <a:ext cx="681038" cy="517525"/>
            </a:xfrm>
            <a:custGeom>
              <a:avLst/>
              <a:gdLst>
                <a:gd name="T0" fmla="*/ 328 w 356"/>
                <a:gd name="T1" fmla="*/ 0 h 271"/>
                <a:gd name="T2" fmla="*/ 335 w 356"/>
                <a:gd name="T3" fmla="*/ 43 h 271"/>
                <a:gd name="T4" fmla="*/ 271 w 356"/>
                <a:gd name="T5" fmla="*/ 271 h 271"/>
                <a:gd name="T6" fmla="*/ 300 w 356"/>
                <a:gd name="T7" fmla="*/ 228 h 271"/>
                <a:gd name="T8" fmla="*/ 301 w 356"/>
                <a:gd name="T9" fmla="*/ 36 h 271"/>
                <a:gd name="T10" fmla="*/ 271 w 356"/>
                <a:gd name="T11" fmla="*/ 235 h 271"/>
                <a:gd name="T12" fmla="*/ 271 w 356"/>
                <a:gd name="T13" fmla="*/ 20 h 271"/>
                <a:gd name="T14" fmla="*/ 271 w 356"/>
                <a:gd name="T15" fmla="*/ 252 h 271"/>
                <a:gd name="T16" fmla="*/ 271 w 356"/>
                <a:gd name="T17" fmla="*/ 217 h 271"/>
                <a:gd name="T18" fmla="*/ 271 w 356"/>
                <a:gd name="T19" fmla="*/ 235 h 271"/>
                <a:gd name="T20" fmla="*/ 243 w 356"/>
                <a:gd name="T21" fmla="*/ 155 h 271"/>
                <a:gd name="T22" fmla="*/ 245 w 356"/>
                <a:gd name="T23" fmla="*/ 119 h 271"/>
                <a:gd name="T24" fmla="*/ 236 w 356"/>
                <a:gd name="T25" fmla="*/ 82 h 271"/>
                <a:gd name="T26" fmla="*/ 226 w 356"/>
                <a:gd name="T27" fmla="*/ 155 h 271"/>
                <a:gd name="T28" fmla="*/ 226 w 356"/>
                <a:gd name="T29" fmla="*/ 122 h 271"/>
                <a:gd name="T30" fmla="*/ 229 w 356"/>
                <a:gd name="T31" fmla="*/ 91 h 271"/>
                <a:gd name="T32" fmla="*/ 226 w 356"/>
                <a:gd name="T33" fmla="*/ 0 h 271"/>
                <a:gd name="T34" fmla="*/ 226 w 356"/>
                <a:gd name="T35" fmla="*/ 0 h 271"/>
                <a:gd name="T36" fmla="*/ 178 w 356"/>
                <a:gd name="T37" fmla="*/ 252 h 271"/>
                <a:gd name="T38" fmla="*/ 220 w 356"/>
                <a:gd name="T39" fmla="*/ 81 h 271"/>
                <a:gd name="T40" fmla="*/ 203 w 356"/>
                <a:gd name="T41" fmla="*/ 132 h 271"/>
                <a:gd name="T42" fmla="*/ 226 w 356"/>
                <a:gd name="T43" fmla="*/ 235 h 271"/>
                <a:gd name="T44" fmla="*/ 179 w 356"/>
                <a:gd name="T45" fmla="*/ 152 h 271"/>
                <a:gd name="T46" fmla="*/ 178 w 356"/>
                <a:gd name="T47" fmla="*/ 129 h 271"/>
                <a:gd name="T48" fmla="*/ 222 w 356"/>
                <a:gd name="T49" fmla="*/ 86 h 271"/>
                <a:gd name="T50" fmla="*/ 226 w 356"/>
                <a:gd name="T51" fmla="*/ 110 h 271"/>
                <a:gd name="T52" fmla="*/ 217 w 356"/>
                <a:gd name="T53" fmla="*/ 141 h 271"/>
                <a:gd name="T54" fmla="*/ 226 w 356"/>
                <a:gd name="T55" fmla="*/ 122 h 271"/>
                <a:gd name="T56" fmla="*/ 178 w 356"/>
                <a:gd name="T57" fmla="*/ 20 h 271"/>
                <a:gd name="T58" fmla="*/ 178 w 356"/>
                <a:gd name="T59" fmla="*/ 252 h 271"/>
                <a:gd name="T60" fmla="*/ 178 w 356"/>
                <a:gd name="T61" fmla="*/ 129 h 271"/>
                <a:gd name="T62" fmla="*/ 153 w 356"/>
                <a:gd name="T63" fmla="*/ 146 h 271"/>
                <a:gd name="T64" fmla="*/ 178 w 356"/>
                <a:gd name="T65" fmla="*/ 166 h 271"/>
                <a:gd name="T66" fmla="*/ 124 w 356"/>
                <a:gd name="T67" fmla="*/ 190 h 271"/>
                <a:gd name="T68" fmla="*/ 132 w 356"/>
                <a:gd name="T69" fmla="*/ 137 h 271"/>
                <a:gd name="T70" fmla="*/ 122 w 356"/>
                <a:gd name="T71" fmla="*/ 113 h 271"/>
                <a:gd name="T72" fmla="*/ 134 w 356"/>
                <a:gd name="T73" fmla="*/ 117 h 271"/>
                <a:gd name="T74" fmla="*/ 120 w 356"/>
                <a:gd name="T75" fmla="*/ 107 h 271"/>
                <a:gd name="T76" fmla="*/ 123 w 356"/>
                <a:gd name="T77" fmla="*/ 181 h 271"/>
                <a:gd name="T78" fmla="*/ 120 w 356"/>
                <a:gd name="T79" fmla="*/ 149 h 271"/>
                <a:gd name="T80" fmla="*/ 0 w 356"/>
                <a:gd name="T81" fmla="*/ 29 h 271"/>
                <a:gd name="T82" fmla="*/ 120 w 356"/>
                <a:gd name="T83" fmla="*/ 252 h 271"/>
                <a:gd name="T84" fmla="*/ 21 w 356"/>
                <a:gd name="T85" fmla="*/ 43 h 271"/>
                <a:gd name="T86" fmla="*/ 120 w 356"/>
                <a:gd name="T87" fmla="*/ 36 h 271"/>
                <a:gd name="T88" fmla="*/ 95 w 356"/>
                <a:gd name="T89" fmla="*/ 156 h 271"/>
                <a:gd name="T90" fmla="*/ 120 w 356"/>
                <a:gd name="T91" fmla="*/ 190 h 271"/>
                <a:gd name="T92" fmla="*/ 37 w 356"/>
                <a:gd name="T93" fmla="*/ 55 h 271"/>
                <a:gd name="T94" fmla="*/ 120 w 356"/>
                <a:gd name="T95" fmla="*/ 139 h 271"/>
                <a:gd name="T96" fmla="*/ 120 w 356"/>
                <a:gd name="T97" fmla="*/ 149 h 271"/>
                <a:gd name="T98" fmla="*/ 111 w 356"/>
                <a:gd name="T99" fmla="*/ 16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6" h="271">
                  <a:moveTo>
                    <a:pt x="328" y="271"/>
                  </a:moveTo>
                  <a:cubicBezTo>
                    <a:pt x="344" y="271"/>
                    <a:pt x="356" y="258"/>
                    <a:pt x="356" y="243"/>
                  </a:cubicBezTo>
                  <a:cubicBezTo>
                    <a:pt x="356" y="29"/>
                    <a:pt x="356" y="29"/>
                    <a:pt x="356" y="29"/>
                  </a:cubicBezTo>
                  <a:cubicBezTo>
                    <a:pt x="356" y="13"/>
                    <a:pt x="344" y="0"/>
                    <a:pt x="328" y="0"/>
                  </a:cubicBezTo>
                  <a:cubicBezTo>
                    <a:pt x="271" y="0"/>
                    <a:pt x="271" y="0"/>
                    <a:pt x="271" y="0"/>
                  </a:cubicBezTo>
                  <a:cubicBezTo>
                    <a:pt x="271" y="20"/>
                    <a:pt x="271" y="20"/>
                    <a:pt x="271" y="20"/>
                  </a:cubicBezTo>
                  <a:cubicBezTo>
                    <a:pt x="312" y="20"/>
                    <a:pt x="312" y="20"/>
                    <a:pt x="312" y="20"/>
                  </a:cubicBezTo>
                  <a:cubicBezTo>
                    <a:pt x="325" y="20"/>
                    <a:pt x="335" y="30"/>
                    <a:pt x="335" y="43"/>
                  </a:cubicBezTo>
                  <a:cubicBezTo>
                    <a:pt x="335" y="229"/>
                    <a:pt x="335" y="229"/>
                    <a:pt x="335" y="229"/>
                  </a:cubicBezTo>
                  <a:cubicBezTo>
                    <a:pt x="335" y="242"/>
                    <a:pt x="325" y="252"/>
                    <a:pt x="312" y="252"/>
                  </a:cubicBezTo>
                  <a:cubicBezTo>
                    <a:pt x="271" y="252"/>
                    <a:pt x="271" y="252"/>
                    <a:pt x="271" y="252"/>
                  </a:cubicBezTo>
                  <a:cubicBezTo>
                    <a:pt x="271" y="271"/>
                    <a:pt x="271" y="271"/>
                    <a:pt x="271" y="271"/>
                  </a:cubicBezTo>
                  <a:cubicBezTo>
                    <a:pt x="328" y="271"/>
                    <a:pt x="328" y="271"/>
                    <a:pt x="328" y="271"/>
                  </a:cubicBezTo>
                  <a:close/>
                  <a:moveTo>
                    <a:pt x="271" y="235"/>
                  </a:moveTo>
                  <a:cubicBezTo>
                    <a:pt x="271" y="228"/>
                    <a:pt x="271" y="228"/>
                    <a:pt x="271" y="228"/>
                  </a:cubicBezTo>
                  <a:cubicBezTo>
                    <a:pt x="300" y="228"/>
                    <a:pt x="300" y="228"/>
                    <a:pt x="300" y="228"/>
                  </a:cubicBezTo>
                  <a:cubicBezTo>
                    <a:pt x="300" y="217"/>
                    <a:pt x="300" y="217"/>
                    <a:pt x="300" y="217"/>
                  </a:cubicBezTo>
                  <a:cubicBezTo>
                    <a:pt x="271" y="217"/>
                    <a:pt x="271" y="217"/>
                    <a:pt x="271" y="217"/>
                  </a:cubicBezTo>
                  <a:cubicBezTo>
                    <a:pt x="271" y="36"/>
                    <a:pt x="271" y="36"/>
                    <a:pt x="271" y="36"/>
                  </a:cubicBezTo>
                  <a:cubicBezTo>
                    <a:pt x="301" y="36"/>
                    <a:pt x="301" y="36"/>
                    <a:pt x="301" y="36"/>
                  </a:cubicBezTo>
                  <a:cubicBezTo>
                    <a:pt x="311" y="36"/>
                    <a:pt x="319" y="45"/>
                    <a:pt x="319" y="55"/>
                  </a:cubicBezTo>
                  <a:cubicBezTo>
                    <a:pt x="319" y="217"/>
                    <a:pt x="319" y="217"/>
                    <a:pt x="319" y="217"/>
                  </a:cubicBezTo>
                  <a:cubicBezTo>
                    <a:pt x="319" y="227"/>
                    <a:pt x="311" y="235"/>
                    <a:pt x="301" y="235"/>
                  </a:cubicBezTo>
                  <a:lnTo>
                    <a:pt x="271" y="235"/>
                  </a:lnTo>
                  <a:close/>
                  <a:moveTo>
                    <a:pt x="271" y="0"/>
                  </a:moveTo>
                  <a:cubicBezTo>
                    <a:pt x="226" y="0"/>
                    <a:pt x="226" y="0"/>
                    <a:pt x="226" y="0"/>
                  </a:cubicBezTo>
                  <a:cubicBezTo>
                    <a:pt x="226" y="20"/>
                    <a:pt x="226" y="20"/>
                    <a:pt x="226" y="20"/>
                  </a:cubicBezTo>
                  <a:cubicBezTo>
                    <a:pt x="271" y="20"/>
                    <a:pt x="271" y="20"/>
                    <a:pt x="271" y="20"/>
                  </a:cubicBezTo>
                  <a:cubicBezTo>
                    <a:pt x="271" y="0"/>
                    <a:pt x="271" y="0"/>
                    <a:pt x="271" y="0"/>
                  </a:cubicBezTo>
                  <a:close/>
                  <a:moveTo>
                    <a:pt x="226" y="271"/>
                  </a:moveTo>
                  <a:cubicBezTo>
                    <a:pt x="271" y="271"/>
                    <a:pt x="271" y="271"/>
                    <a:pt x="271" y="271"/>
                  </a:cubicBezTo>
                  <a:cubicBezTo>
                    <a:pt x="271" y="252"/>
                    <a:pt x="271" y="252"/>
                    <a:pt x="271" y="252"/>
                  </a:cubicBezTo>
                  <a:cubicBezTo>
                    <a:pt x="226" y="252"/>
                    <a:pt x="226" y="252"/>
                    <a:pt x="226" y="252"/>
                  </a:cubicBezTo>
                  <a:cubicBezTo>
                    <a:pt x="226" y="271"/>
                    <a:pt x="226" y="271"/>
                    <a:pt x="226" y="271"/>
                  </a:cubicBezTo>
                  <a:close/>
                  <a:moveTo>
                    <a:pt x="271" y="36"/>
                  </a:moveTo>
                  <a:cubicBezTo>
                    <a:pt x="271" y="217"/>
                    <a:pt x="271" y="217"/>
                    <a:pt x="271" y="217"/>
                  </a:cubicBezTo>
                  <a:cubicBezTo>
                    <a:pt x="242" y="217"/>
                    <a:pt x="242" y="217"/>
                    <a:pt x="242" y="217"/>
                  </a:cubicBezTo>
                  <a:cubicBezTo>
                    <a:pt x="242" y="228"/>
                    <a:pt x="242" y="228"/>
                    <a:pt x="242" y="228"/>
                  </a:cubicBezTo>
                  <a:cubicBezTo>
                    <a:pt x="271" y="228"/>
                    <a:pt x="271" y="228"/>
                    <a:pt x="271" y="228"/>
                  </a:cubicBezTo>
                  <a:cubicBezTo>
                    <a:pt x="271" y="235"/>
                    <a:pt x="271" y="235"/>
                    <a:pt x="271" y="235"/>
                  </a:cubicBezTo>
                  <a:cubicBezTo>
                    <a:pt x="226" y="235"/>
                    <a:pt x="226" y="235"/>
                    <a:pt x="226" y="235"/>
                  </a:cubicBezTo>
                  <a:cubicBezTo>
                    <a:pt x="226" y="163"/>
                    <a:pt x="226" y="163"/>
                    <a:pt x="226" y="163"/>
                  </a:cubicBezTo>
                  <a:cubicBezTo>
                    <a:pt x="227" y="163"/>
                    <a:pt x="228" y="163"/>
                    <a:pt x="229" y="163"/>
                  </a:cubicBezTo>
                  <a:cubicBezTo>
                    <a:pt x="234" y="161"/>
                    <a:pt x="239" y="159"/>
                    <a:pt x="243" y="155"/>
                  </a:cubicBezTo>
                  <a:cubicBezTo>
                    <a:pt x="246" y="151"/>
                    <a:pt x="249" y="147"/>
                    <a:pt x="250" y="141"/>
                  </a:cubicBezTo>
                  <a:cubicBezTo>
                    <a:pt x="251" y="139"/>
                    <a:pt x="251" y="137"/>
                    <a:pt x="251" y="134"/>
                  </a:cubicBezTo>
                  <a:cubicBezTo>
                    <a:pt x="252" y="132"/>
                    <a:pt x="251" y="129"/>
                    <a:pt x="250" y="127"/>
                  </a:cubicBezTo>
                  <a:cubicBezTo>
                    <a:pt x="250" y="124"/>
                    <a:pt x="248" y="121"/>
                    <a:pt x="245" y="119"/>
                  </a:cubicBezTo>
                  <a:cubicBezTo>
                    <a:pt x="242" y="116"/>
                    <a:pt x="239" y="115"/>
                    <a:pt x="234" y="115"/>
                  </a:cubicBezTo>
                  <a:cubicBezTo>
                    <a:pt x="238" y="111"/>
                    <a:pt x="241" y="107"/>
                    <a:pt x="243" y="103"/>
                  </a:cubicBezTo>
                  <a:cubicBezTo>
                    <a:pt x="244" y="99"/>
                    <a:pt x="244" y="95"/>
                    <a:pt x="243" y="91"/>
                  </a:cubicBezTo>
                  <a:cubicBezTo>
                    <a:pt x="242" y="87"/>
                    <a:pt x="240" y="84"/>
                    <a:pt x="236" y="82"/>
                  </a:cubicBezTo>
                  <a:cubicBezTo>
                    <a:pt x="233" y="80"/>
                    <a:pt x="230" y="80"/>
                    <a:pt x="226" y="80"/>
                  </a:cubicBezTo>
                  <a:cubicBezTo>
                    <a:pt x="226" y="36"/>
                    <a:pt x="226" y="36"/>
                    <a:pt x="226" y="36"/>
                  </a:cubicBezTo>
                  <a:cubicBezTo>
                    <a:pt x="271" y="36"/>
                    <a:pt x="271" y="36"/>
                    <a:pt x="271" y="36"/>
                  </a:cubicBezTo>
                  <a:close/>
                  <a:moveTo>
                    <a:pt x="226" y="155"/>
                  </a:moveTo>
                  <a:cubicBezTo>
                    <a:pt x="227" y="155"/>
                    <a:pt x="227" y="155"/>
                    <a:pt x="227" y="155"/>
                  </a:cubicBezTo>
                  <a:cubicBezTo>
                    <a:pt x="231" y="154"/>
                    <a:pt x="233" y="152"/>
                    <a:pt x="235" y="148"/>
                  </a:cubicBezTo>
                  <a:cubicBezTo>
                    <a:pt x="236" y="144"/>
                    <a:pt x="236" y="139"/>
                    <a:pt x="235" y="135"/>
                  </a:cubicBezTo>
                  <a:cubicBezTo>
                    <a:pt x="234" y="129"/>
                    <a:pt x="231" y="125"/>
                    <a:pt x="226" y="122"/>
                  </a:cubicBezTo>
                  <a:cubicBezTo>
                    <a:pt x="226" y="155"/>
                    <a:pt x="226" y="155"/>
                    <a:pt x="226" y="155"/>
                  </a:cubicBezTo>
                  <a:close/>
                  <a:moveTo>
                    <a:pt x="226" y="110"/>
                  </a:moveTo>
                  <a:cubicBezTo>
                    <a:pt x="229" y="106"/>
                    <a:pt x="230" y="102"/>
                    <a:pt x="230" y="97"/>
                  </a:cubicBezTo>
                  <a:cubicBezTo>
                    <a:pt x="230" y="95"/>
                    <a:pt x="230" y="93"/>
                    <a:pt x="229" y="91"/>
                  </a:cubicBezTo>
                  <a:cubicBezTo>
                    <a:pt x="229" y="90"/>
                    <a:pt x="228" y="88"/>
                    <a:pt x="227" y="87"/>
                  </a:cubicBezTo>
                  <a:cubicBezTo>
                    <a:pt x="227" y="87"/>
                    <a:pt x="227" y="87"/>
                    <a:pt x="226" y="86"/>
                  </a:cubicBezTo>
                  <a:lnTo>
                    <a:pt x="226" y="110"/>
                  </a:lnTo>
                  <a:close/>
                  <a:moveTo>
                    <a:pt x="226" y="0"/>
                  </a:moveTo>
                  <a:cubicBezTo>
                    <a:pt x="178" y="0"/>
                    <a:pt x="178" y="0"/>
                    <a:pt x="178" y="0"/>
                  </a:cubicBezTo>
                  <a:cubicBezTo>
                    <a:pt x="178" y="20"/>
                    <a:pt x="178" y="20"/>
                    <a:pt x="178" y="20"/>
                  </a:cubicBezTo>
                  <a:cubicBezTo>
                    <a:pt x="226" y="20"/>
                    <a:pt x="226" y="20"/>
                    <a:pt x="226" y="20"/>
                  </a:cubicBezTo>
                  <a:cubicBezTo>
                    <a:pt x="226" y="0"/>
                    <a:pt x="226" y="0"/>
                    <a:pt x="226" y="0"/>
                  </a:cubicBezTo>
                  <a:close/>
                  <a:moveTo>
                    <a:pt x="178" y="271"/>
                  </a:moveTo>
                  <a:cubicBezTo>
                    <a:pt x="226" y="271"/>
                    <a:pt x="226" y="271"/>
                    <a:pt x="226" y="271"/>
                  </a:cubicBezTo>
                  <a:cubicBezTo>
                    <a:pt x="226" y="252"/>
                    <a:pt x="226" y="252"/>
                    <a:pt x="226" y="252"/>
                  </a:cubicBezTo>
                  <a:cubicBezTo>
                    <a:pt x="178" y="252"/>
                    <a:pt x="178" y="252"/>
                    <a:pt x="178" y="252"/>
                  </a:cubicBezTo>
                  <a:cubicBezTo>
                    <a:pt x="178" y="271"/>
                    <a:pt x="178" y="271"/>
                    <a:pt x="178" y="271"/>
                  </a:cubicBezTo>
                  <a:close/>
                  <a:moveTo>
                    <a:pt x="226" y="36"/>
                  </a:moveTo>
                  <a:cubicBezTo>
                    <a:pt x="226" y="80"/>
                    <a:pt x="226" y="80"/>
                    <a:pt x="226" y="80"/>
                  </a:cubicBezTo>
                  <a:cubicBezTo>
                    <a:pt x="224" y="80"/>
                    <a:pt x="222" y="81"/>
                    <a:pt x="220" y="81"/>
                  </a:cubicBezTo>
                  <a:cubicBezTo>
                    <a:pt x="213" y="83"/>
                    <a:pt x="208" y="86"/>
                    <a:pt x="205" y="92"/>
                  </a:cubicBezTo>
                  <a:cubicBezTo>
                    <a:pt x="202" y="97"/>
                    <a:pt x="200" y="102"/>
                    <a:pt x="202" y="108"/>
                  </a:cubicBezTo>
                  <a:cubicBezTo>
                    <a:pt x="203" y="114"/>
                    <a:pt x="208" y="118"/>
                    <a:pt x="214" y="120"/>
                  </a:cubicBezTo>
                  <a:cubicBezTo>
                    <a:pt x="209" y="123"/>
                    <a:pt x="205" y="127"/>
                    <a:pt x="203" y="132"/>
                  </a:cubicBezTo>
                  <a:cubicBezTo>
                    <a:pt x="201" y="137"/>
                    <a:pt x="200" y="143"/>
                    <a:pt x="202" y="148"/>
                  </a:cubicBezTo>
                  <a:cubicBezTo>
                    <a:pt x="203" y="153"/>
                    <a:pt x="206" y="158"/>
                    <a:pt x="211" y="161"/>
                  </a:cubicBezTo>
                  <a:cubicBezTo>
                    <a:pt x="215" y="164"/>
                    <a:pt x="221" y="164"/>
                    <a:pt x="226" y="163"/>
                  </a:cubicBezTo>
                  <a:cubicBezTo>
                    <a:pt x="226" y="235"/>
                    <a:pt x="226" y="235"/>
                    <a:pt x="226" y="235"/>
                  </a:cubicBezTo>
                  <a:cubicBezTo>
                    <a:pt x="178" y="235"/>
                    <a:pt x="178" y="235"/>
                    <a:pt x="178" y="235"/>
                  </a:cubicBezTo>
                  <a:cubicBezTo>
                    <a:pt x="178" y="166"/>
                    <a:pt x="178" y="166"/>
                    <a:pt x="178" y="166"/>
                  </a:cubicBezTo>
                  <a:cubicBezTo>
                    <a:pt x="179" y="166"/>
                    <a:pt x="179" y="166"/>
                    <a:pt x="179" y="166"/>
                  </a:cubicBezTo>
                  <a:cubicBezTo>
                    <a:pt x="179" y="152"/>
                    <a:pt x="179" y="152"/>
                    <a:pt x="179" y="152"/>
                  </a:cubicBezTo>
                  <a:cubicBezTo>
                    <a:pt x="192" y="149"/>
                    <a:pt x="192" y="149"/>
                    <a:pt x="192" y="149"/>
                  </a:cubicBezTo>
                  <a:cubicBezTo>
                    <a:pt x="192" y="137"/>
                    <a:pt x="192" y="137"/>
                    <a:pt x="192" y="137"/>
                  </a:cubicBezTo>
                  <a:cubicBezTo>
                    <a:pt x="178" y="140"/>
                    <a:pt x="178" y="140"/>
                    <a:pt x="178" y="140"/>
                  </a:cubicBezTo>
                  <a:cubicBezTo>
                    <a:pt x="178" y="129"/>
                    <a:pt x="178" y="129"/>
                    <a:pt x="178" y="129"/>
                  </a:cubicBezTo>
                  <a:cubicBezTo>
                    <a:pt x="178" y="36"/>
                    <a:pt x="178" y="36"/>
                    <a:pt x="178" y="36"/>
                  </a:cubicBezTo>
                  <a:cubicBezTo>
                    <a:pt x="226" y="36"/>
                    <a:pt x="226" y="36"/>
                    <a:pt x="226" y="36"/>
                  </a:cubicBezTo>
                  <a:close/>
                  <a:moveTo>
                    <a:pt x="226" y="86"/>
                  </a:moveTo>
                  <a:cubicBezTo>
                    <a:pt x="225" y="86"/>
                    <a:pt x="224" y="85"/>
                    <a:pt x="222" y="86"/>
                  </a:cubicBezTo>
                  <a:cubicBezTo>
                    <a:pt x="219" y="87"/>
                    <a:pt x="217" y="89"/>
                    <a:pt x="216" y="92"/>
                  </a:cubicBezTo>
                  <a:cubicBezTo>
                    <a:pt x="214" y="95"/>
                    <a:pt x="214" y="98"/>
                    <a:pt x="215" y="101"/>
                  </a:cubicBezTo>
                  <a:cubicBezTo>
                    <a:pt x="216" y="107"/>
                    <a:pt x="219" y="111"/>
                    <a:pt x="224" y="113"/>
                  </a:cubicBezTo>
                  <a:cubicBezTo>
                    <a:pt x="225" y="112"/>
                    <a:pt x="226" y="111"/>
                    <a:pt x="226" y="110"/>
                  </a:cubicBezTo>
                  <a:cubicBezTo>
                    <a:pt x="226" y="86"/>
                    <a:pt x="226" y="86"/>
                    <a:pt x="226" y="86"/>
                  </a:cubicBezTo>
                  <a:close/>
                  <a:moveTo>
                    <a:pt x="226" y="122"/>
                  </a:moveTo>
                  <a:cubicBezTo>
                    <a:pt x="226" y="121"/>
                    <a:pt x="225" y="121"/>
                    <a:pt x="224" y="121"/>
                  </a:cubicBezTo>
                  <a:cubicBezTo>
                    <a:pt x="219" y="127"/>
                    <a:pt x="217" y="133"/>
                    <a:pt x="217" y="141"/>
                  </a:cubicBezTo>
                  <a:cubicBezTo>
                    <a:pt x="217" y="143"/>
                    <a:pt x="217" y="145"/>
                    <a:pt x="217" y="147"/>
                  </a:cubicBezTo>
                  <a:cubicBezTo>
                    <a:pt x="218" y="150"/>
                    <a:pt x="220" y="152"/>
                    <a:pt x="221" y="154"/>
                  </a:cubicBezTo>
                  <a:cubicBezTo>
                    <a:pt x="223" y="155"/>
                    <a:pt x="225" y="156"/>
                    <a:pt x="226" y="155"/>
                  </a:cubicBezTo>
                  <a:lnTo>
                    <a:pt x="226" y="122"/>
                  </a:lnTo>
                  <a:close/>
                  <a:moveTo>
                    <a:pt x="178" y="0"/>
                  </a:moveTo>
                  <a:cubicBezTo>
                    <a:pt x="120" y="0"/>
                    <a:pt x="120" y="0"/>
                    <a:pt x="120" y="0"/>
                  </a:cubicBezTo>
                  <a:cubicBezTo>
                    <a:pt x="120" y="20"/>
                    <a:pt x="120" y="20"/>
                    <a:pt x="120" y="20"/>
                  </a:cubicBezTo>
                  <a:cubicBezTo>
                    <a:pt x="178" y="20"/>
                    <a:pt x="178" y="20"/>
                    <a:pt x="178" y="20"/>
                  </a:cubicBezTo>
                  <a:cubicBezTo>
                    <a:pt x="178" y="0"/>
                    <a:pt x="178" y="0"/>
                    <a:pt x="178" y="0"/>
                  </a:cubicBezTo>
                  <a:close/>
                  <a:moveTo>
                    <a:pt x="120" y="271"/>
                  </a:moveTo>
                  <a:cubicBezTo>
                    <a:pt x="178" y="271"/>
                    <a:pt x="178" y="271"/>
                    <a:pt x="178" y="271"/>
                  </a:cubicBezTo>
                  <a:cubicBezTo>
                    <a:pt x="178" y="252"/>
                    <a:pt x="178" y="252"/>
                    <a:pt x="178" y="252"/>
                  </a:cubicBezTo>
                  <a:cubicBezTo>
                    <a:pt x="120" y="252"/>
                    <a:pt x="120" y="252"/>
                    <a:pt x="120" y="252"/>
                  </a:cubicBezTo>
                  <a:cubicBezTo>
                    <a:pt x="120" y="271"/>
                    <a:pt x="120" y="271"/>
                    <a:pt x="120" y="271"/>
                  </a:cubicBezTo>
                  <a:close/>
                  <a:moveTo>
                    <a:pt x="178" y="36"/>
                  </a:moveTo>
                  <a:cubicBezTo>
                    <a:pt x="178" y="129"/>
                    <a:pt x="178" y="129"/>
                    <a:pt x="178" y="129"/>
                  </a:cubicBezTo>
                  <a:cubicBezTo>
                    <a:pt x="178" y="126"/>
                    <a:pt x="178" y="126"/>
                    <a:pt x="178" y="126"/>
                  </a:cubicBezTo>
                  <a:cubicBezTo>
                    <a:pt x="166" y="129"/>
                    <a:pt x="166" y="129"/>
                    <a:pt x="166" y="129"/>
                  </a:cubicBezTo>
                  <a:cubicBezTo>
                    <a:pt x="167" y="143"/>
                    <a:pt x="167" y="143"/>
                    <a:pt x="167" y="143"/>
                  </a:cubicBezTo>
                  <a:cubicBezTo>
                    <a:pt x="153" y="146"/>
                    <a:pt x="153" y="146"/>
                    <a:pt x="153" y="146"/>
                  </a:cubicBezTo>
                  <a:cubicBezTo>
                    <a:pt x="154" y="159"/>
                    <a:pt x="154" y="159"/>
                    <a:pt x="154" y="159"/>
                  </a:cubicBezTo>
                  <a:cubicBezTo>
                    <a:pt x="167" y="155"/>
                    <a:pt x="167" y="155"/>
                    <a:pt x="167" y="155"/>
                  </a:cubicBezTo>
                  <a:cubicBezTo>
                    <a:pt x="168" y="169"/>
                    <a:pt x="168" y="169"/>
                    <a:pt x="168" y="169"/>
                  </a:cubicBezTo>
                  <a:cubicBezTo>
                    <a:pt x="178" y="166"/>
                    <a:pt x="178" y="166"/>
                    <a:pt x="178" y="166"/>
                  </a:cubicBezTo>
                  <a:cubicBezTo>
                    <a:pt x="178" y="235"/>
                    <a:pt x="178" y="235"/>
                    <a:pt x="178" y="235"/>
                  </a:cubicBezTo>
                  <a:cubicBezTo>
                    <a:pt x="120" y="235"/>
                    <a:pt x="120" y="235"/>
                    <a:pt x="120" y="235"/>
                  </a:cubicBezTo>
                  <a:cubicBezTo>
                    <a:pt x="120" y="190"/>
                    <a:pt x="120" y="190"/>
                    <a:pt x="120" y="190"/>
                  </a:cubicBezTo>
                  <a:cubicBezTo>
                    <a:pt x="121" y="190"/>
                    <a:pt x="123" y="190"/>
                    <a:pt x="124" y="190"/>
                  </a:cubicBezTo>
                  <a:cubicBezTo>
                    <a:pt x="132" y="188"/>
                    <a:pt x="137" y="183"/>
                    <a:pt x="141" y="176"/>
                  </a:cubicBezTo>
                  <a:cubicBezTo>
                    <a:pt x="145" y="168"/>
                    <a:pt x="146" y="160"/>
                    <a:pt x="144" y="151"/>
                  </a:cubicBezTo>
                  <a:cubicBezTo>
                    <a:pt x="143" y="146"/>
                    <a:pt x="141" y="143"/>
                    <a:pt x="138" y="140"/>
                  </a:cubicBezTo>
                  <a:cubicBezTo>
                    <a:pt x="136" y="139"/>
                    <a:pt x="134" y="138"/>
                    <a:pt x="132" y="137"/>
                  </a:cubicBezTo>
                  <a:cubicBezTo>
                    <a:pt x="130" y="137"/>
                    <a:pt x="128" y="137"/>
                    <a:pt x="124" y="137"/>
                  </a:cubicBezTo>
                  <a:cubicBezTo>
                    <a:pt x="123" y="138"/>
                    <a:pt x="122" y="138"/>
                    <a:pt x="120" y="139"/>
                  </a:cubicBezTo>
                  <a:cubicBezTo>
                    <a:pt x="120" y="113"/>
                    <a:pt x="120" y="113"/>
                    <a:pt x="120" y="113"/>
                  </a:cubicBezTo>
                  <a:cubicBezTo>
                    <a:pt x="121" y="113"/>
                    <a:pt x="121" y="113"/>
                    <a:pt x="122" y="113"/>
                  </a:cubicBezTo>
                  <a:cubicBezTo>
                    <a:pt x="123" y="113"/>
                    <a:pt x="124" y="113"/>
                    <a:pt x="126" y="114"/>
                  </a:cubicBezTo>
                  <a:cubicBezTo>
                    <a:pt x="127" y="115"/>
                    <a:pt x="128" y="116"/>
                    <a:pt x="128" y="117"/>
                  </a:cubicBezTo>
                  <a:cubicBezTo>
                    <a:pt x="129" y="119"/>
                    <a:pt x="128" y="120"/>
                    <a:pt x="127" y="121"/>
                  </a:cubicBezTo>
                  <a:cubicBezTo>
                    <a:pt x="131" y="120"/>
                    <a:pt x="133" y="119"/>
                    <a:pt x="134" y="117"/>
                  </a:cubicBezTo>
                  <a:cubicBezTo>
                    <a:pt x="135" y="116"/>
                    <a:pt x="135" y="114"/>
                    <a:pt x="135" y="112"/>
                  </a:cubicBezTo>
                  <a:cubicBezTo>
                    <a:pt x="134" y="110"/>
                    <a:pt x="133" y="108"/>
                    <a:pt x="130" y="107"/>
                  </a:cubicBezTo>
                  <a:cubicBezTo>
                    <a:pt x="128" y="106"/>
                    <a:pt x="124" y="105"/>
                    <a:pt x="121" y="106"/>
                  </a:cubicBezTo>
                  <a:cubicBezTo>
                    <a:pt x="120" y="107"/>
                    <a:pt x="120" y="107"/>
                    <a:pt x="120" y="107"/>
                  </a:cubicBezTo>
                  <a:cubicBezTo>
                    <a:pt x="120" y="36"/>
                    <a:pt x="120" y="36"/>
                    <a:pt x="120" y="36"/>
                  </a:cubicBezTo>
                  <a:cubicBezTo>
                    <a:pt x="178" y="36"/>
                    <a:pt x="178" y="36"/>
                    <a:pt x="178" y="36"/>
                  </a:cubicBezTo>
                  <a:close/>
                  <a:moveTo>
                    <a:pt x="120" y="182"/>
                  </a:moveTo>
                  <a:cubicBezTo>
                    <a:pt x="121" y="182"/>
                    <a:pt x="122" y="182"/>
                    <a:pt x="123" y="181"/>
                  </a:cubicBezTo>
                  <a:cubicBezTo>
                    <a:pt x="127" y="180"/>
                    <a:pt x="130" y="177"/>
                    <a:pt x="132" y="172"/>
                  </a:cubicBezTo>
                  <a:cubicBezTo>
                    <a:pt x="134" y="166"/>
                    <a:pt x="134" y="161"/>
                    <a:pt x="133" y="156"/>
                  </a:cubicBezTo>
                  <a:cubicBezTo>
                    <a:pt x="131" y="149"/>
                    <a:pt x="128" y="146"/>
                    <a:pt x="124" y="147"/>
                  </a:cubicBezTo>
                  <a:cubicBezTo>
                    <a:pt x="123" y="147"/>
                    <a:pt x="121" y="148"/>
                    <a:pt x="120" y="149"/>
                  </a:cubicBezTo>
                  <a:lnTo>
                    <a:pt x="120" y="182"/>
                  </a:lnTo>
                  <a:close/>
                  <a:moveTo>
                    <a:pt x="120" y="0"/>
                  </a:moveTo>
                  <a:cubicBezTo>
                    <a:pt x="28" y="0"/>
                    <a:pt x="28" y="0"/>
                    <a:pt x="28" y="0"/>
                  </a:cubicBezTo>
                  <a:cubicBezTo>
                    <a:pt x="13" y="0"/>
                    <a:pt x="0" y="13"/>
                    <a:pt x="0" y="29"/>
                  </a:cubicBezTo>
                  <a:cubicBezTo>
                    <a:pt x="0" y="243"/>
                    <a:pt x="0" y="243"/>
                    <a:pt x="0" y="243"/>
                  </a:cubicBezTo>
                  <a:cubicBezTo>
                    <a:pt x="0" y="258"/>
                    <a:pt x="13" y="271"/>
                    <a:pt x="28" y="271"/>
                  </a:cubicBezTo>
                  <a:cubicBezTo>
                    <a:pt x="120" y="271"/>
                    <a:pt x="120" y="271"/>
                    <a:pt x="120" y="271"/>
                  </a:cubicBezTo>
                  <a:cubicBezTo>
                    <a:pt x="120" y="252"/>
                    <a:pt x="120" y="252"/>
                    <a:pt x="120" y="252"/>
                  </a:cubicBezTo>
                  <a:cubicBezTo>
                    <a:pt x="44" y="252"/>
                    <a:pt x="44" y="252"/>
                    <a:pt x="44" y="252"/>
                  </a:cubicBezTo>
                  <a:cubicBezTo>
                    <a:pt x="44" y="252"/>
                    <a:pt x="44" y="252"/>
                    <a:pt x="44" y="252"/>
                  </a:cubicBezTo>
                  <a:cubicBezTo>
                    <a:pt x="32" y="252"/>
                    <a:pt x="21" y="242"/>
                    <a:pt x="21" y="229"/>
                  </a:cubicBezTo>
                  <a:cubicBezTo>
                    <a:pt x="21" y="43"/>
                    <a:pt x="21" y="43"/>
                    <a:pt x="21" y="43"/>
                  </a:cubicBezTo>
                  <a:cubicBezTo>
                    <a:pt x="21" y="30"/>
                    <a:pt x="32" y="20"/>
                    <a:pt x="44" y="20"/>
                  </a:cubicBezTo>
                  <a:cubicBezTo>
                    <a:pt x="120" y="20"/>
                    <a:pt x="120" y="20"/>
                    <a:pt x="120" y="20"/>
                  </a:cubicBezTo>
                  <a:cubicBezTo>
                    <a:pt x="120" y="0"/>
                    <a:pt x="120" y="0"/>
                    <a:pt x="120" y="0"/>
                  </a:cubicBezTo>
                  <a:close/>
                  <a:moveTo>
                    <a:pt x="120" y="36"/>
                  </a:moveTo>
                  <a:cubicBezTo>
                    <a:pt x="120" y="107"/>
                    <a:pt x="120" y="107"/>
                    <a:pt x="120" y="107"/>
                  </a:cubicBezTo>
                  <a:cubicBezTo>
                    <a:pt x="113" y="109"/>
                    <a:pt x="107" y="112"/>
                    <a:pt x="103" y="118"/>
                  </a:cubicBezTo>
                  <a:cubicBezTo>
                    <a:pt x="99" y="124"/>
                    <a:pt x="96" y="132"/>
                    <a:pt x="96" y="141"/>
                  </a:cubicBezTo>
                  <a:cubicBezTo>
                    <a:pt x="95" y="145"/>
                    <a:pt x="95" y="150"/>
                    <a:pt x="95" y="156"/>
                  </a:cubicBezTo>
                  <a:cubicBezTo>
                    <a:pt x="96" y="162"/>
                    <a:pt x="97" y="168"/>
                    <a:pt x="98" y="172"/>
                  </a:cubicBezTo>
                  <a:cubicBezTo>
                    <a:pt x="98" y="174"/>
                    <a:pt x="98" y="174"/>
                    <a:pt x="98" y="174"/>
                  </a:cubicBezTo>
                  <a:cubicBezTo>
                    <a:pt x="99" y="177"/>
                    <a:pt x="100" y="180"/>
                    <a:pt x="101" y="182"/>
                  </a:cubicBezTo>
                  <a:cubicBezTo>
                    <a:pt x="105" y="189"/>
                    <a:pt x="111" y="192"/>
                    <a:pt x="120" y="190"/>
                  </a:cubicBezTo>
                  <a:cubicBezTo>
                    <a:pt x="120" y="235"/>
                    <a:pt x="120" y="235"/>
                    <a:pt x="120" y="235"/>
                  </a:cubicBezTo>
                  <a:cubicBezTo>
                    <a:pt x="55" y="235"/>
                    <a:pt x="55" y="235"/>
                    <a:pt x="55" y="235"/>
                  </a:cubicBezTo>
                  <a:cubicBezTo>
                    <a:pt x="45" y="235"/>
                    <a:pt x="37" y="227"/>
                    <a:pt x="37" y="217"/>
                  </a:cubicBezTo>
                  <a:cubicBezTo>
                    <a:pt x="37" y="55"/>
                    <a:pt x="37" y="55"/>
                    <a:pt x="37" y="55"/>
                  </a:cubicBezTo>
                  <a:cubicBezTo>
                    <a:pt x="37" y="45"/>
                    <a:pt x="45" y="36"/>
                    <a:pt x="55" y="36"/>
                  </a:cubicBezTo>
                  <a:cubicBezTo>
                    <a:pt x="120" y="36"/>
                    <a:pt x="120" y="36"/>
                    <a:pt x="120" y="36"/>
                  </a:cubicBezTo>
                  <a:close/>
                  <a:moveTo>
                    <a:pt x="120" y="113"/>
                  </a:moveTo>
                  <a:cubicBezTo>
                    <a:pt x="120" y="139"/>
                    <a:pt x="120" y="139"/>
                    <a:pt x="120" y="139"/>
                  </a:cubicBezTo>
                  <a:cubicBezTo>
                    <a:pt x="119" y="140"/>
                    <a:pt x="117" y="141"/>
                    <a:pt x="116" y="143"/>
                  </a:cubicBezTo>
                  <a:cubicBezTo>
                    <a:pt x="113" y="146"/>
                    <a:pt x="113" y="149"/>
                    <a:pt x="114" y="152"/>
                  </a:cubicBezTo>
                  <a:cubicBezTo>
                    <a:pt x="114" y="154"/>
                    <a:pt x="115" y="155"/>
                    <a:pt x="117" y="157"/>
                  </a:cubicBezTo>
                  <a:cubicBezTo>
                    <a:pt x="118" y="154"/>
                    <a:pt x="119" y="151"/>
                    <a:pt x="120" y="149"/>
                  </a:cubicBezTo>
                  <a:cubicBezTo>
                    <a:pt x="120" y="182"/>
                    <a:pt x="120" y="182"/>
                    <a:pt x="120" y="182"/>
                  </a:cubicBezTo>
                  <a:cubicBezTo>
                    <a:pt x="119" y="182"/>
                    <a:pt x="118" y="181"/>
                    <a:pt x="117" y="181"/>
                  </a:cubicBezTo>
                  <a:cubicBezTo>
                    <a:pt x="115" y="179"/>
                    <a:pt x="114" y="177"/>
                    <a:pt x="113" y="172"/>
                  </a:cubicBezTo>
                  <a:cubicBezTo>
                    <a:pt x="112" y="170"/>
                    <a:pt x="111" y="167"/>
                    <a:pt x="111" y="161"/>
                  </a:cubicBezTo>
                  <a:cubicBezTo>
                    <a:pt x="110" y="155"/>
                    <a:pt x="109" y="150"/>
                    <a:pt x="109" y="145"/>
                  </a:cubicBezTo>
                  <a:cubicBezTo>
                    <a:pt x="109" y="134"/>
                    <a:pt x="110" y="127"/>
                    <a:pt x="113" y="122"/>
                  </a:cubicBezTo>
                  <a:cubicBezTo>
                    <a:pt x="115" y="117"/>
                    <a:pt x="117" y="115"/>
                    <a:pt x="120" y="11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03"/>
            <p:cNvSpPr>
              <a:spLocks noEditPoints="1"/>
            </p:cNvSpPr>
            <p:nvPr/>
          </p:nvSpPr>
          <p:spPr bwMode="auto">
            <a:xfrm>
              <a:off x="5362575" y="4852988"/>
              <a:ext cx="236538" cy="331788"/>
            </a:xfrm>
            <a:custGeom>
              <a:avLst/>
              <a:gdLst>
                <a:gd name="T0" fmla="*/ 105 w 124"/>
                <a:gd name="T1" fmla="*/ 107 h 173"/>
                <a:gd name="T2" fmla="*/ 124 w 124"/>
                <a:gd name="T3" fmla="*/ 135 h 173"/>
                <a:gd name="T4" fmla="*/ 124 w 124"/>
                <a:gd name="T5" fmla="*/ 173 h 173"/>
                <a:gd name="T6" fmla="*/ 105 w 124"/>
                <a:gd name="T7" fmla="*/ 165 h 173"/>
                <a:gd name="T8" fmla="*/ 105 w 124"/>
                <a:gd name="T9" fmla="*/ 162 h 173"/>
                <a:gd name="T10" fmla="*/ 111 w 124"/>
                <a:gd name="T11" fmla="*/ 165 h 173"/>
                <a:gd name="T12" fmla="*/ 121 w 124"/>
                <a:gd name="T13" fmla="*/ 158 h 173"/>
                <a:gd name="T14" fmla="*/ 122 w 124"/>
                <a:gd name="T15" fmla="*/ 136 h 173"/>
                <a:gd name="T16" fmla="*/ 122 w 124"/>
                <a:gd name="T17" fmla="*/ 136 h 173"/>
                <a:gd name="T18" fmla="*/ 121 w 124"/>
                <a:gd name="T19" fmla="*/ 135 h 173"/>
                <a:gd name="T20" fmla="*/ 112 w 124"/>
                <a:gd name="T21" fmla="*/ 133 h 173"/>
                <a:gd name="T22" fmla="*/ 110 w 124"/>
                <a:gd name="T23" fmla="*/ 140 h 173"/>
                <a:gd name="T24" fmla="*/ 105 w 124"/>
                <a:gd name="T25" fmla="*/ 139 h 173"/>
                <a:gd name="T26" fmla="*/ 105 w 124"/>
                <a:gd name="T27" fmla="*/ 107 h 173"/>
                <a:gd name="T28" fmla="*/ 89 w 124"/>
                <a:gd name="T29" fmla="*/ 159 h 173"/>
                <a:gd name="T30" fmla="*/ 39 w 124"/>
                <a:gd name="T31" fmla="*/ 85 h 173"/>
                <a:gd name="T32" fmla="*/ 34 w 124"/>
                <a:gd name="T33" fmla="*/ 82 h 173"/>
                <a:gd name="T34" fmla="*/ 34 w 124"/>
                <a:gd name="T35" fmla="*/ 82 h 173"/>
                <a:gd name="T36" fmla="*/ 34 w 124"/>
                <a:gd name="T37" fmla="*/ 76 h 173"/>
                <a:gd name="T38" fmla="*/ 35 w 124"/>
                <a:gd name="T39" fmla="*/ 78 h 173"/>
                <a:gd name="T40" fmla="*/ 42 w 124"/>
                <a:gd name="T41" fmla="*/ 80 h 173"/>
                <a:gd name="T42" fmla="*/ 51 w 124"/>
                <a:gd name="T43" fmla="*/ 74 h 173"/>
                <a:gd name="T44" fmla="*/ 51 w 124"/>
                <a:gd name="T45" fmla="*/ 74 h 173"/>
                <a:gd name="T46" fmla="*/ 45 w 124"/>
                <a:gd name="T47" fmla="*/ 72 h 173"/>
                <a:gd name="T48" fmla="*/ 34 w 124"/>
                <a:gd name="T49" fmla="*/ 55 h 173"/>
                <a:gd name="T50" fmla="*/ 34 w 124"/>
                <a:gd name="T51" fmla="*/ 32 h 173"/>
                <a:gd name="T52" fmla="*/ 47 w 124"/>
                <a:gd name="T53" fmla="*/ 23 h 173"/>
                <a:gd name="T54" fmla="*/ 54 w 124"/>
                <a:gd name="T55" fmla="*/ 25 h 173"/>
                <a:gd name="T56" fmla="*/ 74 w 124"/>
                <a:gd name="T57" fmla="*/ 55 h 173"/>
                <a:gd name="T58" fmla="*/ 75 w 124"/>
                <a:gd name="T59" fmla="*/ 61 h 173"/>
                <a:gd name="T60" fmla="*/ 105 w 124"/>
                <a:gd name="T61" fmla="*/ 107 h 173"/>
                <a:gd name="T62" fmla="*/ 105 w 124"/>
                <a:gd name="T63" fmla="*/ 139 h 173"/>
                <a:gd name="T64" fmla="*/ 102 w 124"/>
                <a:gd name="T65" fmla="*/ 140 h 173"/>
                <a:gd name="T66" fmla="*/ 99 w 124"/>
                <a:gd name="T67" fmla="*/ 147 h 173"/>
                <a:gd name="T68" fmla="*/ 92 w 124"/>
                <a:gd name="T69" fmla="*/ 147 h 173"/>
                <a:gd name="T70" fmla="*/ 90 w 124"/>
                <a:gd name="T71" fmla="*/ 155 h 173"/>
                <a:gd name="T72" fmla="*/ 91 w 124"/>
                <a:gd name="T73" fmla="*/ 157 h 173"/>
                <a:gd name="T74" fmla="*/ 105 w 124"/>
                <a:gd name="T75" fmla="*/ 162 h 173"/>
                <a:gd name="T76" fmla="*/ 105 w 124"/>
                <a:gd name="T77" fmla="*/ 165 h 173"/>
                <a:gd name="T78" fmla="*/ 89 w 124"/>
                <a:gd name="T79" fmla="*/ 159 h 173"/>
                <a:gd name="T80" fmla="*/ 34 w 124"/>
                <a:gd name="T81" fmla="*/ 5 h 173"/>
                <a:gd name="T82" fmla="*/ 34 w 124"/>
                <a:gd name="T83" fmla="*/ 29 h 173"/>
                <a:gd name="T84" fmla="*/ 44 w 124"/>
                <a:gd name="T85" fmla="*/ 18 h 173"/>
                <a:gd name="T86" fmla="*/ 39 w 124"/>
                <a:gd name="T87" fmla="*/ 10 h 173"/>
                <a:gd name="T88" fmla="*/ 34 w 124"/>
                <a:gd name="T89" fmla="*/ 5 h 173"/>
                <a:gd name="T90" fmla="*/ 34 w 124"/>
                <a:gd name="T91" fmla="*/ 82 h 173"/>
                <a:gd name="T92" fmla="*/ 14 w 124"/>
                <a:gd name="T93" fmla="*/ 52 h 173"/>
                <a:gd name="T94" fmla="*/ 14 w 124"/>
                <a:gd name="T95" fmla="*/ 45 h 173"/>
                <a:gd name="T96" fmla="*/ 6 w 124"/>
                <a:gd name="T97" fmla="*/ 32 h 173"/>
                <a:gd name="T98" fmla="*/ 12 w 124"/>
                <a:gd name="T99" fmla="*/ 5 h 173"/>
                <a:gd name="T100" fmla="*/ 34 w 124"/>
                <a:gd name="T101" fmla="*/ 5 h 173"/>
                <a:gd name="T102" fmla="*/ 34 w 124"/>
                <a:gd name="T103" fmla="*/ 29 h 173"/>
                <a:gd name="T104" fmla="*/ 25 w 124"/>
                <a:gd name="T105" fmla="*/ 37 h 173"/>
                <a:gd name="T106" fmla="*/ 34 w 124"/>
                <a:gd name="T107" fmla="*/ 32 h 173"/>
                <a:gd name="T108" fmla="*/ 34 w 124"/>
                <a:gd name="T109" fmla="*/ 55 h 173"/>
                <a:gd name="T110" fmla="*/ 28 w 124"/>
                <a:gd name="T111" fmla="*/ 45 h 173"/>
                <a:gd name="T112" fmla="*/ 28 w 124"/>
                <a:gd name="T113" fmla="*/ 40 h 173"/>
                <a:gd name="T114" fmla="*/ 19 w 124"/>
                <a:gd name="T115" fmla="*/ 45 h 173"/>
                <a:gd name="T116" fmla="*/ 18 w 124"/>
                <a:gd name="T117" fmla="*/ 52 h 173"/>
                <a:gd name="T118" fmla="*/ 34 w 124"/>
                <a:gd name="T119" fmla="*/ 76 h 173"/>
                <a:gd name="T120" fmla="*/ 34 w 124"/>
                <a:gd name="T121" fmla="*/ 8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173">
                  <a:moveTo>
                    <a:pt x="105" y="107"/>
                  </a:moveTo>
                  <a:cubicBezTo>
                    <a:pt x="124" y="135"/>
                    <a:pt x="124" y="135"/>
                    <a:pt x="124" y="135"/>
                  </a:cubicBezTo>
                  <a:cubicBezTo>
                    <a:pt x="124" y="173"/>
                    <a:pt x="124" y="173"/>
                    <a:pt x="124" y="173"/>
                  </a:cubicBezTo>
                  <a:cubicBezTo>
                    <a:pt x="105" y="165"/>
                    <a:pt x="105" y="165"/>
                    <a:pt x="105" y="165"/>
                  </a:cubicBezTo>
                  <a:cubicBezTo>
                    <a:pt x="105" y="162"/>
                    <a:pt x="105" y="162"/>
                    <a:pt x="105" y="162"/>
                  </a:cubicBezTo>
                  <a:cubicBezTo>
                    <a:pt x="111" y="165"/>
                    <a:pt x="111" y="165"/>
                    <a:pt x="111" y="165"/>
                  </a:cubicBezTo>
                  <a:cubicBezTo>
                    <a:pt x="121" y="158"/>
                    <a:pt x="121" y="158"/>
                    <a:pt x="121" y="158"/>
                  </a:cubicBezTo>
                  <a:cubicBezTo>
                    <a:pt x="122" y="136"/>
                    <a:pt x="122" y="136"/>
                    <a:pt x="122" y="136"/>
                  </a:cubicBezTo>
                  <a:cubicBezTo>
                    <a:pt x="122" y="136"/>
                    <a:pt x="122" y="136"/>
                    <a:pt x="122" y="136"/>
                  </a:cubicBezTo>
                  <a:cubicBezTo>
                    <a:pt x="121" y="135"/>
                    <a:pt x="121" y="135"/>
                    <a:pt x="121" y="135"/>
                  </a:cubicBezTo>
                  <a:cubicBezTo>
                    <a:pt x="119" y="132"/>
                    <a:pt x="115" y="131"/>
                    <a:pt x="112" y="133"/>
                  </a:cubicBezTo>
                  <a:cubicBezTo>
                    <a:pt x="109" y="135"/>
                    <a:pt x="109" y="138"/>
                    <a:pt x="110" y="140"/>
                  </a:cubicBezTo>
                  <a:cubicBezTo>
                    <a:pt x="108" y="139"/>
                    <a:pt x="107" y="139"/>
                    <a:pt x="105" y="139"/>
                  </a:cubicBezTo>
                  <a:lnTo>
                    <a:pt x="105" y="107"/>
                  </a:lnTo>
                  <a:close/>
                  <a:moveTo>
                    <a:pt x="89" y="159"/>
                  </a:moveTo>
                  <a:cubicBezTo>
                    <a:pt x="39" y="85"/>
                    <a:pt x="39" y="85"/>
                    <a:pt x="39" y="85"/>
                  </a:cubicBezTo>
                  <a:cubicBezTo>
                    <a:pt x="37" y="85"/>
                    <a:pt x="35" y="84"/>
                    <a:pt x="34" y="82"/>
                  </a:cubicBezTo>
                  <a:cubicBezTo>
                    <a:pt x="34" y="82"/>
                    <a:pt x="34" y="82"/>
                    <a:pt x="34" y="82"/>
                  </a:cubicBezTo>
                  <a:cubicBezTo>
                    <a:pt x="34" y="76"/>
                    <a:pt x="34" y="76"/>
                    <a:pt x="34" y="76"/>
                  </a:cubicBezTo>
                  <a:cubicBezTo>
                    <a:pt x="35" y="78"/>
                    <a:pt x="35" y="78"/>
                    <a:pt x="35" y="78"/>
                  </a:cubicBezTo>
                  <a:cubicBezTo>
                    <a:pt x="37" y="81"/>
                    <a:pt x="40" y="81"/>
                    <a:pt x="42" y="80"/>
                  </a:cubicBezTo>
                  <a:cubicBezTo>
                    <a:pt x="51" y="74"/>
                    <a:pt x="51" y="74"/>
                    <a:pt x="51" y="74"/>
                  </a:cubicBezTo>
                  <a:cubicBezTo>
                    <a:pt x="51" y="74"/>
                    <a:pt x="51" y="74"/>
                    <a:pt x="51" y="74"/>
                  </a:cubicBezTo>
                  <a:cubicBezTo>
                    <a:pt x="49" y="74"/>
                    <a:pt x="47" y="74"/>
                    <a:pt x="45" y="72"/>
                  </a:cubicBezTo>
                  <a:cubicBezTo>
                    <a:pt x="34" y="55"/>
                    <a:pt x="34" y="55"/>
                    <a:pt x="34" y="55"/>
                  </a:cubicBezTo>
                  <a:cubicBezTo>
                    <a:pt x="34" y="32"/>
                    <a:pt x="34" y="32"/>
                    <a:pt x="34" y="32"/>
                  </a:cubicBezTo>
                  <a:cubicBezTo>
                    <a:pt x="47" y="23"/>
                    <a:pt x="47" y="23"/>
                    <a:pt x="47" y="23"/>
                  </a:cubicBezTo>
                  <a:cubicBezTo>
                    <a:pt x="50" y="22"/>
                    <a:pt x="52" y="23"/>
                    <a:pt x="54" y="25"/>
                  </a:cubicBezTo>
                  <a:cubicBezTo>
                    <a:pt x="74" y="55"/>
                    <a:pt x="74" y="55"/>
                    <a:pt x="74" y="55"/>
                  </a:cubicBezTo>
                  <a:cubicBezTo>
                    <a:pt x="75" y="57"/>
                    <a:pt x="75" y="59"/>
                    <a:pt x="75" y="61"/>
                  </a:cubicBezTo>
                  <a:cubicBezTo>
                    <a:pt x="105" y="107"/>
                    <a:pt x="105" y="107"/>
                    <a:pt x="105" y="107"/>
                  </a:cubicBezTo>
                  <a:cubicBezTo>
                    <a:pt x="105" y="139"/>
                    <a:pt x="105" y="139"/>
                    <a:pt x="105" y="139"/>
                  </a:cubicBezTo>
                  <a:cubicBezTo>
                    <a:pt x="104" y="139"/>
                    <a:pt x="103" y="139"/>
                    <a:pt x="102" y="140"/>
                  </a:cubicBezTo>
                  <a:cubicBezTo>
                    <a:pt x="99" y="141"/>
                    <a:pt x="98" y="145"/>
                    <a:pt x="99" y="147"/>
                  </a:cubicBezTo>
                  <a:cubicBezTo>
                    <a:pt x="97" y="145"/>
                    <a:pt x="94" y="145"/>
                    <a:pt x="92" y="147"/>
                  </a:cubicBezTo>
                  <a:cubicBezTo>
                    <a:pt x="89" y="149"/>
                    <a:pt x="88" y="152"/>
                    <a:pt x="90" y="155"/>
                  </a:cubicBezTo>
                  <a:cubicBezTo>
                    <a:pt x="91" y="157"/>
                    <a:pt x="91" y="157"/>
                    <a:pt x="91" y="157"/>
                  </a:cubicBezTo>
                  <a:cubicBezTo>
                    <a:pt x="105" y="162"/>
                    <a:pt x="105" y="162"/>
                    <a:pt x="105" y="162"/>
                  </a:cubicBezTo>
                  <a:cubicBezTo>
                    <a:pt x="105" y="165"/>
                    <a:pt x="105" y="165"/>
                    <a:pt x="105" y="165"/>
                  </a:cubicBezTo>
                  <a:cubicBezTo>
                    <a:pt x="89" y="159"/>
                    <a:pt x="89" y="159"/>
                    <a:pt x="89" y="159"/>
                  </a:cubicBezTo>
                  <a:close/>
                  <a:moveTo>
                    <a:pt x="34" y="5"/>
                  </a:moveTo>
                  <a:cubicBezTo>
                    <a:pt x="34" y="29"/>
                    <a:pt x="34" y="29"/>
                    <a:pt x="34" y="29"/>
                  </a:cubicBezTo>
                  <a:cubicBezTo>
                    <a:pt x="44" y="18"/>
                    <a:pt x="44" y="18"/>
                    <a:pt x="44" y="18"/>
                  </a:cubicBezTo>
                  <a:cubicBezTo>
                    <a:pt x="39" y="10"/>
                    <a:pt x="39" y="10"/>
                    <a:pt x="39" y="10"/>
                  </a:cubicBezTo>
                  <a:cubicBezTo>
                    <a:pt x="37" y="8"/>
                    <a:pt x="36" y="7"/>
                    <a:pt x="34" y="5"/>
                  </a:cubicBezTo>
                  <a:close/>
                  <a:moveTo>
                    <a:pt x="34" y="82"/>
                  </a:moveTo>
                  <a:cubicBezTo>
                    <a:pt x="14" y="52"/>
                    <a:pt x="14" y="52"/>
                    <a:pt x="14" y="52"/>
                  </a:cubicBezTo>
                  <a:cubicBezTo>
                    <a:pt x="12" y="50"/>
                    <a:pt x="13" y="47"/>
                    <a:pt x="14" y="45"/>
                  </a:cubicBezTo>
                  <a:cubicBezTo>
                    <a:pt x="6" y="32"/>
                    <a:pt x="6" y="32"/>
                    <a:pt x="6" y="32"/>
                  </a:cubicBezTo>
                  <a:cubicBezTo>
                    <a:pt x="0" y="23"/>
                    <a:pt x="2" y="11"/>
                    <a:pt x="12" y="5"/>
                  </a:cubicBezTo>
                  <a:cubicBezTo>
                    <a:pt x="18" y="0"/>
                    <a:pt x="27" y="1"/>
                    <a:pt x="34" y="5"/>
                  </a:cubicBezTo>
                  <a:cubicBezTo>
                    <a:pt x="34" y="29"/>
                    <a:pt x="34" y="29"/>
                    <a:pt x="34" y="29"/>
                  </a:cubicBezTo>
                  <a:cubicBezTo>
                    <a:pt x="25" y="37"/>
                    <a:pt x="25" y="37"/>
                    <a:pt x="25" y="37"/>
                  </a:cubicBezTo>
                  <a:cubicBezTo>
                    <a:pt x="34" y="32"/>
                    <a:pt x="34" y="32"/>
                    <a:pt x="34" y="32"/>
                  </a:cubicBezTo>
                  <a:cubicBezTo>
                    <a:pt x="34" y="55"/>
                    <a:pt x="34" y="55"/>
                    <a:pt x="34" y="55"/>
                  </a:cubicBezTo>
                  <a:cubicBezTo>
                    <a:pt x="28" y="45"/>
                    <a:pt x="28" y="45"/>
                    <a:pt x="28" y="45"/>
                  </a:cubicBezTo>
                  <a:cubicBezTo>
                    <a:pt x="26" y="44"/>
                    <a:pt x="26" y="41"/>
                    <a:pt x="28" y="40"/>
                  </a:cubicBezTo>
                  <a:cubicBezTo>
                    <a:pt x="19" y="45"/>
                    <a:pt x="19" y="45"/>
                    <a:pt x="19" y="45"/>
                  </a:cubicBezTo>
                  <a:cubicBezTo>
                    <a:pt x="17" y="47"/>
                    <a:pt x="16" y="50"/>
                    <a:pt x="18" y="52"/>
                  </a:cubicBezTo>
                  <a:cubicBezTo>
                    <a:pt x="34" y="76"/>
                    <a:pt x="34" y="76"/>
                    <a:pt x="34" y="76"/>
                  </a:cubicBezTo>
                  <a:lnTo>
                    <a:pt x="34" y="8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04"/>
            <p:cNvSpPr/>
            <p:nvPr/>
          </p:nvSpPr>
          <p:spPr bwMode="auto">
            <a:xfrm>
              <a:off x="7262813" y="4430713"/>
              <a:ext cx="260350" cy="334963"/>
            </a:xfrm>
            <a:custGeom>
              <a:avLst/>
              <a:gdLst>
                <a:gd name="T0" fmla="*/ 136 w 136"/>
                <a:gd name="T1" fmla="*/ 30 h 175"/>
                <a:gd name="T2" fmla="*/ 130 w 136"/>
                <a:gd name="T3" fmla="*/ 27 h 175"/>
                <a:gd name="T4" fmla="*/ 51 w 136"/>
                <a:gd name="T5" fmla="*/ 154 h 175"/>
                <a:gd name="T6" fmla="*/ 22 w 136"/>
                <a:gd name="T7" fmla="*/ 160 h 175"/>
                <a:gd name="T8" fmla="*/ 14 w 136"/>
                <a:gd name="T9" fmla="*/ 132 h 175"/>
                <a:gd name="T10" fmla="*/ 93 w 136"/>
                <a:gd name="T11" fmla="*/ 4 h 175"/>
                <a:gd name="T12" fmla="*/ 87 w 136"/>
                <a:gd name="T13" fmla="*/ 0 h 175"/>
                <a:gd name="T14" fmla="*/ 7 w 136"/>
                <a:gd name="T15" fmla="*/ 130 h 175"/>
                <a:gd name="T16" fmla="*/ 18 w 136"/>
                <a:gd name="T17" fmla="*/ 167 h 175"/>
                <a:gd name="T18" fmla="*/ 56 w 136"/>
                <a:gd name="T19" fmla="*/ 160 h 175"/>
                <a:gd name="T20" fmla="*/ 136 w 136"/>
                <a:gd name="T21" fmla="*/ 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175">
                  <a:moveTo>
                    <a:pt x="136" y="30"/>
                  </a:moveTo>
                  <a:cubicBezTo>
                    <a:pt x="130" y="27"/>
                    <a:pt x="130" y="27"/>
                    <a:pt x="130" y="27"/>
                  </a:cubicBezTo>
                  <a:cubicBezTo>
                    <a:pt x="51" y="154"/>
                    <a:pt x="51" y="154"/>
                    <a:pt x="51" y="154"/>
                  </a:cubicBezTo>
                  <a:cubicBezTo>
                    <a:pt x="45" y="163"/>
                    <a:pt x="32" y="166"/>
                    <a:pt x="22" y="160"/>
                  </a:cubicBezTo>
                  <a:cubicBezTo>
                    <a:pt x="12" y="153"/>
                    <a:pt x="8" y="141"/>
                    <a:pt x="14" y="132"/>
                  </a:cubicBezTo>
                  <a:cubicBezTo>
                    <a:pt x="93" y="4"/>
                    <a:pt x="93" y="4"/>
                    <a:pt x="93" y="4"/>
                  </a:cubicBezTo>
                  <a:cubicBezTo>
                    <a:pt x="87" y="0"/>
                    <a:pt x="87" y="0"/>
                    <a:pt x="87" y="0"/>
                  </a:cubicBezTo>
                  <a:cubicBezTo>
                    <a:pt x="7" y="130"/>
                    <a:pt x="7" y="130"/>
                    <a:pt x="7" y="130"/>
                  </a:cubicBezTo>
                  <a:cubicBezTo>
                    <a:pt x="0" y="142"/>
                    <a:pt x="4" y="158"/>
                    <a:pt x="18" y="167"/>
                  </a:cubicBezTo>
                  <a:cubicBezTo>
                    <a:pt x="31" y="175"/>
                    <a:pt x="48" y="172"/>
                    <a:pt x="56" y="160"/>
                  </a:cubicBezTo>
                  <a:lnTo>
                    <a:pt x="136"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05"/>
            <p:cNvSpPr/>
            <p:nvPr/>
          </p:nvSpPr>
          <p:spPr bwMode="auto">
            <a:xfrm>
              <a:off x="7410450" y="4419600"/>
              <a:ext cx="125413" cy="87313"/>
            </a:xfrm>
            <a:custGeom>
              <a:avLst/>
              <a:gdLst>
                <a:gd name="T0" fmla="*/ 65 w 66"/>
                <a:gd name="T1" fmla="*/ 43 h 46"/>
                <a:gd name="T2" fmla="*/ 58 w 66"/>
                <a:gd name="T3" fmla="*/ 44 h 46"/>
                <a:gd name="T4" fmla="*/ 3 w 66"/>
                <a:gd name="T5" fmla="*/ 11 h 46"/>
                <a:gd name="T6" fmla="*/ 2 w 66"/>
                <a:gd name="T7" fmla="*/ 4 h 46"/>
                <a:gd name="T8" fmla="*/ 9 w 66"/>
                <a:gd name="T9" fmla="*/ 2 h 46"/>
                <a:gd name="T10" fmla="*/ 63 w 66"/>
                <a:gd name="T11" fmla="*/ 36 h 46"/>
                <a:gd name="T12" fmla="*/ 65 w 66"/>
                <a:gd name="T13" fmla="*/ 43 h 46"/>
              </a:gdLst>
              <a:ahLst/>
              <a:cxnLst>
                <a:cxn ang="0">
                  <a:pos x="T0" y="T1"/>
                </a:cxn>
                <a:cxn ang="0">
                  <a:pos x="T2" y="T3"/>
                </a:cxn>
                <a:cxn ang="0">
                  <a:pos x="T4" y="T5"/>
                </a:cxn>
                <a:cxn ang="0">
                  <a:pos x="T6" y="T7"/>
                </a:cxn>
                <a:cxn ang="0">
                  <a:pos x="T8" y="T9"/>
                </a:cxn>
                <a:cxn ang="0">
                  <a:pos x="T10" y="T11"/>
                </a:cxn>
                <a:cxn ang="0">
                  <a:pos x="T12" y="T13"/>
                </a:cxn>
              </a:cxnLst>
              <a:rect l="0" t="0" r="r" b="b"/>
              <a:pathLst>
                <a:path w="66" h="46">
                  <a:moveTo>
                    <a:pt x="65" y="43"/>
                  </a:moveTo>
                  <a:cubicBezTo>
                    <a:pt x="63" y="45"/>
                    <a:pt x="60" y="46"/>
                    <a:pt x="58" y="44"/>
                  </a:cubicBezTo>
                  <a:cubicBezTo>
                    <a:pt x="3" y="11"/>
                    <a:pt x="3" y="11"/>
                    <a:pt x="3" y="11"/>
                  </a:cubicBezTo>
                  <a:cubicBezTo>
                    <a:pt x="1" y="9"/>
                    <a:pt x="0" y="6"/>
                    <a:pt x="2" y="4"/>
                  </a:cubicBezTo>
                  <a:cubicBezTo>
                    <a:pt x="3" y="1"/>
                    <a:pt x="6" y="0"/>
                    <a:pt x="9" y="2"/>
                  </a:cubicBezTo>
                  <a:cubicBezTo>
                    <a:pt x="63" y="36"/>
                    <a:pt x="63" y="36"/>
                    <a:pt x="63" y="36"/>
                  </a:cubicBezTo>
                  <a:cubicBezTo>
                    <a:pt x="66" y="37"/>
                    <a:pt x="66" y="40"/>
                    <a:pt x="65" y="43"/>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06"/>
            <p:cNvSpPr/>
            <p:nvPr/>
          </p:nvSpPr>
          <p:spPr bwMode="auto">
            <a:xfrm>
              <a:off x="7312025" y="4489450"/>
              <a:ext cx="174625" cy="239713"/>
            </a:xfrm>
            <a:custGeom>
              <a:avLst/>
              <a:gdLst>
                <a:gd name="T0" fmla="*/ 91 w 91"/>
                <a:gd name="T1" fmla="*/ 4 h 125"/>
                <a:gd name="T2" fmla="*/ 83 w 91"/>
                <a:gd name="T3" fmla="*/ 0 h 125"/>
                <a:gd name="T4" fmla="*/ 12 w 91"/>
                <a:gd name="T5" fmla="*/ 114 h 125"/>
                <a:gd name="T6" fmla="*/ 0 w 91"/>
                <a:gd name="T7" fmla="*/ 120 h 125"/>
                <a:gd name="T8" fmla="*/ 1 w 91"/>
                <a:gd name="T9" fmla="*/ 121 h 125"/>
                <a:gd name="T10" fmla="*/ 21 w 91"/>
                <a:gd name="T11" fmla="*/ 117 h 125"/>
                <a:gd name="T12" fmla="*/ 91 w 91"/>
                <a:gd name="T13" fmla="*/ 4 h 125"/>
              </a:gdLst>
              <a:ahLst/>
              <a:cxnLst>
                <a:cxn ang="0">
                  <a:pos x="T0" y="T1"/>
                </a:cxn>
                <a:cxn ang="0">
                  <a:pos x="T2" y="T3"/>
                </a:cxn>
                <a:cxn ang="0">
                  <a:pos x="T4" y="T5"/>
                </a:cxn>
                <a:cxn ang="0">
                  <a:pos x="T6" y="T7"/>
                </a:cxn>
                <a:cxn ang="0">
                  <a:pos x="T8" y="T9"/>
                </a:cxn>
                <a:cxn ang="0">
                  <a:pos x="T10" y="T11"/>
                </a:cxn>
                <a:cxn ang="0">
                  <a:pos x="T12" y="T13"/>
                </a:cxn>
              </a:cxnLst>
              <a:rect l="0" t="0" r="r" b="b"/>
              <a:pathLst>
                <a:path w="91" h="125">
                  <a:moveTo>
                    <a:pt x="91" y="4"/>
                  </a:moveTo>
                  <a:cubicBezTo>
                    <a:pt x="83" y="0"/>
                    <a:pt x="83" y="0"/>
                    <a:pt x="83" y="0"/>
                  </a:cubicBezTo>
                  <a:cubicBezTo>
                    <a:pt x="12" y="114"/>
                    <a:pt x="12" y="114"/>
                    <a:pt x="12" y="114"/>
                  </a:cubicBezTo>
                  <a:cubicBezTo>
                    <a:pt x="10" y="118"/>
                    <a:pt x="5" y="120"/>
                    <a:pt x="0" y="120"/>
                  </a:cubicBezTo>
                  <a:cubicBezTo>
                    <a:pt x="0" y="121"/>
                    <a:pt x="1" y="121"/>
                    <a:pt x="1" y="121"/>
                  </a:cubicBezTo>
                  <a:cubicBezTo>
                    <a:pt x="8" y="125"/>
                    <a:pt x="17" y="124"/>
                    <a:pt x="21" y="117"/>
                  </a:cubicBezTo>
                  <a:lnTo>
                    <a:pt x="91"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207"/>
            <p:cNvSpPr/>
            <p:nvPr/>
          </p:nvSpPr>
          <p:spPr bwMode="auto">
            <a:xfrm>
              <a:off x="5075238" y="4303713"/>
              <a:ext cx="222250" cy="284163"/>
            </a:xfrm>
            <a:custGeom>
              <a:avLst/>
              <a:gdLst>
                <a:gd name="T0" fmla="*/ 0 w 116"/>
                <a:gd name="T1" fmla="*/ 26 h 148"/>
                <a:gd name="T2" fmla="*/ 6 w 116"/>
                <a:gd name="T3" fmla="*/ 22 h 148"/>
                <a:gd name="T4" fmla="*/ 73 w 116"/>
                <a:gd name="T5" fmla="*/ 131 h 148"/>
                <a:gd name="T6" fmla="*/ 97 w 116"/>
                <a:gd name="T7" fmla="*/ 135 h 148"/>
                <a:gd name="T8" fmla="*/ 104 w 116"/>
                <a:gd name="T9" fmla="*/ 112 h 148"/>
                <a:gd name="T10" fmla="*/ 37 w 116"/>
                <a:gd name="T11" fmla="*/ 3 h 148"/>
                <a:gd name="T12" fmla="*/ 42 w 116"/>
                <a:gd name="T13" fmla="*/ 0 h 148"/>
                <a:gd name="T14" fmla="*/ 110 w 116"/>
                <a:gd name="T15" fmla="*/ 110 h 148"/>
                <a:gd name="T16" fmla="*/ 101 w 116"/>
                <a:gd name="T17" fmla="*/ 141 h 148"/>
                <a:gd name="T18" fmla="*/ 68 w 116"/>
                <a:gd name="T19" fmla="*/ 135 h 148"/>
                <a:gd name="T20" fmla="*/ 0 w 116"/>
                <a:gd name="T21" fmla="*/ 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8">
                  <a:moveTo>
                    <a:pt x="0" y="26"/>
                  </a:moveTo>
                  <a:cubicBezTo>
                    <a:pt x="6" y="22"/>
                    <a:pt x="6" y="22"/>
                    <a:pt x="6" y="22"/>
                  </a:cubicBezTo>
                  <a:cubicBezTo>
                    <a:pt x="73" y="131"/>
                    <a:pt x="73" y="131"/>
                    <a:pt x="73" y="131"/>
                  </a:cubicBezTo>
                  <a:cubicBezTo>
                    <a:pt x="77" y="139"/>
                    <a:pt x="88" y="141"/>
                    <a:pt x="97" y="135"/>
                  </a:cubicBezTo>
                  <a:cubicBezTo>
                    <a:pt x="105" y="130"/>
                    <a:pt x="108" y="119"/>
                    <a:pt x="104" y="112"/>
                  </a:cubicBezTo>
                  <a:cubicBezTo>
                    <a:pt x="37" y="3"/>
                    <a:pt x="37" y="3"/>
                    <a:pt x="37" y="3"/>
                  </a:cubicBezTo>
                  <a:cubicBezTo>
                    <a:pt x="42" y="0"/>
                    <a:pt x="42" y="0"/>
                    <a:pt x="42" y="0"/>
                  </a:cubicBezTo>
                  <a:cubicBezTo>
                    <a:pt x="110" y="110"/>
                    <a:pt x="110" y="110"/>
                    <a:pt x="110" y="110"/>
                  </a:cubicBezTo>
                  <a:cubicBezTo>
                    <a:pt x="116" y="120"/>
                    <a:pt x="112" y="134"/>
                    <a:pt x="101" y="141"/>
                  </a:cubicBezTo>
                  <a:cubicBezTo>
                    <a:pt x="89" y="148"/>
                    <a:pt x="75" y="146"/>
                    <a:pt x="68" y="135"/>
                  </a:cubicBezTo>
                  <a:lnTo>
                    <a:pt x="0" y="2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208"/>
            <p:cNvSpPr/>
            <p:nvPr/>
          </p:nvSpPr>
          <p:spPr bwMode="auto">
            <a:xfrm>
              <a:off x="5064125" y="4294188"/>
              <a:ext cx="106363" cy="74613"/>
            </a:xfrm>
            <a:custGeom>
              <a:avLst/>
              <a:gdLst>
                <a:gd name="T0" fmla="*/ 1 w 56"/>
                <a:gd name="T1" fmla="*/ 36 h 39"/>
                <a:gd name="T2" fmla="*/ 7 w 56"/>
                <a:gd name="T3" fmla="*/ 37 h 39"/>
                <a:gd name="T4" fmla="*/ 53 w 56"/>
                <a:gd name="T5" fmla="*/ 9 h 39"/>
                <a:gd name="T6" fmla="*/ 55 w 56"/>
                <a:gd name="T7" fmla="*/ 3 h 39"/>
                <a:gd name="T8" fmla="*/ 49 w 56"/>
                <a:gd name="T9" fmla="*/ 1 h 39"/>
                <a:gd name="T10" fmla="*/ 3 w 56"/>
                <a:gd name="T11" fmla="*/ 30 h 39"/>
                <a:gd name="T12" fmla="*/ 1 w 56"/>
                <a:gd name="T13" fmla="*/ 36 h 39"/>
              </a:gdLst>
              <a:ahLst/>
              <a:cxnLst>
                <a:cxn ang="0">
                  <a:pos x="T0" y="T1"/>
                </a:cxn>
                <a:cxn ang="0">
                  <a:pos x="T2" y="T3"/>
                </a:cxn>
                <a:cxn ang="0">
                  <a:pos x="T4" y="T5"/>
                </a:cxn>
                <a:cxn ang="0">
                  <a:pos x="T6" y="T7"/>
                </a:cxn>
                <a:cxn ang="0">
                  <a:pos x="T8" y="T9"/>
                </a:cxn>
                <a:cxn ang="0">
                  <a:pos x="T10" y="T11"/>
                </a:cxn>
                <a:cxn ang="0">
                  <a:pos x="T12" y="T13"/>
                </a:cxn>
              </a:cxnLst>
              <a:rect l="0" t="0" r="r" b="b"/>
              <a:pathLst>
                <a:path w="56" h="39">
                  <a:moveTo>
                    <a:pt x="1" y="36"/>
                  </a:moveTo>
                  <a:cubicBezTo>
                    <a:pt x="2" y="38"/>
                    <a:pt x="5" y="39"/>
                    <a:pt x="7" y="37"/>
                  </a:cubicBezTo>
                  <a:cubicBezTo>
                    <a:pt x="53" y="9"/>
                    <a:pt x="53" y="9"/>
                    <a:pt x="53" y="9"/>
                  </a:cubicBezTo>
                  <a:cubicBezTo>
                    <a:pt x="55" y="7"/>
                    <a:pt x="56" y="5"/>
                    <a:pt x="55" y="3"/>
                  </a:cubicBezTo>
                  <a:cubicBezTo>
                    <a:pt x="54" y="1"/>
                    <a:pt x="51" y="0"/>
                    <a:pt x="49" y="1"/>
                  </a:cubicBezTo>
                  <a:cubicBezTo>
                    <a:pt x="3" y="30"/>
                    <a:pt x="3" y="30"/>
                    <a:pt x="3" y="30"/>
                  </a:cubicBezTo>
                  <a:cubicBezTo>
                    <a:pt x="0" y="31"/>
                    <a:pt x="0" y="34"/>
                    <a:pt x="1" y="3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09"/>
            <p:cNvSpPr/>
            <p:nvPr/>
          </p:nvSpPr>
          <p:spPr bwMode="auto">
            <a:xfrm>
              <a:off x="5108575" y="4354513"/>
              <a:ext cx="144463" cy="201613"/>
            </a:xfrm>
            <a:custGeom>
              <a:avLst/>
              <a:gdLst>
                <a:gd name="T0" fmla="*/ 0 w 76"/>
                <a:gd name="T1" fmla="*/ 4 h 106"/>
                <a:gd name="T2" fmla="*/ 6 w 76"/>
                <a:gd name="T3" fmla="*/ 0 h 106"/>
                <a:gd name="T4" fmla="*/ 66 w 76"/>
                <a:gd name="T5" fmla="*/ 97 h 106"/>
                <a:gd name="T6" fmla="*/ 76 w 76"/>
                <a:gd name="T7" fmla="*/ 102 h 106"/>
                <a:gd name="T8" fmla="*/ 76 w 76"/>
                <a:gd name="T9" fmla="*/ 103 h 106"/>
                <a:gd name="T10" fmla="*/ 59 w 76"/>
                <a:gd name="T11" fmla="*/ 100 h 106"/>
                <a:gd name="T12" fmla="*/ 0 w 76"/>
                <a:gd name="T13" fmla="*/ 4 h 106"/>
              </a:gdLst>
              <a:ahLst/>
              <a:cxnLst>
                <a:cxn ang="0">
                  <a:pos x="T0" y="T1"/>
                </a:cxn>
                <a:cxn ang="0">
                  <a:pos x="T2" y="T3"/>
                </a:cxn>
                <a:cxn ang="0">
                  <a:pos x="T4" y="T5"/>
                </a:cxn>
                <a:cxn ang="0">
                  <a:pos x="T6" y="T7"/>
                </a:cxn>
                <a:cxn ang="0">
                  <a:pos x="T8" y="T9"/>
                </a:cxn>
                <a:cxn ang="0">
                  <a:pos x="T10" y="T11"/>
                </a:cxn>
                <a:cxn ang="0">
                  <a:pos x="T12" y="T13"/>
                </a:cxn>
              </a:cxnLst>
              <a:rect l="0" t="0" r="r" b="b"/>
              <a:pathLst>
                <a:path w="76" h="106">
                  <a:moveTo>
                    <a:pt x="0" y="4"/>
                  </a:moveTo>
                  <a:cubicBezTo>
                    <a:pt x="6" y="0"/>
                    <a:pt x="6" y="0"/>
                    <a:pt x="6" y="0"/>
                  </a:cubicBezTo>
                  <a:cubicBezTo>
                    <a:pt x="66" y="97"/>
                    <a:pt x="66" y="97"/>
                    <a:pt x="66" y="97"/>
                  </a:cubicBezTo>
                  <a:cubicBezTo>
                    <a:pt x="68" y="101"/>
                    <a:pt x="72" y="102"/>
                    <a:pt x="76" y="102"/>
                  </a:cubicBezTo>
                  <a:cubicBezTo>
                    <a:pt x="76" y="102"/>
                    <a:pt x="76" y="103"/>
                    <a:pt x="76" y="103"/>
                  </a:cubicBezTo>
                  <a:cubicBezTo>
                    <a:pt x="70" y="106"/>
                    <a:pt x="62" y="105"/>
                    <a:pt x="59" y="100"/>
                  </a:cubicBezTo>
                  <a:lnTo>
                    <a:pt x="0"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10"/>
            <p:cNvSpPr>
              <a:spLocks noEditPoints="1"/>
            </p:cNvSpPr>
            <p:nvPr/>
          </p:nvSpPr>
          <p:spPr bwMode="auto">
            <a:xfrm>
              <a:off x="6384925" y="5992813"/>
              <a:ext cx="233363" cy="252413"/>
            </a:xfrm>
            <a:custGeom>
              <a:avLst/>
              <a:gdLst>
                <a:gd name="T0" fmla="*/ 95 w 122"/>
                <a:gd name="T1" fmla="*/ 61 h 132"/>
                <a:gd name="T2" fmla="*/ 92 w 122"/>
                <a:gd name="T3" fmla="*/ 75 h 132"/>
                <a:gd name="T4" fmla="*/ 92 w 122"/>
                <a:gd name="T5" fmla="*/ 88 h 132"/>
                <a:gd name="T6" fmla="*/ 94 w 122"/>
                <a:gd name="T7" fmla="*/ 89 h 132"/>
                <a:gd name="T8" fmla="*/ 104 w 122"/>
                <a:gd name="T9" fmla="*/ 104 h 132"/>
                <a:gd name="T10" fmla="*/ 92 w 122"/>
                <a:gd name="T11" fmla="*/ 96 h 132"/>
                <a:gd name="T12" fmla="*/ 92 w 122"/>
                <a:gd name="T13" fmla="*/ 26 h 132"/>
                <a:gd name="T14" fmla="*/ 104 w 122"/>
                <a:gd name="T15" fmla="*/ 18 h 132"/>
                <a:gd name="T16" fmla="*/ 94 w 122"/>
                <a:gd name="T17" fmla="*/ 33 h 132"/>
                <a:gd name="T18" fmla="*/ 92 w 122"/>
                <a:gd name="T19" fmla="*/ 34 h 132"/>
                <a:gd name="T20" fmla="*/ 119 w 122"/>
                <a:gd name="T21" fmla="*/ 58 h 132"/>
                <a:gd name="T22" fmla="*/ 101 w 122"/>
                <a:gd name="T23" fmla="*/ 61 h 132"/>
                <a:gd name="T24" fmla="*/ 119 w 122"/>
                <a:gd name="T25" fmla="*/ 64 h 132"/>
                <a:gd name="T26" fmla="*/ 119 w 122"/>
                <a:gd name="T27" fmla="*/ 58 h 132"/>
                <a:gd name="T28" fmla="*/ 63 w 122"/>
                <a:gd name="T29" fmla="*/ 132 h 132"/>
                <a:gd name="T30" fmla="*/ 80 w 122"/>
                <a:gd name="T31" fmla="*/ 89 h 132"/>
                <a:gd name="T32" fmla="*/ 92 w 122"/>
                <a:gd name="T33" fmla="*/ 47 h 132"/>
                <a:gd name="T34" fmla="*/ 61 w 122"/>
                <a:gd name="T35" fmla="*/ 34 h 132"/>
                <a:gd name="T36" fmla="*/ 88 w 122"/>
                <a:gd name="T37" fmla="*/ 61 h 132"/>
                <a:gd name="T38" fmla="*/ 75 w 122"/>
                <a:gd name="T39" fmla="*/ 84 h 132"/>
                <a:gd name="T40" fmla="*/ 73 w 122"/>
                <a:gd name="T41" fmla="*/ 102 h 132"/>
                <a:gd name="T42" fmla="*/ 61 w 122"/>
                <a:gd name="T43" fmla="*/ 132 h 132"/>
                <a:gd name="T44" fmla="*/ 92 w 122"/>
                <a:gd name="T45" fmla="*/ 34 h 132"/>
                <a:gd name="T46" fmla="*/ 89 w 122"/>
                <a:gd name="T47" fmla="*/ 29 h 132"/>
                <a:gd name="T48" fmla="*/ 92 w 122"/>
                <a:gd name="T49" fmla="*/ 88 h 132"/>
                <a:gd name="T50" fmla="*/ 89 w 122"/>
                <a:gd name="T51" fmla="*/ 93 h 132"/>
                <a:gd name="T52" fmla="*/ 92 w 122"/>
                <a:gd name="T53" fmla="*/ 88 h 132"/>
                <a:gd name="T54" fmla="*/ 61 w 122"/>
                <a:gd name="T55" fmla="*/ 0 h 132"/>
                <a:gd name="T56" fmla="*/ 64 w 122"/>
                <a:gd name="T57" fmla="*/ 3 h 132"/>
                <a:gd name="T58" fmla="*/ 61 w 122"/>
                <a:gd name="T59" fmla="*/ 21 h 132"/>
                <a:gd name="T60" fmla="*/ 61 w 122"/>
                <a:gd name="T61" fmla="*/ 27 h 132"/>
                <a:gd name="T62" fmla="*/ 31 w 122"/>
                <a:gd name="T63" fmla="*/ 76 h 132"/>
                <a:gd name="T64" fmla="*/ 43 w 122"/>
                <a:gd name="T65" fmla="*/ 116 h 132"/>
                <a:gd name="T66" fmla="*/ 61 w 122"/>
                <a:gd name="T67" fmla="*/ 132 h 132"/>
                <a:gd name="T68" fmla="*/ 50 w 122"/>
                <a:gd name="T69" fmla="*/ 102 h 132"/>
                <a:gd name="T70" fmla="*/ 48 w 122"/>
                <a:gd name="T71" fmla="*/ 84 h 132"/>
                <a:gd name="T72" fmla="*/ 42 w 122"/>
                <a:gd name="T73" fmla="*/ 42 h 132"/>
                <a:gd name="T74" fmla="*/ 61 w 122"/>
                <a:gd name="T75" fmla="*/ 27 h 132"/>
                <a:gd name="T76" fmla="*/ 61 w 122"/>
                <a:gd name="T77" fmla="*/ 21 h 132"/>
                <a:gd name="T78" fmla="*/ 58 w 122"/>
                <a:gd name="T79" fmla="*/ 3 h 132"/>
                <a:gd name="T80" fmla="*/ 31 w 122"/>
                <a:gd name="T81" fmla="*/ 96 h 132"/>
                <a:gd name="T82" fmla="*/ 33 w 122"/>
                <a:gd name="T83" fmla="*/ 89 h 132"/>
                <a:gd name="T84" fmla="*/ 31 w 122"/>
                <a:gd name="T85" fmla="*/ 96 h 132"/>
                <a:gd name="T86" fmla="*/ 31 w 122"/>
                <a:gd name="T87" fmla="*/ 26 h 132"/>
                <a:gd name="T88" fmla="*/ 33 w 122"/>
                <a:gd name="T89" fmla="*/ 33 h 132"/>
                <a:gd name="T90" fmla="*/ 31 w 122"/>
                <a:gd name="T91" fmla="*/ 46 h 132"/>
                <a:gd name="T92" fmla="*/ 31 w 122"/>
                <a:gd name="T93" fmla="*/ 76 h 132"/>
                <a:gd name="T94" fmla="*/ 31 w 122"/>
                <a:gd name="T95" fmla="*/ 26 h 132"/>
                <a:gd name="T96" fmla="*/ 29 w 122"/>
                <a:gd name="T97" fmla="*/ 33 h 132"/>
                <a:gd name="T98" fmla="*/ 18 w 122"/>
                <a:gd name="T99" fmla="*/ 22 h 132"/>
                <a:gd name="T100" fmla="*/ 23 w 122"/>
                <a:gd name="T101" fmla="*/ 18 h 132"/>
                <a:gd name="T102" fmla="*/ 31 w 122"/>
                <a:gd name="T103" fmla="*/ 88 h 132"/>
                <a:gd name="T104" fmla="*/ 23 w 122"/>
                <a:gd name="T105" fmla="*/ 104 h 132"/>
                <a:gd name="T106" fmla="*/ 18 w 122"/>
                <a:gd name="T107" fmla="*/ 100 h 132"/>
                <a:gd name="T108" fmla="*/ 29 w 122"/>
                <a:gd name="T109" fmla="*/ 89 h 132"/>
                <a:gd name="T110" fmla="*/ 22 w 122"/>
                <a:gd name="T111" fmla="*/ 61 h 132"/>
                <a:gd name="T112" fmla="*/ 19 w 122"/>
                <a:gd name="T113" fmla="*/ 58 h 132"/>
                <a:gd name="T114" fmla="*/ 0 w 122"/>
                <a:gd name="T115" fmla="*/ 61 h 132"/>
                <a:gd name="T116" fmla="*/ 19 w 122"/>
                <a:gd name="T117" fmla="*/ 6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32">
                  <a:moveTo>
                    <a:pt x="92" y="75"/>
                  </a:moveTo>
                  <a:cubicBezTo>
                    <a:pt x="94" y="71"/>
                    <a:pt x="95" y="66"/>
                    <a:pt x="95" y="61"/>
                  </a:cubicBezTo>
                  <a:cubicBezTo>
                    <a:pt x="95" y="56"/>
                    <a:pt x="94" y="51"/>
                    <a:pt x="92" y="47"/>
                  </a:cubicBezTo>
                  <a:cubicBezTo>
                    <a:pt x="92" y="75"/>
                    <a:pt x="92" y="75"/>
                    <a:pt x="92" y="75"/>
                  </a:cubicBezTo>
                  <a:close/>
                  <a:moveTo>
                    <a:pt x="92" y="96"/>
                  </a:moveTo>
                  <a:cubicBezTo>
                    <a:pt x="92" y="88"/>
                    <a:pt x="92" y="88"/>
                    <a:pt x="92" y="88"/>
                  </a:cubicBezTo>
                  <a:cubicBezTo>
                    <a:pt x="92" y="88"/>
                    <a:pt x="93" y="88"/>
                    <a:pt x="94" y="89"/>
                  </a:cubicBezTo>
                  <a:cubicBezTo>
                    <a:pt x="94" y="89"/>
                    <a:pt x="94" y="89"/>
                    <a:pt x="94" y="89"/>
                  </a:cubicBezTo>
                  <a:cubicBezTo>
                    <a:pt x="104" y="100"/>
                    <a:pt x="104" y="100"/>
                    <a:pt x="104" y="100"/>
                  </a:cubicBezTo>
                  <a:cubicBezTo>
                    <a:pt x="106" y="101"/>
                    <a:pt x="106" y="103"/>
                    <a:pt x="104" y="104"/>
                  </a:cubicBezTo>
                  <a:cubicBezTo>
                    <a:pt x="103" y="105"/>
                    <a:pt x="101" y="105"/>
                    <a:pt x="100" y="104"/>
                  </a:cubicBezTo>
                  <a:cubicBezTo>
                    <a:pt x="92" y="96"/>
                    <a:pt x="92" y="96"/>
                    <a:pt x="92" y="96"/>
                  </a:cubicBezTo>
                  <a:close/>
                  <a:moveTo>
                    <a:pt x="92" y="34"/>
                  </a:moveTo>
                  <a:cubicBezTo>
                    <a:pt x="92" y="26"/>
                    <a:pt x="92" y="26"/>
                    <a:pt x="92" y="26"/>
                  </a:cubicBezTo>
                  <a:cubicBezTo>
                    <a:pt x="100" y="18"/>
                    <a:pt x="100" y="18"/>
                    <a:pt x="100" y="18"/>
                  </a:cubicBezTo>
                  <a:cubicBezTo>
                    <a:pt x="101" y="17"/>
                    <a:pt x="103" y="17"/>
                    <a:pt x="104" y="18"/>
                  </a:cubicBezTo>
                  <a:cubicBezTo>
                    <a:pt x="106" y="19"/>
                    <a:pt x="106" y="21"/>
                    <a:pt x="104" y="22"/>
                  </a:cubicBezTo>
                  <a:cubicBezTo>
                    <a:pt x="94" y="33"/>
                    <a:pt x="94" y="33"/>
                    <a:pt x="94" y="33"/>
                  </a:cubicBezTo>
                  <a:cubicBezTo>
                    <a:pt x="94" y="33"/>
                    <a:pt x="94" y="33"/>
                    <a:pt x="94" y="33"/>
                  </a:cubicBezTo>
                  <a:cubicBezTo>
                    <a:pt x="93" y="34"/>
                    <a:pt x="92" y="34"/>
                    <a:pt x="92" y="34"/>
                  </a:cubicBezTo>
                  <a:close/>
                  <a:moveTo>
                    <a:pt x="119" y="58"/>
                  </a:moveTo>
                  <a:cubicBezTo>
                    <a:pt x="119" y="58"/>
                    <a:pt x="119" y="58"/>
                    <a:pt x="119" y="58"/>
                  </a:cubicBezTo>
                  <a:cubicBezTo>
                    <a:pt x="104" y="58"/>
                    <a:pt x="104" y="58"/>
                    <a:pt x="104" y="58"/>
                  </a:cubicBezTo>
                  <a:cubicBezTo>
                    <a:pt x="102" y="58"/>
                    <a:pt x="101" y="59"/>
                    <a:pt x="101" y="61"/>
                  </a:cubicBezTo>
                  <a:cubicBezTo>
                    <a:pt x="101" y="63"/>
                    <a:pt x="102" y="64"/>
                    <a:pt x="104" y="64"/>
                  </a:cubicBezTo>
                  <a:cubicBezTo>
                    <a:pt x="119" y="64"/>
                    <a:pt x="119" y="64"/>
                    <a:pt x="119" y="64"/>
                  </a:cubicBezTo>
                  <a:cubicBezTo>
                    <a:pt x="121" y="64"/>
                    <a:pt x="122" y="63"/>
                    <a:pt x="122" y="61"/>
                  </a:cubicBezTo>
                  <a:cubicBezTo>
                    <a:pt x="122" y="59"/>
                    <a:pt x="121" y="58"/>
                    <a:pt x="119" y="58"/>
                  </a:cubicBezTo>
                  <a:close/>
                  <a:moveTo>
                    <a:pt x="61" y="132"/>
                  </a:moveTo>
                  <a:cubicBezTo>
                    <a:pt x="63" y="132"/>
                    <a:pt x="63" y="132"/>
                    <a:pt x="63" y="132"/>
                  </a:cubicBezTo>
                  <a:cubicBezTo>
                    <a:pt x="73" y="132"/>
                    <a:pt x="80" y="125"/>
                    <a:pt x="80" y="116"/>
                  </a:cubicBezTo>
                  <a:cubicBezTo>
                    <a:pt x="80" y="89"/>
                    <a:pt x="80" y="89"/>
                    <a:pt x="80" y="89"/>
                  </a:cubicBezTo>
                  <a:cubicBezTo>
                    <a:pt x="85" y="85"/>
                    <a:pt x="89" y="81"/>
                    <a:pt x="92" y="75"/>
                  </a:cubicBezTo>
                  <a:cubicBezTo>
                    <a:pt x="92" y="47"/>
                    <a:pt x="92" y="47"/>
                    <a:pt x="92" y="47"/>
                  </a:cubicBezTo>
                  <a:cubicBezTo>
                    <a:pt x="86" y="35"/>
                    <a:pt x="75" y="27"/>
                    <a:pt x="61" y="27"/>
                  </a:cubicBezTo>
                  <a:cubicBezTo>
                    <a:pt x="61" y="34"/>
                    <a:pt x="61" y="34"/>
                    <a:pt x="61" y="34"/>
                  </a:cubicBezTo>
                  <a:cubicBezTo>
                    <a:pt x="68" y="34"/>
                    <a:pt x="75" y="37"/>
                    <a:pt x="80" y="42"/>
                  </a:cubicBezTo>
                  <a:cubicBezTo>
                    <a:pt x="85" y="47"/>
                    <a:pt x="88" y="54"/>
                    <a:pt x="88" y="61"/>
                  </a:cubicBezTo>
                  <a:cubicBezTo>
                    <a:pt x="88" y="71"/>
                    <a:pt x="83" y="79"/>
                    <a:pt x="75" y="84"/>
                  </a:cubicBezTo>
                  <a:cubicBezTo>
                    <a:pt x="75" y="84"/>
                    <a:pt x="75" y="84"/>
                    <a:pt x="75" y="84"/>
                  </a:cubicBezTo>
                  <a:cubicBezTo>
                    <a:pt x="74" y="84"/>
                    <a:pt x="73" y="86"/>
                    <a:pt x="73" y="87"/>
                  </a:cubicBezTo>
                  <a:cubicBezTo>
                    <a:pt x="73" y="102"/>
                    <a:pt x="73" y="102"/>
                    <a:pt x="73" y="102"/>
                  </a:cubicBezTo>
                  <a:cubicBezTo>
                    <a:pt x="61" y="102"/>
                    <a:pt x="61" y="102"/>
                    <a:pt x="61" y="102"/>
                  </a:cubicBezTo>
                  <a:cubicBezTo>
                    <a:pt x="61" y="132"/>
                    <a:pt x="61" y="132"/>
                    <a:pt x="61" y="132"/>
                  </a:cubicBezTo>
                  <a:close/>
                  <a:moveTo>
                    <a:pt x="92" y="26"/>
                  </a:moveTo>
                  <a:cubicBezTo>
                    <a:pt x="92" y="34"/>
                    <a:pt x="92" y="34"/>
                    <a:pt x="92" y="34"/>
                  </a:cubicBezTo>
                  <a:cubicBezTo>
                    <a:pt x="91" y="34"/>
                    <a:pt x="90" y="34"/>
                    <a:pt x="89" y="33"/>
                  </a:cubicBezTo>
                  <a:cubicBezTo>
                    <a:pt x="88" y="32"/>
                    <a:pt x="88" y="30"/>
                    <a:pt x="89" y="29"/>
                  </a:cubicBezTo>
                  <a:cubicBezTo>
                    <a:pt x="92" y="26"/>
                    <a:pt x="92" y="26"/>
                    <a:pt x="92" y="26"/>
                  </a:cubicBezTo>
                  <a:close/>
                  <a:moveTo>
                    <a:pt x="92" y="88"/>
                  </a:moveTo>
                  <a:cubicBezTo>
                    <a:pt x="92" y="96"/>
                    <a:pt x="92" y="96"/>
                    <a:pt x="92" y="96"/>
                  </a:cubicBezTo>
                  <a:cubicBezTo>
                    <a:pt x="89" y="93"/>
                    <a:pt x="89" y="93"/>
                    <a:pt x="89" y="93"/>
                  </a:cubicBezTo>
                  <a:cubicBezTo>
                    <a:pt x="88" y="92"/>
                    <a:pt x="88" y="90"/>
                    <a:pt x="89" y="89"/>
                  </a:cubicBezTo>
                  <a:cubicBezTo>
                    <a:pt x="90" y="88"/>
                    <a:pt x="91" y="88"/>
                    <a:pt x="92" y="88"/>
                  </a:cubicBezTo>
                  <a:close/>
                  <a:moveTo>
                    <a:pt x="61" y="21"/>
                  </a:moveTo>
                  <a:cubicBezTo>
                    <a:pt x="61" y="0"/>
                    <a:pt x="61" y="0"/>
                    <a:pt x="61" y="0"/>
                  </a:cubicBezTo>
                  <a:cubicBezTo>
                    <a:pt x="61" y="0"/>
                    <a:pt x="61" y="0"/>
                    <a:pt x="61" y="0"/>
                  </a:cubicBezTo>
                  <a:cubicBezTo>
                    <a:pt x="63" y="0"/>
                    <a:pt x="64" y="2"/>
                    <a:pt x="64" y="3"/>
                  </a:cubicBezTo>
                  <a:cubicBezTo>
                    <a:pt x="64" y="18"/>
                    <a:pt x="64" y="18"/>
                    <a:pt x="64" y="18"/>
                  </a:cubicBezTo>
                  <a:cubicBezTo>
                    <a:pt x="64" y="20"/>
                    <a:pt x="63" y="21"/>
                    <a:pt x="61" y="21"/>
                  </a:cubicBezTo>
                  <a:cubicBezTo>
                    <a:pt x="61" y="21"/>
                    <a:pt x="61" y="21"/>
                    <a:pt x="61" y="21"/>
                  </a:cubicBezTo>
                  <a:close/>
                  <a:moveTo>
                    <a:pt x="61" y="27"/>
                  </a:moveTo>
                  <a:cubicBezTo>
                    <a:pt x="48" y="27"/>
                    <a:pt x="36" y="35"/>
                    <a:pt x="31" y="46"/>
                  </a:cubicBezTo>
                  <a:cubicBezTo>
                    <a:pt x="31" y="76"/>
                    <a:pt x="31" y="76"/>
                    <a:pt x="31" y="76"/>
                  </a:cubicBezTo>
                  <a:cubicBezTo>
                    <a:pt x="34" y="81"/>
                    <a:pt x="38" y="86"/>
                    <a:pt x="43" y="89"/>
                  </a:cubicBezTo>
                  <a:cubicBezTo>
                    <a:pt x="43" y="116"/>
                    <a:pt x="43" y="116"/>
                    <a:pt x="43" y="116"/>
                  </a:cubicBezTo>
                  <a:cubicBezTo>
                    <a:pt x="43" y="125"/>
                    <a:pt x="50" y="132"/>
                    <a:pt x="59" y="132"/>
                  </a:cubicBezTo>
                  <a:cubicBezTo>
                    <a:pt x="61" y="132"/>
                    <a:pt x="61" y="132"/>
                    <a:pt x="61" y="132"/>
                  </a:cubicBezTo>
                  <a:cubicBezTo>
                    <a:pt x="61" y="102"/>
                    <a:pt x="61" y="102"/>
                    <a:pt x="61" y="102"/>
                  </a:cubicBezTo>
                  <a:cubicBezTo>
                    <a:pt x="50" y="102"/>
                    <a:pt x="50" y="102"/>
                    <a:pt x="50" y="102"/>
                  </a:cubicBezTo>
                  <a:cubicBezTo>
                    <a:pt x="50" y="87"/>
                    <a:pt x="50" y="87"/>
                    <a:pt x="50" y="87"/>
                  </a:cubicBezTo>
                  <a:cubicBezTo>
                    <a:pt x="50" y="86"/>
                    <a:pt x="49" y="85"/>
                    <a:pt x="48" y="84"/>
                  </a:cubicBezTo>
                  <a:cubicBezTo>
                    <a:pt x="40" y="80"/>
                    <a:pt x="34" y="71"/>
                    <a:pt x="34" y="61"/>
                  </a:cubicBezTo>
                  <a:cubicBezTo>
                    <a:pt x="34" y="54"/>
                    <a:pt x="37" y="47"/>
                    <a:pt x="42" y="42"/>
                  </a:cubicBezTo>
                  <a:cubicBezTo>
                    <a:pt x="47" y="37"/>
                    <a:pt x="54" y="34"/>
                    <a:pt x="61" y="34"/>
                  </a:cubicBezTo>
                  <a:cubicBezTo>
                    <a:pt x="61" y="27"/>
                    <a:pt x="61" y="27"/>
                    <a:pt x="61" y="27"/>
                  </a:cubicBezTo>
                  <a:close/>
                  <a:moveTo>
                    <a:pt x="61" y="0"/>
                  </a:moveTo>
                  <a:cubicBezTo>
                    <a:pt x="61" y="21"/>
                    <a:pt x="61" y="21"/>
                    <a:pt x="61" y="21"/>
                  </a:cubicBezTo>
                  <a:cubicBezTo>
                    <a:pt x="59" y="21"/>
                    <a:pt x="58" y="20"/>
                    <a:pt x="58" y="18"/>
                  </a:cubicBezTo>
                  <a:cubicBezTo>
                    <a:pt x="58" y="3"/>
                    <a:pt x="58" y="3"/>
                    <a:pt x="58" y="3"/>
                  </a:cubicBezTo>
                  <a:cubicBezTo>
                    <a:pt x="58" y="2"/>
                    <a:pt x="59" y="0"/>
                    <a:pt x="61" y="0"/>
                  </a:cubicBezTo>
                  <a:close/>
                  <a:moveTo>
                    <a:pt x="31" y="96"/>
                  </a:moveTo>
                  <a:cubicBezTo>
                    <a:pt x="31" y="88"/>
                    <a:pt x="31" y="88"/>
                    <a:pt x="31" y="88"/>
                  </a:cubicBezTo>
                  <a:cubicBezTo>
                    <a:pt x="32" y="88"/>
                    <a:pt x="33" y="88"/>
                    <a:pt x="33" y="89"/>
                  </a:cubicBezTo>
                  <a:cubicBezTo>
                    <a:pt x="35" y="90"/>
                    <a:pt x="35" y="92"/>
                    <a:pt x="33" y="93"/>
                  </a:cubicBezTo>
                  <a:cubicBezTo>
                    <a:pt x="31" y="96"/>
                    <a:pt x="31" y="96"/>
                    <a:pt x="31" y="96"/>
                  </a:cubicBezTo>
                  <a:close/>
                  <a:moveTo>
                    <a:pt x="31" y="34"/>
                  </a:moveTo>
                  <a:cubicBezTo>
                    <a:pt x="31" y="26"/>
                    <a:pt x="31" y="26"/>
                    <a:pt x="31" y="26"/>
                  </a:cubicBezTo>
                  <a:cubicBezTo>
                    <a:pt x="33" y="29"/>
                    <a:pt x="33" y="29"/>
                    <a:pt x="33" y="29"/>
                  </a:cubicBezTo>
                  <a:cubicBezTo>
                    <a:pt x="35" y="30"/>
                    <a:pt x="35" y="32"/>
                    <a:pt x="33" y="33"/>
                  </a:cubicBezTo>
                  <a:cubicBezTo>
                    <a:pt x="33" y="34"/>
                    <a:pt x="32" y="34"/>
                    <a:pt x="31" y="34"/>
                  </a:cubicBezTo>
                  <a:close/>
                  <a:moveTo>
                    <a:pt x="31" y="46"/>
                  </a:moveTo>
                  <a:cubicBezTo>
                    <a:pt x="29" y="51"/>
                    <a:pt x="27" y="56"/>
                    <a:pt x="27" y="61"/>
                  </a:cubicBezTo>
                  <a:cubicBezTo>
                    <a:pt x="27" y="66"/>
                    <a:pt x="29" y="71"/>
                    <a:pt x="31" y="76"/>
                  </a:cubicBezTo>
                  <a:cubicBezTo>
                    <a:pt x="31" y="46"/>
                    <a:pt x="31" y="46"/>
                    <a:pt x="31" y="46"/>
                  </a:cubicBezTo>
                  <a:close/>
                  <a:moveTo>
                    <a:pt x="31" y="26"/>
                  </a:moveTo>
                  <a:cubicBezTo>
                    <a:pt x="31" y="34"/>
                    <a:pt x="31" y="34"/>
                    <a:pt x="31" y="34"/>
                  </a:cubicBezTo>
                  <a:cubicBezTo>
                    <a:pt x="30" y="34"/>
                    <a:pt x="29" y="34"/>
                    <a:pt x="29" y="33"/>
                  </a:cubicBezTo>
                  <a:cubicBezTo>
                    <a:pt x="29" y="33"/>
                    <a:pt x="29" y="33"/>
                    <a:pt x="29" y="33"/>
                  </a:cubicBezTo>
                  <a:cubicBezTo>
                    <a:pt x="18" y="22"/>
                    <a:pt x="18" y="22"/>
                    <a:pt x="18" y="22"/>
                  </a:cubicBezTo>
                  <a:cubicBezTo>
                    <a:pt x="17" y="21"/>
                    <a:pt x="17" y="19"/>
                    <a:pt x="18" y="18"/>
                  </a:cubicBezTo>
                  <a:cubicBezTo>
                    <a:pt x="20" y="17"/>
                    <a:pt x="21" y="17"/>
                    <a:pt x="23" y="18"/>
                  </a:cubicBezTo>
                  <a:cubicBezTo>
                    <a:pt x="31" y="26"/>
                    <a:pt x="31" y="26"/>
                    <a:pt x="31" y="26"/>
                  </a:cubicBezTo>
                  <a:close/>
                  <a:moveTo>
                    <a:pt x="31" y="88"/>
                  </a:moveTo>
                  <a:cubicBezTo>
                    <a:pt x="31" y="96"/>
                    <a:pt x="31" y="96"/>
                    <a:pt x="31" y="96"/>
                  </a:cubicBezTo>
                  <a:cubicBezTo>
                    <a:pt x="23" y="104"/>
                    <a:pt x="23" y="104"/>
                    <a:pt x="23" y="104"/>
                  </a:cubicBezTo>
                  <a:cubicBezTo>
                    <a:pt x="21" y="105"/>
                    <a:pt x="20" y="105"/>
                    <a:pt x="18" y="104"/>
                  </a:cubicBezTo>
                  <a:cubicBezTo>
                    <a:pt x="17" y="103"/>
                    <a:pt x="17" y="101"/>
                    <a:pt x="18" y="100"/>
                  </a:cubicBezTo>
                  <a:cubicBezTo>
                    <a:pt x="29" y="89"/>
                    <a:pt x="29" y="89"/>
                    <a:pt x="29" y="89"/>
                  </a:cubicBezTo>
                  <a:cubicBezTo>
                    <a:pt x="29" y="89"/>
                    <a:pt x="29" y="89"/>
                    <a:pt x="29" y="89"/>
                  </a:cubicBezTo>
                  <a:cubicBezTo>
                    <a:pt x="29" y="88"/>
                    <a:pt x="30" y="88"/>
                    <a:pt x="31" y="88"/>
                  </a:cubicBezTo>
                  <a:close/>
                  <a:moveTo>
                    <a:pt x="22" y="61"/>
                  </a:moveTo>
                  <a:cubicBezTo>
                    <a:pt x="22" y="61"/>
                    <a:pt x="22" y="61"/>
                    <a:pt x="22" y="61"/>
                  </a:cubicBezTo>
                  <a:cubicBezTo>
                    <a:pt x="22" y="59"/>
                    <a:pt x="20" y="58"/>
                    <a:pt x="19" y="58"/>
                  </a:cubicBezTo>
                  <a:cubicBezTo>
                    <a:pt x="4" y="58"/>
                    <a:pt x="4" y="58"/>
                    <a:pt x="4" y="58"/>
                  </a:cubicBezTo>
                  <a:cubicBezTo>
                    <a:pt x="2" y="58"/>
                    <a:pt x="0" y="59"/>
                    <a:pt x="0" y="61"/>
                  </a:cubicBezTo>
                  <a:cubicBezTo>
                    <a:pt x="0" y="63"/>
                    <a:pt x="2" y="64"/>
                    <a:pt x="4" y="64"/>
                  </a:cubicBezTo>
                  <a:cubicBezTo>
                    <a:pt x="19" y="64"/>
                    <a:pt x="19" y="64"/>
                    <a:pt x="19" y="64"/>
                  </a:cubicBezTo>
                  <a:cubicBezTo>
                    <a:pt x="20" y="64"/>
                    <a:pt x="22" y="63"/>
                    <a:pt x="22" y="6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211"/>
            <p:cNvSpPr/>
            <p:nvPr/>
          </p:nvSpPr>
          <p:spPr bwMode="auto">
            <a:xfrm>
              <a:off x="6108700" y="4316413"/>
              <a:ext cx="65088" cy="66675"/>
            </a:xfrm>
            <a:custGeom>
              <a:avLst/>
              <a:gdLst>
                <a:gd name="T0" fmla="*/ 33 w 34"/>
                <a:gd name="T1" fmla="*/ 20 h 35"/>
                <a:gd name="T2" fmla="*/ 14 w 34"/>
                <a:gd name="T3" fmla="*/ 33 h 35"/>
                <a:gd name="T4" fmla="*/ 1 w 34"/>
                <a:gd name="T5" fmla="*/ 15 h 35"/>
                <a:gd name="T6" fmla="*/ 20 w 34"/>
                <a:gd name="T7" fmla="*/ 2 h 35"/>
                <a:gd name="T8" fmla="*/ 33 w 34"/>
                <a:gd name="T9" fmla="*/ 20 h 35"/>
              </a:gdLst>
              <a:ahLst/>
              <a:cxnLst>
                <a:cxn ang="0">
                  <a:pos x="T0" y="T1"/>
                </a:cxn>
                <a:cxn ang="0">
                  <a:pos x="T2" y="T3"/>
                </a:cxn>
                <a:cxn ang="0">
                  <a:pos x="T4" y="T5"/>
                </a:cxn>
                <a:cxn ang="0">
                  <a:pos x="T6" y="T7"/>
                </a:cxn>
                <a:cxn ang="0">
                  <a:pos x="T8" y="T9"/>
                </a:cxn>
              </a:cxnLst>
              <a:rect l="0" t="0" r="r" b="b"/>
              <a:pathLst>
                <a:path w="34" h="35">
                  <a:moveTo>
                    <a:pt x="33" y="20"/>
                  </a:moveTo>
                  <a:cubicBezTo>
                    <a:pt x="31" y="29"/>
                    <a:pt x="23" y="35"/>
                    <a:pt x="14" y="33"/>
                  </a:cubicBezTo>
                  <a:cubicBezTo>
                    <a:pt x="5" y="32"/>
                    <a:pt x="0" y="24"/>
                    <a:pt x="1" y="15"/>
                  </a:cubicBezTo>
                  <a:cubicBezTo>
                    <a:pt x="3" y="6"/>
                    <a:pt x="11" y="0"/>
                    <a:pt x="20" y="2"/>
                  </a:cubicBezTo>
                  <a:cubicBezTo>
                    <a:pt x="28" y="3"/>
                    <a:pt x="34" y="12"/>
                    <a:pt x="33" y="2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212"/>
            <p:cNvSpPr/>
            <p:nvPr/>
          </p:nvSpPr>
          <p:spPr bwMode="auto">
            <a:xfrm>
              <a:off x="6091238" y="4122738"/>
              <a:ext cx="60325" cy="209550"/>
            </a:xfrm>
            <a:custGeom>
              <a:avLst/>
              <a:gdLst>
                <a:gd name="T0" fmla="*/ 32 w 32"/>
                <a:gd name="T1" fmla="*/ 109 h 110"/>
                <a:gd name="T2" fmla="*/ 14 w 32"/>
                <a:gd name="T3" fmla="*/ 18 h 110"/>
                <a:gd name="T4" fmla="*/ 2 w 32"/>
                <a:gd name="T5" fmla="*/ 1 h 110"/>
                <a:gd name="T6" fmla="*/ 21 w 32"/>
                <a:gd name="T7" fmla="*/ 110 h 110"/>
                <a:gd name="T8" fmla="*/ 32 w 32"/>
                <a:gd name="T9" fmla="*/ 109 h 110"/>
              </a:gdLst>
              <a:ahLst/>
              <a:cxnLst>
                <a:cxn ang="0">
                  <a:pos x="T0" y="T1"/>
                </a:cxn>
                <a:cxn ang="0">
                  <a:pos x="T2" y="T3"/>
                </a:cxn>
                <a:cxn ang="0">
                  <a:pos x="T4" y="T5"/>
                </a:cxn>
                <a:cxn ang="0">
                  <a:pos x="T6" y="T7"/>
                </a:cxn>
                <a:cxn ang="0">
                  <a:pos x="T8" y="T9"/>
                </a:cxn>
              </a:cxnLst>
              <a:rect l="0" t="0" r="r" b="b"/>
              <a:pathLst>
                <a:path w="32" h="110">
                  <a:moveTo>
                    <a:pt x="32" y="109"/>
                  </a:moveTo>
                  <a:cubicBezTo>
                    <a:pt x="32" y="109"/>
                    <a:pt x="14" y="18"/>
                    <a:pt x="14" y="18"/>
                  </a:cubicBezTo>
                  <a:cubicBezTo>
                    <a:pt x="14" y="18"/>
                    <a:pt x="3" y="1"/>
                    <a:pt x="2" y="1"/>
                  </a:cubicBezTo>
                  <a:cubicBezTo>
                    <a:pt x="0" y="0"/>
                    <a:pt x="21" y="110"/>
                    <a:pt x="21" y="110"/>
                  </a:cubicBezTo>
                  <a:lnTo>
                    <a:pt x="32" y="10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213"/>
            <p:cNvSpPr/>
            <p:nvPr/>
          </p:nvSpPr>
          <p:spPr bwMode="auto">
            <a:xfrm>
              <a:off x="6134100" y="4157663"/>
              <a:ext cx="134938" cy="179388"/>
            </a:xfrm>
            <a:custGeom>
              <a:avLst/>
              <a:gdLst>
                <a:gd name="T0" fmla="*/ 2 w 85"/>
                <a:gd name="T1" fmla="*/ 106 h 113"/>
                <a:gd name="T2" fmla="*/ 64 w 85"/>
                <a:gd name="T3" fmla="*/ 14 h 113"/>
                <a:gd name="T4" fmla="*/ 85 w 85"/>
                <a:gd name="T5" fmla="*/ 0 h 113"/>
                <a:gd name="T6" fmla="*/ 75 w 85"/>
                <a:gd name="T7" fmla="*/ 22 h 113"/>
                <a:gd name="T8" fmla="*/ 14 w 85"/>
                <a:gd name="T9" fmla="*/ 113 h 113"/>
                <a:gd name="T10" fmla="*/ 0 w 85"/>
                <a:gd name="T11" fmla="*/ 107 h 113"/>
                <a:gd name="T12" fmla="*/ 2 w 85"/>
                <a:gd name="T13" fmla="*/ 106 h 113"/>
              </a:gdLst>
              <a:ahLst/>
              <a:cxnLst>
                <a:cxn ang="0">
                  <a:pos x="T0" y="T1"/>
                </a:cxn>
                <a:cxn ang="0">
                  <a:pos x="T2" y="T3"/>
                </a:cxn>
                <a:cxn ang="0">
                  <a:pos x="T4" y="T5"/>
                </a:cxn>
                <a:cxn ang="0">
                  <a:pos x="T6" y="T7"/>
                </a:cxn>
                <a:cxn ang="0">
                  <a:pos x="T8" y="T9"/>
                </a:cxn>
                <a:cxn ang="0">
                  <a:pos x="T10" y="T11"/>
                </a:cxn>
                <a:cxn ang="0">
                  <a:pos x="T12" y="T13"/>
                </a:cxn>
              </a:cxnLst>
              <a:rect l="0" t="0" r="r" b="b"/>
              <a:pathLst>
                <a:path w="85" h="113">
                  <a:moveTo>
                    <a:pt x="2" y="106"/>
                  </a:moveTo>
                  <a:lnTo>
                    <a:pt x="64" y="14"/>
                  </a:lnTo>
                  <a:lnTo>
                    <a:pt x="85" y="0"/>
                  </a:lnTo>
                  <a:lnTo>
                    <a:pt x="75" y="22"/>
                  </a:lnTo>
                  <a:lnTo>
                    <a:pt x="14" y="113"/>
                  </a:lnTo>
                  <a:lnTo>
                    <a:pt x="0" y="107"/>
                  </a:lnTo>
                  <a:lnTo>
                    <a:pt x="2"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14"/>
            <p:cNvSpPr/>
            <p:nvPr/>
          </p:nvSpPr>
          <p:spPr bwMode="auto">
            <a:xfrm>
              <a:off x="6122988" y="4367213"/>
              <a:ext cx="17463" cy="34925"/>
            </a:xfrm>
            <a:custGeom>
              <a:avLst/>
              <a:gdLst>
                <a:gd name="T0" fmla="*/ 3 w 9"/>
                <a:gd name="T1" fmla="*/ 2 h 18"/>
                <a:gd name="T2" fmla="*/ 6 w 9"/>
                <a:gd name="T3" fmla="*/ 0 h 18"/>
                <a:gd name="T4" fmla="*/ 8 w 9"/>
                <a:gd name="T5" fmla="*/ 3 h 18"/>
                <a:gd name="T6" fmla="*/ 6 w 9"/>
                <a:gd name="T7" fmla="*/ 15 h 18"/>
                <a:gd name="T8" fmla="*/ 3 w 9"/>
                <a:gd name="T9" fmla="*/ 17 h 18"/>
                <a:gd name="T10" fmla="*/ 1 w 9"/>
                <a:gd name="T11" fmla="*/ 14 h 18"/>
                <a:gd name="T12" fmla="*/ 3 w 9"/>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3" y="2"/>
                  </a:moveTo>
                  <a:cubicBezTo>
                    <a:pt x="3" y="1"/>
                    <a:pt x="4" y="0"/>
                    <a:pt x="6" y="0"/>
                  </a:cubicBezTo>
                  <a:cubicBezTo>
                    <a:pt x="8" y="0"/>
                    <a:pt x="9" y="2"/>
                    <a:pt x="8" y="3"/>
                  </a:cubicBezTo>
                  <a:cubicBezTo>
                    <a:pt x="6" y="15"/>
                    <a:pt x="6" y="15"/>
                    <a:pt x="6" y="15"/>
                  </a:cubicBezTo>
                  <a:cubicBezTo>
                    <a:pt x="6" y="17"/>
                    <a:pt x="5" y="18"/>
                    <a:pt x="3" y="17"/>
                  </a:cubicBezTo>
                  <a:cubicBezTo>
                    <a:pt x="2" y="17"/>
                    <a:pt x="0" y="16"/>
                    <a:pt x="1" y="14"/>
                  </a:cubicBezTo>
                  <a:lnTo>
                    <a:pt x="3" y="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15"/>
            <p:cNvSpPr>
              <a:spLocks noEditPoints="1"/>
            </p:cNvSpPr>
            <p:nvPr/>
          </p:nvSpPr>
          <p:spPr bwMode="auto">
            <a:xfrm>
              <a:off x="4022725" y="1728788"/>
              <a:ext cx="601663" cy="633413"/>
            </a:xfrm>
            <a:custGeom>
              <a:avLst/>
              <a:gdLst>
                <a:gd name="T0" fmla="*/ 241 w 314"/>
                <a:gd name="T1" fmla="*/ 321 h 331"/>
                <a:gd name="T2" fmla="*/ 283 w 314"/>
                <a:gd name="T3" fmla="*/ 303 h 331"/>
                <a:gd name="T4" fmla="*/ 241 w 314"/>
                <a:gd name="T5" fmla="*/ 189 h 331"/>
                <a:gd name="T6" fmla="*/ 241 w 314"/>
                <a:gd name="T7" fmla="*/ 215 h 331"/>
                <a:gd name="T8" fmla="*/ 276 w 314"/>
                <a:gd name="T9" fmla="*/ 271 h 331"/>
                <a:gd name="T10" fmla="*/ 241 w 314"/>
                <a:gd name="T11" fmla="*/ 300 h 331"/>
                <a:gd name="T12" fmla="*/ 241 w 314"/>
                <a:gd name="T13" fmla="*/ 321 h 331"/>
                <a:gd name="T14" fmla="*/ 241 w 314"/>
                <a:gd name="T15" fmla="*/ 291 h 331"/>
                <a:gd name="T16" fmla="*/ 241 w 314"/>
                <a:gd name="T17" fmla="*/ 224 h 331"/>
                <a:gd name="T18" fmla="*/ 259 w 314"/>
                <a:gd name="T19" fmla="*/ 268 h 331"/>
                <a:gd name="T20" fmla="*/ 241 w 314"/>
                <a:gd name="T21" fmla="*/ 291 h 331"/>
                <a:gd name="T22" fmla="*/ 209 w 314"/>
                <a:gd name="T23" fmla="*/ 159 h 331"/>
                <a:gd name="T24" fmla="*/ 202 w 314"/>
                <a:gd name="T25" fmla="*/ 140 h 331"/>
                <a:gd name="T26" fmla="*/ 202 w 314"/>
                <a:gd name="T27" fmla="*/ 63 h 331"/>
                <a:gd name="T28" fmla="*/ 210 w 314"/>
                <a:gd name="T29" fmla="*/ 53 h 331"/>
                <a:gd name="T30" fmla="*/ 211 w 314"/>
                <a:gd name="T31" fmla="*/ 53 h 331"/>
                <a:gd name="T32" fmla="*/ 211 w 314"/>
                <a:gd name="T33" fmla="*/ 19 h 331"/>
                <a:gd name="T34" fmla="*/ 210 w 314"/>
                <a:gd name="T35" fmla="*/ 19 h 331"/>
                <a:gd name="T36" fmla="*/ 210 w 314"/>
                <a:gd name="T37" fmla="*/ 18 h 331"/>
                <a:gd name="T38" fmla="*/ 163 w 314"/>
                <a:gd name="T39" fmla="*/ 0 h 331"/>
                <a:gd name="T40" fmla="*/ 115 w 314"/>
                <a:gd name="T41" fmla="*/ 18 h 331"/>
                <a:gd name="T42" fmla="*/ 116 w 314"/>
                <a:gd name="T43" fmla="*/ 19 h 331"/>
                <a:gd name="T44" fmla="*/ 115 w 314"/>
                <a:gd name="T45" fmla="*/ 19 h 331"/>
                <a:gd name="T46" fmla="*/ 115 w 314"/>
                <a:gd name="T47" fmla="*/ 53 h 331"/>
                <a:gd name="T48" fmla="*/ 116 w 314"/>
                <a:gd name="T49" fmla="*/ 53 h 331"/>
                <a:gd name="T50" fmla="*/ 129 w 314"/>
                <a:gd name="T51" fmla="*/ 64 h 331"/>
                <a:gd name="T52" fmla="*/ 129 w 314"/>
                <a:gd name="T53" fmla="*/ 140 h 331"/>
                <a:gd name="T54" fmla="*/ 119 w 314"/>
                <a:gd name="T55" fmla="*/ 159 h 331"/>
                <a:gd name="T56" fmla="*/ 44 w 314"/>
                <a:gd name="T57" fmla="*/ 303 h 331"/>
                <a:gd name="T58" fmla="*/ 163 w 314"/>
                <a:gd name="T59" fmla="*/ 329 h 331"/>
                <a:gd name="T60" fmla="*/ 241 w 314"/>
                <a:gd name="T61" fmla="*/ 321 h 331"/>
                <a:gd name="T62" fmla="*/ 241 w 314"/>
                <a:gd name="T63" fmla="*/ 300 h 331"/>
                <a:gd name="T64" fmla="*/ 207 w 314"/>
                <a:gd name="T65" fmla="*/ 304 h 331"/>
                <a:gd name="T66" fmla="*/ 207 w 314"/>
                <a:gd name="T67" fmla="*/ 304 h 331"/>
                <a:gd name="T68" fmla="*/ 241 w 314"/>
                <a:gd name="T69" fmla="*/ 291 h 331"/>
                <a:gd name="T70" fmla="*/ 241 w 314"/>
                <a:gd name="T71" fmla="*/ 224 h 331"/>
                <a:gd name="T72" fmla="*/ 214 w 314"/>
                <a:gd name="T73" fmla="*/ 191 h 331"/>
                <a:gd name="T74" fmla="*/ 241 w 314"/>
                <a:gd name="T75" fmla="*/ 215 h 331"/>
                <a:gd name="T76" fmla="*/ 241 w 314"/>
                <a:gd name="T77" fmla="*/ 189 h 331"/>
                <a:gd name="T78" fmla="*/ 209 w 314"/>
                <a:gd name="T79" fmla="*/ 15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4" h="331">
                  <a:moveTo>
                    <a:pt x="241" y="321"/>
                  </a:moveTo>
                  <a:cubicBezTo>
                    <a:pt x="256" y="317"/>
                    <a:pt x="271" y="311"/>
                    <a:pt x="283" y="303"/>
                  </a:cubicBezTo>
                  <a:cubicBezTo>
                    <a:pt x="314" y="281"/>
                    <a:pt x="274" y="225"/>
                    <a:pt x="241" y="189"/>
                  </a:cubicBezTo>
                  <a:cubicBezTo>
                    <a:pt x="241" y="215"/>
                    <a:pt x="241" y="215"/>
                    <a:pt x="241" y="215"/>
                  </a:cubicBezTo>
                  <a:cubicBezTo>
                    <a:pt x="258" y="232"/>
                    <a:pt x="276" y="254"/>
                    <a:pt x="276" y="271"/>
                  </a:cubicBezTo>
                  <a:cubicBezTo>
                    <a:pt x="275" y="288"/>
                    <a:pt x="258" y="296"/>
                    <a:pt x="241" y="300"/>
                  </a:cubicBezTo>
                  <a:cubicBezTo>
                    <a:pt x="241" y="321"/>
                    <a:pt x="241" y="321"/>
                    <a:pt x="241" y="321"/>
                  </a:cubicBezTo>
                  <a:close/>
                  <a:moveTo>
                    <a:pt x="241" y="291"/>
                  </a:moveTo>
                  <a:cubicBezTo>
                    <a:pt x="241" y="224"/>
                    <a:pt x="241" y="224"/>
                    <a:pt x="241" y="224"/>
                  </a:cubicBezTo>
                  <a:cubicBezTo>
                    <a:pt x="251" y="239"/>
                    <a:pt x="260" y="256"/>
                    <a:pt x="259" y="268"/>
                  </a:cubicBezTo>
                  <a:cubicBezTo>
                    <a:pt x="258" y="278"/>
                    <a:pt x="251" y="286"/>
                    <a:pt x="241" y="291"/>
                  </a:cubicBezTo>
                  <a:close/>
                  <a:moveTo>
                    <a:pt x="209" y="159"/>
                  </a:moveTo>
                  <a:cubicBezTo>
                    <a:pt x="209" y="159"/>
                    <a:pt x="202" y="156"/>
                    <a:pt x="202" y="140"/>
                  </a:cubicBezTo>
                  <a:cubicBezTo>
                    <a:pt x="202" y="128"/>
                    <a:pt x="202" y="79"/>
                    <a:pt x="202" y="63"/>
                  </a:cubicBezTo>
                  <a:cubicBezTo>
                    <a:pt x="207" y="60"/>
                    <a:pt x="209" y="57"/>
                    <a:pt x="210" y="53"/>
                  </a:cubicBezTo>
                  <a:cubicBezTo>
                    <a:pt x="211" y="53"/>
                    <a:pt x="211" y="53"/>
                    <a:pt x="211" y="53"/>
                  </a:cubicBezTo>
                  <a:cubicBezTo>
                    <a:pt x="211" y="19"/>
                    <a:pt x="211" y="19"/>
                    <a:pt x="211" y="19"/>
                  </a:cubicBezTo>
                  <a:cubicBezTo>
                    <a:pt x="210" y="19"/>
                    <a:pt x="210" y="19"/>
                    <a:pt x="210" y="19"/>
                  </a:cubicBezTo>
                  <a:cubicBezTo>
                    <a:pt x="210" y="19"/>
                    <a:pt x="210" y="18"/>
                    <a:pt x="210" y="18"/>
                  </a:cubicBezTo>
                  <a:cubicBezTo>
                    <a:pt x="210" y="8"/>
                    <a:pt x="189" y="0"/>
                    <a:pt x="163" y="0"/>
                  </a:cubicBezTo>
                  <a:cubicBezTo>
                    <a:pt x="137" y="0"/>
                    <a:pt x="115" y="8"/>
                    <a:pt x="115" y="18"/>
                  </a:cubicBezTo>
                  <a:cubicBezTo>
                    <a:pt x="115" y="18"/>
                    <a:pt x="116" y="19"/>
                    <a:pt x="116" y="19"/>
                  </a:cubicBezTo>
                  <a:cubicBezTo>
                    <a:pt x="115" y="19"/>
                    <a:pt x="115" y="19"/>
                    <a:pt x="115" y="19"/>
                  </a:cubicBezTo>
                  <a:cubicBezTo>
                    <a:pt x="115" y="53"/>
                    <a:pt x="115" y="53"/>
                    <a:pt x="115" y="53"/>
                  </a:cubicBezTo>
                  <a:cubicBezTo>
                    <a:pt x="116" y="53"/>
                    <a:pt x="116" y="53"/>
                    <a:pt x="116" y="53"/>
                  </a:cubicBezTo>
                  <a:cubicBezTo>
                    <a:pt x="116" y="57"/>
                    <a:pt x="120" y="61"/>
                    <a:pt x="129" y="64"/>
                  </a:cubicBezTo>
                  <a:cubicBezTo>
                    <a:pt x="129" y="80"/>
                    <a:pt x="129" y="128"/>
                    <a:pt x="129" y="140"/>
                  </a:cubicBezTo>
                  <a:cubicBezTo>
                    <a:pt x="129" y="156"/>
                    <a:pt x="119" y="159"/>
                    <a:pt x="119" y="159"/>
                  </a:cubicBezTo>
                  <a:cubicBezTo>
                    <a:pt x="101" y="170"/>
                    <a:pt x="0" y="272"/>
                    <a:pt x="44" y="303"/>
                  </a:cubicBezTo>
                  <a:cubicBezTo>
                    <a:pt x="84" y="331"/>
                    <a:pt x="150" y="330"/>
                    <a:pt x="163" y="329"/>
                  </a:cubicBezTo>
                  <a:cubicBezTo>
                    <a:pt x="173" y="329"/>
                    <a:pt x="207" y="330"/>
                    <a:pt x="241" y="321"/>
                  </a:cubicBezTo>
                  <a:cubicBezTo>
                    <a:pt x="241" y="300"/>
                    <a:pt x="241" y="300"/>
                    <a:pt x="241" y="300"/>
                  </a:cubicBezTo>
                  <a:cubicBezTo>
                    <a:pt x="224" y="304"/>
                    <a:pt x="207" y="304"/>
                    <a:pt x="207" y="304"/>
                  </a:cubicBezTo>
                  <a:cubicBezTo>
                    <a:pt x="207" y="304"/>
                    <a:pt x="207" y="304"/>
                    <a:pt x="207" y="304"/>
                  </a:cubicBezTo>
                  <a:cubicBezTo>
                    <a:pt x="207" y="304"/>
                    <a:pt x="226" y="300"/>
                    <a:pt x="241" y="291"/>
                  </a:cubicBezTo>
                  <a:cubicBezTo>
                    <a:pt x="241" y="224"/>
                    <a:pt x="241" y="224"/>
                    <a:pt x="241" y="224"/>
                  </a:cubicBezTo>
                  <a:cubicBezTo>
                    <a:pt x="228" y="206"/>
                    <a:pt x="214" y="191"/>
                    <a:pt x="214" y="191"/>
                  </a:cubicBezTo>
                  <a:cubicBezTo>
                    <a:pt x="214" y="191"/>
                    <a:pt x="227" y="201"/>
                    <a:pt x="241" y="215"/>
                  </a:cubicBezTo>
                  <a:cubicBezTo>
                    <a:pt x="241" y="189"/>
                    <a:pt x="241" y="189"/>
                    <a:pt x="241" y="189"/>
                  </a:cubicBezTo>
                  <a:cubicBezTo>
                    <a:pt x="227" y="174"/>
                    <a:pt x="214" y="163"/>
                    <a:pt x="209" y="159"/>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Oval 216"/>
            <p:cNvSpPr>
              <a:spLocks noChangeArrowheads="1"/>
            </p:cNvSpPr>
            <p:nvPr/>
          </p:nvSpPr>
          <p:spPr bwMode="auto">
            <a:xfrm>
              <a:off x="7862888" y="1579563"/>
              <a:ext cx="180975" cy="177800"/>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17"/>
            <p:cNvSpPr/>
            <p:nvPr/>
          </p:nvSpPr>
          <p:spPr bwMode="auto">
            <a:xfrm>
              <a:off x="7926388" y="1712913"/>
              <a:ext cx="280988" cy="582613"/>
            </a:xfrm>
            <a:custGeom>
              <a:avLst/>
              <a:gdLst>
                <a:gd name="T0" fmla="*/ 0 w 147"/>
                <a:gd name="T1" fmla="*/ 8 h 305"/>
                <a:gd name="T2" fmla="*/ 98 w 147"/>
                <a:gd name="T3" fmla="*/ 263 h 305"/>
                <a:gd name="T4" fmla="*/ 142 w 147"/>
                <a:gd name="T5" fmla="*/ 305 h 305"/>
                <a:gd name="T6" fmla="*/ 32 w 147"/>
                <a:gd name="T7" fmla="*/ 0 h 305"/>
                <a:gd name="T8" fmla="*/ 0 w 147"/>
                <a:gd name="T9" fmla="*/ 8 h 305"/>
              </a:gdLst>
              <a:ahLst/>
              <a:cxnLst>
                <a:cxn ang="0">
                  <a:pos x="T0" y="T1"/>
                </a:cxn>
                <a:cxn ang="0">
                  <a:pos x="T2" y="T3"/>
                </a:cxn>
                <a:cxn ang="0">
                  <a:pos x="T4" y="T5"/>
                </a:cxn>
                <a:cxn ang="0">
                  <a:pos x="T6" y="T7"/>
                </a:cxn>
                <a:cxn ang="0">
                  <a:pos x="T8" y="T9"/>
                </a:cxn>
              </a:cxnLst>
              <a:rect l="0" t="0" r="r" b="b"/>
              <a:pathLst>
                <a:path w="147" h="305">
                  <a:moveTo>
                    <a:pt x="0" y="8"/>
                  </a:moveTo>
                  <a:cubicBezTo>
                    <a:pt x="0" y="10"/>
                    <a:pt x="98" y="263"/>
                    <a:pt x="98" y="263"/>
                  </a:cubicBezTo>
                  <a:cubicBezTo>
                    <a:pt x="98" y="263"/>
                    <a:pt x="138" y="305"/>
                    <a:pt x="142" y="305"/>
                  </a:cubicBezTo>
                  <a:cubicBezTo>
                    <a:pt x="147" y="305"/>
                    <a:pt x="32" y="0"/>
                    <a:pt x="32" y="0"/>
                  </a:cubicBezTo>
                  <a:lnTo>
                    <a:pt x="0" y="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18"/>
            <p:cNvSpPr/>
            <p:nvPr/>
          </p:nvSpPr>
          <p:spPr bwMode="auto">
            <a:xfrm>
              <a:off x="7681913" y="1712913"/>
              <a:ext cx="300038" cy="573088"/>
            </a:xfrm>
            <a:custGeom>
              <a:avLst/>
              <a:gdLst>
                <a:gd name="T0" fmla="*/ 187 w 189"/>
                <a:gd name="T1" fmla="*/ 16 h 361"/>
                <a:gd name="T2" fmla="*/ 49 w 189"/>
                <a:gd name="T3" fmla="*/ 312 h 361"/>
                <a:gd name="T4" fmla="*/ 0 w 189"/>
                <a:gd name="T5" fmla="*/ 361 h 361"/>
                <a:gd name="T6" fmla="*/ 14 w 189"/>
                <a:gd name="T7" fmla="*/ 292 h 361"/>
                <a:gd name="T8" fmla="*/ 147 w 189"/>
                <a:gd name="T9" fmla="*/ 0 h 361"/>
                <a:gd name="T10" fmla="*/ 189 w 189"/>
                <a:gd name="T11" fmla="*/ 13 h 361"/>
                <a:gd name="T12" fmla="*/ 187 w 189"/>
                <a:gd name="T13" fmla="*/ 16 h 361"/>
              </a:gdLst>
              <a:ahLst/>
              <a:cxnLst>
                <a:cxn ang="0">
                  <a:pos x="T0" y="T1"/>
                </a:cxn>
                <a:cxn ang="0">
                  <a:pos x="T2" y="T3"/>
                </a:cxn>
                <a:cxn ang="0">
                  <a:pos x="T4" y="T5"/>
                </a:cxn>
                <a:cxn ang="0">
                  <a:pos x="T6" y="T7"/>
                </a:cxn>
                <a:cxn ang="0">
                  <a:pos x="T8" y="T9"/>
                </a:cxn>
                <a:cxn ang="0">
                  <a:pos x="T10" y="T11"/>
                </a:cxn>
                <a:cxn ang="0">
                  <a:pos x="T12" y="T13"/>
                </a:cxn>
              </a:cxnLst>
              <a:rect l="0" t="0" r="r" b="b"/>
              <a:pathLst>
                <a:path w="189" h="361">
                  <a:moveTo>
                    <a:pt x="187" y="16"/>
                  </a:moveTo>
                  <a:lnTo>
                    <a:pt x="49" y="312"/>
                  </a:lnTo>
                  <a:lnTo>
                    <a:pt x="0" y="361"/>
                  </a:lnTo>
                  <a:lnTo>
                    <a:pt x="14" y="292"/>
                  </a:lnTo>
                  <a:lnTo>
                    <a:pt x="147" y="0"/>
                  </a:lnTo>
                  <a:lnTo>
                    <a:pt x="189" y="13"/>
                  </a:lnTo>
                  <a:lnTo>
                    <a:pt x="187" y="1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19"/>
            <p:cNvSpPr/>
            <p:nvPr/>
          </p:nvSpPr>
          <p:spPr bwMode="auto">
            <a:xfrm>
              <a:off x="7943850" y="1517650"/>
              <a:ext cx="31750" cy="96838"/>
            </a:xfrm>
            <a:custGeom>
              <a:avLst/>
              <a:gdLst>
                <a:gd name="T0" fmla="*/ 17 w 17"/>
                <a:gd name="T1" fmla="*/ 43 h 51"/>
                <a:gd name="T2" fmla="*/ 9 w 17"/>
                <a:gd name="T3" fmla="*/ 51 h 51"/>
                <a:gd name="T4" fmla="*/ 0 w 17"/>
                <a:gd name="T5" fmla="*/ 43 h 51"/>
                <a:gd name="T6" fmla="*/ 0 w 17"/>
                <a:gd name="T7" fmla="*/ 9 h 51"/>
                <a:gd name="T8" fmla="*/ 9 w 17"/>
                <a:gd name="T9" fmla="*/ 0 h 51"/>
                <a:gd name="T10" fmla="*/ 17 w 17"/>
                <a:gd name="T11" fmla="*/ 9 h 51"/>
                <a:gd name="T12" fmla="*/ 17 w 17"/>
                <a:gd name="T13" fmla="*/ 43 h 51"/>
              </a:gdLst>
              <a:ahLst/>
              <a:cxnLst>
                <a:cxn ang="0">
                  <a:pos x="T0" y="T1"/>
                </a:cxn>
                <a:cxn ang="0">
                  <a:pos x="T2" y="T3"/>
                </a:cxn>
                <a:cxn ang="0">
                  <a:pos x="T4" y="T5"/>
                </a:cxn>
                <a:cxn ang="0">
                  <a:pos x="T6" y="T7"/>
                </a:cxn>
                <a:cxn ang="0">
                  <a:pos x="T8" y="T9"/>
                </a:cxn>
                <a:cxn ang="0">
                  <a:pos x="T10" y="T11"/>
                </a:cxn>
                <a:cxn ang="0">
                  <a:pos x="T12" y="T13"/>
                </a:cxn>
              </a:cxnLst>
              <a:rect l="0" t="0" r="r" b="b"/>
              <a:pathLst>
                <a:path w="17" h="51">
                  <a:moveTo>
                    <a:pt x="17" y="43"/>
                  </a:moveTo>
                  <a:cubicBezTo>
                    <a:pt x="17" y="48"/>
                    <a:pt x="13" y="51"/>
                    <a:pt x="9" y="51"/>
                  </a:cubicBezTo>
                  <a:cubicBezTo>
                    <a:pt x="4" y="51"/>
                    <a:pt x="0" y="48"/>
                    <a:pt x="0" y="43"/>
                  </a:cubicBezTo>
                  <a:cubicBezTo>
                    <a:pt x="0" y="9"/>
                    <a:pt x="0" y="9"/>
                    <a:pt x="0" y="9"/>
                  </a:cubicBezTo>
                  <a:cubicBezTo>
                    <a:pt x="0" y="4"/>
                    <a:pt x="4" y="0"/>
                    <a:pt x="9" y="0"/>
                  </a:cubicBezTo>
                  <a:cubicBezTo>
                    <a:pt x="13" y="0"/>
                    <a:pt x="17" y="4"/>
                    <a:pt x="17" y="9"/>
                  </a:cubicBezTo>
                  <a:lnTo>
                    <a:pt x="1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20"/>
            <p:cNvSpPr>
              <a:spLocks noEditPoints="1"/>
            </p:cNvSpPr>
            <p:nvPr/>
          </p:nvSpPr>
          <p:spPr bwMode="auto">
            <a:xfrm>
              <a:off x="6511925" y="1084263"/>
              <a:ext cx="282575" cy="769938"/>
            </a:xfrm>
            <a:custGeom>
              <a:avLst/>
              <a:gdLst>
                <a:gd name="T0" fmla="*/ 74 w 148"/>
                <a:gd name="T1" fmla="*/ 402 h 402"/>
                <a:gd name="T2" fmla="*/ 148 w 148"/>
                <a:gd name="T3" fmla="*/ 201 h 402"/>
                <a:gd name="T4" fmla="*/ 74 w 148"/>
                <a:gd name="T5" fmla="*/ 0 h 402"/>
                <a:gd name="T6" fmla="*/ 74 w 148"/>
                <a:gd name="T7" fmla="*/ 32 h 402"/>
                <a:gd name="T8" fmla="*/ 136 w 148"/>
                <a:gd name="T9" fmla="*/ 201 h 402"/>
                <a:gd name="T10" fmla="*/ 74 w 148"/>
                <a:gd name="T11" fmla="*/ 369 h 402"/>
                <a:gd name="T12" fmla="*/ 74 w 148"/>
                <a:gd name="T13" fmla="*/ 402 h 402"/>
                <a:gd name="T14" fmla="*/ 74 w 148"/>
                <a:gd name="T15" fmla="*/ 0 h 402"/>
                <a:gd name="T16" fmla="*/ 0 w 148"/>
                <a:gd name="T17" fmla="*/ 201 h 402"/>
                <a:gd name="T18" fmla="*/ 74 w 148"/>
                <a:gd name="T19" fmla="*/ 402 h 402"/>
                <a:gd name="T20" fmla="*/ 74 w 148"/>
                <a:gd name="T21" fmla="*/ 402 h 402"/>
                <a:gd name="T22" fmla="*/ 74 w 148"/>
                <a:gd name="T23" fmla="*/ 369 h 402"/>
                <a:gd name="T24" fmla="*/ 74 w 148"/>
                <a:gd name="T25" fmla="*/ 369 h 402"/>
                <a:gd name="T26" fmla="*/ 74 w 148"/>
                <a:gd name="T27" fmla="*/ 369 h 402"/>
                <a:gd name="T28" fmla="*/ 12 w 148"/>
                <a:gd name="T29" fmla="*/ 201 h 402"/>
                <a:gd name="T30" fmla="*/ 74 w 148"/>
                <a:gd name="T31" fmla="*/ 32 h 402"/>
                <a:gd name="T32" fmla="*/ 74 w 148"/>
                <a:gd name="T33" fmla="*/ 32 h 402"/>
                <a:gd name="T34" fmla="*/ 74 w 148"/>
                <a:gd name="T35"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 h="402">
                  <a:moveTo>
                    <a:pt x="74" y="402"/>
                  </a:moveTo>
                  <a:cubicBezTo>
                    <a:pt x="115" y="402"/>
                    <a:pt x="148" y="312"/>
                    <a:pt x="148" y="201"/>
                  </a:cubicBezTo>
                  <a:cubicBezTo>
                    <a:pt x="148" y="90"/>
                    <a:pt x="115" y="0"/>
                    <a:pt x="74" y="0"/>
                  </a:cubicBezTo>
                  <a:cubicBezTo>
                    <a:pt x="74" y="32"/>
                    <a:pt x="74" y="32"/>
                    <a:pt x="74" y="32"/>
                  </a:cubicBezTo>
                  <a:cubicBezTo>
                    <a:pt x="108" y="32"/>
                    <a:pt x="136" y="108"/>
                    <a:pt x="136" y="201"/>
                  </a:cubicBezTo>
                  <a:cubicBezTo>
                    <a:pt x="136" y="294"/>
                    <a:pt x="108" y="369"/>
                    <a:pt x="74" y="369"/>
                  </a:cubicBezTo>
                  <a:lnTo>
                    <a:pt x="74" y="402"/>
                  </a:lnTo>
                  <a:close/>
                  <a:moveTo>
                    <a:pt x="74" y="0"/>
                  </a:moveTo>
                  <a:cubicBezTo>
                    <a:pt x="33" y="0"/>
                    <a:pt x="0" y="90"/>
                    <a:pt x="0" y="201"/>
                  </a:cubicBezTo>
                  <a:cubicBezTo>
                    <a:pt x="0" y="312"/>
                    <a:pt x="33" y="402"/>
                    <a:pt x="74" y="402"/>
                  </a:cubicBezTo>
                  <a:cubicBezTo>
                    <a:pt x="74" y="402"/>
                    <a:pt x="74" y="402"/>
                    <a:pt x="74" y="402"/>
                  </a:cubicBezTo>
                  <a:cubicBezTo>
                    <a:pt x="74" y="369"/>
                    <a:pt x="74" y="369"/>
                    <a:pt x="74" y="369"/>
                  </a:cubicBezTo>
                  <a:cubicBezTo>
                    <a:pt x="74" y="369"/>
                    <a:pt x="74" y="369"/>
                    <a:pt x="74" y="369"/>
                  </a:cubicBezTo>
                  <a:cubicBezTo>
                    <a:pt x="74" y="369"/>
                    <a:pt x="74" y="369"/>
                    <a:pt x="74" y="369"/>
                  </a:cubicBezTo>
                  <a:cubicBezTo>
                    <a:pt x="40" y="369"/>
                    <a:pt x="12" y="294"/>
                    <a:pt x="12" y="201"/>
                  </a:cubicBezTo>
                  <a:cubicBezTo>
                    <a:pt x="12" y="108"/>
                    <a:pt x="40" y="32"/>
                    <a:pt x="74" y="32"/>
                  </a:cubicBezTo>
                  <a:cubicBezTo>
                    <a:pt x="74" y="32"/>
                    <a:pt x="74" y="32"/>
                    <a:pt x="74" y="32"/>
                  </a:cubicBezTo>
                  <a:cubicBezTo>
                    <a:pt x="74" y="0"/>
                    <a:pt x="74" y="0"/>
                    <a:pt x="7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21"/>
            <p:cNvSpPr>
              <a:spLocks noEditPoints="1"/>
            </p:cNvSpPr>
            <p:nvPr/>
          </p:nvSpPr>
          <p:spPr bwMode="auto">
            <a:xfrm>
              <a:off x="6269038" y="1327150"/>
              <a:ext cx="768350" cy="284163"/>
            </a:xfrm>
            <a:custGeom>
              <a:avLst/>
              <a:gdLst>
                <a:gd name="T0" fmla="*/ 402 w 402"/>
                <a:gd name="T1" fmla="*/ 74 h 148"/>
                <a:gd name="T2" fmla="*/ 201 w 402"/>
                <a:gd name="T3" fmla="*/ 0 h 148"/>
                <a:gd name="T4" fmla="*/ 201 w 402"/>
                <a:gd name="T5" fmla="*/ 12 h 148"/>
                <a:gd name="T6" fmla="*/ 369 w 402"/>
                <a:gd name="T7" fmla="*/ 74 h 148"/>
                <a:gd name="T8" fmla="*/ 201 w 402"/>
                <a:gd name="T9" fmla="*/ 136 h 148"/>
                <a:gd name="T10" fmla="*/ 201 w 402"/>
                <a:gd name="T11" fmla="*/ 148 h 148"/>
                <a:gd name="T12" fmla="*/ 402 w 402"/>
                <a:gd name="T13" fmla="*/ 74 h 148"/>
                <a:gd name="T14" fmla="*/ 201 w 402"/>
                <a:gd name="T15" fmla="*/ 0 h 148"/>
                <a:gd name="T16" fmla="*/ 201 w 402"/>
                <a:gd name="T17" fmla="*/ 0 h 148"/>
                <a:gd name="T18" fmla="*/ 0 w 402"/>
                <a:gd name="T19" fmla="*/ 74 h 148"/>
                <a:gd name="T20" fmla="*/ 201 w 402"/>
                <a:gd name="T21" fmla="*/ 148 h 148"/>
                <a:gd name="T22" fmla="*/ 201 w 402"/>
                <a:gd name="T23" fmla="*/ 148 h 148"/>
                <a:gd name="T24" fmla="*/ 201 w 402"/>
                <a:gd name="T25" fmla="*/ 136 h 148"/>
                <a:gd name="T26" fmla="*/ 201 w 402"/>
                <a:gd name="T27" fmla="*/ 136 h 148"/>
                <a:gd name="T28" fmla="*/ 33 w 402"/>
                <a:gd name="T29" fmla="*/ 74 h 148"/>
                <a:gd name="T30" fmla="*/ 33 w 402"/>
                <a:gd name="T31" fmla="*/ 74 h 148"/>
                <a:gd name="T32" fmla="*/ 201 w 402"/>
                <a:gd name="T33" fmla="*/ 12 h 148"/>
                <a:gd name="T34" fmla="*/ 201 w 402"/>
                <a:gd name="T35" fmla="*/ 12 h 148"/>
                <a:gd name="T36" fmla="*/ 201 w 402"/>
                <a:gd name="T3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2" h="148">
                  <a:moveTo>
                    <a:pt x="402" y="74"/>
                  </a:moveTo>
                  <a:cubicBezTo>
                    <a:pt x="402" y="33"/>
                    <a:pt x="312" y="0"/>
                    <a:pt x="201" y="0"/>
                  </a:cubicBezTo>
                  <a:cubicBezTo>
                    <a:pt x="201" y="12"/>
                    <a:pt x="201" y="12"/>
                    <a:pt x="201" y="12"/>
                  </a:cubicBezTo>
                  <a:cubicBezTo>
                    <a:pt x="294" y="12"/>
                    <a:pt x="369" y="39"/>
                    <a:pt x="369" y="74"/>
                  </a:cubicBezTo>
                  <a:cubicBezTo>
                    <a:pt x="369" y="108"/>
                    <a:pt x="294" y="136"/>
                    <a:pt x="201" y="136"/>
                  </a:cubicBezTo>
                  <a:cubicBezTo>
                    <a:pt x="201" y="148"/>
                    <a:pt x="201" y="148"/>
                    <a:pt x="201" y="148"/>
                  </a:cubicBezTo>
                  <a:cubicBezTo>
                    <a:pt x="312" y="148"/>
                    <a:pt x="402" y="115"/>
                    <a:pt x="402" y="74"/>
                  </a:cubicBezTo>
                  <a:close/>
                  <a:moveTo>
                    <a:pt x="201" y="0"/>
                  </a:moveTo>
                  <a:cubicBezTo>
                    <a:pt x="201" y="0"/>
                    <a:pt x="201" y="0"/>
                    <a:pt x="201" y="0"/>
                  </a:cubicBezTo>
                  <a:cubicBezTo>
                    <a:pt x="90" y="0"/>
                    <a:pt x="0" y="33"/>
                    <a:pt x="0" y="74"/>
                  </a:cubicBezTo>
                  <a:cubicBezTo>
                    <a:pt x="0" y="115"/>
                    <a:pt x="90" y="148"/>
                    <a:pt x="201" y="148"/>
                  </a:cubicBezTo>
                  <a:cubicBezTo>
                    <a:pt x="201" y="148"/>
                    <a:pt x="201" y="148"/>
                    <a:pt x="201" y="148"/>
                  </a:cubicBezTo>
                  <a:cubicBezTo>
                    <a:pt x="201" y="136"/>
                    <a:pt x="201" y="136"/>
                    <a:pt x="201" y="136"/>
                  </a:cubicBezTo>
                  <a:cubicBezTo>
                    <a:pt x="201" y="136"/>
                    <a:pt x="201" y="136"/>
                    <a:pt x="201" y="136"/>
                  </a:cubicBezTo>
                  <a:cubicBezTo>
                    <a:pt x="108" y="136"/>
                    <a:pt x="33" y="108"/>
                    <a:pt x="33" y="74"/>
                  </a:cubicBezTo>
                  <a:cubicBezTo>
                    <a:pt x="33" y="74"/>
                    <a:pt x="33" y="74"/>
                    <a:pt x="33" y="74"/>
                  </a:cubicBezTo>
                  <a:cubicBezTo>
                    <a:pt x="33" y="39"/>
                    <a:pt x="108" y="12"/>
                    <a:pt x="201" y="12"/>
                  </a:cubicBezTo>
                  <a:cubicBezTo>
                    <a:pt x="201" y="12"/>
                    <a:pt x="201" y="12"/>
                    <a:pt x="201" y="12"/>
                  </a:cubicBezTo>
                  <a:lnTo>
                    <a:pt x="20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22"/>
            <p:cNvSpPr>
              <a:spLocks noEditPoints="1"/>
            </p:cNvSpPr>
            <p:nvPr/>
          </p:nvSpPr>
          <p:spPr bwMode="auto">
            <a:xfrm>
              <a:off x="6326188" y="1154113"/>
              <a:ext cx="654050" cy="628650"/>
            </a:xfrm>
            <a:custGeom>
              <a:avLst/>
              <a:gdLst>
                <a:gd name="T0" fmla="*/ 313 w 342"/>
                <a:gd name="T1" fmla="*/ 23 h 329"/>
                <a:gd name="T2" fmla="*/ 171 w 342"/>
                <a:gd name="T3" fmla="*/ 66 h 329"/>
                <a:gd name="T4" fmla="*/ 171 w 342"/>
                <a:gd name="T5" fmla="*/ 82 h 329"/>
                <a:gd name="T6" fmla="*/ 290 w 342"/>
                <a:gd name="T7" fmla="*/ 46 h 329"/>
                <a:gd name="T8" fmla="*/ 215 w 342"/>
                <a:gd name="T9" fmla="*/ 208 h 329"/>
                <a:gd name="T10" fmla="*/ 171 w 342"/>
                <a:gd name="T11" fmla="*/ 247 h 329"/>
                <a:gd name="T12" fmla="*/ 171 w 342"/>
                <a:gd name="T13" fmla="*/ 263 h 329"/>
                <a:gd name="T14" fmla="*/ 223 w 342"/>
                <a:gd name="T15" fmla="*/ 217 h 329"/>
                <a:gd name="T16" fmla="*/ 313 w 342"/>
                <a:gd name="T17" fmla="*/ 23 h 329"/>
                <a:gd name="T18" fmla="*/ 171 w 342"/>
                <a:gd name="T19" fmla="*/ 66 h 329"/>
                <a:gd name="T20" fmla="*/ 119 w 342"/>
                <a:gd name="T21" fmla="*/ 112 h 329"/>
                <a:gd name="T22" fmla="*/ 29 w 342"/>
                <a:gd name="T23" fmla="*/ 307 h 329"/>
                <a:gd name="T24" fmla="*/ 171 w 342"/>
                <a:gd name="T25" fmla="*/ 263 h 329"/>
                <a:gd name="T26" fmla="*/ 171 w 342"/>
                <a:gd name="T27" fmla="*/ 247 h 329"/>
                <a:gd name="T28" fmla="*/ 52 w 342"/>
                <a:gd name="T29" fmla="*/ 284 h 329"/>
                <a:gd name="T30" fmla="*/ 52 w 342"/>
                <a:gd name="T31" fmla="*/ 284 h 329"/>
                <a:gd name="T32" fmla="*/ 127 w 342"/>
                <a:gd name="T33" fmla="*/ 121 h 329"/>
                <a:gd name="T34" fmla="*/ 171 w 342"/>
                <a:gd name="T35" fmla="*/ 82 h 329"/>
                <a:gd name="T36" fmla="*/ 171 w 342"/>
                <a:gd name="T37" fmla="*/ 6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2" h="329">
                  <a:moveTo>
                    <a:pt x="313" y="23"/>
                  </a:moveTo>
                  <a:cubicBezTo>
                    <a:pt x="290" y="0"/>
                    <a:pt x="233" y="20"/>
                    <a:pt x="171" y="66"/>
                  </a:cubicBezTo>
                  <a:cubicBezTo>
                    <a:pt x="171" y="82"/>
                    <a:pt x="171" y="82"/>
                    <a:pt x="171" y="82"/>
                  </a:cubicBezTo>
                  <a:cubicBezTo>
                    <a:pt x="223" y="43"/>
                    <a:pt x="271" y="27"/>
                    <a:pt x="290" y="46"/>
                  </a:cubicBezTo>
                  <a:cubicBezTo>
                    <a:pt x="314" y="70"/>
                    <a:pt x="280" y="143"/>
                    <a:pt x="215" y="208"/>
                  </a:cubicBezTo>
                  <a:cubicBezTo>
                    <a:pt x="200" y="223"/>
                    <a:pt x="186" y="236"/>
                    <a:pt x="171" y="247"/>
                  </a:cubicBezTo>
                  <a:cubicBezTo>
                    <a:pt x="171" y="263"/>
                    <a:pt x="171" y="263"/>
                    <a:pt x="171" y="263"/>
                  </a:cubicBezTo>
                  <a:cubicBezTo>
                    <a:pt x="188" y="250"/>
                    <a:pt x="206" y="234"/>
                    <a:pt x="223" y="217"/>
                  </a:cubicBezTo>
                  <a:cubicBezTo>
                    <a:pt x="302" y="139"/>
                    <a:pt x="342" y="51"/>
                    <a:pt x="313" y="23"/>
                  </a:cubicBezTo>
                  <a:close/>
                  <a:moveTo>
                    <a:pt x="171" y="66"/>
                  </a:moveTo>
                  <a:cubicBezTo>
                    <a:pt x="154" y="80"/>
                    <a:pt x="136" y="95"/>
                    <a:pt x="119" y="112"/>
                  </a:cubicBezTo>
                  <a:cubicBezTo>
                    <a:pt x="40" y="191"/>
                    <a:pt x="0" y="278"/>
                    <a:pt x="29" y="307"/>
                  </a:cubicBezTo>
                  <a:cubicBezTo>
                    <a:pt x="51" y="329"/>
                    <a:pt x="109" y="310"/>
                    <a:pt x="171" y="263"/>
                  </a:cubicBezTo>
                  <a:cubicBezTo>
                    <a:pt x="171" y="247"/>
                    <a:pt x="171" y="247"/>
                    <a:pt x="171" y="247"/>
                  </a:cubicBezTo>
                  <a:cubicBezTo>
                    <a:pt x="119" y="286"/>
                    <a:pt x="71" y="303"/>
                    <a:pt x="52" y="284"/>
                  </a:cubicBezTo>
                  <a:cubicBezTo>
                    <a:pt x="52" y="284"/>
                    <a:pt x="52" y="284"/>
                    <a:pt x="52" y="284"/>
                  </a:cubicBezTo>
                  <a:cubicBezTo>
                    <a:pt x="28" y="259"/>
                    <a:pt x="61" y="187"/>
                    <a:pt x="127" y="121"/>
                  </a:cubicBezTo>
                  <a:cubicBezTo>
                    <a:pt x="142" y="106"/>
                    <a:pt x="156" y="93"/>
                    <a:pt x="171" y="82"/>
                  </a:cubicBezTo>
                  <a:lnTo>
                    <a:pt x="171" y="6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23"/>
            <p:cNvSpPr>
              <a:spLocks noEditPoints="1"/>
            </p:cNvSpPr>
            <p:nvPr/>
          </p:nvSpPr>
          <p:spPr bwMode="auto">
            <a:xfrm>
              <a:off x="6326188" y="1154113"/>
              <a:ext cx="654050" cy="628650"/>
            </a:xfrm>
            <a:custGeom>
              <a:avLst/>
              <a:gdLst>
                <a:gd name="T0" fmla="*/ 313 w 342"/>
                <a:gd name="T1" fmla="*/ 307 h 329"/>
                <a:gd name="T2" fmla="*/ 223 w 342"/>
                <a:gd name="T3" fmla="*/ 112 h 329"/>
                <a:gd name="T4" fmla="*/ 171 w 342"/>
                <a:gd name="T5" fmla="*/ 66 h 329"/>
                <a:gd name="T6" fmla="*/ 171 w 342"/>
                <a:gd name="T7" fmla="*/ 82 h 329"/>
                <a:gd name="T8" fmla="*/ 215 w 342"/>
                <a:gd name="T9" fmla="*/ 121 h 329"/>
                <a:gd name="T10" fmla="*/ 290 w 342"/>
                <a:gd name="T11" fmla="*/ 284 h 329"/>
                <a:gd name="T12" fmla="*/ 171 w 342"/>
                <a:gd name="T13" fmla="*/ 247 h 329"/>
                <a:gd name="T14" fmla="*/ 171 w 342"/>
                <a:gd name="T15" fmla="*/ 263 h 329"/>
                <a:gd name="T16" fmla="*/ 313 w 342"/>
                <a:gd name="T17" fmla="*/ 307 h 329"/>
                <a:gd name="T18" fmla="*/ 171 w 342"/>
                <a:gd name="T19" fmla="*/ 66 h 329"/>
                <a:gd name="T20" fmla="*/ 29 w 342"/>
                <a:gd name="T21" fmla="*/ 23 h 329"/>
                <a:gd name="T22" fmla="*/ 119 w 342"/>
                <a:gd name="T23" fmla="*/ 217 h 329"/>
                <a:gd name="T24" fmla="*/ 171 w 342"/>
                <a:gd name="T25" fmla="*/ 263 h 329"/>
                <a:gd name="T26" fmla="*/ 171 w 342"/>
                <a:gd name="T27" fmla="*/ 247 h 329"/>
                <a:gd name="T28" fmla="*/ 127 w 342"/>
                <a:gd name="T29" fmla="*/ 208 h 329"/>
                <a:gd name="T30" fmla="*/ 52 w 342"/>
                <a:gd name="T31" fmla="*/ 46 h 329"/>
                <a:gd name="T32" fmla="*/ 52 w 342"/>
                <a:gd name="T33" fmla="*/ 46 h 329"/>
                <a:gd name="T34" fmla="*/ 171 w 342"/>
                <a:gd name="T35" fmla="*/ 82 h 329"/>
                <a:gd name="T36" fmla="*/ 171 w 342"/>
                <a:gd name="T37" fmla="*/ 66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2" h="329">
                  <a:moveTo>
                    <a:pt x="313" y="307"/>
                  </a:moveTo>
                  <a:cubicBezTo>
                    <a:pt x="342" y="278"/>
                    <a:pt x="302" y="191"/>
                    <a:pt x="223" y="112"/>
                  </a:cubicBezTo>
                  <a:cubicBezTo>
                    <a:pt x="206" y="95"/>
                    <a:pt x="188" y="80"/>
                    <a:pt x="171" y="66"/>
                  </a:cubicBezTo>
                  <a:cubicBezTo>
                    <a:pt x="171" y="82"/>
                    <a:pt x="171" y="82"/>
                    <a:pt x="171" y="82"/>
                  </a:cubicBezTo>
                  <a:cubicBezTo>
                    <a:pt x="186" y="93"/>
                    <a:pt x="200" y="106"/>
                    <a:pt x="215" y="121"/>
                  </a:cubicBezTo>
                  <a:cubicBezTo>
                    <a:pt x="280" y="187"/>
                    <a:pt x="314" y="259"/>
                    <a:pt x="290" y="284"/>
                  </a:cubicBezTo>
                  <a:cubicBezTo>
                    <a:pt x="271" y="303"/>
                    <a:pt x="223" y="286"/>
                    <a:pt x="171" y="247"/>
                  </a:cubicBezTo>
                  <a:cubicBezTo>
                    <a:pt x="171" y="263"/>
                    <a:pt x="171" y="263"/>
                    <a:pt x="171" y="263"/>
                  </a:cubicBezTo>
                  <a:cubicBezTo>
                    <a:pt x="233" y="310"/>
                    <a:pt x="290" y="329"/>
                    <a:pt x="313" y="307"/>
                  </a:cubicBezTo>
                  <a:close/>
                  <a:moveTo>
                    <a:pt x="171" y="66"/>
                  </a:moveTo>
                  <a:cubicBezTo>
                    <a:pt x="109" y="20"/>
                    <a:pt x="51" y="0"/>
                    <a:pt x="29" y="23"/>
                  </a:cubicBezTo>
                  <a:cubicBezTo>
                    <a:pt x="0" y="51"/>
                    <a:pt x="40" y="139"/>
                    <a:pt x="119" y="217"/>
                  </a:cubicBezTo>
                  <a:cubicBezTo>
                    <a:pt x="136" y="234"/>
                    <a:pt x="154" y="250"/>
                    <a:pt x="171" y="263"/>
                  </a:cubicBezTo>
                  <a:cubicBezTo>
                    <a:pt x="171" y="247"/>
                    <a:pt x="171" y="247"/>
                    <a:pt x="171" y="247"/>
                  </a:cubicBezTo>
                  <a:cubicBezTo>
                    <a:pt x="156" y="236"/>
                    <a:pt x="142" y="223"/>
                    <a:pt x="127" y="208"/>
                  </a:cubicBezTo>
                  <a:cubicBezTo>
                    <a:pt x="61" y="143"/>
                    <a:pt x="28" y="70"/>
                    <a:pt x="52" y="46"/>
                  </a:cubicBezTo>
                  <a:cubicBezTo>
                    <a:pt x="52" y="46"/>
                    <a:pt x="52" y="46"/>
                    <a:pt x="52" y="46"/>
                  </a:cubicBezTo>
                  <a:cubicBezTo>
                    <a:pt x="71" y="27"/>
                    <a:pt x="119" y="43"/>
                    <a:pt x="171" y="82"/>
                  </a:cubicBezTo>
                  <a:lnTo>
                    <a:pt x="171" y="6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Oval 224"/>
            <p:cNvSpPr>
              <a:spLocks noChangeArrowheads="1"/>
            </p:cNvSpPr>
            <p:nvPr/>
          </p:nvSpPr>
          <p:spPr bwMode="auto">
            <a:xfrm>
              <a:off x="6594475" y="1409700"/>
              <a:ext cx="117475" cy="1190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225"/>
            <p:cNvSpPr>
              <a:spLocks noEditPoints="1"/>
            </p:cNvSpPr>
            <p:nvPr/>
          </p:nvSpPr>
          <p:spPr bwMode="auto">
            <a:xfrm>
              <a:off x="7502525" y="868363"/>
              <a:ext cx="322263" cy="612775"/>
            </a:xfrm>
            <a:custGeom>
              <a:avLst/>
              <a:gdLst>
                <a:gd name="T0" fmla="*/ 84 w 203"/>
                <a:gd name="T1" fmla="*/ 386 h 386"/>
                <a:gd name="T2" fmla="*/ 203 w 203"/>
                <a:gd name="T3" fmla="*/ 386 h 386"/>
                <a:gd name="T4" fmla="*/ 84 w 203"/>
                <a:gd name="T5" fmla="*/ 159 h 386"/>
                <a:gd name="T6" fmla="*/ 84 w 203"/>
                <a:gd name="T7" fmla="*/ 242 h 386"/>
                <a:gd name="T8" fmla="*/ 137 w 203"/>
                <a:gd name="T9" fmla="*/ 335 h 386"/>
                <a:gd name="T10" fmla="*/ 84 w 203"/>
                <a:gd name="T11" fmla="*/ 335 h 386"/>
                <a:gd name="T12" fmla="*/ 84 w 203"/>
                <a:gd name="T13" fmla="*/ 386 h 386"/>
                <a:gd name="T14" fmla="*/ 0 w 203"/>
                <a:gd name="T15" fmla="*/ 0 h 386"/>
                <a:gd name="T16" fmla="*/ 0 w 203"/>
                <a:gd name="T17" fmla="*/ 386 h 386"/>
                <a:gd name="T18" fmla="*/ 84 w 203"/>
                <a:gd name="T19" fmla="*/ 386 h 386"/>
                <a:gd name="T20" fmla="*/ 84 w 203"/>
                <a:gd name="T21" fmla="*/ 335 h 386"/>
                <a:gd name="T22" fmla="*/ 31 w 203"/>
                <a:gd name="T23" fmla="*/ 335 h 386"/>
                <a:gd name="T24" fmla="*/ 31 w 203"/>
                <a:gd name="T25" fmla="*/ 150 h 386"/>
                <a:gd name="T26" fmla="*/ 31 w 203"/>
                <a:gd name="T27" fmla="*/ 150 h 386"/>
                <a:gd name="T28" fmla="*/ 84 w 203"/>
                <a:gd name="T29" fmla="*/ 242 h 386"/>
                <a:gd name="T30" fmla="*/ 84 w 203"/>
                <a:gd name="T31" fmla="*/ 159 h 386"/>
                <a:gd name="T32" fmla="*/ 0 w 203"/>
                <a:gd name="T3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386">
                  <a:moveTo>
                    <a:pt x="84" y="386"/>
                  </a:moveTo>
                  <a:lnTo>
                    <a:pt x="203" y="386"/>
                  </a:lnTo>
                  <a:lnTo>
                    <a:pt x="84" y="159"/>
                  </a:lnTo>
                  <a:lnTo>
                    <a:pt x="84" y="242"/>
                  </a:lnTo>
                  <a:lnTo>
                    <a:pt x="137" y="335"/>
                  </a:lnTo>
                  <a:lnTo>
                    <a:pt x="84" y="335"/>
                  </a:lnTo>
                  <a:lnTo>
                    <a:pt x="84" y="386"/>
                  </a:lnTo>
                  <a:close/>
                  <a:moveTo>
                    <a:pt x="0" y="0"/>
                  </a:moveTo>
                  <a:lnTo>
                    <a:pt x="0" y="386"/>
                  </a:lnTo>
                  <a:lnTo>
                    <a:pt x="84" y="386"/>
                  </a:lnTo>
                  <a:lnTo>
                    <a:pt x="84" y="335"/>
                  </a:lnTo>
                  <a:lnTo>
                    <a:pt x="31" y="335"/>
                  </a:lnTo>
                  <a:lnTo>
                    <a:pt x="31" y="150"/>
                  </a:lnTo>
                  <a:lnTo>
                    <a:pt x="31" y="150"/>
                  </a:lnTo>
                  <a:lnTo>
                    <a:pt x="84" y="242"/>
                  </a:lnTo>
                  <a:lnTo>
                    <a:pt x="84" y="159"/>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Rectangle 226"/>
            <p:cNvSpPr>
              <a:spLocks noChangeArrowheads="1"/>
            </p:cNvSpPr>
            <p:nvPr/>
          </p:nvSpPr>
          <p:spPr bwMode="auto">
            <a:xfrm>
              <a:off x="7339013" y="865188"/>
              <a:ext cx="82550" cy="60007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8" name="Freeform 227"/>
            <p:cNvSpPr/>
            <p:nvPr/>
          </p:nvSpPr>
          <p:spPr bwMode="auto">
            <a:xfrm>
              <a:off x="5797550" y="306388"/>
              <a:ext cx="658813" cy="606425"/>
            </a:xfrm>
            <a:custGeom>
              <a:avLst/>
              <a:gdLst>
                <a:gd name="T0" fmla="*/ 169 w 344"/>
                <a:gd name="T1" fmla="*/ 317 h 317"/>
                <a:gd name="T2" fmla="*/ 0 w 344"/>
                <a:gd name="T3" fmla="*/ 315 h 317"/>
                <a:gd name="T4" fmla="*/ 0 w 344"/>
                <a:gd name="T5" fmla="*/ 64 h 317"/>
                <a:gd name="T6" fmla="*/ 172 w 344"/>
                <a:gd name="T7" fmla="*/ 64 h 317"/>
                <a:gd name="T8" fmla="*/ 344 w 344"/>
                <a:gd name="T9" fmla="*/ 64 h 317"/>
                <a:gd name="T10" fmla="*/ 344 w 344"/>
                <a:gd name="T11" fmla="*/ 316 h 317"/>
                <a:gd name="T12" fmla="*/ 169 w 344"/>
                <a:gd name="T13" fmla="*/ 317 h 317"/>
              </a:gdLst>
              <a:ahLst/>
              <a:cxnLst>
                <a:cxn ang="0">
                  <a:pos x="T0" y="T1"/>
                </a:cxn>
                <a:cxn ang="0">
                  <a:pos x="T2" y="T3"/>
                </a:cxn>
                <a:cxn ang="0">
                  <a:pos x="T4" y="T5"/>
                </a:cxn>
                <a:cxn ang="0">
                  <a:pos x="T6" y="T7"/>
                </a:cxn>
                <a:cxn ang="0">
                  <a:pos x="T8" y="T9"/>
                </a:cxn>
                <a:cxn ang="0">
                  <a:pos x="T10" y="T11"/>
                </a:cxn>
                <a:cxn ang="0">
                  <a:pos x="T12" y="T13"/>
                </a:cxn>
              </a:cxnLst>
              <a:rect l="0" t="0" r="r" b="b"/>
              <a:pathLst>
                <a:path w="344" h="317">
                  <a:moveTo>
                    <a:pt x="169" y="317"/>
                  </a:moveTo>
                  <a:cubicBezTo>
                    <a:pt x="169" y="317"/>
                    <a:pt x="109" y="258"/>
                    <a:pt x="0" y="315"/>
                  </a:cubicBezTo>
                  <a:cubicBezTo>
                    <a:pt x="0" y="64"/>
                    <a:pt x="0" y="64"/>
                    <a:pt x="0" y="64"/>
                  </a:cubicBezTo>
                  <a:cubicBezTo>
                    <a:pt x="0" y="64"/>
                    <a:pt x="112" y="0"/>
                    <a:pt x="172" y="64"/>
                  </a:cubicBezTo>
                  <a:cubicBezTo>
                    <a:pt x="344" y="64"/>
                    <a:pt x="344" y="64"/>
                    <a:pt x="344" y="64"/>
                  </a:cubicBezTo>
                  <a:cubicBezTo>
                    <a:pt x="344" y="316"/>
                    <a:pt x="344" y="316"/>
                    <a:pt x="344" y="316"/>
                  </a:cubicBezTo>
                  <a:lnTo>
                    <a:pt x="169" y="31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228"/>
            <p:cNvSpPr/>
            <p:nvPr/>
          </p:nvSpPr>
          <p:spPr bwMode="auto">
            <a:xfrm>
              <a:off x="4776788" y="501650"/>
              <a:ext cx="857250" cy="693738"/>
            </a:xfrm>
            <a:custGeom>
              <a:avLst/>
              <a:gdLst>
                <a:gd name="T0" fmla="*/ 448 w 448"/>
                <a:gd name="T1" fmla="*/ 123 h 363"/>
                <a:gd name="T2" fmla="*/ 438 w 448"/>
                <a:gd name="T3" fmla="*/ 108 h 363"/>
                <a:gd name="T4" fmla="*/ 113 w 448"/>
                <a:gd name="T5" fmla="*/ 325 h 363"/>
                <a:gd name="T6" fmla="*/ 40 w 448"/>
                <a:gd name="T7" fmla="*/ 306 h 363"/>
                <a:gd name="T8" fmla="*/ 51 w 448"/>
                <a:gd name="T9" fmla="*/ 232 h 363"/>
                <a:gd name="T10" fmla="*/ 376 w 448"/>
                <a:gd name="T11" fmla="*/ 15 h 363"/>
                <a:gd name="T12" fmla="*/ 366 w 448"/>
                <a:gd name="T13" fmla="*/ 0 h 363"/>
                <a:gd name="T14" fmla="*/ 37 w 448"/>
                <a:gd name="T15" fmla="*/ 219 h 363"/>
                <a:gd name="T16" fmla="*/ 22 w 448"/>
                <a:gd name="T17" fmla="*/ 318 h 363"/>
                <a:gd name="T18" fmla="*/ 119 w 448"/>
                <a:gd name="T19" fmla="*/ 343 h 363"/>
                <a:gd name="T20" fmla="*/ 448 w 448"/>
                <a:gd name="T21" fmla="*/ 12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363">
                  <a:moveTo>
                    <a:pt x="448" y="123"/>
                  </a:moveTo>
                  <a:cubicBezTo>
                    <a:pt x="438" y="108"/>
                    <a:pt x="438" y="108"/>
                    <a:pt x="438" y="108"/>
                  </a:cubicBezTo>
                  <a:cubicBezTo>
                    <a:pt x="113" y="325"/>
                    <a:pt x="113" y="325"/>
                    <a:pt x="113" y="325"/>
                  </a:cubicBezTo>
                  <a:cubicBezTo>
                    <a:pt x="90" y="340"/>
                    <a:pt x="57" y="332"/>
                    <a:pt x="40" y="306"/>
                  </a:cubicBezTo>
                  <a:cubicBezTo>
                    <a:pt x="23" y="281"/>
                    <a:pt x="28" y="247"/>
                    <a:pt x="51" y="232"/>
                  </a:cubicBezTo>
                  <a:cubicBezTo>
                    <a:pt x="376" y="15"/>
                    <a:pt x="376" y="15"/>
                    <a:pt x="376" y="15"/>
                  </a:cubicBezTo>
                  <a:cubicBezTo>
                    <a:pt x="366" y="0"/>
                    <a:pt x="366" y="0"/>
                    <a:pt x="366" y="0"/>
                  </a:cubicBezTo>
                  <a:cubicBezTo>
                    <a:pt x="37" y="219"/>
                    <a:pt x="37" y="219"/>
                    <a:pt x="37" y="219"/>
                  </a:cubicBezTo>
                  <a:cubicBezTo>
                    <a:pt x="6" y="240"/>
                    <a:pt x="0" y="284"/>
                    <a:pt x="22" y="318"/>
                  </a:cubicBezTo>
                  <a:cubicBezTo>
                    <a:pt x="45" y="352"/>
                    <a:pt x="89" y="363"/>
                    <a:pt x="119" y="343"/>
                  </a:cubicBezTo>
                  <a:lnTo>
                    <a:pt x="448" y="12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229"/>
            <p:cNvSpPr/>
            <p:nvPr/>
          </p:nvSpPr>
          <p:spPr bwMode="auto">
            <a:xfrm>
              <a:off x="5429250" y="463550"/>
              <a:ext cx="234950" cy="322263"/>
            </a:xfrm>
            <a:custGeom>
              <a:avLst/>
              <a:gdLst>
                <a:gd name="T0" fmla="*/ 115 w 123"/>
                <a:gd name="T1" fmla="*/ 165 h 169"/>
                <a:gd name="T2" fmla="*/ 96 w 123"/>
                <a:gd name="T3" fmla="*/ 161 h 169"/>
                <a:gd name="T4" fmla="*/ 4 w 123"/>
                <a:gd name="T5" fmla="*/ 23 h 169"/>
                <a:gd name="T6" fmla="*/ 8 w 123"/>
                <a:gd name="T7" fmla="*/ 4 h 169"/>
                <a:gd name="T8" fmla="*/ 26 w 123"/>
                <a:gd name="T9" fmla="*/ 8 h 169"/>
                <a:gd name="T10" fmla="*/ 119 w 123"/>
                <a:gd name="T11" fmla="*/ 146 h 169"/>
                <a:gd name="T12" fmla="*/ 115 w 123"/>
                <a:gd name="T13" fmla="*/ 165 h 169"/>
              </a:gdLst>
              <a:ahLst/>
              <a:cxnLst>
                <a:cxn ang="0">
                  <a:pos x="T0" y="T1"/>
                </a:cxn>
                <a:cxn ang="0">
                  <a:pos x="T2" y="T3"/>
                </a:cxn>
                <a:cxn ang="0">
                  <a:pos x="T4" y="T5"/>
                </a:cxn>
                <a:cxn ang="0">
                  <a:pos x="T6" y="T7"/>
                </a:cxn>
                <a:cxn ang="0">
                  <a:pos x="T8" y="T9"/>
                </a:cxn>
                <a:cxn ang="0">
                  <a:pos x="T10" y="T11"/>
                </a:cxn>
                <a:cxn ang="0">
                  <a:pos x="T12" y="T13"/>
                </a:cxn>
              </a:cxnLst>
              <a:rect l="0" t="0" r="r" b="b"/>
              <a:pathLst>
                <a:path w="123" h="169">
                  <a:moveTo>
                    <a:pt x="115" y="165"/>
                  </a:moveTo>
                  <a:cubicBezTo>
                    <a:pt x="109" y="169"/>
                    <a:pt x="101" y="167"/>
                    <a:pt x="96" y="161"/>
                  </a:cubicBezTo>
                  <a:cubicBezTo>
                    <a:pt x="4" y="23"/>
                    <a:pt x="4" y="23"/>
                    <a:pt x="4" y="23"/>
                  </a:cubicBezTo>
                  <a:cubicBezTo>
                    <a:pt x="0" y="16"/>
                    <a:pt x="2" y="8"/>
                    <a:pt x="8" y="4"/>
                  </a:cubicBezTo>
                  <a:cubicBezTo>
                    <a:pt x="14" y="0"/>
                    <a:pt x="22" y="2"/>
                    <a:pt x="26" y="8"/>
                  </a:cubicBezTo>
                  <a:cubicBezTo>
                    <a:pt x="119" y="146"/>
                    <a:pt x="119" y="146"/>
                    <a:pt x="119" y="146"/>
                  </a:cubicBezTo>
                  <a:cubicBezTo>
                    <a:pt x="123" y="152"/>
                    <a:pt x="121" y="161"/>
                    <a:pt x="115" y="1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230"/>
            <p:cNvSpPr/>
            <p:nvPr/>
          </p:nvSpPr>
          <p:spPr bwMode="auto">
            <a:xfrm>
              <a:off x="4889500" y="684213"/>
              <a:ext cx="646113" cy="423863"/>
            </a:xfrm>
            <a:custGeom>
              <a:avLst/>
              <a:gdLst>
                <a:gd name="T0" fmla="*/ 338 w 338"/>
                <a:gd name="T1" fmla="*/ 18 h 221"/>
                <a:gd name="T2" fmla="*/ 326 w 338"/>
                <a:gd name="T3" fmla="*/ 0 h 221"/>
                <a:gd name="T4" fmla="*/ 36 w 338"/>
                <a:gd name="T5" fmla="*/ 193 h 221"/>
                <a:gd name="T6" fmla="*/ 0 w 338"/>
                <a:gd name="T7" fmla="*/ 195 h 221"/>
                <a:gd name="T8" fmla="*/ 1 w 338"/>
                <a:gd name="T9" fmla="*/ 197 h 221"/>
                <a:gd name="T10" fmla="*/ 52 w 338"/>
                <a:gd name="T11" fmla="*/ 210 h 221"/>
                <a:gd name="T12" fmla="*/ 338 w 338"/>
                <a:gd name="T13" fmla="*/ 18 h 221"/>
              </a:gdLst>
              <a:ahLst/>
              <a:cxnLst>
                <a:cxn ang="0">
                  <a:pos x="T0" y="T1"/>
                </a:cxn>
                <a:cxn ang="0">
                  <a:pos x="T2" y="T3"/>
                </a:cxn>
                <a:cxn ang="0">
                  <a:pos x="T4" y="T5"/>
                </a:cxn>
                <a:cxn ang="0">
                  <a:pos x="T6" y="T7"/>
                </a:cxn>
                <a:cxn ang="0">
                  <a:pos x="T8" y="T9"/>
                </a:cxn>
                <a:cxn ang="0">
                  <a:pos x="T10" y="T11"/>
                </a:cxn>
                <a:cxn ang="0">
                  <a:pos x="T12" y="T13"/>
                </a:cxn>
              </a:cxnLst>
              <a:rect l="0" t="0" r="r" b="b"/>
              <a:pathLst>
                <a:path w="338" h="221">
                  <a:moveTo>
                    <a:pt x="338" y="18"/>
                  </a:moveTo>
                  <a:cubicBezTo>
                    <a:pt x="326" y="0"/>
                    <a:pt x="326" y="0"/>
                    <a:pt x="326" y="0"/>
                  </a:cubicBezTo>
                  <a:cubicBezTo>
                    <a:pt x="36" y="193"/>
                    <a:pt x="36" y="193"/>
                    <a:pt x="36" y="193"/>
                  </a:cubicBezTo>
                  <a:cubicBezTo>
                    <a:pt x="25" y="201"/>
                    <a:pt x="11" y="201"/>
                    <a:pt x="0" y="195"/>
                  </a:cubicBezTo>
                  <a:cubicBezTo>
                    <a:pt x="0" y="196"/>
                    <a:pt x="1" y="197"/>
                    <a:pt x="1" y="197"/>
                  </a:cubicBezTo>
                  <a:cubicBezTo>
                    <a:pt x="13" y="215"/>
                    <a:pt x="36" y="221"/>
                    <a:pt x="52" y="210"/>
                  </a:cubicBezTo>
                  <a:lnTo>
                    <a:pt x="338"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231"/>
            <p:cNvSpPr>
              <a:spLocks noEditPoints="1"/>
            </p:cNvSpPr>
            <p:nvPr/>
          </p:nvSpPr>
          <p:spPr bwMode="auto">
            <a:xfrm>
              <a:off x="4362450" y="1055688"/>
              <a:ext cx="374650" cy="657225"/>
            </a:xfrm>
            <a:custGeom>
              <a:avLst/>
              <a:gdLst>
                <a:gd name="T0" fmla="*/ 85 w 196"/>
                <a:gd name="T1" fmla="*/ 291 h 343"/>
                <a:gd name="T2" fmla="*/ 78 w 196"/>
                <a:gd name="T3" fmla="*/ 290 h 343"/>
                <a:gd name="T4" fmla="*/ 78 w 196"/>
                <a:gd name="T5" fmla="*/ 343 h 343"/>
                <a:gd name="T6" fmla="*/ 104 w 196"/>
                <a:gd name="T7" fmla="*/ 323 h 343"/>
                <a:gd name="T8" fmla="*/ 85 w 196"/>
                <a:gd name="T9" fmla="*/ 291 h 343"/>
                <a:gd name="T10" fmla="*/ 78 w 196"/>
                <a:gd name="T11" fmla="*/ 268 h 343"/>
                <a:gd name="T12" fmla="*/ 78 w 196"/>
                <a:gd name="T13" fmla="*/ 118 h 343"/>
                <a:gd name="T14" fmla="*/ 117 w 196"/>
                <a:gd name="T15" fmla="*/ 105 h 343"/>
                <a:gd name="T16" fmla="*/ 140 w 196"/>
                <a:gd name="T17" fmla="*/ 18 h 343"/>
                <a:gd name="T18" fmla="*/ 165 w 196"/>
                <a:gd name="T19" fmla="*/ 3 h 343"/>
                <a:gd name="T20" fmla="*/ 179 w 196"/>
                <a:gd name="T21" fmla="*/ 28 h 343"/>
                <a:gd name="T22" fmla="*/ 157 w 196"/>
                <a:gd name="T23" fmla="*/ 115 h 343"/>
                <a:gd name="T24" fmla="*/ 187 w 196"/>
                <a:gd name="T25" fmla="*/ 191 h 343"/>
                <a:gd name="T26" fmla="*/ 176 w 196"/>
                <a:gd name="T27" fmla="*/ 235 h 343"/>
                <a:gd name="T28" fmla="*/ 176 w 196"/>
                <a:gd name="T29" fmla="*/ 235 h 343"/>
                <a:gd name="T30" fmla="*/ 196 w 196"/>
                <a:gd name="T31" fmla="*/ 267 h 343"/>
                <a:gd name="T32" fmla="*/ 189 w 196"/>
                <a:gd name="T33" fmla="*/ 297 h 343"/>
                <a:gd name="T34" fmla="*/ 78 w 196"/>
                <a:gd name="T35" fmla="*/ 268 h 343"/>
                <a:gd name="T36" fmla="*/ 78 w 196"/>
                <a:gd name="T37" fmla="*/ 290 h 343"/>
                <a:gd name="T38" fmla="*/ 53 w 196"/>
                <a:gd name="T39" fmla="*/ 310 h 343"/>
                <a:gd name="T40" fmla="*/ 72 w 196"/>
                <a:gd name="T41" fmla="*/ 342 h 343"/>
                <a:gd name="T42" fmla="*/ 78 w 196"/>
                <a:gd name="T43" fmla="*/ 343 h 343"/>
                <a:gd name="T44" fmla="*/ 78 w 196"/>
                <a:gd name="T45" fmla="*/ 290 h 343"/>
                <a:gd name="T46" fmla="*/ 78 w 196"/>
                <a:gd name="T47" fmla="*/ 118 h 343"/>
                <a:gd name="T48" fmla="*/ 78 w 196"/>
                <a:gd name="T49" fmla="*/ 268 h 343"/>
                <a:gd name="T50" fmla="*/ 0 w 196"/>
                <a:gd name="T51" fmla="*/ 248 h 343"/>
                <a:gd name="T52" fmla="*/ 8 w 196"/>
                <a:gd name="T53" fmla="*/ 218 h 343"/>
                <a:gd name="T54" fmla="*/ 42 w 196"/>
                <a:gd name="T55" fmla="*/ 200 h 343"/>
                <a:gd name="T56" fmla="*/ 53 w 196"/>
                <a:gd name="T57" fmla="*/ 157 h 343"/>
                <a:gd name="T58" fmla="*/ 78 w 196"/>
                <a:gd name="T59" fmla="*/ 1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 h="343">
                  <a:moveTo>
                    <a:pt x="85" y="291"/>
                  </a:moveTo>
                  <a:cubicBezTo>
                    <a:pt x="83" y="291"/>
                    <a:pt x="80" y="290"/>
                    <a:pt x="78" y="290"/>
                  </a:cubicBezTo>
                  <a:cubicBezTo>
                    <a:pt x="78" y="343"/>
                    <a:pt x="78" y="343"/>
                    <a:pt x="78" y="343"/>
                  </a:cubicBezTo>
                  <a:cubicBezTo>
                    <a:pt x="90" y="343"/>
                    <a:pt x="101" y="335"/>
                    <a:pt x="104" y="323"/>
                  </a:cubicBezTo>
                  <a:cubicBezTo>
                    <a:pt x="108" y="309"/>
                    <a:pt x="99" y="295"/>
                    <a:pt x="85" y="291"/>
                  </a:cubicBezTo>
                  <a:close/>
                  <a:moveTo>
                    <a:pt x="78" y="268"/>
                  </a:moveTo>
                  <a:cubicBezTo>
                    <a:pt x="78" y="118"/>
                    <a:pt x="78" y="118"/>
                    <a:pt x="78" y="118"/>
                  </a:cubicBezTo>
                  <a:cubicBezTo>
                    <a:pt x="90" y="109"/>
                    <a:pt x="103" y="105"/>
                    <a:pt x="117" y="105"/>
                  </a:cubicBezTo>
                  <a:cubicBezTo>
                    <a:pt x="140" y="18"/>
                    <a:pt x="140" y="18"/>
                    <a:pt x="140" y="18"/>
                  </a:cubicBezTo>
                  <a:cubicBezTo>
                    <a:pt x="143" y="7"/>
                    <a:pt x="154" y="0"/>
                    <a:pt x="165" y="3"/>
                  </a:cubicBezTo>
                  <a:cubicBezTo>
                    <a:pt x="176" y="6"/>
                    <a:pt x="182" y="17"/>
                    <a:pt x="179" y="28"/>
                  </a:cubicBezTo>
                  <a:cubicBezTo>
                    <a:pt x="157" y="115"/>
                    <a:pt x="157" y="115"/>
                    <a:pt x="157" y="115"/>
                  </a:cubicBezTo>
                  <a:cubicBezTo>
                    <a:pt x="180" y="129"/>
                    <a:pt x="196" y="156"/>
                    <a:pt x="187" y="191"/>
                  </a:cubicBezTo>
                  <a:cubicBezTo>
                    <a:pt x="187" y="191"/>
                    <a:pt x="180" y="220"/>
                    <a:pt x="176" y="235"/>
                  </a:cubicBezTo>
                  <a:cubicBezTo>
                    <a:pt x="176" y="235"/>
                    <a:pt x="176" y="235"/>
                    <a:pt x="176" y="235"/>
                  </a:cubicBezTo>
                  <a:cubicBezTo>
                    <a:pt x="170" y="255"/>
                    <a:pt x="196" y="267"/>
                    <a:pt x="196" y="267"/>
                  </a:cubicBezTo>
                  <a:cubicBezTo>
                    <a:pt x="189" y="297"/>
                    <a:pt x="189" y="297"/>
                    <a:pt x="189" y="297"/>
                  </a:cubicBezTo>
                  <a:lnTo>
                    <a:pt x="78" y="268"/>
                  </a:lnTo>
                  <a:close/>
                  <a:moveTo>
                    <a:pt x="78" y="290"/>
                  </a:moveTo>
                  <a:cubicBezTo>
                    <a:pt x="67" y="290"/>
                    <a:pt x="56" y="298"/>
                    <a:pt x="53" y="310"/>
                  </a:cubicBezTo>
                  <a:cubicBezTo>
                    <a:pt x="49" y="324"/>
                    <a:pt x="58" y="339"/>
                    <a:pt x="72" y="342"/>
                  </a:cubicBezTo>
                  <a:cubicBezTo>
                    <a:pt x="74" y="343"/>
                    <a:pt x="76" y="343"/>
                    <a:pt x="78" y="343"/>
                  </a:cubicBezTo>
                  <a:cubicBezTo>
                    <a:pt x="78" y="290"/>
                    <a:pt x="78" y="290"/>
                    <a:pt x="78" y="290"/>
                  </a:cubicBezTo>
                  <a:close/>
                  <a:moveTo>
                    <a:pt x="78" y="118"/>
                  </a:moveTo>
                  <a:cubicBezTo>
                    <a:pt x="78" y="268"/>
                    <a:pt x="78" y="268"/>
                    <a:pt x="78" y="268"/>
                  </a:cubicBezTo>
                  <a:cubicBezTo>
                    <a:pt x="0" y="248"/>
                    <a:pt x="0" y="248"/>
                    <a:pt x="0" y="248"/>
                  </a:cubicBezTo>
                  <a:cubicBezTo>
                    <a:pt x="8" y="218"/>
                    <a:pt x="8" y="218"/>
                    <a:pt x="8" y="218"/>
                  </a:cubicBezTo>
                  <a:cubicBezTo>
                    <a:pt x="8" y="218"/>
                    <a:pt x="36" y="221"/>
                    <a:pt x="42" y="200"/>
                  </a:cubicBezTo>
                  <a:cubicBezTo>
                    <a:pt x="46" y="183"/>
                    <a:pt x="53" y="157"/>
                    <a:pt x="53" y="157"/>
                  </a:cubicBezTo>
                  <a:cubicBezTo>
                    <a:pt x="58" y="139"/>
                    <a:pt x="67" y="126"/>
                    <a:pt x="78" y="11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232"/>
            <p:cNvSpPr>
              <a:spLocks noEditPoints="1"/>
            </p:cNvSpPr>
            <p:nvPr/>
          </p:nvSpPr>
          <p:spPr bwMode="auto">
            <a:xfrm>
              <a:off x="6600825" y="458788"/>
              <a:ext cx="669925" cy="652463"/>
            </a:xfrm>
            <a:custGeom>
              <a:avLst/>
              <a:gdLst>
                <a:gd name="T0" fmla="*/ 333 w 350"/>
                <a:gd name="T1" fmla="*/ 133 h 341"/>
                <a:gd name="T2" fmla="*/ 309 w 350"/>
                <a:gd name="T3" fmla="*/ 119 h 341"/>
                <a:gd name="T4" fmla="*/ 297 w 350"/>
                <a:gd name="T5" fmla="*/ 102 h 341"/>
                <a:gd name="T6" fmla="*/ 277 w 350"/>
                <a:gd name="T7" fmla="*/ 118 h 341"/>
                <a:gd name="T8" fmla="*/ 280 w 350"/>
                <a:gd name="T9" fmla="*/ 92 h 341"/>
                <a:gd name="T10" fmla="*/ 258 w 350"/>
                <a:gd name="T11" fmla="*/ 91 h 341"/>
                <a:gd name="T12" fmla="*/ 234 w 350"/>
                <a:gd name="T13" fmla="*/ 78 h 341"/>
                <a:gd name="T14" fmla="*/ 222 w 350"/>
                <a:gd name="T15" fmla="*/ 60 h 341"/>
                <a:gd name="T16" fmla="*/ 202 w 350"/>
                <a:gd name="T17" fmla="*/ 76 h 341"/>
                <a:gd name="T18" fmla="*/ 205 w 350"/>
                <a:gd name="T19" fmla="*/ 51 h 341"/>
                <a:gd name="T20" fmla="*/ 184 w 350"/>
                <a:gd name="T21" fmla="*/ 50 h 341"/>
                <a:gd name="T22" fmla="*/ 160 w 350"/>
                <a:gd name="T23" fmla="*/ 37 h 341"/>
                <a:gd name="T24" fmla="*/ 148 w 350"/>
                <a:gd name="T25" fmla="*/ 19 h 341"/>
                <a:gd name="T26" fmla="*/ 145 w 350"/>
                <a:gd name="T27" fmla="*/ 32 h 341"/>
                <a:gd name="T28" fmla="*/ 299 w 350"/>
                <a:gd name="T29" fmla="*/ 184 h 341"/>
                <a:gd name="T30" fmla="*/ 296 w 350"/>
                <a:gd name="T31" fmla="*/ 190 h 341"/>
                <a:gd name="T32" fmla="*/ 145 w 350"/>
                <a:gd name="T33" fmla="*/ 106 h 341"/>
                <a:gd name="T34" fmla="*/ 283 w 350"/>
                <a:gd name="T35" fmla="*/ 214 h 341"/>
                <a:gd name="T36" fmla="*/ 280 w 350"/>
                <a:gd name="T37" fmla="*/ 220 h 341"/>
                <a:gd name="T38" fmla="*/ 145 w 350"/>
                <a:gd name="T39" fmla="*/ 146 h 341"/>
                <a:gd name="T40" fmla="*/ 266 w 350"/>
                <a:gd name="T41" fmla="*/ 245 h 341"/>
                <a:gd name="T42" fmla="*/ 263 w 350"/>
                <a:gd name="T43" fmla="*/ 250 h 341"/>
                <a:gd name="T44" fmla="*/ 145 w 350"/>
                <a:gd name="T45" fmla="*/ 185 h 341"/>
                <a:gd name="T46" fmla="*/ 249 w 350"/>
                <a:gd name="T47" fmla="*/ 275 h 341"/>
                <a:gd name="T48" fmla="*/ 246 w 350"/>
                <a:gd name="T49" fmla="*/ 280 h 341"/>
                <a:gd name="T50" fmla="*/ 145 w 350"/>
                <a:gd name="T51" fmla="*/ 225 h 341"/>
                <a:gd name="T52" fmla="*/ 199 w 350"/>
                <a:gd name="T53" fmla="*/ 332 h 341"/>
                <a:gd name="T54" fmla="*/ 350 w 350"/>
                <a:gd name="T55" fmla="*/ 131 h 341"/>
                <a:gd name="T56" fmla="*/ 145 w 350"/>
                <a:gd name="T57" fmla="*/ 32 h 341"/>
                <a:gd name="T58" fmla="*/ 122 w 350"/>
                <a:gd name="T59" fmla="*/ 16 h 341"/>
                <a:gd name="T60" fmla="*/ 113 w 350"/>
                <a:gd name="T61" fmla="*/ 0 h 341"/>
                <a:gd name="T62" fmla="*/ 23 w 350"/>
                <a:gd name="T63" fmla="*/ 234 h 341"/>
                <a:gd name="T64" fmla="*/ 145 w 350"/>
                <a:gd name="T65" fmla="*/ 225 h 341"/>
                <a:gd name="T66" fmla="*/ 40 w 350"/>
                <a:gd name="T67" fmla="*/ 163 h 341"/>
                <a:gd name="T68" fmla="*/ 145 w 350"/>
                <a:gd name="T69" fmla="*/ 217 h 341"/>
                <a:gd name="T70" fmla="*/ 58 w 350"/>
                <a:gd name="T71" fmla="*/ 137 h 341"/>
                <a:gd name="T72" fmla="*/ 61 w 350"/>
                <a:gd name="T73" fmla="*/ 131 h 341"/>
                <a:gd name="T74" fmla="*/ 145 w 350"/>
                <a:gd name="T75" fmla="*/ 146 h 341"/>
                <a:gd name="T76" fmla="*/ 74 w 350"/>
                <a:gd name="T77" fmla="*/ 102 h 341"/>
                <a:gd name="T78" fmla="*/ 145 w 350"/>
                <a:gd name="T79" fmla="*/ 138 h 341"/>
                <a:gd name="T80" fmla="*/ 92 w 350"/>
                <a:gd name="T81" fmla="*/ 76 h 341"/>
                <a:gd name="T82" fmla="*/ 95 w 350"/>
                <a:gd name="T83" fmla="*/ 71 h 341"/>
                <a:gd name="T84" fmla="*/ 145 w 350"/>
                <a:gd name="T85" fmla="*/ 3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0" h="341">
                  <a:moveTo>
                    <a:pt x="334" y="122"/>
                  </a:moveTo>
                  <a:cubicBezTo>
                    <a:pt x="335" y="126"/>
                    <a:pt x="335" y="129"/>
                    <a:pt x="333" y="133"/>
                  </a:cubicBezTo>
                  <a:cubicBezTo>
                    <a:pt x="329" y="139"/>
                    <a:pt x="321" y="142"/>
                    <a:pt x="314" y="138"/>
                  </a:cubicBezTo>
                  <a:cubicBezTo>
                    <a:pt x="307" y="134"/>
                    <a:pt x="305" y="126"/>
                    <a:pt x="309" y="119"/>
                  </a:cubicBezTo>
                  <a:cubicBezTo>
                    <a:pt x="310" y="116"/>
                    <a:pt x="314" y="114"/>
                    <a:pt x="317" y="113"/>
                  </a:cubicBezTo>
                  <a:cubicBezTo>
                    <a:pt x="297" y="102"/>
                    <a:pt x="297" y="102"/>
                    <a:pt x="297" y="102"/>
                  </a:cubicBezTo>
                  <a:cubicBezTo>
                    <a:pt x="298" y="105"/>
                    <a:pt x="298" y="109"/>
                    <a:pt x="296" y="112"/>
                  </a:cubicBezTo>
                  <a:cubicBezTo>
                    <a:pt x="292" y="119"/>
                    <a:pt x="284" y="121"/>
                    <a:pt x="277" y="118"/>
                  </a:cubicBezTo>
                  <a:cubicBezTo>
                    <a:pt x="270" y="114"/>
                    <a:pt x="268" y="105"/>
                    <a:pt x="271" y="99"/>
                  </a:cubicBezTo>
                  <a:cubicBezTo>
                    <a:pt x="273" y="95"/>
                    <a:pt x="276" y="93"/>
                    <a:pt x="280" y="92"/>
                  </a:cubicBezTo>
                  <a:cubicBezTo>
                    <a:pt x="260" y="81"/>
                    <a:pt x="260" y="81"/>
                    <a:pt x="260" y="81"/>
                  </a:cubicBezTo>
                  <a:cubicBezTo>
                    <a:pt x="261" y="84"/>
                    <a:pt x="260" y="88"/>
                    <a:pt x="258" y="91"/>
                  </a:cubicBezTo>
                  <a:cubicBezTo>
                    <a:pt x="255" y="98"/>
                    <a:pt x="246" y="101"/>
                    <a:pt x="239" y="97"/>
                  </a:cubicBezTo>
                  <a:cubicBezTo>
                    <a:pt x="233" y="93"/>
                    <a:pt x="230" y="85"/>
                    <a:pt x="234" y="78"/>
                  </a:cubicBezTo>
                  <a:cubicBezTo>
                    <a:pt x="236" y="74"/>
                    <a:pt x="239" y="72"/>
                    <a:pt x="242" y="71"/>
                  </a:cubicBezTo>
                  <a:cubicBezTo>
                    <a:pt x="222" y="60"/>
                    <a:pt x="222" y="60"/>
                    <a:pt x="222" y="60"/>
                  </a:cubicBezTo>
                  <a:cubicBezTo>
                    <a:pt x="223" y="64"/>
                    <a:pt x="223" y="67"/>
                    <a:pt x="221" y="71"/>
                  </a:cubicBezTo>
                  <a:cubicBezTo>
                    <a:pt x="217" y="77"/>
                    <a:pt x="209" y="80"/>
                    <a:pt x="202" y="76"/>
                  </a:cubicBezTo>
                  <a:cubicBezTo>
                    <a:pt x="195" y="72"/>
                    <a:pt x="193" y="64"/>
                    <a:pt x="197" y="57"/>
                  </a:cubicBezTo>
                  <a:cubicBezTo>
                    <a:pt x="199" y="54"/>
                    <a:pt x="202" y="52"/>
                    <a:pt x="205" y="51"/>
                  </a:cubicBezTo>
                  <a:cubicBezTo>
                    <a:pt x="185" y="40"/>
                    <a:pt x="185" y="40"/>
                    <a:pt x="185" y="40"/>
                  </a:cubicBezTo>
                  <a:cubicBezTo>
                    <a:pt x="186" y="43"/>
                    <a:pt x="186" y="47"/>
                    <a:pt x="184" y="50"/>
                  </a:cubicBezTo>
                  <a:cubicBezTo>
                    <a:pt x="180" y="57"/>
                    <a:pt x="172" y="59"/>
                    <a:pt x="165" y="56"/>
                  </a:cubicBezTo>
                  <a:cubicBezTo>
                    <a:pt x="158" y="52"/>
                    <a:pt x="156" y="43"/>
                    <a:pt x="160" y="37"/>
                  </a:cubicBezTo>
                  <a:cubicBezTo>
                    <a:pt x="161" y="33"/>
                    <a:pt x="164" y="31"/>
                    <a:pt x="168" y="30"/>
                  </a:cubicBezTo>
                  <a:cubicBezTo>
                    <a:pt x="148" y="19"/>
                    <a:pt x="148" y="19"/>
                    <a:pt x="148" y="19"/>
                  </a:cubicBezTo>
                  <a:cubicBezTo>
                    <a:pt x="149" y="22"/>
                    <a:pt x="149" y="26"/>
                    <a:pt x="147" y="29"/>
                  </a:cubicBezTo>
                  <a:cubicBezTo>
                    <a:pt x="146" y="30"/>
                    <a:pt x="146" y="31"/>
                    <a:pt x="145" y="32"/>
                  </a:cubicBezTo>
                  <a:cubicBezTo>
                    <a:pt x="145" y="99"/>
                    <a:pt x="145" y="99"/>
                    <a:pt x="145" y="99"/>
                  </a:cubicBezTo>
                  <a:cubicBezTo>
                    <a:pt x="299" y="184"/>
                    <a:pt x="299" y="184"/>
                    <a:pt x="299" y="184"/>
                  </a:cubicBezTo>
                  <a:cubicBezTo>
                    <a:pt x="301" y="185"/>
                    <a:pt x="302" y="187"/>
                    <a:pt x="301" y="189"/>
                  </a:cubicBezTo>
                  <a:cubicBezTo>
                    <a:pt x="300" y="190"/>
                    <a:pt x="298" y="191"/>
                    <a:pt x="296" y="190"/>
                  </a:cubicBezTo>
                  <a:cubicBezTo>
                    <a:pt x="296" y="190"/>
                    <a:pt x="296" y="190"/>
                    <a:pt x="296" y="190"/>
                  </a:cubicBezTo>
                  <a:cubicBezTo>
                    <a:pt x="145" y="106"/>
                    <a:pt x="145" y="106"/>
                    <a:pt x="145" y="106"/>
                  </a:cubicBezTo>
                  <a:cubicBezTo>
                    <a:pt x="145" y="138"/>
                    <a:pt x="145" y="138"/>
                    <a:pt x="145" y="138"/>
                  </a:cubicBezTo>
                  <a:cubicBezTo>
                    <a:pt x="283" y="214"/>
                    <a:pt x="283" y="214"/>
                    <a:pt x="283" y="214"/>
                  </a:cubicBezTo>
                  <a:cubicBezTo>
                    <a:pt x="284" y="215"/>
                    <a:pt x="285" y="217"/>
                    <a:pt x="284" y="219"/>
                  </a:cubicBezTo>
                  <a:cubicBezTo>
                    <a:pt x="283" y="220"/>
                    <a:pt x="281" y="221"/>
                    <a:pt x="280" y="220"/>
                  </a:cubicBezTo>
                  <a:cubicBezTo>
                    <a:pt x="280" y="220"/>
                    <a:pt x="280" y="220"/>
                    <a:pt x="280" y="220"/>
                  </a:cubicBezTo>
                  <a:cubicBezTo>
                    <a:pt x="145" y="146"/>
                    <a:pt x="145" y="146"/>
                    <a:pt x="145" y="146"/>
                  </a:cubicBezTo>
                  <a:cubicBezTo>
                    <a:pt x="145" y="178"/>
                    <a:pt x="145" y="178"/>
                    <a:pt x="145" y="178"/>
                  </a:cubicBezTo>
                  <a:cubicBezTo>
                    <a:pt x="266" y="245"/>
                    <a:pt x="266" y="245"/>
                    <a:pt x="266" y="245"/>
                  </a:cubicBezTo>
                  <a:cubicBezTo>
                    <a:pt x="268" y="245"/>
                    <a:pt x="268" y="247"/>
                    <a:pt x="267" y="249"/>
                  </a:cubicBezTo>
                  <a:cubicBezTo>
                    <a:pt x="266" y="250"/>
                    <a:pt x="264" y="251"/>
                    <a:pt x="263" y="250"/>
                  </a:cubicBezTo>
                  <a:cubicBezTo>
                    <a:pt x="263" y="250"/>
                    <a:pt x="263" y="250"/>
                    <a:pt x="263" y="250"/>
                  </a:cubicBezTo>
                  <a:cubicBezTo>
                    <a:pt x="145" y="185"/>
                    <a:pt x="145" y="185"/>
                    <a:pt x="145" y="185"/>
                  </a:cubicBezTo>
                  <a:cubicBezTo>
                    <a:pt x="145" y="217"/>
                    <a:pt x="145" y="217"/>
                    <a:pt x="145" y="217"/>
                  </a:cubicBezTo>
                  <a:cubicBezTo>
                    <a:pt x="249" y="275"/>
                    <a:pt x="249" y="275"/>
                    <a:pt x="249" y="275"/>
                  </a:cubicBezTo>
                  <a:cubicBezTo>
                    <a:pt x="251" y="276"/>
                    <a:pt x="251" y="278"/>
                    <a:pt x="251" y="279"/>
                  </a:cubicBezTo>
                  <a:cubicBezTo>
                    <a:pt x="250" y="281"/>
                    <a:pt x="248" y="281"/>
                    <a:pt x="246" y="280"/>
                  </a:cubicBezTo>
                  <a:cubicBezTo>
                    <a:pt x="246" y="280"/>
                    <a:pt x="246" y="280"/>
                    <a:pt x="246" y="280"/>
                  </a:cubicBezTo>
                  <a:cubicBezTo>
                    <a:pt x="145" y="225"/>
                    <a:pt x="145" y="225"/>
                    <a:pt x="145" y="225"/>
                  </a:cubicBezTo>
                  <a:cubicBezTo>
                    <a:pt x="145" y="302"/>
                    <a:pt x="145" y="302"/>
                    <a:pt x="145" y="302"/>
                  </a:cubicBezTo>
                  <a:cubicBezTo>
                    <a:pt x="199" y="332"/>
                    <a:pt x="199" y="332"/>
                    <a:pt x="199" y="332"/>
                  </a:cubicBezTo>
                  <a:cubicBezTo>
                    <a:pt x="216" y="341"/>
                    <a:pt x="237" y="335"/>
                    <a:pt x="246" y="318"/>
                  </a:cubicBezTo>
                  <a:cubicBezTo>
                    <a:pt x="350" y="131"/>
                    <a:pt x="350" y="131"/>
                    <a:pt x="350" y="131"/>
                  </a:cubicBezTo>
                  <a:lnTo>
                    <a:pt x="334" y="122"/>
                  </a:lnTo>
                  <a:close/>
                  <a:moveTo>
                    <a:pt x="145" y="32"/>
                  </a:moveTo>
                  <a:cubicBezTo>
                    <a:pt x="141" y="37"/>
                    <a:pt x="134" y="38"/>
                    <a:pt x="128" y="35"/>
                  </a:cubicBezTo>
                  <a:cubicBezTo>
                    <a:pt x="121" y="31"/>
                    <a:pt x="119" y="23"/>
                    <a:pt x="122" y="16"/>
                  </a:cubicBezTo>
                  <a:cubicBezTo>
                    <a:pt x="124" y="13"/>
                    <a:pt x="127" y="10"/>
                    <a:pt x="131" y="9"/>
                  </a:cubicBezTo>
                  <a:cubicBezTo>
                    <a:pt x="113" y="0"/>
                    <a:pt x="113" y="0"/>
                    <a:pt x="113" y="0"/>
                  </a:cubicBezTo>
                  <a:cubicBezTo>
                    <a:pt x="10" y="187"/>
                    <a:pt x="10" y="187"/>
                    <a:pt x="10" y="187"/>
                  </a:cubicBezTo>
                  <a:cubicBezTo>
                    <a:pt x="0" y="204"/>
                    <a:pt x="6" y="225"/>
                    <a:pt x="23" y="234"/>
                  </a:cubicBezTo>
                  <a:cubicBezTo>
                    <a:pt x="145" y="302"/>
                    <a:pt x="145" y="302"/>
                    <a:pt x="145" y="302"/>
                  </a:cubicBezTo>
                  <a:cubicBezTo>
                    <a:pt x="145" y="225"/>
                    <a:pt x="145" y="225"/>
                    <a:pt x="145" y="225"/>
                  </a:cubicBezTo>
                  <a:cubicBezTo>
                    <a:pt x="41" y="167"/>
                    <a:pt x="41" y="167"/>
                    <a:pt x="41" y="167"/>
                  </a:cubicBezTo>
                  <a:cubicBezTo>
                    <a:pt x="40" y="166"/>
                    <a:pt x="39" y="164"/>
                    <a:pt x="40" y="163"/>
                  </a:cubicBezTo>
                  <a:cubicBezTo>
                    <a:pt x="41" y="161"/>
                    <a:pt x="43" y="160"/>
                    <a:pt x="44" y="161"/>
                  </a:cubicBezTo>
                  <a:cubicBezTo>
                    <a:pt x="145" y="217"/>
                    <a:pt x="145" y="217"/>
                    <a:pt x="145" y="217"/>
                  </a:cubicBezTo>
                  <a:cubicBezTo>
                    <a:pt x="145" y="185"/>
                    <a:pt x="145" y="185"/>
                    <a:pt x="145" y="185"/>
                  </a:cubicBezTo>
                  <a:cubicBezTo>
                    <a:pt x="58" y="137"/>
                    <a:pt x="58" y="137"/>
                    <a:pt x="58" y="137"/>
                  </a:cubicBezTo>
                  <a:cubicBezTo>
                    <a:pt x="57" y="136"/>
                    <a:pt x="56" y="134"/>
                    <a:pt x="57" y="132"/>
                  </a:cubicBezTo>
                  <a:cubicBezTo>
                    <a:pt x="58" y="131"/>
                    <a:pt x="60" y="130"/>
                    <a:pt x="61" y="131"/>
                  </a:cubicBezTo>
                  <a:cubicBezTo>
                    <a:pt x="145" y="178"/>
                    <a:pt x="145" y="178"/>
                    <a:pt x="145" y="178"/>
                  </a:cubicBezTo>
                  <a:cubicBezTo>
                    <a:pt x="145" y="146"/>
                    <a:pt x="145" y="146"/>
                    <a:pt x="145" y="146"/>
                  </a:cubicBezTo>
                  <a:cubicBezTo>
                    <a:pt x="75" y="106"/>
                    <a:pt x="75" y="106"/>
                    <a:pt x="75" y="106"/>
                  </a:cubicBezTo>
                  <a:cubicBezTo>
                    <a:pt x="73" y="106"/>
                    <a:pt x="73" y="104"/>
                    <a:pt x="74" y="102"/>
                  </a:cubicBezTo>
                  <a:cubicBezTo>
                    <a:pt x="74" y="101"/>
                    <a:pt x="76" y="100"/>
                    <a:pt x="78" y="101"/>
                  </a:cubicBezTo>
                  <a:cubicBezTo>
                    <a:pt x="145" y="138"/>
                    <a:pt x="145" y="138"/>
                    <a:pt x="145" y="138"/>
                  </a:cubicBezTo>
                  <a:cubicBezTo>
                    <a:pt x="145" y="106"/>
                    <a:pt x="145" y="106"/>
                    <a:pt x="145" y="106"/>
                  </a:cubicBezTo>
                  <a:cubicBezTo>
                    <a:pt x="92" y="76"/>
                    <a:pt x="92" y="76"/>
                    <a:pt x="92" y="76"/>
                  </a:cubicBezTo>
                  <a:cubicBezTo>
                    <a:pt x="90" y="75"/>
                    <a:pt x="89" y="74"/>
                    <a:pt x="90" y="72"/>
                  </a:cubicBezTo>
                  <a:cubicBezTo>
                    <a:pt x="91" y="70"/>
                    <a:pt x="93" y="70"/>
                    <a:pt x="95" y="71"/>
                  </a:cubicBezTo>
                  <a:cubicBezTo>
                    <a:pt x="145" y="99"/>
                    <a:pt x="145" y="99"/>
                    <a:pt x="145" y="99"/>
                  </a:cubicBezTo>
                  <a:lnTo>
                    <a:pt x="145" y="3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Rectangle 233"/>
            <p:cNvSpPr>
              <a:spLocks noChangeArrowheads="1"/>
            </p:cNvSpPr>
            <p:nvPr/>
          </p:nvSpPr>
          <p:spPr bwMode="auto">
            <a:xfrm>
              <a:off x="6765925" y="2565400"/>
              <a:ext cx="788988" cy="41275"/>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5" name="Rectangle 234"/>
            <p:cNvSpPr>
              <a:spLocks noChangeArrowheads="1"/>
            </p:cNvSpPr>
            <p:nvPr/>
          </p:nvSpPr>
          <p:spPr bwMode="auto">
            <a:xfrm>
              <a:off x="6797675" y="2487613"/>
              <a:ext cx="725488"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 name="Rectangle 235"/>
            <p:cNvSpPr>
              <a:spLocks noChangeArrowheads="1"/>
            </p:cNvSpPr>
            <p:nvPr/>
          </p:nvSpPr>
          <p:spPr bwMode="auto">
            <a:xfrm>
              <a:off x="7083425" y="2405063"/>
              <a:ext cx="153988"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7" name="Rectangle 236"/>
            <p:cNvSpPr>
              <a:spLocks noChangeArrowheads="1"/>
            </p:cNvSpPr>
            <p:nvPr/>
          </p:nvSpPr>
          <p:spPr bwMode="auto">
            <a:xfrm>
              <a:off x="7112000" y="2109788"/>
              <a:ext cx="96838" cy="3222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8" name="Rectangle 237"/>
            <p:cNvSpPr>
              <a:spLocks noChangeArrowheads="1"/>
            </p:cNvSpPr>
            <p:nvPr/>
          </p:nvSpPr>
          <p:spPr bwMode="auto">
            <a:xfrm>
              <a:off x="7083425" y="2095500"/>
              <a:ext cx="153988"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9" name="Rectangle 238"/>
            <p:cNvSpPr>
              <a:spLocks noChangeArrowheads="1"/>
            </p:cNvSpPr>
            <p:nvPr/>
          </p:nvSpPr>
          <p:spPr bwMode="auto">
            <a:xfrm>
              <a:off x="7316788" y="2405063"/>
              <a:ext cx="152400"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Rectangle 239"/>
            <p:cNvSpPr>
              <a:spLocks noChangeArrowheads="1"/>
            </p:cNvSpPr>
            <p:nvPr/>
          </p:nvSpPr>
          <p:spPr bwMode="auto">
            <a:xfrm>
              <a:off x="7343775" y="2109788"/>
              <a:ext cx="96838" cy="3222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1" name="Rectangle 240"/>
            <p:cNvSpPr>
              <a:spLocks noChangeArrowheads="1"/>
            </p:cNvSpPr>
            <p:nvPr/>
          </p:nvSpPr>
          <p:spPr bwMode="auto">
            <a:xfrm>
              <a:off x="7316788" y="2095500"/>
              <a:ext cx="152400"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2" name="Rectangle 241"/>
            <p:cNvSpPr>
              <a:spLocks noChangeArrowheads="1"/>
            </p:cNvSpPr>
            <p:nvPr/>
          </p:nvSpPr>
          <p:spPr bwMode="auto">
            <a:xfrm>
              <a:off x="6851650" y="2405063"/>
              <a:ext cx="155575"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3" name="Rectangle 242"/>
            <p:cNvSpPr>
              <a:spLocks noChangeArrowheads="1"/>
            </p:cNvSpPr>
            <p:nvPr/>
          </p:nvSpPr>
          <p:spPr bwMode="auto">
            <a:xfrm>
              <a:off x="6880225" y="2109788"/>
              <a:ext cx="98425" cy="3222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4" name="Rectangle 243"/>
            <p:cNvSpPr>
              <a:spLocks noChangeArrowheads="1"/>
            </p:cNvSpPr>
            <p:nvPr/>
          </p:nvSpPr>
          <p:spPr bwMode="auto">
            <a:xfrm>
              <a:off x="6851650" y="2095500"/>
              <a:ext cx="155575"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5" name="Rectangle 244"/>
            <p:cNvSpPr>
              <a:spLocks noChangeArrowheads="1"/>
            </p:cNvSpPr>
            <p:nvPr/>
          </p:nvSpPr>
          <p:spPr bwMode="auto">
            <a:xfrm>
              <a:off x="6797675" y="2006600"/>
              <a:ext cx="725488" cy="39688"/>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6" name="Freeform 245"/>
            <p:cNvSpPr/>
            <p:nvPr/>
          </p:nvSpPr>
          <p:spPr bwMode="auto">
            <a:xfrm>
              <a:off x="6797675" y="1774825"/>
              <a:ext cx="725488" cy="231775"/>
            </a:xfrm>
            <a:custGeom>
              <a:avLst/>
              <a:gdLst>
                <a:gd name="T0" fmla="*/ 229 w 457"/>
                <a:gd name="T1" fmla="*/ 0 h 146"/>
                <a:gd name="T2" fmla="*/ 457 w 457"/>
                <a:gd name="T3" fmla="*/ 146 h 146"/>
                <a:gd name="T4" fmla="*/ 0 w 457"/>
                <a:gd name="T5" fmla="*/ 146 h 146"/>
                <a:gd name="T6" fmla="*/ 229 w 457"/>
                <a:gd name="T7" fmla="*/ 0 h 146"/>
              </a:gdLst>
              <a:ahLst/>
              <a:cxnLst>
                <a:cxn ang="0">
                  <a:pos x="T0" y="T1"/>
                </a:cxn>
                <a:cxn ang="0">
                  <a:pos x="T2" y="T3"/>
                </a:cxn>
                <a:cxn ang="0">
                  <a:pos x="T4" y="T5"/>
                </a:cxn>
                <a:cxn ang="0">
                  <a:pos x="T6" y="T7"/>
                </a:cxn>
              </a:cxnLst>
              <a:rect l="0" t="0" r="r" b="b"/>
              <a:pathLst>
                <a:path w="457" h="146">
                  <a:moveTo>
                    <a:pt x="229" y="0"/>
                  </a:moveTo>
                  <a:lnTo>
                    <a:pt x="457" y="146"/>
                  </a:lnTo>
                  <a:lnTo>
                    <a:pt x="0" y="146"/>
                  </a:lnTo>
                  <a:lnTo>
                    <a:pt x="229"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46"/>
            <p:cNvSpPr>
              <a:spLocks noEditPoints="1"/>
            </p:cNvSpPr>
            <p:nvPr/>
          </p:nvSpPr>
          <p:spPr bwMode="auto">
            <a:xfrm>
              <a:off x="4802188" y="1984375"/>
              <a:ext cx="1008063" cy="658813"/>
            </a:xfrm>
            <a:custGeom>
              <a:avLst/>
              <a:gdLst>
                <a:gd name="T0" fmla="*/ 118 w 527"/>
                <a:gd name="T1" fmla="*/ 38 h 345"/>
                <a:gd name="T2" fmla="*/ 527 w 527"/>
                <a:gd name="T3" fmla="*/ 172 h 345"/>
                <a:gd name="T4" fmla="*/ 118 w 527"/>
                <a:gd name="T5" fmla="*/ 306 h 345"/>
                <a:gd name="T6" fmla="*/ 118 w 527"/>
                <a:gd name="T7" fmla="*/ 254 h 345"/>
                <a:gd name="T8" fmla="*/ 182 w 527"/>
                <a:gd name="T9" fmla="*/ 206 h 345"/>
                <a:gd name="T10" fmla="*/ 182 w 527"/>
                <a:gd name="T11" fmla="*/ 125 h 345"/>
                <a:gd name="T12" fmla="*/ 199 w 527"/>
                <a:gd name="T13" fmla="*/ 125 h 345"/>
                <a:gd name="T14" fmla="*/ 199 w 527"/>
                <a:gd name="T15" fmla="*/ 91 h 345"/>
                <a:gd name="T16" fmla="*/ 182 w 527"/>
                <a:gd name="T17" fmla="*/ 91 h 345"/>
                <a:gd name="T18" fmla="*/ 147 w 527"/>
                <a:gd name="T19" fmla="*/ 91 h 345"/>
                <a:gd name="T20" fmla="*/ 130 w 527"/>
                <a:gd name="T21" fmla="*/ 91 h 345"/>
                <a:gd name="T22" fmla="*/ 130 w 527"/>
                <a:gd name="T23" fmla="*/ 125 h 345"/>
                <a:gd name="T24" fmla="*/ 147 w 527"/>
                <a:gd name="T25" fmla="*/ 125 h 345"/>
                <a:gd name="T26" fmla="*/ 147 w 527"/>
                <a:gd name="T27" fmla="*/ 206 h 345"/>
                <a:gd name="T28" fmla="*/ 118 w 527"/>
                <a:gd name="T29" fmla="*/ 223 h 345"/>
                <a:gd name="T30" fmla="*/ 118 w 527"/>
                <a:gd name="T31" fmla="*/ 38 h 345"/>
                <a:gd name="T32" fmla="*/ 0 w 527"/>
                <a:gd name="T33" fmla="*/ 0 h 345"/>
                <a:gd name="T34" fmla="*/ 118 w 527"/>
                <a:gd name="T35" fmla="*/ 38 h 345"/>
                <a:gd name="T36" fmla="*/ 118 w 527"/>
                <a:gd name="T37" fmla="*/ 223 h 345"/>
                <a:gd name="T38" fmla="*/ 118 w 527"/>
                <a:gd name="T39" fmla="*/ 223 h 345"/>
                <a:gd name="T40" fmla="*/ 89 w 527"/>
                <a:gd name="T41" fmla="*/ 206 h 345"/>
                <a:gd name="T42" fmla="*/ 89 w 527"/>
                <a:gd name="T43" fmla="*/ 125 h 345"/>
                <a:gd name="T44" fmla="*/ 106 w 527"/>
                <a:gd name="T45" fmla="*/ 125 h 345"/>
                <a:gd name="T46" fmla="*/ 106 w 527"/>
                <a:gd name="T47" fmla="*/ 91 h 345"/>
                <a:gd name="T48" fmla="*/ 89 w 527"/>
                <a:gd name="T49" fmla="*/ 91 h 345"/>
                <a:gd name="T50" fmla="*/ 54 w 527"/>
                <a:gd name="T51" fmla="*/ 91 h 345"/>
                <a:gd name="T52" fmla="*/ 37 w 527"/>
                <a:gd name="T53" fmla="*/ 91 h 345"/>
                <a:gd name="T54" fmla="*/ 37 w 527"/>
                <a:gd name="T55" fmla="*/ 125 h 345"/>
                <a:gd name="T56" fmla="*/ 54 w 527"/>
                <a:gd name="T57" fmla="*/ 125 h 345"/>
                <a:gd name="T58" fmla="*/ 54 w 527"/>
                <a:gd name="T59" fmla="*/ 206 h 345"/>
                <a:gd name="T60" fmla="*/ 118 w 527"/>
                <a:gd name="T61" fmla="*/ 254 h 345"/>
                <a:gd name="T62" fmla="*/ 118 w 527"/>
                <a:gd name="T63" fmla="*/ 254 h 345"/>
                <a:gd name="T64" fmla="*/ 118 w 527"/>
                <a:gd name="T65" fmla="*/ 306 h 345"/>
                <a:gd name="T66" fmla="*/ 0 w 527"/>
                <a:gd name="T67" fmla="*/ 345 h 345"/>
                <a:gd name="T68" fmla="*/ 0 w 527"/>
                <a:gd name="T69"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7" h="345">
                  <a:moveTo>
                    <a:pt x="118" y="38"/>
                  </a:moveTo>
                  <a:cubicBezTo>
                    <a:pt x="527" y="172"/>
                    <a:pt x="527" y="172"/>
                    <a:pt x="527" y="172"/>
                  </a:cubicBezTo>
                  <a:cubicBezTo>
                    <a:pt x="118" y="306"/>
                    <a:pt x="118" y="306"/>
                    <a:pt x="118" y="306"/>
                  </a:cubicBezTo>
                  <a:cubicBezTo>
                    <a:pt x="118" y="254"/>
                    <a:pt x="118" y="254"/>
                    <a:pt x="118" y="254"/>
                  </a:cubicBezTo>
                  <a:cubicBezTo>
                    <a:pt x="153" y="254"/>
                    <a:pt x="182" y="232"/>
                    <a:pt x="182" y="206"/>
                  </a:cubicBezTo>
                  <a:cubicBezTo>
                    <a:pt x="182" y="125"/>
                    <a:pt x="182" y="125"/>
                    <a:pt x="182" y="125"/>
                  </a:cubicBezTo>
                  <a:cubicBezTo>
                    <a:pt x="199" y="125"/>
                    <a:pt x="199" y="125"/>
                    <a:pt x="199" y="125"/>
                  </a:cubicBezTo>
                  <a:cubicBezTo>
                    <a:pt x="199" y="91"/>
                    <a:pt x="199" y="91"/>
                    <a:pt x="199" y="91"/>
                  </a:cubicBezTo>
                  <a:cubicBezTo>
                    <a:pt x="182" y="91"/>
                    <a:pt x="182" y="91"/>
                    <a:pt x="182" y="91"/>
                  </a:cubicBezTo>
                  <a:cubicBezTo>
                    <a:pt x="147" y="91"/>
                    <a:pt x="147" y="91"/>
                    <a:pt x="147" y="91"/>
                  </a:cubicBezTo>
                  <a:cubicBezTo>
                    <a:pt x="130" y="91"/>
                    <a:pt x="130" y="91"/>
                    <a:pt x="130" y="91"/>
                  </a:cubicBezTo>
                  <a:cubicBezTo>
                    <a:pt x="130" y="125"/>
                    <a:pt x="130" y="125"/>
                    <a:pt x="130" y="125"/>
                  </a:cubicBezTo>
                  <a:cubicBezTo>
                    <a:pt x="147" y="125"/>
                    <a:pt x="147" y="125"/>
                    <a:pt x="147" y="125"/>
                  </a:cubicBezTo>
                  <a:cubicBezTo>
                    <a:pt x="147" y="206"/>
                    <a:pt x="147" y="206"/>
                    <a:pt x="147" y="206"/>
                  </a:cubicBezTo>
                  <a:cubicBezTo>
                    <a:pt x="147" y="215"/>
                    <a:pt x="134" y="223"/>
                    <a:pt x="118" y="223"/>
                  </a:cubicBezTo>
                  <a:lnTo>
                    <a:pt x="118" y="38"/>
                  </a:lnTo>
                  <a:close/>
                  <a:moveTo>
                    <a:pt x="0" y="0"/>
                  </a:moveTo>
                  <a:cubicBezTo>
                    <a:pt x="118" y="38"/>
                    <a:pt x="118" y="38"/>
                    <a:pt x="118" y="38"/>
                  </a:cubicBezTo>
                  <a:cubicBezTo>
                    <a:pt x="118" y="223"/>
                    <a:pt x="118" y="223"/>
                    <a:pt x="118" y="223"/>
                  </a:cubicBezTo>
                  <a:cubicBezTo>
                    <a:pt x="118" y="223"/>
                    <a:pt x="118" y="223"/>
                    <a:pt x="118" y="223"/>
                  </a:cubicBezTo>
                  <a:cubicBezTo>
                    <a:pt x="102" y="223"/>
                    <a:pt x="89" y="215"/>
                    <a:pt x="89" y="206"/>
                  </a:cubicBezTo>
                  <a:cubicBezTo>
                    <a:pt x="89" y="125"/>
                    <a:pt x="89" y="125"/>
                    <a:pt x="89" y="125"/>
                  </a:cubicBezTo>
                  <a:cubicBezTo>
                    <a:pt x="106" y="125"/>
                    <a:pt x="106" y="125"/>
                    <a:pt x="106" y="125"/>
                  </a:cubicBezTo>
                  <a:cubicBezTo>
                    <a:pt x="106" y="91"/>
                    <a:pt x="106" y="91"/>
                    <a:pt x="106" y="91"/>
                  </a:cubicBezTo>
                  <a:cubicBezTo>
                    <a:pt x="89" y="91"/>
                    <a:pt x="89" y="91"/>
                    <a:pt x="89" y="91"/>
                  </a:cubicBezTo>
                  <a:cubicBezTo>
                    <a:pt x="54" y="91"/>
                    <a:pt x="54" y="91"/>
                    <a:pt x="54" y="91"/>
                  </a:cubicBezTo>
                  <a:cubicBezTo>
                    <a:pt x="37" y="91"/>
                    <a:pt x="37" y="91"/>
                    <a:pt x="37" y="91"/>
                  </a:cubicBezTo>
                  <a:cubicBezTo>
                    <a:pt x="37" y="125"/>
                    <a:pt x="37" y="125"/>
                    <a:pt x="37" y="125"/>
                  </a:cubicBezTo>
                  <a:cubicBezTo>
                    <a:pt x="54" y="125"/>
                    <a:pt x="54" y="125"/>
                    <a:pt x="54" y="125"/>
                  </a:cubicBezTo>
                  <a:cubicBezTo>
                    <a:pt x="54" y="206"/>
                    <a:pt x="54" y="206"/>
                    <a:pt x="54" y="206"/>
                  </a:cubicBezTo>
                  <a:cubicBezTo>
                    <a:pt x="54" y="232"/>
                    <a:pt x="83" y="254"/>
                    <a:pt x="118" y="254"/>
                  </a:cubicBezTo>
                  <a:cubicBezTo>
                    <a:pt x="118" y="254"/>
                    <a:pt x="118" y="254"/>
                    <a:pt x="118" y="254"/>
                  </a:cubicBezTo>
                  <a:cubicBezTo>
                    <a:pt x="118" y="306"/>
                    <a:pt x="118" y="306"/>
                    <a:pt x="118" y="306"/>
                  </a:cubicBezTo>
                  <a:cubicBezTo>
                    <a:pt x="0" y="345"/>
                    <a:pt x="0" y="345"/>
                    <a:pt x="0" y="345"/>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247"/>
            <p:cNvSpPr>
              <a:spLocks noEditPoints="1"/>
            </p:cNvSpPr>
            <p:nvPr/>
          </p:nvSpPr>
          <p:spPr bwMode="auto">
            <a:xfrm>
              <a:off x="4968875" y="1293813"/>
              <a:ext cx="469900" cy="581025"/>
            </a:xfrm>
            <a:custGeom>
              <a:avLst/>
              <a:gdLst>
                <a:gd name="T0" fmla="*/ 246 w 246"/>
                <a:gd name="T1" fmla="*/ 13 h 304"/>
                <a:gd name="T2" fmla="*/ 172 w 246"/>
                <a:gd name="T3" fmla="*/ 53 h 304"/>
                <a:gd name="T4" fmla="*/ 204 w 246"/>
                <a:gd name="T5" fmla="*/ 304 h 304"/>
                <a:gd name="T6" fmla="*/ 177 w 246"/>
                <a:gd name="T7" fmla="*/ 238 h 304"/>
                <a:gd name="T8" fmla="*/ 187 w 246"/>
                <a:gd name="T9" fmla="*/ 156 h 304"/>
                <a:gd name="T10" fmla="*/ 172 w 246"/>
                <a:gd name="T11" fmla="*/ 124 h 304"/>
                <a:gd name="T12" fmla="*/ 184 w 246"/>
                <a:gd name="T13" fmla="*/ 210 h 304"/>
                <a:gd name="T14" fmla="*/ 182 w 246"/>
                <a:gd name="T15" fmla="*/ 167 h 304"/>
                <a:gd name="T16" fmla="*/ 172 w 246"/>
                <a:gd name="T17" fmla="*/ 224 h 304"/>
                <a:gd name="T18" fmla="*/ 172 w 246"/>
                <a:gd name="T19" fmla="*/ 13 h 304"/>
                <a:gd name="T20" fmla="*/ 140 w 246"/>
                <a:gd name="T21" fmla="*/ 53 h 304"/>
                <a:gd name="T22" fmla="*/ 157 w 246"/>
                <a:gd name="T23" fmla="*/ 126 h 304"/>
                <a:gd name="T24" fmla="*/ 143 w 246"/>
                <a:gd name="T25" fmla="*/ 117 h 304"/>
                <a:gd name="T26" fmla="*/ 172 w 246"/>
                <a:gd name="T27" fmla="*/ 304 h 304"/>
                <a:gd name="T28" fmla="*/ 144 w 246"/>
                <a:gd name="T29" fmla="*/ 235 h 304"/>
                <a:gd name="T30" fmla="*/ 172 w 246"/>
                <a:gd name="T31" fmla="*/ 304 h 304"/>
                <a:gd name="T32" fmla="*/ 162 w 246"/>
                <a:gd name="T33" fmla="*/ 213 h 304"/>
                <a:gd name="T34" fmla="*/ 172 w 246"/>
                <a:gd name="T35" fmla="*/ 224 h 304"/>
                <a:gd name="T36" fmla="*/ 140 w 246"/>
                <a:gd name="T37" fmla="*/ 0 h 304"/>
                <a:gd name="T38" fmla="*/ 102 w 246"/>
                <a:gd name="T39" fmla="*/ 0 h 304"/>
                <a:gd name="T40" fmla="*/ 140 w 246"/>
                <a:gd name="T41" fmla="*/ 116 h 304"/>
                <a:gd name="T42" fmla="*/ 102 w 246"/>
                <a:gd name="T43" fmla="*/ 53 h 304"/>
                <a:gd name="T44" fmla="*/ 102 w 246"/>
                <a:gd name="T45" fmla="*/ 239 h 304"/>
                <a:gd name="T46" fmla="*/ 140 w 246"/>
                <a:gd name="T47" fmla="*/ 203 h 304"/>
                <a:gd name="T48" fmla="*/ 140 w 246"/>
                <a:gd name="T49" fmla="*/ 230 h 304"/>
                <a:gd name="T50" fmla="*/ 106 w 246"/>
                <a:gd name="T51" fmla="*/ 179 h 304"/>
                <a:gd name="T52" fmla="*/ 102 w 246"/>
                <a:gd name="T53" fmla="*/ 170 h 304"/>
                <a:gd name="T54" fmla="*/ 102 w 246"/>
                <a:gd name="T55" fmla="*/ 141 h 304"/>
                <a:gd name="T56" fmla="*/ 102 w 246"/>
                <a:gd name="T57" fmla="*/ 0 h 304"/>
                <a:gd name="T58" fmla="*/ 86 w 246"/>
                <a:gd name="T59" fmla="*/ 0 h 304"/>
                <a:gd name="T60" fmla="*/ 102 w 246"/>
                <a:gd name="T61" fmla="*/ 127 h 304"/>
                <a:gd name="T62" fmla="*/ 86 w 246"/>
                <a:gd name="T63" fmla="*/ 53 h 304"/>
                <a:gd name="T64" fmla="*/ 86 w 246"/>
                <a:gd name="T65" fmla="*/ 173 h 304"/>
                <a:gd name="T66" fmla="*/ 93 w 246"/>
                <a:gd name="T67" fmla="*/ 239 h 304"/>
                <a:gd name="T68" fmla="*/ 102 w 246"/>
                <a:gd name="T69" fmla="*/ 141 h 304"/>
                <a:gd name="T70" fmla="*/ 102 w 246"/>
                <a:gd name="T71" fmla="*/ 141 h 304"/>
                <a:gd name="T72" fmla="*/ 86 w 246"/>
                <a:gd name="T73" fmla="*/ 13 h 304"/>
                <a:gd name="T74" fmla="*/ 16 w 246"/>
                <a:gd name="T75" fmla="*/ 33 h 304"/>
                <a:gd name="T76" fmla="*/ 86 w 246"/>
                <a:gd name="T77" fmla="*/ 144 h 304"/>
                <a:gd name="T78" fmla="*/ 39 w 246"/>
                <a:gd name="T79" fmla="*/ 169 h 304"/>
                <a:gd name="T80" fmla="*/ 41 w 246"/>
                <a:gd name="T81" fmla="*/ 193 h 304"/>
                <a:gd name="T82" fmla="*/ 48 w 246"/>
                <a:gd name="T83" fmla="*/ 183 h 304"/>
                <a:gd name="T84" fmla="*/ 66 w 246"/>
                <a:gd name="T85" fmla="*/ 173 h 304"/>
                <a:gd name="T86" fmla="*/ 50 w 246"/>
                <a:gd name="T87" fmla="*/ 256 h 304"/>
                <a:gd name="T88" fmla="*/ 64 w 246"/>
                <a:gd name="T89" fmla="*/ 234 h 304"/>
                <a:gd name="T90" fmla="*/ 86 w 246"/>
                <a:gd name="T91" fmla="*/ 304 h 304"/>
                <a:gd name="T92" fmla="*/ 0 w 246"/>
                <a:gd name="T93" fmla="*/ 4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304">
                  <a:moveTo>
                    <a:pt x="172" y="0"/>
                  </a:moveTo>
                  <a:cubicBezTo>
                    <a:pt x="246" y="0"/>
                    <a:pt x="246" y="0"/>
                    <a:pt x="246" y="0"/>
                  </a:cubicBezTo>
                  <a:cubicBezTo>
                    <a:pt x="246" y="13"/>
                    <a:pt x="246" y="13"/>
                    <a:pt x="246" y="13"/>
                  </a:cubicBezTo>
                  <a:cubicBezTo>
                    <a:pt x="172" y="13"/>
                    <a:pt x="172" y="13"/>
                    <a:pt x="172" y="13"/>
                  </a:cubicBezTo>
                  <a:cubicBezTo>
                    <a:pt x="172" y="0"/>
                    <a:pt x="172" y="0"/>
                    <a:pt x="172" y="0"/>
                  </a:cubicBezTo>
                  <a:close/>
                  <a:moveTo>
                    <a:pt x="172" y="53"/>
                  </a:moveTo>
                  <a:cubicBezTo>
                    <a:pt x="246" y="53"/>
                    <a:pt x="246" y="53"/>
                    <a:pt x="246" y="53"/>
                  </a:cubicBezTo>
                  <a:cubicBezTo>
                    <a:pt x="246" y="262"/>
                    <a:pt x="246" y="262"/>
                    <a:pt x="246" y="262"/>
                  </a:cubicBezTo>
                  <a:cubicBezTo>
                    <a:pt x="246" y="285"/>
                    <a:pt x="227" y="304"/>
                    <a:pt x="204" y="304"/>
                  </a:cubicBezTo>
                  <a:cubicBezTo>
                    <a:pt x="172" y="304"/>
                    <a:pt x="172" y="304"/>
                    <a:pt x="172" y="304"/>
                  </a:cubicBezTo>
                  <a:cubicBezTo>
                    <a:pt x="172" y="239"/>
                    <a:pt x="172" y="239"/>
                    <a:pt x="172" y="239"/>
                  </a:cubicBezTo>
                  <a:cubicBezTo>
                    <a:pt x="174" y="239"/>
                    <a:pt x="175" y="238"/>
                    <a:pt x="177" y="238"/>
                  </a:cubicBezTo>
                  <a:cubicBezTo>
                    <a:pt x="185" y="234"/>
                    <a:pt x="192" y="228"/>
                    <a:pt x="197" y="220"/>
                  </a:cubicBezTo>
                  <a:cubicBezTo>
                    <a:pt x="204" y="209"/>
                    <a:pt x="207" y="197"/>
                    <a:pt x="207" y="184"/>
                  </a:cubicBezTo>
                  <a:cubicBezTo>
                    <a:pt x="207" y="165"/>
                    <a:pt x="200" y="156"/>
                    <a:pt x="187" y="156"/>
                  </a:cubicBezTo>
                  <a:cubicBezTo>
                    <a:pt x="183" y="156"/>
                    <a:pt x="179" y="157"/>
                    <a:pt x="174" y="160"/>
                  </a:cubicBezTo>
                  <a:cubicBezTo>
                    <a:pt x="181" y="123"/>
                    <a:pt x="181" y="123"/>
                    <a:pt x="181" y="123"/>
                  </a:cubicBezTo>
                  <a:cubicBezTo>
                    <a:pt x="172" y="124"/>
                    <a:pt x="172" y="124"/>
                    <a:pt x="172" y="124"/>
                  </a:cubicBezTo>
                  <a:cubicBezTo>
                    <a:pt x="172" y="53"/>
                    <a:pt x="172" y="53"/>
                    <a:pt x="172" y="53"/>
                  </a:cubicBezTo>
                  <a:close/>
                  <a:moveTo>
                    <a:pt x="172" y="224"/>
                  </a:moveTo>
                  <a:cubicBezTo>
                    <a:pt x="177" y="223"/>
                    <a:pt x="181" y="219"/>
                    <a:pt x="184" y="210"/>
                  </a:cubicBezTo>
                  <a:cubicBezTo>
                    <a:pt x="188" y="202"/>
                    <a:pt x="190" y="193"/>
                    <a:pt x="190" y="185"/>
                  </a:cubicBezTo>
                  <a:cubicBezTo>
                    <a:pt x="190" y="177"/>
                    <a:pt x="188" y="172"/>
                    <a:pt x="185" y="169"/>
                  </a:cubicBezTo>
                  <a:cubicBezTo>
                    <a:pt x="184" y="168"/>
                    <a:pt x="183" y="167"/>
                    <a:pt x="182" y="167"/>
                  </a:cubicBezTo>
                  <a:cubicBezTo>
                    <a:pt x="180" y="167"/>
                    <a:pt x="178" y="168"/>
                    <a:pt x="176" y="168"/>
                  </a:cubicBezTo>
                  <a:cubicBezTo>
                    <a:pt x="174" y="169"/>
                    <a:pt x="173" y="169"/>
                    <a:pt x="172" y="170"/>
                  </a:cubicBezTo>
                  <a:lnTo>
                    <a:pt x="172" y="224"/>
                  </a:lnTo>
                  <a:close/>
                  <a:moveTo>
                    <a:pt x="140" y="0"/>
                  </a:moveTo>
                  <a:cubicBezTo>
                    <a:pt x="172" y="0"/>
                    <a:pt x="172" y="0"/>
                    <a:pt x="172" y="0"/>
                  </a:cubicBezTo>
                  <a:cubicBezTo>
                    <a:pt x="172" y="13"/>
                    <a:pt x="172" y="13"/>
                    <a:pt x="172" y="13"/>
                  </a:cubicBezTo>
                  <a:cubicBezTo>
                    <a:pt x="140" y="13"/>
                    <a:pt x="140" y="13"/>
                    <a:pt x="140" y="13"/>
                  </a:cubicBezTo>
                  <a:cubicBezTo>
                    <a:pt x="140" y="0"/>
                    <a:pt x="140" y="0"/>
                    <a:pt x="140" y="0"/>
                  </a:cubicBezTo>
                  <a:close/>
                  <a:moveTo>
                    <a:pt x="140" y="53"/>
                  </a:moveTo>
                  <a:cubicBezTo>
                    <a:pt x="172" y="53"/>
                    <a:pt x="172" y="53"/>
                    <a:pt x="172" y="53"/>
                  </a:cubicBezTo>
                  <a:cubicBezTo>
                    <a:pt x="172" y="124"/>
                    <a:pt x="172" y="124"/>
                    <a:pt x="172" y="124"/>
                  </a:cubicBezTo>
                  <a:cubicBezTo>
                    <a:pt x="157" y="126"/>
                    <a:pt x="157" y="126"/>
                    <a:pt x="157" y="126"/>
                  </a:cubicBezTo>
                  <a:cubicBezTo>
                    <a:pt x="140" y="203"/>
                    <a:pt x="140" y="203"/>
                    <a:pt x="140" y="203"/>
                  </a:cubicBezTo>
                  <a:cubicBezTo>
                    <a:pt x="140" y="129"/>
                    <a:pt x="140" y="129"/>
                    <a:pt x="140" y="129"/>
                  </a:cubicBezTo>
                  <a:cubicBezTo>
                    <a:pt x="143" y="117"/>
                    <a:pt x="143" y="117"/>
                    <a:pt x="143" y="117"/>
                  </a:cubicBezTo>
                  <a:cubicBezTo>
                    <a:pt x="142" y="117"/>
                    <a:pt x="141" y="116"/>
                    <a:pt x="140" y="116"/>
                  </a:cubicBezTo>
                  <a:cubicBezTo>
                    <a:pt x="140" y="53"/>
                    <a:pt x="140" y="53"/>
                    <a:pt x="140" y="53"/>
                  </a:cubicBezTo>
                  <a:close/>
                  <a:moveTo>
                    <a:pt x="172" y="304"/>
                  </a:moveTo>
                  <a:cubicBezTo>
                    <a:pt x="140" y="304"/>
                    <a:pt x="140" y="304"/>
                    <a:pt x="140" y="304"/>
                  </a:cubicBezTo>
                  <a:cubicBezTo>
                    <a:pt x="140" y="230"/>
                    <a:pt x="140" y="230"/>
                    <a:pt x="140" y="230"/>
                  </a:cubicBezTo>
                  <a:cubicBezTo>
                    <a:pt x="141" y="232"/>
                    <a:pt x="142" y="233"/>
                    <a:pt x="144" y="235"/>
                  </a:cubicBezTo>
                  <a:cubicBezTo>
                    <a:pt x="148" y="239"/>
                    <a:pt x="153" y="240"/>
                    <a:pt x="160" y="240"/>
                  </a:cubicBezTo>
                  <a:cubicBezTo>
                    <a:pt x="165" y="240"/>
                    <a:pt x="169" y="240"/>
                    <a:pt x="172" y="239"/>
                  </a:cubicBezTo>
                  <a:cubicBezTo>
                    <a:pt x="172" y="304"/>
                    <a:pt x="172" y="304"/>
                    <a:pt x="172" y="304"/>
                  </a:cubicBezTo>
                  <a:close/>
                  <a:moveTo>
                    <a:pt x="172" y="170"/>
                  </a:moveTo>
                  <a:cubicBezTo>
                    <a:pt x="172" y="170"/>
                    <a:pt x="172" y="170"/>
                    <a:pt x="171" y="171"/>
                  </a:cubicBezTo>
                  <a:cubicBezTo>
                    <a:pt x="162" y="213"/>
                    <a:pt x="162" y="213"/>
                    <a:pt x="162" y="213"/>
                  </a:cubicBezTo>
                  <a:cubicBezTo>
                    <a:pt x="162" y="214"/>
                    <a:pt x="162" y="215"/>
                    <a:pt x="162" y="217"/>
                  </a:cubicBezTo>
                  <a:cubicBezTo>
                    <a:pt x="162" y="222"/>
                    <a:pt x="165" y="224"/>
                    <a:pt x="171" y="224"/>
                  </a:cubicBezTo>
                  <a:cubicBezTo>
                    <a:pt x="171" y="224"/>
                    <a:pt x="172" y="224"/>
                    <a:pt x="172" y="224"/>
                  </a:cubicBezTo>
                  <a:lnTo>
                    <a:pt x="172" y="170"/>
                  </a:lnTo>
                  <a:close/>
                  <a:moveTo>
                    <a:pt x="102" y="0"/>
                  </a:moveTo>
                  <a:cubicBezTo>
                    <a:pt x="140" y="0"/>
                    <a:pt x="140" y="0"/>
                    <a:pt x="140" y="0"/>
                  </a:cubicBezTo>
                  <a:cubicBezTo>
                    <a:pt x="140" y="13"/>
                    <a:pt x="140" y="13"/>
                    <a:pt x="140" y="13"/>
                  </a:cubicBezTo>
                  <a:cubicBezTo>
                    <a:pt x="102" y="13"/>
                    <a:pt x="102" y="13"/>
                    <a:pt x="102" y="13"/>
                  </a:cubicBezTo>
                  <a:cubicBezTo>
                    <a:pt x="102" y="0"/>
                    <a:pt x="102" y="0"/>
                    <a:pt x="102" y="0"/>
                  </a:cubicBezTo>
                  <a:close/>
                  <a:moveTo>
                    <a:pt x="102" y="53"/>
                  </a:moveTo>
                  <a:cubicBezTo>
                    <a:pt x="140" y="53"/>
                    <a:pt x="140" y="53"/>
                    <a:pt x="140" y="53"/>
                  </a:cubicBezTo>
                  <a:cubicBezTo>
                    <a:pt x="140" y="116"/>
                    <a:pt x="140" y="116"/>
                    <a:pt x="140" y="116"/>
                  </a:cubicBezTo>
                  <a:cubicBezTo>
                    <a:pt x="138" y="115"/>
                    <a:pt x="134" y="115"/>
                    <a:pt x="130" y="115"/>
                  </a:cubicBezTo>
                  <a:cubicBezTo>
                    <a:pt x="121" y="115"/>
                    <a:pt x="112" y="119"/>
                    <a:pt x="102" y="127"/>
                  </a:cubicBezTo>
                  <a:cubicBezTo>
                    <a:pt x="102" y="53"/>
                    <a:pt x="102" y="53"/>
                    <a:pt x="102" y="53"/>
                  </a:cubicBezTo>
                  <a:close/>
                  <a:moveTo>
                    <a:pt x="140" y="304"/>
                  </a:moveTo>
                  <a:cubicBezTo>
                    <a:pt x="102" y="304"/>
                    <a:pt x="102" y="304"/>
                    <a:pt x="102" y="304"/>
                  </a:cubicBezTo>
                  <a:cubicBezTo>
                    <a:pt x="102" y="239"/>
                    <a:pt x="102" y="239"/>
                    <a:pt x="102" y="239"/>
                  </a:cubicBezTo>
                  <a:cubicBezTo>
                    <a:pt x="117" y="239"/>
                    <a:pt x="117" y="239"/>
                    <a:pt x="117" y="239"/>
                  </a:cubicBezTo>
                  <a:cubicBezTo>
                    <a:pt x="140" y="129"/>
                    <a:pt x="140" y="129"/>
                    <a:pt x="140" y="129"/>
                  </a:cubicBezTo>
                  <a:cubicBezTo>
                    <a:pt x="140" y="203"/>
                    <a:pt x="140" y="203"/>
                    <a:pt x="140" y="203"/>
                  </a:cubicBezTo>
                  <a:cubicBezTo>
                    <a:pt x="139" y="210"/>
                    <a:pt x="139" y="210"/>
                    <a:pt x="139" y="210"/>
                  </a:cubicBezTo>
                  <a:cubicBezTo>
                    <a:pt x="138" y="213"/>
                    <a:pt x="138" y="216"/>
                    <a:pt x="138" y="219"/>
                  </a:cubicBezTo>
                  <a:cubicBezTo>
                    <a:pt x="138" y="224"/>
                    <a:pt x="139" y="227"/>
                    <a:pt x="140" y="230"/>
                  </a:cubicBezTo>
                  <a:cubicBezTo>
                    <a:pt x="140" y="304"/>
                    <a:pt x="140" y="304"/>
                    <a:pt x="140" y="304"/>
                  </a:cubicBezTo>
                  <a:close/>
                  <a:moveTo>
                    <a:pt x="102" y="197"/>
                  </a:moveTo>
                  <a:cubicBezTo>
                    <a:pt x="106" y="179"/>
                    <a:pt x="106" y="179"/>
                    <a:pt x="106" y="179"/>
                  </a:cubicBezTo>
                  <a:cubicBezTo>
                    <a:pt x="105" y="178"/>
                    <a:pt x="103" y="178"/>
                    <a:pt x="102" y="177"/>
                  </a:cubicBezTo>
                  <a:cubicBezTo>
                    <a:pt x="102" y="197"/>
                    <a:pt x="102" y="197"/>
                    <a:pt x="102" y="197"/>
                  </a:cubicBezTo>
                  <a:close/>
                  <a:moveTo>
                    <a:pt x="102" y="170"/>
                  </a:moveTo>
                  <a:cubicBezTo>
                    <a:pt x="104" y="170"/>
                    <a:pt x="106" y="171"/>
                    <a:pt x="107" y="172"/>
                  </a:cubicBezTo>
                  <a:cubicBezTo>
                    <a:pt x="117" y="126"/>
                    <a:pt x="117" y="126"/>
                    <a:pt x="117" y="126"/>
                  </a:cubicBezTo>
                  <a:cubicBezTo>
                    <a:pt x="112" y="129"/>
                    <a:pt x="107" y="134"/>
                    <a:pt x="102" y="141"/>
                  </a:cubicBezTo>
                  <a:lnTo>
                    <a:pt x="102" y="170"/>
                  </a:lnTo>
                  <a:close/>
                  <a:moveTo>
                    <a:pt x="86" y="0"/>
                  </a:moveTo>
                  <a:cubicBezTo>
                    <a:pt x="102" y="0"/>
                    <a:pt x="102" y="0"/>
                    <a:pt x="102" y="0"/>
                  </a:cubicBezTo>
                  <a:cubicBezTo>
                    <a:pt x="102" y="13"/>
                    <a:pt x="102" y="13"/>
                    <a:pt x="102" y="13"/>
                  </a:cubicBezTo>
                  <a:cubicBezTo>
                    <a:pt x="86" y="13"/>
                    <a:pt x="86" y="13"/>
                    <a:pt x="86" y="13"/>
                  </a:cubicBezTo>
                  <a:cubicBezTo>
                    <a:pt x="86" y="0"/>
                    <a:pt x="86" y="0"/>
                    <a:pt x="86" y="0"/>
                  </a:cubicBezTo>
                  <a:close/>
                  <a:moveTo>
                    <a:pt x="86" y="53"/>
                  </a:moveTo>
                  <a:cubicBezTo>
                    <a:pt x="102" y="53"/>
                    <a:pt x="102" y="53"/>
                    <a:pt x="102" y="53"/>
                  </a:cubicBezTo>
                  <a:cubicBezTo>
                    <a:pt x="102" y="127"/>
                    <a:pt x="102" y="127"/>
                    <a:pt x="102" y="127"/>
                  </a:cubicBezTo>
                  <a:cubicBezTo>
                    <a:pt x="102" y="128"/>
                    <a:pt x="101" y="128"/>
                    <a:pt x="101" y="129"/>
                  </a:cubicBezTo>
                  <a:cubicBezTo>
                    <a:pt x="96" y="133"/>
                    <a:pt x="91" y="138"/>
                    <a:pt x="86" y="144"/>
                  </a:cubicBezTo>
                  <a:cubicBezTo>
                    <a:pt x="86" y="53"/>
                    <a:pt x="86" y="53"/>
                    <a:pt x="86" y="53"/>
                  </a:cubicBezTo>
                  <a:close/>
                  <a:moveTo>
                    <a:pt x="102" y="304"/>
                  </a:moveTo>
                  <a:cubicBezTo>
                    <a:pt x="86" y="304"/>
                    <a:pt x="86" y="304"/>
                    <a:pt x="86" y="304"/>
                  </a:cubicBezTo>
                  <a:cubicBezTo>
                    <a:pt x="86" y="173"/>
                    <a:pt x="86" y="173"/>
                    <a:pt x="86" y="173"/>
                  </a:cubicBezTo>
                  <a:cubicBezTo>
                    <a:pt x="91" y="174"/>
                    <a:pt x="97" y="175"/>
                    <a:pt x="102" y="177"/>
                  </a:cubicBezTo>
                  <a:cubicBezTo>
                    <a:pt x="102" y="197"/>
                    <a:pt x="102" y="197"/>
                    <a:pt x="102" y="197"/>
                  </a:cubicBezTo>
                  <a:cubicBezTo>
                    <a:pt x="93" y="239"/>
                    <a:pt x="93" y="239"/>
                    <a:pt x="93" y="239"/>
                  </a:cubicBezTo>
                  <a:cubicBezTo>
                    <a:pt x="102" y="239"/>
                    <a:pt x="102" y="239"/>
                    <a:pt x="102" y="239"/>
                  </a:cubicBezTo>
                  <a:cubicBezTo>
                    <a:pt x="102" y="304"/>
                    <a:pt x="102" y="304"/>
                    <a:pt x="102" y="304"/>
                  </a:cubicBezTo>
                  <a:close/>
                  <a:moveTo>
                    <a:pt x="102" y="141"/>
                  </a:moveTo>
                  <a:cubicBezTo>
                    <a:pt x="97" y="147"/>
                    <a:pt x="92" y="156"/>
                    <a:pt x="87" y="166"/>
                  </a:cubicBezTo>
                  <a:cubicBezTo>
                    <a:pt x="92" y="167"/>
                    <a:pt x="97" y="168"/>
                    <a:pt x="102" y="170"/>
                  </a:cubicBezTo>
                  <a:lnTo>
                    <a:pt x="102" y="141"/>
                  </a:lnTo>
                  <a:close/>
                  <a:moveTo>
                    <a:pt x="41" y="0"/>
                  </a:moveTo>
                  <a:cubicBezTo>
                    <a:pt x="86" y="0"/>
                    <a:pt x="86" y="0"/>
                    <a:pt x="86" y="0"/>
                  </a:cubicBezTo>
                  <a:cubicBezTo>
                    <a:pt x="86" y="13"/>
                    <a:pt x="86" y="13"/>
                    <a:pt x="86" y="13"/>
                  </a:cubicBezTo>
                  <a:cubicBezTo>
                    <a:pt x="36" y="13"/>
                    <a:pt x="36" y="13"/>
                    <a:pt x="36" y="13"/>
                  </a:cubicBezTo>
                  <a:cubicBezTo>
                    <a:pt x="25" y="13"/>
                    <a:pt x="16" y="22"/>
                    <a:pt x="16" y="33"/>
                  </a:cubicBezTo>
                  <a:cubicBezTo>
                    <a:pt x="16" y="33"/>
                    <a:pt x="16" y="33"/>
                    <a:pt x="16" y="33"/>
                  </a:cubicBezTo>
                  <a:cubicBezTo>
                    <a:pt x="16" y="44"/>
                    <a:pt x="25" y="53"/>
                    <a:pt x="36" y="53"/>
                  </a:cubicBezTo>
                  <a:cubicBezTo>
                    <a:pt x="86" y="53"/>
                    <a:pt x="86" y="53"/>
                    <a:pt x="86" y="53"/>
                  </a:cubicBezTo>
                  <a:cubicBezTo>
                    <a:pt x="86" y="144"/>
                    <a:pt x="86" y="144"/>
                    <a:pt x="86" y="144"/>
                  </a:cubicBezTo>
                  <a:cubicBezTo>
                    <a:pt x="81" y="150"/>
                    <a:pt x="77" y="156"/>
                    <a:pt x="72" y="164"/>
                  </a:cubicBezTo>
                  <a:cubicBezTo>
                    <a:pt x="68" y="163"/>
                    <a:pt x="66" y="163"/>
                    <a:pt x="63" y="163"/>
                  </a:cubicBezTo>
                  <a:cubicBezTo>
                    <a:pt x="54" y="163"/>
                    <a:pt x="46" y="165"/>
                    <a:pt x="39" y="169"/>
                  </a:cubicBezTo>
                  <a:cubicBezTo>
                    <a:pt x="33" y="173"/>
                    <a:pt x="29" y="178"/>
                    <a:pt x="29" y="184"/>
                  </a:cubicBezTo>
                  <a:cubicBezTo>
                    <a:pt x="29" y="187"/>
                    <a:pt x="30" y="189"/>
                    <a:pt x="32" y="191"/>
                  </a:cubicBezTo>
                  <a:cubicBezTo>
                    <a:pt x="34" y="192"/>
                    <a:pt x="37" y="193"/>
                    <a:pt x="41" y="193"/>
                  </a:cubicBezTo>
                  <a:cubicBezTo>
                    <a:pt x="43" y="193"/>
                    <a:pt x="45" y="193"/>
                    <a:pt x="46" y="192"/>
                  </a:cubicBezTo>
                  <a:cubicBezTo>
                    <a:pt x="48" y="190"/>
                    <a:pt x="49" y="189"/>
                    <a:pt x="49" y="187"/>
                  </a:cubicBezTo>
                  <a:cubicBezTo>
                    <a:pt x="49" y="186"/>
                    <a:pt x="49" y="184"/>
                    <a:pt x="48" y="183"/>
                  </a:cubicBezTo>
                  <a:cubicBezTo>
                    <a:pt x="48" y="182"/>
                    <a:pt x="47" y="182"/>
                    <a:pt x="47" y="182"/>
                  </a:cubicBezTo>
                  <a:cubicBezTo>
                    <a:pt x="48" y="179"/>
                    <a:pt x="50" y="177"/>
                    <a:pt x="54" y="175"/>
                  </a:cubicBezTo>
                  <a:cubicBezTo>
                    <a:pt x="57" y="174"/>
                    <a:pt x="61" y="173"/>
                    <a:pt x="66" y="173"/>
                  </a:cubicBezTo>
                  <a:cubicBezTo>
                    <a:pt x="63" y="179"/>
                    <a:pt x="59" y="186"/>
                    <a:pt x="56" y="192"/>
                  </a:cubicBezTo>
                  <a:cubicBezTo>
                    <a:pt x="47" y="213"/>
                    <a:pt x="42" y="229"/>
                    <a:pt x="42" y="241"/>
                  </a:cubicBezTo>
                  <a:cubicBezTo>
                    <a:pt x="42" y="248"/>
                    <a:pt x="45" y="253"/>
                    <a:pt x="50" y="256"/>
                  </a:cubicBezTo>
                  <a:cubicBezTo>
                    <a:pt x="53" y="258"/>
                    <a:pt x="58" y="258"/>
                    <a:pt x="64" y="258"/>
                  </a:cubicBezTo>
                  <a:cubicBezTo>
                    <a:pt x="63" y="256"/>
                    <a:pt x="62" y="253"/>
                    <a:pt x="62" y="249"/>
                  </a:cubicBezTo>
                  <a:cubicBezTo>
                    <a:pt x="62" y="245"/>
                    <a:pt x="62" y="240"/>
                    <a:pt x="64" y="234"/>
                  </a:cubicBezTo>
                  <a:cubicBezTo>
                    <a:pt x="67" y="215"/>
                    <a:pt x="74" y="195"/>
                    <a:pt x="84" y="173"/>
                  </a:cubicBezTo>
                  <a:cubicBezTo>
                    <a:pt x="84" y="173"/>
                    <a:pt x="85" y="173"/>
                    <a:pt x="86" y="173"/>
                  </a:cubicBezTo>
                  <a:cubicBezTo>
                    <a:pt x="86" y="304"/>
                    <a:pt x="86" y="304"/>
                    <a:pt x="86" y="304"/>
                  </a:cubicBezTo>
                  <a:cubicBezTo>
                    <a:pt x="41" y="304"/>
                    <a:pt x="41" y="304"/>
                    <a:pt x="41" y="304"/>
                  </a:cubicBezTo>
                  <a:cubicBezTo>
                    <a:pt x="18" y="304"/>
                    <a:pt x="0" y="285"/>
                    <a:pt x="0" y="262"/>
                  </a:cubicBezTo>
                  <a:cubicBezTo>
                    <a:pt x="0" y="42"/>
                    <a:pt x="0" y="42"/>
                    <a:pt x="0" y="42"/>
                  </a:cubicBezTo>
                  <a:cubicBezTo>
                    <a:pt x="0" y="19"/>
                    <a:pt x="18" y="0"/>
                    <a:pt x="4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48"/>
            <p:cNvSpPr>
              <a:spLocks noEditPoints="1"/>
            </p:cNvSpPr>
            <p:nvPr/>
          </p:nvSpPr>
          <p:spPr bwMode="auto">
            <a:xfrm>
              <a:off x="5878513" y="1901825"/>
              <a:ext cx="717550" cy="722313"/>
            </a:xfrm>
            <a:custGeom>
              <a:avLst/>
              <a:gdLst>
                <a:gd name="T0" fmla="*/ 358 w 375"/>
                <a:gd name="T1" fmla="*/ 317 h 378"/>
                <a:gd name="T2" fmla="*/ 375 w 375"/>
                <a:gd name="T3" fmla="*/ 101 h 378"/>
                <a:gd name="T4" fmla="*/ 358 w 375"/>
                <a:gd name="T5" fmla="*/ 102 h 378"/>
                <a:gd name="T6" fmla="*/ 358 w 375"/>
                <a:gd name="T7" fmla="*/ 222 h 378"/>
                <a:gd name="T8" fmla="*/ 325 w 375"/>
                <a:gd name="T9" fmla="*/ 259 h 378"/>
                <a:gd name="T10" fmla="*/ 301 w 375"/>
                <a:gd name="T11" fmla="*/ 378 h 378"/>
                <a:gd name="T12" fmla="*/ 301 w 375"/>
                <a:gd name="T13" fmla="*/ 378 h 378"/>
                <a:gd name="T14" fmla="*/ 301 w 375"/>
                <a:gd name="T15" fmla="*/ 22 h 378"/>
                <a:gd name="T16" fmla="*/ 291 w 375"/>
                <a:gd name="T17" fmla="*/ 42 h 378"/>
                <a:gd name="T18" fmla="*/ 301 w 375"/>
                <a:gd name="T19" fmla="*/ 73 h 378"/>
                <a:gd name="T20" fmla="*/ 289 w 375"/>
                <a:gd name="T21" fmla="*/ 173 h 378"/>
                <a:gd name="T22" fmla="*/ 301 w 375"/>
                <a:gd name="T23" fmla="*/ 284 h 378"/>
                <a:gd name="T24" fmla="*/ 301 w 375"/>
                <a:gd name="T25" fmla="*/ 284 h 378"/>
                <a:gd name="T26" fmla="*/ 279 w 375"/>
                <a:gd name="T27" fmla="*/ 334 h 378"/>
                <a:gd name="T28" fmla="*/ 242 w 375"/>
                <a:gd name="T29" fmla="*/ 53 h 378"/>
                <a:gd name="T30" fmla="*/ 279 w 375"/>
                <a:gd name="T31" fmla="*/ 30 h 378"/>
                <a:gd name="T32" fmla="*/ 279 w 375"/>
                <a:gd name="T33" fmla="*/ 73 h 378"/>
                <a:gd name="T34" fmla="*/ 279 w 375"/>
                <a:gd name="T35" fmla="*/ 173 h 378"/>
                <a:gd name="T36" fmla="*/ 242 w 375"/>
                <a:gd name="T37" fmla="*/ 317 h 378"/>
                <a:gd name="T38" fmla="*/ 276 w 375"/>
                <a:gd name="T39" fmla="*/ 359 h 378"/>
                <a:gd name="T40" fmla="*/ 242 w 375"/>
                <a:gd name="T41" fmla="*/ 31 h 378"/>
                <a:gd name="T42" fmla="*/ 242 w 375"/>
                <a:gd name="T43" fmla="*/ 64 h 378"/>
                <a:gd name="T44" fmla="*/ 194 w 375"/>
                <a:gd name="T45" fmla="*/ 173 h 378"/>
                <a:gd name="T46" fmla="*/ 240 w 375"/>
                <a:gd name="T47" fmla="*/ 286 h 378"/>
                <a:gd name="T48" fmla="*/ 240 w 375"/>
                <a:gd name="T49" fmla="*/ 241 h 378"/>
                <a:gd name="T50" fmla="*/ 186 w 375"/>
                <a:gd name="T51" fmla="*/ 213 h 378"/>
                <a:gd name="T52" fmla="*/ 134 w 375"/>
                <a:gd name="T53" fmla="*/ 64 h 378"/>
                <a:gd name="T54" fmla="*/ 186 w 375"/>
                <a:gd name="T55" fmla="*/ 0 h 378"/>
                <a:gd name="T56" fmla="*/ 181 w 375"/>
                <a:gd name="T57" fmla="*/ 173 h 378"/>
                <a:gd name="T58" fmla="*/ 186 w 375"/>
                <a:gd name="T59" fmla="*/ 229 h 378"/>
                <a:gd name="T60" fmla="*/ 186 w 375"/>
                <a:gd name="T61" fmla="*/ 258 h 378"/>
                <a:gd name="T62" fmla="*/ 186 w 375"/>
                <a:gd name="T63" fmla="*/ 286 h 378"/>
                <a:gd name="T64" fmla="*/ 134 w 375"/>
                <a:gd name="T65" fmla="*/ 5 h 378"/>
                <a:gd name="T66" fmla="*/ 134 w 375"/>
                <a:gd name="T67" fmla="*/ 53 h 378"/>
                <a:gd name="T68" fmla="*/ 96 w 375"/>
                <a:gd name="T69" fmla="*/ 30 h 378"/>
                <a:gd name="T70" fmla="*/ 96 w 375"/>
                <a:gd name="T71" fmla="*/ 102 h 378"/>
                <a:gd name="T72" fmla="*/ 132 w 375"/>
                <a:gd name="T73" fmla="*/ 213 h 378"/>
                <a:gd name="T74" fmla="*/ 132 w 375"/>
                <a:gd name="T75" fmla="*/ 258 h 378"/>
                <a:gd name="T76" fmla="*/ 134 w 375"/>
                <a:gd name="T77" fmla="*/ 286 h 378"/>
                <a:gd name="T78" fmla="*/ 96 w 375"/>
                <a:gd name="T79" fmla="*/ 246 h 378"/>
                <a:gd name="T80" fmla="*/ 99 w 375"/>
                <a:gd name="T81" fmla="*/ 334 h 378"/>
                <a:gd name="T82" fmla="*/ 84 w 375"/>
                <a:gd name="T83" fmla="*/ 42 h 378"/>
                <a:gd name="T84" fmla="*/ 96 w 375"/>
                <a:gd name="T85" fmla="*/ 14 h 378"/>
                <a:gd name="T86" fmla="*/ 96 w 375"/>
                <a:gd name="T87" fmla="*/ 173 h 378"/>
                <a:gd name="T88" fmla="*/ 96 w 375"/>
                <a:gd name="T89" fmla="*/ 272 h 378"/>
                <a:gd name="T90" fmla="*/ 96 w 375"/>
                <a:gd name="T91" fmla="*/ 334 h 378"/>
                <a:gd name="T92" fmla="*/ 96 w 375"/>
                <a:gd name="T93" fmla="*/ 334 h 378"/>
                <a:gd name="T94" fmla="*/ 75 w 375"/>
                <a:gd name="T95" fmla="*/ 73 h 378"/>
                <a:gd name="T96" fmla="*/ 18 w 375"/>
                <a:gd name="T97" fmla="*/ 317 h 378"/>
                <a:gd name="T98" fmla="*/ 75 w 375"/>
                <a:gd name="T99" fmla="*/ 334 h 378"/>
                <a:gd name="T100" fmla="*/ 75 w 375"/>
                <a:gd name="T101" fmla="*/ 334 h 378"/>
                <a:gd name="T102" fmla="*/ 18 w 375"/>
                <a:gd name="T103" fmla="*/ 164 h 378"/>
                <a:gd name="T104" fmla="*/ 0 w 375"/>
                <a:gd name="T105" fmla="*/ 151 h 378"/>
                <a:gd name="T106" fmla="*/ 18 w 375"/>
                <a:gd name="T107" fmla="*/ 222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5" h="378">
                  <a:moveTo>
                    <a:pt x="358" y="317"/>
                  </a:moveTo>
                  <a:cubicBezTo>
                    <a:pt x="358" y="222"/>
                    <a:pt x="358" y="222"/>
                    <a:pt x="358" y="222"/>
                  </a:cubicBezTo>
                  <a:cubicBezTo>
                    <a:pt x="360" y="226"/>
                    <a:pt x="362" y="231"/>
                    <a:pt x="362" y="236"/>
                  </a:cubicBezTo>
                  <a:cubicBezTo>
                    <a:pt x="362" y="317"/>
                    <a:pt x="362" y="317"/>
                    <a:pt x="362" y="317"/>
                  </a:cubicBezTo>
                  <a:cubicBezTo>
                    <a:pt x="358" y="317"/>
                    <a:pt x="358" y="317"/>
                    <a:pt x="358" y="317"/>
                  </a:cubicBezTo>
                  <a:close/>
                  <a:moveTo>
                    <a:pt x="358" y="164"/>
                  </a:moveTo>
                  <a:cubicBezTo>
                    <a:pt x="358" y="102"/>
                    <a:pt x="358" y="102"/>
                    <a:pt x="358" y="102"/>
                  </a:cubicBezTo>
                  <a:cubicBezTo>
                    <a:pt x="358" y="101"/>
                    <a:pt x="359" y="101"/>
                    <a:pt x="360" y="101"/>
                  </a:cubicBezTo>
                  <a:cubicBezTo>
                    <a:pt x="369" y="97"/>
                    <a:pt x="369" y="97"/>
                    <a:pt x="369" y="97"/>
                  </a:cubicBezTo>
                  <a:cubicBezTo>
                    <a:pt x="372" y="96"/>
                    <a:pt x="375" y="98"/>
                    <a:pt x="375" y="101"/>
                  </a:cubicBezTo>
                  <a:cubicBezTo>
                    <a:pt x="375" y="151"/>
                    <a:pt x="375" y="151"/>
                    <a:pt x="375" y="151"/>
                  </a:cubicBezTo>
                  <a:cubicBezTo>
                    <a:pt x="375" y="154"/>
                    <a:pt x="372" y="159"/>
                    <a:pt x="369" y="160"/>
                  </a:cubicBezTo>
                  <a:cubicBezTo>
                    <a:pt x="360" y="164"/>
                    <a:pt x="360" y="164"/>
                    <a:pt x="360" y="164"/>
                  </a:cubicBezTo>
                  <a:cubicBezTo>
                    <a:pt x="359" y="164"/>
                    <a:pt x="358" y="164"/>
                    <a:pt x="358" y="164"/>
                  </a:cubicBezTo>
                  <a:close/>
                  <a:moveTo>
                    <a:pt x="358" y="102"/>
                  </a:moveTo>
                  <a:cubicBezTo>
                    <a:pt x="358" y="164"/>
                    <a:pt x="358" y="164"/>
                    <a:pt x="358" y="164"/>
                  </a:cubicBezTo>
                  <a:cubicBezTo>
                    <a:pt x="355" y="164"/>
                    <a:pt x="353" y="162"/>
                    <a:pt x="353" y="159"/>
                  </a:cubicBezTo>
                  <a:cubicBezTo>
                    <a:pt x="353" y="110"/>
                    <a:pt x="353" y="110"/>
                    <a:pt x="353" y="110"/>
                  </a:cubicBezTo>
                  <a:cubicBezTo>
                    <a:pt x="353" y="107"/>
                    <a:pt x="355" y="104"/>
                    <a:pt x="358" y="102"/>
                  </a:cubicBezTo>
                  <a:close/>
                  <a:moveTo>
                    <a:pt x="358" y="222"/>
                  </a:moveTo>
                  <a:cubicBezTo>
                    <a:pt x="353" y="216"/>
                    <a:pt x="345" y="211"/>
                    <a:pt x="337" y="211"/>
                  </a:cubicBezTo>
                  <a:cubicBezTo>
                    <a:pt x="337" y="73"/>
                    <a:pt x="337" y="73"/>
                    <a:pt x="337" y="73"/>
                  </a:cubicBezTo>
                  <a:cubicBezTo>
                    <a:pt x="301" y="73"/>
                    <a:pt x="301" y="73"/>
                    <a:pt x="301" y="73"/>
                  </a:cubicBezTo>
                  <a:cubicBezTo>
                    <a:pt x="301" y="234"/>
                    <a:pt x="301" y="234"/>
                    <a:pt x="301" y="234"/>
                  </a:cubicBezTo>
                  <a:cubicBezTo>
                    <a:pt x="314" y="234"/>
                    <a:pt x="325" y="245"/>
                    <a:pt x="325" y="259"/>
                  </a:cubicBezTo>
                  <a:cubicBezTo>
                    <a:pt x="325" y="272"/>
                    <a:pt x="314" y="284"/>
                    <a:pt x="301" y="284"/>
                  </a:cubicBezTo>
                  <a:cubicBezTo>
                    <a:pt x="301" y="317"/>
                    <a:pt x="301" y="317"/>
                    <a:pt x="301" y="317"/>
                  </a:cubicBezTo>
                  <a:cubicBezTo>
                    <a:pt x="358" y="317"/>
                    <a:pt x="358" y="317"/>
                    <a:pt x="358" y="317"/>
                  </a:cubicBezTo>
                  <a:cubicBezTo>
                    <a:pt x="358" y="222"/>
                    <a:pt x="358" y="222"/>
                    <a:pt x="358" y="222"/>
                  </a:cubicBezTo>
                  <a:close/>
                  <a:moveTo>
                    <a:pt x="301" y="378"/>
                  </a:moveTo>
                  <a:cubicBezTo>
                    <a:pt x="301" y="334"/>
                    <a:pt x="301" y="334"/>
                    <a:pt x="301" y="334"/>
                  </a:cubicBezTo>
                  <a:cubicBezTo>
                    <a:pt x="325" y="334"/>
                    <a:pt x="325" y="334"/>
                    <a:pt x="325" y="334"/>
                  </a:cubicBezTo>
                  <a:cubicBezTo>
                    <a:pt x="325" y="359"/>
                    <a:pt x="325" y="359"/>
                    <a:pt x="325" y="359"/>
                  </a:cubicBezTo>
                  <a:cubicBezTo>
                    <a:pt x="325" y="369"/>
                    <a:pt x="316" y="378"/>
                    <a:pt x="306" y="378"/>
                  </a:cubicBezTo>
                  <a:cubicBezTo>
                    <a:pt x="301" y="378"/>
                    <a:pt x="301" y="378"/>
                    <a:pt x="301" y="378"/>
                  </a:cubicBezTo>
                  <a:close/>
                  <a:moveTo>
                    <a:pt x="301" y="64"/>
                  </a:moveTo>
                  <a:cubicBezTo>
                    <a:pt x="301" y="22"/>
                    <a:pt x="301" y="22"/>
                    <a:pt x="301" y="22"/>
                  </a:cubicBezTo>
                  <a:cubicBezTo>
                    <a:pt x="323" y="33"/>
                    <a:pt x="337" y="48"/>
                    <a:pt x="337" y="64"/>
                  </a:cubicBezTo>
                  <a:lnTo>
                    <a:pt x="301" y="64"/>
                  </a:lnTo>
                  <a:close/>
                  <a:moveTo>
                    <a:pt x="301" y="22"/>
                  </a:moveTo>
                  <a:cubicBezTo>
                    <a:pt x="301" y="64"/>
                    <a:pt x="301" y="64"/>
                    <a:pt x="301" y="64"/>
                  </a:cubicBezTo>
                  <a:cubicBezTo>
                    <a:pt x="279" y="64"/>
                    <a:pt x="279" y="64"/>
                    <a:pt x="279" y="64"/>
                  </a:cubicBezTo>
                  <a:cubicBezTo>
                    <a:pt x="279" y="54"/>
                    <a:pt x="279" y="54"/>
                    <a:pt x="279" y="54"/>
                  </a:cubicBezTo>
                  <a:cubicBezTo>
                    <a:pt x="279" y="54"/>
                    <a:pt x="279" y="54"/>
                    <a:pt x="279" y="54"/>
                  </a:cubicBezTo>
                  <a:cubicBezTo>
                    <a:pt x="286" y="54"/>
                    <a:pt x="291" y="48"/>
                    <a:pt x="291" y="42"/>
                  </a:cubicBezTo>
                  <a:cubicBezTo>
                    <a:pt x="291" y="35"/>
                    <a:pt x="286" y="30"/>
                    <a:pt x="279" y="30"/>
                  </a:cubicBezTo>
                  <a:cubicBezTo>
                    <a:pt x="279" y="30"/>
                    <a:pt x="279" y="30"/>
                    <a:pt x="279" y="30"/>
                  </a:cubicBezTo>
                  <a:cubicBezTo>
                    <a:pt x="279" y="14"/>
                    <a:pt x="279" y="14"/>
                    <a:pt x="279" y="14"/>
                  </a:cubicBezTo>
                  <a:cubicBezTo>
                    <a:pt x="287" y="16"/>
                    <a:pt x="294" y="19"/>
                    <a:pt x="301" y="22"/>
                  </a:cubicBezTo>
                  <a:close/>
                  <a:moveTo>
                    <a:pt x="301" y="73"/>
                  </a:moveTo>
                  <a:cubicBezTo>
                    <a:pt x="301" y="234"/>
                    <a:pt x="301" y="234"/>
                    <a:pt x="301" y="234"/>
                  </a:cubicBezTo>
                  <a:cubicBezTo>
                    <a:pt x="301" y="234"/>
                    <a:pt x="301" y="234"/>
                    <a:pt x="301" y="234"/>
                  </a:cubicBezTo>
                  <a:cubicBezTo>
                    <a:pt x="292" y="234"/>
                    <a:pt x="284" y="239"/>
                    <a:pt x="279" y="246"/>
                  </a:cubicBezTo>
                  <a:cubicBezTo>
                    <a:pt x="279" y="173"/>
                    <a:pt x="279" y="173"/>
                    <a:pt x="279" y="173"/>
                  </a:cubicBezTo>
                  <a:cubicBezTo>
                    <a:pt x="289" y="173"/>
                    <a:pt x="289" y="173"/>
                    <a:pt x="289" y="173"/>
                  </a:cubicBezTo>
                  <a:cubicBezTo>
                    <a:pt x="289" y="102"/>
                    <a:pt x="289" y="102"/>
                    <a:pt x="289" y="102"/>
                  </a:cubicBezTo>
                  <a:cubicBezTo>
                    <a:pt x="279" y="102"/>
                    <a:pt x="279" y="102"/>
                    <a:pt x="279" y="102"/>
                  </a:cubicBezTo>
                  <a:cubicBezTo>
                    <a:pt x="279" y="73"/>
                    <a:pt x="279" y="73"/>
                    <a:pt x="279" y="73"/>
                  </a:cubicBezTo>
                  <a:cubicBezTo>
                    <a:pt x="301" y="73"/>
                    <a:pt x="301" y="73"/>
                    <a:pt x="301" y="73"/>
                  </a:cubicBezTo>
                  <a:close/>
                  <a:moveTo>
                    <a:pt x="301" y="284"/>
                  </a:moveTo>
                  <a:cubicBezTo>
                    <a:pt x="301" y="317"/>
                    <a:pt x="301" y="317"/>
                    <a:pt x="301" y="317"/>
                  </a:cubicBezTo>
                  <a:cubicBezTo>
                    <a:pt x="279" y="317"/>
                    <a:pt x="279" y="317"/>
                    <a:pt x="279" y="317"/>
                  </a:cubicBezTo>
                  <a:cubicBezTo>
                    <a:pt x="279" y="272"/>
                    <a:pt x="279" y="272"/>
                    <a:pt x="279" y="272"/>
                  </a:cubicBezTo>
                  <a:cubicBezTo>
                    <a:pt x="284" y="279"/>
                    <a:pt x="292" y="284"/>
                    <a:pt x="301" y="284"/>
                  </a:cubicBezTo>
                  <a:cubicBezTo>
                    <a:pt x="301" y="284"/>
                    <a:pt x="301" y="284"/>
                    <a:pt x="301" y="284"/>
                  </a:cubicBezTo>
                  <a:close/>
                  <a:moveTo>
                    <a:pt x="301" y="334"/>
                  </a:moveTo>
                  <a:cubicBezTo>
                    <a:pt x="301" y="378"/>
                    <a:pt x="301" y="378"/>
                    <a:pt x="301" y="378"/>
                  </a:cubicBezTo>
                  <a:cubicBezTo>
                    <a:pt x="295" y="378"/>
                    <a:pt x="295" y="378"/>
                    <a:pt x="295" y="378"/>
                  </a:cubicBezTo>
                  <a:cubicBezTo>
                    <a:pt x="289" y="378"/>
                    <a:pt x="283" y="375"/>
                    <a:pt x="279" y="369"/>
                  </a:cubicBezTo>
                  <a:cubicBezTo>
                    <a:pt x="279" y="334"/>
                    <a:pt x="279" y="334"/>
                    <a:pt x="279" y="334"/>
                  </a:cubicBezTo>
                  <a:lnTo>
                    <a:pt x="301" y="334"/>
                  </a:lnTo>
                  <a:close/>
                  <a:moveTo>
                    <a:pt x="245" y="30"/>
                  </a:moveTo>
                  <a:cubicBezTo>
                    <a:pt x="251" y="30"/>
                    <a:pt x="257" y="35"/>
                    <a:pt x="257" y="42"/>
                  </a:cubicBezTo>
                  <a:cubicBezTo>
                    <a:pt x="257" y="48"/>
                    <a:pt x="251" y="54"/>
                    <a:pt x="245" y="54"/>
                  </a:cubicBezTo>
                  <a:cubicBezTo>
                    <a:pt x="244" y="54"/>
                    <a:pt x="243" y="54"/>
                    <a:pt x="242" y="53"/>
                  </a:cubicBezTo>
                  <a:cubicBezTo>
                    <a:pt x="242" y="64"/>
                    <a:pt x="242" y="64"/>
                    <a:pt x="242" y="64"/>
                  </a:cubicBezTo>
                  <a:cubicBezTo>
                    <a:pt x="279" y="64"/>
                    <a:pt x="279" y="64"/>
                    <a:pt x="279" y="64"/>
                  </a:cubicBezTo>
                  <a:cubicBezTo>
                    <a:pt x="279" y="54"/>
                    <a:pt x="279" y="54"/>
                    <a:pt x="279" y="54"/>
                  </a:cubicBezTo>
                  <a:cubicBezTo>
                    <a:pt x="273" y="54"/>
                    <a:pt x="268" y="48"/>
                    <a:pt x="268" y="42"/>
                  </a:cubicBezTo>
                  <a:cubicBezTo>
                    <a:pt x="268" y="35"/>
                    <a:pt x="273" y="30"/>
                    <a:pt x="279" y="30"/>
                  </a:cubicBezTo>
                  <a:cubicBezTo>
                    <a:pt x="279" y="14"/>
                    <a:pt x="279" y="14"/>
                    <a:pt x="279" y="14"/>
                  </a:cubicBezTo>
                  <a:cubicBezTo>
                    <a:pt x="268" y="10"/>
                    <a:pt x="255" y="7"/>
                    <a:pt x="242" y="5"/>
                  </a:cubicBezTo>
                  <a:cubicBezTo>
                    <a:pt x="242" y="31"/>
                    <a:pt x="242" y="31"/>
                    <a:pt x="242" y="31"/>
                  </a:cubicBezTo>
                  <a:cubicBezTo>
                    <a:pt x="243" y="30"/>
                    <a:pt x="244" y="30"/>
                    <a:pt x="245" y="30"/>
                  </a:cubicBezTo>
                  <a:close/>
                  <a:moveTo>
                    <a:pt x="279" y="73"/>
                  </a:moveTo>
                  <a:cubicBezTo>
                    <a:pt x="279" y="102"/>
                    <a:pt x="279" y="102"/>
                    <a:pt x="279" y="102"/>
                  </a:cubicBezTo>
                  <a:cubicBezTo>
                    <a:pt x="242" y="102"/>
                    <a:pt x="242" y="102"/>
                    <a:pt x="242" y="102"/>
                  </a:cubicBezTo>
                  <a:cubicBezTo>
                    <a:pt x="242" y="73"/>
                    <a:pt x="242" y="73"/>
                    <a:pt x="242" y="73"/>
                  </a:cubicBezTo>
                  <a:cubicBezTo>
                    <a:pt x="279" y="73"/>
                    <a:pt x="279" y="73"/>
                    <a:pt x="279" y="73"/>
                  </a:cubicBezTo>
                  <a:close/>
                  <a:moveTo>
                    <a:pt x="279" y="173"/>
                  </a:moveTo>
                  <a:cubicBezTo>
                    <a:pt x="279" y="246"/>
                    <a:pt x="279" y="246"/>
                    <a:pt x="279" y="246"/>
                  </a:cubicBezTo>
                  <a:cubicBezTo>
                    <a:pt x="277" y="250"/>
                    <a:pt x="276" y="254"/>
                    <a:pt x="276" y="259"/>
                  </a:cubicBezTo>
                  <a:cubicBezTo>
                    <a:pt x="276" y="263"/>
                    <a:pt x="277" y="268"/>
                    <a:pt x="279" y="272"/>
                  </a:cubicBezTo>
                  <a:cubicBezTo>
                    <a:pt x="279" y="317"/>
                    <a:pt x="279" y="317"/>
                    <a:pt x="279" y="317"/>
                  </a:cubicBezTo>
                  <a:cubicBezTo>
                    <a:pt x="242" y="317"/>
                    <a:pt x="242" y="317"/>
                    <a:pt x="242" y="317"/>
                  </a:cubicBezTo>
                  <a:cubicBezTo>
                    <a:pt x="242" y="173"/>
                    <a:pt x="242" y="173"/>
                    <a:pt x="242" y="173"/>
                  </a:cubicBezTo>
                  <a:cubicBezTo>
                    <a:pt x="279" y="173"/>
                    <a:pt x="279" y="173"/>
                    <a:pt x="279" y="173"/>
                  </a:cubicBezTo>
                  <a:close/>
                  <a:moveTo>
                    <a:pt x="279" y="334"/>
                  </a:moveTo>
                  <a:cubicBezTo>
                    <a:pt x="279" y="369"/>
                    <a:pt x="279" y="369"/>
                    <a:pt x="279" y="369"/>
                  </a:cubicBezTo>
                  <a:cubicBezTo>
                    <a:pt x="277" y="366"/>
                    <a:pt x="276" y="363"/>
                    <a:pt x="276" y="359"/>
                  </a:cubicBezTo>
                  <a:cubicBezTo>
                    <a:pt x="276" y="334"/>
                    <a:pt x="276" y="334"/>
                    <a:pt x="276" y="334"/>
                  </a:cubicBezTo>
                  <a:lnTo>
                    <a:pt x="279" y="334"/>
                  </a:lnTo>
                  <a:close/>
                  <a:moveTo>
                    <a:pt x="242" y="53"/>
                  </a:moveTo>
                  <a:cubicBezTo>
                    <a:pt x="237" y="52"/>
                    <a:pt x="233" y="47"/>
                    <a:pt x="233" y="42"/>
                  </a:cubicBezTo>
                  <a:cubicBezTo>
                    <a:pt x="233" y="37"/>
                    <a:pt x="237" y="32"/>
                    <a:pt x="242" y="31"/>
                  </a:cubicBezTo>
                  <a:cubicBezTo>
                    <a:pt x="242" y="5"/>
                    <a:pt x="242" y="5"/>
                    <a:pt x="242" y="5"/>
                  </a:cubicBezTo>
                  <a:cubicBezTo>
                    <a:pt x="225" y="2"/>
                    <a:pt x="207" y="0"/>
                    <a:pt x="188" y="0"/>
                  </a:cubicBezTo>
                  <a:cubicBezTo>
                    <a:pt x="186" y="0"/>
                    <a:pt x="186" y="0"/>
                    <a:pt x="186" y="0"/>
                  </a:cubicBezTo>
                  <a:cubicBezTo>
                    <a:pt x="186" y="64"/>
                    <a:pt x="186" y="64"/>
                    <a:pt x="186" y="64"/>
                  </a:cubicBezTo>
                  <a:cubicBezTo>
                    <a:pt x="242" y="64"/>
                    <a:pt x="242" y="64"/>
                    <a:pt x="242" y="64"/>
                  </a:cubicBezTo>
                  <a:cubicBezTo>
                    <a:pt x="242" y="53"/>
                    <a:pt x="242" y="53"/>
                    <a:pt x="242" y="53"/>
                  </a:cubicBezTo>
                  <a:close/>
                  <a:moveTo>
                    <a:pt x="242" y="73"/>
                  </a:moveTo>
                  <a:cubicBezTo>
                    <a:pt x="242" y="102"/>
                    <a:pt x="242" y="102"/>
                    <a:pt x="242" y="102"/>
                  </a:cubicBezTo>
                  <a:cubicBezTo>
                    <a:pt x="194" y="102"/>
                    <a:pt x="194" y="102"/>
                    <a:pt x="194" y="102"/>
                  </a:cubicBezTo>
                  <a:cubicBezTo>
                    <a:pt x="194" y="173"/>
                    <a:pt x="194" y="173"/>
                    <a:pt x="194" y="173"/>
                  </a:cubicBezTo>
                  <a:cubicBezTo>
                    <a:pt x="242" y="173"/>
                    <a:pt x="242" y="173"/>
                    <a:pt x="242" y="173"/>
                  </a:cubicBezTo>
                  <a:cubicBezTo>
                    <a:pt x="242" y="317"/>
                    <a:pt x="242" y="317"/>
                    <a:pt x="242" y="317"/>
                  </a:cubicBezTo>
                  <a:cubicBezTo>
                    <a:pt x="186" y="317"/>
                    <a:pt x="186" y="317"/>
                    <a:pt x="186" y="317"/>
                  </a:cubicBezTo>
                  <a:cubicBezTo>
                    <a:pt x="186" y="286"/>
                    <a:pt x="186" y="286"/>
                    <a:pt x="186" y="286"/>
                  </a:cubicBezTo>
                  <a:cubicBezTo>
                    <a:pt x="240" y="286"/>
                    <a:pt x="240" y="286"/>
                    <a:pt x="240" y="286"/>
                  </a:cubicBezTo>
                  <a:cubicBezTo>
                    <a:pt x="240" y="269"/>
                    <a:pt x="240" y="269"/>
                    <a:pt x="240" y="269"/>
                  </a:cubicBezTo>
                  <a:cubicBezTo>
                    <a:pt x="186" y="269"/>
                    <a:pt x="186" y="269"/>
                    <a:pt x="186" y="269"/>
                  </a:cubicBezTo>
                  <a:cubicBezTo>
                    <a:pt x="186" y="258"/>
                    <a:pt x="186" y="258"/>
                    <a:pt x="186" y="258"/>
                  </a:cubicBezTo>
                  <a:cubicBezTo>
                    <a:pt x="240" y="258"/>
                    <a:pt x="240" y="258"/>
                    <a:pt x="240" y="258"/>
                  </a:cubicBezTo>
                  <a:cubicBezTo>
                    <a:pt x="240" y="241"/>
                    <a:pt x="240" y="241"/>
                    <a:pt x="240" y="241"/>
                  </a:cubicBezTo>
                  <a:cubicBezTo>
                    <a:pt x="186" y="241"/>
                    <a:pt x="186" y="241"/>
                    <a:pt x="186" y="241"/>
                  </a:cubicBezTo>
                  <a:cubicBezTo>
                    <a:pt x="186" y="229"/>
                    <a:pt x="186" y="229"/>
                    <a:pt x="186" y="229"/>
                  </a:cubicBezTo>
                  <a:cubicBezTo>
                    <a:pt x="240" y="229"/>
                    <a:pt x="240" y="229"/>
                    <a:pt x="240" y="229"/>
                  </a:cubicBezTo>
                  <a:cubicBezTo>
                    <a:pt x="240" y="213"/>
                    <a:pt x="240" y="213"/>
                    <a:pt x="240" y="213"/>
                  </a:cubicBezTo>
                  <a:cubicBezTo>
                    <a:pt x="186" y="213"/>
                    <a:pt x="186" y="213"/>
                    <a:pt x="186" y="213"/>
                  </a:cubicBezTo>
                  <a:cubicBezTo>
                    <a:pt x="186" y="73"/>
                    <a:pt x="186" y="73"/>
                    <a:pt x="186" y="73"/>
                  </a:cubicBezTo>
                  <a:lnTo>
                    <a:pt x="242" y="73"/>
                  </a:lnTo>
                  <a:close/>
                  <a:moveTo>
                    <a:pt x="186" y="0"/>
                  </a:moveTo>
                  <a:cubicBezTo>
                    <a:pt x="186" y="64"/>
                    <a:pt x="186" y="64"/>
                    <a:pt x="186" y="64"/>
                  </a:cubicBezTo>
                  <a:cubicBezTo>
                    <a:pt x="134" y="64"/>
                    <a:pt x="134" y="64"/>
                    <a:pt x="134" y="64"/>
                  </a:cubicBezTo>
                  <a:cubicBezTo>
                    <a:pt x="134" y="53"/>
                    <a:pt x="134" y="53"/>
                    <a:pt x="134" y="53"/>
                  </a:cubicBezTo>
                  <a:cubicBezTo>
                    <a:pt x="138" y="52"/>
                    <a:pt x="142" y="47"/>
                    <a:pt x="142" y="42"/>
                  </a:cubicBezTo>
                  <a:cubicBezTo>
                    <a:pt x="142" y="37"/>
                    <a:pt x="138" y="32"/>
                    <a:pt x="134" y="31"/>
                  </a:cubicBezTo>
                  <a:cubicBezTo>
                    <a:pt x="134" y="5"/>
                    <a:pt x="134" y="5"/>
                    <a:pt x="134" y="5"/>
                  </a:cubicBezTo>
                  <a:cubicBezTo>
                    <a:pt x="150" y="2"/>
                    <a:pt x="168" y="1"/>
                    <a:pt x="186" y="0"/>
                  </a:cubicBezTo>
                  <a:close/>
                  <a:moveTo>
                    <a:pt x="186" y="73"/>
                  </a:moveTo>
                  <a:cubicBezTo>
                    <a:pt x="186" y="213"/>
                    <a:pt x="186" y="213"/>
                    <a:pt x="186" y="213"/>
                  </a:cubicBezTo>
                  <a:cubicBezTo>
                    <a:pt x="134" y="213"/>
                    <a:pt x="134" y="213"/>
                    <a:pt x="134" y="213"/>
                  </a:cubicBezTo>
                  <a:cubicBezTo>
                    <a:pt x="134" y="173"/>
                    <a:pt x="134" y="173"/>
                    <a:pt x="134" y="173"/>
                  </a:cubicBezTo>
                  <a:cubicBezTo>
                    <a:pt x="181" y="173"/>
                    <a:pt x="181" y="173"/>
                    <a:pt x="181" y="173"/>
                  </a:cubicBezTo>
                  <a:cubicBezTo>
                    <a:pt x="181" y="102"/>
                    <a:pt x="181" y="102"/>
                    <a:pt x="181" y="102"/>
                  </a:cubicBezTo>
                  <a:cubicBezTo>
                    <a:pt x="134" y="102"/>
                    <a:pt x="134" y="102"/>
                    <a:pt x="134" y="102"/>
                  </a:cubicBezTo>
                  <a:cubicBezTo>
                    <a:pt x="134" y="73"/>
                    <a:pt x="134" y="73"/>
                    <a:pt x="134" y="73"/>
                  </a:cubicBezTo>
                  <a:cubicBezTo>
                    <a:pt x="186" y="73"/>
                    <a:pt x="186" y="73"/>
                    <a:pt x="186" y="73"/>
                  </a:cubicBezTo>
                  <a:close/>
                  <a:moveTo>
                    <a:pt x="186" y="229"/>
                  </a:moveTo>
                  <a:cubicBezTo>
                    <a:pt x="186" y="241"/>
                    <a:pt x="186" y="241"/>
                    <a:pt x="186" y="241"/>
                  </a:cubicBezTo>
                  <a:cubicBezTo>
                    <a:pt x="134" y="241"/>
                    <a:pt x="134" y="241"/>
                    <a:pt x="134" y="241"/>
                  </a:cubicBezTo>
                  <a:cubicBezTo>
                    <a:pt x="134" y="229"/>
                    <a:pt x="134" y="229"/>
                    <a:pt x="134" y="229"/>
                  </a:cubicBezTo>
                  <a:cubicBezTo>
                    <a:pt x="186" y="229"/>
                    <a:pt x="186" y="229"/>
                    <a:pt x="186" y="229"/>
                  </a:cubicBezTo>
                  <a:close/>
                  <a:moveTo>
                    <a:pt x="186" y="258"/>
                  </a:moveTo>
                  <a:cubicBezTo>
                    <a:pt x="186" y="269"/>
                    <a:pt x="186" y="269"/>
                    <a:pt x="186" y="269"/>
                  </a:cubicBezTo>
                  <a:cubicBezTo>
                    <a:pt x="134" y="269"/>
                    <a:pt x="134" y="269"/>
                    <a:pt x="134" y="269"/>
                  </a:cubicBezTo>
                  <a:cubicBezTo>
                    <a:pt x="134" y="258"/>
                    <a:pt x="134" y="258"/>
                    <a:pt x="134" y="258"/>
                  </a:cubicBezTo>
                  <a:cubicBezTo>
                    <a:pt x="186" y="258"/>
                    <a:pt x="186" y="258"/>
                    <a:pt x="186" y="258"/>
                  </a:cubicBezTo>
                  <a:close/>
                  <a:moveTo>
                    <a:pt x="186" y="286"/>
                  </a:moveTo>
                  <a:cubicBezTo>
                    <a:pt x="186" y="317"/>
                    <a:pt x="186" y="317"/>
                    <a:pt x="186" y="317"/>
                  </a:cubicBezTo>
                  <a:cubicBezTo>
                    <a:pt x="134" y="317"/>
                    <a:pt x="134" y="317"/>
                    <a:pt x="134" y="317"/>
                  </a:cubicBezTo>
                  <a:cubicBezTo>
                    <a:pt x="134" y="286"/>
                    <a:pt x="134" y="286"/>
                    <a:pt x="134" y="286"/>
                  </a:cubicBezTo>
                  <a:lnTo>
                    <a:pt x="186" y="286"/>
                  </a:lnTo>
                  <a:close/>
                  <a:moveTo>
                    <a:pt x="134" y="5"/>
                  </a:moveTo>
                  <a:cubicBezTo>
                    <a:pt x="134" y="31"/>
                    <a:pt x="134" y="31"/>
                    <a:pt x="134" y="31"/>
                  </a:cubicBezTo>
                  <a:cubicBezTo>
                    <a:pt x="133" y="30"/>
                    <a:pt x="131" y="30"/>
                    <a:pt x="130" y="30"/>
                  </a:cubicBezTo>
                  <a:cubicBezTo>
                    <a:pt x="124" y="30"/>
                    <a:pt x="118" y="35"/>
                    <a:pt x="118" y="42"/>
                  </a:cubicBezTo>
                  <a:cubicBezTo>
                    <a:pt x="118" y="48"/>
                    <a:pt x="124" y="54"/>
                    <a:pt x="130" y="54"/>
                  </a:cubicBezTo>
                  <a:cubicBezTo>
                    <a:pt x="131" y="54"/>
                    <a:pt x="133" y="54"/>
                    <a:pt x="134" y="53"/>
                  </a:cubicBezTo>
                  <a:cubicBezTo>
                    <a:pt x="134" y="64"/>
                    <a:pt x="134" y="64"/>
                    <a:pt x="134" y="64"/>
                  </a:cubicBezTo>
                  <a:cubicBezTo>
                    <a:pt x="96" y="64"/>
                    <a:pt x="96" y="64"/>
                    <a:pt x="96" y="64"/>
                  </a:cubicBezTo>
                  <a:cubicBezTo>
                    <a:pt x="96" y="54"/>
                    <a:pt x="96" y="54"/>
                    <a:pt x="96" y="54"/>
                  </a:cubicBezTo>
                  <a:cubicBezTo>
                    <a:pt x="102" y="54"/>
                    <a:pt x="108" y="48"/>
                    <a:pt x="108" y="42"/>
                  </a:cubicBezTo>
                  <a:cubicBezTo>
                    <a:pt x="108" y="35"/>
                    <a:pt x="102" y="30"/>
                    <a:pt x="96" y="30"/>
                  </a:cubicBezTo>
                  <a:cubicBezTo>
                    <a:pt x="96" y="14"/>
                    <a:pt x="96" y="14"/>
                    <a:pt x="96" y="14"/>
                  </a:cubicBezTo>
                  <a:cubicBezTo>
                    <a:pt x="107" y="10"/>
                    <a:pt x="120" y="7"/>
                    <a:pt x="134" y="5"/>
                  </a:cubicBezTo>
                  <a:close/>
                  <a:moveTo>
                    <a:pt x="134" y="73"/>
                  </a:moveTo>
                  <a:cubicBezTo>
                    <a:pt x="134" y="102"/>
                    <a:pt x="134" y="102"/>
                    <a:pt x="134" y="102"/>
                  </a:cubicBezTo>
                  <a:cubicBezTo>
                    <a:pt x="96" y="102"/>
                    <a:pt x="96" y="102"/>
                    <a:pt x="96" y="102"/>
                  </a:cubicBezTo>
                  <a:cubicBezTo>
                    <a:pt x="96" y="73"/>
                    <a:pt x="96" y="73"/>
                    <a:pt x="96" y="73"/>
                  </a:cubicBezTo>
                  <a:cubicBezTo>
                    <a:pt x="134" y="73"/>
                    <a:pt x="134" y="73"/>
                    <a:pt x="134" y="73"/>
                  </a:cubicBezTo>
                  <a:close/>
                  <a:moveTo>
                    <a:pt x="134" y="173"/>
                  </a:moveTo>
                  <a:cubicBezTo>
                    <a:pt x="134" y="213"/>
                    <a:pt x="134" y="213"/>
                    <a:pt x="134" y="213"/>
                  </a:cubicBezTo>
                  <a:cubicBezTo>
                    <a:pt x="132" y="213"/>
                    <a:pt x="132" y="213"/>
                    <a:pt x="132" y="213"/>
                  </a:cubicBezTo>
                  <a:cubicBezTo>
                    <a:pt x="132" y="229"/>
                    <a:pt x="132" y="229"/>
                    <a:pt x="132" y="229"/>
                  </a:cubicBezTo>
                  <a:cubicBezTo>
                    <a:pt x="134" y="229"/>
                    <a:pt x="134" y="229"/>
                    <a:pt x="134" y="229"/>
                  </a:cubicBezTo>
                  <a:cubicBezTo>
                    <a:pt x="134" y="241"/>
                    <a:pt x="134" y="241"/>
                    <a:pt x="134" y="241"/>
                  </a:cubicBezTo>
                  <a:cubicBezTo>
                    <a:pt x="132" y="241"/>
                    <a:pt x="132" y="241"/>
                    <a:pt x="132" y="241"/>
                  </a:cubicBezTo>
                  <a:cubicBezTo>
                    <a:pt x="132" y="258"/>
                    <a:pt x="132" y="258"/>
                    <a:pt x="132" y="258"/>
                  </a:cubicBezTo>
                  <a:cubicBezTo>
                    <a:pt x="134" y="258"/>
                    <a:pt x="134" y="258"/>
                    <a:pt x="134" y="258"/>
                  </a:cubicBezTo>
                  <a:cubicBezTo>
                    <a:pt x="134" y="269"/>
                    <a:pt x="134" y="269"/>
                    <a:pt x="134" y="269"/>
                  </a:cubicBezTo>
                  <a:cubicBezTo>
                    <a:pt x="132" y="269"/>
                    <a:pt x="132" y="269"/>
                    <a:pt x="132" y="269"/>
                  </a:cubicBezTo>
                  <a:cubicBezTo>
                    <a:pt x="132" y="286"/>
                    <a:pt x="132" y="286"/>
                    <a:pt x="132" y="286"/>
                  </a:cubicBezTo>
                  <a:cubicBezTo>
                    <a:pt x="134" y="286"/>
                    <a:pt x="134" y="286"/>
                    <a:pt x="134" y="286"/>
                  </a:cubicBezTo>
                  <a:cubicBezTo>
                    <a:pt x="134" y="317"/>
                    <a:pt x="134" y="317"/>
                    <a:pt x="134" y="317"/>
                  </a:cubicBezTo>
                  <a:cubicBezTo>
                    <a:pt x="96" y="317"/>
                    <a:pt x="96" y="317"/>
                    <a:pt x="96" y="317"/>
                  </a:cubicBezTo>
                  <a:cubicBezTo>
                    <a:pt x="96" y="272"/>
                    <a:pt x="96" y="272"/>
                    <a:pt x="96" y="272"/>
                  </a:cubicBezTo>
                  <a:cubicBezTo>
                    <a:pt x="98" y="268"/>
                    <a:pt x="99" y="264"/>
                    <a:pt x="99" y="259"/>
                  </a:cubicBezTo>
                  <a:cubicBezTo>
                    <a:pt x="99" y="254"/>
                    <a:pt x="98" y="250"/>
                    <a:pt x="96" y="246"/>
                  </a:cubicBezTo>
                  <a:cubicBezTo>
                    <a:pt x="96" y="173"/>
                    <a:pt x="96" y="173"/>
                    <a:pt x="96" y="173"/>
                  </a:cubicBezTo>
                  <a:cubicBezTo>
                    <a:pt x="134" y="173"/>
                    <a:pt x="134" y="173"/>
                    <a:pt x="134" y="173"/>
                  </a:cubicBezTo>
                  <a:close/>
                  <a:moveTo>
                    <a:pt x="96" y="369"/>
                  </a:moveTo>
                  <a:cubicBezTo>
                    <a:pt x="96" y="334"/>
                    <a:pt x="96" y="334"/>
                    <a:pt x="96" y="334"/>
                  </a:cubicBezTo>
                  <a:cubicBezTo>
                    <a:pt x="99" y="334"/>
                    <a:pt x="99" y="334"/>
                    <a:pt x="99" y="334"/>
                  </a:cubicBezTo>
                  <a:cubicBezTo>
                    <a:pt x="99" y="359"/>
                    <a:pt x="99" y="359"/>
                    <a:pt x="99" y="359"/>
                  </a:cubicBezTo>
                  <a:cubicBezTo>
                    <a:pt x="99" y="363"/>
                    <a:pt x="98" y="366"/>
                    <a:pt x="96" y="369"/>
                  </a:cubicBezTo>
                  <a:close/>
                  <a:moveTo>
                    <a:pt x="96" y="14"/>
                  </a:moveTo>
                  <a:cubicBezTo>
                    <a:pt x="96" y="30"/>
                    <a:pt x="96" y="30"/>
                    <a:pt x="96" y="30"/>
                  </a:cubicBezTo>
                  <a:cubicBezTo>
                    <a:pt x="89" y="30"/>
                    <a:pt x="84" y="35"/>
                    <a:pt x="84" y="42"/>
                  </a:cubicBezTo>
                  <a:cubicBezTo>
                    <a:pt x="84" y="48"/>
                    <a:pt x="89" y="54"/>
                    <a:pt x="96" y="54"/>
                  </a:cubicBezTo>
                  <a:cubicBezTo>
                    <a:pt x="96" y="64"/>
                    <a:pt x="96" y="64"/>
                    <a:pt x="96" y="64"/>
                  </a:cubicBezTo>
                  <a:cubicBezTo>
                    <a:pt x="75" y="64"/>
                    <a:pt x="75" y="64"/>
                    <a:pt x="75" y="64"/>
                  </a:cubicBezTo>
                  <a:cubicBezTo>
                    <a:pt x="75" y="22"/>
                    <a:pt x="75" y="22"/>
                    <a:pt x="75" y="22"/>
                  </a:cubicBezTo>
                  <a:cubicBezTo>
                    <a:pt x="81" y="19"/>
                    <a:pt x="88" y="16"/>
                    <a:pt x="96" y="14"/>
                  </a:cubicBezTo>
                  <a:close/>
                  <a:moveTo>
                    <a:pt x="96" y="73"/>
                  </a:moveTo>
                  <a:cubicBezTo>
                    <a:pt x="96" y="102"/>
                    <a:pt x="96" y="102"/>
                    <a:pt x="96" y="102"/>
                  </a:cubicBezTo>
                  <a:cubicBezTo>
                    <a:pt x="86" y="102"/>
                    <a:pt x="86" y="102"/>
                    <a:pt x="86" y="102"/>
                  </a:cubicBezTo>
                  <a:cubicBezTo>
                    <a:pt x="86" y="173"/>
                    <a:pt x="86" y="173"/>
                    <a:pt x="86" y="173"/>
                  </a:cubicBezTo>
                  <a:cubicBezTo>
                    <a:pt x="96" y="173"/>
                    <a:pt x="96" y="173"/>
                    <a:pt x="96" y="173"/>
                  </a:cubicBezTo>
                  <a:cubicBezTo>
                    <a:pt x="96" y="246"/>
                    <a:pt x="96" y="246"/>
                    <a:pt x="96" y="246"/>
                  </a:cubicBezTo>
                  <a:cubicBezTo>
                    <a:pt x="91" y="239"/>
                    <a:pt x="84" y="234"/>
                    <a:pt x="75" y="234"/>
                  </a:cubicBezTo>
                  <a:cubicBezTo>
                    <a:pt x="75" y="73"/>
                    <a:pt x="75" y="73"/>
                    <a:pt x="75" y="73"/>
                  </a:cubicBezTo>
                  <a:cubicBezTo>
                    <a:pt x="96" y="73"/>
                    <a:pt x="96" y="73"/>
                    <a:pt x="96" y="73"/>
                  </a:cubicBezTo>
                  <a:close/>
                  <a:moveTo>
                    <a:pt x="96" y="272"/>
                  </a:moveTo>
                  <a:cubicBezTo>
                    <a:pt x="96" y="317"/>
                    <a:pt x="96" y="317"/>
                    <a:pt x="96" y="317"/>
                  </a:cubicBezTo>
                  <a:cubicBezTo>
                    <a:pt x="75" y="317"/>
                    <a:pt x="75" y="317"/>
                    <a:pt x="75" y="317"/>
                  </a:cubicBezTo>
                  <a:cubicBezTo>
                    <a:pt x="75" y="284"/>
                    <a:pt x="75" y="284"/>
                    <a:pt x="75" y="284"/>
                  </a:cubicBezTo>
                  <a:cubicBezTo>
                    <a:pt x="84" y="284"/>
                    <a:pt x="91" y="279"/>
                    <a:pt x="96" y="272"/>
                  </a:cubicBezTo>
                  <a:close/>
                  <a:moveTo>
                    <a:pt x="96" y="334"/>
                  </a:moveTo>
                  <a:cubicBezTo>
                    <a:pt x="96" y="369"/>
                    <a:pt x="96" y="369"/>
                    <a:pt x="96" y="369"/>
                  </a:cubicBezTo>
                  <a:cubicBezTo>
                    <a:pt x="92" y="375"/>
                    <a:pt x="87" y="378"/>
                    <a:pt x="80" y="378"/>
                  </a:cubicBezTo>
                  <a:cubicBezTo>
                    <a:pt x="75" y="378"/>
                    <a:pt x="75" y="378"/>
                    <a:pt x="75" y="378"/>
                  </a:cubicBezTo>
                  <a:cubicBezTo>
                    <a:pt x="75" y="334"/>
                    <a:pt x="75" y="334"/>
                    <a:pt x="75" y="334"/>
                  </a:cubicBezTo>
                  <a:lnTo>
                    <a:pt x="96" y="334"/>
                  </a:lnTo>
                  <a:close/>
                  <a:moveTo>
                    <a:pt x="75" y="22"/>
                  </a:moveTo>
                  <a:cubicBezTo>
                    <a:pt x="75" y="64"/>
                    <a:pt x="75" y="64"/>
                    <a:pt x="75" y="64"/>
                  </a:cubicBezTo>
                  <a:cubicBezTo>
                    <a:pt x="38" y="64"/>
                    <a:pt x="38" y="64"/>
                    <a:pt x="38" y="64"/>
                  </a:cubicBezTo>
                  <a:cubicBezTo>
                    <a:pt x="38" y="48"/>
                    <a:pt x="52" y="33"/>
                    <a:pt x="75" y="22"/>
                  </a:cubicBezTo>
                  <a:close/>
                  <a:moveTo>
                    <a:pt x="75" y="73"/>
                  </a:moveTo>
                  <a:cubicBezTo>
                    <a:pt x="75" y="234"/>
                    <a:pt x="75" y="234"/>
                    <a:pt x="75" y="234"/>
                  </a:cubicBezTo>
                  <a:cubicBezTo>
                    <a:pt x="61" y="234"/>
                    <a:pt x="50" y="245"/>
                    <a:pt x="50" y="259"/>
                  </a:cubicBezTo>
                  <a:cubicBezTo>
                    <a:pt x="50" y="272"/>
                    <a:pt x="61" y="284"/>
                    <a:pt x="75" y="284"/>
                  </a:cubicBezTo>
                  <a:cubicBezTo>
                    <a:pt x="75" y="317"/>
                    <a:pt x="75" y="317"/>
                    <a:pt x="75" y="317"/>
                  </a:cubicBezTo>
                  <a:cubicBezTo>
                    <a:pt x="18" y="317"/>
                    <a:pt x="18" y="317"/>
                    <a:pt x="18" y="317"/>
                  </a:cubicBezTo>
                  <a:cubicBezTo>
                    <a:pt x="18" y="222"/>
                    <a:pt x="18" y="222"/>
                    <a:pt x="18" y="222"/>
                  </a:cubicBezTo>
                  <a:cubicBezTo>
                    <a:pt x="22" y="216"/>
                    <a:pt x="30" y="211"/>
                    <a:pt x="38" y="211"/>
                  </a:cubicBezTo>
                  <a:cubicBezTo>
                    <a:pt x="38" y="73"/>
                    <a:pt x="38" y="73"/>
                    <a:pt x="38" y="73"/>
                  </a:cubicBezTo>
                  <a:cubicBezTo>
                    <a:pt x="75" y="73"/>
                    <a:pt x="75" y="73"/>
                    <a:pt x="75" y="73"/>
                  </a:cubicBezTo>
                  <a:close/>
                  <a:moveTo>
                    <a:pt x="75" y="334"/>
                  </a:moveTo>
                  <a:cubicBezTo>
                    <a:pt x="75" y="378"/>
                    <a:pt x="75" y="378"/>
                    <a:pt x="75" y="378"/>
                  </a:cubicBezTo>
                  <a:cubicBezTo>
                    <a:pt x="69" y="378"/>
                    <a:pt x="69" y="378"/>
                    <a:pt x="69" y="378"/>
                  </a:cubicBezTo>
                  <a:cubicBezTo>
                    <a:pt x="59" y="378"/>
                    <a:pt x="50" y="369"/>
                    <a:pt x="50" y="359"/>
                  </a:cubicBezTo>
                  <a:cubicBezTo>
                    <a:pt x="50" y="334"/>
                    <a:pt x="50" y="334"/>
                    <a:pt x="50" y="334"/>
                  </a:cubicBezTo>
                  <a:cubicBezTo>
                    <a:pt x="75" y="334"/>
                    <a:pt x="75" y="334"/>
                    <a:pt x="75" y="334"/>
                  </a:cubicBezTo>
                  <a:close/>
                  <a:moveTo>
                    <a:pt x="18" y="164"/>
                  </a:moveTo>
                  <a:cubicBezTo>
                    <a:pt x="20" y="164"/>
                    <a:pt x="22" y="162"/>
                    <a:pt x="22" y="159"/>
                  </a:cubicBezTo>
                  <a:cubicBezTo>
                    <a:pt x="22" y="110"/>
                    <a:pt x="22" y="110"/>
                    <a:pt x="22" y="110"/>
                  </a:cubicBezTo>
                  <a:cubicBezTo>
                    <a:pt x="22" y="107"/>
                    <a:pt x="20" y="104"/>
                    <a:pt x="18" y="102"/>
                  </a:cubicBezTo>
                  <a:lnTo>
                    <a:pt x="18" y="164"/>
                  </a:lnTo>
                  <a:close/>
                  <a:moveTo>
                    <a:pt x="18" y="102"/>
                  </a:moveTo>
                  <a:cubicBezTo>
                    <a:pt x="18" y="164"/>
                    <a:pt x="18" y="164"/>
                    <a:pt x="18" y="164"/>
                  </a:cubicBezTo>
                  <a:cubicBezTo>
                    <a:pt x="17" y="164"/>
                    <a:pt x="16" y="164"/>
                    <a:pt x="16" y="164"/>
                  </a:cubicBezTo>
                  <a:cubicBezTo>
                    <a:pt x="6" y="160"/>
                    <a:pt x="6" y="160"/>
                    <a:pt x="6" y="160"/>
                  </a:cubicBezTo>
                  <a:cubicBezTo>
                    <a:pt x="3" y="159"/>
                    <a:pt x="0" y="154"/>
                    <a:pt x="0" y="151"/>
                  </a:cubicBezTo>
                  <a:cubicBezTo>
                    <a:pt x="0" y="101"/>
                    <a:pt x="0" y="101"/>
                    <a:pt x="0" y="101"/>
                  </a:cubicBezTo>
                  <a:cubicBezTo>
                    <a:pt x="0" y="98"/>
                    <a:pt x="3" y="96"/>
                    <a:pt x="6" y="97"/>
                  </a:cubicBezTo>
                  <a:cubicBezTo>
                    <a:pt x="16" y="101"/>
                    <a:pt x="16" y="101"/>
                    <a:pt x="16" y="101"/>
                  </a:cubicBezTo>
                  <a:cubicBezTo>
                    <a:pt x="16" y="101"/>
                    <a:pt x="17" y="101"/>
                    <a:pt x="18" y="102"/>
                  </a:cubicBezTo>
                  <a:close/>
                  <a:moveTo>
                    <a:pt x="18" y="222"/>
                  </a:moveTo>
                  <a:cubicBezTo>
                    <a:pt x="18" y="317"/>
                    <a:pt x="18" y="317"/>
                    <a:pt x="18" y="317"/>
                  </a:cubicBezTo>
                  <a:cubicBezTo>
                    <a:pt x="13" y="317"/>
                    <a:pt x="13" y="317"/>
                    <a:pt x="13" y="317"/>
                  </a:cubicBezTo>
                  <a:cubicBezTo>
                    <a:pt x="13" y="236"/>
                    <a:pt x="13" y="236"/>
                    <a:pt x="13" y="236"/>
                  </a:cubicBezTo>
                  <a:cubicBezTo>
                    <a:pt x="13" y="231"/>
                    <a:pt x="15" y="226"/>
                    <a:pt x="18" y="22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49"/>
            <p:cNvSpPr/>
            <p:nvPr/>
          </p:nvSpPr>
          <p:spPr bwMode="auto">
            <a:xfrm>
              <a:off x="5516563" y="1931988"/>
              <a:ext cx="269875" cy="203200"/>
            </a:xfrm>
            <a:custGeom>
              <a:avLst/>
              <a:gdLst>
                <a:gd name="T0" fmla="*/ 98 w 141"/>
                <a:gd name="T1" fmla="*/ 0 h 106"/>
                <a:gd name="T2" fmla="*/ 70 w 141"/>
                <a:gd name="T3" fmla="*/ 10 h 106"/>
                <a:gd name="T4" fmla="*/ 42 w 141"/>
                <a:gd name="T5" fmla="*/ 0 h 106"/>
                <a:gd name="T6" fmla="*/ 0 w 141"/>
                <a:gd name="T7" fmla="*/ 41 h 106"/>
                <a:gd name="T8" fmla="*/ 72 w 141"/>
                <a:gd name="T9" fmla="*/ 106 h 106"/>
                <a:gd name="T10" fmla="*/ 141 w 141"/>
                <a:gd name="T11" fmla="*/ 41 h 106"/>
                <a:gd name="T12" fmla="*/ 98 w 141"/>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141" h="106">
                  <a:moveTo>
                    <a:pt x="98" y="0"/>
                  </a:moveTo>
                  <a:cubicBezTo>
                    <a:pt x="87" y="0"/>
                    <a:pt x="78" y="4"/>
                    <a:pt x="70" y="10"/>
                  </a:cubicBezTo>
                  <a:cubicBezTo>
                    <a:pt x="63" y="4"/>
                    <a:pt x="53" y="0"/>
                    <a:pt x="42" y="0"/>
                  </a:cubicBezTo>
                  <a:cubicBezTo>
                    <a:pt x="19" y="0"/>
                    <a:pt x="0" y="18"/>
                    <a:pt x="0" y="41"/>
                  </a:cubicBezTo>
                  <a:cubicBezTo>
                    <a:pt x="0" y="66"/>
                    <a:pt x="21" y="106"/>
                    <a:pt x="72" y="106"/>
                  </a:cubicBezTo>
                  <a:cubicBezTo>
                    <a:pt x="125" y="106"/>
                    <a:pt x="141" y="64"/>
                    <a:pt x="141" y="41"/>
                  </a:cubicBezTo>
                  <a:cubicBezTo>
                    <a:pt x="141" y="18"/>
                    <a:pt x="122" y="0"/>
                    <a:pt x="98"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50"/>
            <p:cNvSpPr/>
            <p:nvPr/>
          </p:nvSpPr>
          <p:spPr bwMode="auto">
            <a:xfrm>
              <a:off x="5637213" y="1878013"/>
              <a:ext cx="73025" cy="93663"/>
            </a:xfrm>
            <a:custGeom>
              <a:avLst/>
              <a:gdLst>
                <a:gd name="T0" fmla="*/ 8 w 38"/>
                <a:gd name="T1" fmla="*/ 49 h 49"/>
                <a:gd name="T2" fmla="*/ 18 w 38"/>
                <a:gd name="T3" fmla="*/ 0 h 49"/>
                <a:gd name="T4" fmla="*/ 38 w 38"/>
                <a:gd name="T5" fmla="*/ 4 h 49"/>
                <a:gd name="T6" fmla="*/ 8 w 38"/>
                <a:gd name="T7" fmla="*/ 49 h 49"/>
              </a:gdLst>
              <a:ahLst/>
              <a:cxnLst>
                <a:cxn ang="0">
                  <a:pos x="T0" y="T1"/>
                </a:cxn>
                <a:cxn ang="0">
                  <a:pos x="T2" y="T3"/>
                </a:cxn>
                <a:cxn ang="0">
                  <a:pos x="T4" y="T5"/>
                </a:cxn>
                <a:cxn ang="0">
                  <a:pos x="T6" y="T7"/>
                </a:cxn>
              </a:cxnLst>
              <a:rect l="0" t="0" r="r" b="b"/>
              <a:pathLst>
                <a:path w="38" h="49">
                  <a:moveTo>
                    <a:pt x="8" y="49"/>
                  </a:moveTo>
                  <a:cubicBezTo>
                    <a:pt x="0" y="32"/>
                    <a:pt x="5" y="14"/>
                    <a:pt x="18" y="0"/>
                  </a:cubicBezTo>
                  <a:cubicBezTo>
                    <a:pt x="38" y="4"/>
                    <a:pt x="38" y="4"/>
                    <a:pt x="38" y="4"/>
                  </a:cubicBezTo>
                  <a:cubicBezTo>
                    <a:pt x="19" y="15"/>
                    <a:pt x="8" y="25"/>
                    <a:pt x="8" y="49"/>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51"/>
            <p:cNvSpPr/>
            <p:nvPr/>
          </p:nvSpPr>
          <p:spPr bwMode="auto">
            <a:xfrm>
              <a:off x="4384675" y="2451100"/>
              <a:ext cx="269875" cy="204788"/>
            </a:xfrm>
            <a:custGeom>
              <a:avLst/>
              <a:gdLst>
                <a:gd name="T0" fmla="*/ 99 w 141"/>
                <a:gd name="T1" fmla="*/ 0 h 107"/>
                <a:gd name="T2" fmla="*/ 70 w 141"/>
                <a:gd name="T3" fmla="*/ 11 h 107"/>
                <a:gd name="T4" fmla="*/ 42 w 141"/>
                <a:gd name="T5" fmla="*/ 0 h 107"/>
                <a:gd name="T6" fmla="*/ 0 w 141"/>
                <a:gd name="T7" fmla="*/ 41 h 107"/>
                <a:gd name="T8" fmla="*/ 73 w 141"/>
                <a:gd name="T9" fmla="*/ 107 h 107"/>
                <a:gd name="T10" fmla="*/ 141 w 141"/>
                <a:gd name="T11" fmla="*/ 41 h 107"/>
                <a:gd name="T12" fmla="*/ 99 w 141"/>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141" h="107">
                  <a:moveTo>
                    <a:pt x="99" y="0"/>
                  </a:moveTo>
                  <a:cubicBezTo>
                    <a:pt x="88" y="0"/>
                    <a:pt x="78" y="4"/>
                    <a:pt x="70" y="11"/>
                  </a:cubicBezTo>
                  <a:cubicBezTo>
                    <a:pt x="63" y="4"/>
                    <a:pt x="53" y="0"/>
                    <a:pt x="42" y="0"/>
                  </a:cubicBezTo>
                  <a:cubicBezTo>
                    <a:pt x="19" y="0"/>
                    <a:pt x="0" y="19"/>
                    <a:pt x="0" y="41"/>
                  </a:cubicBezTo>
                  <a:cubicBezTo>
                    <a:pt x="0" y="67"/>
                    <a:pt x="21" y="107"/>
                    <a:pt x="73" y="107"/>
                  </a:cubicBezTo>
                  <a:cubicBezTo>
                    <a:pt x="125" y="107"/>
                    <a:pt x="141" y="65"/>
                    <a:pt x="141" y="41"/>
                  </a:cubicBezTo>
                  <a:cubicBezTo>
                    <a:pt x="141" y="19"/>
                    <a:pt x="122" y="0"/>
                    <a:pt x="9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52"/>
            <p:cNvSpPr/>
            <p:nvPr/>
          </p:nvSpPr>
          <p:spPr bwMode="auto">
            <a:xfrm>
              <a:off x="4505325" y="2398713"/>
              <a:ext cx="73025" cy="93663"/>
            </a:xfrm>
            <a:custGeom>
              <a:avLst/>
              <a:gdLst>
                <a:gd name="T0" fmla="*/ 8 w 38"/>
                <a:gd name="T1" fmla="*/ 49 h 49"/>
                <a:gd name="T2" fmla="*/ 18 w 38"/>
                <a:gd name="T3" fmla="*/ 0 h 49"/>
                <a:gd name="T4" fmla="*/ 38 w 38"/>
                <a:gd name="T5" fmla="*/ 4 h 49"/>
                <a:gd name="T6" fmla="*/ 8 w 38"/>
                <a:gd name="T7" fmla="*/ 49 h 49"/>
              </a:gdLst>
              <a:ahLst/>
              <a:cxnLst>
                <a:cxn ang="0">
                  <a:pos x="T0" y="T1"/>
                </a:cxn>
                <a:cxn ang="0">
                  <a:pos x="T2" y="T3"/>
                </a:cxn>
                <a:cxn ang="0">
                  <a:pos x="T4" y="T5"/>
                </a:cxn>
                <a:cxn ang="0">
                  <a:pos x="T6" y="T7"/>
                </a:cxn>
              </a:cxnLst>
              <a:rect l="0" t="0" r="r" b="b"/>
              <a:pathLst>
                <a:path w="38" h="49">
                  <a:moveTo>
                    <a:pt x="8" y="49"/>
                  </a:moveTo>
                  <a:cubicBezTo>
                    <a:pt x="0" y="32"/>
                    <a:pt x="5" y="13"/>
                    <a:pt x="18" y="0"/>
                  </a:cubicBezTo>
                  <a:cubicBezTo>
                    <a:pt x="38" y="4"/>
                    <a:pt x="38" y="4"/>
                    <a:pt x="38" y="4"/>
                  </a:cubicBezTo>
                  <a:cubicBezTo>
                    <a:pt x="19" y="14"/>
                    <a:pt x="8" y="25"/>
                    <a:pt x="8" y="49"/>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53"/>
            <p:cNvSpPr>
              <a:spLocks noEditPoints="1"/>
            </p:cNvSpPr>
            <p:nvPr/>
          </p:nvSpPr>
          <p:spPr bwMode="auto">
            <a:xfrm>
              <a:off x="7394575" y="1543050"/>
              <a:ext cx="360363" cy="390525"/>
            </a:xfrm>
            <a:custGeom>
              <a:avLst/>
              <a:gdLst>
                <a:gd name="T0" fmla="*/ 146 w 188"/>
                <a:gd name="T1" fmla="*/ 94 h 204"/>
                <a:gd name="T2" fmla="*/ 141 w 188"/>
                <a:gd name="T3" fmla="*/ 116 h 204"/>
                <a:gd name="T4" fmla="*/ 141 w 188"/>
                <a:gd name="T5" fmla="*/ 136 h 204"/>
                <a:gd name="T6" fmla="*/ 144 w 188"/>
                <a:gd name="T7" fmla="*/ 137 h 204"/>
                <a:gd name="T8" fmla="*/ 160 w 188"/>
                <a:gd name="T9" fmla="*/ 160 h 204"/>
                <a:gd name="T10" fmla="*/ 141 w 188"/>
                <a:gd name="T11" fmla="*/ 147 h 204"/>
                <a:gd name="T12" fmla="*/ 141 w 188"/>
                <a:gd name="T13" fmla="*/ 40 h 204"/>
                <a:gd name="T14" fmla="*/ 160 w 188"/>
                <a:gd name="T15" fmla="*/ 28 h 204"/>
                <a:gd name="T16" fmla="*/ 144 w 188"/>
                <a:gd name="T17" fmla="*/ 51 h 204"/>
                <a:gd name="T18" fmla="*/ 141 w 188"/>
                <a:gd name="T19" fmla="*/ 52 h 204"/>
                <a:gd name="T20" fmla="*/ 183 w 188"/>
                <a:gd name="T21" fmla="*/ 89 h 204"/>
                <a:gd name="T22" fmla="*/ 155 w 188"/>
                <a:gd name="T23" fmla="*/ 94 h 204"/>
                <a:gd name="T24" fmla="*/ 183 w 188"/>
                <a:gd name="T25" fmla="*/ 99 h 204"/>
                <a:gd name="T26" fmla="*/ 183 w 188"/>
                <a:gd name="T27" fmla="*/ 89 h 204"/>
                <a:gd name="T28" fmla="*/ 97 w 188"/>
                <a:gd name="T29" fmla="*/ 204 h 204"/>
                <a:gd name="T30" fmla="*/ 123 w 188"/>
                <a:gd name="T31" fmla="*/ 137 h 204"/>
                <a:gd name="T32" fmla="*/ 141 w 188"/>
                <a:gd name="T33" fmla="*/ 72 h 204"/>
                <a:gd name="T34" fmla="*/ 94 w 188"/>
                <a:gd name="T35" fmla="*/ 53 h 204"/>
                <a:gd name="T36" fmla="*/ 135 w 188"/>
                <a:gd name="T37" fmla="*/ 94 h 204"/>
                <a:gd name="T38" fmla="*/ 115 w 188"/>
                <a:gd name="T39" fmla="*/ 129 h 204"/>
                <a:gd name="T40" fmla="*/ 112 w 188"/>
                <a:gd name="T41" fmla="*/ 157 h 204"/>
                <a:gd name="T42" fmla="*/ 94 w 188"/>
                <a:gd name="T43" fmla="*/ 204 h 204"/>
                <a:gd name="T44" fmla="*/ 141 w 188"/>
                <a:gd name="T45" fmla="*/ 52 h 204"/>
                <a:gd name="T46" fmla="*/ 137 w 188"/>
                <a:gd name="T47" fmla="*/ 44 h 204"/>
                <a:gd name="T48" fmla="*/ 141 w 188"/>
                <a:gd name="T49" fmla="*/ 136 h 204"/>
                <a:gd name="T50" fmla="*/ 137 w 188"/>
                <a:gd name="T51" fmla="*/ 144 h 204"/>
                <a:gd name="T52" fmla="*/ 141 w 188"/>
                <a:gd name="T53" fmla="*/ 136 h 204"/>
                <a:gd name="T54" fmla="*/ 94 w 188"/>
                <a:gd name="T55" fmla="*/ 0 h 204"/>
                <a:gd name="T56" fmla="*/ 99 w 188"/>
                <a:gd name="T57" fmla="*/ 5 h 204"/>
                <a:gd name="T58" fmla="*/ 94 w 188"/>
                <a:gd name="T59" fmla="*/ 33 h 204"/>
                <a:gd name="T60" fmla="*/ 94 w 188"/>
                <a:gd name="T61" fmla="*/ 33 h 204"/>
                <a:gd name="T62" fmla="*/ 47 w 188"/>
                <a:gd name="T63" fmla="*/ 71 h 204"/>
                <a:gd name="T64" fmla="*/ 65 w 188"/>
                <a:gd name="T65" fmla="*/ 137 h 204"/>
                <a:gd name="T66" fmla="*/ 91 w 188"/>
                <a:gd name="T67" fmla="*/ 204 h 204"/>
                <a:gd name="T68" fmla="*/ 94 w 188"/>
                <a:gd name="T69" fmla="*/ 157 h 204"/>
                <a:gd name="T70" fmla="*/ 76 w 188"/>
                <a:gd name="T71" fmla="*/ 134 h 204"/>
                <a:gd name="T72" fmla="*/ 53 w 188"/>
                <a:gd name="T73" fmla="*/ 94 h 204"/>
                <a:gd name="T74" fmla="*/ 94 w 188"/>
                <a:gd name="T75" fmla="*/ 53 h 204"/>
                <a:gd name="T76" fmla="*/ 94 w 188"/>
                <a:gd name="T77" fmla="*/ 42 h 204"/>
                <a:gd name="T78" fmla="*/ 94 w 188"/>
                <a:gd name="T79" fmla="*/ 0 h 204"/>
                <a:gd name="T80" fmla="*/ 89 w 188"/>
                <a:gd name="T81" fmla="*/ 28 h 204"/>
                <a:gd name="T82" fmla="*/ 94 w 188"/>
                <a:gd name="T83" fmla="*/ 0 h 204"/>
                <a:gd name="T84" fmla="*/ 47 w 188"/>
                <a:gd name="T85" fmla="*/ 136 h 204"/>
                <a:gd name="T86" fmla="*/ 51 w 188"/>
                <a:gd name="T87" fmla="*/ 144 h 204"/>
                <a:gd name="T88" fmla="*/ 47 w 188"/>
                <a:gd name="T89" fmla="*/ 52 h 204"/>
                <a:gd name="T90" fmla="*/ 51 w 188"/>
                <a:gd name="T91" fmla="*/ 44 h 204"/>
                <a:gd name="T92" fmla="*/ 47 w 188"/>
                <a:gd name="T93" fmla="*/ 52 h 204"/>
                <a:gd name="T94" fmla="*/ 42 w 188"/>
                <a:gd name="T95" fmla="*/ 94 h 204"/>
                <a:gd name="T96" fmla="*/ 47 w 188"/>
                <a:gd name="T97" fmla="*/ 71 h 204"/>
                <a:gd name="T98" fmla="*/ 47 w 188"/>
                <a:gd name="T99" fmla="*/ 52 h 204"/>
                <a:gd name="T100" fmla="*/ 44 w 188"/>
                <a:gd name="T101" fmla="*/ 51 h 204"/>
                <a:gd name="T102" fmla="*/ 28 w 188"/>
                <a:gd name="T103" fmla="*/ 28 h 204"/>
                <a:gd name="T104" fmla="*/ 47 w 188"/>
                <a:gd name="T105" fmla="*/ 40 h 204"/>
                <a:gd name="T106" fmla="*/ 47 w 188"/>
                <a:gd name="T107" fmla="*/ 148 h 204"/>
                <a:gd name="T108" fmla="*/ 28 w 188"/>
                <a:gd name="T109" fmla="*/ 160 h 204"/>
                <a:gd name="T110" fmla="*/ 44 w 188"/>
                <a:gd name="T111" fmla="*/ 137 h 204"/>
                <a:gd name="T112" fmla="*/ 47 w 188"/>
                <a:gd name="T113" fmla="*/ 136 h 204"/>
                <a:gd name="T114" fmla="*/ 33 w 188"/>
                <a:gd name="T115" fmla="*/ 94 h 204"/>
                <a:gd name="T116" fmla="*/ 5 w 188"/>
                <a:gd name="T117" fmla="*/ 89 h 204"/>
                <a:gd name="T118" fmla="*/ 5 w 188"/>
                <a:gd name="T119" fmla="*/ 99 h 204"/>
                <a:gd name="T120" fmla="*/ 33 w 188"/>
                <a:gd name="T121" fmla="*/ 9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04">
                  <a:moveTo>
                    <a:pt x="141" y="116"/>
                  </a:moveTo>
                  <a:cubicBezTo>
                    <a:pt x="144" y="109"/>
                    <a:pt x="146" y="102"/>
                    <a:pt x="146" y="94"/>
                  </a:cubicBezTo>
                  <a:cubicBezTo>
                    <a:pt x="146" y="86"/>
                    <a:pt x="144" y="79"/>
                    <a:pt x="141" y="72"/>
                  </a:cubicBezTo>
                  <a:cubicBezTo>
                    <a:pt x="141" y="116"/>
                    <a:pt x="141" y="116"/>
                    <a:pt x="141" y="116"/>
                  </a:cubicBezTo>
                  <a:close/>
                  <a:moveTo>
                    <a:pt x="141" y="147"/>
                  </a:moveTo>
                  <a:cubicBezTo>
                    <a:pt x="141" y="136"/>
                    <a:pt x="141" y="136"/>
                    <a:pt x="141" y="136"/>
                  </a:cubicBezTo>
                  <a:cubicBezTo>
                    <a:pt x="142" y="136"/>
                    <a:pt x="143" y="136"/>
                    <a:pt x="144" y="137"/>
                  </a:cubicBezTo>
                  <a:cubicBezTo>
                    <a:pt x="144" y="137"/>
                    <a:pt x="144" y="137"/>
                    <a:pt x="144" y="137"/>
                  </a:cubicBezTo>
                  <a:cubicBezTo>
                    <a:pt x="160" y="153"/>
                    <a:pt x="160" y="153"/>
                    <a:pt x="160" y="153"/>
                  </a:cubicBezTo>
                  <a:cubicBezTo>
                    <a:pt x="162" y="155"/>
                    <a:pt x="162" y="158"/>
                    <a:pt x="160" y="160"/>
                  </a:cubicBezTo>
                  <a:cubicBezTo>
                    <a:pt x="159" y="162"/>
                    <a:pt x="155" y="162"/>
                    <a:pt x="154" y="160"/>
                  </a:cubicBezTo>
                  <a:cubicBezTo>
                    <a:pt x="141" y="147"/>
                    <a:pt x="141" y="147"/>
                    <a:pt x="141" y="147"/>
                  </a:cubicBezTo>
                  <a:close/>
                  <a:moveTo>
                    <a:pt x="141" y="52"/>
                  </a:moveTo>
                  <a:cubicBezTo>
                    <a:pt x="141" y="40"/>
                    <a:pt x="141" y="40"/>
                    <a:pt x="141" y="40"/>
                  </a:cubicBezTo>
                  <a:cubicBezTo>
                    <a:pt x="154" y="28"/>
                    <a:pt x="154" y="28"/>
                    <a:pt x="154" y="28"/>
                  </a:cubicBezTo>
                  <a:cubicBezTo>
                    <a:pt x="155" y="26"/>
                    <a:pt x="159" y="26"/>
                    <a:pt x="160" y="28"/>
                  </a:cubicBezTo>
                  <a:cubicBezTo>
                    <a:pt x="162" y="29"/>
                    <a:pt x="162" y="32"/>
                    <a:pt x="160" y="34"/>
                  </a:cubicBezTo>
                  <a:cubicBezTo>
                    <a:pt x="144" y="51"/>
                    <a:pt x="144" y="51"/>
                    <a:pt x="144" y="51"/>
                  </a:cubicBezTo>
                  <a:cubicBezTo>
                    <a:pt x="144" y="51"/>
                    <a:pt x="144" y="51"/>
                    <a:pt x="144" y="51"/>
                  </a:cubicBezTo>
                  <a:cubicBezTo>
                    <a:pt x="143" y="52"/>
                    <a:pt x="142" y="52"/>
                    <a:pt x="141" y="52"/>
                  </a:cubicBezTo>
                  <a:close/>
                  <a:moveTo>
                    <a:pt x="183" y="89"/>
                  </a:moveTo>
                  <a:cubicBezTo>
                    <a:pt x="183" y="89"/>
                    <a:pt x="183" y="89"/>
                    <a:pt x="183" y="89"/>
                  </a:cubicBezTo>
                  <a:cubicBezTo>
                    <a:pt x="160" y="89"/>
                    <a:pt x="160" y="89"/>
                    <a:pt x="160" y="89"/>
                  </a:cubicBezTo>
                  <a:cubicBezTo>
                    <a:pt x="157" y="89"/>
                    <a:pt x="155" y="91"/>
                    <a:pt x="155" y="94"/>
                  </a:cubicBezTo>
                  <a:cubicBezTo>
                    <a:pt x="155" y="97"/>
                    <a:pt x="157" y="99"/>
                    <a:pt x="160" y="99"/>
                  </a:cubicBezTo>
                  <a:cubicBezTo>
                    <a:pt x="183" y="99"/>
                    <a:pt x="183" y="99"/>
                    <a:pt x="183" y="99"/>
                  </a:cubicBezTo>
                  <a:cubicBezTo>
                    <a:pt x="186" y="99"/>
                    <a:pt x="188" y="97"/>
                    <a:pt x="188" y="94"/>
                  </a:cubicBezTo>
                  <a:cubicBezTo>
                    <a:pt x="188" y="91"/>
                    <a:pt x="186" y="89"/>
                    <a:pt x="183" y="89"/>
                  </a:cubicBezTo>
                  <a:close/>
                  <a:moveTo>
                    <a:pt x="94" y="204"/>
                  </a:moveTo>
                  <a:cubicBezTo>
                    <a:pt x="97" y="204"/>
                    <a:pt x="97" y="204"/>
                    <a:pt x="97" y="204"/>
                  </a:cubicBezTo>
                  <a:cubicBezTo>
                    <a:pt x="112" y="204"/>
                    <a:pt x="123" y="192"/>
                    <a:pt x="123" y="178"/>
                  </a:cubicBezTo>
                  <a:cubicBezTo>
                    <a:pt x="123" y="137"/>
                    <a:pt x="123" y="137"/>
                    <a:pt x="123" y="137"/>
                  </a:cubicBezTo>
                  <a:cubicBezTo>
                    <a:pt x="131" y="131"/>
                    <a:pt x="137" y="124"/>
                    <a:pt x="141" y="116"/>
                  </a:cubicBezTo>
                  <a:cubicBezTo>
                    <a:pt x="141" y="72"/>
                    <a:pt x="141" y="72"/>
                    <a:pt x="141" y="72"/>
                  </a:cubicBezTo>
                  <a:cubicBezTo>
                    <a:pt x="132" y="54"/>
                    <a:pt x="115" y="42"/>
                    <a:pt x="94" y="42"/>
                  </a:cubicBezTo>
                  <a:cubicBezTo>
                    <a:pt x="94" y="53"/>
                    <a:pt x="94" y="53"/>
                    <a:pt x="94" y="53"/>
                  </a:cubicBezTo>
                  <a:cubicBezTo>
                    <a:pt x="105" y="53"/>
                    <a:pt x="115" y="57"/>
                    <a:pt x="123" y="65"/>
                  </a:cubicBezTo>
                  <a:cubicBezTo>
                    <a:pt x="130" y="72"/>
                    <a:pt x="135" y="82"/>
                    <a:pt x="135" y="94"/>
                  </a:cubicBezTo>
                  <a:cubicBezTo>
                    <a:pt x="135" y="109"/>
                    <a:pt x="127" y="122"/>
                    <a:pt x="115" y="129"/>
                  </a:cubicBezTo>
                  <a:cubicBezTo>
                    <a:pt x="115" y="129"/>
                    <a:pt x="115" y="129"/>
                    <a:pt x="115" y="129"/>
                  </a:cubicBezTo>
                  <a:cubicBezTo>
                    <a:pt x="113" y="130"/>
                    <a:pt x="112" y="132"/>
                    <a:pt x="112" y="134"/>
                  </a:cubicBezTo>
                  <a:cubicBezTo>
                    <a:pt x="112" y="157"/>
                    <a:pt x="112" y="157"/>
                    <a:pt x="112" y="157"/>
                  </a:cubicBezTo>
                  <a:cubicBezTo>
                    <a:pt x="94" y="157"/>
                    <a:pt x="94" y="157"/>
                    <a:pt x="94" y="157"/>
                  </a:cubicBezTo>
                  <a:cubicBezTo>
                    <a:pt x="94" y="204"/>
                    <a:pt x="94" y="204"/>
                    <a:pt x="94" y="204"/>
                  </a:cubicBezTo>
                  <a:close/>
                  <a:moveTo>
                    <a:pt x="141" y="40"/>
                  </a:moveTo>
                  <a:cubicBezTo>
                    <a:pt x="141" y="52"/>
                    <a:pt x="141" y="52"/>
                    <a:pt x="141" y="52"/>
                  </a:cubicBezTo>
                  <a:cubicBezTo>
                    <a:pt x="139" y="52"/>
                    <a:pt x="138" y="52"/>
                    <a:pt x="137" y="51"/>
                  </a:cubicBezTo>
                  <a:cubicBezTo>
                    <a:pt x="135" y="49"/>
                    <a:pt x="135" y="46"/>
                    <a:pt x="137" y="44"/>
                  </a:cubicBezTo>
                  <a:cubicBezTo>
                    <a:pt x="141" y="40"/>
                    <a:pt x="141" y="40"/>
                    <a:pt x="141" y="40"/>
                  </a:cubicBezTo>
                  <a:close/>
                  <a:moveTo>
                    <a:pt x="141" y="136"/>
                  </a:moveTo>
                  <a:cubicBezTo>
                    <a:pt x="141" y="147"/>
                    <a:pt x="141" y="147"/>
                    <a:pt x="141" y="147"/>
                  </a:cubicBezTo>
                  <a:cubicBezTo>
                    <a:pt x="137" y="144"/>
                    <a:pt x="137" y="144"/>
                    <a:pt x="137" y="144"/>
                  </a:cubicBezTo>
                  <a:cubicBezTo>
                    <a:pt x="135" y="142"/>
                    <a:pt x="135" y="139"/>
                    <a:pt x="137" y="137"/>
                  </a:cubicBezTo>
                  <a:cubicBezTo>
                    <a:pt x="138" y="136"/>
                    <a:pt x="139" y="136"/>
                    <a:pt x="141" y="136"/>
                  </a:cubicBezTo>
                  <a:close/>
                  <a:moveTo>
                    <a:pt x="94" y="33"/>
                  </a:moveTo>
                  <a:cubicBezTo>
                    <a:pt x="94" y="0"/>
                    <a:pt x="94" y="0"/>
                    <a:pt x="94" y="0"/>
                  </a:cubicBezTo>
                  <a:cubicBezTo>
                    <a:pt x="94" y="0"/>
                    <a:pt x="94" y="0"/>
                    <a:pt x="94" y="0"/>
                  </a:cubicBezTo>
                  <a:cubicBezTo>
                    <a:pt x="97" y="0"/>
                    <a:pt x="99" y="2"/>
                    <a:pt x="99" y="5"/>
                  </a:cubicBezTo>
                  <a:cubicBezTo>
                    <a:pt x="99" y="28"/>
                    <a:pt x="99" y="28"/>
                    <a:pt x="99" y="28"/>
                  </a:cubicBezTo>
                  <a:cubicBezTo>
                    <a:pt x="99" y="31"/>
                    <a:pt x="97" y="33"/>
                    <a:pt x="94" y="33"/>
                  </a:cubicBezTo>
                  <a:cubicBezTo>
                    <a:pt x="94" y="33"/>
                    <a:pt x="94" y="33"/>
                    <a:pt x="94" y="33"/>
                  </a:cubicBezTo>
                  <a:cubicBezTo>
                    <a:pt x="94" y="33"/>
                    <a:pt x="94" y="33"/>
                    <a:pt x="94" y="33"/>
                  </a:cubicBezTo>
                  <a:close/>
                  <a:moveTo>
                    <a:pt x="94" y="42"/>
                  </a:moveTo>
                  <a:cubicBezTo>
                    <a:pt x="73" y="42"/>
                    <a:pt x="56" y="54"/>
                    <a:pt x="47" y="71"/>
                  </a:cubicBezTo>
                  <a:cubicBezTo>
                    <a:pt x="47" y="117"/>
                    <a:pt x="47" y="117"/>
                    <a:pt x="47" y="117"/>
                  </a:cubicBezTo>
                  <a:cubicBezTo>
                    <a:pt x="51" y="125"/>
                    <a:pt x="58" y="132"/>
                    <a:pt x="65" y="137"/>
                  </a:cubicBezTo>
                  <a:cubicBezTo>
                    <a:pt x="65" y="178"/>
                    <a:pt x="65" y="178"/>
                    <a:pt x="65" y="178"/>
                  </a:cubicBezTo>
                  <a:cubicBezTo>
                    <a:pt x="65" y="192"/>
                    <a:pt x="77" y="204"/>
                    <a:pt x="91" y="204"/>
                  </a:cubicBezTo>
                  <a:cubicBezTo>
                    <a:pt x="94" y="204"/>
                    <a:pt x="94" y="204"/>
                    <a:pt x="94" y="204"/>
                  </a:cubicBezTo>
                  <a:cubicBezTo>
                    <a:pt x="94" y="157"/>
                    <a:pt x="94" y="157"/>
                    <a:pt x="94" y="157"/>
                  </a:cubicBezTo>
                  <a:cubicBezTo>
                    <a:pt x="76" y="157"/>
                    <a:pt x="76" y="157"/>
                    <a:pt x="76" y="157"/>
                  </a:cubicBezTo>
                  <a:cubicBezTo>
                    <a:pt x="76" y="134"/>
                    <a:pt x="76" y="134"/>
                    <a:pt x="76" y="134"/>
                  </a:cubicBezTo>
                  <a:cubicBezTo>
                    <a:pt x="76" y="132"/>
                    <a:pt x="75" y="131"/>
                    <a:pt x="73" y="130"/>
                  </a:cubicBezTo>
                  <a:cubicBezTo>
                    <a:pt x="61" y="122"/>
                    <a:pt x="53" y="109"/>
                    <a:pt x="53" y="94"/>
                  </a:cubicBezTo>
                  <a:cubicBezTo>
                    <a:pt x="53" y="82"/>
                    <a:pt x="57" y="72"/>
                    <a:pt x="65" y="65"/>
                  </a:cubicBezTo>
                  <a:cubicBezTo>
                    <a:pt x="72" y="57"/>
                    <a:pt x="82" y="53"/>
                    <a:pt x="94" y="53"/>
                  </a:cubicBezTo>
                  <a:cubicBezTo>
                    <a:pt x="94" y="53"/>
                    <a:pt x="94" y="53"/>
                    <a:pt x="94" y="53"/>
                  </a:cubicBezTo>
                  <a:cubicBezTo>
                    <a:pt x="94" y="42"/>
                    <a:pt x="94" y="42"/>
                    <a:pt x="94" y="42"/>
                  </a:cubicBezTo>
                  <a:cubicBezTo>
                    <a:pt x="94" y="42"/>
                    <a:pt x="94" y="42"/>
                    <a:pt x="94" y="42"/>
                  </a:cubicBezTo>
                  <a:close/>
                  <a:moveTo>
                    <a:pt x="94" y="0"/>
                  </a:moveTo>
                  <a:cubicBezTo>
                    <a:pt x="94" y="33"/>
                    <a:pt x="94" y="33"/>
                    <a:pt x="94" y="33"/>
                  </a:cubicBezTo>
                  <a:cubicBezTo>
                    <a:pt x="91" y="33"/>
                    <a:pt x="89" y="31"/>
                    <a:pt x="89" y="28"/>
                  </a:cubicBezTo>
                  <a:cubicBezTo>
                    <a:pt x="89" y="5"/>
                    <a:pt x="89" y="5"/>
                    <a:pt x="89" y="5"/>
                  </a:cubicBezTo>
                  <a:cubicBezTo>
                    <a:pt x="89" y="2"/>
                    <a:pt x="91" y="0"/>
                    <a:pt x="94" y="0"/>
                  </a:cubicBezTo>
                  <a:close/>
                  <a:moveTo>
                    <a:pt x="47" y="148"/>
                  </a:moveTo>
                  <a:cubicBezTo>
                    <a:pt x="47" y="136"/>
                    <a:pt x="47" y="136"/>
                    <a:pt x="47" y="136"/>
                  </a:cubicBezTo>
                  <a:cubicBezTo>
                    <a:pt x="48" y="136"/>
                    <a:pt x="50" y="136"/>
                    <a:pt x="51" y="137"/>
                  </a:cubicBezTo>
                  <a:cubicBezTo>
                    <a:pt x="53" y="139"/>
                    <a:pt x="53" y="142"/>
                    <a:pt x="51" y="144"/>
                  </a:cubicBezTo>
                  <a:cubicBezTo>
                    <a:pt x="47" y="148"/>
                    <a:pt x="47" y="148"/>
                    <a:pt x="47" y="148"/>
                  </a:cubicBezTo>
                  <a:close/>
                  <a:moveTo>
                    <a:pt x="47" y="52"/>
                  </a:moveTo>
                  <a:cubicBezTo>
                    <a:pt x="47" y="40"/>
                    <a:pt x="47" y="40"/>
                    <a:pt x="47" y="40"/>
                  </a:cubicBezTo>
                  <a:cubicBezTo>
                    <a:pt x="51" y="44"/>
                    <a:pt x="51" y="44"/>
                    <a:pt x="51" y="44"/>
                  </a:cubicBezTo>
                  <a:cubicBezTo>
                    <a:pt x="53" y="46"/>
                    <a:pt x="53" y="49"/>
                    <a:pt x="51" y="51"/>
                  </a:cubicBezTo>
                  <a:cubicBezTo>
                    <a:pt x="50" y="52"/>
                    <a:pt x="49" y="52"/>
                    <a:pt x="47" y="52"/>
                  </a:cubicBezTo>
                  <a:close/>
                  <a:moveTo>
                    <a:pt x="47" y="71"/>
                  </a:moveTo>
                  <a:cubicBezTo>
                    <a:pt x="44" y="78"/>
                    <a:pt x="42" y="86"/>
                    <a:pt x="42" y="94"/>
                  </a:cubicBezTo>
                  <a:cubicBezTo>
                    <a:pt x="42" y="102"/>
                    <a:pt x="44" y="110"/>
                    <a:pt x="47" y="117"/>
                  </a:cubicBezTo>
                  <a:cubicBezTo>
                    <a:pt x="47" y="71"/>
                    <a:pt x="47" y="71"/>
                    <a:pt x="47" y="71"/>
                  </a:cubicBezTo>
                  <a:close/>
                  <a:moveTo>
                    <a:pt x="47" y="40"/>
                  </a:moveTo>
                  <a:cubicBezTo>
                    <a:pt x="47" y="52"/>
                    <a:pt x="47" y="52"/>
                    <a:pt x="47" y="52"/>
                  </a:cubicBezTo>
                  <a:cubicBezTo>
                    <a:pt x="46" y="52"/>
                    <a:pt x="45" y="52"/>
                    <a:pt x="44" y="51"/>
                  </a:cubicBezTo>
                  <a:cubicBezTo>
                    <a:pt x="44" y="51"/>
                    <a:pt x="44" y="51"/>
                    <a:pt x="44" y="51"/>
                  </a:cubicBezTo>
                  <a:cubicBezTo>
                    <a:pt x="28" y="34"/>
                    <a:pt x="28" y="34"/>
                    <a:pt x="28" y="34"/>
                  </a:cubicBezTo>
                  <a:cubicBezTo>
                    <a:pt x="26" y="32"/>
                    <a:pt x="26" y="29"/>
                    <a:pt x="28" y="28"/>
                  </a:cubicBezTo>
                  <a:cubicBezTo>
                    <a:pt x="30" y="26"/>
                    <a:pt x="33" y="26"/>
                    <a:pt x="35" y="28"/>
                  </a:cubicBezTo>
                  <a:cubicBezTo>
                    <a:pt x="47" y="40"/>
                    <a:pt x="47" y="40"/>
                    <a:pt x="47" y="40"/>
                  </a:cubicBezTo>
                  <a:close/>
                  <a:moveTo>
                    <a:pt x="47" y="136"/>
                  </a:moveTo>
                  <a:cubicBezTo>
                    <a:pt x="47" y="148"/>
                    <a:pt x="47" y="148"/>
                    <a:pt x="47" y="148"/>
                  </a:cubicBezTo>
                  <a:cubicBezTo>
                    <a:pt x="35" y="160"/>
                    <a:pt x="35" y="160"/>
                    <a:pt x="35" y="160"/>
                  </a:cubicBezTo>
                  <a:cubicBezTo>
                    <a:pt x="33" y="162"/>
                    <a:pt x="30" y="162"/>
                    <a:pt x="28" y="160"/>
                  </a:cubicBezTo>
                  <a:cubicBezTo>
                    <a:pt x="26" y="158"/>
                    <a:pt x="26" y="155"/>
                    <a:pt x="28" y="153"/>
                  </a:cubicBezTo>
                  <a:cubicBezTo>
                    <a:pt x="44" y="137"/>
                    <a:pt x="44" y="137"/>
                    <a:pt x="44" y="137"/>
                  </a:cubicBezTo>
                  <a:cubicBezTo>
                    <a:pt x="44" y="137"/>
                    <a:pt x="44" y="137"/>
                    <a:pt x="44" y="137"/>
                  </a:cubicBezTo>
                  <a:cubicBezTo>
                    <a:pt x="45" y="136"/>
                    <a:pt x="46" y="136"/>
                    <a:pt x="47" y="136"/>
                  </a:cubicBezTo>
                  <a:close/>
                  <a:moveTo>
                    <a:pt x="33" y="94"/>
                  </a:moveTo>
                  <a:cubicBezTo>
                    <a:pt x="33" y="94"/>
                    <a:pt x="33" y="94"/>
                    <a:pt x="33" y="94"/>
                  </a:cubicBezTo>
                  <a:cubicBezTo>
                    <a:pt x="33" y="91"/>
                    <a:pt x="31" y="89"/>
                    <a:pt x="28" y="89"/>
                  </a:cubicBezTo>
                  <a:cubicBezTo>
                    <a:pt x="5" y="89"/>
                    <a:pt x="5" y="89"/>
                    <a:pt x="5" y="89"/>
                  </a:cubicBezTo>
                  <a:cubicBezTo>
                    <a:pt x="2" y="89"/>
                    <a:pt x="0" y="91"/>
                    <a:pt x="0" y="94"/>
                  </a:cubicBezTo>
                  <a:cubicBezTo>
                    <a:pt x="0" y="97"/>
                    <a:pt x="2" y="99"/>
                    <a:pt x="5" y="99"/>
                  </a:cubicBezTo>
                  <a:cubicBezTo>
                    <a:pt x="28" y="99"/>
                    <a:pt x="28" y="99"/>
                    <a:pt x="28" y="99"/>
                  </a:cubicBezTo>
                  <a:cubicBezTo>
                    <a:pt x="31" y="99"/>
                    <a:pt x="33" y="97"/>
                    <a:pt x="33" y="9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54"/>
            <p:cNvSpPr>
              <a:spLocks noEditPoints="1"/>
            </p:cNvSpPr>
            <p:nvPr/>
          </p:nvSpPr>
          <p:spPr bwMode="auto">
            <a:xfrm>
              <a:off x="5618163" y="1017588"/>
              <a:ext cx="534988" cy="774700"/>
            </a:xfrm>
            <a:custGeom>
              <a:avLst/>
              <a:gdLst>
                <a:gd name="T0" fmla="*/ 140 w 280"/>
                <a:gd name="T1" fmla="*/ 7 h 405"/>
                <a:gd name="T2" fmla="*/ 162 w 280"/>
                <a:gd name="T3" fmla="*/ 0 h 405"/>
                <a:gd name="T4" fmla="*/ 222 w 280"/>
                <a:gd name="T5" fmla="*/ 185 h 405"/>
                <a:gd name="T6" fmla="*/ 155 w 280"/>
                <a:gd name="T7" fmla="*/ 206 h 405"/>
                <a:gd name="T8" fmla="*/ 140 w 280"/>
                <a:gd name="T9" fmla="*/ 160 h 405"/>
                <a:gd name="T10" fmla="*/ 140 w 280"/>
                <a:gd name="T11" fmla="*/ 7 h 405"/>
                <a:gd name="T12" fmla="*/ 140 w 280"/>
                <a:gd name="T13" fmla="*/ 319 h 405"/>
                <a:gd name="T14" fmla="*/ 194 w 280"/>
                <a:gd name="T15" fmla="*/ 301 h 405"/>
                <a:gd name="T16" fmla="*/ 153 w 280"/>
                <a:gd name="T17" fmla="*/ 301 h 405"/>
                <a:gd name="T18" fmla="*/ 153 w 280"/>
                <a:gd name="T19" fmla="*/ 276 h 405"/>
                <a:gd name="T20" fmla="*/ 218 w 280"/>
                <a:gd name="T21" fmla="*/ 276 h 405"/>
                <a:gd name="T22" fmla="*/ 270 w 280"/>
                <a:gd name="T23" fmla="*/ 276 h 405"/>
                <a:gd name="T24" fmla="*/ 280 w 280"/>
                <a:gd name="T25" fmla="*/ 276 h 405"/>
                <a:gd name="T26" fmla="*/ 280 w 280"/>
                <a:gd name="T27" fmla="*/ 301 h 405"/>
                <a:gd name="T28" fmla="*/ 257 w 280"/>
                <a:gd name="T29" fmla="*/ 301 h 405"/>
                <a:gd name="T30" fmla="*/ 192 w 280"/>
                <a:gd name="T31" fmla="*/ 356 h 405"/>
                <a:gd name="T32" fmla="*/ 242 w 280"/>
                <a:gd name="T33" fmla="*/ 384 h 405"/>
                <a:gd name="T34" fmla="*/ 242 w 280"/>
                <a:gd name="T35" fmla="*/ 405 h 405"/>
                <a:gd name="T36" fmla="*/ 140 w 280"/>
                <a:gd name="T37" fmla="*/ 405 h 405"/>
                <a:gd name="T38" fmla="*/ 140 w 280"/>
                <a:gd name="T39" fmla="*/ 386 h 405"/>
                <a:gd name="T40" fmla="*/ 159 w 280"/>
                <a:gd name="T41" fmla="*/ 367 h 405"/>
                <a:gd name="T42" fmla="*/ 140 w 280"/>
                <a:gd name="T43" fmla="*/ 348 h 405"/>
                <a:gd name="T44" fmla="*/ 140 w 280"/>
                <a:gd name="T45" fmla="*/ 319 h 405"/>
                <a:gd name="T46" fmla="*/ 96 w 280"/>
                <a:gd name="T47" fmla="*/ 22 h 405"/>
                <a:gd name="T48" fmla="*/ 140 w 280"/>
                <a:gd name="T49" fmla="*/ 7 h 405"/>
                <a:gd name="T50" fmla="*/ 140 w 280"/>
                <a:gd name="T51" fmla="*/ 160 h 405"/>
                <a:gd name="T52" fmla="*/ 131 w 280"/>
                <a:gd name="T53" fmla="*/ 133 h 405"/>
                <a:gd name="T54" fmla="*/ 47 w 280"/>
                <a:gd name="T55" fmla="*/ 226 h 405"/>
                <a:gd name="T56" fmla="*/ 140 w 280"/>
                <a:gd name="T57" fmla="*/ 319 h 405"/>
                <a:gd name="T58" fmla="*/ 140 w 280"/>
                <a:gd name="T59" fmla="*/ 319 h 405"/>
                <a:gd name="T60" fmla="*/ 140 w 280"/>
                <a:gd name="T61" fmla="*/ 348 h 405"/>
                <a:gd name="T62" fmla="*/ 121 w 280"/>
                <a:gd name="T63" fmla="*/ 367 h 405"/>
                <a:gd name="T64" fmla="*/ 140 w 280"/>
                <a:gd name="T65" fmla="*/ 386 h 405"/>
                <a:gd name="T66" fmla="*/ 140 w 280"/>
                <a:gd name="T67" fmla="*/ 405 h 405"/>
                <a:gd name="T68" fmla="*/ 38 w 280"/>
                <a:gd name="T69" fmla="*/ 405 h 405"/>
                <a:gd name="T70" fmla="*/ 38 w 280"/>
                <a:gd name="T71" fmla="*/ 384 h 405"/>
                <a:gd name="T72" fmla="*/ 88 w 280"/>
                <a:gd name="T73" fmla="*/ 356 h 405"/>
                <a:gd name="T74" fmla="*/ 0 w 280"/>
                <a:gd name="T75" fmla="*/ 226 h 405"/>
                <a:gd name="T76" fmla="*/ 117 w 280"/>
                <a:gd name="T77" fmla="*/ 88 h 405"/>
                <a:gd name="T78" fmla="*/ 96 w 280"/>
                <a:gd name="T79" fmla="*/ 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405">
                  <a:moveTo>
                    <a:pt x="140" y="7"/>
                  </a:moveTo>
                  <a:cubicBezTo>
                    <a:pt x="162" y="0"/>
                    <a:pt x="162" y="0"/>
                    <a:pt x="162" y="0"/>
                  </a:cubicBezTo>
                  <a:cubicBezTo>
                    <a:pt x="222" y="185"/>
                    <a:pt x="222" y="185"/>
                    <a:pt x="222" y="185"/>
                  </a:cubicBezTo>
                  <a:cubicBezTo>
                    <a:pt x="155" y="206"/>
                    <a:pt x="155" y="206"/>
                    <a:pt x="155" y="206"/>
                  </a:cubicBezTo>
                  <a:cubicBezTo>
                    <a:pt x="140" y="160"/>
                    <a:pt x="140" y="160"/>
                    <a:pt x="140" y="160"/>
                  </a:cubicBezTo>
                  <a:cubicBezTo>
                    <a:pt x="140" y="7"/>
                    <a:pt x="140" y="7"/>
                    <a:pt x="140" y="7"/>
                  </a:cubicBezTo>
                  <a:close/>
                  <a:moveTo>
                    <a:pt x="140" y="319"/>
                  </a:moveTo>
                  <a:cubicBezTo>
                    <a:pt x="161" y="319"/>
                    <a:pt x="179" y="312"/>
                    <a:pt x="194" y="301"/>
                  </a:cubicBezTo>
                  <a:cubicBezTo>
                    <a:pt x="153" y="301"/>
                    <a:pt x="153" y="301"/>
                    <a:pt x="153" y="301"/>
                  </a:cubicBezTo>
                  <a:cubicBezTo>
                    <a:pt x="153" y="276"/>
                    <a:pt x="153" y="276"/>
                    <a:pt x="153" y="276"/>
                  </a:cubicBezTo>
                  <a:cubicBezTo>
                    <a:pt x="218" y="276"/>
                    <a:pt x="218" y="276"/>
                    <a:pt x="218" y="276"/>
                  </a:cubicBezTo>
                  <a:cubicBezTo>
                    <a:pt x="270" y="276"/>
                    <a:pt x="270" y="276"/>
                    <a:pt x="270" y="276"/>
                  </a:cubicBezTo>
                  <a:cubicBezTo>
                    <a:pt x="280" y="276"/>
                    <a:pt x="280" y="276"/>
                    <a:pt x="280" y="276"/>
                  </a:cubicBezTo>
                  <a:cubicBezTo>
                    <a:pt x="280" y="301"/>
                    <a:pt x="280" y="301"/>
                    <a:pt x="280" y="301"/>
                  </a:cubicBezTo>
                  <a:cubicBezTo>
                    <a:pt x="257" y="301"/>
                    <a:pt x="257" y="301"/>
                    <a:pt x="257" y="301"/>
                  </a:cubicBezTo>
                  <a:cubicBezTo>
                    <a:pt x="242" y="326"/>
                    <a:pt x="219" y="345"/>
                    <a:pt x="192" y="356"/>
                  </a:cubicBezTo>
                  <a:cubicBezTo>
                    <a:pt x="221" y="360"/>
                    <a:pt x="242" y="370"/>
                    <a:pt x="242" y="384"/>
                  </a:cubicBezTo>
                  <a:cubicBezTo>
                    <a:pt x="242" y="405"/>
                    <a:pt x="242" y="405"/>
                    <a:pt x="242" y="405"/>
                  </a:cubicBezTo>
                  <a:cubicBezTo>
                    <a:pt x="140" y="405"/>
                    <a:pt x="140" y="405"/>
                    <a:pt x="140" y="405"/>
                  </a:cubicBezTo>
                  <a:cubicBezTo>
                    <a:pt x="140" y="386"/>
                    <a:pt x="140" y="386"/>
                    <a:pt x="140" y="386"/>
                  </a:cubicBezTo>
                  <a:cubicBezTo>
                    <a:pt x="151" y="386"/>
                    <a:pt x="159" y="377"/>
                    <a:pt x="159" y="367"/>
                  </a:cubicBezTo>
                  <a:cubicBezTo>
                    <a:pt x="159" y="356"/>
                    <a:pt x="151" y="348"/>
                    <a:pt x="140" y="348"/>
                  </a:cubicBezTo>
                  <a:lnTo>
                    <a:pt x="140" y="319"/>
                  </a:lnTo>
                  <a:close/>
                  <a:moveTo>
                    <a:pt x="96" y="22"/>
                  </a:moveTo>
                  <a:cubicBezTo>
                    <a:pt x="140" y="7"/>
                    <a:pt x="140" y="7"/>
                    <a:pt x="140" y="7"/>
                  </a:cubicBezTo>
                  <a:cubicBezTo>
                    <a:pt x="140" y="160"/>
                    <a:pt x="140" y="160"/>
                    <a:pt x="140" y="160"/>
                  </a:cubicBezTo>
                  <a:cubicBezTo>
                    <a:pt x="131" y="133"/>
                    <a:pt x="131" y="133"/>
                    <a:pt x="131" y="133"/>
                  </a:cubicBezTo>
                  <a:cubicBezTo>
                    <a:pt x="84" y="137"/>
                    <a:pt x="47" y="177"/>
                    <a:pt x="47" y="226"/>
                  </a:cubicBezTo>
                  <a:cubicBezTo>
                    <a:pt x="47" y="277"/>
                    <a:pt x="88" y="319"/>
                    <a:pt x="140" y="319"/>
                  </a:cubicBezTo>
                  <a:cubicBezTo>
                    <a:pt x="140" y="319"/>
                    <a:pt x="140" y="319"/>
                    <a:pt x="140" y="319"/>
                  </a:cubicBezTo>
                  <a:cubicBezTo>
                    <a:pt x="140" y="348"/>
                    <a:pt x="140" y="348"/>
                    <a:pt x="140" y="348"/>
                  </a:cubicBezTo>
                  <a:cubicBezTo>
                    <a:pt x="130" y="348"/>
                    <a:pt x="121" y="356"/>
                    <a:pt x="121" y="367"/>
                  </a:cubicBezTo>
                  <a:cubicBezTo>
                    <a:pt x="121" y="377"/>
                    <a:pt x="130" y="386"/>
                    <a:pt x="140" y="386"/>
                  </a:cubicBezTo>
                  <a:cubicBezTo>
                    <a:pt x="140" y="405"/>
                    <a:pt x="140" y="405"/>
                    <a:pt x="140" y="405"/>
                  </a:cubicBezTo>
                  <a:cubicBezTo>
                    <a:pt x="38" y="405"/>
                    <a:pt x="38" y="405"/>
                    <a:pt x="38" y="405"/>
                  </a:cubicBezTo>
                  <a:cubicBezTo>
                    <a:pt x="38" y="384"/>
                    <a:pt x="38" y="384"/>
                    <a:pt x="38" y="384"/>
                  </a:cubicBezTo>
                  <a:cubicBezTo>
                    <a:pt x="38" y="370"/>
                    <a:pt x="59" y="360"/>
                    <a:pt x="88" y="356"/>
                  </a:cubicBezTo>
                  <a:cubicBezTo>
                    <a:pt x="36" y="335"/>
                    <a:pt x="0" y="285"/>
                    <a:pt x="0" y="226"/>
                  </a:cubicBezTo>
                  <a:cubicBezTo>
                    <a:pt x="0" y="156"/>
                    <a:pt x="51" y="99"/>
                    <a:pt x="117" y="88"/>
                  </a:cubicBezTo>
                  <a:lnTo>
                    <a:pt x="96"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55"/>
            <p:cNvSpPr>
              <a:spLocks noEditPoints="1"/>
            </p:cNvSpPr>
            <p:nvPr/>
          </p:nvSpPr>
          <p:spPr bwMode="auto">
            <a:xfrm>
              <a:off x="5427663" y="908050"/>
              <a:ext cx="309563" cy="276225"/>
            </a:xfrm>
            <a:custGeom>
              <a:avLst/>
              <a:gdLst>
                <a:gd name="T0" fmla="*/ 147 w 162"/>
                <a:gd name="T1" fmla="*/ 46 h 144"/>
                <a:gd name="T2" fmla="*/ 81 w 162"/>
                <a:gd name="T3" fmla="*/ 0 h 144"/>
                <a:gd name="T4" fmla="*/ 81 w 162"/>
                <a:gd name="T5" fmla="*/ 14 h 144"/>
                <a:gd name="T6" fmla="*/ 135 w 162"/>
                <a:gd name="T7" fmla="*/ 50 h 144"/>
                <a:gd name="T8" fmla="*/ 102 w 162"/>
                <a:gd name="T9" fmla="*/ 126 h 144"/>
                <a:gd name="T10" fmla="*/ 81 w 162"/>
                <a:gd name="T11" fmla="*/ 130 h 144"/>
                <a:gd name="T12" fmla="*/ 81 w 162"/>
                <a:gd name="T13" fmla="*/ 144 h 144"/>
                <a:gd name="T14" fmla="*/ 107 w 162"/>
                <a:gd name="T15" fmla="*/ 139 h 144"/>
                <a:gd name="T16" fmla="*/ 147 w 162"/>
                <a:gd name="T17" fmla="*/ 46 h 144"/>
                <a:gd name="T18" fmla="*/ 81 w 162"/>
                <a:gd name="T19" fmla="*/ 0 h 144"/>
                <a:gd name="T20" fmla="*/ 54 w 162"/>
                <a:gd name="T21" fmla="*/ 6 h 144"/>
                <a:gd name="T22" fmla="*/ 14 w 162"/>
                <a:gd name="T23" fmla="*/ 99 h 144"/>
                <a:gd name="T24" fmla="*/ 81 w 162"/>
                <a:gd name="T25" fmla="*/ 144 h 144"/>
                <a:gd name="T26" fmla="*/ 81 w 162"/>
                <a:gd name="T27" fmla="*/ 130 h 144"/>
                <a:gd name="T28" fmla="*/ 27 w 162"/>
                <a:gd name="T29" fmla="*/ 94 h 144"/>
                <a:gd name="T30" fmla="*/ 27 w 162"/>
                <a:gd name="T31" fmla="*/ 94 h 144"/>
                <a:gd name="T32" fmla="*/ 59 w 162"/>
                <a:gd name="T33" fmla="*/ 18 h 144"/>
                <a:gd name="T34" fmla="*/ 81 w 162"/>
                <a:gd name="T35" fmla="*/ 14 h 144"/>
                <a:gd name="T36" fmla="*/ 81 w 162"/>
                <a:gd name="T3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2" h="144">
                  <a:moveTo>
                    <a:pt x="147" y="46"/>
                  </a:moveTo>
                  <a:cubicBezTo>
                    <a:pt x="136" y="18"/>
                    <a:pt x="109" y="0"/>
                    <a:pt x="81" y="0"/>
                  </a:cubicBezTo>
                  <a:cubicBezTo>
                    <a:pt x="81" y="14"/>
                    <a:pt x="81" y="14"/>
                    <a:pt x="81" y="14"/>
                  </a:cubicBezTo>
                  <a:cubicBezTo>
                    <a:pt x="104" y="14"/>
                    <a:pt x="126" y="28"/>
                    <a:pt x="135" y="50"/>
                  </a:cubicBezTo>
                  <a:cubicBezTo>
                    <a:pt x="147" y="80"/>
                    <a:pt x="132" y="114"/>
                    <a:pt x="102" y="126"/>
                  </a:cubicBezTo>
                  <a:cubicBezTo>
                    <a:pt x="95" y="129"/>
                    <a:pt x="88" y="130"/>
                    <a:pt x="81" y="130"/>
                  </a:cubicBezTo>
                  <a:cubicBezTo>
                    <a:pt x="81" y="144"/>
                    <a:pt x="81" y="144"/>
                    <a:pt x="81" y="144"/>
                  </a:cubicBezTo>
                  <a:cubicBezTo>
                    <a:pt x="90" y="144"/>
                    <a:pt x="99" y="142"/>
                    <a:pt x="107" y="139"/>
                  </a:cubicBezTo>
                  <a:cubicBezTo>
                    <a:pt x="144" y="124"/>
                    <a:pt x="162" y="82"/>
                    <a:pt x="147" y="46"/>
                  </a:cubicBezTo>
                  <a:close/>
                  <a:moveTo>
                    <a:pt x="81" y="0"/>
                  </a:moveTo>
                  <a:cubicBezTo>
                    <a:pt x="72" y="0"/>
                    <a:pt x="63" y="2"/>
                    <a:pt x="54" y="6"/>
                  </a:cubicBezTo>
                  <a:cubicBezTo>
                    <a:pt x="17" y="20"/>
                    <a:pt x="0" y="62"/>
                    <a:pt x="14" y="99"/>
                  </a:cubicBezTo>
                  <a:cubicBezTo>
                    <a:pt x="25" y="127"/>
                    <a:pt x="52" y="144"/>
                    <a:pt x="81" y="144"/>
                  </a:cubicBezTo>
                  <a:cubicBezTo>
                    <a:pt x="81" y="130"/>
                    <a:pt x="81" y="130"/>
                    <a:pt x="81" y="130"/>
                  </a:cubicBezTo>
                  <a:cubicBezTo>
                    <a:pt x="58" y="130"/>
                    <a:pt x="36" y="116"/>
                    <a:pt x="27" y="94"/>
                  </a:cubicBezTo>
                  <a:cubicBezTo>
                    <a:pt x="27" y="94"/>
                    <a:pt x="27" y="94"/>
                    <a:pt x="27" y="94"/>
                  </a:cubicBezTo>
                  <a:cubicBezTo>
                    <a:pt x="15" y="64"/>
                    <a:pt x="29" y="30"/>
                    <a:pt x="59" y="18"/>
                  </a:cubicBezTo>
                  <a:cubicBezTo>
                    <a:pt x="66" y="15"/>
                    <a:pt x="74" y="14"/>
                    <a:pt x="81" y="14"/>
                  </a:cubicBezTo>
                  <a:lnTo>
                    <a:pt x="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56"/>
            <p:cNvSpPr/>
            <p:nvPr/>
          </p:nvSpPr>
          <p:spPr bwMode="auto">
            <a:xfrm>
              <a:off x="5337175" y="1074738"/>
              <a:ext cx="138113" cy="84138"/>
            </a:xfrm>
            <a:custGeom>
              <a:avLst/>
              <a:gdLst>
                <a:gd name="T0" fmla="*/ 9 w 87"/>
                <a:gd name="T1" fmla="*/ 53 h 53"/>
                <a:gd name="T2" fmla="*/ 0 w 87"/>
                <a:gd name="T3" fmla="*/ 32 h 53"/>
                <a:gd name="T4" fmla="*/ 78 w 87"/>
                <a:gd name="T5" fmla="*/ 0 h 53"/>
                <a:gd name="T6" fmla="*/ 87 w 87"/>
                <a:gd name="T7" fmla="*/ 22 h 53"/>
                <a:gd name="T8" fmla="*/ 9 w 87"/>
                <a:gd name="T9" fmla="*/ 53 h 53"/>
              </a:gdLst>
              <a:ahLst/>
              <a:cxnLst>
                <a:cxn ang="0">
                  <a:pos x="T0" y="T1"/>
                </a:cxn>
                <a:cxn ang="0">
                  <a:pos x="T2" y="T3"/>
                </a:cxn>
                <a:cxn ang="0">
                  <a:pos x="T4" y="T5"/>
                </a:cxn>
                <a:cxn ang="0">
                  <a:pos x="T6" y="T7"/>
                </a:cxn>
                <a:cxn ang="0">
                  <a:pos x="T8" y="T9"/>
                </a:cxn>
              </a:cxnLst>
              <a:rect l="0" t="0" r="r" b="b"/>
              <a:pathLst>
                <a:path w="87" h="53">
                  <a:moveTo>
                    <a:pt x="9" y="53"/>
                  </a:moveTo>
                  <a:lnTo>
                    <a:pt x="0" y="32"/>
                  </a:lnTo>
                  <a:lnTo>
                    <a:pt x="78" y="0"/>
                  </a:lnTo>
                  <a:lnTo>
                    <a:pt x="87" y="22"/>
                  </a:lnTo>
                  <a:lnTo>
                    <a:pt x="9" y="5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57"/>
            <p:cNvSpPr/>
            <p:nvPr/>
          </p:nvSpPr>
          <p:spPr bwMode="auto">
            <a:xfrm>
              <a:off x="5251450" y="1084263"/>
              <a:ext cx="184150" cy="115888"/>
            </a:xfrm>
            <a:custGeom>
              <a:avLst/>
              <a:gdLst>
                <a:gd name="T0" fmla="*/ 23 w 96"/>
                <a:gd name="T1" fmla="*/ 56 h 60"/>
                <a:gd name="T2" fmla="*/ 3 w 96"/>
                <a:gd name="T3" fmla="*/ 48 h 60"/>
                <a:gd name="T4" fmla="*/ 12 w 96"/>
                <a:gd name="T5" fmla="*/ 28 h 60"/>
                <a:gd name="T6" fmla="*/ 73 w 96"/>
                <a:gd name="T7" fmla="*/ 3 h 60"/>
                <a:gd name="T8" fmla="*/ 93 w 96"/>
                <a:gd name="T9" fmla="*/ 12 h 60"/>
                <a:gd name="T10" fmla="*/ 84 w 96"/>
                <a:gd name="T11" fmla="*/ 32 h 60"/>
                <a:gd name="T12" fmla="*/ 23 w 96"/>
                <a:gd name="T13" fmla="*/ 56 h 60"/>
              </a:gdLst>
              <a:ahLst/>
              <a:cxnLst>
                <a:cxn ang="0">
                  <a:pos x="T0" y="T1"/>
                </a:cxn>
                <a:cxn ang="0">
                  <a:pos x="T2" y="T3"/>
                </a:cxn>
                <a:cxn ang="0">
                  <a:pos x="T4" y="T5"/>
                </a:cxn>
                <a:cxn ang="0">
                  <a:pos x="T6" y="T7"/>
                </a:cxn>
                <a:cxn ang="0">
                  <a:pos x="T8" y="T9"/>
                </a:cxn>
                <a:cxn ang="0">
                  <a:pos x="T10" y="T11"/>
                </a:cxn>
                <a:cxn ang="0">
                  <a:pos x="T12" y="T13"/>
                </a:cxn>
              </a:cxnLst>
              <a:rect l="0" t="0" r="r" b="b"/>
              <a:pathLst>
                <a:path w="96" h="60">
                  <a:moveTo>
                    <a:pt x="23" y="56"/>
                  </a:moveTo>
                  <a:cubicBezTo>
                    <a:pt x="15" y="60"/>
                    <a:pt x="6" y="56"/>
                    <a:pt x="3" y="48"/>
                  </a:cubicBezTo>
                  <a:cubicBezTo>
                    <a:pt x="0" y="40"/>
                    <a:pt x="4" y="31"/>
                    <a:pt x="12" y="28"/>
                  </a:cubicBezTo>
                  <a:cubicBezTo>
                    <a:pt x="73" y="3"/>
                    <a:pt x="73" y="3"/>
                    <a:pt x="73" y="3"/>
                  </a:cubicBezTo>
                  <a:cubicBezTo>
                    <a:pt x="81" y="0"/>
                    <a:pt x="90" y="4"/>
                    <a:pt x="93" y="12"/>
                  </a:cubicBezTo>
                  <a:cubicBezTo>
                    <a:pt x="96" y="20"/>
                    <a:pt x="92" y="29"/>
                    <a:pt x="84" y="32"/>
                  </a:cubicBezTo>
                  <a:lnTo>
                    <a:pt x="23" y="5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58"/>
            <p:cNvSpPr>
              <a:spLocks noEditPoints="1"/>
            </p:cNvSpPr>
            <p:nvPr/>
          </p:nvSpPr>
          <p:spPr bwMode="auto">
            <a:xfrm>
              <a:off x="7648575" y="2376488"/>
              <a:ext cx="560388" cy="200025"/>
            </a:xfrm>
            <a:custGeom>
              <a:avLst/>
              <a:gdLst>
                <a:gd name="T0" fmla="*/ 203 w 293"/>
                <a:gd name="T1" fmla="*/ 7 h 105"/>
                <a:gd name="T2" fmla="*/ 225 w 293"/>
                <a:gd name="T3" fmla="*/ 2 h 105"/>
                <a:gd name="T4" fmla="*/ 235 w 293"/>
                <a:gd name="T5" fmla="*/ 7 h 105"/>
                <a:gd name="T6" fmla="*/ 256 w 293"/>
                <a:gd name="T7" fmla="*/ 3 h 105"/>
                <a:gd name="T8" fmla="*/ 290 w 293"/>
                <a:gd name="T9" fmla="*/ 25 h 105"/>
                <a:gd name="T10" fmla="*/ 267 w 293"/>
                <a:gd name="T11" fmla="*/ 59 h 105"/>
                <a:gd name="T12" fmla="*/ 254 w 293"/>
                <a:gd name="T13" fmla="*/ 62 h 105"/>
                <a:gd name="T14" fmla="*/ 239 w 293"/>
                <a:gd name="T15" fmla="*/ 26 h 105"/>
                <a:gd name="T16" fmla="*/ 246 w 293"/>
                <a:gd name="T17" fmla="*/ 64 h 105"/>
                <a:gd name="T18" fmla="*/ 239 w 293"/>
                <a:gd name="T19" fmla="*/ 72 h 105"/>
                <a:gd name="T20" fmla="*/ 203 w 293"/>
                <a:gd name="T21" fmla="*/ 79 h 105"/>
                <a:gd name="T22" fmla="*/ 203 w 293"/>
                <a:gd name="T23" fmla="*/ 29 h 105"/>
                <a:gd name="T24" fmla="*/ 226 w 293"/>
                <a:gd name="T25" fmla="*/ 24 h 105"/>
                <a:gd name="T26" fmla="*/ 234 w 293"/>
                <a:gd name="T27" fmla="*/ 28 h 105"/>
                <a:gd name="T28" fmla="*/ 231 w 293"/>
                <a:gd name="T29" fmla="*/ 13 h 105"/>
                <a:gd name="T30" fmla="*/ 222 w 293"/>
                <a:gd name="T31" fmla="*/ 7 h 105"/>
                <a:gd name="T32" fmla="*/ 203 w 293"/>
                <a:gd name="T33" fmla="*/ 11 h 105"/>
                <a:gd name="T34" fmla="*/ 203 w 293"/>
                <a:gd name="T35" fmla="*/ 7 h 105"/>
                <a:gd name="T36" fmla="*/ 39 w 293"/>
                <a:gd name="T37" fmla="*/ 43 h 105"/>
                <a:gd name="T38" fmla="*/ 166 w 293"/>
                <a:gd name="T39" fmla="*/ 18 h 105"/>
                <a:gd name="T40" fmla="*/ 173 w 293"/>
                <a:gd name="T41" fmla="*/ 13 h 105"/>
                <a:gd name="T42" fmla="*/ 203 w 293"/>
                <a:gd name="T43" fmla="*/ 7 h 105"/>
                <a:gd name="T44" fmla="*/ 203 w 293"/>
                <a:gd name="T45" fmla="*/ 11 h 105"/>
                <a:gd name="T46" fmla="*/ 177 w 293"/>
                <a:gd name="T47" fmla="*/ 16 h 105"/>
                <a:gd name="T48" fmla="*/ 172 w 293"/>
                <a:gd name="T49" fmla="*/ 25 h 105"/>
                <a:gd name="T50" fmla="*/ 175 w 293"/>
                <a:gd name="T51" fmla="*/ 39 h 105"/>
                <a:gd name="T52" fmla="*/ 175 w 293"/>
                <a:gd name="T53" fmla="*/ 39 h 105"/>
                <a:gd name="T54" fmla="*/ 180 w 293"/>
                <a:gd name="T55" fmla="*/ 33 h 105"/>
                <a:gd name="T56" fmla="*/ 203 w 293"/>
                <a:gd name="T57" fmla="*/ 29 h 105"/>
                <a:gd name="T58" fmla="*/ 203 w 293"/>
                <a:gd name="T59" fmla="*/ 79 h 105"/>
                <a:gd name="T60" fmla="*/ 187 w 293"/>
                <a:gd name="T61" fmla="*/ 82 h 105"/>
                <a:gd name="T62" fmla="*/ 179 w 293"/>
                <a:gd name="T63" fmla="*/ 79 h 105"/>
                <a:gd name="T64" fmla="*/ 50 w 293"/>
                <a:gd name="T65" fmla="*/ 105 h 105"/>
                <a:gd name="T66" fmla="*/ 39 w 293"/>
                <a:gd name="T67" fmla="*/ 100 h 105"/>
                <a:gd name="T68" fmla="*/ 39 w 293"/>
                <a:gd name="T69" fmla="*/ 96 h 105"/>
                <a:gd name="T70" fmla="*/ 50 w 293"/>
                <a:gd name="T71" fmla="*/ 101 h 105"/>
                <a:gd name="T72" fmla="*/ 50 w 293"/>
                <a:gd name="T73" fmla="*/ 101 h 105"/>
                <a:gd name="T74" fmla="*/ 53 w 293"/>
                <a:gd name="T75" fmla="*/ 100 h 105"/>
                <a:gd name="T76" fmla="*/ 60 w 293"/>
                <a:gd name="T77" fmla="*/ 89 h 105"/>
                <a:gd name="T78" fmla="*/ 51 w 293"/>
                <a:gd name="T79" fmla="*/ 82 h 105"/>
                <a:gd name="T80" fmla="*/ 57 w 293"/>
                <a:gd name="T81" fmla="*/ 72 h 105"/>
                <a:gd name="T82" fmla="*/ 48 w 293"/>
                <a:gd name="T83" fmla="*/ 64 h 105"/>
                <a:gd name="T84" fmla="*/ 53 w 293"/>
                <a:gd name="T85" fmla="*/ 54 h 105"/>
                <a:gd name="T86" fmla="*/ 42 w 293"/>
                <a:gd name="T87" fmla="*/ 47 h 105"/>
                <a:gd name="T88" fmla="*/ 40 w 293"/>
                <a:gd name="T89" fmla="*/ 47 h 105"/>
                <a:gd name="T90" fmla="*/ 39 w 293"/>
                <a:gd name="T91" fmla="*/ 48 h 105"/>
                <a:gd name="T92" fmla="*/ 39 w 293"/>
                <a:gd name="T93" fmla="*/ 43 h 105"/>
                <a:gd name="T94" fmla="*/ 37 w 293"/>
                <a:gd name="T95" fmla="*/ 44 h 105"/>
                <a:gd name="T96" fmla="*/ 39 w 293"/>
                <a:gd name="T97" fmla="*/ 43 h 105"/>
                <a:gd name="T98" fmla="*/ 39 w 293"/>
                <a:gd name="T99" fmla="*/ 48 h 105"/>
                <a:gd name="T100" fmla="*/ 18 w 293"/>
                <a:gd name="T101" fmla="*/ 70 h 105"/>
                <a:gd name="T102" fmla="*/ 21 w 293"/>
                <a:gd name="T103" fmla="*/ 88 h 105"/>
                <a:gd name="T104" fmla="*/ 39 w 293"/>
                <a:gd name="T105" fmla="*/ 96 h 105"/>
                <a:gd name="T106" fmla="*/ 39 w 293"/>
                <a:gd name="T107" fmla="*/ 100 h 105"/>
                <a:gd name="T108" fmla="*/ 0 w 293"/>
                <a:gd name="T109" fmla="*/ 83 h 105"/>
                <a:gd name="T110" fmla="*/ 37 w 293"/>
                <a:gd name="T111"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105">
                  <a:moveTo>
                    <a:pt x="203" y="7"/>
                  </a:moveTo>
                  <a:cubicBezTo>
                    <a:pt x="225" y="2"/>
                    <a:pt x="225" y="2"/>
                    <a:pt x="225" y="2"/>
                  </a:cubicBezTo>
                  <a:cubicBezTo>
                    <a:pt x="229" y="1"/>
                    <a:pt x="233" y="3"/>
                    <a:pt x="235" y="7"/>
                  </a:cubicBezTo>
                  <a:cubicBezTo>
                    <a:pt x="256" y="3"/>
                    <a:pt x="256" y="3"/>
                    <a:pt x="256" y="3"/>
                  </a:cubicBezTo>
                  <a:cubicBezTo>
                    <a:pt x="272" y="0"/>
                    <a:pt x="287" y="10"/>
                    <a:pt x="290" y="25"/>
                  </a:cubicBezTo>
                  <a:cubicBezTo>
                    <a:pt x="293" y="41"/>
                    <a:pt x="283" y="56"/>
                    <a:pt x="267" y="59"/>
                  </a:cubicBezTo>
                  <a:cubicBezTo>
                    <a:pt x="254" y="62"/>
                    <a:pt x="254" y="62"/>
                    <a:pt x="254" y="62"/>
                  </a:cubicBezTo>
                  <a:cubicBezTo>
                    <a:pt x="239" y="26"/>
                    <a:pt x="239" y="26"/>
                    <a:pt x="239" y="26"/>
                  </a:cubicBezTo>
                  <a:cubicBezTo>
                    <a:pt x="246" y="64"/>
                    <a:pt x="246" y="64"/>
                    <a:pt x="246" y="64"/>
                  </a:cubicBezTo>
                  <a:cubicBezTo>
                    <a:pt x="246" y="67"/>
                    <a:pt x="243" y="71"/>
                    <a:pt x="239" y="72"/>
                  </a:cubicBezTo>
                  <a:cubicBezTo>
                    <a:pt x="203" y="79"/>
                    <a:pt x="203" y="79"/>
                    <a:pt x="203" y="79"/>
                  </a:cubicBezTo>
                  <a:cubicBezTo>
                    <a:pt x="203" y="29"/>
                    <a:pt x="203" y="29"/>
                    <a:pt x="203" y="29"/>
                  </a:cubicBezTo>
                  <a:cubicBezTo>
                    <a:pt x="226" y="24"/>
                    <a:pt x="226" y="24"/>
                    <a:pt x="226" y="24"/>
                  </a:cubicBezTo>
                  <a:cubicBezTo>
                    <a:pt x="229" y="24"/>
                    <a:pt x="232" y="25"/>
                    <a:pt x="234" y="28"/>
                  </a:cubicBezTo>
                  <a:cubicBezTo>
                    <a:pt x="231" y="13"/>
                    <a:pt x="231" y="13"/>
                    <a:pt x="231" y="13"/>
                  </a:cubicBezTo>
                  <a:cubicBezTo>
                    <a:pt x="230" y="9"/>
                    <a:pt x="226" y="6"/>
                    <a:pt x="222" y="7"/>
                  </a:cubicBezTo>
                  <a:cubicBezTo>
                    <a:pt x="203" y="11"/>
                    <a:pt x="203" y="11"/>
                    <a:pt x="203" y="11"/>
                  </a:cubicBezTo>
                  <a:lnTo>
                    <a:pt x="203" y="7"/>
                  </a:lnTo>
                  <a:close/>
                  <a:moveTo>
                    <a:pt x="39" y="43"/>
                  </a:moveTo>
                  <a:cubicBezTo>
                    <a:pt x="166" y="18"/>
                    <a:pt x="166" y="18"/>
                    <a:pt x="166" y="18"/>
                  </a:cubicBezTo>
                  <a:cubicBezTo>
                    <a:pt x="167" y="15"/>
                    <a:pt x="170" y="13"/>
                    <a:pt x="173" y="13"/>
                  </a:cubicBezTo>
                  <a:cubicBezTo>
                    <a:pt x="203" y="7"/>
                    <a:pt x="203" y="7"/>
                    <a:pt x="203" y="7"/>
                  </a:cubicBezTo>
                  <a:cubicBezTo>
                    <a:pt x="203" y="11"/>
                    <a:pt x="203" y="11"/>
                    <a:pt x="203" y="11"/>
                  </a:cubicBezTo>
                  <a:cubicBezTo>
                    <a:pt x="177" y="16"/>
                    <a:pt x="177" y="16"/>
                    <a:pt x="177" y="16"/>
                  </a:cubicBezTo>
                  <a:cubicBezTo>
                    <a:pt x="173" y="17"/>
                    <a:pt x="171" y="21"/>
                    <a:pt x="172" y="25"/>
                  </a:cubicBezTo>
                  <a:cubicBezTo>
                    <a:pt x="175" y="39"/>
                    <a:pt x="175" y="39"/>
                    <a:pt x="175" y="39"/>
                  </a:cubicBezTo>
                  <a:cubicBezTo>
                    <a:pt x="175" y="39"/>
                    <a:pt x="175" y="39"/>
                    <a:pt x="175" y="39"/>
                  </a:cubicBezTo>
                  <a:cubicBezTo>
                    <a:pt x="175" y="36"/>
                    <a:pt x="177" y="34"/>
                    <a:pt x="180" y="33"/>
                  </a:cubicBezTo>
                  <a:cubicBezTo>
                    <a:pt x="203" y="29"/>
                    <a:pt x="203" y="29"/>
                    <a:pt x="203" y="29"/>
                  </a:cubicBezTo>
                  <a:cubicBezTo>
                    <a:pt x="203" y="79"/>
                    <a:pt x="203" y="79"/>
                    <a:pt x="203" y="79"/>
                  </a:cubicBezTo>
                  <a:cubicBezTo>
                    <a:pt x="187" y="82"/>
                    <a:pt x="187" y="82"/>
                    <a:pt x="187" y="82"/>
                  </a:cubicBezTo>
                  <a:cubicBezTo>
                    <a:pt x="183" y="83"/>
                    <a:pt x="181" y="81"/>
                    <a:pt x="179" y="79"/>
                  </a:cubicBezTo>
                  <a:cubicBezTo>
                    <a:pt x="50" y="105"/>
                    <a:pt x="50" y="105"/>
                    <a:pt x="50" y="105"/>
                  </a:cubicBezTo>
                  <a:cubicBezTo>
                    <a:pt x="39" y="100"/>
                    <a:pt x="39" y="100"/>
                    <a:pt x="39" y="100"/>
                  </a:cubicBezTo>
                  <a:cubicBezTo>
                    <a:pt x="39" y="96"/>
                    <a:pt x="39" y="96"/>
                    <a:pt x="39" y="96"/>
                  </a:cubicBezTo>
                  <a:cubicBezTo>
                    <a:pt x="50" y="101"/>
                    <a:pt x="50" y="101"/>
                    <a:pt x="50" y="101"/>
                  </a:cubicBezTo>
                  <a:cubicBezTo>
                    <a:pt x="50" y="101"/>
                    <a:pt x="50" y="101"/>
                    <a:pt x="50" y="101"/>
                  </a:cubicBezTo>
                  <a:cubicBezTo>
                    <a:pt x="53" y="100"/>
                    <a:pt x="53" y="100"/>
                    <a:pt x="53" y="100"/>
                  </a:cubicBezTo>
                  <a:cubicBezTo>
                    <a:pt x="58" y="99"/>
                    <a:pt x="61" y="94"/>
                    <a:pt x="60" y="89"/>
                  </a:cubicBezTo>
                  <a:cubicBezTo>
                    <a:pt x="59" y="85"/>
                    <a:pt x="55" y="82"/>
                    <a:pt x="51" y="82"/>
                  </a:cubicBezTo>
                  <a:cubicBezTo>
                    <a:pt x="55" y="80"/>
                    <a:pt x="57" y="76"/>
                    <a:pt x="57" y="72"/>
                  </a:cubicBezTo>
                  <a:cubicBezTo>
                    <a:pt x="56" y="67"/>
                    <a:pt x="52" y="64"/>
                    <a:pt x="48" y="64"/>
                  </a:cubicBezTo>
                  <a:cubicBezTo>
                    <a:pt x="52" y="63"/>
                    <a:pt x="54" y="58"/>
                    <a:pt x="53" y="54"/>
                  </a:cubicBezTo>
                  <a:cubicBezTo>
                    <a:pt x="52" y="49"/>
                    <a:pt x="47" y="46"/>
                    <a:pt x="42" y="47"/>
                  </a:cubicBezTo>
                  <a:cubicBezTo>
                    <a:pt x="40" y="47"/>
                    <a:pt x="40" y="47"/>
                    <a:pt x="40" y="47"/>
                  </a:cubicBezTo>
                  <a:cubicBezTo>
                    <a:pt x="39" y="48"/>
                    <a:pt x="39" y="48"/>
                    <a:pt x="39" y="48"/>
                  </a:cubicBezTo>
                  <a:lnTo>
                    <a:pt x="39" y="43"/>
                  </a:lnTo>
                  <a:close/>
                  <a:moveTo>
                    <a:pt x="37" y="44"/>
                  </a:moveTo>
                  <a:cubicBezTo>
                    <a:pt x="39" y="43"/>
                    <a:pt x="39" y="43"/>
                    <a:pt x="39" y="43"/>
                  </a:cubicBezTo>
                  <a:cubicBezTo>
                    <a:pt x="39" y="48"/>
                    <a:pt x="39" y="48"/>
                    <a:pt x="39" y="48"/>
                  </a:cubicBezTo>
                  <a:cubicBezTo>
                    <a:pt x="18" y="70"/>
                    <a:pt x="18" y="70"/>
                    <a:pt x="18" y="70"/>
                  </a:cubicBezTo>
                  <a:cubicBezTo>
                    <a:pt x="21" y="88"/>
                    <a:pt x="21" y="88"/>
                    <a:pt x="21" y="88"/>
                  </a:cubicBezTo>
                  <a:cubicBezTo>
                    <a:pt x="39" y="96"/>
                    <a:pt x="39" y="96"/>
                    <a:pt x="39" y="96"/>
                  </a:cubicBezTo>
                  <a:cubicBezTo>
                    <a:pt x="39" y="100"/>
                    <a:pt x="39" y="100"/>
                    <a:pt x="39" y="100"/>
                  </a:cubicBezTo>
                  <a:cubicBezTo>
                    <a:pt x="0" y="83"/>
                    <a:pt x="0" y="83"/>
                    <a:pt x="0" y="83"/>
                  </a:cubicBezTo>
                  <a:lnTo>
                    <a:pt x="37" y="4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59"/>
            <p:cNvSpPr>
              <a:spLocks noEditPoints="1"/>
            </p:cNvSpPr>
            <p:nvPr/>
          </p:nvSpPr>
          <p:spPr bwMode="auto">
            <a:xfrm>
              <a:off x="7054850" y="1501775"/>
              <a:ext cx="279400" cy="204788"/>
            </a:xfrm>
            <a:custGeom>
              <a:avLst/>
              <a:gdLst>
                <a:gd name="T0" fmla="*/ 120 w 146"/>
                <a:gd name="T1" fmla="*/ 102 h 107"/>
                <a:gd name="T2" fmla="*/ 112 w 146"/>
                <a:gd name="T3" fmla="*/ 99 h 107"/>
                <a:gd name="T4" fmla="*/ 113 w 146"/>
                <a:gd name="T5" fmla="*/ 99 h 107"/>
                <a:gd name="T6" fmla="*/ 112 w 146"/>
                <a:gd name="T7" fmla="*/ 76 h 107"/>
                <a:gd name="T8" fmla="*/ 123 w 146"/>
                <a:gd name="T9" fmla="*/ 71 h 107"/>
                <a:gd name="T10" fmla="*/ 128 w 146"/>
                <a:gd name="T11" fmla="*/ 55 h 107"/>
                <a:gd name="T12" fmla="*/ 112 w 146"/>
                <a:gd name="T13" fmla="*/ 44 h 107"/>
                <a:gd name="T14" fmla="*/ 122 w 146"/>
                <a:gd name="T15" fmla="*/ 29 h 107"/>
                <a:gd name="T16" fmla="*/ 112 w 146"/>
                <a:gd name="T17" fmla="*/ 23 h 107"/>
                <a:gd name="T18" fmla="*/ 102 w 146"/>
                <a:gd name="T19" fmla="*/ 5 h 107"/>
                <a:gd name="T20" fmla="*/ 112 w 146"/>
                <a:gd name="T21" fmla="*/ 23 h 107"/>
                <a:gd name="T22" fmla="*/ 102 w 146"/>
                <a:gd name="T23" fmla="*/ 31 h 107"/>
                <a:gd name="T24" fmla="*/ 102 w 146"/>
                <a:gd name="T25" fmla="*/ 14 h 107"/>
                <a:gd name="T26" fmla="*/ 112 w 146"/>
                <a:gd name="T27" fmla="*/ 106 h 107"/>
                <a:gd name="T28" fmla="*/ 102 w 146"/>
                <a:gd name="T29" fmla="*/ 100 h 107"/>
                <a:gd name="T30" fmla="*/ 112 w 146"/>
                <a:gd name="T31" fmla="*/ 106 h 107"/>
                <a:gd name="T32" fmla="*/ 112 w 146"/>
                <a:gd name="T33" fmla="*/ 49 h 107"/>
                <a:gd name="T34" fmla="*/ 107 w 146"/>
                <a:gd name="T35" fmla="*/ 66 h 107"/>
                <a:gd name="T36" fmla="*/ 112 w 146"/>
                <a:gd name="T37" fmla="*/ 76 h 107"/>
                <a:gd name="T38" fmla="*/ 102 w 146"/>
                <a:gd name="T39" fmla="*/ 37 h 107"/>
                <a:gd name="T40" fmla="*/ 112 w 146"/>
                <a:gd name="T41" fmla="*/ 44 h 107"/>
                <a:gd name="T42" fmla="*/ 102 w 146"/>
                <a:gd name="T43" fmla="*/ 5 h 107"/>
                <a:gd name="T44" fmla="*/ 102 w 146"/>
                <a:gd name="T45" fmla="*/ 13 h 107"/>
                <a:gd name="T46" fmla="*/ 95 w 146"/>
                <a:gd name="T47" fmla="*/ 3 h 107"/>
                <a:gd name="T48" fmla="*/ 95 w 146"/>
                <a:gd name="T49" fmla="*/ 105 h 107"/>
                <a:gd name="T50" fmla="*/ 95 w 146"/>
                <a:gd name="T51" fmla="*/ 93 h 107"/>
                <a:gd name="T52" fmla="*/ 102 w 146"/>
                <a:gd name="T53" fmla="*/ 107 h 107"/>
                <a:gd name="T54" fmla="*/ 102 w 146"/>
                <a:gd name="T55" fmla="*/ 31 h 107"/>
                <a:gd name="T56" fmla="*/ 102 w 146"/>
                <a:gd name="T57" fmla="*/ 75 h 107"/>
                <a:gd name="T58" fmla="*/ 95 w 146"/>
                <a:gd name="T59" fmla="*/ 83 h 107"/>
                <a:gd name="T60" fmla="*/ 98 w 146"/>
                <a:gd name="T61" fmla="*/ 23 h 107"/>
                <a:gd name="T62" fmla="*/ 31 w 146"/>
                <a:gd name="T63" fmla="*/ 16 h 107"/>
                <a:gd name="T64" fmla="*/ 95 w 146"/>
                <a:gd name="T65" fmla="*/ 8 h 107"/>
                <a:gd name="T66" fmla="*/ 91 w 146"/>
                <a:gd name="T67" fmla="*/ 9 h 107"/>
                <a:gd name="T68" fmla="*/ 95 w 146"/>
                <a:gd name="T69" fmla="*/ 24 h 107"/>
                <a:gd name="T70" fmla="*/ 95 w 146"/>
                <a:gd name="T71" fmla="*/ 92 h 107"/>
                <a:gd name="T72" fmla="*/ 52 w 146"/>
                <a:gd name="T73" fmla="*/ 82 h 107"/>
                <a:gd name="T74" fmla="*/ 31 w 146"/>
                <a:gd name="T75" fmla="*/ 71 h 107"/>
                <a:gd name="T76" fmla="*/ 38 w 146"/>
                <a:gd name="T77" fmla="*/ 69 h 107"/>
                <a:gd name="T78" fmla="*/ 31 w 146"/>
                <a:gd name="T79" fmla="*/ 39 h 107"/>
                <a:gd name="T80" fmla="*/ 3 w 146"/>
                <a:gd name="T81" fmla="*/ 59 h 107"/>
                <a:gd name="T82" fmla="*/ 31 w 146"/>
                <a:gd name="T83" fmla="*/ 16 h 107"/>
                <a:gd name="T84" fmla="*/ 24 w 146"/>
                <a:gd name="T85" fmla="*/ 41 h 107"/>
                <a:gd name="T86" fmla="*/ 31 w 146"/>
                <a:gd name="T87" fmla="*/ 71 h 107"/>
                <a:gd name="T88" fmla="*/ 3 w 146"/>
                <a:gd name="T89" fmla="*/ 5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6" h="107">
                  <a:moveTo>
                    <a:pt x="112" y="10"/>
                  </a:moveTo>
                  <a:cubicBezTo>
                    <a:pt x="146" y="32"/>
                    <a:pt x="140" y="90"/>
                    <a:pt x="120" y="102"/>
                  </a:cubicBezTo>
                  <a:cubicBezTo>
                    <a:pt x="117" y="104"/>
                    <a:pt x="115" y="105"/>
                    <a:pt x="112" y="106"/>
                  </a:cubicBezTo>
                  <a:cubicBezTo>
                    <a:pt x="112" y="99"/>
                    <a:pt x="112" y="99"/>
                    <a:pt x="112" y="99"/>
                  </a:cubicBezTo>
                  <a:cubicBezTo>
                    <a:pt x="113" y="99"/>
                    <a:pt x="113" y="99"/>
                    <a:pt x="113" y="99"/>
                  </a:cubicBezTo>
                  <a:cubicBezTo>
                    <a:pt x="113" y="99"/>
                    <a:pt x="113" y="99"/>
                    <a:pt x="113" y="99"/>
                  </a:cubicBezTo>
                  <a:cubicBezTo>
                    <a:pt x="119" y="96"/>
                    <a:pt x="122" y="88"/>
                    <a:pt x="118" y="82"/>
                  </a:cubicBezTo>
                  <a:cubicBezTo>
                    <a:pt x="117" y="79"/>
                    <a:pt x="115" y="77"/>
                    <a:pt x="112" y="76"/>
                  </a:cubicBezTo>
                  <a:cubicBezTo>
                    <a:pt x="112" y="71"/>
                    <a:pt x="112" y="71"/>
                    <a:pt x="112" y="71"/>
                  </a:cubicBezTo>
                  <a:cubicBezTo>
                    <a:pt x="115" y="73"/>
                    <a:pt x="119" y="73"/>
                    <a:pt x="123" y="71"/>
                  </a:cubicBezTo>
                  <a:cubicBezTo>
                    <a:pt x="123" y="71"/>
                    <a:pt x="123" y="71"/>
                    <a:pt x="123" y="71"/>
                  </a:cubicBezTo>
                  <a:cubicBezTo>
                    <a:pt x="129" y="68"/>
                    <a:pt x="131" y="61"/>
                    <a:pt x="128" y="55"/>
                  </a:cubicBezTo>
                  <a:cubicBezTo>
                    <a:pt x="125" y="49"/>
                    <a:pt x="118" y="47"/>
                    <a:pt x="112" y="49"/>
                  </a:cubicBezTo>
                  <a:cubicBezTo>
                    <a:pt x="112" y="44"/>
                    <a:pt x="112" y="44"/>
                    <a:pt x="112" y="44"/>
                  </a:cubicBezTo>
                  <a:cubicBezTo>
                    <a:pt x="114" y="44"/>
                    <a:pt x="115" y="44"/>
                    <a:pt x="117" y="43"/>
                  </a:cubicBezTo>
                  <a:cubicBezTo>
                    <a:pt x="122" y="41"/>
                    <a:pt x="124" y="34"/>
                    <a:pt x="122" y="29"/>
                  </a:cubicBezTo>
                  <a:cubicBezTo>
                    <a:pt x="122" y="29"/>
                    <a:pt x="122" y="29"/>
                    <a:pt x="122" y="29"/>
                  </a:cubicBezTo>
                  <a:cubicBezTo>
                    <a:pt x="120" y="25"/>
                    <a:pt x="116" y="23"/>
                    <a:pt x="112" y="23"/>
                  </a:cubicBezTo>
                  <a:lnTo>
                    <a:pt x="112" y="10"/>
                  </a:lnTo>
                  <a:close/>
                  <a:moveTo>
                    <a:pt x="102" y="5"/>
                  </a:moveTo>
                  <a:cubicBezTo>
                    <a:pt x="106" y="7"/>
                    <a:pt x="109" y="8"/>
                    <a:pt x="112" y="10"/>
                  </a:cubicBezTo>
                  <a:cubicBezTo>
                    <a:pt x="112" y="23"/>
                    <a:pt x="112" y="23"/>
                    <a:pt x="112" y="23"/>
                  </a:cubicBezTo>
                  <a:cubicBezTo>
                    <a:pt x="111" y="23"/>
                    <a:pt x="109" y="23"/>
                    <a:pt x="107" y="24"/>
                  </a:cubicBezTo>
                  <a:cubicBezTo>
                    <a:pt x="105" y="26"/>
                    <a:pt x="103" y="28"/>
                    <a:pt x="102" y="31"/>
                  </a:cubicBezTo>
                  <a:cubicBezTo>
                    <a:pt x="102" y="19"/>
                    <a:pt x="102" y="19"/>
                    <a:pt x="102" y="19"/>
                  </a:cubicBezTo>
                  <a:cubicBezTo>
                    <a:pt x="103" y="17"/>
                    <a:pt x="103" y="15"/>
                    <a:pt x="102" y="14"/>
                  </a:cubicBezTo>
                  <a:cubicBezTo>
                    <a:pt x="102" y="5"/>
                    <a:pt x="102" y="5"/>
                    <a:pt x="102" y="5"/>
                  </a:cubicBezTo>
                  <a:close/>
                  <a:moveTo>
                    <a:pt x="112" y="106"/>
                  </a:moveTo>
                  <a:cubicBezTo>
                    <a:pt x="109" y="107"/>
                    <a:pt x="105" y="107"/>
                    <a:pt x="102" y="107"/>
                  </a:cubicBezTo>
                  <a:cubicBezTo>
                    <a:pt x="102" y="100"/>
                    <a:pt x="102" y="100"/>
                    <a:pt x="102" y="100"/>
                  </a:cubicBezTo>
                  <a:cubicBezTo>
                    <a:pt x="105" y="101"/>
                    <a:pt x="109" y="101"/>
                    <a:pt x="112" y="99"/>
                  </a:cubicBezTo>
                  <a:cubicBezTo>
                    <a:pt x="112" y="106"/>
                    <a:pt x="112" y="106"/>
                    <a:pt x="112" y="106"/>
                  </a:cubicBezTo>
                  <a:close/>
                  <a:moveTo>
                    <a:pt x="112" y="44"/>
                  </a:moveTo>
                  <a:cubicBezTo>
                    <a:pt x="112" y="49"/>
                    <a:pt x="112" y="49"/>
                    <a:pt x="112" y="49"/>
                  </a:cubicBezTo>
                  <a:cubicBezTo>
                    <a:pt x="112" y="49"/>
                    <a:pt x="112" y="49"/>
                    <a:pt x="112" y="49"/>
                  </a:cubicBezTo>
                  <a:cubicBezTo>
                    <a:pt x="106" y="52"/>
                    <a:pt x="104" y="60"/>
                    <a:pt x="107" y="66"/>
                  </a:cubicBezTo>
                  <a:cubicBezTo>
                    <a:pt x="108" y="68"/>
                    <a:pt x="110" y="70"/>
                    <a:pt x="112" y="71"/>
                  </a:cubicBezTo>
                  <a:cubicBezTo>
                    <a:pt x="112" y="76"/>
                    <a:pt x="112" y="76"/>
                    <a:pt x="112" y="76"/>
                  </a:cubicBezTo>
                  <a:cubicBezTo>
                    <a:pt x="109" y="74"/>
                    <a:pt x="105" y="74"/>
                    <a:pt x="102" y="75"/>
                  </a:cubicBezTo>
                  <a:cubicBezTo>
                    <a:pt x="102" y="37"/>
                    <a:pt x="102" y="37"/>
                    <a:pt x="102" y="37"/>
                  </a:cubicBezTo>
                  <a:cubicBezTo>
                    <a:pt x="102" y="37"/>
                    <a:pt x="102" y="38"/>
                    <a:pt x="103" y="38"/>
                  </a:cubicBezTo>
                  <a:cubicBezTo>
                    <a:pt x="105" y="42"/>
                    <a:pt x="108" y="44"/>
                    <a:pt x="112" y="44"/>
                  </a:cubicBezTo>
                  <a:close/>
                  <a:moveTo>
                    <a:pt x="95" y="3"/>
                  </a:moveTo>
                  <a:cubicBezTo>
                    <a:pt x="97" y="4"/>
                    <a:pt x="100" y="5"/>
                    <a:pt x="102" y="5"/>
                  </a:cubicBezTo>
                  <a:cubicBezTo>
                    <a:pt x="102" y="14"/>
                    <a:pt x="102" y="14"/>
                    <a:pt x="102" y="14"/>
                  </a:cubicBezTo>
                  <a:cubicBezTo>
                    <a:pt x="102" y="13"/>
                    <a:pt x="102" y="13"/>
                    <a:pt x="102" y="13"/>
                  </a:cubicBezTo>
                  <a:cubicBezTo>
                    <a:pt x="100" y="10"/>
                    <a:pt x="97" y="8"/>
                    <a:pt x="95" y="8"/>
                  </a:cubicBezTo>
                  <a:cubicBezTo>
                    <a:pt x="95" y="3"/>
                    <a:pt x="95" y="3"/>
                    <a:pt x="95" y="3"/>
                  </a:cubicBezTo>
                  <a:close/>
                  <a:moveTo>
                    <a:pt x="102" y="107"/>
                  </a:moveTo>
                  <a:cubicBezTo>
                    <a:pt x="99" y="106"/>
                    <a:pt x="97" y="106"/>
                    <a:pt x="95" y="105"/>
                  </a:cubicBezTo>
                  <a:cubicBezTo>
                    <a:pt x="95" y="92"/>
                    <a:pt x="95" y="92"/>
                    <a:pt x="95" y="92"/>
                  </a:cubicBezTo>
                  <a:cubicBezTo>
                    <a:pt x="95" y="92"/>
                    <a:pt x="95" y="93"/>
                    <a:pt x="95" y="93"/>
                  </a:cubicBezTo>
                  <a:cubicBezTo>
                    <a:pt x="97" y="96"/>
                    <a:pt x="99" y="98"/>
                    <a:pt x="102" y="100"/>
                  </a:cubicBezTo>
                  <a:cubicBezTo>
                    <a:pt x="102" y="107"/>
                    <a:pt x="102" y="107"/>
                    <a:pt x="102" y="107"/>
                  </a:cubicBezTo>
                  <a:close/>
                  <a:moveTo>
                    <a:pt x="102" y="19"/>
                  </a:moveTo>
                  <a:cubicBezTo>
                    <a:pt x="102" y="31"/>
                    <a:pt x="102" y="31"/>
                    <a:pt x="102" y="31"/>
                  </a:cubicBezTo>
                  <a:cubicBezTo>
                    <a:pt x="102" y="33"/>
                    <a:pt x="101" y="35"/>
                    <a:pt x="102" y="37"/>
                  </a:cubicBezTo>
                  <a:cubicBezTo>
                    <a:pt x="102" y="75"/>
                    <a:pt x="102" y="75"/>
                    <a:pt x="102" y="75"/>
                  </a:cubicBezTo>
                  <a:cubicBezTo>
                    <a:pt x="102" y="75"/>
                    <a:pt x="101" y="76"/>
                    <a:pt x="101" y="76"/>
                  </a:cubicBezTo>
                  <a:cubicBezTo>
                    <a:pt x="98" y="77"/>
                    <a:pt x="96" y="80"/>
                    <a:pt x="95" y="83"/>
                  </a:cubicBezTo>
                  <a:cubicBezTo>
                    <a:pt x="95" y="24"/>
                    <a:pt x="95" y="24"/>
                    <a:pt x="95" y="24"/>
                  </a:cubicBezTo>
                  <a:cubicBezTo>
                    <a:pt x="96" y="24"/>
                    <a:pt x="97" y="24"/>
                    <a:pt x="98" y="23"/>
                  </a:cubicBezTo>
                  <a:cubicBezTo>
                    <a:pt x="100" y="22"/>
                    <a:pt x="101" y="21"/>
                    <a:pt x="102" y="19"/>
                  </a:cubicBezTo>
                  <a:close/>
                  <a:moveTo>
                    <a:pt x="31" y="16"/>
                  </a:moveTo>
                  <a:cubicBezTo>
                    <a:pt x="58" y="3"/>
                    <a:pt x="79" y="0"/>
                    <a:pt x="95" y="3"/>
                  </a:cubicBezTo>
                  <a:cubicBezTo>
                    <a:pt x="95" y="8"/>
                    <a:pt x="95" y="8"/>
                    <a:pt x="95" y="8"/>
                  </a:cubicBezTo>
                  <a:cubicBezTo>
                    <a:pt x="93" y="8"/>
                    <a:pt x="92" y="8"/>
                    <a:pt x="91" y="9"/>
                  </a:cubicBezTo>
                  <a:cubicBezTo>
                    <a:pt x="91" y="9"/>
                    <a:pt x="91" y="9"/>
                    <a:pt x="91" y="9"/>
                  </a:cubicBezTo>
                  <a:cubicBezTo>
                    <a:pt x="87" y="11"/>
                    <a:pt x="86" y="16"/>
                    <a:pt x="88" y="20"/>
                  </a:cubicBezTo>
                  <a:cubicBezTo>
                    <a:pt x="89" y="22"/>
                    <a:pt x="92" y="24"/>
                    <a:pt x="95" y="24"/>
                  </a:cubicBezTo>
                  <a:cubicBezTo>
                    <a:pt x="95" y="83"/>
                    <a:pt x="95" y="83"/>
                    <a:pt x="95" y="83"/>
                  </a:cubicBezTo>
                  <a:cubicBezTo>
                    <a:pt x="94" y="86"/>
                    <a:pt x="94" y="89"/>
                    <a:pt x="95" y="92"/>
                  </a:cubicBezTo>
                  <a:cubicBezTo>
                    <a:pt x="95" y="105"/>
                    <a:pt x="95" y="105"/>
                    <a:pt x="95" y="105"/>
                  </a:cubicBezTo>
                  <a:cubicBezTo>
                    <a:pt x="80" y="98"/>
                    <a:pt x="68" y="81"/>
                    <a:pt x="52" y="82"/>
                  </a:cubicBezTo>
                  <a:cubicBezTo>
                    <a:pt x="45" y="83"/>
                    <a:pt x="37" y="83"/>
                    <a:pt x="31" y="83"/>
                  </a:cubicBezTo>
                  <a:cubicBezTo>
                    <a:pt x="31" y="71"/>
                    <a:pt x="31" y="71"/>
                    <a:pt x="31" y="71"/>
                  </a:cubicBezTo>
                  <a:cubicBezTo>
                    <a:pt x="33" y="71"/>
                    <a:pt x="36" y="70"/>
                    <a:pt x="38" y="69"/>
                  </a:cubicBezTo>
                  <a:cubicBezTo>
                    <a:pt x="38" y="69"/>
                    <a:pt x="38" y="69"/>
                    <a:pt x="38" y="69"/>
                  </a:cubicBezTo>
                  <a:cubicBezTo>
                    <a:pt x="46" y="65"/>
                    <a:pt x="49" y="56"/>
                    <a:pt x="45" y="48"/>
                  </a:cubicBezTo>
                  <a:cubicBezTo>
                    <a:pt x="42" y="42"/>
                    <a:pt x="37" y="39"/>
                    <a:pt x="31" y="39"/>
                  </a:cubicBezTo>
                  <a:lnTo>
                    <a:pt x="31" y="16"/>
                  </a:lnTo>
                  <a:close/>
                  <a:moveTo>
                    <a:pt x="3" y="59"/>
                  </a:moveTo>
                  <a:cubicBezTo>
                    <a:pt x="0" y="34"/>
                    <a:pt x="26" y="18"/>
                    <a:pt x="26" y="18"/>
                  </a:cubicBezTo>
                  <a:cubicBezTo>
                    <a:pt x="27" y="17"/>
                    <a:pt x="29" y="16"/>
                    <a:pt x="31" y="16"/>
                  </a:cubicBezTo>
                  <a:cubicBezTo>
                    <a:pt x="31" y="39"/>
                    <a:pt x="31" y="39"/>
                    <a:pt x="31" y="39"/>
                  </a:cubicBezTo>
                  <a:cubicBezTo>
                    <a:pt x="29" y="39"/>
                    <a:pt x="26" y="40"/>
                    <a:pt x="24" y="41"/>
                  </a:cubicBezTo>
                  <a:cubicBezTo>
                    <a:pt x="16" y="45"/>
                    <a:pt x="13" y="54"/>
                    <a:pt x="17" y="62"/>
                  </a:cubicBezTo>
                  <a:cubicBezTo>
                    <a:pt x="20" y="67"/>
                    <a:pt x="25" y="71"/>
                    <a:pt x="31" y="71"/>
                  </a:cubicBezTo>
                  <a:cubicBezTo>
                    <a:pt x="31" y="83"/>
                    <a:pt x="31" y="83"/>
                    <a:pt x="31" y="83"/>
                  </a:cubicBezTo>
                  <a:cubicBezTo>
                    <a:pt x="16" y="82"/>
                    <a:pt x="5" y="76"/>
                    <a:pt x="3" y="59"/>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60"/>
            <p:cNvSpPr>
              <a:spLocks noEditPoints="1"/>
            </p:cNvSpPr>
            <p:nvPr/>
          </p:nvSpPr>
          <p:spPr bwMode="auto">
            <a:xfrm>
              <a:off x="6057900" y="958850"/>
              <a:ext cx="277813" cy="300038"/>
            </a:xfrm>
            <a:custGeom>
              <a:avLst/>
              <a:gdLst>
                <a:gd name="T0" fmla="*/ 112 w 145"/>
                <a:gd name="T1" fmla="*/ 72 h 157"/>
                <a:gd name="T2" fmla="*/ 108 w 145"/>
                <a:gd name="T3" fmla="*/ 89 h 157"/>
                <a:gd name="T4" fmla="*/ 108 w 145"/>
                <a:gd name="T5" fmla="*/ 105 h 157"/>
                <a:gd name="T6" fmla="*/ 111 w 145"/>
                <a:gd name="T7" fmla="*/ 106 h 157"/>
                <a:gd name="T8" fmla="*/ 123 w 145"/>
                <a:gd name="T9" fmla="*/ 124 h 157"/>
                <a:gd name="T10" fmla="*/ 108 w 145"/>
                <a:gd name="T11" fmla="*/ 114 h 157"/>
                <a:gd name="T12" fmla="*/ 108 w 145"/>
                <a:gd name="T13" fmla="*/ 31 h 157"/>
                <a:gd name="T14" fmla="*/ 123 w 145"/>
                <a:gd name="T15" fmla="*/ 21 h 157"/>
                <a:gd name="T16" fmla="*/ 111 w 145"/>
                <a:gd name="T17" fmla="*/ 39 h 157"/>
                <a:gd name="T18" fmla="*/ 108 w 145"/>
                <a:gd name="T19" fmla="*/ 40 h 157"/>
                <a:gd name="T20" fmla="*/ 141 w 145"/>
                <a:gd name="T21" fmla="*/ 69 h 157"/>
                <a:gd name="T22" fmla="*/ 119 w 145"/>
                <a:gd name="T23" fmla="*/ 72 h 157"/>
                <a:gd name="T24" fmla="*/ 141 w 145"/>
                <a:gd name="T25" fmla="*/ 76 h 157"/>
                <a:gd name="T26" fmla="*/ 141 w 145"/>
                <a:gd name="T27" fmla="*/ 69 h 157"/>
                <a:gd name="T28" fmla="*/ 75 w 145"/>
                <a:gd name="T29" fmla="*/ 157 h 157"/>
                <a:gd name="T30" fmla="*/ 95 w 145"/>
                <a:gd name="T31" fmla="*/ 105 h 157"/>
                <a:gd name="T32" fmla="*/ 108 w 145"/>
                <a:gd name="T33" fmla="*/ 55 h 157"/>
                <a:gd name="T34" fmla="*/ 72 w 145"/>
                <a:gd name="T35" fmla="*/ 41 h 157"/>
                <a:gd name="T36" fmla="*/ 104 w 145"/>
                <a:gd name="T37" fmla="*/ 72 h 157"/>
                <a:gd name="T38" fmla="*/ 88 w 145"/>
                <a:gd name="T39" fmla="*/ 100 h 157"/>
                <a:gd name="T40" fmla="*/ 86 w 145"/>
                <a:gd name="T41" fmla="*/ 121 h 157"/>
                <a:gd name="T42" fmla="*/ 72 w 145"/>
                <a:gd name="T43" fmla="*/ 157 h 157"/>
                <a:gd name="T44" fmla="*/ 108 w 145"/>
                <a:gd name="T45" fmla="*/ 40 h 157"/>
                <a:gd name="T46" fmla="*/ 105 w 145"/>
                <a:gd name="T47" fmla="*/ 34 h 157"/>
                <a:gd name="T48" fmla="*/ 108 w 145"/>
                <a:gd name="T49" fmla="*/ 105 h 157"/>
                <a:gd name="T50" fmla="*/ 105 w 145"/>
                <a:gd name="T51" fmla="*/ 111 h 157"/>
                <a:gd name="T52" fmla="*/ 108 w 145"/>
                <a:gd name="T53" fmla="*/ 105 h 157"/>
                <a:gd name="T54" fmla="*/ 72 w 145"/>
                <a:gd name="T55" fmla="*/ 0 h 157"/>
                <a:gd name="T56" fmla="*/ 76 w 145"/>
                <a:gd name="T57" fmla="*/ 4 h 157"/>
                <a:gd name="T58" fmla="*/ 72 w 145"/>
                <a:gd name="T59" fmla="*/ 25 h 157"/>
                <a:gd name="T60" fmla="*/ 72 w 145"/>
                <a:gd name="T61" fmla="*/ 32 h 157"/>
                <a:gd name="T62" fmla="*/ 36 w 145"/>
                <a:gd name="T63" fmla="*/ 90 h 157"/>
                <a:gd name="T64" fmla="*/ 50 w 145"/>
                <a:gd name="T65" fmla="*/ 137 h 157"/>
                <a:gd name="T66" fmla="*/ 72 w 145"/>
                <a:gd name="T67" fmla="*/ 157 h 157"/>
                <a:gd name="T68" fmla="*/ 58 w 145"/>
                <a:gd name="T69" fmla="*/ 121 h 157"/>
                <a:gd name="T70" fmla="*/ 56 w 145"/>
                <a:gd name="T71" fmla="*/ 100 h 157"/>
                <a:gd name="T72" fmla="*/ 49 w 145"/>
                <a:gd name="T73" fmla="*/ 50 h 157"/>
                <a:gd name="T74" fmla="*/ 72 w 145"/>
                <a:gd name="T75" fmla="*/ 32 h 157"/>
                <a:gd name="T76" fmla="*/ 72 w 145"/>
                <a:gd name="T77" fmla="*/ 25 h 157"/>
                <a:gd name="T78" fmla="*/ 68 w 145"/>
                <a:gd name="T79" fmla="*/ 4 h 157"/>
                <a:gd name="T80" fmla="*/ 36 w 145"/>
                <a:gd name="T81" fmla="*/ 114 h 157"/>
                <a:gd name="T82" fmla="*/ 39 w 145"/>
                <a:gd name="T83" fmla="*/ 106 h 157"/>
                <a:gd name="T84" fmla="*/ 36 w 145"/>
                <a:gd name="T85" fmla="*/ 114 h 157"/>
                <a:gd name="T86" fmla="*/ 36 w 145"/>
                <a:gd name="T87" fmla="*/ 31 h 157"/>
                <a:gd name="T88" fmla="*/ 39 w 145"/>
                <a:gd name="T89" fmla="*/ 39 h 157"/>
                <a:gd name="T90" fmla="*/ 36 w 145"/>
                <a:gd name="T91" fmla="*/ 55 h 157"/>
                <a:gd name="T92" fmla="*/ 36 w 145"/>
                <a:gd name="T93" fmla="*/ 90 h 157"/>
                <a:gd name="T94" fmla="*/ 36 w 145"/>
                <a:gd name="T95" fmla="*/ 31 h 157"/>
                <a:gd name="T96" fmla="*/ 34 w 145"/>
                <a:gd name="T97" fmla="*/ 39 h 157"/>
                <a:gd name="T98" fmla="*/ 21 w 145"/>
                <a:gd name="T99" fmla="*/ 26 h 157"/>
                <a:gd name="T100" fmla="*/ 26 w 145"/>
                <a:gd name="T101" fmla="*/ 21 h 157"/>
                <a:gd name="T102" fmla="*/ 36 w 145"/>
                <a:gd name="T103" fmla="*/ 105 h 157"/>
                <a:gd name="T104" fmla="*/ 26 w 145"/>
                <a:gd name="T105" fmla="*/ 124 h 157"/>
                <a:gd name="T106" fmla="*/ 21 w 145"/>
                <a:gd name="T107" fmla="*/ 118 h 157"/>
                <a:gd name="T108" fmla="*/ 34 w 145"/>
                <a:gd name="T109" fmla="*/ 106 h 157"/>
                <a:gd name="T110" fmla="*/ 25 w 145"/>
                <a:gd name="T111" fmla="*/ 72 h 157"/>
                <a:gd name="T112" fmla="*/ 21 w 145"/>
                <a:gd name="T113" fmla="*/ 69 h 157"/>
                <a:gd name="T114" fmla="*/ 0 w 145"/>
                <a:gd name="T115" fmla="*/ 72 h 157"/>
                <a:gd name="T116" fmla="*/ 21 w 145"/>
                <a:gd name="T117" fmla="*/ 7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57">
                  <a:moveTo>
                    <a:pt x="108" y="89"/>
                  </a:moveTo>
                  <a:cubicBezTo>
                    <a:pt x="111" y="84"/>
                    <a:pt x="112" y="78"/>
                    <a:pt x="112" y="72"/>
                  </a:cubicBezTo>
                  <a:cubicBezTo>
                    <a:pt x="112" y="66"/>
                    <a:pt x="111" y="61"/>
                    <a:pt x="108" y="55"/>
                  </a:cubicBezTo>
                  <a:cubicBezTo>
                    <a:pt x="108" y="89"/>
                    <a:pt x="108" y="89"/>
                    <a:pt x="108" y="89"/>
                  </a:cubicBezTo>
                  <a:close/>
                  <a:moveTo>
                    <a:pt x="108" y="114"/>
                  </a:moveTo>
                  <a:cubicBezTo>
                    <a:pt x="108" y="105"/>
                    <a:pt x="108" y="105"/>
                    <a:pt x="108" y="105"/>
                  </a:cubicBezTo>
                  <a:cubicBezTo>
                    <a:pt x="109" y="105"/>
                    <a:pt x="110" y="105"/>
                    <a:pt x="111" y="106"/>
                  </a:cubicBezTo>
                  <a:cubicBezTo>
                    <a:pt x="111" y="106"/>
                    <a:pt x="111" y="106"/>
                    <a:pt x="111" y="106"/>
                  </a:cubicBezTo>
                  <a:cubicBezTo>
                    <a:pt x="123" y="118"/>
                    <a:pt x="123" y="118"/>
                    <a:pt x="123" y="118"/>
                  </a:cubicBezTo>
                  <a:cubicBezTo>
                    <a:pt x="125" y="120"/>
                    <a:pt x="125" y="122"/>
                    <a:pt x="123" y="124"/>
                  </a:cubicBezTo>
                  <a:cubicBezTo>
                    <a:pt x="122" y="125"/>
                    <a:pt x="120" y="125"/>
                    <a:pt x="118" y="124"/>
                  </a:cubicBezTo>
                  <a:cubicBezTo>
                    <a:pt x="108" y="114"/>
                    <a:pt x="108" y="114"/>
                    <a:pt x="108" y="114"/>
                  </a:cubicBezTo>
                  <a:close/>
                  <a:moveTo>
                    <a:pt x="108" y="40"/>
                  </a:moveTo>
                  <a:cubicBezTo>
                    <a:pt x="108" y="31"/>
                    <a:pt x="108" y="31"/>
                    <a:pt x="108" y="31"/>
                  </a:cubicBezTo>
                  <a:cubicBezTo>
                    <a:pt x="118" y="21"/>
                    <a:pt x="118" y="21"/>
                    <a:pt x="118" y="21"/>
                  </a:cubicBezTo>
                  <a:cubicBezTo>
                    <a:pt x="120" y="20"/>
                    <a:pt x="122" y="20"/>
                    <a:pt x="123" y="21"/>
                  </a:cubicBezTo>
                  <a:cubicBezTo>
                    <a:pt x="125" y="23"/>
                    <a:pt x="125" y="25"/>
                    <a:pt x="123" y="26"/>
                  </a:cubicBezTo>
                  <a:cubicBezTo>
                    <a:pt x="111" y="39"/>
                    <a:pt x="111" y="39"/>
                    <a:pt x="111" y="39"/>
                  </a:cubicBezTo>
                  <a:cubicBezTo>
                    <a:pt x="111" y="39"/>
                    <a:pt x="111" y="39"/>
                    <a:pt x="111" y="39"/>
                  </a:cubicBezTo>
                  <a:cubicBezTo>
                    <a:pt x="110" y="40"/>
                    <a:pt x="109" y="40"/>
                    <a:pt x="108" y="40"/>
                  </a:cubicBezTo>
                  <a:close/>
                  <a:moveTo>
                    <a:pt x="141" y="69"/>
                  </a:moveTo>
                  <a:cubicBezTo>
                    <a:pt x="141" y="69"/>
                    <a:pt x="141" y="69"/>
                    <a:pt x="141" y="69"/>
                  </a:cubicBezTo>
                  <a:cubicBezTo>
                    <a:pt x="123" y="69"/>
                    <a:pt x="123" y="69"/>
                    <a:pt x="123" y="69"/>
                  </a:cubicBezTo>
                  <a:cubicBezTo>
                    <a:pt x="121" y="69"/>
                    <a:pt x="119" y="70"/>
                    <a:pt x="119" y="72"/>
                  </a:cubicBezTo>
                  <a:cubicBezTo>
                    <a:pt x="119" y="74"/>
                    <a:pt x="121" y="76"/>
                    <a:pt x="123" y="76"/>
                  </a:cubicBezTo>
                  <a:cubicBezTo>
                    <a:pt x="141" y="76"/>
                    <a:pt x="141" y="76"/>
                    <a:pt x="141" y="76"/>
                  </a:cubicBezTo>
                  <a:cubicBezTo>
                    <a:pt x="143" y="76"/>
                    <a:pt x="145" y="74"/>
                    <a:pt x="145" y="72"/>
                  </a:cubicBezTo>
                  <a:cubicBezTo>
                    <a:pt x="145" y="70"/>
                    <a:pt x="143" y="69"/>
                    <a:pt x="141" y="69"/>
                  </a:cubicBezTo>
                  <a:close/>
                  <a:moveTo>
                    <a:pt x="72" y="157"/>
                  </a:moveTo>
                  <a:cubicBezTo>
                    <a:pt x="75" y="157"/>
                    <a:pt x="75" y="157"/>
                    <a:pt x="75" y="157"/>
                  </a:cubicBezTo>
                  <a:cubicBezTo>
                    <a:pt x="86" y="157"/>
                    <a:pt x="94" y="148"/>
                    <a:pt x="95" y="137"/>
                  </a:cubicBezTo>
                  <a:cubicBezTo>
                    <a:pt x="95" y="105"/>
                    <a:pt x="95" y="105"/>
                    <a:pt x="95" y="105"/>
                  </a:cubicBezTo>
                  <a:cubicBezTo>
                    <a:pt x="100" y="101"/>
                    <a:pt x="105" y="96"/>
                    <a:pt x="108" y="89"/>
                  </a:cubicBezTo>
                  <a:cubicBezTo>
                    <a:pt x="108" y="55"/>
                    <a:pt x="108" y="55"/>
                    <a:pt x="108" y="55"/>
                  </a:cubicBezTo>
                  <a:cubicBezTo>
                    <a:pt x="102" y="42"/>
                    <a:pt x="88" y="32"/>
                    <a:pt x="72" y="32"/>
                  </a:cubicBezTo>
                  <a:cubicBezTo>
                    <a:pt x="72" y="41"/>
                    <a:pt x="72" y="41"/>
                    <a:pt x="72" y="41"/>
                  </a:cubicBezTo>
                  <a:cubicBezTo>
                    <a:pt x="81" y="41"/>
                    <a:pt x="89" y="44"/>
                    <a:pt x="94" y="50"/>
                  </a:cubicBezTo>
                  <a:cubicBezTo>
                    <a:pt x="100" y="56"/>
                    <a:pt x="104" y="64"/>
                    <a:pt x="104" y="72"/>
                  </a:cubicBezTo>
                  <a:cubicBezTo>
                    <a:pt x="104" y="84"/>
                    <a:pt x="97" y="94"/>
                    <a:pt x="88" y="100"/>
                  </a:cubicBezTo>
                  <a:cubicBezTo>
                    <a:pt x="88" y="100"/>
                    <a:pt x="88" y="100"/>
                    <a:pt x="88" y="100"/>
                  </a:cubicBezTo>
                  <a:cubicBezTo>
                    <a:pt x="87" y="100"/>
                    <a:pt x="86" y="102"/>
                    <a:pt x="86" y="103"/>
                  </a:cubicBezTo>
                  <a:cubicBezTo>
                    <a:pt x="86" y="121"/>
                    <a:pt x="86" y="121"/>
                    <a:pt x="86" y="121"/>
                  </a:cubicBezTo>
                  <a:cubicBezTo>
                    <a:pt x="72" y="121"/>
                    <a:pt x="72" y="121"/>
                    <a:pt x="72" y="121"/>
                  </a:cubicBezTo>
                  <a:cubicBezTo>
                    <a:pt x="72" y="157"/>
                    <a:pt x="72" y="157"/>
                    <a:pt x="72" y="157"/>
                  </a:cubicBezTo>
                  <a:close/>
                  <a:moveTo>
                    <a:pt x="108" y="31"/>
                  </a:moveTo>
                  <a:cubicBezTo>
                    <a:pt x="108" y="40"/>
                    <a:pt x="108" y="40"/>
                    <a:pt x="108" y="40"/>
                  </a:cubicBezTo>
                  <a:cubicBezTo>
                    <a:pt x="107" y="40"/>
                    <a:pt x="106" y="40"/>
                    <a:pt x="105" y="39"/>
                  </a:cubicBezTo>
                  <a:cubicBezTo>
                    <a:pt x="104" y="38"/>
                    <a:pt x="104" y="35"/>
                    <a:pt x="105" y="34"/>
                  </a:cubicBezTo>
                  <a:cubicBezTo>
                    <a:pt x="108" y="31"/>
                    <a:pt x="108" y="31"/>
                    <a:pt x="108" y="31"/>
                  </a:cubicBezTo>
                  <a:close/>
                  <a:moveTo>
                    <a:pt x="108" y="105"/>
                  </a:moveTo>
                  <a:cubicBezTo>
                    <a:pt x="108" y="114"/>
                    <a:pt x="108" y="114"/>
                    <a:pt x="108" y="114"/>
                  </a:cubicBezTo>
                  <a:cubicBezTo>
                    <a:pt x="105" y="111"/>
                    <a:pt x="105" y="111"/>
                    <a:pt x="105" y="111"/>
                  </a:cubicBezTo>
                  <a:cubicBezTo>
                    <a:pt x="104" y="109"/>
                    <a:pt x="104" y="107"/>
                    <a:pt x="105" y="106"/>
                  </a:cubicBezTo>
                  <a:cubicBezTo>
                    <a:pt x="106" y="105"/>
                    <a:pt x="107" y="105"/>
                    <a:pt x="108" y="105"/>
                  </a:cubicBezTo>
                  <a:close/>
                  <a:moveTo>
                    <a:pt x="72" y="25"/>
                  </a:moveTo>
                  <a:cubicBezTo>
                    <a:pt x="72" y="0"/>
                    <a:pt x="72" y="0"/>
                    <a:pt x="72" y="0"/>
                  </a:cubicBezTo>
                  <a:cubicBezTo>
                    <a:pt x="72" y="0"/>
                    <a:pt x="72" y="0"/>
                    <a:pt x="72" y="0"/>
                  </a:cubicBezTo>
                  <a:cubicBezTo>
                    <a:pt x="74" y="0"/>
                    <a:pt x="76" y="2"/>
                    <a:pt x="76" y="4"/>
                  </a:cubicBezTo>
                  <a:cubicBezTo>
                    <a:pt x="76" y="22"/>
                    <a:pt x="76" y="22"/>
                    <a:pt x="76" y="22"/>
                  </a:cubicBezTo>
                  <a:cubicBezTo>
                    <a:pt x="76" y="24"/>
                    <a:pt x="74" y="25"/>
                    <a:pt x="72" y="25"/>
                  </a:cubicBezTo>
                  <a:cubicBezTo>
                    <a:pt x="72" y="25"/>
                    <a:pt x="72" y="25"/>
                    <a:pt x="72" y="25"/>
                  </a:cubicBezTo>
                  <a:close/>
                  <a:moveTo>
                    <a:pt x="72" y="32"/>
                  </a:moveTo>
                  <a:cubicBezTo>
                    <a:pt x="56" y="32"/>
                    <a:pt x="42" y="41"/>
                    <a:pt x="36" y="55"/>
                  </a:cubicBezTo>
                  <a:cubicBezTo>
                    <a:pt x="36" y="90"/>
                    <a:pt x="36" y="90"/>
                    <a:pt x="36" y="90"/>
                  </a:cubicBezTo>
                  <a:cubicBezTo>
                    <a:pt x="39" y="96"/>
                    <a:pt x="44" y="102"/>
                    <a:pt x="50" y="106"/>
                  </a:cubicBezTo>
                  <a:cubicBezTo>
                    <a:pt x="50" y="137"/>
                    <a:pt x="50" y="137"/>
                    <a:pt x="50" y="137"/>
                  </a:cubicBezTo>
                  <a:cubicBezTo>
                    <a:pt x="50" y="148"/>
                    <a:pt x="59" y="157"/>
                    <a:pt x="70" y="157"/>
                  </a:cubicBezTo>
                  <a:cubicBezTo>
                    <a:pt x="72" y="157"/>
                    <a:pt x="72" y="157"/>
                    <a:pt x="72" y="157"/>
                  </a:cubicBezTo>
                  <a:cubicBezTo>
                    <a:pt x="72" y="121"/>
                    <a:pt x="72" y="121"/>
                    <a:pt x="72" y="121"/>
                  </a:cubicBezTo>
                  <a:cubicBezTo>
                    <a:pt x="58" y="121"/>
                    <a:pt x="58" y="121"/>
                    <a:pt x="58" y="121"/>
                  </a:cubicBezTo>
                  <a:cubicBezTo>
                    <a:pt x="58" y="103"/>
                    <a:pt x="58" y="103"/>
                    <a:pt x="58" y="103"/>
                  </a:cubicBezTo>
                  <a:cubicBezTo>
                    <a:pt x="58" y="102"/>
                    <a:pt x="58" y="101"/>
                    <a:pt x="56" y="100"/>
                  </a:cubicBezTo>
                  <a:cubicBezTo>
                    <a:pt x="47" y="94"/>
                    <a:pt x="40" y="84"/>
                    <a:pt x="40" y="72"/>
                  </a:cubicBezTo>
                  <a:cubicBezTo>
                    <a:pt x="40" y="64"/>
                    <a:pt x="44" y="56"/>
                    <a:pt x="49" y="50"/>
                  </a:cubicBezTo>
                  <a:cubicBezTo>
                    <a:pt x="55" y="44"/>
                    <a:pt x="63" y="41"/>
                    <a:pt x="72" y="41"/>
                  </a:cubicBezTo>
                  <a:cubicBezTo>
                    <a:pt x="72" y="32"/>
                    <a:pt x="72" y="32"/>
                    <a:pt x="72" y="32"/>
                  </a:cubicBezTo>
                  <a:close/>
                  <a:moveTo>
                    <a:pt x="72" y="0"/>
                  </a:moveTo>
                  <a:cubicBezTo>
                    <a:pt x="72" y="25"/>
                    <a:pt x="72" y="25"/>
                    <a:pt x="72" y="25"/>
                  </a:cubicBezTo>
                  <a:cubicBezTo>
                    <a:pt x="70" y="25"/>
                    <a:pt x="68" y="24"/>
                    <a:pt x="68" y="22"/>
                  </a:cubicBezTo>
                  <a:cubicBezTo>
                    <a:pt x="68" y="4"/>
                    <a:pt x="68" y="4"/>
                    <a:pt x="68" y="4"/>
                  </a:cubicBezTo>
                  <a:cubicBezTo>
                    <a:pt x="68" y="2"/>
                    <a:pt x="70" y="0"/>
                    <a:pt x="72" y="0"/>
                  </a:cubicBezTo>
                  <a:close/>
                  <a:moveTo>
                    <a:pt x="36" y="114"/>
                  </a:moveTo>
                  <a:cubicBezTo>
                    <a:pt x="36" y="105"/>
                    <a:pt x="36" y="105"/>
                    <a:pt x="36" y="105"/>
                  </a:cubicBezTo>
                  <a:cubicBezTo>
                    <a:pt x="37" y="104"/>
                    <a:pt x="38" y="105"/>
                    <a:pt x="39" y="106"/>
                  </a:cubicBezTo>
                  <a:cubicBezTo>
                    <a:pt x="40" y="107"/>
                    <a:pt x="40" y="109"/>
                    <a:pt x="39" y="111"/>
                  </a:cubicBezTo>
                  <a:cubicBezTo>
                    <a:pt x="36" y="114"/>
                    <a:pt x="36" y="114"/>
                    <a:pt x="36" y="114"/>
                  </a:cubicBezTo>
                  <a:close/>
                  <a:moveTo>
                    <a:pt x="36" y="40"/>
                  </a:moveTo>
                  <a:cubicBezTo>
                    <a:pt x="36" y="31"/>
                    <a:pt x="36" y="31"/>
                    <a:pt x="36" y="31"/>
                  </a:cubicBezTo>
                  <a:cubicBezTo>
                    <a:pt x="39" y="34"/>
                    <a:pt x="39" y="34"/>
                    <a:pt x="39" y="34"/>
                  </a:cubicBezTo>
                  <a:cubicBezTo>
                    <a:pt x="40" y="35"/>
                    <a:pt x="40" y="38"/>
                    <a:pt x="39" y="39"/>
                  </a:cubicBezTo>
                  <a:cubicBezTo>
                    <a:pt x="38" y="40"/>
                    <a:pt x="37" y="40"/>
                    <a:pt x="36" y="40"/>
                  </a:cubicBezTo>
                  <a:close/>
                  <a:moveTo>
                    <a:pt x="36" y="55"/>
                  </a:moveTo>
                  <a:cubicBezTo>
                    <a:pt x="33" y="60"/>
                    <a:pt x="32" y="66"/>
                    <a:pt x="32" y="72"/>
                  </a:cubicBezTo>
                  <a:cubicBezTo>
                    <a:pt x="32" y="79"/>
                    <a:pt x="33" y="85"/>
                    <a:pt x="36" y="90"/>
                  </a:cubicBezTo>
                  <a:cubicBezTo>
                    <a:pt x="36" y="55"/>
                    <a:pt x="36" y="55"/>
                    <a:pt x="36" y="55"/>
                  </a:cubicBezTo>
                  <a:close/>
                  <a:moveTo>
                    <a:pt x="36" y="31"/>
                  </a:moveTo>
                  <a:cubicBezTo>
                    <a:pt x="36" y="40"/>
                    <a:pt x="36" y="40"/>
                    <a:pt x="36" y="40"/>
                  </a:cubicBezTo>
                  <a:cubicBezTo>
                    <a:pt x="35" y="40"/>
                    <a:pt x="34" y="40"/>
                    <a:pt x="34" y="39"/>
                  </a:cubicBezTo>
                  <a:cubicBezTo>
                    <a:pt x="34" y="39"/>
                    <a:pt x="34" y="39"/>
                    <a:pt x="34" y="39"/>
                  </a:cubicBezTo>
                  <a:cubicBezTo>
                    <a:pt x="21" y="26"/>
                    <a:pt x="21" y="26"/>
                    <a:pt x="21" y="26"/>
                  </a:cubicBezTo>
                  <a:cubicBezTo>
                    <a:pt x="20" y="25"/>
                    <a:pt x="20" y="23"/>
                    <a:pt x="21" y="21"/>
                  </a:cubicBezTo>
                  <a:cubicBezTo>
                    <a:pt x="22" y="20"/>
                    <a:pt x="25" y="20"/>
                    <a:pt x="26" y="21"/>
                  </a:cubicBezTo>
                  <a:cubicBezTo>
                    <a:pt x="36" y="31"/>
                    <a:pt x="36" y="31"/>
                    <a:pt x="36" y="31"/>
                  </a:cubicBezTo>
                  <a:close/>
                  <a:moveTo>
                    <a:pt x="36" y="105"/>
                  </a:moveTo>
                  <a:cubicBezTo>
                    <a:pt x="36" y="114"/>
                    <a:pt x="36" y="114"/>
                    <a:pt x="36" y="114"/>
                  </a:cubicBezTo>
                  <a:cubicBezTo>
                    <a:pt x="26" y="124"/>
                    <a:pt x="26" y="124"/>
                    <a:pt x="26" y="124"/>
                  </a:cubicBezTo>
                  <a:cubicBezTo>
                    <a:pt x="25" y="125"/>
                    <a:pt x="22" y="125"/>
                    <a:pt x="21" y="124"/>
                  </a:cubicBezTo>
                  <a:cubicBezTo>
                    <a:pt x="20" y="122"/>
                    <a:pt x="20" y="120"/>
                    <a:pt x="21" y="118"/>
                  </a:cubicBezTo>
                  <a:cubicBezTo>
                    <a:pt x="34" y="106"/>
                    <a:pt x="34" y="106"/>
                    <a:pt x="34" y="106"/>
                  </a:cubicBezTo>
                  <a:cubicBezTo>
                    <a:pt x="34" y="106"/>
                    <a:pt x="34" y="106"/>
                    <a:pt x="34" y="106"/>
                  </a:cubicBezTo>
                  <a:cubicBezTo>
                    <a:pt x="34" y="105"/>
                    <a:pt x="35" y="105"/>
                    <a:pt x="36" y="105"/>
                  </a:cubicBezTo>
                  <a:close/>
                  <a:moveTo>
                    <a:pt x="25" y="72"/>
                  </a:moveTo>
                  <a:cubicBezTo>
                    <a:pt x="25" y="72"/>
                    <a:pt x="25" y="72"/>
                    <a:pt x="25" y="72"/>
                  </a:cubicBezTo>
                  <a:cubicBezTo>
                    <a:pt x="25" y="70"/>
                    <a:pt x="23" y="69"/>
                    <a:pt x="21" y="69"/>
                  </a:cubicBezTo>
                  <a:cubicBezTo>
                    <a:pt x="4" y="69"/>
                    <a:pt x="4" y="69"/>
                    <a:pt x="4" y="69"/>
                  </a:cubicBezTo>
                  <a:cubicBezTo>
                    <a:pt x="2" y="69"/>
                    <a:pt x="0" y="70"/>
                    <a:pt x="0" y="72"/>
                  </a:cubicBezTo>
                  <a:cubicBezTo>
                    <a:pt x="0" y="74"/>
                    <a:pt x="2" y="76"/>
                    <a:pt x="4" y="76"/>
                  </a:cubicBezTo>
                  <a:cubicBezTo>
                    <a:pt x="21" y="76"/>
                    <a:pt x="21" y="76"/>
                    <a:pt x="21" y="76"/>
                  </a:cubicBezTo>
                  <a:cubicBezTo>
                    <a:pt x="23" y="76"/>
                    <a:pt x="25" y="74"/>
                    <a:pt x="25"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标题 1"/>
          <p:cNvSpPr>
            <a:spLocks noGrp="1"/>
          </p:cNvSpPr>
          <p:nvPr>
            <p:ph type="ctrTitle" hasCustomPrompt="1"/>
          </p:nvPr>
        </p:nvSpPr>
        <p:spPr>
          <a:xfrm>
            <a:off x="521494" y="2809009"/>
            <a:ext cx="8101013" cy="655784"/>
          </a:xfrm>
        </p:spPr>
        <p:txBody>
          <a:bodyPr anchor="ctr">
            <a:normAutofit/>
          </a:bodyPr>
          <a:lstStyle>
            <a:lvl1pPr marL="0" indent="0" algn="ctr">
              <a:buFont typeface="Arial" panose="020B0604020202020204" pitchFamily="34" charset="0"/>
              <a:buNone/>
              <a:defRPr sz="2400">
                <a:solidFill>
                  <a:schemeClr val="tx1"/>
                </a:solidFill>
              </a:defRPr>
            </a:lvl1pPr>
          </a:lstStyle>
          <a:p>
            <a:r>
              <a:rPr lang="zh-CN" altLang="en-US"/>
              <a:t>致谢 感恩</a:t>
            </a:r>
            <a:endParaRPr lang="zh-CN" altLang="en-US" dirty="0"/>
          </a:p>
        </p:txBody>
      </p:sp>
      <p:sp>
        <p:nvSpPr>
          <p:cNvPr id="63" name="文本占位符 62"/>
          <p:cNvSpPr>
            <a:spLocks noGrp="1"/>
          </p:cNvSpPr>
          <p:nvPr>
            <p:ph type="body" sz="quarter" idx="17" hasCustomPrompt="1"/>
          </p:nvPr>
        </p:nvSpPr>
        <p:spPr>
          <a:xfrm>
            <a:off x="521494" y="3509359"/>
            <a:ext cx="8101013" cy="313447"/>
          </a:xfrm>
        </p:spPr>
        <p:txBody>
          <a:bodyPr vert="horz" lIns="91440" tIns="45720" rIns="91440" bIns="45720" rtlCol="0">
            <a:normAutofit/>
          </a:bodyPr>
          <a:lstStyle>
            <a:lvl1pPr marL="0" indent="0" algn="ctr">
              <a:buNone/>
              <a:defRPr lang="zh-CN" altLang="en-US" sz="1200" smtClean="0"/>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fontAlgn="auto">
              <a:spcAft>
                <a:spcPts val="0"/>
              </a:spcAft>
              <a:buClrTx/>
              <a:buSzTx/>
            </a:pPr>
            <a:r>
              <a:rPr lang="zh-CN" altLang="en-US"/>
              <a:t>署名</a:t>
            </a:r>
            <a:endParaRPr lang="en-US" altLang="zh-CN" dirty="0"/>
          </a:p>
        </p:txBody>
      </p:sp>
      <p:sp>
        <p:nvSpPr>
          <p:cNvPr id="104" name="文本占位符 62"/>
          <p:cNvSpPr>
            <a:spLocks noGrp="1"/>
          </p:cNvSpPr>
          <p:nvPr>
            <p:ph type="body" sz="quarter" idx="18" hasCustomPrompt="1"/>
          </p:nvPr>
        </p:nvSpPr>
        <p:spPr>
          <a:xfrm>
            <a:off x="521494" y="3842868"/>
            <a:ext cx="8101013" cy="313447"/>
          </a:xfrm>
        </p:spPr>
        <p:txBody>
          <a:bodyPr vert="horz" lIns="91440" tIns="45720" rIns="91440" bIns="45720" rtlCol="0">
            <a:normAutofit/>
          </a:bodyPr>
          <a:lstStyle>
            <a:lvl1pPr marL="0" indent="0" algn="ctr">
              <a:buNone/>
              <a:defRPr lang="zh-CN" altLang="en-US" sz="1200" smtClean="0"/>
            </a:lvl1pPr>
            <a:lvl2pPr>
              <a:defRPr lang="zh-CN" altLang="en-US" sz="1500" smtClean="0"/>
            </a:lvl2pPr>
            <a:lvl3pPr>
              <a:defRPr lang="zh-CN" altLang="en-US" sz="1350" smtClean="0"/>
            </a:lvl3pPr>
            <a:lvl4pPr>
              <a:defRPr lang="zh-CN" altLang="en-US" sz="1200" smtClean="0"/>
            </a:lvl4pPr>
            <a:lvl5pPr>
              <a:defRPr lang="zh-CN" altLang="en-US" sz="1200"/>
            </a:lvl5pPr>
          </a:lstStyle>
          <a:p>
            <a:pPr marL="171450" marR="0" lvl="0" indent="-171450" fontAlgn="auto">
              <a:spcAft>
                <a:spcPts val="0"/>
              </a:spcAft>
              <a:buClrTx/>
              <a:buSzTx/>
            </a:pPr>
            <a:fld id="{9E4B1C5E-5B91-415E-B5CA-9794E28C531B}" type="datetime2">
              <a:rPr lang="zh-CN" altLang="en-US" smtClean="0"/>
            </a:fld>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dirty="0" smtClean="0"/>
              <a:t>www.wps.cn </a:t>
            </a:r>
            <a:r>
              <a:rPr lang="zh-CN" altLang="en-US" dirty="0" smtClean="0"/>
              <a:t>「 让</a:t>
            </a:r>
            <a:r>
              <a:rPr lang="en-US" altLang="zh-CN" dirty="0" smtClean="0"/>
              <a:t>PPT</a:t>
            </a:r>
            <a:r>
              <a:rPr lang="zh-CN" altLang="en-US" dirty="0" smtClean="0"/>
              <a:t>设计简单起来！」</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tags" Target="../tags/tag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tags" Target="../tags/tag3.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Freeform 20"/>
          <p:cNvSpPr/>
          <p:nvPr/>
        </p:nvSpPr>
        <p:spPr bwMode="auto">
          <a:xfrm>
            <a:off x="1409700" y="1"/>
            <a:ext cx="7734300" cy="792229"/>
          </a:xfrm>
          <a:custGeom>
            <a:avLst/>
            <a:gdLst>
              <a:gd name="T0" fmla="*/ 4461 w 4461"/>
              <a:gd name="T1" fmla="*/ 0 h 340"/>
              <a:gd name="T2" fmla="*/ 0 w 4461"/>
              <a:gd name="T3" fmla="*/ 0 h 340"/>
              <a:gd name="T4" fmla="*/ 3328 w 4461"/>
              <a:gd name="T5" fmla="*/ 340 h 340"/>
              <a:gd name="T6" fmla="*/ 4461 w 4461"/>
              <a:gd name="T7" fmla="*/ 276 h 340"/>
              <a:gd name="T8" fmla="*/ 4461 w 4461"/>
              <a:gd name="T9" fmla="*/ 0 h 340"/>
            </a:gdLst>
            <a:ahLst/>
            <a:cxnLst>
              <a:cxn ang="0">
                <a:pos x="T0" y="T1"/>
              </a:cxn>
              <a:cxn ang="0">
                <a:pos x="T2" y="T3"/>
              </a:cxn>
              <a:cxn ang="0">
                <a:pos x="T4" y="T5"/>
              </a:cxn>
              <a:cxn ang="0">
                <a:pos x="T6" y="T7"/>
              </a:cxn>
              <a:cxn ang="0">
                <a:pos x="T8" y="T9"/>
              </a:cxn>
            </a:cxnLst>
            <a:rect l="0" t="0" r="r" b="b"/>
            <a:pathLst>
              <a:path w="4461" h="340">
                <a:moveTo>
                  <a:pt x="4461" y="0"/>
                </a:moveTo>
                <a:cubicBezTo>
                  <a:pt x="0" y="0"/>
                  <a:pt x="0" y="0"/>
                  <a:pt x="0" y="0"/>
                </a:cubicBezTo>
                <a:cubicBezTo>
                  <a:pt x="0" y="0"/>
                  <a:pt x="1670" y="340"/>
                  <a:pt x="3328" y="340"/>
                </a:cubicBezTo>
                <a:cubicBezTo>
                  <a:pt x="3713" y="340"/>
                  <a:pt x="4098" y="321"/>
                  <a:pt x="4461" y="276"/>
                </a:cubicBezTo>
                <a:cubicBezTo>
                  <a:pt x="4461" y="0"/>
                  <a:pt x="4461" y="0"/>
                  <a:pt x="4461" y="0"/>
                </a:cubicBezTo>
              </a:path>
            </a:pathLst>
          </a:custGeom>
          <a:solidFill>
            <a:schemeClr val="accent2">
              <a:alpha val="69000"/>
            </a:schemeClr>
          </a:solidFill>
          <a:ln>
            <a:noFill/>
          </a:ln>
        </p:spPr>
        <p:txBody>
          <a:bodyPr vert="horz" wrap="square" lIns="68580" tIns="34290" rIns="68580" bIns="34290" numCol="1" anchor="t" anchorCtr="0" compatLnSpc="1"/>
          <a:lstStyle/>
          <a:p>
            <a:endParaRPr lang="zh-CN" altLang="en-US" sz="1350"/>
          </a:p>
        </p:txBody>
      </p:sp>
      <p:sp>
        <p:nvSpPr>
          <p:cNvPr id="23" name="Freeform 16"/>
          <p:cNvSpPr>
            <a:spLocks noEditPoints="1"/>
          </p:cNvSpPr>
          <p:nvPr/>
        </p:nvSpPr>
        <p:spPr bwMode="auto">
          <a:xfrm>
            <a:off x="1" y="2"/>
            <a:ext cx="5536406" cy="1218251"/>
          </a:xfrm>
          <a:custGeom>
            <a:avLst/>
            <a:gdLst>
              <a:gd name="T0" fmla="*/ 3653 w 3653"/>
              <a:gd name="T1" fmla="*/ 0 h 601"/>
              <a:gd name="T2" fmla="*/ 0 w 3653"/>
              <a:gd name="T3" fmla="*/ 0 h 601"/>
              <a:gd name="T4" fmla="*/ 0 w 3653"/>
              <a:gd name="T5" fmla="*/ 596 h 601"/>
              <a:gd name="T6" fmla="*/ 201 w 3653"/>
              <a:gd name="T7" fmla="*/ 601 h 601"/>
              <a:gd name="T8" fmla="*/ 3653 w 3653"/>
              <a:gd name="T9" fmla="*/ 0 h 601"/>
              <a:gd name="T10" fmla="*/ 3653 w 3653"/>
              <a:gd name="T11" fmla="*/ 0 h 601"/>
              <a:gd name="T12" fmla="*/ 3653 w 3653"/>
              <a:gd name="T13" fmla="*/ 0 h 601"/>
            </a:gdLst>
            <a:ahLst/>
            <a:cxnLst>
              <a:cxn ang="0">
                <a:pos x="T0" y="T1"/>
              </a:cxn>
              <a:cxn ang="0">
                <a:pos x="T2" y="T3"/>
              </a:cxn>
              <a:cxn ang="0">
                <a:pos x="T4" y="T5"/>
              </a:cxn>
              <a:cxn ang="0">
                <a:pos x="T6" y="T7"/>
              </a:cxn>
              <a:cxn ang="0">
                <a:pos x="T8" y="T9"/>
              </a:cxn>
              <a:cxn ang="0">
                <a:pos x="T10" y="T11"/>
              </a:cxn>
              <a:cxn ang="0">
                <a:pos x="T12" y="T13"/>
              </a:cxn>
            </a:cxnLst>
            <a:rect l="0" t="0" r="r" b="b"/>
            <a:pathLst>
              <a:path w="3653" h="601">
                <a:moveTo>
                  <a:pt x="3653" y="0"/>
                </a:moveTo>
                <a:cubicBezTo>
                  <a:pt x="0" y="0"/>
                  <a:pt x="0" y="0"/>
                  <a:pt x="0" y="0"/>
                </a:cubicBezTo>
                <a:cubicBezTo>
                  <a:pt x="0" y="596"/>
                  <a:pt x="0" y="596"/>
                  <a:pt x="0" y="596"/>
                </a:cubicBezTo>
                <a:cubicBezTo>
                  <a:pt x="0" y="596"/>
                  <a:pt x="70" y="601"/>
                  <a:pt x="201" y="601"/>
                </a:cubicBezTo>
                <a:cubicBezTo>
                  <a:pt x="687" y="601"/>
                  <a:pt x="2007" y="543"/>
                  <a:pt x="3653" y="0"/>
                </a:cubicBezTo>
                <a:moveTo>
                  <a:pt x="3653" y="0"/>
                </a:moveTo>
                <a:cubicBezTo>
                  <a:pt x="3653" y="0"/>
                  <a:pt x="3653" y="0"/>
                  <a:pt x="3653" y="0"/>
                </a:cubicBezTo>
              </a:path>
            </a:pathLst>
          </a:custGeom>
          <a:solidFill>
            <a:schemeClr val="accent2"/>
          </a:solidFill>
          <a:ln>
            <a:noFill/>
          </a:ln>
        </p:spPr>
        <p:txBody>
          <a:bodyPr vert="horz" wrap="square" lIns="68580" tIns="34290" rIns="68580" bIns="34290" numCol="1" anchor="t" anchorCtr="0" compatLnSpc="1"/>
          <a:lstStyle/>
          <a:p>
            <a:endParaRPr lang="zh-CN" altLang="en-US" sz="1350"/>
          </a:p>
        </p:txBody>
      </p:sp>
      <p:sp>
        <p:nvSpPr>
          <p:cNvPr id="2" name="标题占位符 1"/>
          <p:cNvSpPr>
            <a:spLocks noGrp="1"/>
          </p:cNvSpPr>
          <p:nvPr>
            <p:ph type="title"/>
            <p:custDataLst>
              <p:tags r:id="rId8"/>
            </p:custDataLst>
          </p:nvPr>
        </p:nvSpPr>
        <p:spPr>
          <a:xfrm>
            <a:off x="521494" y="719666"/>
            <a:ext cx="8101013" cy="974195"/>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9"/>
            </p:custDataLst>
          </p:nvPr>
        </p:nvSpPr>
        <p:spPr>
          <a:xfrm>
            <a:off x="521494" y="1769533"/>
            <a:ext cx="8101013" cy="4669897"/>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051299" y="6515101"/>
            <a:ext cx="1041402" cy="206381"/>
          </a:xfrm>
          <a:prstGeom prst="rect">
            <a:avLst/>
          </a:prstGeom>
        </p:spPr>
        <p:txBody>
          <a:bodyPr vert="horz" lIns="91440" tIns="45720" rIns="91440" bIns="45720" rtlCol="0" anchor="ctr"/>
          <a:lstStyle>
            <a:lvl1pPr algn="ctr">
              <a:defRPr sz="750">
                <a:solidFill>
                  <a:schemeClr val="tx1">
                    <a:tint val="75000"/>
                  </a:schemeClr>
                </a:solidFill>
              </a:defRPr>
            </a:lvl1pPr>
          </a:lstStyle>
          <a:p>
            <a:fld id="{6489D9C7-5DC6-4263-87FF-7C99F6FB63C3}" type="datetime1">
              <a:rPr lang="zh-CN" altLang="en-US" smtClean="0"/>
            </a:fld>
            <a:endParaRPr lang="zh-CN" altLang="en-US"/>
          </a:p>
        </p:txBody>
      </p:sp>
      <p:sp>
        <p:nvSpPr>
          <p:cNvPr id="5" name="页脚占位符 4"/>
          <p:cNvSpPr>
            <a:spLocks noGrp="1"/>
          </p:cNvSpPr>
          <p:nvPr>
            <p:ph type="ftr" sz="quarter" idx="3"/>
          </p:nvPr>
        </p:nvSpPr>
        <p:spPr>
          <a:xfrm>
            <a:off x="521494" y="6515101"/>
            <a:ext cx="3086100" cy="20638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altLang="zh-CN" dirty="0" smtClean="0"/>
              <a:t>www.wps.cn </a:t>
            </a:r>
            <a:r>
              <a:rPr lang="zh-CN" altLang="en-US" dirty="0" smtClean="0"/>
              <a:t>「 让</a:t>
            </a:r>
            <a:r>
              <a:rPr lang="en-US" altLang="zh-CN" dirty="0" smtClean="0"/>
              <a:t>PPT</a:t>
            </a:r>
            <a:r>
              <a:rPr lang="zh-CN" altLang="en-US" dirty="0" smtClean="0"/>
              <a:t>设计简单起来！」</a:t>
            </a:r>
            <a:endParaRPr lang="zh-CN" altLang="en-US" dirty="0"/>
          </a:p>
        </p:txBody>
      </p:sp>
      <p:sp>
        <p:nvSpPr>
          <p:cNvPr id="6" name="灯片编号占位符 5"/>
          <p:cNvSpPr>
            <a:spLocks noGrp="1"/>
          </p:cNvSpPr>
          <p:nvPr>
            <p:ph type="sldNum" sz="quarter" idx="4"/>
          </p:nvPr>
        </p:nvSpPr>
        <p:spPr>
          <a:xfrm>
            <a:off x="6457950" y="6515101"/>
            <a:ext cx="2164556" cy="206381"/>
          </a:xfrm>
          <a:prstGeom prst="rect">
            <a:avLst/>
          </a:prstGeom>
        </p:spPr>
        <p:txBody>
          <a:bodyPr vert="horz" lIns="91440" tIns="45720" rIns="91440" bIns="45720" rtlCol="0" anchor="ctr"/>
          <a:lstStyle>
            <a:lvl1pPr algn="r">
              <a:defRPr sz="750">
                <a:solidFill>
                  <a:schemeClr val="tx1">
                    <a:tint val="75000"/>
                  </a:schemeClr>
                </a:solidFill>
              </a:defRPr>
            </a:lvl1pPr>
          </a:lstStyle>
          <a:p>
            <a:fld id="{5DD3DB80-B894-403A-B48E-6FDC1A72010E}" type="slidenum">
              <a:rPr lang="zh-CN" altLang="en-US" smtClean="0"/>
            </a:fld>
            <a:endParaRPr lang="zh-CN" altLang="en-US"/>
          </a:p>
        </p:txBody>
      </p:sp>
      <p:sp>
        <p:nvSpPr>
          <p:cNvPr id="19" name="Freeform 261"/>
          <p:cNvSpPr>
            <a:spLocks noEditPoints="1"/>
          </p:cNvSpPr>
          <p:nvPr/>
        </p:nvSpPr>
        <p:spPr bwMode="auto">
          <a:xfrm>
            <a:off x="7828118" y="228282"/>
            <a:ext cx="726420" cy="673486"/>
          </a:xfrm>
          <a:custGeom>
            <a:avLst/>
            <a:gdLst>
              <a:gd name="T0" fmla="*/ 540 w 740"/>
              <a:gd name="T1" fmla="*/ 98 h 686"/>
              <a:gd name="T2" fmla="*/ 471 w 740"/>
              <a:gd name="T3" fmla="*/ 15 h 686"/>
              <a:gd name="T4" fmla="*/ 284 w 740"/>
              <a:gd name="T5" fmla="*/ 94 h 686"/>
              <a:gd name="T6" fmla="*/ 208 w 740"/>
              <a:gd name="T7" fmla="*/ 71 h 686"/>
              <a:gd name="T8" fmla="*/ 192 w 740"/>
              <a:gd name="T9" fmla="*/ 149 h 686"/>
              <a:gd name="T10" fmla="*/ 34 w 740"/>
              <a:gd name="T11" fmla="*/ 274 h 686"/>
              <a:gd name="T12" fmla="*/ 79 w 740"/>
              <a:gd name="T13" fmla="*/ 372 h 686"/>
              <a:gd name="T14" fmla="*/ 195 w 740"/>
              <a:gd name="T15" fmla="*/ 651 h 686"/>
              <a:gd name="T16" fmla="*/ 295 w 740"/>
              <a:gd name="T17" fmla="*/ 616 h 686"/>
              <a:gd name="T18" fmla="*/ 474 w 740"/>
              <a:gd name="T19" fmla="*/ 626 h 686"/>
              <a:gd name="T20" fmla="*/ 567 w 740"/>
              <a:gd name="T21" fmla="*/ 571 h 686"/>
              <a:gd name="T22" fmla="*/ 646 w 740"/>
              <a:gd name="T23" fmla="*/ 408 h 686"/>
              <a:gd name="T24" fmla="*/ 725 w 740"/>
              <a:gd name="T25" fmla="*/ 337 h 686"/>
              <a:gd name="T26" fmla="*/ 230 w 740"/>
              <a:gd name="T27" fmla="*/ 571 h 686"/>
              <a:gd name="T28" fmla="*/ 115 w 740"/>
              <a:gd name="T29" fmla="*/ 330 h 686"/>
              <a:gd name="T30" fmla="*/ 294 w 740"/>
              <a:gd name="T31" fmla="*/ 323 h 686"/>
              <a:gd name="T32" fmla="*/ 376 w 740"/>
              <a:gd name="T33" fmla="*/ 377 h 686"/>
              <a:gd name="T34" fmla="*/ 247 w 740"/>
              <a:gd name="T35" fmla="*/ 570 h 686"/>
              <a:gd name="T36" fmla="*/ 274 w 740"/>
              <a:gd name="T37" fmla="*/ 581 h 686"/>
              <a:gd name="T38" fmla="*/ 483 w 740"/>
              <a:gd name="T39" fmla="*/ 558 h 686"/>
              <a:gd name="T40" fmla="*/ 283 w 740"/>
              <a:gd name="T41" fmla="*/ 589 h 686"/>
              <a:gd name="T42" fmla="*/ 508 w 740"/>
              <a:gd name="T43" fmla="*/ 545 h 686"/>
              <a:gd name="T44" fmla="*/ 625 w 740"/>
              <a:gd name="T45" fmla="*/ 373 h 686"/>
              <a:gd name="T46" fmla="*/ 518 w 740"/>
              <a:gd name="T47" fmla="*/ 544 h 686"/>
              <a:gd name="T48" fmla="*/ 416 w 740"/>
              <a:gd name="T49" fmla="*/ 390 h 686"/>
              <a:gd name="T50" fmla="*/ 381 w 740"/>
              <a:gd name="T51" fmla="*/ 331 h 686"/>
              <a:gd name="T52" fmla="*/ 381 w 740"/>
              <a:gd name="T53" fmla="*/ 258 h 686"/>
              <a:gd name="T54" fmla="*/ 516 w 740"/>
              <a:gd name="T55" fmla="*/ 113 h 686"/>
              <a:gd name="T56" fmla="*/ 629 w 740"/>
              <a:gd name="T57" fmla="*/ 344 h 686"/>
              <a:gd name="T58" fmla="*/ 451 w 740"/>
              <a:gd name="T59" fmla="*/ 87 h 686"/>
              <a:gd name="T60" fmla="*/ 458 w 740"/>
              <a:gd name="T61" fmla="*/ 97 h 686"/>
              <a:gd name="T62" fmla="*/ 329 w 740"/>
              <a:gd name="T63" fmla="*/ 242 h 686"/>
              <a:gd name="T64" fmla="*/ 289 w 740"/>
              <a:gd name="T65" fmla="*/ 122 h 686"/>
              <a:gd name="T66" fmla="*/ 214 w 740"/>
              <a:gd name="T67" fmla="*/ 167 h 686"/>
              <a:gd name="T68" fmla="*/ 304 w 740"/>
              <a:gd name="T69" fmla="*/ 255 h 686"/>
              <a:gd name="T70" fmla="*/ 113 w 740"/>
              <a:gd name="T71" fmla="*/ 302 h 686"/>
              <a:gd name="T72" fmla="*/ 107 w 740"/>
              <a:gd name="T73" fmla="*/ 291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0" h="686">
                <a:moveTo>
                  <a:pt x="667" y="312"/>
                </a:moveTo>
                <a:cubicBezTo>
                  <a:pt x="540" y="98"/>
                  <a:pt x="540" y="98"/>
                  <a:pt x="540" y="98"/>
                </a:cubicBezTo>
                <a:cubicBezTo>
                  <a:pt x="555" y="80"/>
                  <a:pt x="558" y="55"/>
                  <a:pt x="546" y="34"/>
                </a:cubicBezTo>
                <a:cubicBezTo>
                  <a:pt x="530" y="9"/>
                  <a:pt x="497" y="0"/>
                  <a:pt x="471" y="15"/>
                </a:cubicBezTo>
                <a:cubicBezTo>
                  <a:pt x="455" y="25"/>
                  <a:pt x="446" y="42"/>
                  <a:pt x="445" y="59"/>
                </a:cubicBezTo>
                <a:cubicBezTo>
                  <a:pt x="284" y="94"/>
                  <a:pt x="284" y="94"/>
                  <a:pt x="284" y="94"/>
                </a:cubicBezTo>
                <a:cubicBezTo>
                  <a:pt x="283" y="93"/>
                  <a:pt x="283" y="91"/>
                  <a:pt x="282" y="90"/>
                </a:cubicBezTo>
                <a:cubicBezTo>
                  <a:pt x="267" y="64"/>
                  <a:pt x="233" y="56"/>
                  <a:pt x="208" y="71"/>
                </a:cubicBezTo>
                <a:cubicBezTo>
                  <a:pt x="182" y="86"/>
                  <a:pt x="174" y="119"/>
                  <a:pt x="189" y="145"/>
                </a:cubicBezTo>
                <a:cubicBezTo>
                  <a:pt x="190" y="146"/>
                  <a:pt x="191" y="148"/>
                  <a:pt x="192" y="149"/>
                </a:cubicBezTo>
                <a:cubicBezTo>
                  <a:pt x="86" y="272"/>
                  <a:pt x="86" y="272"/>
                  <a:pt x="86" y="272"/>
                </a:cubicBezTo>
                <a:cubicBezTo>
                  <a:pt x="70" y="264"/>
                  <a:pt x="51" y="265"/>
                  <a:pt x="34" y="274"/>
                </a:cubicBezTo>
                <a:cubicBezTo>
                  <a:pt x="9" y="289"/>
                  <a:pt x="0" y="323"/>
                  <a:pt x="15" y="348"/>
                </a:cubicBezTo>
                <a:cubicBezTo>
                  <a:pt x="29" y="371"/>
                  <a:pt x="56" y="380"/>
                  <a:pt x="79" y="372"/>
                </a:cubicBezTo>
                <a:cubicBezTo>
                  <a:pt x="205" y="584"/>
                  <a:pt x="205" y="584"/>
                  <a:pt x="205" y="584"/>
                </a:cubicBezTo>
                <a:cubicBezTo>
                  <a:pt x="186" y="601"/>
                  <a:pt x="182" y="629"/>
                  <a:pt x="195" y="651"/>
                </a:cubicBezTo>
                <a:cubicBezTo>
                  <a:pt x="210" y="677"/>
                  <a:pt x="243" y="686"/>
                  <a:pt x="269" y="670"/>
                </a:cubicBezTo>
                <a:cubicBezTo>
                  <a:pt x="289" y="659"/>
                  <a:pt x="298" y="637"/>
                  <a:pt x="295" y="616"/>
                </a:cubicBezTo>
                <a:cubicBezTo>
                  <a:pt x="466" y="599"/>
                  <a:pt x="466" y="599"/>
                  <a:pt x="466" y="599"/>
                </a:cubicBezTo>
                <a:cubicBezTo>
                  <a:pt x="466" y="608"/>
                  <a:pt x="469" y="617"/>
                  <a:pt x="474" y="626"/>
                </a:cubicBezTo>
                <a:cubicBezTo>
                  <a:pt x="489" y="651"/>
                  <a:pt x="522" y="660"/>
                  <a:pt x="548" y="645"/>
                </a:cubicBezTo>
                <a:cubicBezTo>
                  <a:pt x="573" y="629"/>
                  <a:pt x="582" y="596"/>
                  <a:pt x="567" y="571"/>
                </a:cubicBezTo>
                <a:cubicBezTo>
                  <a:pt x="562" y="562"/>
                  <a:pt x="555" y="556"/>
                  <a:pt x="547" y="551"/>
                </a:cubicBezTo>
                <a:cubicBezTo>
                  <a:pt x="646" y="408"/>
                  <a:pt x="646" y="408"/>
                  <a:pt x="646" y="408"/>
                </a:cubicBezTo>
                <a:cubicBezTo>
                  <a:pt x="663" y="421"/>
                  <a:pt x="687" y="423"/>
                  <a:pt x="706" y="411"/>
                </a:cubicBezTo>
                <a:cubicBezTo>
                  <a:pt x="732" y="396"/>
                  <a:pt x="740" y="363"/>
                  <a:pt x="725" y="337"/>
                </a:cubicBezTo>
                <a:cubicBezTo>
                  <a:pt x="713" y="317"/>
                  <a:pt x="689" y="307"/>
                  <a:pt x="667" y="312"/>
                </a:cubicBezTo>
                <a:close/>
                <a:moveTo>
                  <a:pt x="230" y="571"/>
                </a:moveTo>
                <a:cubicBezTo>
                  <a:pt x="103" y="356"/>
                  <a:pt x="103" y="356"/>
                  <a:pt x="103" y="356"/>
                </a:cubicBezTo>
                <a:cubicBezTo>
                  <a:pt x="109" y="349"/>
                  <a:pt x="114" y="339"/>
                  <a:pt x="115" y="330"/>
                </a:cubicBezTo>
                <a:cubicBezTo>
                  <a:pt x="289" y="312"/>
                  <a:pt x="289" y="312"/>
                  <a:pt x="289" y="312"/>
                </a:cubicBezTo>
                <a:cubicBezTo>
                  <a:pt x="291" y="316"/>
                  <a:pt x="292" y="319"/>
                  <a:pt x="294" y="323"/>
                </a:cubicBezTo>
                <a:cubicBezTo>
                  <a:pt x="307" y="345"/>
                  <a:pt x="334" y="354"/>
                  <a:pt x="358" y="346"/>
                </a:cubicBezTo>
                <a:cubicBezTo>
                  <a:pt x="376" y="377"/>
                  <a:pt x="376" y="377"/>
                  <a:pt x="376" y="377"/>
                </a:cubicBezTo>
                <a:cubicBezTo>
                  <a:pt x="391" y="403"/>
                  <a:pt x="391" y="403"/>
                  <a:pt x="391" y="403"/>
                </a:cubicBezTo>
                <a:cubicBezTo>
                  <a:pt x="247" y="570"/>
                  <a:pt x="247" y="570"/>
                  <a:pt x="247" y="570"/>
                </a:cubicBezTo>
                <a:cubicBezTo>
                  <a:pt x="241" y="569"/>
                  <a:pt x="235" y="570"/>
                  <a:pt x="230" y="571"/>
                </a:cubicBezTo>
                <a:close/>
                <a:moveTo>
                  <a:pt x="274" y="581"/>
                </a:moveTo>
                <a:cubicBezTo>
                  <a:pt x="406" y="428"/>
                  <a:pt x="406" y="428"/>
                  <a:pt x="406" y="428"/>
                </a:cubicBezTo>
                <a:cubicBezTo>
                  <a:pt x="483" y="558"/>
                  <a:pt x="483" y="558"/>
                  <a:pt x="483" y="558"/>
                </a:cubicBezTo>
                <a:cubicBezTo>
                  <a:pt x="480" y="562"/>
                  <a:pt x="477" y="566"/>
                  <a:pt x="474" y="570"/>
                </a:cubicBezTo>
                <a:cubicBezTo>
                  <a:pt x="283" y="589"/>
                  <a:pt x="283" y="589"/>
                  <a:pt x="283" y="589"/>
                </a:cubicBezTo>
                <a:cubicBezTo>
                  <a:pt x="280" y="586"/>
                  <a:pt x="278" y="583"/>
                  <a:pt x="274" y="581"/>
                </a:cubicBezTo>
                <a:close/>
                <a:moveTo>
                  <a:pt x="508" y="545"/>
                </a:moveTo>
                <a:cubicBezTo>
                  <a:pt x="432" y="416"/>
                  <a:pt x="432" y="416"/>
                  <a:pt x="432" y="416"/>
                </a:cubicBezTo>
                <a:cubicBezTo>
                  <a:pt x="625" y="373"/>
                  <a:pt x="625" y="373"/>
                  <a:pt x="625" y="373"/>
                </a:cubicBezTo>
                <a:cubicBezTo>
                  <a:pt x="626" y="377"/>
                  <a:pt x="627" y="381"/>
                  <a:pt x="628" y="384"/>
                </a:cubicBezTo>
                <a:cubicBezTo>
                  <a:pt x="518" y="544"/>
                  <a:pt x="518" y="544"/>
                  <a:pt x="518" y="544"/>
                </a:cubicBezTo>
                <a:cubicBezTo>
                  <a:pt x="515" y="544"/>
                  <a:pt x="512" y="545"/>
                  <a:pt x="508" y="545"/>
                </a:cubicBezTo>
                <a:close/>
                <a:moveTo>
                  <a:pt x="416" y="390"/>
                </a:moveTo>
                <a:cubicBezTo>
                  <a:pt x="399" y="360"/>
                  <a:pt x="399" y="360"/>
                  <a:pt x="399" y="360"/>
                </a:cubicBezTo>
                <a:cubicBezTo>
                  <a:pt x="381" y="331"/>
                  <a:pt x="381" y="331"/>
                  <a:pt x="381" y="331"/>
                </a:cubicBezTo>
                <a:cubicBezTo>
                  <a:pt x="396" y="314"/>
                  <a:pt x="399" y="288"/>
                  <a:pt x="387" y="268"/>
                </a:cubicBezTo>
                <a:cubicBezTo>
                  <a:pt x="385" y="264"/>
                  <a:pt x="383" y="261"/>
                  <a:pt x="381" y="258"/>
                </a:cubicBezTo>
                <a:cubicBezTo>
                  <a:pt x="481" y="113"/>
                  <a:pt x="481" y="113"/>
                  <a:pt x="481" y="113"/>
                </a:cubicBezTo>
                <a:cubicBezTo>
                  <a:pt x="492" y="117"/>
                  <a:pt x="505" y="117"/>
                  <a:pt x="516" y="113"/>
                </a:cubicBezTo>
                <a:cubicBezTo>
                  <a:pt x="642" y="325"/>
                  <a:pt x="642" y="325"/>
                  <a:pt x="642" y="325"/>
                </a:cubicBezTo>
                <a:cubicBezTo>
                  <a:pt x="636" y="330"/>
                  <a:pt x="632" y="337"/>
                  <a:pt x="629" y="344"/>
                </a:cubicBezTo>
                <a:lnTo>
                  <a:pt x="416" y="390"/>
                </a:lnTo>
                <a:close/>
                <a:moveTo>
                  <a:pt x="451" y="87"/>
                </a:moveTo>
                <a:cubicBezTo>
                  <a:pt x="451" y="88"/>
                  <a:pt x="452" y="89"/>
                  <a:pt x="452" y="90"/>
                </a:cubicBezTo>
                <a:cubicBezTo>
                  <a:pt x="454" y="92"/>
                  <a:pt x="456" y="95"/>
                  <a:pt x="458" y="97"/>
                </a:cubicBezTo>
                <a:cubicBezTo>
                  <a:pt x="357" y="243"/>
                  <a:pt x="357" y="243"/>
                  <a:pt x="357" y="243"/>
                </a:cubicBezTo>
                <a:cubicBezTo>
                  <a:pt x="348" y="241"/>
                  <a:pt x="338" y="240"/>
                  <a:pt x="329" y="242"/>
                </a:cubicBezTo>
                <a:cubicBezTo>
                  <a:pt x="276" y="153"/>
                  <a:pt x="276" y="153"/>
                  <a:pt x="276" y="153"/>
                </a:cubicBezTo>
                <a:cubicBezTo>
                  <a:pt x="284" y="144"/>
                  <a:pt x="288" y="133"/>
                  <a:pt x="289" y="122"/>
                </a:cubicBezTo>
                <a:lnTo>
                  <a:pt x="451" y="87"/>
                </a:lnTo>
                <a:close/>
                <a:moveTo>
                  <a:pt x="214" y="167"/>
                </a:moveTo>
                <a:cubicBezTo>
                  <a:pt x="226" y="172"/>
                  <a:pt x="240" y="173"/>
                  <a:pt x="253" y="169"/>
                </a:cubicBezTo>
                <a:cubicBezTo>
                  <a:pt x="304" y="255"/>
                  <a:pt x="304" y="255"/>
                  <a:pt x="304" y="255"/>
                </a:cubicBezTo>
                <a:cubicBezTo>
                  <a:pt x="295" y="263"/>
                  <a:pt x="290" y="273"/>
                  <a:pt x="288" y="284"/>
                </a:cubicBezTo>
                <a:cubicBezTo>
                  <a:pt x="113" y="302"/>
                  <a:pt x="113" y="302"/>
                  <a:pt x="113" y="302"/>
                </a:cubicBezTo>
                <a:cubicBezTo>
                  <a:pt x="112" y="299"/>
                  <a:pt x="110" y="296"/>
                  <a:pt x="109" y="293"/>
                </a:cubicBezTo>
                <a:cubicBezTo>
                  <a:pt x="108" y="292"/>
                  <a:pt x="107" y="291"/>
                  <a:pt x="107" y="291"/>
                </a:cubicBezTo>
                <a:lnTo>
                  <a:pt x="214" y="16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0" name="组合 19"/>
          <p:cNvGrpSpPr/>
          <p:nvPr/>
        </p:nvGrpSpPr>
        <p:grpSpPr>
          <a:xfrm>
            <a:off x="-188119" y="5647532"/>
            <a:ext cx="1071563" cy="1277938"/>
            <a:chOff x="2520950" y="1922463"/>
            <a:chExt cx="1071563" cy="1277938"/>
          </a:xfrm>
          <a:solidFill>
            <a:schemeClr val="bg1">
              <a:lumMod val="85000"/>
            </a:schemeClr>
          </a:solidFill>
        </p:grpSpPr>
        <p:sp>
          <p:nvSpPr>
            <p:cNvPr id="21" name="Freeform 269"/>
            <p:cNvSpPr/>
            <p:nvPr/>
          </p:nvSpPr>
          <p:spPr bwMode="auto">
            <a:xfrm>
              <a:off x="2547938" y="2073275"/>
              <a:ext cx="1044575" cy="890588"/>
            </a:xfrm>
            <a:custGeom>
              <a:avLst/>
              <a:gdLst>
                <a:gd name="T0" fmla="*/ 456 w 547"/>
                <a:gd name="T1" fmla="*/ 19 h 465"/>
                <a:gd name="T2" fmla="*/ 488 w 547"/>
                <a:gd name="T3" fmla="*/ 235 h 465"/>
                <a:gd name="T4" fmla="*/ 182 w 547"/>
                <a:gd name="T5" fmla="*/ 388 h 465"/>
                <a:gd name="T6" fmla="*/ 30 w 547"/>
                <a:gd name="T7" fmla="*/ 236 h 465"/>
                <a:gd name="T8" fmla="*/ 0 w 547"/>
                <a:gd name="T9" fmla="*/ 247 h 465"/>
                <a:gd name="T10" fmla="*/ 172 w 547"/>
                <a:gd name="T11" fmla="*/ 418 h 465"/>
                <a:gd name="T12" fmla="*/ 518 w 547"/>
                <a:gd name="T13" fmla="*/ 245 h 465"/>
                <a:gd name="T14" fmla="*/ 482 w 547"/>
                <a:gd name="T15" fmla="*/ 0 h 465"/>
                <a:gd name="T16" fmla="*/ 456 w 547"/>
                <a:gd name="T17" fmla="*/ 1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465">
                  <a:moveTo>
                    <a:pt x="456" y="19"/>
                  </a:moveTo>
                  <a:cubicBezTo>
                    <a:pt x="499" y="79"/>
                    <a:pt x="513" y="159"/>
                    <a:pt x="488" y="235"/>
                  </a:cubicBezTo>
                  <a:cubicBezTo>
                    <a:pt x="446" y="361"/>
                    <a:pt x="309" y="430"/>
                    <a:pt x="182" y="388"/>
                  </a:cubicBezTo>
                  <a:cubicBezTo>
                    <a:pt x="108" y="363"/>
                    <a:pt x="53" y="305"/>
                    <a:pt x="30" y="236"/>
                  </a:cubicBezTo>
                  <a:cubicBezTo>
                    <a:pt x="0" y="247"/>
                    <a:pt x="0" y="247"/>
                    <a:pt x="0" y="247"/>
                  </a:cubicBezTo>
                  <a:cubicBezTo>
                    <a:pt x="27" y="325"/>
                    <a:pt x="88" y="390"/>
                    <a:pt x="172" y="418"/>
                  </a:cubicBezTo>
                  <a:cubicBezTo>
                    <a:pt x="316" y="465"/>
                    <a:pt x="470" y="388"/>
                    <a:pt x="518" y="245"/>
                  </a:cubicBezTo>
                  <a:cubicBezTo>
                    <a:pt x="547" y="159"/>
                    <a:pt x="530" y="69"/>
                    <a:pt x="482" y="0"/>
                  </a:cubicBezTo>
                  <a:lnTo>
                    <a:pt x="4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70"/>
            <p:cNvSpPr>
              <a:spLocks noEditPoints="1"/>
            </p:cNvSpPr>
            <p:nvPr/>
          </p:nvSpPr>
          <p:spPr bwMode="auto">
            <a:xfrm>
              <a:off x="2579688" y="1922463"/>
              <a:ext cx="928688" cy="931863"/>
            </a:xfrm>
            <a:custGeom>
              <a:avLst/>
              <a:gdLst>
                <a:gd name="T0" fmla="*/ 311 w 486"/>
                <a:gd name="T1" fmla="*/ 38 h 487"/>
                <a:gd name="T2" fmla="*/ 38 w 486"/>
                <a:gd name="T3" fmla="*/ 175 h 487"/>
                <a:gd name="T4" fmla="*/ 175 w 486"/>
                <a:gd name="T5" fmla="*/ 449 h 487"/>
                <a:gd name="T6" fmla="*/ 449 w 486"/>
                <a:gd name="T7" fmla="*/ 312 h 487"/>
                <a:gd name="T8" fmla="*/ 311 w 486"/>
                <a:gd name="T9" fmla="*/ 38 h 487"/>
                <a:gd name="T10" fmla="*/ 178 w 486"/>
                <a:gd name="T11" fmla="*/ 439 h 487"/>
                <a:gd name="T12" fmla="*/ 47 w 486"/>
                <a:gd name="T13" fmla="*/ 178 h 487"/>
                <a:gd name="T14" fmla="*/ 308 w 486"/>
                <a:gd name="T15" fmla="*/ 47 h 487"/>
                <a:gd name="T16" fmla="*/ 439 w 486"/>
                <a:gd name="T17" fmla="*/ 308 h 487"/>
                <a:gd name="T18" fmla="*/ 178 w 486"/>
                <a:gd name="T19" fmla="*/ 43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487">
                  <a:moveTo>
                    <a:pt x="311" y="38"/>
                  </a:moveTo>
                  <a:cubicBezTo>
                    <a:pt x="198" y="0"/>
                    <a:pt x="75" y="61"/>
                    <a:pt x="38" y="175"/>
                  </a:cubicBezTo>
                  <a:cubicBezTo>
                    <a:pt x="0" y="289"/>
                    <a:pt x="61" y="411"/>
                    <a:pt x="175" y="449"/>
                  </a:cubicBezTo>
                  <a:cubicBezTo>
                    <a:pt x="288" y="487"/>
                    <a:pt x="411" y="425"/>
                    <a:pt x="449" y="312"/>
                  </a:cubicBezTo>
                  <a:cubicBezTo>
                    <a:pt x="486" y="198"/>
                    <a:pt x="425" y="75"/>
                    <a:pt x="311" y="38"/>
                  </a:cubicBezTo>
                  <a:close/>
                  <a:moveTo>
                    <a:pt x="178" y="439"/>
                  </a:moveTo>
                  <a:cubicBezTo>
                    <a:pt x="70" y="403"/>
                    <a:pt x="11" y="286"/>
                    <a:pt x="47" y="178"/>
                  </a:cubicBezTo>
                  <a:cubicBezTo>
                    <a:pt x="83" y="70"/>
                    <a:pt x="200" y="11"/>
                    <a:pt x="308" y="47"/>
                  </a:cubicBezTo>
                  <a:cubicBezTo>
                    <a:pt x="417" y="83"/>
                    <a:pt x="475" y="200"/>
                    <a:pt x="439" y="308"/>
                  </a:cubicBezTo>
                  <a:cubicBezTo>
                    <a:pt x="403" y="417"/>
                    <a:pt x="286" y="475"/>
                    <a:pt x="178" y="4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71"/>
            <p:cNvSpPr/>
            <p:nvPr/>
          </p:nvSpPr>
          <p:spPr bwMode="auto">
            <a:xfrm>
              <a:off x="2520950" y="1966913"/>
              <a:ext cx="1001713" cy="893763"/>
            </a:xfrm>
            <a:custGeom>
              <a:avLst/>
              <a:gdLst>
                <a:gd name="T0" fmla="*/ 246 w 524"/>
                <a:gd name="T1" fmla="*/ 26 h 467"/>
                <a:gd name="T2" fmla="*/ 232 w 524"/>
                <a:gd name="T3" fmla="*/ 39 h 467"/>
                <a:gd name="T4" fmla="*/ 220 w 524"/>
                <a:gd name="T5" fmla="*/ 48 h 467"/>
                <a:gd name="T6" fmla="*/ 215 w 524"/>
                <a:gd name="T7" fmla="*/ 39 h 467"/>
                <a:gd name="T8" fmla="*/ 208 w 524"/>
                <a:gd name="T9" fmla="*/ 52 h 467"/>
                <a:gd name="T10" fmla="*/ 186 w 524"/>
                <a:gd name="T11" fmla="*/ 49 h 467"/>
                <a:gd name="T12" fmla="*/ 168 w 524"/>
                <a:gd name="T13" fmla="*/ 58 h 467"/>
                <a:gd name="T14" fmla="*/ 142 w 524"/>
                <a:gd name="T15" fmla="*/ 77 h 467"/>
                <a:gd name="T16" fmla="*/ 126 w 524"/>
                <a:gd name="T17" fmla="*/ 90 h 467"/>
                <a:gd name="T18" fmla="*/ 132 w 524"/>
                <a:gd name="T19" fmla="*/ 104 h 467"/>
                <a:gd name="T20" fmla="*/ 131 w 524"/>
                <a:gd name="T21" fmla="*/ 111 h 467"/>
                <a:gd name="T22" fmla="*/ 125 w 524"/>
                <a:gd name="T23" fmla="*/ 99 h 467"/>
                <a:gd name="T24" fmla="*/ 120 w 524"/>
                <a:gd name="T25" fmla="*/ 86 h 467"/>
                <a:gd name="T26" fmla="*/ 111 w 524"/>
                <a:gd name="T27" fmla="*/ 101 h 467"/>
                <a:gd name="T28" fmla="*/ 103 w 524"/>
                <a:gd name="T29" fmla="*/ 131 h 467"/>
                <a:gd name="T30" fmla="*/ 119 w 524"/>
                <a:gd name="T31" fmla="*/ 129 h 467"/>
                <a:gd name="T32" fmla="*/ 129 w 524"/>
                <a:gd name="T33" fmla="*/ 152 h 467"/>
                <a:gd name="T34" fmla="*/ 141 w 524"/>
                <a:gd name="T35" fmla="*/ 177 h 467"/>
                <a:gd name="T36" fmla="*/ 153 w 524"/>
                <a:gd name="T37" fmla="*/ 198 h 467"/>
                <a:gd name="T38" fmla="*/ 169 w 524"/>
                <a:gd name="T39" fmla="*/ 229 h 467"/>
                <a:gd name="T40" fmla="*/ 150 w 524"/>
                <a:gd name="T41" fmla="*/ 262 h 467"/>
                <a:gd name="T42" fmla="*/ 118 w 524"/>
                <a:gd name="T43" fmla="*/ 298 h 467"/>
                <a:gd name="T44" fmla="*/ 114 w 524"/>
                <a:gd name="T45" fmla="*/ 330 h 467"/>
                <a:gd name="T46" fmla="*/ 102 w 524"/>
                <a:gd name="T47" fmla="*/ 328 h 467"/>
                <a:gd name="T48" fmla="*/ 89 w 524"/>
                <a:gd name="T49" fmla="*/ 273 h 467"/>
                <a:gd name="T50" fmla="*/ 81 w 524"/>
                <a:gd name="T51" fmla="*/ 190 h 467"/>
                <a:gd name="T52" fmla="*/ 88 w 524"/>
                <a:gd name="T53" fmla="*/ 135 h 467"/>
                <a:gd name="T54" fmla="*/ 149 w 524"/>
                <a:gd name="T55" fmla="*/ 372 h 467"/>
                <a:gd name="T56" fmla="*/ 183 w 524"/>
                <a:gd name="T57" fmla="*/ 377 h 467"/>
                <a:gd name="T58" fmla="*/ 227 w 524"/>
                <a:gd name="T59" fmla="*/ 387 h 467"/>
                <a:gd name="T60" fmla="*/ 217 w 524"/>
                <a:gd name="T61" fmla="*/ 403 h 467"/>
                <a:gd name="T62" fmla="*/ 243 w 524"/>
                <a:gd name="T63" fmla="*/ 409 h 467"/>
                <a:gd name="T64" fmla="*/ 280 w 524"/>
                <a:gd name="T65" fmla="*/ 417 h 467"/>
                <a:gd name="T66" fmla="*/ 400 w 524"/>
                <a:gd name="T67" fmla="*/ 49 h 467"/>
                <a:gd name="T68" fmla="*/ 479 w 524"/>
                <a:gd name="T69" fmla="*/ 213 h 467"/>
                <a:gd name="T70" fmla="*/ 466 w 524"/>
                <a:gd name="T71" fmla="*/ 196 h 467"/>
                <a:gd name="T72" fmla="*/ 440 w 524"/>
                <a:gd name="T73" fmla="*/ 224 h 467"/>
                <a:gd name="T74" fmla="*/ 427 w 524"/>
                <a:gd name="T75" fmla="*/ 186 h 467"/>
                <a:gd name="T76" fmla="*/ 427 w 524"/>
                <a:gd name="T77" fmla="*/ 220 h 467"/>
                <a:gd name="T78" fmla="*/ 447 w 524"/>
                <a:gd name="T79" fmla="*/ 236 h 467"/>
                <a:gd name="T80" fmla="*/ 423 w 524"/>
                <a:gd name="T81" fmla="*/ 276 h 467"/>
                <a:gd name="T82" fmla="*/ 396 w 524"/>
                <a:gd name="T83" fmla="*/ 317 h 467"/>
                <a:gd name="T84" fmla="*/ 372 w 524"/>
                <a:gd name="T85" fmla="*/ 342 h 467"/>
                <a:gd name="T86" fmla="*/ 317 w 524"/>
                <a:gd name="T87" fmla="*/ 362 h 467"/>
                <a:gd name="T88" fmla="*/ 316 w 524"/>
                <a:gd name="T89" fmla="*/ 328 h 467"/>
                <a:gd name="T90" fmla="*/ 331 w 524"/>
                <a:gd name="T91" fmla="*/ 291 h 467"/>
                <a:gd name="T92" fmla="*/ 328 w 524"/>
                <a:gd name="T93" fmla="*/ 246 h 467"/>
                <a:gd name="T94" fmla="*/ 317 w 524"/>
                <a:gd name="T95" fmla="*/ 217 h 467"/>
                <a:gd name="T96" fmla="*/ 263 w 524"/>
                <a:gd name="T97" fmla="*/ 201 h 467"/>
                <a:gd name="T98" fmla="*/ 253 w 524"/>
                <a:gd name="T99" fmla="*/ 166 h 467"/>
                <a:gd name="T100" fmla="*/ 293 w 524"/>
                <a:gd name="T101" fmla="*/ 118 h 467"/>
                <a:gd name="T102" fmla="*/ 336 w 524"/>
                <a:gd name="T103" fmla="*/ 115 h 467"/>
                <a:gd name="T104" fmla="*/ 357 w 524"/>
                <a:gd name="T105" fmla="*/ 133 h 467"/>
                <a:gd name="T106" fmla="*/ 388 w 524"/>
                <a:gd name="T107" fmla="*/ 144 h 467"/>
                <a:gd name="T108" fmla="*/ 422 w 524"/>
                <a:gd name="T109" fmla="*/ 149 h 467"/>
                <a:gd name="T110" fmla="*/ 397 w 524"/>
                <a:gd name="T111" fmla="*/ 126 h 467"/>
                <a:gd name="T112" fmla="*/ 398 w 524"/>
                <a:gd name="T113" fmla="*/ 114 h 467"/>
                <a:gd name="T114" fmla="*/ 359 w 524"/>
                <a:gd name="T115" fmla="*/ 102 h 467"/>
                <a:gd name="T116" fmla="*/ 323 w 524"/>
                <a:gd name="T117" fmla="*/ 101 h 467"/>
                <a:gd name="T118" fmla="*/ 327 w 524"/>
                <a:gd name="T119" fmla="*/ 65 h 467"/>
                <a:gd name="T120" fmla="*/ 310 w 524"/>
                <a:gd name="T121" fmla="*/ 37 h 467"/>
                <a:gd name="T122" fmla="*/ 341 w 524"/>
                <a:gd name="T123" fmla="*/ 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467">
                  <a:moveTo>
                    <a:pt x="310" y="14"/>
                  </a:moveTo>
                  <a:cubicBezTo>
                    <a:pt x="310" y="14"/>
                    <a:pt x="238" y="0"/>
                    <a:pt x="173" y="39"/>
                  </a:cubicBezTo>
                  <a:cubicBezTo>
                    <a:pt x="173" y="39"/>
                    <a:pt x="222" y="13"/>
                    <a:pt x="244" y="20"/>
                  </a:cubicBezTo>
                  <a:cubicBezTo>
                    <a:pt x="248" y="24"/>
                    <a:pt x="248" y="24"/>
                    <a:pt x="248" y="24"/>
                  </a:cubicBezTo>
                  <a:cubicBezTo>
                    <a:pt x="248" y="24"/>
                    <a:pt x="247" y="26"/>
                    <a:pt x="246" y="26"/>
                  </a:cubicBezTo>
                  <a:cubicBezTo>
                    <a:pt x="245" y="27"/>
                    <a:pt x="241" y="29"/>
                    <a:pt x="240" y="30"/>
                  </a:cubicBezTo>
                  <a:cubicBezTo>
                    <a:pt x="240" y="31"/>
                    <a:pt x="239" y="35"/>
                    <a:pt x="239" y="35"/>
                  </a:cubicBezTo>
                  <a:cubicBezTo>
                    <a:pt x="237" y="36"/>
                    <a:pt x="237" y="36"/>
                    <a:pt x="237" y="36"/>
                  </a:cubicBezTo>
                  <a:cubicBezTo>
                    <a:pt x="237" y="36"/>
                    <a:pt x="235" y="36"/>
                    <a:pt x="234" y="37"/>
                  </a:cubicBezTo>
                  <a:cubicBezTo>
                    <a:pt x="234" y="38"/>
                    <a:pt x="233" y="38"/>
                    <a:pt x="232" y="39"/>
                  </a:cubicBezTo>
                  <a:cubicBezTo>
                    <a:pt x="232" y="41"/>
                    <a:pt x="231" y="43"/>
                    <a:pt x="231" y="43"/>
                  </a:cubicBezTo>
                  <a:cubicBezTo>
                    <a:pt x="230" y="47"/>
                    <a:pt x="230" y="47"/>
                    <a:pt x="230" y="47"/>
                  </a:cubicBezTo>
                  <a:cubicBezTo>
                    <a:pt x="228" y="49"/>
                    <a:pt x="228" y="49"/>
                    <a:pt x="228" y="49"/>
                  </a:cubicBezTo>
                  <a:cubicBezTo>
                    <a:pt x="225" y="50"/>
                    <a:pt x="225" y="50"/>
                    <a:pt x="225" y="50"/>
                  </a:cubicBezTo>
                  <a:cubicBezTo>
                    <a:pt x="225" y="50"/>
                    <a:pt x="221" y="50"/>
                    <a:pt x="220" y="48"/>
                  </a:cubicBezTo>
                  <a:cubicBezTo>
                    <a:pt x="218" y="47"/>
                    <a:pt x="219" y="44"/>
                    <a:pt x="219" y="44"/>
                  </a:cubicBezTo>
                  <a:cubicBezTo>
                    <a:pt x="224" y="43"/>
                    <a:pt x="224" y="43"/>
                    <a:pt x="224" y="43"/>
                  </a:cubicBezTo>
                  <a:cubicBezTo>
                    <a:pt x="224" y="43"/>
                    <a:pt x="224" y="42"/>
                    <a:pt x="223" y="41"/>
                  </a:cubicBezTo>
                  <a:cubicBezTo>
                    <a:pt x="223" y="40"/>
                    <a:pt x="224" y="38"/>
                    <a:pt x="221" y="38"/>
                  </a:cubicBezTo>
                  <a:cubicBezTo>
                    <a:pt x="219" y="37"/>
                    <a:pt x="215" y="39"/>
                    <a:pt x="215" y="39"/>
                  </a:cubicBezTo>
                  <a:cubicBezTo>
                    <a:pt x="210" y="40"/>
                    <a:pt x="210" y="40"/>
                    <a:pt x="210" y="40"/>
                  </a:cubicBezTo>
                  <a:cubicBezTo>
                    <a:pt x="210" y="40"/>
                    <a:pt x="207" y="44"/>
                    <a:pt x="208" y="44"/>
                  </a:cubicBezTo>
                  <a:cubicBezTo>
                    <a:pt x="209" y="45"/>
                    <a:pt x="210" y="46"/>
                    <a:pt x="210" y="46"/>
                  </a:cubicBezTo>
                  <a:cubicBezTo>
                    <a:pt x="210" y="46"/>
                    <a:pt x="210" y="48"/>
                    <a:pt x="210" y="49"/>
                  </a:cubicBezTo>
                  <a:cubicBezTo>
                    <a:pt x="210" y="50"/>
                    <a:pt x="208" y="52"/>
                    <a:pt x="208" y="52"/>
                  </a:cubicBezTo>
                  <a:cubicBezTo>
                    <a:pt x="208" y="52"/>
                    <a:pt x="207" y="53"/>
                    <a:pt x="204" y="52"/>
                  </a:cubicBezTo>
                  <a:cubicBezTo>
                    <a:pt x="202" y="50"/>
                    <a:pt x="200" y="49"/>
                    <a:pt x="199" y="48"/>
                  </a:cubicBezTo>
                  <a:cubicBezTo>
                    <a:pt x="198" y="47"/>
                    <a:pt x="196" y="46"/>
                    <a:pt x="195" y="46"/>
                  </a:cubicBezTo>
                  <a:cubicBezTo>
                    <a:pt x="193" y="46"/>
                    <a:pt x="193" y="46"/>
                    <a:pt x="192" y="47"/>
                  </a:cubicBezTo>
                  <a:cubicBezTo>
                    <a:pt x="192" y="48"/>
                    <a:pt x="186" y="49"/>
                    <a:pt x="186" y="49"/>
                  </a:cubicBezTo>
                  <a:cubicBezTo>
                    <a:pt x="186" y="49"/>
                    <a:pt x="184" y="49"/>
                    <a:pt x="184" y="50"/>
                  </a:cubicBezTo>
                  <a:cubicBezTo>
                    <a:pt x="183" y="51"/>
                    <a:pt x="181" y="54"/>
                    <a:pt x="181" y="54"/>
                  </a:cubicBezTo>
                  <a:cubicBezTo>
                    <a:pt x="181" y="54"/>
                    <a:pt x="179" y="55"/>
                    <a:pt x="175" y="55"/>
                  </a:cubicBezTo>
                  <a:cubicBezTo>
                    <a:pt x="172" y="55"/>
                    <a:pt x="171" y="55"/>
                    <a:pt x="171" y="55"/>
                  </a:cubicBezTo>
                  <a:cubicBezTo>
                    <a:pt x="168" y="58"/>
                    <a:pt x="168" y="58"/>
                    <a:pt x="168" y="58"/>
                  </a:cubicBezTo>
                  <a:cubicBezTo>
                    <a:pt x="168" y="58"/>
                    <a:pt x="165" y="59"/>
                    <a:pt x="163" y="61"/>
                  </a:cubicBezTo>
                  <a:cubicBezTo>
                    <a:pt x="161" y="62"/>
                    <a:pt x="154" y="64"/>
                    <a:pt x="154" y="64"/>
                  </a:cubicBezTo>
                  <a:cubicBezTo>
                    <a:pt x="153" y="64"/>
                    <a:pt x="150" y="66"/>
                    <a:pt x="149" y="67"/>
                  </a:cubicBezTo>
                  <a:cubicBezTo>
                    <a:pt x="148" y="69"/>
                    <a:pt x="147" y="72"/>
                    <a:pt x="146" y="73"/>
                  </a:cubicBezTo>
                  <a:cubicBezTo>
                    <a:pt x="145" y="73"/>
                    <a:pt x="143" y="76"/>
                    <a:pt x="142" y="77"/>
                  </a:cubicBezTo>
                  <a:cubicBezTo>
                    <a:pt x="141" y="79"/>
                    <a:pt x="139" y="81"/>
                    <a:pt x="138" y="81"/>
                  </a:cubicBezTo>
                  <a:cubicBezTo>
                    <a:pt x="137" y="82"/>
                    <a:pt x="135" y="83"/>
                    <a:pt x="134" y="83"/>
                  </a:cubicBezTo>
                  <a:cubicBezTo>
                    <a:pt x="134" y="83"/>
                    <a:pt x="129" y="83"/>
                    <a:pt x="127" y="83"/>
                  </a:cubicBezTo>
                  <a:cubicBezTo>
                    <a:pt x="125" y="84"/>
                    <a:pt x="124" y="86"/>
                    <a:pt x="124" y="87"/>
                  </a:cubicBezTo>
                  <a:cubicBezTo>
                    <a:pt x="123" y="87"/>
                    <a:pt x="125" y="90"/>
                    <a:pt x="126" y="90"/>
                  </a:cubicBezTo>
                  <a:cubicBezTo>
                    <a:pt x="126" y="90"/>
                    <a:pt x="128" y="92"/>
                    <a:pt x="128" y="92"/>
                  </a:cubicBezTo>
                  <a:cubicBezTo>
                    <a:pt x="128" y="92"/>
                    <a:pt x="127" y="95"/>
                    <a:pt x="127" y="96"/>
                  </a:cubicBezTo>
                  <a:cubicBezTo>
                    <a:pt x="127" y="97"/>
                    <a:pt x="124" y="100"/>
                    <a:pt x="126" y="100"/>
                  </a:cubicBezTo>
                  <a:cubicBezTo>
                    <a:pt x="127" y="101"/>
                    <a:pt x="129" y="102"/>
                    <a:pt x="129" y="102"/>
                  </a:cubicBezTo>
                  <a:cubicBezTo>
                    <a:pt x="132" y="104"/>
                    <a:pt x="132" y="104"/>
                    <a:pt x="132" y="104"/>
                  </a:cubicBezTo>
                  <a:cubicBezTo>
                    <a:pt x="135" y="107"/>
                    <a:pt x="135" y="107"/>
                    <a:pt x="135" y="107"/>
                  </a:cubicBezTo>
                  <a:cubicBezTo>
                    <a:pt x="136" y="109"/>
                    <a:pt x="136" y="109"/>
                    <a:pt x="136" y="109"/>
                  </a:cubicBezTo>
                  <a:cubicBezTo>
                    <a:pt x="136" y="109"/>
                    <a:pt x="135" y="111"/>
                    <a:pt x="135" y="112"/>
                  </a:cubicBezTo>
                  <a:cubicBezTo>
                    <a:pt x="134" y="113"/>
                    <a:pt x="132" y="114"/>
                    <a:pt x="132" y="113"/>
                  </a:cubicBezTo>
                  <a:cubicBezTo>
                    <a:pt x="131" y="113"/>
                    <a:pt x="131" y="113"/>
                    <a:pt x="131" y="111"/>
                  </a:cubicBezTo>
                  <a:cubicBezTo>
                    <a:pt x="131" y="109"/>
                    <a:pt x="132" y="109"/>
                    <a:pt x="130" y="108"/>
                  </a:cubicBezTo>
                  <a:cubicBezTo>
                    <a:pt x="129" y="107"/>
                    <a:pt x="126" y="108"/>
                    <a:pt x="126" y="107"/>
                  </a:cubicBezTo>
                  <a:cubicBezTo>
                    <a:pt x="125" y="106"/>
                    <a:pt x="124" y="106"/>
                    <a:pt x="123" y="104"/>
                  </a:cubicBezTo>
                  <a:cubicBezTo>
                    <a:pt x="123" y="103"/>
                    <a:pt x="122" y="105"/>
                    <a:pt x="123" y="103"/>
                  </a:cubicBezTo>
                  <a:cubicBezTo>
                    <a:pt x="123" y="101"/>
                    <a:pt x="125" y="100"/>
                    <a:pt x="125" y="99"/>
                  </a:cubicBezTo>
                  <a:cubicBezTo>
                    <a:pt x="124" y="98"/>
                    <a:pt x="124" y="95"/>
                    <a:pt x="123" y="95"/>
                  </a:cubicBezTo>
                  <a:cubicBezTo>
                    <a:pt x="122" y="95"/>
                    <a:pt x="123" y="97"/>
                    <a:pt x="122" y="95"/>
                  </a:cubicBezTo>
                  <a:cubicBezTo>
                    <a:pt x="121" y="92"/>
                    <a:pt x="120" y="91"/>
                    <a:pt x="120" y="91"/>
                  </a:cubicBezTo>
                  <a:cubicBezTo>
                    <a:pt x="119" y="91"/>
                    <a:pt x="118" y="91"/>
                    <a:pt x="118" y="90"/>
                  </a:cubicBezTo>
                  <a:cubicBezTo>
                    <a:pt x="118" y="89"/>
                    <a:pt x="120" y="87"/>
                    <a:pt x="120" y="86"/>
                  </a:cubicBezTo>
                  <a:cubicBezTo>
                    <a:pt x="121" y="84"/>
                    <a:pt x="122" y="83"/>
                    <a:pt x="122" y="82"/>
                  </a:cubicBezTo>
                  <a:cubicBezTo>
                    <a:pt x="123" y="81"/>
                    <a:pt x="126" y="75"/>
                    <a:pt x="126" y="75"/>
                  </a:cubicBezTo>
                  <a:cubicBezTo>
                    <a:pt x="126" y="75"/>
                    <a:pt x="115" y="86"/>
                    <a:pt x="110" y="94"/>
                  </a:cubicBezTo>
                  <a:cubicBezTo>
                    <a:pt x="110" y="94"/>
                    <a:pt x="112" y="95"/>
                    <a:pt x="112" y="96"/>
                  </a:cubicBezTo>
                  <a:cubicBezTo>
                    <a:pt x="111" y="98"/>
                    <a:pt x="112" y="100"/>
                    <a:pt x="111" y="101"/>
                  </a:cubicBezTo>
                  <a:cubicBezTo>
                    <a:pt x="110" y="103"/>
                    <a:pt x="110" y="102"/>
                    <a:pt x="108" y="107"/>
                  </a:cubicBezTo>
                  <a:cubicBezTo>
                    <a:pt x="107" y="113"/>
                    <a:pt x="107" y="114"/>
                    <a:pt x="106" y="116"/>
                  </a:cubicBezTo>
                  <a:cubicBezTo>
                    <a:pt x="105" y="117"/>
                    <a:pt x="103" y="119"/>
                    <a:pt x="103" y="121"/>
                  </a:cubicBezTo>
                  <a:cubicBezTo>
                    <a:pt x="102" y="122"/>
                    <a:pt x="102" y="128"/>
                    <a:pt x="102" y="129"/>
                  </a:cubicBezTo>
                  <a:cubicBezTo>
                    <a:pt x="102" y="130"/>
                    <a:pt x="102" y="130"/>
                    <a:pt x="103" y="131"/>
                  </a:cubicBezTo>
                  <a:cubicBezTo>
                    <a:pt x="103" y="133"/>
                    <a:pt x="100" y="136"/>
                    <a:pt x="103" y="133"/>
                  </a:cubicBezTo>
                  <a:cubicBezTo>
                    <a:pt x="107" y="130"/>
                    <a:pt x="109" y="129"/>
                    <a:pt x="109" y="129"/>
                  </a:cubicBezTo>
                  <a:cubicBezTo>
                    <a:pt x="111" y="127"/>
                    <a:pt x="111" y="127"/>
                    <a:pt x="111" y="127"/>
                  </a:cubicBezTo>
                  <a:cubicBezTo>
                    <a:pt x="111" y="127"/>
                    <a:pt x="112" y="125"/>
                    <a:pt x="115" y="126"/>
                  </a:cubicBezTo>
                  <a:cubicBezTo>
                    <a:pt x="118" y="128"/>
                    <a:pt x="118" y="127"/>
                    <a:pt x="119" y="129"/>
                  </a:cubicBezTo>
                  <a:cubicBezTo>
                    <a:pt x="119" y="131"/>
                    <a:pt x="116" y="133"/>
                    <a:pt x="117" y="134"/>
                  </a:cubicBezTo>
                  <a:cubicBezTo>
                    <a:pt x="119" y="135"/>
                    <a:pt x="124" y="134"/>
                    <a:pt x="125" y="135"/>
                  </a:cubicBezTo>
                  <a:cubicBezTo>
                    <a:pt x="127" y="136"/>
                    <a:pt x="128" y="136"/>
                    <a:pt x="128" y="139"/>
                  </a:cubicBezTo>
                  <a:cubicBezTo>
                    <a:pt x="128" y="141"/>
                    <a:pt x="128" y="145"/>
                    <a:pt x="129" y="146"/>
                  </a:cubicBezTo>
                  <a:cubicBezTo>
                    <a:pt x="130" y="147"/>
                    <a:pt x="129" y="149"/>
                    <a:pt x="129" y="152"/>
                  </a:cubicBezTo>
                  <a:cubicBezTo>
                    <a:pt x="129" y="154"/>
                    <a:pt x="132" y="156"/>
                    <a:pt x="133" y="157"/>
                  </a:cubicBezTo>
                  <a:cubicBezTo>
                    <a:pt x="134" y="157"/>
                    <a:pt x="139" y="159"/>
                    <a:pt x="140" y="160"/>
                  </a:cubicBezTo>
                  <a:cubicBezTo>
                    <a:pt x="141" y="161"/>
                    <a:pt x="139" y="163"/>
                    <a:pt x="141" y="164"/>
                  </a:cubicBezTo>
                  <a:cubicBezTo>
                    <a:pt x="143" y="166"/>
                    <a:pt x="142" y="171"/>
                    <a:pt x="142" y="171"/>
                  </a:cubicBezTo>
                  <a:cubicBezTo>
                    <a:pt x="142" y="171"/>
                    <a:pt x="142" y="176"/>
                    <a:pt x="141" y="177"/>
                  </a:cubicBezTo>
                  <a:cubicBezTo>
                    <a:pt x="140" y="178"/>
                    <a:pt x="139" y="180"/>
                    <a:pt x="141" y="181"/>
                  </a:cubicBezTo>
                  <a:cubicBezTo>
                    <a:pt x="142" y="182"/>
                    <a:pt x="146" y="184"/>
                    <a:pt x="146" y="184"/>
                  </a:cubicBezTo>
                  <a:cubicBezTo>
                    <a:pt x="146" y="184"/>
                    <a:pt x="143" y="186"/>
                    <a:pt x="146" y="189"/>
                  </a:cubicBezTo>
                  <a:cubicBezTo>
                    <a:pt x="149" y="191"/>
                    <a:pt x="152" y="193"/>
                    <a:pt x="153" y="194"/>
                  </a:cubicBezTo>
                  <a:cubicBezTo>
                    <a:pt x="153" y="195"/>
                    <a:pt x="149" y="197"/>
                    <a:pt x="153" y="198"/>
                  </a:cubicBezTo>
                  <a:cubicBezTo>
                    <a:pt x="158" y="199"/>
                    <a:pt x="162" y="200"/>
                    <a:pt x="163" y="202"/>
                  </a:cubicBezTo>
                  <a:cubicBezTo>
                    <a:pt x="164" y="204"/>
                    <a:pt x="162" y="206"/>
                    <a:pt x="166" y="210"/>
                  </a:cubicBezTo>
                  <a:cubicBezTo>
                    <a:pt x="170" y="215"/>
                    <a:pt x="172" y="216"/>
                    <a:pt x="173" y="217"/>
                  </a:cubicBezTo>
                  <a:cubicBezTo>
                    <a:pt x="174" y="218"/>
                    <a:pt x="176" y="219"/>
                    <a:pt x="174" y="223"/>
                  </a:cubicBezTo>
                  <a:cubicBezTo>
                    <a:pt x="172" y="226"/>
                    <a:pt x="171" y="228"/>
                    <a:pt x="169" y="229"/>
                  </a:cubicBezTo>
                  <a:cubicBezTo>
                    <a:pt x="166" y="230"/>
                    <a:pt x="162" y="235"/>
                    <a:pt x="160" y="236"/>
                  </a:cubicBezTo>
                  <a:cubicBezTo>
                    <a:pt x="158" y="237"/>
                    <a:pt x="156" y="239"/>
                    <a:pt x="157" y="242"/>
                  </a:cubicBezTo>
                  <a:cubicBezTo>
                    <a:pt x="157" y="245"/>
                    <a:pt x="158" y="248"/>
                    <a:pt x="157" y="250"/>
                  </a:cubicBezTo>
                  <a:cubicBezTo>
                    <a:pt x="157" y="252"/>
                    <a:pt x="156" y="256"/>
                    <a:pt x="154" y="258"/>
                  </a:cubicBezTo>
                  <a:cubicBezTo>
                    <a:pt x="153" y="260"/>
                    <a:pt x="150" y="262"/>
                    <a:pt x="150" y="262"/>
                  </a:cubicBezTo>
                  <a:cubicBezTo>
                    <a:pt x="150" y="262"/>
                    <a:pt x="152" y="266"/>
                    <a:pt x="149" y="268"/>
                  </a:cubicBezTo>
                  <a:cubicBezTo>
                    <a:pt x="145" y="270"/>
                    <a:pt x="141" y="271"/>
                    <a:pt x="139" y="271"/>
                  </a:cubicBezTo>
                  <a:cubicBezTo>
                    <a:pt x="136" y="271"/>
                    <a:pt x="132" y="274"/>
                    <a:pt x="132" y="274"/>
                  </a:cubicBezTo>
                  <a:cubicBezTo>
                    <a:pt x="132" y="274"/>
                    <a:pt x="129" y="282"/>
                    <a:pt x="128" y="283"/>
                  </a:cubicBezTo>
                  <a:cubicBezTo>
                    <a:pt x="128" y="284"/>
                    <a:pt x="116" y="295"/>
                    <a:pt x="118" y="298"/>
                  </a:cubicBezTo>
                  <a:cubicBezTo>
                    <a:pt x="119" y="302"/>
                    <a:pt x="119" y="305"/>
                    <a:pt x="117" y="307"/>
                  </a:cubicBezTo>
                  <a:cubicBezTo>
                    <a:pt x="116" y="309"/>
                    <a:pt x="115" y="308"/>
                    <a:pt x="114" y="309"/>
                  </a:cubicBezTo>
                  <a:cubicBezTo>
                    <a:pt x="113" y="311"/>
                    <a:pt x="109" y="308"/>
                    <a:pt x="110" y="313"/>
                  </a:cubicBezTo>
                  <a:cubicBezTo>
                    <a:pt x="111" y="319"/>
                    <a:pt x="113" y="320"/>
                    <a:pt x="113" y="323"/>
                  </a:cubicBezTo>
                  <a:cubicBezTo>
                    <a:pt x="114" y="326"/>
                    <a:pt x="113" y="327"/>
                    <a:pt x="114" y="330"/>
                  </a:cubicBezTo>
                  <a:cubicBezTo>
                    <a:pt x="115" y="333"/>
                    <a:pt x="115" y="336"/>
                    <a:pt x="117" y="338"/>
                  </a:cubicBezTo>
                  <a:cubicBezTo>
                    <a:pt x="118" y="341"/>
                    <a:pt x="120" y="343"/>
                    <a:pt x="120" y="345"/>
                  </a:cubicBezTo>
                  <a:cubicBezTo>
                    <a:pt x="119" y="347"/>
                    <a:pt x="122" y="354"/>
                    <a:pt x="118" y="348"/>
                  </a:cubicBezTo>
                  <a:cubicBezTo>
                    <a:pt x="113" y="343"/>
                    <a:pt x="117" y="348"/>
                    <a:pt x="112" y="340"/>
                  </a:cubicBezTo>
                  <a:cubicBezTo>
                    <a:pt x="107" y="331"/>
                    <a:pt x="104" y="333"/>
                    <a:pt x="102" y="328"/>
                  </a:cubicBezTo>
                  <a:cubicBezTo>
                    <a:pt x="100" y="323"/>
                    <a:pt x="100" y="338"/>
                    <a:pt x="100" y="321"/>
                  </a:cubicBezTo>
                  <a:cubicBezTo>
                    <a:pt x="99" y="303"/>
                    <a:pt x="97" y="304"/>
                    <a:pt x="96" y="300"/>
                  </a:cubicBezTo>
                  <a:cubicBezTo>
                    <a:pt x="96" y="296"/>
                    <a:pt x="96" y="300"/>
                    <a:pt x="94" y="291"/>
                  </a:cubicBezTo>
                  <a:cubicBezTo>
                    <a:pt x="92" y="282"/>
                    <a:pt x="94" y="288"/>
                    <a:pt x="92" y="282"/>
                  </a:cubicBezTo>
                  <a:cubicBezTo>
                    <a:pt x="90" y="276"/>
                    <a:pt x="88" y="282"/>
                    <a:pt x="89" y="273"/>
                  </a:cubicBezTo>
                  <a:cubicBezTo>
                    <a:pt x="90" y="263"/>
                    <a:pt x="88" y="269"/>
                    <a:pt x="88" y="258"/>
                  </a:cubicBezTo>
                  <a:cubicBezTo>
                    <a:pt x="89" y="246"/>
                    <a:pt x="94" y="247"/>
                    <a:pt x="90" y="241"/>
                  </a:cubicBezTo>
                  <a:cubicBezTo>
                    <a:pt x="86" y="234"/>
                    <a:pt x="85" y="236"/>
                    <a:pt x="85" y="232"/>
                  </a:cubicBezTo>
                  <a:cubicBezTo>
                    <a:pt x="84" y="228"/>
                    <a:pt x="85" y="232"/>
                    <a:pt x="83" y="222"/>
                  </a:cubicBezTo>
                  <a:cubicBezTo>
                    <a:pt x="81" y="211"/>
                    <a:pt x="75" y="205"/>
                    <a:pt x="81" y="190"/>
                  </a:cubicBezTo>
                  <a:cubicBezTo>
                    <a:pt x="86" y="175"/>
                    <a:pt x="87" y="173"/>
                    <a:pt x="87" y="173"/>
                  </a:cubicBezTo>
                  <a:cubicBezTo>
                    <a:pt x="87" y="173"/>
                    <a:pt x="81" y="164"/>
                    <a:pt x="87" y="157"/>
                  </a:cubicBezTo>
                  <a:cubicBezTo>
                    <a:pt x="92" y="149"/>
                    <a:pt x="92" y="152"/>
                    <a:pt x="92" y="149"/>
                  </a:cubicBezTo>
                  <a:cubicBezTo>
                    <a:pt x="92" y="145"/>
                    <a:pt x="91" y="146"/>
                    <a:pt x="90" y="141"/>
                  </a:cubicBezTo>
                  <a:cubicBezTo>
                    <a:pt x="88" y="137"/>
                    <a:pt x="88" y="137"/>
                    <a:pt x="88" y="135"/>
                  </a:cubicBezTo>
                  <a:cubicBezTo>
                    <a:pt x="88" y="133"/>
                    <a:pt x="89" y="128"/>
                    <a:pt x="89" y="128"/>
                  </a:cubicBezTo>
                  <a:cubicBezTo>
                    <a:pt x="86" y="128"/>
                    <a:pt x="86" y="128"/>
                    <a:pt x="86" y="128"/>
                  </a:cubicBezTo>
                  <a:cubicBezTo>
                    <a:pt x="86" y="128"/>
                    <a:pt x="0" y="320"/>
                    <a:pt x="188" y="415"/>
                  </a:cubicBezTo>
                  <a:cubicBezTo>
                    <a:pt x="188" y="415"/>
                    <a:pt x="146" y="390"/>
                    <a:pt x="145" y="380"/>
                  </a:cubicBezTo>
                  <a:cubicBezTo>
                    <a:pt x="145" y="380"/>
                    <a:pt x="147" y="371"/>
                    <a:pt x="149" y="372"/>
                  </a:cubicBezTo>
                  <a:cubicBezTo>
                    <a:pt x="151" y="372"/>
                    <a:pt x="153" y="375"/>
                    <a:pt x="157" y="373"/>
                  </a:cubicBezTo>
                  <a:cubicBezTo>
                    <a:pt x="160" y="372"/>
                    <a:pt x="165" y="370"/>
                    <a:pt x="165" y="370"/>
                  </a:cubicBezTo>
                  <a:cubicBezTo>
                    <a:pt x="164" y="374"/>
                    <a:pt x="164" y="374"/>
                    <a:pt x="164" y="374"/>
                  </a:cubicBezTo>
                  <a:cubicBezTo>
                    <a:pt x="164" y="374"/>
                    <a:pt x="161" y="374"/>
                    <a:pt x="170" y="375"/>
                  </a:cubicBezTo>
                  <a:cubicBezTo>
                    <a:pt x="180" y="377"/>
                    <a:pt x="180" y="378"/>
                    <a:pt x="183" y="377"/>
                  </a:cubicBezTo>
                  <a:cubicBezTo>
                    <a:pt x="187" y="377"/>
                    <a:pt x="193" y="371"/>
                    <a:pt x="194" y="376"/>
                  </a:cubicBezTo>
                  <a:cubicBezTo>
                    <a:pt x="194" y="381"/>
                    <a:pt x="190" y="378"/>
                    <a:pt x="194" y="381"/>
                  </a:cubicBezTo>
                  <a:cubicBezTo>
                    <a:pt x="198" y="384"/>
                    <a:pt x="207" y="384"/>
                    <a:pt x="207" y="384"/>
                  </a:cubicBezTo>
                  <a:cubicBezTo>
                    <a:pt x="207" y="384"/>
                    <a:pt x="220" y="390"/>
                    <a:pt x="222" y="389"/>
                  </a:cubicBezTo>
                  <a:cubicBezTo>
                    <a:pt x="224" y="388"/>
                    <a:pt x="225" y="385"/>
                    <a:pt x="227" y="387"/>
                  </a:cubicBezTo>
                  <a:cubicBezTo>
                    <a:pt x="229" y="388"/>
                    <a:pt x="229" y="392"/>
                    <a:pt x="229" y="392"/>
                  </a:cubicBezTo>
                  <a:cubicBezTo>
                    <a:pt x="220" y="394"/>
                    <a:pt x="220" y="394"/>
                    <a:pt x="220" y="394"/>
                  </a:cubicBezTo>
                  <a:cubicBezTo>
                    <a:pt x="211" y="397"/>
                    <a:pt x="211" y="397"/>
                    <a:pt x="211" y="397"/>
                  </a:cubicBezTo>
                  <a:cubicBezTo>
                    <a:pt x="211" y="397"/>
                    <a:pt x="208" y="397"/>
                    <a:pt x="210" y="399"/>
                  </a:cubicBezTo>
                  <a:cubicBezTo>
                    <a:pt x="213" y="401"/>
                    <a:pt x="214" y="401"/>
                    <a:pt x="217" y="403"/>
                  </a:cubicBezTo>
                  <a:cubicBezTo>
                    <a:pt x="220" y="404"/>
                    <a:pt x="226" y="413"/>
                    <a:pt x="229" y="410"/>
                  </a:cubicBezTo>
                  <a:cubicBezTo>
                    <a:pt x="233" y="407"/>
                    <a:pt x="233" y="407"/>
                    <a:pt x="235" y="405"/>
                  </a:cubicBezTo>
                  <a:cubicBezTo>
                    <a:pt x="238" y="403"/>
                    <a:pt x="238" y="400"/>
                    <a:pt x="241" y="401"/>
                  </a:cubicBezTo>
                  <a:cubicBezTo>
                    <a:pt x="245" y="402"/>
                    <a:pt x="248" y="404"/>
                    <a:pt x="248" y="404"/>
                  </a:cubicBezTo>
                  <a:cubicBezTo>
                    <a:pt x="243" y="409"/>
                    <a:pt x="243" y="409"/>
                    <a:pt x="243" y="409"/>
                  </a:cubicBezTo>
                  <a:cubicBezTo>
                    <a:pt x="243" y="409"/>
                    <a:pt x="249" y="411"/>
                    <a:pt x="251" y="411"/>
                  </a:cubicBezTo>
                  <a:cubicBezTo>
                    <a:pt x="253" y="412"/>
                    <a:pt x="253" y="416"/>
                    <a:pt x="257" y="414"/>
                  </a:cubicBezTo>
                  <a:cubicBezTo>
                    <a:pt x="261" y="412"/>
                    <a:pt x="262" y="412"/>
                    <a:pt x="265" y="413"/>
                  </a:cubicBezTo>
                  <a:cubicBezTo>
                    <a:pt x="269" y="413"/>
                    <a:pt x="274" y="413"/>
                    <a:pt x="275" y="414"/>
                  </a:cubicBezTo>
                  <a:cubicBezTo>
                    <a:pt x="276" y="415"/>
                    <a:pt x="279" y="417"/>
                    <a:pt x="280" y="417"/>
                  </a:cubicBezTo>
                  <a:cubicBezTo>
                    <a:pt x="282" y="418"/>
                    <a:pt x="287" y="425"/>
                    <a:pt x="289" y="425"/>
                  </a:cubicBezTo>
                  <a:cubicBezTo>
                    <a:pt x="291" y="424"/>
                    <a:pt x="299" y="427"/>
                    <a:pt x="299" y="427"/>
                  </a:cubicBezTo>
                  <a:cubicBezTo>
                    <a:pt x="299" y="427"/>
                    <a:pt x="269" y="441"/>
                    <a:pt x="220" y="426"/>
                  </a:cubicBezTo>
                  <a:cubicBezTo>
                    <a:pt x="220" y="426"/>
                    <a:pt x="328" y="467"/>
                    <a:pt x="425" y="381"/>
                  </a:cubicBezTo>
                  <a:cubicBezTo>
                    <a:pt x="522" y="294"/>
                    <a:pt x="524" y="143"/>
                    <a:pt x="400" y="49"/>
                  </a:cubicBezTo>
                  <a:cubicBezTo>
                    <a:pt x="400" y="49"/>
                    <a:pt x="492" y="123"/>
                    <a:pt x="486" y="233"/>
                  </a:cubicBezTo>
                  <a:cubicBezTo>
                    <a:pt x="485" y="234"/>
                    <a:pt x="485" y="234"/>
                    <a:pt x="485" y="234"/>
                  </a:cubicBezTo>
                  <a:cubicBezTo>
                    <a:pt x="483" y="230"/>
                    <a:pt x="482" y="232"/>
                    <a:pt x="481" y="226"/>
                  </a:cubicBezTo>
                  <a:cubicBezTo>
                    <a:pt x="481" y="221"/>
                    <a:pt x="482" y="222"/>
                    <a:pt x="481" y="219"/>
                  </a:cubicBezTo>
                  <a:cubicBezTo>
                    <a:pt x="481" y="215"/>
                    <a:pt x="480" y="217"/>
                    <a:pt x="479" y="213"/>
                  </a:cubicBezTo>
                  <a:cubicBezTo>
                    <a:pt x="478" y="209"/>
                    <a:pt x="477" y="209"/>
                    <a:pt x="476" y="207"/>
                  </a:cubicBezTo>
                  <a:cubicBezTo>
                    <a:pt x="475" y="204"/>
                    <a:pt x="475" y="197"/>
                    <a:pt x="474" y="195"/>
                  </a:cubicBezTo>
                  <a:cubicBezTo>
                    <a:pt x="473" y="193"/>
                    <a:pt x="469" y="191"/>
                    <a:pt x="467" y="190"/>
                  </a:cubicBezTo>
                  <a:cubicBezTo>
                    <a:pt x="466" y="189"/>
                    <a:pt x="467" y="187"/>
                    <a:pt x="466" y="189"/>
                  </a:cubicBezTo>
                  <a:cubicBezTo>
                    <a:pt x="464" y="191"/>
                    <a:pt x="466" y="196"/>
                    <a:pt x="466" y="196"/>
                  </a:cubicBezTo>
                  <a:cubicBezTo>
                    <a:pt x="464" y="203"/>
                    <a:pt x="464" y="203"/>
                    <a:pt x="464" y="203"/>
                  </a:cubicBezTo>
                  <a:cubicBezTo>
                    <a:pt x="464" y="203"/>
                    <a:pt x="464" y="211"/>
                    <a:pt x="464" y="213"/>
                  </a:cubicBezTo>
                  <a:cubicBezTo>
                    <a:pt x="463" y="215"/>
                    <a:pt x="459" y="219"/>
                    <a:pt x="459" y="219"/>
                  </a:cubicBezTo>
                  <a:cubicBezTo>
                    <a:pt x="459" y="219"/>
                    <a:pt x="456" y="225"/>
                    <a:pt x="454" y="225"/>
                  </a:cubicBezTo>
                  <a:cubicBezTo>
                    <a:pt x="452" y="225"/>
                    <a:pt x="440" y="224"/>
                    <a:pt x="440" y="224"/>
                  </a:cubicBezTo>
                  <a:cubicBezTo>
                    <a:pt x="440" y="224"/>
                    <a:pt x="438" y="219"/>
                    <a:pt x="438" y="215"/>
                  </a:cubicBezTo>
                  <a:cubicBezTo>
                    <a:pt x="437" y="211"/>
                    <a:pt x="431" y="208"/>
                    <a:pt x="431" y="206"/>
                  </a:cubicBezTo>
                  <a:cubicBezTo>
                    <a:pt x="430" y="205"/>
                    <a:pt x="433" y="203"/>
                    <a:pt x="432" y="198"/>
                  </a:cubicBezTo>
                  <a:cubicBezTo>
                    <a:pt x="430" y="193"/>
                    <a:pt x="433" y="195"/>
                    <a:pt x="430" y="190"/>
                  </a:cubicBezTo>
                  <a:cubicBezTo>
                    <a:pt x="427" y="186"/>
                    <a:pt x="427" y="186"/>
                    <a:pt x="427" y="186"/>
                  </a:cubicBezTo>
                  <a:cubicBezTo>
                    <a:pt x="427" y="186"/>
                    <a:pt x="420" y="180"/>
                    <a:pt x="421" y="186"/>
                  </a:cubicBezTo>
                  <a:cubicBezTo>
                    <a:pt x="422" y="192"/>
                    <a:pt x="417" y="196"/>
                    <a:pt x="420" y="197"/>
                  </a:cubicBezTo>
                  <a:cubicBezTo>
                    <a:pt x="422" y="198"/>
                    <a:pt x="424" y="197"/>
                    <a:pt x="424" y="202"/>
                  </a:cubicBezTo>
                  <a:cubicBezTo>
                    <a:pt x="425" y="206"/>
                    <a:pt x="425" y="209"/>
                    <a:pt x="426" y="210"/>
                  </a:cubicBezTo>
                  <a:cubicBezTo>
                    <a:pt x="426" y="212"/>
                    <a:pt x="425" y="219"/>
                    <a:pt x="427" y="220"/>
                  </a:cubicBezTo>
                  <a:cubicBezTo>
                    <a:pt x="428" y="221"/>
                    <a:pt x="434" y="222"/>
                    <a:pt x="432" y="224"/>
                  </a:cubicBezTo>
                  <a:cubicBezTo>
                    <a:pt x="431" y="226"/>
                    <a:pt x="427" y="229"/>
                    <a:pt x="430" y="231"/>
                  </a:cubicBezTo>
                  <a:cubicBezTo>
                    <a:pt x="433" y="233"/>
                    <a:pt x="433" y="234"/>
                    <a:pt x="435" y="235"/>
                  </a:cubicBezTo>
                  <a:cubicBezTo>
                    <a:pt x="437" y="235"/>
                    <a:pt x="436" y="235"/>
                    <a:pt x="440" y="235"/>
                  </a:cubicBezTo>
                  <a:cubicBezTo>
                    <a:pt x="444" y="235"/>
                    <a:pt x="447" y="236"/>
                    <a:pt x="447" y="236"/>
                  </a:cubicBezTo>
                  <a:cubicBezTo>
                    <a:pt x="447" y="236"/>
                    <a:pt x="451" y="241"/>
                    <a:pt x="450" y="242"/>
                  </a:cubicBezTo>
                  <a:cubicBezTo>
                    <a:pt x="450" y="244"/>
                    <a:pt x="446" y="251"/>
                    <a:pt x="446" y="251"/>
                  </a:cubicBezTo>
                  <a:cubicBezTo>
                    <a:pt x="439" y="258"/>
                    <a:pt x="439" y="258"/>
                    <a:pt x="439" y="258"/>
                  </a:cubicBezTo>
                  <a:cubicBezTo>
                    <a:pt x="439" y="258"/>
                    <a:pt x="434" y="272"/>
                    <a:pt x="432" y="271"/>
                  </a:cubicBezTo>
                  <a:cubicBezTo>
                    <a:pt x="430" y="270"/>
                    <a:pt x="425" y="276"/>
                    <a:pt x="423" y="276"/>
                  </a:cubicBezTo>
                  <a:cubicBezTo>
                    <a:pt x="421" y="277"/>
                    <a:pt x="418" y="286"/>
                    <a:pt x="418" y="286"/>
                  </a:cubicBezTo>
                  <a:cubicBezTo>
                    <a:pt x="412" y="290"/>
                    <a:pt x="412" y="290"/>
                    <a:pt x="412" y="290"/>
                  </a:cubicBezTo>
                  <a:cubicBezTo>
                    <a:pt x="412" y="290"/>
                    <a:pt x="409" y="296"/>
                    <a:pt x="409" y="299"/>
                  </a:cubicBezTo>
                  <a:cubicBezTo>
                    <a:pt x="409" y="301"/>
                    <a:pt x="407" y="308"/>
                    <a:pt x="405" y="312"/>
                  </a:cubicBezTo>
                  <a:cubicBezTo>
                    <a:pt x="403" y="315"/>
                    <a:pt x="396" y="317"/>
                    <a:pt x="396" y="317"/>
                  </a:cubicBezTo>
                  <a:cubicBezTo>
                    <a:pt x="396" y="317"/>
                    <a:pt x="401" y="326"/>
                    <a:pt x="397" y="326"/>
                  </a:cubicBezTo>
                  <a:cubicBezTo>
                    <a:pt x="393" y="326"/>
                    <a:pt x="387" y="330"/>
                    <a:pt x="386" y="331"/>
                  </a:cubicBezTo>
                  <a:cubicBezTo>
                    <a:pt x="385" y="332"/>
                    <a:pt x="384" y="335"/>
                    <a:pt x="382" y="335"/>
                  </a:cubicBezTo>
                  <a:cubicBezTo>
                    <a:pt x="379" y="335"/>
                    <a:pt x="375" y="334"/>
                    <a:pt x="374" y="335"/>
                  </a:cubicBezTo>
                  <a:cubicBezTo>
                    <a:pt x="374" y="337"/>
                    <a:pt x="372" y="342"/>
                    <a:pt x="372" y="342"/>
                  </a:cubicBezTo>
                  <a:cubicBezTo>
                    <a:pt x="361" y="351"/>
                    <a:pt x="361" y="351"/>
                    <a:pt x="361" y="351"/>
                  </a:cubicBezTo>
                  <a:cubicBezTo>
                    <a:pt x="349" y="355"/>
                    <a:pt x="349" y="355"/>
                    <a:pt x="349" y="355"/>
                  </a:cubicBezTo>
                  <a:cubicBezTo>
                    <a:pt x="349" y="355"/>
                    <a:pt x="348" y="361"/>
                    <a:pt x="345" y="360"/>
                  </a:cubicBezTo>
                  <a:cubicBezTo>
                    <a:pt x="342" y="360"/>
                    <a:pt x="332" y="360"/>
                    <a:pt x="330" y="361"/>
                  </a:cubicBezTo>
                  <a:cubicBezTo>
                    <a:pt x="328" y="362"/>
                    <a:pt x="320" y="363"/>
                    <a:pt x="317" y="362"/>
                  </a:cubicBezTo>
                  <a:cubicBezTo>
                    <a:pt x="315" y="362"/>
                    <a:pt x="317" y="369"/>
                    <a:pt x="315" y="362"/>
                  </a:cubicBezTo>
                  <a:cubicBezTo>
                    <a:pt x="314" y="354"/>
                    <a:pt x="315" y="359"/>
                    <a:pt x="314" y="350"/>
                  </a:cubicBezTo>
                  <a:cubicBezTo>
                    <a:pt x="313" y="342"/>
                    <a:pt x="311" y="347"/>
                    <a:pt x="313" y="342"/>
                  </a:cubicBezTo>
                  <a:cubicBezTo>
                    <a:pt x="315" y="336"/>
                    <a:pt x="314" y="341"/>
                    <a:pt x="315" y="336"/>
                  </a:cubicBezTo>
                  <a:cubicBezTo>
                    <a:pt x="317" y="331"/>
                    <a:pt x="317" y="335"/>
                    <a:pt x="316" y="328"/>
                  </a:cubicBezTo>
                  <a:cubicBezTo>
                    <a:pt x="316" y="321"/>
                    <a:pt x="315" y="323"/>
                    <a:pt x="313" y="318"/>
                  </a:cubicBezTo>
                  <a:cubicBezTo>
                    <a:pt x="310" y="313"/>
                    <a:pt x="306" y="316"/>
                    <a:pt x="311" y="310"/>
                  </a:cubicBezTo>
                  <a:cubicBezTo>
                    <a:pt x="315" y="305"/>
                    <a:pt x="312" y="311"/>
                    <a:pt x="315" y="305"/>
                  </a:cubicBezTo>
                  <a:cubicBezTo>
                    <a:pt x="319" y="299"/>
                    <a:pt x="317" y="298"/>
                    <a:pt x="322" y="296"/>
                  </a:cubicBezTo>
                  <a:cubicBezTo>
                    <a:pt x="326" y="295"/>
                    <a:pt x="330" y="295"/>
                    <a:pt x="331" y="291"/>
                  </a:cubicBezTo>
                  <a:cubicBezTo>
                    <a:pt x="331" y="287"/>
                    <a:pt x="332" y="286"/>
                    <a:pt x="332" y="283"/>
                  </a:cubicBezTo>
                  <a:cubicBezTo>
                    <a:pt x="332" y="281"/>
                    <a:pt x="329" y="276"/>
                    <a:pt x="329" y="274"/>
                  </a:cubicBezTo>
                  <a:cubicBezTo>
                    <a:pt x="329" y="273"/>
                    <a:pt x="329" y="273"/>
                    <a:pt x="327" y="268"/>
                  </a:cubicBezTo>
                  <a:cubicBezTo>
                    <a:pt x="326" y="263"/>
                    <a:pt x="325" y="260"/>
                    <a:pt x="325" y="260"/>
                  </a:cubicBezTo>
                  <a:cubicBezTo>
                    <a:pt x="325" y="260"/>
                    <a:pt x="327" y="250"/>
                    <a:pt x="328" y="246"/>
                  </a:cubicBezTo>
                  <a:cubicBezTo>
                    <a:pt x="330" y="242"/>
                    <a:pt x="326" y="248"/>
                    <a:pt x="330" y="242"/>
                  </a:cubicBezTo>
                  <a:cubicBezTo>
                    <a:pt x="333" y="237"/>
                    <a:pt x="335" y="233"/>
                    <a:pt x="335" y="233"/>
                  </a:cubicBezTo>
                  <a:cubicBezTo>
                    <a:pt x="335" y="233"/>
                    <a:pt x="329" y="226"/>
                    <a:pt x="326" y="226"/>
                  </a:cubicBezTo>
                  <a:cubicBezTo>
                    <a:pt x="323" y="225"/>
                    <a:pt x="322" y="230"/>
                    <a:pt x="319" y="225"/>
                  </a:cubicBezTo>
                  <a:cubicBezTo>
                    <a:pt x="316" y="220"/>
                    <a:pt x="318" y="218"/>
                    <a:pt x="317" y="217"/>
                  </a:cubicBezTo>
                  <a:cubicBezTo>
                    <a:pt x="316" y="215"/>
                    <a:pt x="313" y="214"/>
                    <a:pt x="310" y="215"/>
                  </a:cubicBezTo>
                  <a:cubicBezTo>
                    <a:pt x="307" y="216"/>
                    <a:pt x="302" y="214"/>
                    <a:pt x="297" y="215"/>
                  </a:cubicBezTo>
                  <a:cubicBezTo>
                    <a:pt x="292" y="215"/>
                    <a:pt x="291" y="214"/>
                    <a:pt x="285" y="212"/>
                  </a:cubicBezTo>
                  <a:cubicBezTo>
                    <a:pt x="279" y="211"/>
                    <a:pt x="272" y="210"/>
                    <a:pt x="269" y="206"/>
                  </a:cubicBezTo>
                  <a:cubicBezTo>
                    <a:pt x="265" y="203"/>
                    <a:pt x="264" y="206"/>
                    <a:pt x="263" y="201"/>
                  </a:cubicBezTo>
                  <a:cubicBezTo>
                    <a:pt x="263" y="195"/>
                    <a:pt x="265" y="196"/>
                    <a:pt x="261" y="193"/>
                  </a:cubicBezTo>
                  <a:cubicBezTo>
                    <a:pt x="258" y="189"/>
                    <a:pt x="256" y="190"/>
                    <a:pt x="257" y="186"/>
                  </a:cubicBezTo>
                  <a:cubicBezTo>
                    <a:pt x="258" y="182"/>
                    <a:pt x="260" y="183"/>
                    <a:pt x="258" y="178"/>
                  </a:cubicBezTo>
                  <a:cubicBezTo>
                    <a:pt x="256" y="174"/>
                    <a:pt x="260" y="181"/>
                    <a:pt x="256" y="174"/>
                  </a:cubicBezTo>
                  <a:cubicBezTo>
                    <a:pt x="253" y="166"/>
                    <a:pt x="249" y="170"/>
                    <a:pt x="253" y="166"/>
                  </a:cubicBezTo>
                  <a:cubicBezTo>
                    <a:pt x="256" y="162"/>
                    <a:pt x="257" y="165"/>
                    <a:pt x="259" y="160"/>
                  </a:cubicBezTo>
                  <a:cubicBezTo>
                    <a:pt x="261" y="154"/>
                    <a:pt x="266" y="165"/>
                    <a:pt x="265" y="152"/>
                  </a:cubicBezTo>
                  <a:cubicBezTo>
                    <a:pt x="264" y="139"/>
                    <a:pt x="262" y="141"/>
                    <a:pt x="269" y="134"/>
                  </a:cubicBezTo>
                  <a:cubicBezTo>
                    <a:pt x="277" y="127"/>
                    <a:pt x="284" y="126"/>
                    <a:pt x="286" y="125"/>
                  </a:cubicBezTo>
                  <a:cubicBezTo>
                    <a:pt x="287" y="123"/>
                    <a:pt x="291" y="119"/>
                    <a:pt x="293" y="118"/>
                  </a:cubicBezTo>
                  <a:cubicBezTo>
                    <a:pt x="295" y="117"/>
                    <a:pt x="294" y="116"/>
                    <a:pt x="298" y="117"/>
                  </a:cubicBezTo>
                  <a:cubicBezTo>
                    <a:pt x="302" y="119"/>
                    <a:pt x="308" y="119"/>
                    <a:pt x="312" y="117"/>
                  </a:cubicBezTo>
                  <a:cubicBezTo>
                    <a:pt x="315" y="115"/>
                    <a:pt x="321" y="112"/>
                    <a:pt x="323" y="112"/>
                  </a:cubicBezTo>
                  <a:cubicBezTo>
                    <a:pt x="325" y="113"/>
                    <a:pt x="323" y="113"/>
                    <a:pt x="328" y="114"/>
                  </a:cubicBezTo>
                  <a:cubicBezTo>
                    <a:pt x="332" y="114"/>
                    <a:pt x="334" y="114"/>
                    <a:pt x="336" y="115"/>
                  </a:cubicBezTo>
                  <a:cubicBezTo>
                    <a:pt x="339" y="116"/>
                    <a:pt x="333" y="115"/>
                    <a:pt x="342" y="116"/>
                  </a:cubicBezTo>
                  <a:cubicBezTo>
                    <a:pt x="350" y="117"/>
                    <a:pt x="348" y="117"/>
                    <a:pt x="350" y="117"/>
                  </a:cubicBezTo>
                  <a:cubicBezTo>
                    <a:pt x="352" y="118"/>
                    <a:pt x="351" y="118"/>
                    <a:pt x="354" y="120"/>
                  </a:cubicBezTo>
                  <a:cubicBezTo>
                    <a:pt x="357" y="121"/>
                    <a:pt x="359" y="114"/>
                    <a:pt x="357" y="121"/>
                  </a:cubicBezTo>
                  <a:cubicBezTo>
                    <a:pt x="355" y="129"/>
                    <a:pt x="351" y="131"/>
                    <a:pt x="357" y="133"/>
                  </a:cubicBezTo>
                  <a:cubicBezTo>
                    <a:pt x="362" y="135"/>
                    <a:pt x="356" y="134"/>
                    <a:pt x="362" y="135"/>
                  </a:cubicBezTo>
                  <a:cubicBezTo>
                    <a:pt x="368" y="137"/>
                    <a:pt x="366" y="138"/>
                    <a:pt x="368" y="140"/>
                  </a:cubicBezTo>
                  <a:cubicBezTo>
                    <a:pt x="371" y="142"/>
                    <a:pt x="371" y="145"/>
                    <a:pt x="376" y="146"/>
                  </a:cubicBezTo>
                  <a:cubicBezTo>
                    <a:pt x="380" y="148"/>
                    <a:pt x="372" y="152"/>
                    <a:pt x="380" y="148"/>
                  </a:cubicBezTo>
                  <a:cubicBezTo>
                    <a:pt x="388" y="144"/>
                    <a:pt x="378" y="139"/>
                    <a:pt x="388" y="144"/>
                  </a:cubicBezTo>
                  <a:cubicBezTo>
                    <a:pt x="399" y="148"/>
                    <a:pt x="399" y="151"/>
                    <a:pt x="401" y="151"/>
                  </a:cubicBezTo>
                  <a:cubicBezTo>
                    <a:pt x="404" y="150"/>
                    <a:pt x="403" y="152"/>
                    <a:pt x="409" y="152"/>
                  </a:cubicBezTo>
                  <a:cubicBezTo>
                    <a:pt x="414" y="151"/>
                    <a:pt x="415" y="151"/>
                    <a:pt x="416" y="152"/>
                  </a:cubicBezTo>
                  <a:cubicBezTo>
                    <a:pt x="418" y="154"/>
                    <a:pt x="417" y="158"/>
                    <a:pt x="420" y="155"/>
                  </a:cubicBezTo>
                  <a:cubicBezTo>
                    <a:pt x="423" y="151"/>
                    <a:pt x="427" y="154"/>
                    <a:pt x="422" y="149"/>
                  </a:cubicBezTo>
                  <a:cubicBezTo>
                    <a:pt x="417" y="144"/>
                    <a:pt x="414" y="147"/>
                    <a:pt x="414" y="143"/>
                  </a:cubicBezTo>
                  <a:cubicBezTo>
                    <a:pt x="415" y="139"/>
                    <a:pt x="420" y="142"/>
                    <a:pt x="415" y="139"/>
                  </a:cubicBezTo>
                  <a:cubicBezTo>
                    <a:pt x="409" y="136"/>
                    <a:pt x="410" y="136"/>
                    <a:pt x="407" y="133"/>
                  </a:cubicBezTo>
                  <a:cubicBezTo>
                    <a:pt x="403" y="131"/>
                    <a:pt x="397" y="135"/>
                    <a:pt x="397" y="130"/>
                  </a:cubicBezTo>
                  <a:cubicBezTo>
                    <a:pt x="397" y="126"/>
                    <a:pt x="386" y="130"/>
                    <a:pt x="397" y="126"/>
                  </a:cubicBezTo>
                  <a:cubicBezTo>
                    <a:pt x="407" y="121"/>
                    <a:pt x="405" y="117"/>
                    <a:pt x="409" y="120"/>
                  </a:cubicBezTo>
                  <a:cubicBezTo>
                    <a:pt x="414" y="123"/>
                    <a:pt x="411" y="128"/>
                    <a:pt x="415" y="126"/>
                  </a:cubicBezTo>
                  <a:cubicBezTo>
                    <a:pt x="420" y="124"/>
                    <a:pt x="426" y="124"/>
                    <a:pt x="422" y="118"/>
                  </a:cubicBezTo>
                  <a:cubicBezTo>
                    <a:pt x="417" y="112"/>
                    <a:pt x="421" y="115"/>
                    <a:pt x="415" y="110"/>
                  </a:cubicBezTo>
                  <a:cubicBezTo>
                    <a:pt x="410" y="105"/>
                    <a:pt x="400" y="117"/>
                    <a:pt x="398" y="114"/>
                  </a:cubicBezTo>
                  <a:cubicBezTo>
                    <a:pt x="396" y="112"/>
                    <a:pt x="395" y="110"/>
                    <a:pt x="392" y="110"/>
                  </a:cubicBezTo>
                  <a:cubicBezTo>
                    <a:pt x="390" y="110"/>
                    <a:pt x="389" y="115"/>
                    <a:pt x="387" y="119"/>
                  </a:cubicBezTo>
                  <a:cubicBezTo>
                    <a:pt x="385" y="123"/>
                    <a:pt x="389" y="125"/>
                    <a:pt x="383" y="120"/>
                  </a:cubicBezTo>
                  <a:cubicBezTo>
                    <a:pt x="378" y="115"/>
                    <a:pt x="390" y="121"/>
                    <a:pt x="378" y="111"/>
                  </a:cubicBezTo>
                  <a:cubicBezTo>
                    <a:pt x="367" y="101"/>
                    <a:pt x="361" y="101"/>
                    <a:pt x="359" y="102"/>
                  </a:cubicBezTo>
                  <a:cubicBezTo>
                    <a:pt x="356" y="104"/>
                    <a:pt x="354" y="102"/>
                    <a:pt x="352" y="103"/>
                  </a:cubicBezTo>
                  <a:cubicBezTo>
                    <a:pt x="350" y="104"/>
                    <a:pt x="354" y="109"/>
                    <a:pt x="350" y="104"/>
                  </a:cubicBezTo>
                  <a:cubicBezTo>
                    <a:pt x="345" y="99"/>
                    <a:pt x="338" y="102"/>
                    <a:pt x="338" y="102"/>
                  </a:cubicBezTo>
                  <a:cubicBezTo>
                    <a:pt x="338" y="102"/>
                    <a:pt x="336" y="101"/>
                    <a:pt x="333" y="102"/>
                  </a:cubicBezTo>
                  <a:cubicBezTo>
                    <a:pt x="330" y="103"/>
                    <a:pt x="325" y="103"/>
                    <a:pt x="323" y="101"/>
                  </a:cubicBezTo>
                  <a:cubicBezTo>
                    <a:pt x="320" y="99"/>
                    <a:pt x="313" y="99"/>
                    <a:pt x="321" y="94"/>
                  </a:cubicBezTo>
                  <a:cubicBezTo>
                    <a:pt x="328" y="89"/>
                    <a:pt x="323" y="92"/>
                    <a:pt x="332" y="91"/>
                  </a:cubicBezTo>
                  <a:cubicBezTo>
                    <a:pt x="341" y="90"/>
                    <a:pt x="353" y="94"/>
                    <a:pt x="344" y="88"/>
                  </a:cubicBezTo>
                  <a:cubicBezTo>
                    <a:pt x="334" y="82"/>
                    <a:pt x="350" y="88"/>
                    <a:pt x="339" y="76"/>
                  </a:cubicBezTo>
                  <a:cubicBezTo>
                    <a:pt x="327" y="65"/>
                    <a:pt x="324" y="74"/>
                    <a:pt x="327" y="65"/>
                  </a:cubicBezTo>
                  <a:cubicBezTo>
                    <a:pt x="331" y="56"/>
                    <a:pt x="329" y="56"/>
                    <a:pt x="326" y="55"/>
                  </a:cubicBezTo>
                  <a:cubicBezTo>
                    <a:pt x="323" y="55"/>
                    <a:pt x="314" y="54"/>
                    <a:pt x="311" y="53"/>
                  </a:cubicBezTo>
                  <a:cubicBezTo>
                    <a:pt x="307" y="52"/>
                    <a:pt x="310" y="56"/>
                    <a:pt x="305" y="51"/>
                  </a:cubicBezTo>
                  <a:cubicBezTo>
                    <a:pt x="300" y="45"/>
                    <a:pt x="296" y="50"/>
                    <a:pt x="300" y="45"/>
                  </a:cubicBezTo>
                  <a:cubicBezTo>
                    <a:pt x="305" y="40"/>
                    <a:pt x="306" y="39"/>
                    <a:pt x="310" y="37"/>
                  </a:cubicBezTo>
                  <a:cubicBezTo>
                    <a:pt x="315" y="35"/>
                    <a:pt x="318" y="23"/>
                    <a:pt x="326" y="30"/>
                  </a:cubicBezTo>
                  <a:cubicBezTo>
                    <a:pt x="334" y="38"/>
                    <a:pt x="331" y="36"/>
                    <a:pt x="338" y="39"/>
                  </a:cubicBezTo>
                  <a:cubicBezTo>
                    <a:pt x="346" y="42"/>
                    <a:pt x="349" y="41"/>
                    <a:pt x="350" y="40"/>
                  </a:cubicBezTo>
                  <a:cubicBezTo>
                    <a:pt x="350" y="38"/>
                    <a:pt x="343" y="31"/>
                    <a:pt x="343" y="31"/>
                  </a:cubicBezTo>
                  <a:cubicBezTo>
                    <a:pt x="343" y="31"/>
                    <a:pt x="340" y="31"/>
                    <a:pt x="341" y="30"/>
                  </a:cubicBezTo>
                  <a:cubicBezTo>
                    <a:pt x="343" y="29"/>
                    <a:pt x="346" y="27"/>
                    <a:pt x="346" y="27"/>
                  </a:cubicBezTo>
                  <a:cubicBezTo>
                    <a:pt x="344" y="24"/>
                    <a:pt x="344" y="24"/>
                    <a:pt x="344" y="24"/>
                  </a:cubicBezTo>
                  <a:cubicBezTo>
                    <a:pt x="344" y="24"/>
                    <a:pt x="317" y="15"/>
                    <a:pt x="3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72"/>
            <p:cNvSpPr/>
            <p:nvPr/>
          </p:nvSpPr>
          <p:spPr bwMode="auto">
            <a:xfrm>
              <a:off x="2606675" y="2852738"/>
              <a:ext cx="334963" cy="306388"/>
            </a:xfrm>
            <a:custGeom>
              <a:avLst/>
              <a:gdLst>
                <a:gd name="T0" fmla="*/ 131 w 175"/>
                <a:gd name="T1" fmla="*/ 0 h 160"/>
                <a:gd name="T2" fmla="*/ 115 w 175"/>
                <a:gd name="T3" fmla="*/ 48 h 160"/>
                <a:gd name="T4" fmla="*/ 65 w 175"/>
                <a:gd name="T5" fmla="*/ 68 h 160"/>
                <a:gd name="T6" fmla="*/ 2 w 175"/>
                <a:gd name="T7" fmla="*/ 90 h 160"/>
                <a:gd name="T8" fmla="*/ 123 w 175"/>
                <a:gd name="T9" fmla="*/ 160 h 160"/>
                <a:gd name="T10" fmla="*/ 175 w 175"/>
                <a:gd name="T11" fmla="*/ 4 h 160"/>
                <a:gd name="T12" fmla="*/ 131 w 175"/>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175" h="160">
                  <a:moveTo>
                    <a:pt x="131" y="0"/>
                  </a:moveTo>
                  <a:cubicBezTo>
                    <a:pt x="115" y="48"/>
                    <a:pt x="115" y="48"/>
                    <a:pt x="115" y="48"/>
                  </a:cubicBezTo>
                  <a:cubicBezTo>
                    <a:pt x="115" y="48"/>
                    <a:pt x="95" y="67"/>
                    <a:pt x="65" y="68"/>
                  </a:cubicBezTo>
                  <a:cubicBezTo>
                    <a:pt x="34" y="68"/>
                    <a:pt x="4" y="75"/>
                    <a:pt x="2" y="90"/>
                  </a:cubicBezTo>
                  <a:cubicBezTo>
                    <a:pt x="0" y="105"/>
                    <a:pt x="28" y="128"/>
                    <a:pt x="123" y="160"/>
                  </a:cubicBezTo>
                  <a:cubicBezTo>
                    <a:pt x="175" y="4"/>
                    <a:pt x="175" y="4"/>
                    <a:pt x="175" y="4"/>
                  </a:cubicBezTo>
                  <a:lnTo>
                    <a:pt x="1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73"/>
            <p:cNvSpPr/>
            <p:nvPr/>
          </p:nvSpPr>
          <p:spPr bwMode="auto">
            <a:xfrm>
              <a:off x="2816225" y="2852738"/>
              <a:ext cx="265113" cy="347663"/>
            </a:xfrm>
            <a:custGeom>
              <a:avLst/>
              <a:gdLst>
                <a:gd name="T0" fmla="*/ 76 w 138"/>
                <a:gd name="T1" fmla="*/ 18 h 182"/>
                <a:gd name="T2" fmla="*/ 60 w 138"/>
                <a:gd name="T3" fmla="*/ 66 h 182"/>
                <a:gd name="T4" fmla="*/ 86 w 138"/>
                <a:gd name="T5" fmla="*/ 111 h 182"/>
                <a:gd name="T6" fmla="*/ 131 w 138"/>
                <a:gd name="T7" fmla="*/ 169 h 182"/>
                <a:gd name="T8" fmla="*/ 0 w 138"/>
                <a:gd name="T9" fmla="*/ 155 h 182"/>
                <a:gd name="T10" fmla="*/ 51 w 138"/>
                <a:gd name="T11" fmla="*/ 0 h 182"/>
                <a:gd name="T12" fmla="*/ 76 w 138"/>
                <a:gd name="T13" fmla="*/ 18 h 182"/>
              </a:gdLst>
              <a:ahLst/>
              <a:cxnLst>
                <a:cxn ang="0">
                  <a:pos x="T0" y="T1"/>
                </a:cxn>
                <a:cxn ang="0">
                  <a:pos x="T2" y="T3"/>
                </a:cxn>
                <a:cxn ang="0">
                  <a:pos x="T4" y="T5"/>
                </a:cxn>
                <a:cxn ang="0">
                  <a:pos x="T6" y="T7"/>
                </a:cxn>
                <a:cxn ang="0">
                  <a:pos x="T8" y="T9"/>
                </a:cxn>
                <a:cxn ang="0">
                  <a:pos x="T10" y="T11"/>
                </a:cxn>
                <a:cxn ang="0">
                  <a:pos x="T12" y="T13"/>
                </a:cxn>
              </a:cxnLst>
              <a:rect l="0" t="0" r="r" b="b"/>
              <a:pathLst>
                <a:path w="138" h="182">
                  <a:moveTo>
                    <a:pt x="76" y="18"/>
                  </a:moveTo>
                  <a:cubicBezTo>
                    <a:pt x="60" y="66"/>
                    <a:pt x="60" y="66"/>
                    <a:pt x="60" y="66"/>
                  </a:cubicBezTo>
                  <a:cubicBezTo>
                    <a:pt x="60" y="66"/>
                    <a:pt x="62" y="93"/>
                    <a:pt x="86" y="111"/>
                  </a:cubicBezTo>
                  <a:cubicBezTo>
                    <a:pt x="110" y="130"/>
                    <a:pt x="138" y="156"/>
                    <a:pt x="131" y="169"/>
                  </a:cubicBezTo>
                  <a:cubicBezTo>
                    <a:pt x="124" y="182"/>
                    <a:pt x="68" y="178"/>
                    <a:pt x="0" y="155"/>
                  </a:cubicBezTo>
                  <a:cubicBezTo>
                    <a:pt x="51" y="0"/>
                    <a:pt x="51" y="0"/>
                    <a:pt x="51" y="0"/>
                  </a:cubicBezTo>
                  <a:lnTo>
                    <a:pt x="7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74"/>
            <p:cNvSpPr/>
            <p:nvPr/>
          </p:nvSpPr>
          <p:spPr bwMode="auto">
            <a:xfrm>
              <a:off x="2547938" y="2073275"/>
              <a:ext cx="1044575" cy="890588"/>
            </a:xfrm>
            <a:custGeom>
              <a:avLst/>
              <a:gdLst>
                <a:gd name="T0" fmla="*/ 456 w 547"/>
                <a:gd name="T1" fmla="*/ 19 h 465"/>
                <a:gd name="T2" fmla="*/ 488 w 547"/>
                <a:gd name="T3" fmla="*/ 235 h 465"/>
                <a:gd name="T4" fmla="*/ 182 w 547"/>
                <a:gd name="T5" fmla="*/ 388 h 465"/>
                <a:gd name="T6" fmla="*/ 30 w 547"/>
                <a:gd name="T7" fmla="*/ 236 h 465"/>
                <a:gd name="T8" fmla="*/ 0 w 547"/>
                <a:gd name="T9" fmla="*/ 247 h 465"/>
                <a:gd name="T10" fmla="*/ 172 w 547"/>
                <a:gd name="T11" fmla="*/ 418 h 465"/>
                <a:gd name="T12" fmla="*/ 518 w 547"/>
                <a:gd name="T13" fmla="*/ 245 h 465"/>
                <a:gd name="T14" fmla="*/ 482 w 547"/>
                <a:gd name="T15" fmla="*/ 0 h 465"/>
                <a:gd name="T16" fmla="*/ 456 w 547"/>
                <a:gd name="T17" fmla="*/ 1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7" h="465">
                  <a:moveTo>
                    <a:pt x="456" y="19"/>
                  </a:moveTo>
                  <a:cubicBezTo>
                    <a:pt x="499" y="79"/>
                    <a:pt x="513" y="159"/>
                    <a:pt x="488" y="235"/>
                  </a:cubicBezTo>
                  <a:cubicBezTo>
                    <a:pt x="446" y="361"/>
                    <a:pt x="309" y="430"/>
                    <a:pt x="182" y="388"/>
                  </a:cubicBezTo>
                  <a:cubicBezTo>
                    <a:pt x="108" y="363"/>
                    <a:pt x="53" y="305"/>
                    <a:pt x="30" y="236"/>
                  </a:cubicBezTo>
                  <a:cubicBezTo>
                    <a:pt x="0" y="247"/>
                    <a:pt x="0" y="247"/>
                    <a:pt x="0" y="247"/>
                  </a:cubicBezTo>
                  <a:cubicBezTo>
                    <a:pt x="27" y="325"/>
                    <a:pt x="88" y="390"/>
                    <a:pt x="172" y="418"/>
                  </a:cubicBezTo>
                  <a:cubicBezTo>
                    <a:pt x="316" y="465"/>
                    <a:pt x="470" y="388"/>
                    <a:pt x="518" y="245"/>
                  </a:cubicBezTo>
                  <a:cubicBezTo>
                    <a:pt x="547" y="159"/>
                    <a:pt x="530" y="69"/>
                    <a:pt x="482" y="0"/>
                  </a:cubicBezTo>
                  <a:lnTo>
                    <a:pt x="45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75"/>
            <p:cNvSpPr>
              <a:spLocks noEditPoints="1"/>
            </p:cNvSpPr>
            <p:nvPr/>
          </p:nvSpPr>
          <p:spPr bwMode="auto">
            <a:xfrm>
              <a:off x="2579688" y="1922463"/>
              <a:ext cx="928688" cy="931863"/>
            </a:xfrm>
            <a:custGeom>
              <a:avLst/>
              <a:gdLst>
                <a:gd name="T0" fmla="*/ 311 w 486"/>
                <a:gd name="T1" fmla="*/ 38 h 487"/>
                <a:gd name="T2" fmla="*/ 38 w 486"/>
                <a:gd name="T3" fmla="*/ 175 h 487"/>
                <a:gd name="T4" fmla="*/ 175 w 486"/>
                <a:gd name="T5" fmla="*/ 449 h 487"/>
                <a:gd name="T6" fmla="*/ 449 w 486"/>
                <a:gd name="T7" fmla="*/ 312 h 487"/>
                <a:gd name="T8" fmla="*/ 311 w 486"/>
                <a:gd name="T9" fmla="*/ 38 h 487"/>
                <a:gd name="T10" fmla="*/ 178 w 486"/>
                <a:gd name="T11" fmla="*/ 439 h 487"/>
                <a:gd name="T12" fmla="*/ 47 w 486"/>
                <a:gd name="T13" fmla="*/ 178 h 487"/>
                <a:gd name="T14" fmla="*/ 308 w 486"/>
                <a:gd name="T15" fmla="*/ 47 h 487"/>
                <a:gd name="T16" fmla="*/ 439 w 486"/>
                <a:gd name="T17" fmla="*/ 308 h 487"/>
                <a:gd name="T18" fmla="*/ 178 w 486"/>
                <a:gd name="T19" fmla="*/ 43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6" h="487">
                  <a:moveTo>
                    <a:pt x="311" y="38"/>
                  </a:moveTo>
                  <a:cubicBezTo>
                    <a:pt x="198" y="0"/>
                    <a:pt x="75" y="61"/>
                    <a:pt x="38" y="175"/>
                  </a:cubicBezTo>
                  <a:cubicBezTo>
                    <a:pt x="0" y="289"/>
                    <a:pt x="61" y="411"/>
                    <a:pt x="175" y="449"/>
                  </a:cubicBezTo>
                  <a:cubicBezTo>
                    <a:pt x="288" y="487"/>
                    <a:pt x="411" y="425"/>
                    <a:pt x="449" y="312"/>
                  </a:cubicBezTo>
                  <a:cubicBezTo>
                    <a:pt x="486" y="198"/>
                    <a:pt x="425" y="75"/>
                    <a:pt x="311" y="38"/>
                  </a:cubicBezTo>
                  <a:close/>
                  <a:moveTo>
                    <a:pt x="178" y="439"/>
                  </a:moveTo>
                  <a:cubicBezTo>
                    <a:pt x="70" y="403"/>
                    <a:pt x="11" y="286"/>
                    <a:pt x="47" y="178"/>
                  </a:cubicBezTo>
                  <a:cubicBezTo>
                    <a:pt x="83" y="70"/>
                    <a:pt x="200" y="11"/>
                    <a:pt x="308" y="47"/>
                  </a:cubicBezTo>
                  <a:cubicBezTo>
                    <a:pt x="417" y="83"/>
                    <a:pt x="475" y="200"/>
                    <a:pt x="439" y="308"/>
                  </a:cubicBezTo>
                  <a:cubicBezTo>
                    <a:pt x="403" y="417"/>
                    <a:pt x="286" y="475"/>
                    <a:pt x="178" y="4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76"/>
            <p:cNvSpPr/>
            <p:nvPr/>
          </p:nvSpPr>
          <p:spPr bwMode="auto">
            <a:xfrm>
              <a:off x="2520950" y="1966913"/>
              <a:ext cx="1001713" cy="893763"/>
            </a:xfrm>
            <a:custGeom>
              <a:avLst/>
              <a:gdLst>
                <a:gd name="T0" fmla="*/ 246 w 524"/>
                <a:gd name="T1" fmla="*/ 26 h 467"/>
                <a:gd name="T2" fmla="*/ 232 w 524"/>
                <a:gd name="T3" fmla="*/ 39 h 467"/>
                <a:gd name="T4" fmla="*/ 220 w 524"/>
                <a:gd name="T5" fmla="*/ 48 h 467"/>
                <a:gd name="T6" fmla="*/ 215 w 524"/>
                <a:gd name="T7" fmla="*/ 39 h 467"/>
                <a:gd name="T8" fmla="*/ 208 w 524"/>
                <a:gd name="T9" fmla="*/ 52 h 467"/>
                <a:gd name="T10" fmla="*/ 186 w 524"/>
                <a:gd name="T11" fmla="*/ 49 h 467"/>
                <a:gd name="T12" fmla="*/ 168 w 524"/>
                <a:gd name="T13" fmla="*/ 58 h 467"/>
                <a:gd name="T14" fmla="*/ 142 w 524"/>
                <a:gd name="T15" fmla="*/ 77 h 467"/>
                <a:gd name="T16" fmla="*/ 126 w 524"/>
                <a:gd name="T17" fmla="*/ 90 h 467"/>
                <a:gd name="T18" fmla="*/ 132 w 524"/>
                <a:gd name="T19" fmla="*/ 104 h 467"/>
                <a:gd name="T20" fmla="*/ 131 w 524"/>
                <a:gd name="T21" fmla="*/ 111 h 467"/>
                <a:gd name="T22" fmla="*/ 125 w 524"/>
                <a:gd name="T23" fmla="*/ 99 h 467"/>
                <a:gd name="T24" fmla="*/ 120 w 524"/>
                <a:gd name="T25" fmla="*/ 86 h 467"/>
                <a:gd name="T26" fmla="*/ 111 w 524"/>
                <a:gd name="T27" fmla="*/ 101 h 467"/>
                <a:gd name="T28" fmla="*/ 103 w 524"/>
                <a:gd name="T29" fmla="*/ 131 h 467"/>
                <a:gd name="T30" fmla="*/ 119 w 524"/>
                <a:gd name="T31" fmla="*/ 129 h 467"/>
                <a:gd name="T32" fmla="*/ 129 w 524"/>
                <a:gd name="T33" fmla="*/ 152 h 467"/>
                <a:gd name="T34" fmla="*/ 141 w 524"/>
                <a:gd name="T35" fmla="*/ 177 h 467"/>
                <a:gd name="T36" fmla="*/ 153 w 524"/>
                <a:gd name="T37" fmla="*/ 198 h 467"/>
                <a:gd name="T38" fmla="*/ 169 w 524"/>
                <a:gd name="T39" fmla="*/ 229 h 467"/>
                <a:gd name="T40" fmla="*/ 150 w 524"/>
                <a:gd name="T41" fmla="*/ 262 h 467"/>
                <a:gd name="T42" fmla="*/ 118 w 524"/>
                <a:gd name="T43" fmla="*/ 298 h 467"/>
                <a:gd name="T44" fmla="*/ 114 w 524"/>
                <a:gd name="T45" fmla="*/ 330 h 467"/>
                <a:gd name="T46" fmla="*/ 102 w 524"/>
                <a:gd name="T47" fmla="*/ 328 h 467"/>
                <a:gd name="T48" fmla="*/ 89 w 524"/>
                <a:gd name="T49" fmla="*/ 273 h 467"/>
                <a:gd name="T50" fmla="*/ 81 w 524"/>
                <a:gd name="T51" fmla="*/ 190 h 467"/>
                <a:gd name="T52" fmla="*/ 88 w 524"/>
                <a:gd name="T53" fmla="*/ 135 h 467"/>
                <a:gd name="T54" fmla="*/ 149 w 524"/>
                <a:gd name="T55" fmla="*/ 372 h 467"/>
                <a:gd name="T56" fmla="*/ 183 w 524"/>
                <a:gd name="T57" fmla="*/ 377 h 467"/>
                <a:gd name="T58" fmla="*/ 227 w 524"/>
                <a:gd name="T59" fmla="*/ 387 h 467"/>
                <a:gd name="T60" fmla="*/ 217 w 524"/>
                <a:gd name="T61" fmla="*/ 403 h 467"/>
                <a:gd name="T62" fmla="*/ 243 w 524"/>
                <a:gd name="T63" fmla="*/ 409 h 467"/>
                <a:gd name="T64" fmla="*/ 280 w 524"/>
                <a:gd name="T65" fmla="*/ 417 h 467"/>
                <a:gd name="T66" fmla="*/ 400 w 524"/>
                <a:gd name="T67" fmla="*/ 49 h 467"/>
                <a:gd name="T68" fmla="*/ 479 w 524"/>
                <a:gd name="T69" fmla="*/ 213 h 467"/>
                <a:gd name="T70" fmla="*/ 466 w 524"/>
                <a:gd name="T71" fmla="*/ 196 h 467"/>
                <a:gd name="T72" fmla="*/ 440 w 524"/>
                <a:gd name="T73" fmla="*/ 224 h 467"/>
                <a:gd name="T74" fmla="*/ 427 w 524"/>
                <a:gd name="T75" fmla="*/ 186 h 467"/>
                <a:gd name="T76" fmla="*/ 427 w 524"/>
                <a:gd name="T77" fmla="*/ 220 h 467"/>
                <a:gd name="T78" fmla="*/ 447 w 524"/>
                <a:gd name="T79" fmla="*/ 236 h 467"/>
                <a:gd name="T80" fmla="*/ 423 w 524"/>
                <a:gd name="T81" fmla="*/ 276 h 467"/>
                <a:gd name="T82" fmla="*/ 396 w 524"/>
                <a:gd name="T83" fmla="*/ 317 h 467"/>
                <a:gd name="T84" fmla="*/ 372 w 524"/>
                <a:gd name="T85" fmla="*/ 342 h 467"/>
                <a:gd name="T86" fmla="*/ 317 w 524"/>
                <a:gd name="T87" fmla="*/ 362 h 467"/>
                <a:gd name="T88" fmla="*/ 316 w 524"/>
                <a:gd name="T89" fmla="*/ 328 h 467"/>
                <a:gd name="T90" fmla="*/ 331 w 524"/>
                <a:gd name="T91" fmla="*/ 291 h 467"/>
                <a:gd name="T92" fmla="*/ 328 w 524"/>
                <a:gd name="T93" fmla="*/ 246 h 467"/>
                <a:gd name="T94" fmla="*/ 317 w 524"/>
                <a:gd name="T95" fmla="*/ 217 h 467"/>
                <a:gd name="T96" fmla="*/ 263 w 524"/>
                <a:gd name="T97" fmla="*/ 201 h 467"/>
                <a:gd name="T98" fmla="*/ 253 w 524"/>
                <a:gd name="T99" fmla="*/ 166 h 467"/>
                <a:gd name="T100" fmla="*/ 293 w 524"/>
                <a:gd name="T101" fmla="*/ 118 h 467"/>
                <a:gd name="T102" fmla="*/ 336 w 524"/>
                <a:gd name="T103" fmla="*/ 115 h 467"/>
                <a:gd name="T104" fmla="*/ 357 w 524"/>
                <a:gd name="T105" fmla="*/ 133 h 467"/>
                <a:gd name="T106" fmla="*/ 388 w 524"/>
                <a:gd name="T107" fmla="*/ 144 h 467"/>
                <a:gd name="T108" fmla="*/ 422 w 524"/>
                <a:gd name="T109" fmla="*/ 149 h 467"/>
                <a:gd name="T110" fmla="*/ 397 w 524"/>
                <a:gd name="T111" fmla="*/ 126 h 467"/>
                <a:gd name="T112" fmla="*/ 398 w 524"/>
                <a:gd name="T113" fmla="*/ 114 h 467"/>
                <a:gd name="T114" fmla="*/ 359 w 524"/>
                <a:gd name="T115" fmla="*/ 102 h 467"/>
                <a:gd name="T116" fmla="*/ 323 w 524"/>
                <a:gd name="T117" fmla="*/ 101 h 467"/>
                <a:gd name="T118" fmla="*/ 327 w 524"/>
                <a:gd name="T119" fmla="*/ 65 h 467"/>
                <a:gd name="T120" fmla="*/ 310 w 524"/>
                <a:gd name="T121" fmla="*/ 37 h 467"/>
                <a:gd name="T122" fmla="*/ 341 w 524"/>
                <a:gd name="T123" fmla="*/ 3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467">
                  <a:moveTo>
                    <a:pt x="310" y="14"/>
                  </a:moveTo>
                  <a:cubicBezTo>
                    <a:pt x="310" y="14"/>
                    <a:pt x="238" y="0"/>
                    <a:pt x="173" y="39"/>
                  </a:cubicBezTo>
                  <a:cubicBezTo>
                    <a:pt x="173" y="39"/>
                    <a:pt x="222" y="13"/>
                    <a:pt x="244" y="20"/>
                  </a:cubicBezTo>
                  <a:cubicBezTo>
                    <a:pt x="248" y="24"/>
                    <a:pt x="248" y="24"/>
                    <a:pt x="248" y="24"/>
                  </a:cubicBezTo>
                  <a:cubicBezTo>
                    <a:pt x="248" y="24"/>
                    <a:pt x="247" y="26"/>
                    <a:pt x="246" y="26"/>
                  </a:cubicBezTo>
                  <a:cubicBezTo>
                    <a:pt x="245" y="27"/>
                    <a:pt x="241" y="29"/>
                    <a:pt x="240" y="30"/>
                  </a:cubicBezTo>
                  <a:cubicBezTo>
                    <a:pt x="240" y="31"/>
                    <a:pt x="239" y="35"/>
                    <a:pt x="239" y="35"/>
                  </a:cubicBezTo>
                  <a:cubicBezTo>
                    <a:pt x="237" y="36"/>
                    <a:pt x="237" y="36"/>
                    <a:pt x="237" y="36"/>
                  </a:cubicBezTo>
                  <a:cubicBezTo>
                    <a:pt x="237" y="36"/>
                    <a:pt x="235" y="36"/>
                    <a:pt x="234" y="37"/>
                  </a:cubicBezTo>
                  <a:cubicBezTo>
                    <a:pt x="234" y="38"/>
                    <a:pt x="233" y="38"/>
                    <a:pt x="232" y="39"/>
                  </a:cubicBezTo>
                  <a:cubicBezTo>
                    <a:pt x="232" y="41"/>
                    <a:pt x="231" y="43"/>
                    <a:pt x="231" y="43"/>
                  </a:cubicBezTo>
                  <a:cubicBezTo>
                    <a:pt x="230" y="47"/>
                    <a:pt x="230" y="47"/>
                    <a:pt x="230" y="47"/>
                  </a:cubicBezTo>
                  <a:cubicBezTo>
                    <a:pt x="228" y="49"/>
                    <a:pt x="228" y="49"/>
                    <a:pt x="228" y="49"/>
                  </a:cubicBezTo>
                  <a:cubicBezTo>
                    <a:pt x="225" y="50"/>
                    <a:pt x="225" y="50"/>
                    <a:pt x="225" y="50"/>
                  </a:cubicBezTo>
                  <a:cubicBezTo>
                    <a:pt x="225" y="50"/>
                    <a:pt x="221" y="50"/>
                    <a:pt x="220" y="48"/>
                  </a:cubicBezTo>
                  <a:cubicBezTo>
                    <a:pt x="218" y="47"/>
                    <a:pt x="219" y="44"/>
                    <a:pt x="219" y="44"/>
                  </a:cubicBezTo>
                  <a:cubicBezTo>
                    <a:pt x="224" y="43"/>
                    <a:pt x="224" y="43"/>
                    <a:pt x="224" y="43"/>
                  </a:cubicBezTo>
                  <a:cubicBezTo>
                    <a:pt x="224" y="43"/>
                    <a:pt x="224" y="42"/>
                    <a:pt x="223" y="41"/>
                  </a:cubicBezTo>
                  <a:cubicBezTo>
                    <a:pt x="223" y="40"/>
                    <a:pt x="224" y="38"/>
                    <a:pt x="221" y="38"/>
                  </a:cubicBezTo>
                  <a:cubicBezTo>
                    <a:pt x="219" y="37"/>
                    <a:pt x="215" y="39"/>
                    <a:pt x="215" y="39"/>
                  </a:cubicBezTo>
                  <a:cubicBezTo>
                    <a:pt x="210" y="40"/>
                    <a:pt x="210" y="40"/>
                    <a:pt x="210" y="40"/>
                  </a:cubicBezTo>
                  <a:cubicBezTo>
                    <a:pt x="210" y="40"/>
                    <a:pt x="207" y="44"/>
                    <a:pt x="208" y="44"/>
                  </a:cubicBezTo>
                  <a:cubicBezTo>
                    <a:pt x="209" y="45"/>
                    <a:pt x="210" y="46"/>
                    <a:pt x="210" y="46"/>
                  </a:cubicBezTo>
                  <a:cubicBezTo>
                    <a:pt x="210" y="46"/>
                    <a:pt x="210" y="48"/>
                    <a:pt x="210" y="49"/>
                  </a:cubicBezTo>
                  <a:cubicBezTo>
                    <a:pt x="210" y="50"/>
                    <a:pt x="208" y="52"/>
                    <a:pt x="208" y="52"/>
                  </a:cubicBezTo>
                  <a:cubicBezTo>
                    <a:pt x="208" y="52"/>
                    <a:pt x="207" y="53"/>
                    <a:pt x="204" y="52"/>
                  </a:cubicBezTo>
                  <a:cubicBezTo>
                    <a:pt x="202" y="50"/>
                    <a:pt x="200" y="49"/>
                    <a:pt x="199" y="48"/>
                  </a:cubicBezTo>
                  <a:cubicBezTo>
                    <a:pt x="198" y="47"/>
                    <a:pt x="196" y="46"/>
                    <a:pt x="195" y="46"/>
                  </a:cubicBezTo>
                  <a:cubicBezTo>
                    <a:pt x="193" y="46"/>
                    <a:pt x="193" y="46"/>
                    <a:pt x="192" y="47"/>
                  </a:cubicBezTo>
                  <a:cubicBezTo>
                    <a:pt x="192" y="48"/>
                    <a:pt x="186" y="49"/>
                    <a:pt x="186" y="49"/>
                  </a:cubicBezTo>
                  <a:cubicBezTo>
                    <a:pt x="186" y="49"/>
                    <a:pt x="184" y="49"/>
                    <a:pt x="184" y="50"/>
                  </a:cubicBezTo>
                  <a:cubicBezTo>
                    <a:pt x="183" y="51"/>
                    <a:pt x="181" y="54"/>
                    <a:pt x="181" y="54"/>
                  </a:cubicBezTo>
                  <a:cubicBezTo>
                    <a:pt x="181" y="54"/>
                    <a:pt x="179" y="55"/>
                    <a:pt x="175" y="55"/>
                  </a:cubicBezTo>
                  <a:cubicBezTo>
                    <a:pt x="172" y="55"/>
                    <a:pt x="171" y="55"/>
                    <a:pt x="171" y="55"/>
                  </a:cubicBezTo>
                  <a:cubicBezTo>
                    <a:pt x="168" y="58"/>
                    <a:pt x="168" y="58"/>
                    <a:pt x="168" y="58"/>
                  </a:cubicBezTo>
                  <a:cubicBezTo>
                    <a:pt x="168" y="58"/>
                    <a:pt x="165" y="59"/>
                    <a:pt x="163" y="61"/>
                  </a:cubicBezTo>
                  <a:cubicBezTo>
                    <a:pt x="161" y="62"/>
                    <a:pt x="154" y="64"/>
                    <a:pt x="154" y="64"/>
                  </a:cubicBezTo>
                  <a:cubicBezTo>
                    <a:pt x="153" y="64"/>
                    <a:pt x="150" y="66"/>
                    <a:pt x="149" y="67"/>
                  </a:cubicBezTo>
                  <a:cubicBezTo>
                    <a:pt x="148" y="69"/>
                    <a:pt x="147" y="72"/>
                    <a:pt x="146" y="73"/>
                  </a:cubicBezTo>
                  <a:cubicBezTo>
                    <a:pt x="145" y="73"/>
                    <a:pt x="143" y="76"/>
                    <a:pt x="142" y="77"/>
                  </a:cubicBezTo>
                  <a:cubicBezTo>
                    <a:pt x="141" y="79"/>
                    <a:pt x="139" y="81"/>
                    <a:pt x="138" y="81"/>
                  </a:cubicBezTo>
                  <a:cubicBezTo>
                    <a:pt x="137" y="82"/>
                    <a:pt x="135" y="83"/>
                    <a:pt x="134" y="83"/>
                  </a:cubicBezTo>
                  <a:cubicBezTo>
                    <a:pt x="134" y="83"/>
                    <a:pt x="129" y="83"/>
                    <a:pt x="127" y="83"/>
                  </a:cubicBezTo>
                  <a:cubicBezTo>
                    <a:pt x="125" y="84"/>
                    <a:pt x="124" y="86"/>
                    <a:pt x="124" y="87"/>
                  </a:cubicBezTo>
                  <a:cubicBezTo>
                    <a:pt x="123" y="87"/>
                    <a:pt x="125" y="90"/>
                    <a:pt x="126" y="90"/>
                  </a:cubicBezTo>
                  <a:cubicBezTo>
                    <a:pt x="126" y="90"/>
                    <a:pt x="128" y="92"/>
                    <a:pt x="128" y="92"/>
                  </a:cubicBezTo>
                  <a:cubicBezTo>
                    <a:pt x="128" y="92"/>
                    <a:pt x="127" y="95"/>
                    <a:pt x="127" y="96"/>
                  </a:cubicBezTo>
                  <a:cubicBezTo>
                    <a:pt x="127" y="97"/>
                    <a:pt x="124" y="100"/>
                    <a:pt x="126" y="100"/>
                  </a:cubicBezTo>
                  <a:cubicBezTo>
                    <a:pt x="127" y="101"/>
                    <a:pt x="129" y="102"/>
                    <a:pt x="129" y="102"/>
                  </a:cubicBezTo>
                  <a:cubicBezTo>
                    <a:pt x="132" y="104"/>
                    <a:pt x="132" y="104"/>
                    <a:pt x="132" y="104"/>
                  </a:cubicBezTo>
                  <a:cubicBezTo>
                    <a:pt x="135" y="107"/>
                    <a:pt x="135" y="107"/>
                    <a:pt x="135" y="107"/>
                  </a:cubicBezTo>
                  <a:cubicBezTo>
                    <a:pt x="136" y="109"/>
                    <a:pt x="136" y="109"/>
                    <a:pt x="136" y="109"/>
                  </a:cubicBezTo>
                  <a:cubicBezTo>
                    <a:pt x="136" y="109"/>
                    <a:pt x="135" y="111"/>
                    <a:pt x="135" y="112"/>
                  </a:cubicBezTo>
                  <a:cubicBezTo>
                    <a:pt x="134" y="113"/>
                    <a:pt x="132" y="114"/>
                    <a:pt x="132" y="113"/>
                  </a:cubicBezTo>
                  <a:cubicBezTo>
                    <a:pt x="131" y="113"/>
                    <a:pt x="131" y="113"/>
                    <a:pt x="131" y="111"/>
                  </a:cubicBezTo>
                  <a:cubicBezTo>
                    <a:pt x="131" y="109"/>
                    <a:pt x="132" y="109"/>
                    <a:pt x="130" y="108"/>
                  </a:cubicBezTo>
                  <a:cubicBezTo>
                    <a:pt x="129" y="107"/>
                    <a:pt x="126" y="108"/>
                    <a:pt x="126" y="107"/>
                  </a:cubicBezTo>
                  <a:cubicBezTo>
                    <a:pt x="125" y="106"/>
                    <a:pt x="124" y="106"/>
                    <a:pt x="123" y="104"/>
                  </a:cubicBezTo>
                  <a:cubicBezTo>
                    <a:pt x="123" y="103"/>
                    <a:pt x="122" y="105"/>
                    <a:pt x="123" y="103"/>
                  </a:cubicBezTo>
                  <a:cubicBezTo>
                    <a:pt x="123" y="101"/>
                    <a:pt x="125" y="100"/>
                    <a:pt x="125" y="99"/>
                  </a:cubicBezTo>
                  <a:cubicBezTo>
                    <a:pt x="124" y="98"/>
                    <a:pt x="124" y="95"/>
                    <a:pt x="123" y="95"/>
                  </a:cubicBezTo>
                  <a:cubicBezTo>
                    <a:pt x="122" y="95"/>
                    <a:pt x="123" y="97"/>
                    <a:pt x="122" y="95"/>
                  </a:cubicBezTo>
                  <a:cubicBezTo>
                    <a:pt x="121" y="92"/>
                    <a:pt x="120" y="91"/>
                    <a:pt x="120" y="91"/>
                  </a:cubicBezTo>
                  <a:cubicBezTo>
                    <a:pt x="119" y="91"/>
                    <a:pt x="118" y="91"/>
                    <a:pt x="118" y="90"/>
                  </a:cubicBezTo>
                  <a:cubicBezTo>
                    <a:pt x="118" y="89"/>
                    <a:pt x="120" y="87"/>
                    <a:pt x="120" y="86"/>
                  </a:cubicBezTo>
                  <a:cubicBezTo>
                    <a:pt x="121" y="84"/>
                    <a:pt x="122" y="83"/>
                    <a:pt x="122" y="82"/>
                  </a:cubicBezTo>
                  <a:cubicBezTo>
                    <a:pt x="123" y="81"/>
                    <a:pt x="126" y="75"/>
                    <a:pt x="126" y="75"/>
                  </a:cubicBezTo>
                  <a:cubicBezTo>
                    <a:pt x="126" y="75"/>
                    <a:pt x="115" y="86"/>
                    <a:pt x="110" y="94"/>
                  </a:cubicBezTo>
                  <a:cubicBezTo>
                    <a:pt x="110" y="94"/>
                    <a:pt x="112" y="95"/>
                    <a:pt x="112" y="96"/>
                  </a:cubicBezTo>
                  <a:cubicBezTo>
                    <a:pt x="111" y="98"/>
                    <a:pt x="112" y="100"/>
                    <a:pt x="111" y="101"/>
                  </a:cubicBezTo>
                  <a:cubicBezTo>
                    <a:pt x="110" y="103"/>
                    <a:pt x="110" y="102"/>
                    <a:pt x="108" y="107"/>
                  </a:cubicBezTo>
                  <a:cubicBezTo>
                    <a:pt x="107" y="113"/>
                    <a:pt x="107" y="114"/>
                    <a:pt x="106" y="116"/>
                  </a:cubicBezTo>
                  <a:cubicBezTo>
                    <a:pt x="105" y="117"/>
                    <a:pt x="103" y="119"/>
                    <a:pt x="103" y="121"/>
                  </a:cubicBezTo>
                  <a:cubicBezTo>
                    <a:pt x="102" y="122"/>
                    <a:pt x="102" y="128"/>
                    <a:pt x="102" y="129"/>
                  </a:cubicBezTo>
                  <a:cubicBezTo>
                    <a:pt x="102" y="130"/>
                    <a:pt x="102" y="130"/>
                    <a:pt x="103" y="131"/>
                  </a:cubicBezTo>
                  <a:cubicBezTo>
                    <a:pt x="103" y="133"/>
                    <a:pt x="100" y="136"/>
                    <a:pt x="103" y="133"/>
                  </a:cubicBezTo>
                  <a:cubicBezTo>
                    <a:pt x="107" y="130"/>
                    <a:pt x="109" y="129"/>
                    <a:pt x="109" y="129"/>
                  </a:cubicBezTo>
                  <a:cubicBezTo>
                    <a:pt x="111" y="127"/>
                    <a:pt x="111" y="127"/>
                    <a:pt x="111" y="127"/>
                  </a:cubicBezTo>
                  <a:cubicBezTo>
                    <a:pt x="111" y="127"/>
                    <a:pt x="112" y="125"/>
                    <a:pt x="115" y="126"/>
                  </a:cubicBezTo>
                  <a:cubicBezTo>
                    <a:pt x="118" y="128"/>
                    <a:pt x="118" y="127"/>
                    <a:pt x="119" y="129"/>
                  </a:cubicBezTo>
                  <a:cubicBezTo>
                    <a:pt x="119" y="131"/>
                    <a:pt x="116" y="133"/>
                    <a:pt x="117" y="134"/>
                  </a:cubicBezTo>
                  <a:cubicBezTo>
                    <a:pt x="119" y="135"/>
                    <a:pt x="124" y="134"/>
                    <a:pt x="125" y="135"/>
                  </a:cubicBezTo>
                  <a:cubicBezTo>
                    <a:pt x="127" y="136"/>
                    <a:pt x="128" y="136"/>
                    <a:pt x="128" y="139"/>
                  </a:cubicBezTo>
                  <a:cubicBezTo>
                    <a:pt x="128" y="141"/>
                    <a:pt x="128" y="145"/>
                    <a:pt x="129" y="146"/>
                  </a:cubicBezTo>
                  <a:cubicBezTo>
                    <a:pt x="130" y="147"/>
                    <a:pt x="129" y="149"/>
                    <a:pt x="129" y="152"/>
                  </a:cubicBezTo>
                  <a:cubicBezTo>
                    <a:pt x="129" y="154"/>
                    <a:pt x="132" y="156"/>
                    <a:pt x="133" y="157"/>
                  </a:cubicBezTo>
                  <a:cubicBezTo>
                    <a:pt x="134" y="157"/>
                    <a:pt x="139" y="159"/>
                    <a:pt x="140" y="160"/>
                  </a:cubicBezTo>
                  <a:cubicBezTo>
                    <a:pt x="141" y="161"/>
                    <a:pt x="139" y="163"/>
                    <a:pt x="141" y="164"/>
                  </a:cubicBezTo>
                  <a:cubicBezTo>
                    <a:pt x="143" y="166"/>
                    <a:pt x="142" y="171"/>
                    <a:pt x="142" y="171"/>
                  </a:cubicBezTo>
                  <a:cubicBezTo>
                    <a:pt x="142" y="171"/>
                    <a:pt x="142" y="176"/>
                    <a:pt x="141" y="177"/>
                  </a:cubicBezTo>
                  <a:cubicBezTo>
                    <a:pt x="140" y="178"/>
                    <a:pt x="139" y="180"/>
                    <a:pt x="141" y="181"/>
                  </a:cubicBezTo>
                  <a:cubicBezTo>
                    <a:pt x="142" y="182"/>
                    <a:pt x="146" y="184"/>
                    <a:pt x="146" y="184"/>
                  </a:cubicBezTo>
                  <a:cubicBezTo>
                    <a:pt x="146" y="184"/>
                    <a:pt x="143" y="186"/>
                    <a:pt x="146" y="189"/>
                  </a:cubicBezTo>
                  <a:cubicBezTo>
                    <a:pt x="149" y="191"/>
                    <a:pt x="152" y="193"/>
                    <a:pt x="153" y="194"/>
                  </a:cubicBezTo>
                  <a:cubicBezTo>
                    <a:pt x="153" y="195"/>
                    <a:pt x="149" y="197"/>
                    <a:pt x="153" y="198"/>
                  </a:cubicBezTo>
                  <a:cubicBezTo>
                    <a:pt x="158" y="199"/>
                    <a:pt x="162" y="200"/>
                    <a:pt x="163" y="202"/>
                  </a:cubicBezTo>
                  <a:cubicBezTo>
                    <a:pt x="164" y="204"/>
                    <a:pt x="162" y="206"/>
                    <a:pt x="166" y="210"/>
                  </a:cubicBezTo>
                  <a:cubicBezTo>
                    <a:pt x="170" y="215"/>
                    <a:pt x="172" y="216"/>
                    <a:pt x="173" y="217"/>
                  </a:cubicBezTo>
                  <a:cubicBezTo>
                    <a:pt x="174" y="218"/>
                    <a:pt x="176" y="219"/>
                    <a:pt x="174" y="223"/>
                  </a:cubicBezTo>
                  <a:cubicBezTo>
                    <a:pt x="172" y="226"/>
                    <a:pt x="171" y="228"/>
                    <a:pt x="169" y="229"/>
                  </a:cubicBezTo>
                  <a:cubicBezTo>
                    <a:pt x="166" y="230"/>
                    <a:pt x="162" y="235"/>
                    <a:pt x="160" y="236"/>
                  </a:cubicBezTo>
                  <a:cubicBezTo>
                    <a:pt x="158" y="237"/>
                    <a:pt x="156" y="239"/>
                    <a:pt x="157" y="242"/>
                  </a:cubicBezTo>
                  <a:cubicBezTo>
                    <a:pt x="157" y="245"/>
                    <a:pt x="158" y="248"/>
                    <a:pt x="157" y="250"/>
                  </a:cubicBezTo>
                  <a:cubicBezTo>
                    <a:pt x="157" y="252"/>
                    <a:pt x="156" y="256"/>
                    <a:pt x="154" y="258"/>
                  </a:cubicBezTo>
                  <a:cubicBezTo>
                    <a:pt x="153" y="260"/>
                    <a:pt x="150" y="262"/>
                    <a:pt x="150" y="262"/>
                  </a:cubicBezTo>
                  <a:cubicBezTo>
                    <a:pt x="150" y="262"/>
                    <a:pt x="152" y="266"/>
                    <a:pt x="149" y="268"/>
                  </a:cubicBezTo>
                  <a:cubicBezTo>
                    <a:pt x="145" y="270"/>
                    <a:pt x="141" y="271"/>
                    <a:pt x="139" y="271"/>
                  </a:cubicBezTo>
                  <a:cubicBezTo>
                    <a:pt x="136" y="271"/>
                    <a:pt x="132" y="274"/>
                    <a:pt x="132" y="274"/>
                  </a:cubicBezTo>
                  <a:cubicBezTo>
                    <a:pt x="132" y="274"/>
                    <a:pt x="129" y="282"/>
                    <a:pt x="128" y="283"/>
                  </a:cubicBezTo>
                  <a:cubicBezTo>
                    <a:pt x="128" y="284"/>
                    <a:pt x="116" y="295"/>
                    <a:pt x="118" y="298"/>
                  </a:cubicBezTo>
                  <a:cubicBezTo>
                    <a:pt x="119" y="302"/>
                    <a:pt x="119" y="305"/>
                    <a:pt x="117" y="307"/>
                  </a:cubicBezTo>
                  <a:cubicBezTo>
                    <a:pt x="116" y="309"/>
                    <a:pt x="115" y="308"/>
                    <a:pt x="114" y="309"/>
                  </a:cubicBezTo>
                  <a:cubicBezTo>
                    <a:pt x="113" y="311"/>
                    <a:pt x="109" y="308"/>
                    <a:pt x="110" y="313"/>
                  </a:cubicBezTo>
                  <a:cubicBezTo>
                    <a:pt x="111" y="319"/>
                    <a:pt x="113" y="320"/>
                    <a:pt x="113" y="323"/>
                  </a:cubicBezTo>
                  <a:cubicBezTo>
                    <a:pt x="114" y="326"/>
                    <a:pt x="113" y="327"/>
                    <a:pt x="114" y="330"/>
                  </a:cubicBezTo>
                  <a:cubicBezTo>
                    <a:pt x="115" y="333"/>
                    <a:pt x="115" y="336"/>
                    <a:pt x="117" y="338"/>
                  </a:cubicBezTo>
                  <a:cubicBezTo>
                    <a:pt x="118" y="341"/>
                    <a:pt x="120" y="343"/>
                    <a:pt x="120" y="345"/>
                  </a:cubicBezTo>
                  <a:cubicBezTo>
                    <a:pt x="119" y="347"/>
                    <a:pt x="122" y="354"/>
                    <a:pt x="118" y="348"/>
                  </a:cubicBezTo>
                  <a:cubicBezTo>
                    <a:pt x="113" y="343"/>
                    <a:pt x="117" y="348"/>
                    <a:pt x="112" y="340"/>
                  </a:cubicBezTo>
                  <a:cubicBezTo>
                    <a:pt x="107" y="331"/>
                    <a:pt x="104" y="333"/>
                    <a:pt x="102" y="328"/>
                  </a:cubicBezTo>
                  <a:cubicBezTo>
                    <a:pt x="100" y="323"/>
                    <a:pt x="100" y="338"/>
                    <a:pt x="100" y="321"/>
                  </a:cubicBezTo>
                  <a:cubicBezTo>
                    <a:pt x="99" y="303"/>
                    <a:pt x="97" y="304"/>
                    <a:pt x="96" y="300"/>
                  </a:cubicBezTo>
                  <a:cubicBezTo>
                    <a:pt x="96" y="296"/>
                    <a:pt x="96" y="300"/>
                    <a:pt x="94" y="291"/>
                  </a:cubicBezTo>
                  <a:cubicBezTo>
                    <a:pt x="92" y="282"/>
                    <a:pt x="94" y="288"/>
                    <a:pt x="92" y="282"/>
                  </a:cubicBezTo>
                  <a:cubicBezTo>
                    <a:pt x="90" y="276"/>
                    <a:pt x="88" y="282"/>
                    <a:pt x="89" y="273"/>
                  </a:cubicBezTo>
                  <a:cubicBezTo>
                    <a:pt x="90" y="263"/>
                    <a:pt x="88" y="269"/>
                    <a:pt x="88" y="258"/>
                  </a:cubicBezTo>
                  <a:cubicBezTo>
                    <a:pt x="89" y="246"/>
                    <a:pt x="94" y="247"/>
                    <a:pt x="90" y="241"/>
                  </a:cubicBezTo>
                  <a:cubicBezTo>
                    <a:pt x="86" y="234"/>
                    <a:pt x="85" y="236"/>
                    <a:pt x="85" y="232"/>
                  </a:cubicBezTo>
                  <a:cubicBezTo>
                    <a:pt x="84" y="228"/>
                    <a:pt x="85" y="232"/>
                    <a:pt x="83" y="222"/>
                  </a:cubicBezTo>
                  <a:cubicBezTo>
                    <a:pt x="81" y="211"/>
                    <a:pt x="75" y="205"/>
                    <a:pt x="81" y="190"/>
                  </a:cubicBezTo>
                  <a:cubicBezTo>
                    <a:pt x="86" y="175"/>
                    <a:pt x="87" y="173"/>
                    <a:pt x="87" y="173"/>
                  </a:cubicBezTo>
                  <a:cubicBezTo>
                    <a:pt x="87" y="173"/>
                    <a:pt x="81" y="164"/>
                    <a:pt x="87" y="157"/>
                  </a:cubicBezTo>
                  <a:cubicBezTo>
                    <a:pt x="92" y="149"/>
                    <a:pt x="92" y="152"/>
                    <a:pt x="92" y="149"/>
                  </a:cubicBezTo>
                  <a:cubicBezTo>
                    <a:pt x="92" y="145"/>
                    <a:pt x="91" y="146"/>
                    <a:pt x="90" y="141"/>
                  </a:cubicBezTo>
                  <a:cubicBezTo>
                    <a:pt x="88" y="137"/>
                    <a:pt x="88" y="137"/>
                    <a:pt x="88" y="135"/>
                  </a:cubicBezTo>
                  <a:cubicBezTo>
                    <a:pt x="88" y="133"/>
                    <a:pt x="89" y="128"/>
                    <a:pt x="89" y="128"/>
                  </a:cubicBezTo>
                  <a:cubicBezTo>
                    <a:pt x="86" y="128"/>
                    <a:pt x="86" y="128"/>
                    <a:pt x="86" y="128"/>
                  </a:cubicBezTo>
                  <a:cubicBezTo>
                    <a:pt x="86" y="128"/>
                    <a:pt x="0" y="320"/>
                    <a:pt x="188" y="415"/>
                  </a:cubicBezTo>
                  <a:cubicBezTo>
                    <a:pt x="188" y="415"/>
                    <a:pt x="146" y="390"/>
                    <a:pt x="145" y="380"/>
                  </a:cubicBezTo>
                  <a:cubicBezTo>
                    <a:pt x="145" y="380"/>
                    <a:pt x="147" y="371"/>
                    <a:pt x="149" y="372"/>
                  </a:cubicBezTo>
                  <a:cubicBezTo>
                    <a:pt x="151" y="372"/>
                    <a:pt x="153" y="375"/>
                    <a:pt x="157" y="373"/>
                  </a:cubicBezTo>
                  <a:cubicBezTo>
                    <a:pt x="160" y="372"/>
                    <a:pt x="165" y="370"/>
                    <a:pt x="165" y="370"/>
                  </a:cubicBezTo>
                  <a:cubicBezTo>
                    <a:pt x="164" y="374"/>
                    <a:pt x="164" y="374"/>
                    <a:pt x="164" y="374"/>
                  </a:cubicBezTo>
                  <a:cubicBezTo>
                    <a:pt x="164" y="374"/>
                    <a:pt x="161" y="374"/>
                    <a:pt x="170" y="375"/>
                  </a:cubicBezTo>
                  <a:cubicBezTo>
                    <a:pt x="180" y="377"/>
                    <a:pt x="180" y="378"/>
                    <a:pt x="183" y="377"/>
                  </a:cubicBezTo>
                  <a:cubicBezTo>
                    <a:pt x="187" y="377"/>
                    <a:pt x="193" y="371"/>
                    <a:pt x="194" y="376"/>
                  </a:cubicBezTo>
                  <a:cubicBezTo>
                    <a:pt x="194" y="381"/>
                    <a:pt x="190" y="378"/>
                    <a:pt x="194" y="381"/>
                  </a:cubicBezTo>
                  <a:cubicBezTo>
                    <a:pt x="198" y="384"/>
                    <a:pt x="207" y="384"/>
                    <a:pt x="207" y="384"/>
                  </a:cubicBezTo>
                  <a:cubicBezTo>
                    <a:pt x="207" y="384"/>
                    <a:pt x="220" y="390"/>
                    <a:pt x="222" y="389"/>
                  </a:cubicBezTo>
                  <a:cubicBezTo>
                    <a:pt x="224" y="388"/>
                    <a:pt x="225" y="385"/>
                    <a:pt x="227" y="387"/>
                  </a:cubicBezTo>
                  <a:cubicBezTo>
                    <a:pt x="229" y="388"/>
                    <a:pt x="229" y="392"/>
                    <a:pt x="229" y="392"/>
                  </a:cubicBezTo>
                  <a:cubicBezTo>
                    <a:pt x="220" y="394"/>
                    <a:pt x="220" y="394"/>
                    <a:pt x="220" y="394"/>
                  </a:cubicBezTo>
                  <a:cubicBezTo>
                    <a:pt x="211" y="397"/>
                    <a:pt x="211" y="397"/>
                    <a:pt x="211" y="397"/>
                  </a:cubicBezTo>
                  <a:cubicBezTo>
                    <a:pt x="211" y="397"/>
                    <a:pt x="208" y="397"/>
                    <a:pt x="210" y="399"/>
                  </a:cubicBezTo>
                  <a:cubicBezTo>
                    <a:pt x="213" y="401"/>
                    <a:pt x="214" y="401"/>
                    <a:pt x="217" y="403"/>
                  </a:cubicBezTo>
                  <a:cubicBezTo>
                    <a:pt x="220" y="404"/>
                    <a:pt x="226" y="413"/>
                    <a:pt x="229" y="410"/>
                  </a:cubicBezTo>
                  <a:cubicBezTo>
                    <a:pt x="233" y="407"/>
                    <a:pt x="233" y="407"/>
                    <a:pt x="235" y="405"/>
                  </a:cubicBezTo>
                  <a:cubicBezTo>
                    <a:pt x="238" y="403"/>
                    <a:pt x="238" y="400"/>
                    <a:pt x="241" y="401"/>
                  </a:cubicBezTo>
                  <a:cubicBezTo>
                    <a:pt x="245" y="402"/>
                    <a:pt x="248" y="404"/>
                    <a:pt x="248" y="404"/>
                  </a:cubicBezTo>
                  <a:cubicBezTo>
                    <a:pt x="243" y="409"/>
                    <a:pt x="243" y="409"/>
                    <a:pt x="243" y="409"/>
                  </a:cubicBezTo>
                  <a:cubicBezTo>
                    <a:pt x="243" y="409"/>
                    <a:pt x="249" y="411"/>
                    <a:pt x="251" y="411"/>
                  </a:cubicBezTo>
                  <a:cubicBezTo>
                    <a:pt x="253" y="412"/>
                    <a:pt x="253" y="416"/>
                    <a:pt x="257" y="414"/>
                  </a:cubicBezTo>
                  <a:cubicBezTo>
                    <a:pt x="261" y="412"/>
                    <a:pt x="262" y="412"/>
                    <a:pt x="265" y="413"/>
                  </a:cubicBezTo>
                  <a:cubicBezTo>
                    <a:pt x="269" y="413"/>
                    <a:pt x="274" y="413"/>
                    <a:pt x="275" y="414"/>
                  </a:cubicBezTo>
                  <a:cubicBezTo>
                    <a:pt x="276" y="415"/>
                    <a:pt x="279" y="417"/>
                    <a:pt x="280" y="417"/>
                  </a:cubicBezTo>
                  <a:cubicBezTo>
                    <a:pt x="282" y="418"/>
                    <a:pt x="287" y="425"/>
                    <a:pt x="289" y="425"/>
                  </a:cubicBezTo>
                  <a:cubicBezTo>
                    <a:pt x="291" y="424"/>
                    <a:pt x="299" y="427"/>
                    <a:pt x="299" y="427"/>
                  </a:cubicBezTo>
                  <a:cubicBezTo>
                    <a:pt x="299" y="427"/>
                    <a:pt x="269" y="441"/>
                    <a:pt x="220" y="426"/>
                  </a:cubicBezTo>
                  <a:cubicBezTo>
                    <a:pt x="220" y="426"/>
                    <a:pt x="328" y="467"/>
                    <a:pt x="425" y="381"/>
                  </a:cubicBezTo>
                  <a:cubicBezTo>
                    <a:pt x="522" y="294"/>
                    <a:pt x="524" y="143"/>
                    <a:pt x="400" y="49"/>
                  </a:cubicBezTo>
                  <a:cubicBezTo>
                    <a:pt x="400" y="49"/>
                    <a:pt x="492" y="123"/>
                    <a:pt x="486" y="233"/>
                  </a:cubicBezTo>
                  <a:cubicBezTo>
                    <a:pt x="485" y="234"/>
                    <a:pt x="485" y="234"/>
                    <a:pt x="485" y="234"/>
                  </a:cubicBezTo>
                  <a:cubicBezTo>
                    <a:pt x="483" y="230"/>
                    <a:pt x="482" y="232"/>
                    <a:pt x="481" y="226"/>
                  </a:cubicBezTo>
                  <a:cubicBezTo>
                    <a:pt x="481" y="221"/>
                    <a:pt x="482" y="222"/>
                    <a:pt x="481" y="219"/>
                  </a:cubicBezTo>
                  <a:cubicBezTo>
                    <a:pt x="481" y="215"/>
                    <a:pt x="480" y="217"/>
                    <a:pt x="479" y="213"/>
                  </a:cubicBezTo>
                  <a:cubicBezTo>
                    <a:pt x="478" y="209"/>
                    <a:pt x="477" y="209"/>
                    <a:pt x="476" y="207"/>
                  </a:cubicBezTo>
                  <a:cubicBezTo>
                    <a:pt x="475" y="204"/>
                    <a:pt x="475" y="197"/>
                    <a:pt x="474" y="195"/>
                  </a:cubicBezTo>
                  <a:cubicBezTo>
                    <a:pt x="473" y="193"/>
                    <a:pt x="469" y="191"/>
                    <a:pt x="467" y="190"/>
                  </a:cubicBezTo>
                  <a:cubicBezTo>
                    <a:pt x="466" y="189"/>
                    <a:pt x="467" y="187"/>
                    <a:pt x="466" y="189"/>
                  </a:cubicBezTo>
                  <a:cubicBezTo>
                    <a:pt x="464" y="191"/>
                    <a:pt x="466" y="196"/>
                    <a:pt x="466" y="196"/>
                  </a:cubicBezTo>
                  <a:cubicBezTo>
                    <a:pt x="464" y="203"/>
                    <a:pt x="464" y="203"/>
                    <a:pt x="464" y="203"/>
                  </a:cubicBezTo>
                  <a:cubicBezTo>
                    <a:pt x="464" y="203"/>
                    <a:pt x="464" y="211"/>
                    <a:pt x="464" y="213"/>
                  </a:cubicBezTo>
                  <a:cubicBezTo>
                    <a:pt x="463" y="215"/>
                    <a:pt x="459" y="219"/>
                    <a:pt x="459" y="219"/>
                  </a:cubicBezTo>
                  <a:cubicBezTo>
                    <a:pt x="459" y="219"/>
                    <a:pt x="456" y="225"/>
                    <a:pt x="454" y="225"/>
                  </a:cubicBezTo>
                  <a:cubicBezTo>
                    <a:pt x="452" y="225"/>
                    <a:pt x="440" y="224"/>
                    <a:pt x="440" y="224"/>
                  </a:cubicBezTo>
                  <a:cubicBezTo>
                    <a:pt x="440" y="224"/>
                    <a:pt x="438" y="219"/>
                    <a:pt x="438" y="215"/>
                  </a:cubicBezTo>
                  <a:cubicBezTo>
                    <a:pt x="437" y="211"/>
                    <a:pt x="431" y="208"/>
                    <a:pt x="431" y="206"/>
                  </a:cubicBezTo>
                  <a:cubicBezTo>
                    <a:pt x="430" y="205"/>
                    <a:pt x="433" y="203"/>
                    <a:pt x="432" y="198"/>
                  </a:cubicBezTo>
                  <a:cubicBezTo>
                    <a:pt x="430" y="193"/>
                    <a:pt x="433" y="195"/>
                    <a:pt x="430" y="190"/>
                  </a:cubicBezTo>
                  <a:cubicBezTo>
                    <a:pt x="427" y="186"/>
                    <a:pt x="427" y="186"/>
                    <a:pt x="427" y="186"/>
                  </a:cubicBezTo>
                  <a:cubicBezTo>
                    <a:pt x="427" y="186"/>
                    <a:pt x="420" y="180"/>
                    <a:pt x="421" y="186"/>
                  </a:cubicBezTo>
                  <a:cubicBezTo>
                    <a:pt x="422" y="192"/>
                    <a:pt x="417" y="196"/>
                    <a:pt x="420" y="197"/>
                  </a:cubicBezTo>
                  <a:cubicBezTo>
                    <a:pt x="422" y="198"/>
                    <a:pt x="424" y="197"/>
                    <a:pt x="424" y="202"/>
                  </a:cubicBezTo>
                  <a:cubicBezTo>
                    <a:pt x="425" y="206"/>
                    <a:pt x="425" y="209"/>
                    <a:pt x="426" y="210"/>
                  </a:cubicBezTo>
                  <a:cubicBezTo>
                    <a:pt x="426" y="212"/>
                    <a:pt x="425" y="219"/>
                    <a:pt x="427" y="220"/>
                  </a:cubicBezTo>
                  <a:cubicBezTo>
                    <a:pt x="428" y="221"/>
                    <a:pt x="434" y="222"/>
                    <a:pt x="432" y="224"/>
                  </a:cubicBezTo>
                  <a:cubicBezTo>
                    <a:pt x="431" y="226"/>
                    <a:pt x="427" y="229"/>
                    <a:pt x="430" y="231"/>
                  </a:cubicBezTo>
                  <a:cubicBezTo>
                    <a:pt x="433" y="233"/>
                    <a:pt x="433" y="234"/>
                    <a:pt x="435" y="235"/>
                  </a:cubicBezTo>
                  <a:cubicBezTo>
                    <a:pt x="437" y="235"/>
                    <a:pt x="436" y="235"/>
                    <a:pt x="440" y="235"/>
                  </a:cubicBezTo>
                  <a:cubicBezTo>
                    <a:pt x="444" y="235"/>
                    <a:pt x="447" y="236"/>
                    <a:pt x="447" y="236"/>
                  </a:cubicBezTo>
                  <a:cubicBezTo>
                    <a:pt x="447" y="236"/>
                    <a:pt x="451" y="241"/>
                    <a:pt x="450" y="242"/>
                  </a:cubicBezTo>
                  <a:cubicBezTo>
                    <a:pt x="450" y="244"/>
                    <a:pt x="446" y="251"/>
                    <a:pt x="446" y="251"/>
                  </a:cubicBezTo>
                  <a:cubicBezTo>
                    <a:pt x="439" y="258"/>
                    <a:pt x="439" y="258"/>
                    <a:pt x="439" y="258"/>
                  </a:cubicBezTo>
                  <a:cubicBezTo>
                    <a:pt x="439" y="258"/>
                    <a:pt x="434" y="272"/>
                    <a:pt x="432" y="271"/>
                  </a:cubicBezTo>
                  <a:cubicBezTo>
                    <a:pt x="430" y="270"/>
                    <a:pt x="425" y="276"/>
                    <a:pt x="423" y="276"/>
                  </a:cubicBezTo>
                  <a:cubicBezTo>
                    <a:pt x="421" y="277"/>
                    <a:pt x="418" y="286"/>
                    <a:pt x="418" y="286"/>
                  </a:cubicBezTo>
                  <a:cubicBezTo>
                    <a:pt x="412" y="290"/>
                    <a:pt x="412" y="290"/>
                    <a:pt x="412" y="290"/>
                  </a:cubicBezTo>
                  <a:cubicBezTo>
                    <a:pt x="412" y="290"/>
                    <a:pt x="409" y="296"/>
                    <a:pt x="409" y="299"/>
                  </a:cubicBezTo>
                  <a:cubicBezTo>
                    <a:pt x="409" y="301"/>
                    <a:pt x="407" y="308"/>
                    <a:pt x="405" y="312"/>
                  </a:cubicBezTo>
                  <a:cubicBezTo>
                    <a:pt x="403" y="315"/>
                    <a:pt x="396" y="317"/>
                    <a:pt x="396" y="317"/>
                  </a:cubicBezTo>
                  <a:cubicBezTo>
                    <a:pt x="396" y="317"/>
                    <a:pt x="401" y="326"/>
                    <a:pt x="397" y="326"/>
                  </a:cubicBezTo>
                  <a:cubicBezTo>
                    <a:pt x="393" y="326"/>
                    <a:pt x="387" y="330"/>
                    <a:pt x="386" y="331"/>
                  </a:cubicBezTo>
                  <a:cubicBezTo>
                    <a:pt x="385" y="332"/>
                    <a:pt x="384" y="335"/>
                    <a:pt x="382" y="335"/>
                  </a:cubicBezTo>
                  <a:cubicBezTo>
                    <a:pt x="379" y="335"/>
                    <a:pt x="375" y="334"/>
                    <a:pt x="374" y="335"/>
                  </a:cubicBezTo>
                  <a:cubicBezTo>
                    <a:pt x="374" y="337"/>
                    <a:pt x="372" y="342"/>
                    <a:pt x="372" y="342"/>
                  </a:cubicBezTo>
                  <a:cubicBezTo>
                    <a:pt x="361" y="351"/>
                    <a:pt x="361" y="351"/>
                    <a:pt x="361" y="351"/>
                  </a:cubicBezTo>
                  <a:cubicBezTo>
                    <a:pt x="349" y="355"/>
                    <a:pt x="349" y="355"/>
                    <a:pt x="349" y="355"/>
                  </a:cubicBezTo>
                  <a:cubicBezTo>
                    <a:pt x="349" y="355"/>
                    <a:pt x="348" y="361"/>
                    <a:pt x="345" y="360"/>
                  </a:cubicBezTo>
                  <a:cubicBezTo>
                    <a:pt x="342" y="360"/>
                    <a:pt x="332" y="360"/>
                    <a:pt x="330" y="361"/>
                  </a:cubicBezTo>
                  <a:cubicBezTo>
                    <a:pt x="328" y="362"/>
                    <a:pt x="320" y="363"/>
                    <a:pt x="317" y="362"/>
                  </a:cubicBezTo>
                  <a:cubicBezTo>
                    <a:pt x="315" y="362"/>
                    <a:pt x="317" y="369"/>
                    <a:pt x="315" y="362"/>
                  </a:cubicBezTo>
                  <a:cubicBezTo>
                    <a:pt x="314" y="354"/>
                    <a:pt x="315" y="359"/>
                    <a:pt x="314" y="350"/>
                  </a:cubicBezTo>
                  <a:cubicBezTo>
                    <a:pt x="313" y="342"/>
                    <a:pt x="311" y="347"/>
                    <a:pt x="313" y="342"/>
                  </a:cubicBezTo>
                  <a:cubicBezTo>
                    <a:pt x="315" y="336"/>
                    <a:pt x="314" y="341"/>
                    <a:pt x="315" y="336"/>
                  </a:cubicBezTo>
                  <a:cubicBezTo>
                    <a:pt x="317" y="331"/>
                    <a:pt x="317" y="335"/>
                    <a:pt x="316" y="328"/>
                  </a:cubicBezTo>
                  <a:cubicBezTo>
                    <a:pt x="316" y="321"/>
                    <a:pt x="315" y="323"/>
                    <a:pt x="313" y="318"/>
                  </a:cubicBezTo>
                  <a:cubicBezTo>
                    <a:pt x="310" y="313"/>
                    <a:pt x="306" y="316"/>
                    <a:pt x="311" y="310"/>
                  </a:cubicBezTo>
                  <a:cubicBezTo>
                    <a:pt x="315" y="305"/>
                    <a:pt x="312" y="311"/>
                    <a:pt x="315" y="305"/>
                  </a:cubicBezTo>
                  <a:cubicBezTo>
                    <a:pt x="319" y="299"/>
                    <a:pt x="317" y="298"/>
                    <a:pt x="322" y="296"/>
                  </a:cubicBezTo>
                  <a:cubicBezTo>
                    <a:pt x="326" y="295"/>
                    <a:pt x="330" y="295"/>
                    <a:pt x="331" y="291"/>
                  </a:cubicBezTo>
                  <a:cubicBezTo>
                    <a:pt x="331" y="287"/>
                    <a:pt x="332" y="286"/>
                    <a:pt x="332" y="283"/>
                  </a:cubicBezTo>
                  <a:cubicBezTo>
                    <a:pt x="332" y="281"/>
                    <a:pt x="329" y="276"/>
                    <a:pt x="329" y="274"/>
                  </a:cubicBezTo>
                  <a:cubicBezTo>
                    <a:pt x="329" y="273"/>
                    <a:pt x="329" y="273"/>
                    <a:pt x="327" y="268"/>
                  </a:cubicBezTo>
                  <a:cubicBezTo>
                    <a:pt x="326" y="263"/>
                    <a:pt x="325" y="260"/>
                    <a:pt x="325" y="260"/>
                  </a:cubicBezTo>
                  <a:cubicBezTo>
                    <a:pt x="325" y="260"/>
                    <a:pt x="327" y="250"/>
                    <a:pt x="328" y="246"/>
                  </a:cubicBezTo>
                  <a:cubicBezTo>
                    <a:pt x="330" y="242"/>
                    <a:pt x="326" y="248"/>
                    <a:pt x="330" y="242"/>
                  </a:cubicBezTo>
                  <a:cubicBezTo>
                    <a:pt x="333" y="237"/>
                    <a:pt x="335" y="233"/>
                    <a:pt x="335" y="233"/>
                  </a:cubicBezTo>
                  <a:cubicBezTo>
                    <a:pt x="335" y="233"/>
                    <a:pt x="329" y="226"/>
                    <a:pt x="326" y="226"/>
                  </a:cubicBezTo>
                  <a:cubicBezTo>
                    <a:pt x="323" y="225"/>
                    <a:pt x="322" y="230"/>
                    <a:pt x="319" y="225"/>
                  </a:cubicBezTo>
                  <a:cubicBezTo>
                    <a:pt x="316" y="220"/>
                    <a:pt x="318" y="218"/>
                    <a:pt x="317" y="217"/>
                  </a:cubicBezTo>
                  <a:cubicBezTo>
                    <a:pt x="316" y="215"/>
                    <a:pt x="313" y="214"/>
                    <a:pt x="310" y="215"/>
                  </a:cubicBezTo>
                  <a:cubicBezTo>
                    <a:pt x="307" y="216"/>
                    <a:pt x="302" y="214"/>
                    <a:pt x="297" y="215"/>
                  </a:cubicBezTo>
                  <a:cubicBezTo>
                    <a:pt x="292" y="215"/>
                    <a:pt x="291" y="214"/>
                    <a:pt x="285" y="212"/>
                  </a:cubicBezTo>
                  <a:cubicBezTo>
                    <a:pt x="279" y="211"/>
                    <a:pt x="272" y="210"/>
                    <a:pt x="269" y="206"/>
                  </a:cubicBezTo>
                  <a:cubicBezTo>
                    <a:pt x="265" y="203"/>
                    <a:pt x="264" y="206"/>
                    <a:pt x="263" y="201"/>
                  </a:cubicBezTo>
                  <a:cubicBezTo>
                    <a:pt x="263" y="195"/>
                    <a:pt x="265" y="196"/>
                    <a:pt x="261" y="193"/>
                  </a:cubicBezTo>
                  <a:cubicBezTo>
                    <a:pt x="258" y="189"/>
                    <a:pt x="256" y="190"/>
                    <a:pt x="257" y="186"/>
                  </a:cubicBezTo>
                  <a:cubicBezTo>
                    <a:pt x="258" y="182"/>
                    <a:pt x="260" y="183"/>
                    <a:pt x="258" y="178"/>
                  </a:cubicBezTo>
                  <a:cubicBezTo>
                    <a:pt x="256" y="174"/>
                    <a:pt x="260" y="181"/>
                    <a:pt x="256" y="174"/>
                  </a:cubicBezTo>
                  <a:cubicBezTo>
                    <a:pt x="253" y="166"/>
                    <a:pt x="249" y="170"/>
                    <a:pt x="253" y="166"/>
                  </a:cubicBezTo>
                  <a:cubicBezTo>
                    <a:pt x="256" y="162"/>
                    <a:pt x="257" y="165"/>
                    <a:pt x="259" y="160"/>
                  </a:cubicBezTo>
                  <a:cubicBezTo>
                    <a:pt x="261" y="154"/>
                    <a:pt x="266" y="165"/>
                    <a:pt x="265" y="152"/>
                  </a:cubicBezTo>
                  <a:cubicBezTo>
                    <a:pt x="264" y="139"/>
                    <a:pt x="262" y="141"/>
                    <a:pt x="269" y="134"/>
                  </a:cubicBezTo>
                  <a:cubicBezTo>
                    <a:pt x="277" y="127"/>
                    <a:pt x="284" y="126"/>
                    <a:pt x="286" y="125"/>
                  </a:cubicBezTo>
                  <a:cubicBezTo>
                    <a:pt x="287" y="123"/>
                    <a:pt x="291" y="119"/>
                    <a:pt x="293" y="118"/>
                  </a:cubicBezTo>
                  <a:cubicBezTo>
                    <a:pt x="295" y="117"/>
                    <a:pt x="294" y="116"/>
                    <a:pt x="298" y="117"/>
                  </a:cubicBezTo>
                  <a:cubicBezTo>
                    <a:pt x="302" y="119"/>
                    <a:pt x="308" y="119"/>
                    <a:pt x="312" y="117"/>
                  </a:cubicBezTo>
                  <a:cubicBezTo>
                    <a:pt x="315" y="115"/>
                    <a:pt x="321" y="112"/>
                    <a:pt x="323" y="112"/>
                  </a:cubicBezTo>
                  <a:cubicBezTo>
                    <a:pt x="325" y="113"/>
                    <a:pt x="323" y="113"/>
                    <a:pt x="328" y="114"/>
                  </a:cubicBezTo>
                  <a:cubicBezTo>
                    <a:pt x="332" y="114"/>
                    <a:pt x="334" y="114"/>
                    <a:pt x="336" y="115"/>
                  </a:cubicBezTo>
                  <a:cubicBezTo>
                    <a:pt x="339" y="116"/>
                    <a:pt x="333" y="115"/>
                    <a:pt x="342" y="116"/>
                  </a:cubicBezTo>
                  <a:cubicBezTo>
                    <a:pt x="350" y="117"/>
                    <a:pt x="348" y="117"/>
                    <a:pt x="350" y="117"/>
                  </a:cubicBezTo>
                  <a:cubicBezTo>
                    <a:pt x="352" y="118"/>
                    <a:pt x="351" y="118"/>
                    <a:pt x="354" y="120"/>
                  </a:cubicBezTo>
                  <a:cubicBezTo>
                    <a:pt x="357" y="121"/>
                    <a:pt x="359" y="114"/>
                    <a:pt x="357" y="121"/>
                  </a:cubicBezTo>
                  <a:cubicBezTo>
                    <a:pt x="355" y="129"/>
                    <a:pt x="351" y="131"/>
                    <a:pt x="357" y="133"/>
                  </a:cubicBezTo>
                  <a:cubicBezTo>
                    <a:pt x="362" y="135"/>
                    <a:pt x="356" y="134"/>
                    <a:pt x="362" y="135"/>
                  </a:cubicBezTo>
                  <a:cubicBezTo>
                    <a:pt x="368" y="137"/>
                    <a:pt x="366" y="138"/>
                    <a:pt x="368" y="140"/>
                  </a:cubicBezTo>
                  <a:cubicBezTo>
                    <a:pt x="371" y="142"/>
                    <a:pt x="371" y="145"/>
                    <a:pt x="376" y="146"/>
                  </a:cubicBezTo>
                  <a:cubicBezTo>
                    <a:pt x="380" y="148"/>
                    <a:pt x="372" y="152"/>
                    <a:pt x="380" y="148"/>
                  </a:cubicBezTo>
                  <a:cubicBezTo>
                    <a:pt x="388" y="144"/>
                    <a:pt x="378" y="139"/>
                    <a:pt x="388" y="144"/>
                  </a:cubicBezTo>
                  <a:cubicBezTo>
                    <a:pt x="399" y="148"/>
                    <a:pt x="399" y="151"/>
                    <a:pt x="401" y="151"/>
                  </a:cubicBezTo>
                  <a:cubicBezTo>
                    <a:pt x="404" y="150"/>
                    <a:pt x="403" y="152"/>
                    <a:pt x="409" y="152"/>
                  </a:cubicBezTo>
                  <a:cubicBezTo>
                    <a:pt x="414" y="151"/>
                    <a:pt x="415" y="151"/>
                    <a:pt x="416" y="152"/>
                  </a:cubicBezTo>
                  <a:cubicBezTo>
                    <a:pt x="418" y="154"/>
                    <a:pt x="417" y="158"/>
                    <a:pt x="420" y="155"/>
                  </a:cubicBezTo>
                  <a:cubicBezTo>
                    <a:pt x="423" y="151"/>
                    <a:pt x="427" y="154"/>
                    <a:pt x="422" y="149"/>
                  </a:cubicBezTo>
                  <a:cubicBezTo>
                    <a:pt x="417" y="144"/>
                    <a:pt x="414" y="147"/>
                    <a:pt x="414" y="143"/>
                  </a:cubicBezTo>
                  <a:cubicBezTo>
                    <a:pt x="415" y="139"/>
                    <a:pt x="420" y="142"/>
                    <a:pt x="415" y="139"/>
                  </a:cubicBezTo>
                  <a:cubicBezTo>
                    <a:pt x="409" y="136"/>
                    <a:pt x="410" y="136"/>
                    <a:pt x="407" y="133"/>
                  </a:cubicBezTo>
                  <a:cubicBezTo>
                    <a:pt x="403" y="131"/>
                    <a:pt x="397" y="135"/>
                    <a:pt x="397" y="130"/>
                  </a:cubicBezTo>
                  <a:cubicBezTo>
                    <a:pt x="397" y="126"/>
                    <a:pt x="386" y="130"/>
                    <a:pt x="397" y="126"/>
                  </a:cubicBezTo>
                  <a:cubicBezTo>
                    <a:pt x="407" y="121"/>
                    <a:pt x="405" y="117"/>
                    <a:pt x="409" y="120"/>
                  </a:cubicBezTo>
                  <a:cubicBezTo>
                    <a:pt x="414" y="123"/>
                    <a:pt x="411" y="128"/>
                    <a:pt x="415" y="126"/>
                  </a:cubicBezTo>
                  <a:cubicBezTo>
                    <a:pt x="420" y="124"/>
                    <a:pt x="426" y="124"/>
                    <a:pt x="422" y="118"/>
                  </a:cubicBezTo>
                  <a:cubicBezTo>
                    <a:pt x="417" y="112"/>
                    <a:pt x="421" y="115"/>
                    <a:pt x="415" y="110"/>
                  </a:cubicBezTo>
                  <a:cubicBezTo>
                    <a:pt x="410" y="105"/>
                    <a:pt x="400" y="117"/>
                    <a:pt x="398" y="114"/>
                  </a:cubicBezTo>
                  <a:cubicBezTo>
                    <a:pt x="396" y="112"/>
                    <a:pt x="395" y="110"/>
                    <a:pt x="392" y="110"/>
                  </a:cubicBezTo>
                  <a:cubicBezTo>
                    <a:pt x="390" y="110"/>
                    <a:pt x="389" y="115"/>
                    <a:pt x="387" y="119"/>
                  </a:cubicBezTo>
                  <a:cubicBezTo>
                    <a:pt x="385" y="123"/>
                    <a:pt x="389" y="125"/>
                    <a:pt x="383" y="120"/>
                  </a:cubicBezTo>
                  <a:cubicBezTo>
                    <a:pt x="378" y="115"/>
                    <a:pt x="390" y="121"/>
                    <a:pt x="378" y="111"/>
                  </a:cubicBezTo>
                  <a:cubicBezTo>
                    <a:pt x="367" y="101"/>
                    <a:pt x="361" y="101"/>
                    <a:pt x="359" y="102"/>
                  </a:cubicBezTo>
                  <a:cubicBezTo>
                    <a:pt x="356" y="104"/>
                    <a:pt x="354" y="102"/>
                    <a:pt x="352" y="103"/>
                  </a:cubicBezTo>
                  <a:cubicBezTo>
                    <a:pt x="350" y="104"/>
                    <a:pt x="354" y="109"/>
                    <a:pt x="350" y="104"/>
                  </a:cubicBezTo>
                  <a:cubicBezTo>
                    <a:pt x="345" y="99"/>
                    <a:pt x="338" y="102"/>
                    <a:pt x="338" y="102"/>
                  </a:cubicBezTo>
                  <a:cubicBezTo>
                    <a:pt x="338" y="102"/>
                    <a:pt x="336" y="101"/>
                    <a:pt x="333" y="102"/>
                  </a:cubicBezTo>
                  <a:cubicBezTo>
                    <a:pt x="330" y="103"/>
                    <a:pt x="325" y="103"/>
                    <a:pt x="323" y="101"/>
                  </a:cubicBezTo>
                  <a:cubicBezTo>
                    <a:pt x="320" y="99"/>
                    <a:pt x="313" y="99"/>
                    <a:pt x="321" y="94"/>
                  </a:cubicBezTo>
                  <a:cubicBezTo>
                    <a:pt x="328" y="89"/>
                    <a:pt x="323" y="92"/>
                    <a:pt x="332" y="91"/>
                  </a:cubicBezTo>
                  <a:cubicBezTo>
                    <a:pt x="341" y="90"/>
                    <a:pt x="353" y="94"/>
                    <a:pt x="344" y="88"/>
                  </a:cubicBezTo>
                  <a:cubicBezTo>
                    <a:pt x="334" y="82"/>
                    <a:pt x="350" y="88"/>
                    <a:pt x="339" y="76"/>
                  </a:cubicBezTo>
                  <a:cubicBezTo>
                    <a:pt x="327" y="65"/>
                    <a:pt x="324" y="74"/>
                    <a:pt x="327" y="65"/>
                  </a:cubicBezTo>
                  <a:cubicBezTo>
                    <a:pt x="331" y="56"/>
                    <a:pt x="329" y="56"/>
                    <a:pt x="326" y="55"/>
                  </a:cubicBezTo>
                  <a:cubicBezTo>
                    <a:pt x="323" y="55"/>
                    <a:pt x="314" y="54"/>
                    <a:pt x="311" y="53"/>
                  </a:cubicBezTo>
                  <a:cubicBezTo>
                    <a:pt x="307" y="52"/>
                    <a:pt x="310" y="56"/>
                    <a:pt x="305" y="51"/>
                  </a:cubicBezTo>
                  <a:cubicBezTo>
                    <a:pt x="300" y="45"/>
                    <a:pt x="296" y="50"/>
                    <a:pt x="300" y="45"/>
                  </a:cubicBezTo>
                  <a:cubicBezTo>
                    <a:pt x="305" y="40"/>
                    <a:pt x="306" y="39"/>
                    <a:pt x="310" y="37"/>
                  </a:cubicBezTo>
                  <a:cubicBezTo>
                    <a:pt x="315" y="35"/>
                    <a:pt x="318" y="23"/>
                    <a:pt x="326" y="30"/>
                  </a:cubicBezTo>
                  <a:cubicBezTo>
                    <a:pt x="334" y="38"/>
                    <a:pt x="331" y="36"/>
                    <a:pt x="338" y="39"/>
                  </a:cubicBezTo>
                  <a:cubicBezTo>
                    <a:pt x="346" y="42"/>
                    <a:pt x="349" y="41"/>
                    <a:pt x="350" y="40"/>
                  </a:cubicBezTo>
                  <a:cubicBezTo>
                    <a:pt x="350" y="38"/>
                    <a:pt x="343" y="31"/>
                    <a:pt x="343" y="31"/>
                  </a:cubicBezTo>
                  <a:cubicBezTo>
                    <a:pt x="343" y="31"/>
                    <a:pt x="340" y="31"/>
                    <a:pt x="341" y="30"/>
                  </a:cubicBezTo>
                  <a:cubicBezTo>
                    <a:pt x="343" y="29"/>
                    <a:pt x="346" y="27"/>
                    <a:pt x="346" y="27"/>
                  </a:cubicBezTo>
                  <a:cubicBezTo>
                    <a:pt x="344" y="24"/>
                    <a:pt x="344" y="24"/>
                    <a:pt x="344" y="24"/>
                  </a:cubicBezTo>
                  <a:cubicBezTo>
                    <a:pt x="344" y="24"/>
                    <a:pt x="317" y="15"/>
                    <a:pt x="31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p:titleStyle>
    <p:bodyStyle>
      <a:lvl1pPr marL="171450" indent="-171450" algn="l" defTabSz="685165"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165"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165"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165" rtl="0" eaLnBrk="1" latinLnBrk="0" hangingPunct="1">
        <a:defRPr sz="1350" kern="1200">
          <a:solidFill>
            <a:schemeClr val="tx1"/>
          </a:solidFill>
          <a:latin typeface="+mn-lt"/>
          <a:ea typeface="+mn-ea"/>
          <a:cs typeface="+mn-cs"/>
        </a:defRPr>
      </a:lvl1pPr>
      <a:lvl2pPr marL="342900" algn="l" defTabSz="685165" rtl="0" eaLnBrk="1" latinLnBrk="0" hangingPunct="1">
        <a:defRPr sz="1350" kern="1200">
          <a:solidFill>
            <a:schemeClr val="tx1"/>
          </a:solidFill>
          <a:latin typeface="+mn-lt"/>
          <a:ea typeface="+mn-ea"/>
          <a:cs typeface="+mn-cs"/>
        </a:defRPr>
      </a:lvl2pPr>
      <a:lvl3pPr marL="685800" algn="l" defTabSz="685165" rtl="0" eaLnBrk="1" latinLnBrk="0" hangingPunct="1">
        <a:defRPr sz="1350" kern="1200">
          <a:solidFill>
            <a:schemeClr val="tx1"/>
          </a:solidFill>
          <a:latin typeface="+mn-lt"/>
          <a:ea typeface="+mn-ea"/>
          <a:cs typeface="+mn-cs"/>
        </a:defRPr>
      </a:lvl3pPr>
      <a:lvl4pPr marL="1028700" algn="l" defTabSz="685165" rtl="0" eaLnBrk="1" latinLnBrk="0" hangingPunct="1">
        <a:defRPr sz="1350" kern="1200">
          <a:solidFill>
            <a:schemeClr val="tx1"/>
          </a:solidFill>
          <a:latin typeface="+mn-lt"/>
          <a:ea typeface="+mn-ea"/>
          <a:cs typeface="+mn-cs"/>
        </a:defRPr>
      </a:lvl4pPr>
      <a:lvl5pPr marL="1371600" algn="l" defTabSz="685165" rtl="0" eaLnBrk="1" latinLnBrk="0" hangingPunct="1">
        <a:defRPr sz="1350" kern="1200">
          <a:solidFill>
            <a:schemeClr val="tx1"/>
          </a:solidFill>
          <a:latin typeface="+mn-lt"/>
          <a:ea typeface="+mn-ea"/>
          <a:cs typeface="+mn-cs"/>
        </a:defRPr>
      </a:lvl5pPr>
      <a:lvl6pPr marL="1714500" algn="l" defTabSz="685165" rtl="0" eaLnBrk="1" latinLnBrk="0" hangingPunct="1">
        <a:defRPr sz="1350" kern="1200">
          <a:solidFill>
            <a:schemeClr val="tx1"/>
          </a:solidFill>
          <a:latin typeface="+mn-lt"/>
          <a:ea typeface="+mn-ea"/>
          <a:cs typeface="+mn-cs"/>
        </a:defRPr>
      </a:lvl6pPr>
      <a:lvl7pPr marL="2057400" algn="l" defTabSz="685165" rtl="0" eaLnBrk="1" latinLnBrk="0" hangingPunct="1">
        <a:defRPr sz="1350" kern="1200">
          <a:solidFill>
            <a:schemeClr val="tx1"/>
          </a:solidFill>
          <a:latin typeface="+mn-lt"/>
          <a:ea typeface="+mn-ea"/>
          <a:cs typeface="+mn-cs"/>
        </a:defRPr>
      </a:lvl7pPr>
      <a:lvl8pPr marL="2400300" algn="l" defTabSz="685165" rtl="0" eaLnBrk="1" latinLnBrk="0" hangingPunct="1">
        <a:defRPr sz="1350" kern="1200">
          <a:solidFill>
            <a:schemeClr val="tx1"/>
          </a:solidFill>
          <a:latin typeface="+mn-lt"/>
          <a:ea typeface="+mn-ea"/>
          <a:cs typeface="+mn-cs"/>
        </a:defRPr>
      </a:lvl8pPr>
      <a:lvl9pPr marL="2743200" algn="l" defTabSz="68516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tiff"/><Relationship Id="rId4" Type="http://schemas.openxmlformats.org/officeDocument/2006/relationships/image" Target="../media/image30.emf"/><Relationship Id="rId3" Type="http://schemas.openxmlformats.org/officeDocument/2006/relationships/image" Target="../media/image29.emf"/><Relationship Id="rId2" Type="http://schemas.openxmlformats.org/officeDocument/2006/relationships/tags" Target="../tags/tag21.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2.xml"/><Relationship Id="rId2" Type="http://schemas.openxmlformats.org/officeDocument/2006/relationships/image" Target="../media/image2.png"/><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1" Type="http://schemas.openxmlformats.org/officeDocument/2006/relationships/slideLayout" Target="../slideLayouts/slideLayout5.xml"/><Relationship Id="rId10" Type="http://schemas.openxmlformats.org/officeDocument/2006/relationships/image" Target="../media/image12.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4.xml"/><Relationship Id="rId3" Type="http://schemas.openxmlformats.org/officeDocument/2006/relationships/image" Target="../media/image14.png"/><Relationship Id="rId2" Type="http://schemas.openxmlformats.org/officeDocument/2006/relationships/tags" Target="../tags/tag13.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16.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9.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0.xml"/><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custDataLst>
              <p:tags r:id="rId1"/>
            </p:custDataLst>
          </p:nvPr>
        </p:nvSpPr>
        <p:spPr>
          <a:xfrm>
            <a:off x="2773680" y="4561840"/>
            <a:ext cx="3597275" cy="558800"/>
          </a:xfrm>
          <a:solidFill>
            <a:schemeClr val="bg1"/>
          </a:solidFill>
        </p:spPr>
        <p:txBody>
          <a:bodyPr>
            <a:noAutofit/>
          </a:bodyPr>
          <a:lstStyle/>
          <a:p>
            <a:r>
              <a:rPr lang="en-US" altLang="zh-CN" sz="1600">
                <a:sym typeface="+mn-ea"/>
              </a:rPr>
              <a:t>Na XU  Hanlie XU Xiuqing HU</a:t>
            </a:r>
            <a:endParaRPr lang="en-US" altLang="zh-CN" sz="1600"/>
          </a:p>
          <a:p>
            <a:r>
              <a:rPr lang="en-US" altLang="zh-CN" sz="1600">
                <a:sym typeface="+mn-ea"/>
              </a:rPr>
              <a:t>CMA, 2018-06-05</a:t>
            </a:r>
            <a:endParaRPr lang="en-US" altLang="zh-CN" sz="1600" smtClean="0">
              <a:sym typeface="+mn-ea"/>
            </a:endParaRPr>
          </a:p>
        </p:txBody>
      </p:sp>
      <p:sp>
        <p:nvSpPr>
          <p:cNvPr id="4" name="标题 3"/>
          <p:cNvSpPr>
            <a:spLocks noGrp="1"/>
          </p:cNvSpPr>
          <p:nvPr>
            <p:ph type="ctrTitle"/>
            <p:custDataLst>
              <p:tags r:id="rId2"/>
            </p:custDataLst>
          </p:nvPr>
        </p:nvSpPr>
        <p:spPr>
          <a:xfrm>
            <a:off x="1416685" y="2698115"/>
            <a:ext cx="6311900" cy="1183640"/>
          </a:xfrm>
        </p:spPr>
        <p:txBody>
          <a:bodyPr>
            <a:noAutofit/>
          </a:bodyPr>
          <a:lstStyle/>
          <a:p>
            <a:pPr>
              <a:lnSpc>
                <a:spcPct val="120000"/>
              </a:lnSpc>
            </a:pPr>
            <a:r>
              <a:rPr lang="en-US" altLang="zh-CN" sz="2800">
                <a:sym typeface="+mn-ea"/>
              </a:rPr>
              <a:t>CrIS Spectral filling method test on FY-3D MERSI 8.55μm band </a:t>
            </a:r>
            <a:endParaRPr lang="en-US" altLang="zh-CN" sz="2800">
              <a:sym typeface="+mn-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9564" y="426931"/>
            <a:ext cx="8101013" cy="974195"/>
          </a:xfrm>
        </p:spPr>
        <p:txBody>
          <a:bodyPr/>
          <a:lstStyle/>
          <a:p>
            <a:r>
              <a:rPr lang="en-US" altLang="zh-CN" dirty="0"/>
              <a:t>Details spectra </a:t>
            </a:r>
            <a:endParaRPr lang="en-US" altLang="zh-CN" dirty="0"/>
          </a:p>
        </p:txBody>
      </p:sp>
      <p:sp>
        <p:nvSpPr>
          <p:cNvPr id="3" name="内容占位符 2"/>
          <p:cNvSpPr>
            <a:spLocks noGrp="1"/>
          </p:cNvSpPr>
          <p:nvPr>
            <p:ph idx="1"/>
          </p:nvPr>
        </p:nvSpPr>
        <p:spPr>
          <a:xfrm>
            <a:off x="521335" y="1769745"/>
            <a:ext cx="8719185" cy="5293995"/>
          </a:xfrm>
        </p:spPr>
        <p:txBody>
          <a:bodyPr/>
          <a:lstStyle/>
          <a:p>
            <a:endParaRPr lang="zh-CN" altLang="en-US"/>
          </a:p>
        </p:txBody>
      </p:sp>
      <p:pic>
        <p:nvPicPr>
          <p:cNvPr id="13" name="图片 12"/>
          <p:cNvPicPr>
            <a:picLocks noChangeAspect="1"/>
          </p:cNvPicPr>
          <p:nvPr/>
        </p:nvPicPr>
        <p:blipFill rotWithShape="1">
          <a:blip r:embed="rId1"/>
          <a:srcRect l="13750" t="31838" r="26913" b="26122"/>
          <a:stretch>
            <a:fillRect/>
          </a:stretch>
        </p:blipFill>
        <p:spPr>
          <a:xfrm>
            <a:off x="-17145" y="1635760"/>
            <a:ext cx="4351655" cy="1734820"/>
          </a:xfrm>
          <a:prstGeom prst="rect">
            <a:avLst/>
          </a:prstGeom>
        </p:spPr>
      </p:pic>
      <p:pic>
        <p:nvPicPr>
          <p:cNvPr id="14" name="图片 13"/>
          <p:cNvPicPr>
            <a:picLocks noChangeAspect="1"/>
          </p:cNvPicPr>
          <p:nvPr/>
        </p:nvPicPr>
        <p:blipFill rotWithShape="1">
          <a:blip r:embed="rId2"/>
          <a:srcRect l="13750" t="33469" r="27296" b="25578"/>
          <a:stretch>
            <a:fillRect/>
          </a:stretch>
        </p:blipFill>
        <p:spPr>
          <a:xfrm>
            <a:off x="-18415" y="4242435"/>
            <a:ext cx="4353560" cy="1701165"/>
          </a:xfrm>
          <a:prstGeom prst="rect">
            <a:avLst/>
          </a:prstGeom>
        </p:spPr>
      </p:pic>
      <p:pic>
        <p:nvPicPr>
          <p:cNvPr id="15" name="图片 14"/>
          <p:cNvPicPr>
            <a:picLocks noChangeAspect="1"/>
          </p:cNvPicPr>
          <p:nvPr/>
        </p:nvPicPr>
        <p:blipFill rotWithShape="1">
          <a:blip r:embed="rId3"/>
          <a:srcRect l="13163" t="32126" r="24311" b="25714"/>
          <a:stretch>
            <a:fillRect/>
          </a:stretch>
        </p:blipFill>
        <p:spPr>
          <a:xfrm>
            <a:off x="4415790" y="1677035"/>
            <a:ext cx="4572635" cy="1734820"/>
          </a:xfrm>
          <a:prstGeom prst="rect">
            <a:avLst/>
          </a:prstGeom>
        </p:spPr>
      </p:pic>
      <p:pic>
        <p:nvPicPr>
          <p:cNvPr id="16" name="图片 15"/>
          <p:cNvPicPr>
            <a:picLocks noChangeAspect="1"/>
          </p:cNvPicPr>
          <p:nvPr/>
        </p:nvPicPr>
        <p:blipFill rotWithShape="1">
          <a:blip r:embed="rId4"/>
          <a:srcRect l="13750" t="32126" r="24388" b="25986"/>
          <a:stretch>
            <a:fillRect/>
          </a:stretch>
        </p:blipFill>
        <p:spPr>
          <a:xfrm>
            <a:off x="4482465" y="4210685"/>
            <a:ext cx="4632960" cy="1764665"/>
          </a:xfrm>
          <a:prstGeom prst="rect">
            <a:avLst/>
          </a:prstGeom>
        </p:spPr>
      </p:pic>
      <p:sp>
        <p:nvSpPr>
          <p:cNvPr id="17" name="文本框 16"/>
          <p:cNvSpPr txBox="1"/>
          <p:nvPr/>
        </p:nvSpPr>
        <p:spPr>
          <a:xfrm>
            <a:off x="319405" y="1470660"/>
            <a:ext cx="1357630" cy="299085"/>
          </a:xfrm>
          <a:prstGeom prst="rect">
            <a:avLst/>
          </a:prstGeom>
          <a:noFill/>
        </p:spPr>
        <p:txBody>
          <a:bodyPr wrap="square" rtlCol="0">
            <a:spAutoFit/>
          </a:bodyPr>
          <a:p>
            <a:r>
              <a:rPr lang="en-US" altLang="zh-CN" sz="1350" dirty="0"/>
              <a:t>Warm Scene</a:t>
            </a:r>
            <a:endParaRPr lang="en-US" altLang="zh-CN" sz="1350" dirty="0"/>
          </a:p>
        </p:txBody>
      </p:sp>
      <p:sp>
        <p:nvSpPr>
          <p:cNvPr id="18" name="文本框 17"/>
          <p:cNvSpPr txBox="1"/>
          <p:nvPr/>
        </p:nvSpPr>
        <p:spPr>
          <a:xfrm>
            <a:off x="319405" y="3911600"/>
            <a:ext cx="1357630" cy="299085"/>
          </a:xfrm>
          <a:prstGeom prst="rect">
            <a:avLst/>
          </a:prstGeom>
          <a:noFill/>
        </p:spPr>
        <p:txBody>
          <a:bodyPr wrap="square" rtlCol="0">
            <a:spAutoFit/>
          </a:bodyPr>
          <a:p>
            <a:r>
              <a:rPr lang="en-US" altLang="zh-CN" sz="1350" dirty="0"/>
              <a:t>Cold Scene</a:t>
            </a:r>
            <a:endParaRPr lang="en-US" altLang="zh-CN" sz="13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页脚占位符 3"/>
          <p:cNvSpPr>
            <a:spLocks noGrp="1"/>
          </p:cNvSpPr>
          <p:nvPr>
            <p:ph type="ftr" sz="quarter" idx="11"/>
          </p:nvPr>
        </p:nvSpPr>
        <p:spPr/>
        <p:txBody>
          <a:bodyPr/>
          <a:p>
            <a:r>
              <a:rPr lang="en-US" altLang="zh-CN" smtClean="0"/>
              <a:t>www.wps.cn </a:t>
            </a:r>
            <a:r>
              <a:rPr lang="zh-CN" altLang="en-US" smtClean="0"/>
              <a:t>「 让</a:t>
            </a:r>
            <a:r>
              <a:rPr lang="en-US" altLang="zh-CN" smtClean="0"/>
              <a:t>PPT</a:t>
            </a:r>
            <a:r>
              <a:rPr lang="zh-CN" altLang="en-US" smtClean="0"/>
              <a:t>设计简单起来！」</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grpSp>
        <p:nvGrpSpPr>
          <p:cNvPr id="14" name="组合 13"/>
          <p:cNvGrpSpPr/>
          <p:nvPr/>
        </p:nvGrpSpPr>
        <p:grpSpPr>
          <a:xfrm>
            <a:off x="6315075" y="1693545"/>
            <a:ext cx="2765425" cy="2076450"/>
            <a:chOff x="463" y="5733"/>
            <a:chExt cx="8450" cy="5031"/>
          </a:xfrm>
        </p:grpSpPr>
        <p:grpSp>
          <p:nvGrpSpPr>
            <p:cNvPr id="6" name="组合 5"/>
            <p:cNvGrpSpPr/>
            <p:nvPr/>
          </p:nvGrpSpPr>
          <p:grpSpPr>
            <a:xfrm>
              <a:off x="463" y="5733"/>
              <a:ext cx="8450" cy="5031"/>
              <a:chOff x="483039" y="1090612"/>
              <a:chExt cx="5934075" cy="3762375"/>
            </a:xfrm>
          </p:grpSpPr>
          <p:pic>
            <p:nvPicPr>
              <p:cNvPr id="7" name="图片 6"/>
              <p:cNvPicPr>
                <a:picLocks noChangeAspect="1"/>
              </p:cNvPicPr>
              <p:nvPr/>
            </p:nvPicPr>
            <p:blipFill>
              <a:blip r:embed="rId1"/>
              <a:stretch>
                <a:fillRect/>
              </a:stretch>
            </p:blipFill>
            <p:spPr>
              <a:xfrm>
                <a:off x="483039" y="1090612"/>
                <a:ext cx="5934075" cy="3762375"/>
              </a:xfrm>
              <a:prstGeom prst="rect">
                <a:avLst/>
              </a:prstGeom>
            </p:spPr>
          </p:pic>
          <p:sp>
            <p:nvSpPr>
              <p:cNvPr id="15" name="矩形 14"/>
              <p:cNvSpPr/>
              <p:nvPr/>
            </p:nvSpPr>
            <p:spPr>
              <a:xfrm>
                <a:off x="2227392" y="1326941"/>
                <a:ext cx="2391814" cy="3022916"/>
              </a:xfrm>
              <a:prstGeom prst="rect">
                <a:avLst/>
              </a:prstGeom>
              <a:solidFill>
                <a:srgbClr val="0000FF">
                  <a:alpha val="13000"/>
                </a:srgb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500"/>
              </a:p>
            </p:txBody>
          </p:sp>
        </p:grpSp>
        <p:sp>
          <p:nvSpPr>
            <p:cNvPr id="16" name="矩形 15"/>
            <p:cNvSpPr/>
            <p:nvPr/>
          </p:nvSpPr>
          <p:spPr>
            <a:xfrm>
              <a:off x="1442" y="6049"/>
              <a:ext cx="4884" cy="4042"/>
            </a:xfrm>
            <a:prstGeom prst="rect">
              <a:avLst/>
            </a:prstGeom>
            <a:solidFill>
              <a:srgbClr val="0000FF">
                <a:alpha val="13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endParaRPr lang="en-US" altLang="zh-CN" sz="500" b="1">
                <a:solidFill>
                  <a:schemeClr val="accent1"/>
                </a:solidFill>
                <a:effectLst>
                  <a:outerShdw blurRad="38100" dist="38100" dir="2700000" algn="tl">
                    <a:srgbClr val="000000">
                      <a:alpha val="43137"/>
                    </a:srgbClr>
                  </a:outerShdw>
                </a:effectLst>
              </a:endParaRPr>
            </a:p>
          </p:txBody>
        </p:sp>
        <p:sp>
          <p:nvSpPr>
            <p:cNvPr id="17" name="文本框 16"/>
            <p:cNvSpPr txBox="1"/>
            <p:nvPr/>
          </p:nvSpPr>
          <p:spPr>
            <a:xfrm>
              <a:off x="1649" y="6244"/>
              <a:ext cx="1773" cy="966"/>
            </a:xfrm>
            <a:prstGeom prst="rect">
              <a:avLst/>
            </a:prstGeom>
            <a:noFill/>
          </p:spPr>
          <p:txBody>
            <a:bodyPr wrap="square" rtlCol="0">
              <a:spAutoFit/>
              <a:scene3d>
                <a:camera prst="orthographicFront"/>
                <a:lightRig rig="threePt" dir="t"/>
              </a:scene3d>
            </a:bodyPr>
            <a:p>
              <a:r>
                <a:rPr lang="en-US" altLang="zh-CN" sz="1000" b="1">
                  <a:solidFill>
                    <a:schemeClr val="accent1"/>
                  </a:solidFill>
                  <a:effectLst>
                    <a:outerShdw blurRad="38100" dist="25400" dir="5400000" algn="ctr" rotWithShape="0">
                      <a:srgbClr val="6E747A">
                        <a:alpha val="43000"/>
                      </a:srgbClr>
                    </a:outerShdw>
                  </a:effectLst>
                </a:rPr>
                <a:t>CrIS Gap</a:t>
              </a:r>
              <a:endParaRPr lang="en-US" altLang="zh-CN" sz="1000" b="1">
                <a:solidFill>
                  <a:schemeClr val="accent1"/>
                </a:solidFill>
                <a:effectLst>
                  <a:outerShdw blurRad="38100" dist="25400" dir="5400000" algn="ctr" rotWithShape="0">
                    <a:srgbClr val="6E747A">
                      <a:alpha val="43000"/>
                    </a:srgbClr>
                  </a:outerShdw>
                </a:effectLst>
              </a:endParaRPr>
            </a:p>
          </p:txBody>
        </p:sp>
        <p:sp>
          <p:nvSpPr>
            <p:cNvPr id="18" name="文本框 17"/>
            <p:cNvSpPr txBox="1"/>
            <p:nvPr/>
          </p:nvSpPr>
          <p:spPr>
            <a:xfrm>
              <a:off x="5133" y="6244"/>
              <a:ext cx="2026" cy="966"/>
            </a:xfrm>
            <a:prstGeom prst="rect">
              <a:avLst/>
            </a:prstGeom>
            <a:noFill/>
          </p:spPr>
          <p:txBody>
            <a:bodyPr wrap="square" rtlCol="0">
              <a:spAutoFit/>
              <a:scene3d>
                <a:camera prst="orthographicFront"/>
                <a:lightRig rig="threePt" dir="t"/>
              </a:scene3d>
            </a:bodyPr>
            <a:p>
              <a:r>
                <a:rPr lang="en-US" altLang="zh-CN" sz="1000" b="1">
                  <a:solidFill>
                    <a:srgbClr val="00B050"/>
                  </a:solidFill>
                  <a:effectLst>
                    <a:outerShdw blurRad="38100" dist="25400" dir="5400000" algn="ctr" rotWithShape="0">
                      <a:srgbClr val="6E747A">
                        <a:alpha val="43000"/>
                      </a:srgbClr>
                    </a:outerShdw>
                  </a:effectLst>
                </a:rPr>
                <a:t>HIRAS Gap</a:t>
              </a:r>
              <a:endParaRPr lang="en-US" altLang="zh-CN" sz="1000" b="1">
                <a:solidFill>
                  <a:srgbClr val="00B050"/>
                </a:solidFill>
                <a:effectLst>
                  <a:outerShdw blurRad="38100" dist="25400" dir="5400000" algn="ctr" rotWithShape="0">
                    <a:srgbClr val="6E747A">
                      <a:alpha val="43000"/>
                    </a:srgbClr>
                  </a:outerShdw>
                </a:effectLst>
              </a:endParaRPr>
            </a:p>
          </p:txBody>
        </p:sp>
      </p:grpSp>
      <p:sp>
        <p:nvSpPr>
          <p:cNvPr id="8" name="标题 4"/>
          <p:cNvSpPr>
            <a:spLocks noGrp="1"/>
          </p:cNvSpPr>
          <p:nvPr>
            <p:custDataLst>
              <p:tags r:id="rId2"/>
            </p:custDataLst>
          </p:nvPr>
        </p:nvSpPr>
        <p:spPr>
          <a:xfrm>
            <a:off x="45720" y="372745"/>
            <a:ext cx="8830310" cy="1320800"/>
          </a:xfrm>
          <a:prstGeom prst="rect">
            <a:avLst/>
          </a:prstGeom>
        </p:spPr>
        <p:txBody>
          <a:bodyPr vert="horz" lIns="91440" tIns="45720" rIns="91440" bIns="45720" rtlCol="0" anchor="b">
            <a:normAutofit/>
          </a:bodyPr>
          <a:lst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a:lstStyle>
          <a:p>
            <a:pPr>
              <a:lnSpc>
                <a:spcPct val="110000"/>
              </a:lnSpc>
            </a:pPr>
            <a:r>
              <a:rPr lang="en-US" altLang="zh-CN" smtClean="0">
                <a:sym typeface="+mn-lt"/>
              </a:rPr>
              <a:t>SNO Intercalibration </a:t>
            </a:r>
            <a:r>
              <a:rPr lang="en-US" altLang="zh-CN" smtClean="0">
                <a:solidFill>
                  <a:schemeClr val="accent1"/>
                </a:solidFill>
                <a:effectLst>
                  <a:outerShdw blurRad="38100" dist="25400" dir="5400000" algn="ctr" rotWithShape="0">
                    <a:srgbClr val="6E747A">
                      <a:alpha val="43000"/>
                    </a:srgbClr>
                  </a:outerShdw>
                </a:effectLst>
                <a:sym typeface="+mn-lt"/>
              </a:rPr>
              <a:t>Regression</a:t>
            </a:r>
            <a:r>
              <a:rPr lang="en-US" altLang="zh-CN" smtClean="0">
                <a:sym typeface="+mn-lt"/>
              </a:rPr>
              <a:t> based on CrIS and HIRAS for MERSI Band 8.55μm</a:t>
            </a:r>
            <a:endParaRPr lang="en-US" altLang="zh-CN" smtClean="0">
              <a:sym typeface="+mn-lt"/>
            </a:endParaRPr>
          </a:p>
        </p:txBody>
      </p:sp>
      <p:sp>
        <p:nvSpPr>
          <p:cNvPr id="3" name="内容占位符 2"/>
          <p:cNvSpPr/>
          <p:nvPr>
            <p:ph idx="1"/>
          </p:nvPr>
        </p:nvSpPr>
        <p:spPr/>
        <p:txBody>
          <a:bodyPr/>
          <a:p>
            <a:endParaRPr lang="zh-CN" altLang="en-US"/>
          </a:p>
        </p:txBody>
      </p:sp>
      <p:pic>
        <p:nvPicPr>
          <p:cNvPr id="12" name="图片 11" descr="regress_tbb_scatter_4_channal_all_MERSI-HIRAS_20180601_0955_8_grannul"/>
          <p:cNvPicPr>
            <a:picLocks noChangeAspect="1"/>
          </p:cNvPicPr>
          <p:nvPr/>
        </p:nvPicPr>
        <p:blipFill>
          <a:blip r:embed="rId3"/>
          <a:srcRect l="49040" t="52979" r="7766" b="3676"/>
          <a:stretch>
            <a:fillRect/>
          </a:stretch>
        </p:blipFill>
        <p:spPr>
          <a:xfrm>
            <a:off x="156845" y="4391025"/>
            <a:ext cx="2901315" cy="2330450"/>
          </a:xfrm>
          <a:prstGeom prst="rect">
            <a:avLst/>
          </a:prstGeom>
        </p:spPr>
      </p:pic>
      <p:pic>
        <p:nvPicPr>
          <p:cNvPr id="13" name="图片 12" descr="regress_tbb_scatter_4_channal_all_20180601_0955_8_grannul"/>
          <p:cNvPicPr>
            <a:picLocks noChangeAspect="1"/>
          </p:cNvPicPr>
          <p:nvPr/>
        </p:nvPicPr>
        <p:blipFill>
          <a:blip r:embed="rId4"/>
          <a:srcRect l="49266" t="52053" r="7985" b="4154"/>
          <a:stretch>
            <a:fillRect/>
          </a:stretch>
        </p:blipFill>
        <p:spPr>
          <a:xfrm>
            <a:off x="186690" y="1941830"/>
            <a:ext cx="2871470" cy="2354580"/>
          </a:xfrm>
          <a:prstGeom prst="rect">
            <a:avLst/>
          </a:prstGeom>
        </p:spPr>
      </p:pic>
      <p:pic>
        <p:nvPicPr>
          <p:cNvPr id="19" name="图片 18" descr="After gap filling_Hiras"/>
          <p:cNvPicPr>
            <a:picLocks noChangeAspect="1"/>
          </p:cNvPicPr>
          <p:nvPr/>
        </p:nvPicPr>
        <p:blipFill>
          <a:blip r:embed="rId5"/>
          <a:srcRect l="65530" t="2943" r="7973" b="-887"/>
          <a:stretch>
            <a:fillRect/>
          </a:stretch>
        </p:blipFill>
        <p:spPr>
          <a:xfrm>
            <a:off x="3107055" y="4525010"/>
            <a:ext cx="2707005" cy="2094865"/>
          </a:xfrm>
          <a:prstGeom prst="rect">
            <a:avLst/>
          </a:prstGeom>
        </p:spPr>
      </p:pic>
      <p:sp>
        <p:nvSpPr>
          <p:cNvPr id="20" name="文本框 19"/>
          <p:cNvSpPr txBox="1"/>
          <p:nvPr/>
        </p:nvSpPr>
        <p:spPr>
          <a:xfrm>
            <a:off x="7094220" y="1494155"/>
            <a:ext cx="1207770" cy="275590"/>
          </a:xfrm>
          <a:prstGeom prst="rect">
            <a:avLst/>
          </a:prstGeom>
          <a:noFill/>
        </p:spPr>
        <p:txBody>
          <a:bodyPr wrap="square" rtlCol="0">
            <a:spAutoFit/>
          </a:bodyPr>
          <a:p>
            <a:r>
              <a:rPr lang="en-US" altLang="zh-CN" sz="1200" b="1">
                <a:solidFill>
                  <a:srgbClr val="0070C0"/>
                </a:solidFill>
                <a:latin typeface="+mj-lt"/>
                <a:cs typeface="+mj-lt"/>
              </a:rPr>
              <a:t>MERSI SRF</a:t>
            </a:r>
            <a:endParaRPr lang="en-US" altLang="zh-CN" sz="1200" b="1">
              <a:solidFill>
                <a:srgbClr val="0070C0"/>
              </a:solidFill>
              <a:latin typeface="+mj-lt"/>
              <a:cs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8" name="TextBox 11"/>
          <p:cNvSpPr txBox="1">
            <a:spLocks noChangeArrowheads="1"/>
          </p:cNvSpPr>
          <p:nvPr/>
        </p:nvSpPr>
        <p:spPr bwMode="auto">
          <a:xfrm>
            <a:off x="495459" y="126365"/>
            <a:ext cx="208724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800" b="1">
                <a:solidFill>
                  <a:srgbClr val="FF0000"/>
                </a:solidFill>
                <a:latin typeface="Verdana" panose="020B0604030504040204" pitchFamily="34" charset="0"/>
              </a:rPr>
              <a:t>Summary</a:t>
            </a:r>
            <a:endParaRPr lang="en-US" altLang="zh-CN" sz="2800" b="1">
              <a:solidFill>
                <a:srgbClr val="FF0000"/>
              </a:solidFill>
              <a:latin typeface="Verdana" panose="020B0604030504040204" pitchFamily="34" charset="0"/>
            </a:endParaRPr>
          </a:p>
        </p:txBody>
      </p:sp>
      <p:sp>
        <p:nvSpPr>
          <p:cNvPr id="9" name="内容占位符 8"/>
          <p:cNvSpPr/>
          <p:nvPr>
            <p:ph idx="1"/>
          </p:nvPr>
        </p:nvSpPr>
        <p:spPr>
          <a:xfrm>
            <a:off x="443230" y="1438910"/>
            <a:ext cx="8101330" cy="4279900"/>
          </a:xfrm>
        </p:spPr>
        <p:txBody>
          <a:bodyPr/>
          <a:p>
            <a:r>
              <a:rPr lang="en-US" altLang="zh-CN" sz="1800">
                <a:sym typeface="+mn-ea"/>
              </a:rPr>
              <a:t>Testing results of CrIS Spectral filling method on FY-3D MERSI 8.55μm band show the new spectra after gap filling is reliable, and can be used as   reference for inter-calibration for this broadband channel. </a:t>
            </a:r>
            <a:endParaRPr lang="en-US" altLang="zh-CN" sz="1800">
              <a:sym typeface="+mn-ea"/>
            </a:endParaRPr>
          </a:p>
          <a:p>
            <a:endParaRPr lang="en-US" altLang="en-US" sz="1800" dirty="0">
              <a:latin typeface="Times New Roman" panose="02020603050405020304" pitchFamily="18" charset="0"/>
              <a:cs typeface="Times New Roman" panose="02020603050405020304" pitchFamily="18" charset="0"/>
              <a:sym typeface="+mn-ea"/>
            </a:endParaRPr>
          </a:p>
          <a:p>
            <a:r>
              <a:rPr lang="en-US" altLang="zh-CN" sz="1800">
                <a:sym typeface="+mn-ea"/>
              </a:rPr>
              <a:t> MERSI 8.55μm band is found a litter nonlinear response feature, which maybe has a little influence on double difference comparison.</a:t>
            </a:r>
            <a:endParaRPr lang="en-US" altLang="en-US" sz="1800" dirty="0">
              <a:latin typeface="Times New Roman" panose="02020603050405020304" pitchFamily="18" charset="0"/>
              <a:cs typeface="Times New Roman" panose="02020603050405020304" pitchFamily="18" charset="0"/>
              <a:sym typeface="+mn-ea"/>
            </a:endParaRPr>
          </a:p>
          <a:p>
            <a:endParaRPr lang="en-US" altLang="en-US" sz="1800" dirty="0">
              <a:latin typeface="Times New Roman" panose="02020603050405020304" pitchFamily="18" charset="0"/>
              <a:cs typeface="Times New Roman" panose="02020603050405020304" pitchFamily="18" charset="0"/>
            </a:endParaRPr>
          </a:p>
          <a:p>
            <a:endParaRPr lang="en-US" altLang="en-US" sz="1800" dirty="0">
              <a:latin typeface="Times New Roman" panose="02020603050405020304" pitchFamily="18" charset="0"/>
              <a:cs typeface="Times New Roman" panose="02020603050405020304" pitchFamily="18" charset="0"/>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en-US" altLang="zh-CN" sz="5400" i="1">
                <a:ln w="22225">
                  <a:solidFill>
                    <a:schemeClr val="accent2"/>
                  </a:solidFill>
                  <a:prstDash val="solid"/>
                </a:ln>
                <a:solidFill>
                  <a:schemeClr val="accent2">
                    <a:lumMod val="40000"/>
                    <a:lumOff val="60000"/>
                  </a:schemeClr>
                </a:solidFill>
                <a:effectLst/>
              </a:rPr>
              <a:t>Thank for your attention</a:t>
            </a:r>
            <a:endParaRPr lang="en-US" altLang="zh-CN" sz="5400" i="1">
              <a:ln w="22225">
                <a:solidFill>
                  <a:schemeClr val="accent2"/>
                </a:solidFill>
                <a:prstDash val="solid"/>
              </a:ln>
              <a:solidFill>
                <a:schemeClr val="accent2">
                  <a:lumMod val="40000"/>
                  <a:lumOff val="60000"/>
                </a:schemeClr>
              </a:solidFill>
              <a:effectLst/>
            </a:endParaRPr>
          </a:p>
        </p:txBody>
      </p:sp>
      <p:sp>
        <p:nvSpPr>
          <p:cNvPr id="4" name="页脚占位符 3"/>
          <p:cNvSpPr>
            <a:spLocks noGrp="1"/>
          </p:cNvSpPr>
          <p:nvPr>
            <p:ph type="ftr" sz="quarter" idx="11"/>
          </p:nvPr>
        </p:nvSpPr>
        <p:spPr/>
        <p:txBody>
          <a:bodyPr/>
          <a:p>
            <a:r>
              <a:rPr lang="en-US" altLang="zh-CN" smtClean="0"/>
              <a:t>www.wps.cn </a:t>
            </a:r>
            <a:r>
              <a:rPr lang="zh-CN" altLang="en-US" smtClean="0"/>
              <a:t>「 让</a:t>
            </a:r>
            <a:r>
              <a:rPr lang="en-US" altLang="zh-CN" smtClean="0"/>
              <a:t>PPT</a:t>
            </a:r>
            <a:r>
              <a:rPr lang="zh-CN" altLang="en-US" smtClean="0"/>
              <a:t>设计简单起来！」</a:t>
            </a:r>
            <a:endParaRPr lang="zh-CN" altLang="en-US" dirty="0"/>
          </a:p>
        </p:txBody>
      </p:sp>
      <p:sp>
        <p:nvSpPr>
          <p:cNvPr id="5" name="灯片编号占位符 4"/>
          <p:cNvSpPr>
            <a:spLocks noGrp="1"/>
          </p:cNvSpPr>
          <p:nvPr>
            <p:ph type="sldNum" sz="quarter" idx="12"/>
          </p:nvPr>
        </p:nvSpPr>
        <p:spPr/>
        <p:txBody>
          <a:bodyPr/>
          <a:p>
            <a:fld id="{5DD3DB80-B894-403A-B48E-6FDC1A72010E}" type="slidenum">
              <a:rPr lang="zh-CN" altLang="en-US" smtClean="0"/>
            </a:fld>
            <a:endParaRPr lang="zh-CN" alt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235109" y="69426"/>
            <a:ext cx="8101013" cy="974195"/>
          </a:xfrm>
        </p:spPr>
        <p:txBody>
          <a:bodyPr/>
          <a:p>
            <a:r>
              <a:rPr lang="en-US" altLang="zh-CN" sz="3200" smtClean="0">
                <a:solidFill>
                  <a:srgbClr val="FF0000"/>
                </a:solidFill>
              </a:rPr>
              <a:t>Outline</a:t>
            </a:r>
            <a:endParaRPr lang="en-US" altLang="zh-CN" sz="3200" smtClean="0">
              <a:solidFill>
                <a:srgbClr val="FF0000"/>
              </a:solidFill>
            </a:endParaRPr>
          </a:p>
        </p:txBody>
      </p:sp>
      <p:sp>
        <p:nvSpPr>
          <p:cNvPr id="4" name="内容占位符 3"/>
          <p:cNvSpPr>
            <a:spLocks noGrp="1"/>
          </p:cNvSpPr>
          <p:nvPr>
            <p:ph idx="1"/>
            <p:custDataLst>
              <p:tags r:id="rId2"/>
            </p:custDataLst>
          </p:nvPr>
        </p:nvSpPr>
        <p:spPr>
          <a:xfrm>
            <a:off x="287655" y="1510030"/>
            <a:ext cx="8101330" cy="4214495"/>
          </a:xfrm>
        </p:spPr>
        <p:txBody>
          <a:bodyPr/>
          <a:p>
            <a:pPr>
              <a:lnSpc>
                <a:spcPct val="140000"/>
              </a:lnSpc>
            </a:pPr>
            <a:r>
              <a:rPr lang="en-US" altLang="zh-CN" sz="2400" smtClean="0">
                <a:latin typeface="Times New Roman" panose="02020603050405020304" pitchFamily="18" charset="0"/>
                <a:cs typeface="Times New Roman" panose="02020603050405020304" pitchFamily="18" charset="0"/>
                <a:sym typeface="+mn-ea"/>
              </a:rPr>
              <a:t>Spectral Coverage Comparsion</a:t>
            </a:r>
            <a:endParaRPr lang="en-US" altLang="zh-CN" sz="2400" smtClean="0">
              <a:latin typeface="Times New Roman" panose="02020603050405020304" pitchFamily="18" charset="0"/>
              <a:cs typeface="Times New Roman" panose="02020603050405020304" pitchFamily="18" charset="0"/>
            </a:endParaRPr>
          </a:p>
          <a:p>
            <a:pPr>
              <a:lnSpc>
                <a:spcPct val="140000"/>
              </a:lnSpc>
            </a:pPr>
            <a:r>
              <a:rPr lang="en-US" altLang="zh-CN" sz="2400" smtClean="0">
                <a:latin typeface="Times New Roman" panose="02020603050405020304" pitchFamily="18" charset="0"/>
                <a:cs typeface="Times New Roman" panose="02020603050405020304" pitchFamily="18" charset="0"/>
                <a:sym typeface="+mn-ea"/>
              </a:rPr>
              <a:t>Application </a:t>
            </a:r>
            <a:r>
              <a:rPr lang="en-US" altLang="zh-CN" sz="2400" smtClean="0">
                <a:latin typeface="Times New Roman" panose="02020603050405020304" pitchFamily="18" charset="0"/>
                <a:cs typeface="Times New Roman" panose="02020603050405020304" pitchFamily="18" charset="0"/>
              </a:rPr>
              <a:t>testing based on SNO intercalibration</a:t>
            </a:r>
            <a:r>
              <a:rPr lang="en-US" altLang="zh-CN" sz="2400" smtClean="0">
                <a:latin typeface="Times New Roman" panose="02020603050405020304" pitchFamily="18" charset="0"/>
                <a:cs typeface="Times New Roman" panose="02020603050405020304" pitchFamily="18" charset="0"/>
                <a:sym typeface="+mn-ea"/>
              </a:rPr>
              <a:t> </a:t>
            </a:r>
            <a:endParaRPr lang="en-US" altLang="zh-CN" sz="2400" smtClean="0">
              <a:latin typeface="Times New Roman" panose="02020603050405020304" pitchFamily="18" charset="0"/>
              <a:cs typeface="Times New Roman" panose="02020603050405020304" pitchFamily="18" charset="0"/>
            </a:endParaRPr>
          </a:p>
          <a:p>
            <a:pPr lvl="1">
              <a:lnSpc>
                <a:spcPct val="130000"/>
              </a:lnSpc>
            </a:pPr>
            <a:r>
              <a:rPr lang="en-US" altLang="zh-CN" sz="216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MERSI-CrIS</a:t>
            </a:r>
            <a:endParaRPr lang="en-US" altLang="zh-CN" sz="216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1">
              <a:lnSpc>
                <a:spcPct val="130000"/>
              </a:lnSpc>
            </a:pPr>
            <a:r>
              <a:rPr lang="en-US" altLang="zh-CN" sz="2160" smtClean="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MERSI-HIRAS</a:t>
            </a:r>
            <a:endParaRPr lang="en-US" altLang="zh-CN" sz="2160" smtClean="0">
              <a:latin typeface="Times New Roman" panose="02020603050405020304" pitchFamily="18" charset="0"/>
              <a:cs typeface="Times New Roman" panose="02020603050405020304" pitchFamily="18" charset="0"/>
            </a:endParaRPr>
          </a:p>
          <a:p>
            <a:pPr lvl="0">
              <a:lnSpc>
                <a:spcPct val="140000"/>
              </a:lnSpc>
            </a:pPr>
            <a:r>
              <a:rPr lang="en-US" altLang="zh-CN" sz="2400" smtClean="0">
                <a:latin typeface="Times New Roman" panose="02020603050405020304" pitchFamily="18" charset="0"/>
                <a:cs typeface="Times New Roman" panose="02020603050405020304" pitchFamily="18" charset="0"/>
              </a:rPr>
              <a:t>Summary</a:t>
            </a:r>
            <a:endParaRPr lang="en-US" altLang="zh-CN" sz="2400" smtClean="0">
              <a:latin typeface="Times New Roman" panose="02020603050405020304" pitchFamily="18" charset="0"/>
              <a:cs typeface="Times New Roman" panose="02020603050405020304" pitchFamily="18" charset="0"/>
            </a:endParaRPr>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0650" y="54610"/>
            <a:ext cx="7346950" cy="686435"/>
          </a:xfrm>
        </p:spPr>
        <p:txBody>
          <a:bodyPr>
            <a:noAutofit/>
          </a:bodyPr>
          <a:lstStyle/>
          <a:p>
            <a:r>
              <a:rPr lang="en-US" altLang="zh-CN" sz="2800" b="1">
                <a:solidFill>
                  <a:srgbClr val="FF0000"/>
                </a:solidFill>
                <a:latin typeface="Verdana" panose="020B0604030504040204" pitchFamily="34" charset="0"/>
                <a:ea typeface="宋体" panose="02010600030101010101" pitchFamily="2" charset="-122"/>
                <a:cs typeface="+mn-cs"/>
              </a:rPr>
              <a:t>Instrument—</a:t>
            </a:r>
            <a:r>
              <a:rPr lang="en-US" altLang="zh-CN" sz="2800" b="1">
                <a:solidFill>
                  <a:srgbClr val="FF0000"/>
                </a:solidFill>
                <a:latin typeface="Verdana" panose="020B0604030504040204" pitchFamily="34" charset="0"/>
                <a:ea typeface="宋体" panose="02010600030101010101" pitchFamily="2" charset="-122"/>
                <a:cs typeface="+mn-cs"/>
                <a:sym typeface="Wingdings" panose="05000000000000000000" pitchFamily="2" charset="2"/>
              </a:rPr>
              <a:t>MERSI-II</a:t>
            </a:r>
            <a:r>
              <a:rPr lang="en-US" altLang="zh-CN" sz="2800" b="1" dirty="0" smtClean="0">
                <a:solidFill>
                  <a:srgbClr val="FF0000"/>
                </a:solidFill>
                <a:sym typeface="Wingdings" panose="05000000000000000000" pitchFamily="2" charset="2"/>
              </a:rPr>
              <a:t> </a:t>
            </a:r>
            <a:r>
              <a:rPr lang="zh-CN" altLang="en-US" sz="2800" b="1" dirty="0" smtClean="0">
                <a:solidFill>
                  <a:srgbClr val="FF0000"/>
                </a:solidFill>
              </a:rPr>
              <a:t> </a:t>
            </a:r>
            <a:endParaRPr lang="zh-CN" altLang="en-US" sz="2800" b="1" dirty="0" smtClean="0">
              <a:solidFill>
                <a:srgbClr val="FF0000"/>
              </a:solidFill>
            </a:endParaRPr>
          </a:p>
        </p:txBody>
      </p:sp>
      <p:sp>
        <p:nvSpPr>
          <p:cNvPr id="3" name="内容占位符 2"/>
          <p:cNvSpPr>
            <a:spLocks noGrp="1"/>
          </p:cNvSpPr>
          <p:nvPr>
            <p:ph idx="1"/>
          </p:nvPr>
        </p:nvSpPr>
        <p:spPr>
          <a:xfrm>
            <a:off x="120650" y="951230"/>
            <a:ext cx="4814570" cy="4728210"/>
          </a:xfrm>
        </p:spPr>
        <p:txBody>
          <a:bodyPr>
            <a:noAutofit/>
          </a:bodyPr>
          <a:lstStyle/>
          <a:p>
            <a:pPr>
              <a:lnSpc>
                <a:spcPct val="100000"/>
              </a:lnSpc>
              <a:spcBef>
                <a:spcPts val="600"/>
              </a:spcBef>
              <a:buNone/>
            </a:pPr>
            <a:r>
              <a:rPr lang="en-US" altLang="zh-CN" sz="2000" b="1" dirty="0" smtClean="0">
                <a:solidFill>
                  <a:srgbClr val="C00000"/>
                </a:solidFill>
              </a:rPr>
              <a:t>MERSI-II Improvements:</a:t>
            </a:r>
            <a:endParaRPr lang="en-US" altLang="zh-CN" sz="2000" b="1" dirty="0" smtClean="0">
              <a:solidFill>
                <a:srgbClr val="C00000"/>
              </a:solidFill>
            </a:endParaRPr>
          </a:p>
          <a:p>
            <a:pPr>
              <a:lnSpc>
                <a:spcPct val="100000"/>
              </a:lnSpc>
              <a:spcBef>
                <a:spcPts val="600"/>
              </a:spcBef>
            </a:pPr>
            <a:r>
              <a:rPr lang="en-US" altLang="zh-CN" sz="1800" dirty="0"/>
              <a:t>Cover all bands in </a:t>
            </a:r>
            <a:r>
              <a:rPr lang="en-US" altLang="zh-CN" sz="1800" dirty="0" smtClean="0"/>
              <a:t> FY-3A/B/C MERSI and VIRR</a:t>
            </a:r>
            <a:endParaRPr lang="en-US" altLang="zh-CN" sz="1800" dirty="0"/>
          </a:p>
          <a:p>
            <a:pPr>
              <a:lnSpc>
                <a:spcPct val="100000"/>
              </a:lnSpc>
              <a:spcBef>
                <a:spcPts val="600"/>
              </a:spcBef>
            </a:pPr>
            <a:r>
              <a:rPr lang="en-US" altLang="zh-CN" sz="1800" dirty="0" smtClean="0"/>
              <a:t>Five more IR bands</a:t>
            </a:r>
            <a:endParaRPr lang="en-US" altLang="zh-CN" sz="1800" dirty="0" smtClean="0"/>
          </a:p>
          <a:p>
            <a:pPr>
              <a:lnSpc>
                <a:spcPct val="100000"/>
              </a:lnSpc>
              <a:spcBef>
                <a:spcPts val="600"/>
              </a:spcBef>
            </a:pPr>
            <a:r>
              <a:rPr lang="en-US" altLang="zh-CN" sz="1800" dirty="0" smtClean="0"/>
              <a:t>Cirrus cloud band 1.38</a:t>
            </a:r>
            <a:r>
              <a:rPr lang="el-GR" altLang="zh-CN" sz="1800" dirty="0" smtClean="0"/>
              <a:t>μ</a:t>
            </a:r>
            <a:r>
              <a:rPr lang="en-US" altLang="zh-CN" sz="1800" dirty="0" smtClean="0"/>
              <a:t>m</a:t>
            </a:r>
            <a:endParaRPr lang="en-US" altLang="zh-CN" sz="1800" dirty="0" smtClean="0"/>
          </a:p>
          <a:p>
            <a:pPr>
              <a:lnSpc>
                <a:spcPct val="100000"/>
              </a:lnSpc>
              <a:spcBef>
                <a:spcPts val="600"/>
              </a:spcBef>
            </a:pPr>
            <a:r>
              <a:rPr lang="en-US" altLang="zh-CN" sz="1800" dirty="0" smtClean="0"/>
              <a:t>Water vapor bands In NIR and 7.2</a:t>
            </a:r>
            <a:r>
              <a:rPr lang="el-GR" altLang="zh-CN" sz="1800" dirty="0"/>
              <a:t>μ</a:t>
            </a:r>
            <a:r>
              <a:rPr lang="en-US" altLang="zh-CN" sz="1800" dirty="0" smtClean="0"/>
              <a:t>m</a:t>
            </a:r>
            <a:endParaRPr lang="en-US" altLang="zh-CN" sz="1800" dirty="0" smtClean="0"/>
          </a:p>
          <a:p>
            <a:pPr>
              <a:lnSpc>
                <a:spcPct val="100000"/>
              </a:lnSpc>
              <a:spcBef>
                <a:spcPts val="600"/>
              </a:spcBef>
            </a:pPr>
            <a:r>
              <a:rPr lang="en-US" altLang="zh-CN" sz="1800" dirty="0" smtClean="0"/>
              <a:t> Two IR split windows with 250m spatial resolution</a:t>
            </a:r>
            <a:endParaRPr lang="en-US" altLang="zh-CN" sz="1800" dirty="0" smtClean="0"/>
          </a:p>
          <a:p>
            <a:pPr>
              <a:lnSpc>
                <a:spcPct val="100000"/>
              </a:lnSpc>
              <a:spcBef>
                <a:spcPts val="600"/>
              </a:spcBef>
            </a:pPr>
            <a:r>
              <a:rPr lang="en-US" altLang="zh-CN" sz="1800" dirty="0" smtClean="0"/>
              <a:t>Higher accuracy from onboard calibration</a:t>
            </a:r>
            <a:endParaRPr lang="en-US" altLang="zh-CN" sz="1800" dirty="0" smtClean="0"/>
          </a:p>
          <a:p>
            <a:pPr>
              <a:lnSpc>
                <a:spcPct val="100000"/>
              </a:lnSpc>
              <a:spcBef>
                <a:spcPts val="600"/>
              </a:spcBef>
            </a:pPr>
            <a:r>
              <a:rPr lang="en-US" altLang="zh-CN" sz="1800" dirty="0" smtClean="0"/>
              <a:t>Lunar Calibration capability</a:t>
            </a:r>
            <a:endParaRPr lang="en-US" altLang="zh-CN" sz="1800" dirty="0" smtClean="0"/>
          </a:p>
        </p:txBody>
      </p:sp>
      <p:graphicFrame>
        <p:nvGraphicFramePr>
          <p:cNvPr id="4" name="表格占位符 4"/>
          <p:cNvGraphicFramePr/>
          <p:nvPr/>
        </p:nvGraphicFramePr>
        <p:xfrm>
          <a:off x="5388276" y="352327"/>
          <a:ext cx="3967637" cy="6076189"/>
        </p:xfrm>
        <a:graphic>
          <a:graphicData uri="http://schemas.openxmlformats.org/drawingml/2006/table">
            <a:tbl>
              <a:tblPr/>
              <a:tblGrid>
                <a:gridCol w="676292"/>
                <a:gridCol w="1143063"/>
                <a:gridCol w="1143063"/>
              </a:tblGrid>
              <a:tr h="528829">
                <a:tc>
                  <a:txBody>
                    <a:bodyPr/>
                    <a:lstStyle/>
                    <a:p>
                      <a:pPr algn="l">
                        <a:spcAft>
                          <a:spcPts val="0"/>
                        </a:spcAft>
                      </a:pPr>
                      <a:r>
                        <a:rPr lang="en-US" sz="1400" b="1" kern="0" dirty="0">
                          <a:latin typeface="Arial" panose="020B0604020202020204"/>
                          <a:ea typeface="宋体" panose="02010600030101010101" pitchFamily="2" charset="-122"/>
                        </a:rPr>
                        <a:t>Band</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1400" b="1" kern="0" dirty="0" smtClean="0">
                          <a:latin typeface="Arial" panose="020B0604020202020204"/>
                          <a:ea typeface="宋体" panose="02010600030101010101" pitchFamily="2" charset="-122"/>
                        </a:rPr>
                        <a:t>FY-3D</a:t>
                      </a:r>
                      <a:endParaRPr lang="zh-CN" sz="1600" kern="100" dirty="0">
                        <a:latin typeface="Times New Roman" panose="02020603050405020304"/>
                        <a:ea typeface="宋体" panose="02010600030101010101" pitchFamily="2" charset="-122"/>
                      </a:endParaRPr>
                    </a:p>
                    <a:p>
                      <a:pPr algn="ctr">
                        <a:spcAft>
                          <a:spcPts val="0"/>
                        </a:spcAft>
                      </a:pPr>
                      <a:r>
                        <a:rPr lang="en-US" sz="1400" b="1" kern="0" dirty="0" smtClean="0">
                          <a:latin typeface="Arial" panose="020B0604020202020204"/>
                          <a:ea typeface="宋体" panose="02010600030101010101" pitchFamily="2" charset="-122"/>
                        </a:rPr>
                        <a:t>MERSI-II</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spcAft>
                          <a:spcPts val="0"/>
                        </a:spcAft>
                      </a:pPr>
                      <a:r>
                        <a:rPr lang="en-US" sz="1400" b="1" kern="0" dirty="0" smtClean="0">
                          <a:latin typeface="Arial" panose="020B0604020202020204"/>
                          <a:ea typeface="宋体" panose="02010600030101010101" pitchFamily="2" charset="-122"/>
                        </a:rPr>
                        <a:t>FY-3A/B/C </a:t>
                      </a:r>
                      <a:endParaRPr lang="zh-CN" sz="1600" kern="100" dirty="0">
                        <a:latin typeface="Times New Roman" panose="02020603050405020304"/>
                        <a:ea typeface="宋体" panose="02010600030101010101" pitchFamily="2" charset="-122"/>
                      </a:endParaRPr>
                    </a:p>
                    <a:p>
                      <a:pPr algn="l">
                        <a:spcAft>
                          <a:spcPts val="0"/>
                        </a:spcAft>
                      </a:pPr>
                      <a:r>
                        <a:rPr lang="en-US" sz="1400" b="1" kern="0" dirty="0" smtClean="0">
                          <a:latin typeface="Arial" panose="020B0604020202020204"/>
                          <a:ea typeface="宋体" panose="02010600030101010101" pitchFamily="2" charset="-122"/>
                        </a:rPr>
                        <a:t>MERSI</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35737">
                <a:tc>
                  <a:txBody>
                    <a:bodyPr/>
                    <a:lstStyle/>
                    <a:p>
                      <a:pPr algn="ctr">
                        <a:spcAft>
                          <a:spcPts val="0"/>
                        </a:spcAft>
                      </a:pPr>
                      <a:r>
                        <a:rPr lang="en-US" sz="1400" kern="0" dirty="0">
                          <a:latin typeface="Arial" panose="020B0604020202020204"/>
                          <a:ea typeface="宋体" panose="02010600030101010101" pitchFamily="2" charset="-122"/>
                        </a:rPr>
                        <a:t>1</a:t>
                      </a:r>
                      <a:endParaRPr lang="zh-CN" sz="1600" kern="100" dirty="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0.470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0.470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35737">
                <a:tc>
                  <a:txBody>
                    <a:bodyPr/>
                    <a:lstStyle/>
                    <a:p>
                      <a:pPr algn="ctr">
                        <a:spcAft>
                          <a:spcPts val="0"/>
                        </a:spcAft>
                      </a:pPr>
                      <a:r>
                        <a:rPr lang="en-US" sz="1400" kern="0">
                          <a:latin typeface="Arial" panose="020B0604020202020204"/>
                          <a:ea typeface="宋体" panose="02010600030101010101" pitchFamily="2" charset="-122"/>
                        </a:rPr>
                        <a:t>2</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0.550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0.550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3</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0.650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0.650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4</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0.865</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0.865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35737">
                <a:tc>
                  <a:txBody>
                    <a:bodyPr/>
                    <a:lstStyle/>
                    <a:p>
                      <a:pPr algn="ctr">
                        <a:spcAft>
                          <a:spcPts val="0"/>
                        </a:spcAft>
                      </a:pPr>
                      <a:r>
                        <a:rPr lang="en-US" sz="1400" kern="0">
                          <a:latin typeface="Arial" panose="020B0604020202020204"/>
                          <a:ea typeface="宋体" panose="02010600030101010101" pitchFamily="2" charset="-122"/>
                        </a:rPr>
                        <a:t>5</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sym typeface="+mn-ea"/>
                        </a:rPr>
                        <a:t>1.38</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11.25</a:t>
                      </a:r>
                      <a:endParaRPr lang="zh-CN" sz="1600" b="1" kern="100" dirty="0">
                        <a:solidFill>
                          <a:srgbClr val="C00000"/>
                        </a:solidFill>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6</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1.64</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1.640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7</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2.13</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2.130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35737">
                <a:tc>
                  <a:txBody>
                    <a:bodyPr/>
                    <a:lstStyle/>
                    <a:p>
                      <a:pPr algn="ctr">
                        <a:spcAft>
                          <a:spcPts val="0"/>
                        </a:spcAft>
                      </a:pPr>
                      <a:r>
                        <a:rPr lang="en-US" sz="1400" kern="0">
                          <a:latin typeface="Arial" panose="020B0604020202020204"/>
                          <a:ea typeface="宋体" panose="02010600030101010101" pitchFamily="2" charset="-122"/>
                        </a:rPr>
                        <a:t>8</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0.412</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0.412</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35737">
                <a:tc>
                  <a:txBody>
                    <a:bodyPr/>
                    <a:lstStyle/>
                    <a:p>
                      <a:pPr algn="ctr">
                        <a:spcAft>
                          <a:spcPts val="0"/>
                        </a:spcAft>
                      </a:pPr>
                      <a:r>
                        <a:rPr lang="en-US" sz="1400" kern="0">
                          <a:latin typeface="Arial" panose="020B0604020202020204"/>
                          <a:ea typeface="宋体" panose="02010600030101010101" pitchFamily="2" charset="-122"/>
                        </a:rPr>
                        <a:t>9</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0.443</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0.443</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10</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0.490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0.490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11</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0.555</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0.520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12</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0.670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0.565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13</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0.709</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0.650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14</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0.746</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0.685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15</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0.865</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0.765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16</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0.905</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0.865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17</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0.936</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0.905</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18</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latin typeface="Arial" panose="020B0604020202020204"/>
                          <a:ea typeface="宋体" panose="02010600030101010101" pitchFamily="2" charset="-122"/>
                        </a:rPr>
                        <a:t>0.940</a:t>
                      </a:r>
                      <a:endParaRPr lang="en-US" sz="1400" b="1" kern="0" dirty="0">
                        <a:latin typeface="Arial" panose="020B06040202020202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0.940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19</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chemeClr val="tx1"/>
                          </a:solidFill>
                          <a:latin typeface="Arial" panose="020B0604020202020204"/>
                          <a:ea typeface="宋体" panose="02010600030101010101" pitchFamily="2" charset="-122"/>
                        </a:rPr>
                        <a:t>1.03</a:t>
                      </a:r>
                      <a:endParaRPr lang="en-US" sz="1400" b="1" kern="0" dirty="0">
                        <a:solidFill>
                          <a:schemeClr val="tx1"/>
                        </a:solidFill>
                        <a:latin typeface="Arial" panose="020B06040202020202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400" kern="0" dirty="0">
                          <a:latin typeface="Arial" panose="020B0604020202020204"/>
                          <a:ea typeface="宋体" panose="02010600030101010101" pitchFamily="2" charset="-122"/>
                        </a:rPr>
                        <a:t>0.980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20</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chemeClr val="tx1"/>
                          </a:solidFill>
                          <a:latin typeface="Arial" panose="020B0604020202020204"/>
                          <a:ea typeface="宋体" panose="02010600030101010101" pitchFamily="2" charset="-122"/>
                        </a:rPr>
                        <a:t>3.8</a:t>
                      </a:r>
                      <a:endParaRPr lang="zh-CN" sz="1600" b="1" kern="100" dirty="0">
                        <a:solidFill>
                          <a:schemeClr val="tx1"/>
                        </a:solidFill>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400" kern="0" dirty="0">
                          <a:latin typeface="Arial" panose="020B0604020202020204"/>
                          <a:ea typeface="宋体" panose="02010600030101010101" pitchFamily="2" charset="-122"/>
                        </a:rPr>
                        <a:t>1.030</a:t>
                      </a:r>
                      <a:endParaRPr lang="zh-CN" sz="1600"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21</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smtClean="0">
                          <a:solidFill>
                            <a:schemeClr val="tx1"/>
                          </a:solidFill>
                          <a:latin typeface="Arial" panose="020B0604020202020204"/>
                          <a:ea typeface="宋体" panose="02010600030101010101" pitchFamily="2" charset="-122"/>
                        </a:rPr>
                        <a:t>4.05</a:t>
                      </a:r>
                      <a:endParaRPr lang="zh-CN" sz="1600" b="1" kern="100" dirty="0">
                        <a:solidFill>
                          <a:schemeClr val="tx1"/>
                        </a:solidFill>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en-US" sz="1400" kern="0" dirty="0">
                        <a:latin typeface="Arial" panose="020B06040202020202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22</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chemeClr val="tx1"/>
                          </a:solidFill>
                          <a:latin typeface="Arial" panose="020B0604020202020204"/>
                          <a:ea typeface="宋体" panose="02010600030101010101" pitchFamily="2" charset="-122"/>
                        </a:rPr>
                        <a:t>7.2</a:t>
                      </a:r>
                      <a:endParaRPr lang="zh-CN" sz="1600" b="1" kern="100" dirty="0">
                        <a:solidFill>
                          <a:schemeClr val="tx1"/>
                        </a:solidFill>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en-US" sz="1400" kern="0" dirty="0">
                        <a:latin typeface="Arial" panose="020B06040202020202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06270">
                <a:tc>
                  <a:txBody>
                    <a:bodyPr/>
                    <a:lstStyle/>
                    <a:p>
                      <a:pPr algn="ctr">
                        <a:spcAft>
                          <a:spcPts val="0"/>
                        </a:spcAft>
                      </a:pPr>
                      <a:r>
                        <a:rPr lang="en-US" sz="1400" kern="0">
                          <a:latin typeface="Arial" panose="020B0604020202020204"/>
                          <a:ea typeface="宋体" panose="02010600030101010101" pitchFamily="2" charset="-122"/>
                        </a:rPr>
                        <a:t>23</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chemeClr val="tx1"/>
                          </a:solidFill>
                          <a:latin typeface="Arial" panose="020B0604020202020204"/>
                          <a:ea typeface="宋体" panose="02010600030101010101" pitchFamily="2" charset="-122"/>
                        </a:rPr>
                        <a:t>8.550</a:t>
                      </a:r>
                      <a:endParaRPr lang="zh-CN" sz="1600" b="1" kern="100" dirty="0">
                        <a:solidFill>
                          <a:schemeClr val="tx1"/>
                        </a:solidFill>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en-US" sz="1400" kern="0" dirty="0">
                        <a:latin typeface="Arial" panose="020B06040202020202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35737">
                <a:tc>
                  <a:txBody>
                    <a:bodyPr/>
                    <a:lstStyle/>
                    <a:p>
                      <a:pPr algn="ctr">
                        <a:spcAft>
                          <a:spcPts val="0"/>
                        </a:spcAft>
                      </a:pPr>
                      <a:r>
                        <a:rPr lang="en-US" sz="1400" kern="0">
                          <a:latin typeface="Arial" panose="020B0604020202020204"/>
                          <a:ea typeface="宋体" panose="02010600030101010101" pitchFamily="2" charset="-122"/>
                        </a:rPr>
                        <a:t>24</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10.8</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35737">
                <a:tc>
                  <a:txBody>
                    <a:bodyPr/>
                    <a:lstStyle/>
                    <a:p>
                      <a:pPr algn="ctr">
                        <a:spcAft>
                          <a:spcPts val="0"/>
                        </a:spcAft>
                      </a:pPr>
                      <a:r>
                        <a:rPr lang="en-US" sz="1400" kern="0">
                          <a:latin typeface="Arial" panose="020B0604020202020204"/>
                          <a:ea typeface="宋体" panose="02010600030101010101" pitchFamily="2" charset="-122"/>
                        </a:rPr>
                        <a:t>25</a:t>
                      </a:r>
                      <a:endParaRPr lang="zh-CN" sz="1600" kern="100">
                        <a:latin typeface="Times New Roman" panose="02020603050405020304"/>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kern="0" dirty="0">
                          <a:solidFill>
                            <a:srgbClr val="C00000"/>
                          </a:solidFill>
                          <a:latin typeface="Arial" panose="020B0604020202020204"/>
                          <a:ea typeface="宋体" panose="02010600030101010101" pitchFamily="2" charset="-122"/>
                        </a:rPr>
                        <a:t>12.0</a:t>
                      </a: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endParaRPr lang="zh-CN" sz="1600" b="1" kern="100" dirty="0">
                        <a:latin typeface="Times New Roman" panose="02020603050405020304"/>
                        <a:ea typeface="宋体"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
        <p:nvSpPr>
          <p:cNvPr id="7" name="TextBox 6"/>
          <p:cNvSpPr txBox="1"/>
          <p:nvPr/>
        </p:nvSpPr>
        <p:spPr>
          <a:xfrm>
            <a:off x="7739115" y="5554924"/>
            <a:ext cx="1255472" cy="646331"/>
          </a:xfrm>
          <a:prstGeom prst="rect">
            <a:avLst/>
          </a:prstGeom>
          <a:solidFill>
            <a:schemeClr val="bg1"/>
          </a:solidFill>
        </p:spPr>
        <p:txBody>
          <a:bodyPr wrap="none" rtlCol="0">
            <a:spAutoFit/>
          </a:bodyPr>
          <a:lstStyle/>
          <a:p>
            <a:pPr marL="285750" indent="-285750">
              <a:buClr>
                <a:srgbClr val="C00000"/>
              </a:buClr>
              <a:buFont typeface="Wingdings" panose="05000000000000000000" pitchFamily="2" charset="2"/>
              <a:buChar char="p"/>
            </a:pPr>
            <a:r>
              <a:rPr lang="en-US" altLang="zh-CN" dirty="0" smtClean="0"/>
              <a:t>250  m</a:t>
            </a:r>
            <a:endParaRPr lang="en-US" altLang="zh-CN" dirty="0" smtClean="0"/>
          </a:p>
          <a:p>
            <a:pPr marL="285750" indent="-285750">
              <a:buFont typeface="Wingdings" panose="05000000000000000000" pitchFamily="2" charset="2"/>
              <a:buChar char="p"/>
            </a:pPr>
            <a:r>
              <a:rPr lang="en-US" altLang="zh-CN" dirty="0" smtClean="0"/>
              <a:t>1000 m</a:t>
            </a:r>
            <a:endParaRPr lang="zh-CN" altLang="en-US" dirty="0"/>
          </a:p>
        </p:txBody>
      </p:sp>
      <p:pic>
        <p:nvPicPr>
          <p:cNvPr id="5" name="图片 4"/>
          <p:cNvPicPr>
            <a:picLocks noChangeAspect="1"/>
          </p:cNvPicPr>
          <p:nvPr/>
        </p:nvPicPr>
        <p:blipFill>
          <a:blip r:embed="rId1"/>
          <a:stretch>
            <a:fillRect/>
          </a:stretch>
        </p:blipFill>
        <p:spPr>
          <a:xfrm>
            <a:off x="120650" y="4618355"/>
            <a:ext cx="4916170" cy="212788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139065" y="142240"/>
            <a:ext cx="8101330" cy="559435"/>
          </a:xfrm>
        </p:spPr>
        <p:txBody>
          <a:bodyPr>
            <a:noAutofit/>
          </a:bodyPr>
          <a:p>
            <a:r>
              <a:rPr lang="en-US" altLang="zh-CN" sz="2800">
                <a:solidFill>
                  <a:srgbClr val="FF0000"/>
                </a:solidFill>
                <a:latin typeface="Verdana" panose="020B0604030504040204" pitchFamily="34" charset="0"/>
                <a:ea typeface="宋体" panose="02010600030101010101" pitchFamily="2" charset="-122"/>
                <a:cs typeface="+mn-cs"/>
                <a:sym typeface="+mn-ea"/>
              </a:rPr>
              <a:t>Instruments Spectral Coverage</a:t>
            </a:r>
            <a:endParaRPr lang="en-US" altLang="zh-CN" sz="2800">
              <a:solidFill>
                <a:srgbClr val="FF0000"/>
              </a:solidFill>
              <a:latin typeface="Verdana" panose="020B0604030504040204" pitchFamily="34" charset="0"/>
              <a:ea typeface="宋体" panose="02010600030101010101" pitchFamily="2" charset="-122"/>
              <a:cs typeface="+mn-cs"/>
              <a:sym typeface="+mn-ea"/>
            </a:endParaRPr>
          </a:p>
        </p:txBody>
      </p:sp>
      <p:grpSp>
        <p:nvGrpSpPr>
          <p:cNvPr id="9" name="组合 8"/>
          <p:cNvGrpSpPr/>
          <p:nvPr/>
        </p:nvGrpSpPr>
        <p:grpSpPr>
          <a:xfrm>
            <a:off x="302260" y="1227455"/>
            <a:ext cx="8418830" cy="2421890"/>
            <a:chOff x="1264595" y="690664"/>
            <a:chExt cx="9212094" cy="2490280"/>
          </a:xfrm>
        </p:grpSpPr>
        <p:pic>
          <p:nvPicPr>
            <p:cNvPr id="3" name="图片 2"/>
            <p:cNvPicPr>
              <a:picLocks noChangeAspect="1"/>
            </p:cNvPicPr>
            <p:nvPr/>
          </p:nvPicPr>
          <p:blipFill rotWithShape="1">
            <a:blip r:embed="rId2"/>
            <a:srcRect l="10212" t="8510" r="14229" b="55178"/>
            <a:stretch>
              <a:fillRect/>
            </a:stretch>
          </p:blipFill>
          <p:spPr>
            <a:xfrm>
              <a:off x="1264595" y="690664"/>
              <a:ext cx="9212094" cy="2490280"/>
            </a:xfrm>
            <a:prstGeom prst="rect">
              <a:avLst/>
            </a:prstGeom>
          </p:spPr>
        </p:pic>
        <p:sp>
          <p:nvSpPr>
            <p:cNvPr id="6" name="文本框 5"/>
            <p:cNvSpPr txBox="1"/>
            <p:nvPr/>
          </p:nvSpPr>
          <p:spPr>
            <a:xfrm>
              <a:off x="2441642" y="2422187"/>
              <a:ext cx="573932" cy="236361"/>
            </a:xfrm>
            <a:prstGeom prst="rect">
              <a:avLst/>
            </a:prstGeom>
            <a:noFill/>
          </p:spPr>
          <p:txBody>
            <a:bodyPr wrap="square" rtlCol="0">
              <a:spAutoFit/>
            </a:bodyPr>
            <a:p>
              <a:r>
                <a:rPr lang="en-US" altLang="zh-CN" sz="900" b="1" dirty="0">
                  <a:latin typeface="Arial" panose="020B0604020202020204" pitchFamily="34" charset="0"/>
                  <a:cs typeface="Arial" panose="020B0604020202020204" pitchFamily="34" charset="0"/>
                </a:rPr>
                <a:t>CH25</a:t>
              </a:r>
              <a:endParaRPr lang="zh-CN" altLang="en-US" sz="1350" b="1" dirty="0">
                <a:latin typeface="Arial" panose="020B0604020202020204" pitchFamily="34" charset="0"/>
                <a:cs typeface="Arial" panose="020B0604020202020204" pitchFamily="34" charset="0"/>
              </a:endParaRPr>
            </a:p>
          </p:txBody>
        </p:sp>
        <p:sp>
          <p:nvSpPr>
            <p:cNvPr id="7" name="文本框 6"/>
            <p:cNvSpPr txBox="1"/>
            <p:nvPr/>
          </p:nvSpPr>
          <p:spPr>
            <a:xfrm>
              <a:off x="3015574" y="2418944"/>
              <a:ext cx="573932" cy="236361"/>
            </a:xfrm>
            <a:prstGeom prst="rect">
              <a:avLst/>
            </a:prstGeom>
            <a:noFill/>
          </p:spPr>
          <p:txBody>
            <a:bodyPr wrap="square" rtlCol="0">
              <a:spAutoFit/>
            </a:bodyPr>
            <a:p>
              <a:r>
                <a:rPr lang="en-US" altLang="zh-CN" sz="900" b="1" dirty="0">
                  <a:latin typeface="Arial" panose="020B0604020202020204" pitchFamily="34" charset="0"/>
                  <a:cs typeface="Arial" panose="020B0604020202020204" pitchFamily="34" charset="0"/>
                </a:rPr>
                <a:t>CH24</a:t>
              </a:r>
              <a:endParaRPr lang="zh-CN" altLang="en-US" sz="1350" b="1" dirty="0">
                <a:latin typeface="Arial" panose="020B0604020202020204" pitchFamily="34" charset="0"/>
                <a:cs typeface="Arial" panose="020B0604020202020204" pitchFamily="34" charset="0"/>
              </a:endParaRPr>
            </a:p>
          </p:txBody>
        </p:sp>
        <p:sp>
          <p:nvSpPr>
            <p:cNvPr id="8" name="文本框 7"/>
            <p:cNvSpPr txBox="1"/>
            <p:nvPr/>
          </p:nvSpPr>
          <p:spPr>
            <a:xfrm>
              <a:off x="3628416" y="2418943"/>
              <a:ext cx="573932" cy="236361"/>
            </a:xfrm>
            <a:prstGeom prst="rect">
              <a:avLst/>
            </a:prstGeom>
            <a:noFill/>
          </p:spPr>
          <p:txBody>
            <a:bodyPr wrap="square" rtlCol="0">
              <a:spAutoFit/>
            </a:bodyPr>
            <a:p>
              <a:r>
                <a:rPr lang="en-US" altLang="zh-CN" sz="900" b="1" dirty="0">
                  <a:latin typeface="Arial" panose="020B0604020202020204" pitchFamily="34" charset="0"/>
                  <a:cs typeface="Arial" panose="020B0604020202020204" pitchFamily="34" charset="0"/>
                </a:rPr>
                <a:t>CH23</a:t>
              </a:r>
              <a:endParaRPr lang="zh-CN" altLang="en-US" sz="1350" b="1" dirty="0">
                <a:latin typeface="Arial" panose="020B0604020202020204" pitchFamily="34" charset="0"/>
                <a:cs typeface="Arial" panose="020B0604020202020204" pitchFamily="34" charset="0"/>
              </a:endParaRPr>
            </a:p>
          </p:txBody>
        </p:sp>
        <p:sp>
          <p:nvSpPr>
            <p:cNvPr id="10" name="文本框 9"/>
            <p:cNvSpPr txBox="1"/>
            <p:nvPr/>
          </p:nvSpPr>
          <p:spPr>
            <a:xfrm>
              <a:off x="4335293" y="2418943"/>
              <a:ext cx="573932" cy="236361"/>
            </a:xfrm>
            <a:prstGeom prst="rect">
              <a:avLst/>
            </a:prstGeom>
            <a:noFill/>
          </p:spPr>
          <p:txBody>
            <a:bodyPr wrap="square" rtlCol="0">
              <a:spAutoFit/>
            </a:bodyPr>
            <a:p>
              <a:r>
                <a:rPr lang="en-US" altLang="zh-CN" sz="900" b="1" dirty="0">
                  <a:latin typeface="Arial" panose="020B0604020202020204" pitchFamily="34" charset="0"/>
                  <a:cs typeface="Arial" panose="020B0604020202020204" pitchFamily="34" charset="0"/>
                </a:rPr>
                <a:t>CH22</a:t>
              </a:r>
              <a:endParaRPr lang="zh-CN" altLang="en-US" sz="1350" b="1" dirty="0">
                <a:latin typeface="Arial" panose="020B0604020202020204" pitchFamily="34" charset="0"/>
                <a:cs typeface="Arial" panose="020B0604020202020204" pitchFamily="34" charset="0"/>
              </a:endParaRPr>
            </a:p>
          </p:txBody>
        </p:sp>
        <p:sp>
          <p:nvSpPr>
            <p:cNvPr id="11" name="文本框 10"/>
            <p:cNvSpPr txBox="1"/>
            <p:nvPr/>
          </p:nvSpPr>
          <p:spPr>
            <a:xfrm>
              <a:off x="7702688" y="2418943"/>
              <a:ext cx="573932" cy="236361"/>
            </a:xfrm>
            <a:prstGeom prst="rect">
              <a:avLst/>
            </a:prstGeom>
            <a:noFill/>
          </p:spPr>
          <p:txBody>
            <a:bodyPr wrap="square" rtlCol="0">
              <a:spAutoFit/>
            </a:bodyPr>
            <a:p>
              <a:r>
                <a:rPr lang="en-US" altLang="zh-CN" sz="900" b="1" dirty="0">
                  <a:latin typeface="Arial" panose="020B0604020202020204" pitchFamily="34" charset="0"/>
                  <a:cs typeface="Arial" panose="020B0604020202020204" pitchFamily="34" charset="0"/>
                </a:rPr>
                <a:t>CH21</a:t>
              </a:r>
              <a:endParaRPr lang="zh-CN" altLang="en-US" sz="1350" b="1" dirty="0">
                <a:latin typeface="Arial" panose="020B0604020202020204" pitchFamily="34" charset="0"/>
                <a:cs typeface="Arial" panose="020B0604020202020204" pitchFamily="34" charset="0"/>
              </a:endParaRPr>
            </a:p>
          </p:txBody>
        </p:sp>
        <p:sp>
          <p:nvSpPr>
            <p:cNvPr id="12" name="文本框 11"/>
            <p:cNvSpPr txBox="1"/>
            <p:nvPr/>
          </p:nvSpPr>
          <p:spPr>
            <a:xfrm>
              <a:off x="8420910" y="2418943"/>
              <a:ext cx="573932" cy="236361"/>
            </a:xfrm>
            <a:prstGeom prst="rect">
              <a:avLst/>
            </a:prstGeom>
            <a:noFill/>
          </p:spPr>
          <p:txBody>
            <a:bodyPr wrap="square" rtlCol="0">
              <a:spAutoFit/>
            </a:bodyPr>
            <a:p>
              <a:r>
                <a:rPr lang="en-US" altLang="zh-CN" sz="900" b="1" dirty="0">
                  <a:latin typeface="Arial" panose="020B0604020202020204" pitchFamily="34" charset="0"/>
                  <a:cs typeface="Arial" panose="020B0604020202020204" pitchFamily="34" charset="0"/>
                </a:rPr>
                <a:t>CH20</a:t>
              </a:r>
              <a:endParaRPr lang="zh-CN" altLang="en-US" sz="1350" b="1" dirty="0">
                <a:latin typeface="Arial" panose="020B0604020202020204" pitchFamily="34" charset="0"/>
                <a:cs typeface="Arial" panose="020B0604020202020204" pitchFamily="34" charset="0"/>
              </a:endParaRPr>
            </a:p>
          </p:txBody>
        </p:sp>
      </p:grpSp>
      <p:graphicFrame>
        <p:nvGraphicFramePr>
          <p:cNvPr id="13" name="表格 12"/>
          <p:cNvGraphicFramePr>
            <a:graphicFrameLocks noGrp="1"/>
          </p:cNvGraphicFramePr>
          <p:nvPr/>
        </p:nvGraphicFramePr>
        <p:xfrm>
          <a:off x="1354982" y="3649980"/>
          <a:ext cx="6096000" cy="2803525"/>
        </p:xfrm>
        <a:graphic>
          <a:graphicData uri="http://schemas.openxmlformats.org/drawingml/2006/table">
            <a:tbl>
              <a:tblPr firstRow="1" bandRow="1">
                <a:tableStyleId>{5C22544A-7EE6-4342-B048-85BDC9FD1C3A}</a:tableStyleId>
              </a:tblPr>
              <a:tblGrid>
                <a:gridCol w="992505"/>
                <a:gridCol w="1445895"/>
                <a:gridCol w="1219200"/>
                <a:gridCol w="1219200"/>
                <a:gridCol w="1219200"/>
              </a:tblGrid>
              <a:tr h="334010">
                <a:tc gridSpan="2">
                  <a:txBody>
                    <a:bodyPr/>
                    <a:p>
                      <a:pPr algn="ctr"/>
                      <a:r>
                        <a:rPr lang="en-US" altLang="zh-CN" sz="1015" dirty="0">
                          <a:cs typeface="+mn-lt"/>
                        </a:rPr>
                        <a:t>MERSI</a:t>
                      </a:r>
                      <a:endParaRPr lang="en-US" altLang="zh-CN" sz="1015" dirty="0">
                        <a:cs typeface="+mn-lt"/>
                      </a:endParaRPr>
                    </a:p>
                  </a:txBody>
                  <a:tcPr marL="68580" marR="68580" marT="34290" marB="34290" anchor="ctr" anchorCtr="1"/>
                </a:tc>
                <a:tc hMerge="1">
                  <a:tcPr marL="68580" marR="68580" marT="34290" marB="34290"/>
                </a:tc>
                <a:tc>
                  <a:txBody>
                    <a:bodyPr/>
                    <a:p>
                      <a:pPr algn="ctr"/>
                      <a:r>
                        <a:rPr lang="en-US" altLang="zh-CN" sz="1015" dirty="0">
                          <a:cs typeface="+mn-lt"/>
                        </a:rPr>
                        <a:t>HIRAS</a:t>
                      </a:r>
                      <a:endParaRPr lang="en-US" altLang="zh-CN" sz="1015" dirty="0">
                        <a:cs typeface="+mn-lt"/>
                      </a:endParaRPr>
                    </a:p>
                  </a:txBody>
                  <a:tcPr marL="68580" marR="68580" marT="34290" marB="34290" anchor="ctr" anchorCtr="1"/>
                </a:tc>
                <a:tc>
                  <a:txBody>
                    <a:bodyPr/>
                    <a:p>
                      <a:pPr algn="ctr"/>
                      <a:r>
                        <a:rPr lang="en-US" altLang="zh-CN" sz="1015" dirty="0" err="1">
                          <a:cs typeface="+mn-lt"/>
                        </a:rPr>
                        <a:t>CrIS</a:t>
                      </a:r>
                      <a:endParaRPr lang="en-US" altLang="zh-CN" sz="1015" dirty="0" err="1">
                        <a:cs typeface="+mn-lt"/>
                      </a:endParaRPr>
                    </a:p>
                  </a:txBody>
                  <a:tcPr marL="68580" marR="68580" marT="34290" marB="34290" anchor="ctr" anchorCtr="1"/>
                </a:tc>
                <a:tc>
                  <a:txBody>
                    <a:bodyPr/>
                    <a:p>
                      <a:pPr algn="ctr">
                        <a:buNone/>
                      </a:pPr>
                      <a:r>
                        <a:rPr lang="en-US" altLang="zh-CN" sz="1010">
                          <a:solidFill>
                            <a:schemeClr val="bg1"/>
                          </a:solidFill>
                          <a:cs typeface="+mn-lt"/>
                          <a:sym typeface="+mn-ea"/>
                        </a:rPr>
                        <a:t>IASI</a:t>
                      </a:r>
                      <a:endParaRPr lang="en-US" altLang="zh-CN" sz="1010" dirty="0">
                        <a:solidFill>
                          <a:schemeClr val="bg1"/>
                        </a:solidFill>
                        <a:cs typeface="+mn-lt"/>
                        <a:sym typeface="+mn-ea"/>
                      </a:endParaRPr>
                    </a:p>
                  </a:txBody>
                  <a:tcPr marL="68580" marR="68580" marT="34290" marB="34290" anchor="ctr" anchorCtr="1"/>
                </a:tc>
              </a:tr>
              <a:tr h="334010">
                <a:tc>
                  <a:txBody>
                    <a:bodyPr/>
                    <a:p>
                      <a:pPr algn="ctr">
                        <a:buNone/>
                      </a:pPr>
                      <a:r>
                        <a:rPr lang="en-US" altLang="zh-CN" sz="1015" dirty="0">
                          <a:cs typeface="+mn-lt"/>
                        </a:rPr>
                        <a:t>Band number</a:t>
                      </a:r>
                      <a:endParaRPr lang="en-US" altLang="zh-CN" sz="1015" dirty="0">
                        <a:cs typeface="+mn-lt"/>
                      </a:endParaRPr>
                    </a:p>
                  </a:txBody>
                  <a:tcPr marL="68580" marR="68580" marT="34290" marB="34290" anchor="ctr" anchorCtr="1"/>
                </a:tc>
                <a:tc>
                  <a:txBody>
                    <a:bodyPr/>
                    <a:p>
                      <a:pPr algn="ctr">
                        <a:buNone/>
                      </a:pPr>
                      <a:r>
                        <a:rPr lang="en-US" altLang="zh-CN" sz="1015" dirty="0">
                          <a:cs typeface="+mn-lt"/>
                        </a:rPr>
                        <a:t>Wavelength Center</a:t>
                      </a:r>
                      <a:endParaRPr lang="en-US" altLang="zh-CN" sz="1015" dirty="0">
                        <a:cs typeface="+mn-lt"/>
                      </a:endParaRPr>
                    </a:p>
                  </a:txBody>
                  <a:tcPr marL="68580" marR="68580" marT="34290" marB="34290" anchor="ctr" anchorCtr="1"/>
                </a:tc>
                <a:tc gridSpan="3">
                  <a:txBody>
                    <a:bodyPr/>
                    <a:p>
                      <a:pPr algn="ctr">
                        <a:buNone/>
                      </a:pPr>
                      <a:r>
                        <a:rPr lang="en-US" altLang="zh-CN" sz="1015" dirty="0">
                          <a:cs typeface="+mn-lt"/>
                        </a:rPr>
                        <a:t>Spectral channel coverage (</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en-US" altLang="zh-CN" sz="1015" dirty="0">
                        <a:cs typeface="+mn-lt"/>
                      </a:endParaRPr>
                    </a:p>
                  </a:txBody>
                  <a:tcPr marL="68580" marR="68580" marT="34290" marB="34290" anchor="ctr" anchorCtr="1"/>
                </a:tc>
                <a:tc hMerge="1">
                  <a:tcPr marL="68580" marR="68580" marT="34290" marB="34290"/>
                </a:tc>
                <a:tc hMerge="1">
                  <a:tcPr marL="68580" marR="68580" marT="34290" marB="34290"/>
                </a:tc>
              </a:tr>
              <a:tr h="334010">
                <a:tc>
                  <a:txBody>
                    <a:bodyPr/>
                    <a:p>
                      <a:pPr algn="ctr"/>
                      <a:r>
                        <a:rPr lang="en-US" altLang="zh-CN" sz="1015" dirty="0">
                          <a:cs typeface="+mn-lt"/>
                        </a:rPr>
                        <a:t>CH25</a:t>
                      </a:r>
                      <a:endParaRPr lang="en-US" altLang="zh-CN" sz="1015" dirty="0">
                        <a:cs typeface="+mn-lt"/>
                      </a:endParaRPr>
                    </a:p>
                  </a:txBody>
                  <a:tcPr marL="68580" marR="68580" marT="34290" marB="34290" anchor="ctr" anchorCtr="1"/>
                </a:tc>
                <a:tc>
                  <a:txBody>
                    <a:bodyPr/>
                    <a:p>
                      <a:pPr algn="ctr"/>
                      <a:r>
                        <a:rPr lang="en-US" altLang="zh-CN" sz="1015" dirty="0">
                          <a:cs typeface="+mn-lt"/>
                        </a:rPr>
                        <a:t>12μm (833cm</a:t>
                      </a:r>
                      <a:r>
                        <a:rPr lang="en-US" altLang="zh-CN" sz="1015" baseline="30000" dirty="0">
                          <a:cs typeface="+mn-lt"/>
                        </a:rPr>
                        <a:t>-1</a:t>
                      </a:r>
                      <a:r>
                        <a:rPr lang="en-US" altLang="zh-CN" sz="1015" dirty="0">
                          <a:cs typeface="+mn-lt"/>
                        </a:rPr>
                        <a:t>)</a:t>
                      </a:r>
                      <a:endParaRPr lang="zh-CN" altLang="en-US" sz="1015" dirty="0">
                        <a:cs typeface="+mn-lt"/>
                      </a:endParaRPr>
                    </a:p>
                  </a:txBody>
                  <a:tcPr marL="68580" marR="68580" marT="34290" marB="34290" anchor="ctr" anchorCtr="1"/>
                </a:tc>
                <a:tc rowSpan="2">
                  <a:txBody>
                    <a:bodyPr/>
                    <a:p>
                      <a:pPr algn="ctr"/>
                      <a:r>
                        <a:rPr lang="en-US" altLang="zh-CN" sz="1015" dirty="0">
                          <a:cs typeface="+mn-lt"/>
                        </a:rPr>
                        <a:t>650-1135</a:t>
                      </a:r>
                      <a:endParaRPr lang="en-US" altLang="zh-CN" sz="1015" dirty="0">
                        <a:cs typeface="+mn-lt"/>
                      </a:endParaRPr>
                    </a:p>
                  </a:txBody>
                  <a:tcPr marL="68580" marR="68580" marT="34290" marB="34290" anchor="ctr" anchorCtr="1"/>
                </a:tc>
                <a:tc rowSpan="2">
                  <a:txBody>
                    <a:bodyPr/>
                    <a:p>
                      <a:pPr algn="ctr"/>
                      <a:r>
                        <a:rPr lang="en-US" altLang="zh-CN" sz="1015" dirty="0">
                          <a:cs typeface="+mn-lt"/>
                        </a:rPr>
                        <a:t>650-1095</a:t>
                      </a:r>
                      <a:endParaRPr lang="en-US" altLang="zh-CN" sz="1015" dirty="0">
                        <a:cs typeface="+mn-lt"/>
                      </a:endParaRPr>
                    </a:p>
                  </a:txBody>
                  <a:tcPr marL="68580" marR="68580" marT="34290" marB="34290" anchor="ctr" anchorCtr="1"/>
                </a:tc>
                <a:tc rowSpan="3">
                  <a:txBody>
                    <a:bodyPr/>
                    <a:p>
                      <a:pPr lvl="0" algn="ctr">
                        <a:spcBef>
                          <a:spcPct val="0"/>
                        </a:spcBef>
                        <a:buClrTx/>
                        <a:buSzPct val="100000"/>
                        <a:buNone/>
                      </a:pPr>
                      <a:r>
                        <a:rPr lang="en-US" altLang="zh-CN" sz="1000" b="0">
                          <a:solidFill>
                            <a:schemeClr val="tx1"/>
                          </a:solidFill>
                          <a:cs typeface="+mn-lt"/>
                        </a:rPr>
                        <a:t>645-1210</a:t>
                      </a:r>
                      <a:endParaRPr lang="en-US" altLang="zh-CN" sz="1000" b="0">
                        <a:solidFill>
                          <a:schemeClr val="tx1"/>
                        </a:solidFill>
                        <a:cs typeface="+mn-lt"/>
                      </a:endParaRPr>
                    </a:p>
                  </a:txBody>
                  <a:tcPr anchor="ctr" anchorCtr="1"/>
                </a:tc>
              </a:tr>
              <a:tr h="333375">
                <a:tc>
                  <a:txBody>
                    <a:bodyPr/>
                    <a:p>
                      <a:pPr algn="ctr"/>
                      <a:r>
                        <a:rPr lang="en-US" altLang="zh-CN" sz="1015" dirty="0">
                          <a:cs typeface="+mn-lt"/>
                        </a:rPr>
                        <a:t>CH24</a:t>
                      </a:r>
                      <a:endParaRPr lang="en-US" altLang="zh-CN" sz="1015" dirty="0">
                        <a:cs typeface="+mn-lt"/>
                      </a:endParaRPr>
                    </a:p>
                  </a:txBody>
                  <a:tcPr marL="68580" marR="68580" marT="34290" marB="34290" anchor="ctr" anchorCtr="1"/>
                </a:tc>
                <a:tc>
                  <a:txBody>
                    <a:bodyPr/>
                    <a:p>
                      <a:pPr algn="ctr"/>
                      <a:r>
                        <a:rPr lang="en-US" altLang="zh-CN" sz="1015" dirty="0">
                          <a:cs typeface="+mn-lt"/>
                        </a:rPr>
                        <a:t>10.8</a:t>
                      </a:r>
                      <a:r>
                        <a:rPr lang="en-US" altLang="zh-CN" sz="1010" dirty="0">
                          <a:cs typeface="+mn-lt"/>
                          <a:sym typeface="+mn-ea"/>
                        </a:rPr>
                        <a:t>μm (</a:t>
                      </a:r>
                      <a:r>
                        <a:rPr lang="en-US" altLang="zh-CN" sz="1015" dirty="0">
                          <a:cs typeface="+mn-lt"/>
                        </a:rPr>
                        <a:t>926</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zh-CN" altLang="en-US" sz="1015" dirty="0">
                        <a:cs typeface="+mn-lt"/>
                      </a:endParaRPr>
                    </a:p>
                  </a:txBody>
                  <a:tcPr marL="68580" marR="68580" marT="34290" marB="34290" anchor="ctr" anchorCtr="1"/>
                </a:tc>
                <a:tc vMerge="1">
                  <a:tcPr marL="68580" marR="68580" marT="34290" marB="34290"/>
                </a:tc>
                <a:tc vMerge="1">
                  <a:tcPr marL="68580" marR="68580" marT="34290" marB="34290"/>
                </a:tc>
                <a:tc vMerge="1">
                  <a:tcPr anchor="ctr"/>
                </a:tc>
              </a:tr>
              <a:tr h="334010">
                <a:tc>
                  <a:txBody>
                    <a:bodyPr/>
                    <a:p>
                      <a:pPr algn="ctr"/>
                      <a:r>
                        <a:rPr lang="en-US" altLang="zh-CN" sz="1015" dirty="0">
                          <a:cs typeface="+mn-lt"/>
                        </a:rPr>
                        <a:t>CH23</a:t>
                      </a:r>
                      <a:endParaRPr lang="en-US" altLang="zh-CN" sz="1015" dirty="0">
                        <a:cs typeface="+mn-lt"/>
                      </a:endParaRPr>
                    </a:p>
                  </a:txBody>
                  <a:tcPr marL="68580" marR="68580" marT="34290" marB="34290" anchor="ctr" anchorCtr="1"/>
                </a:tc>
                <a:tc>
                  <a:txBody>
                    <a:bodyPr/>
                    <a:p>
                      <a:pPr algn="ctr"/>
                      <a:r>
                        <a:rPr lang="en-US" altLang="zh-CN" sz="1015" dirty="0">
                          <a:cs typeface="+mn-lt"/>
                        </a:rPr>
                        <a:t>8.55</a:t>
                      </a:r>
                      <a:r>
                        <a:rPr lang="en-US" altLang="zh-CN" sz="1010" dirty="0">
                          <a:cs typeface="+mn-lt"/>
                          <a:sym typeface="+mn-ea"/>
                        </a:rPr>
                        <a:t>μm </a:t>
                      </a:r>
                      <a:r>
                        <a:rPr lang="en-US" altLang="zh-CN" sz="1015" dirty="0">
                          <a:cs typeface="+mn-lt"/>
                        </a:rPr>
                        <a:t>(1169</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zh-CN" altLang="en-US" sz="1015" dirty="0">
                        <a:cs typeface="+mn-lt"/>
                      </a:endParaRPr>
                    </a:p>
                  </a:txBody>
                  <a:tcPr marL="68580" marR="68580" marT="34290" marB="34290" anchor="ctr" anchorCtr="1"/>
                </a:tc>
                <a:tc>
                  <a:txBody>
                    <a:bodyPr/>
                    <a:p>
                      <a:pPr algn="ctr"/>
                      <a:r>
                        <a:rPr lang="en-US" altLang="zh-CN" sz="1015" dirty="0">
                          <a:cs typeface="+mn-lt"/>
                        </a:rPr>
                        <a:t>Gap</a:t>
                      </a:r>
                      <a:endParaRPr lang="en-US" altLang="zh-CN" sz="1015" dirty="0">
                        <a:cs typeface="+mn-lt"/>
                      </a:endParaRPr>
                    </a:p>
                  </a:txBody>
                  <a:tcPr marL="68580" marR="68580" marT="34290" marB="34290" anchor="ctr" anchorCtr="1"/>
                </a:tc>
                <a:tc>
                  <a:txBody>
                    <a:bodyPr/>
                    <a:p>
                      <a:pPr algn="ctr"/>
                      <a:r>
                        <a:rPr lang="en-US" altLang="zh-CN" sz="1010" dirty="0">
                          <a:cs typeface="+mn-lt"/>
                          <a:sym typeface="+mn-ea"/>
                        </a:rPr>
                        <a:t>Gap</a:t>
                      </a:r>
                      <a:endParaRPr lang="en-US" altLang="zh-CN" sz="1010" dirty="0">
                        <a:cs typeface="+mn-lt"/>
                        <a:sym typeface="+mn-ea"/>
                      </a:endParaRPr>
                    </a:p>
                  </a:txBody>
                  <a:tcPr marL="68580" marR="68580" marT="34290" marB="34290" anchor="ctr" anchorCtr="1"/>
                </a:tc>
                <a:tc vMerge="1">
                  <a:tcPr anchor="ctr"/>
                </a:tc>
              </a:tr>
              <a:tr h="378460">
                <a:tc>
                  <a:txBody>
                    <a:bodyPr/>
                    <a:p>
                      <a:pPr algn="ctr"/>
                      <a:r>
                        <a:rPr lang="en-US" altLang="zh-CN" sz="1015" dirty="0">
                          <a:cs typeface="+mn-lt"/>
                        </a:rPr>
                        <a:t>CH22</a:t>
                      </a:r>
                      <a:endParaRPr lang="en-US" altLang="zh-CN" sz="1015" dirty="0">
                        <a:cs typeface="+mn-lt"/>
                      </a:endParaRPr>
                    </a:p>
                  </a:txBody>
                  <a:tcPr marL="68580" marR="68580" marT="34290" marB="34290" anchor="ctr" anchorCtr="1"/>
                </a:tc>
                <a:tc>
                  <a:txBody>
                    <a:bodyPr/>
                    <a:p>
                      <a:pPr algn="ctr"/>
                      <a:r>
                        <a:rPr lang="en-US" altLang="zh-CN" sz="1015" dirty="0">
                          <a:cs typeface="+mn-lt"/>
                        </a:rPr>
                        <a:t>7.2</a:t>
                      </a:r>
                      <a:r>
                        <a:rPr lang="en-US" altLang="zh-CN" sz="1010" dirty="0">
                          <a:cs typeface="+mn-lt"/>
                          <a:sym typeface="+mn-ea"/>
                        </a:rPr>
                        <a:t>μm (</a:t>
                      </a:r>
                      <a:r>
                        <a:rPr lang="en-US" altLang="zh-CN" sz="1015" dirty="0">
                          <a:cs typeface="+mn-lt"/>
                        </a:rPr>
                        <a:t>138</a:t>
                      </a:r>
                      <a:r>
                        <a:rPr lang="en-US" sz="1015" dirty="0">
                          <a:cs typeface="+mn-lt"/>
                        </a:rPr>
                        <a:t>9</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zh-CN" altLang="en-US" sz="1010" dirty="0">
                        <a:cs typeface="+mn-lt"/>
                      </a:endParaRPr>
                    </a:p>
                    <a:p>
                      <a:pPr algn="ctr"/>
                      <a:endParaRPr lang="en-US" sz="1015" dirty="0">
                        <a:cs typeface="+mn-lt"/>
                      </a:endParaRPr>
                    </a:p>
                  </a:txBody>
                  <a:tcPr marL="68580" marR="68580" marT="34290" marB="34290" anchor="ctr" anchorCtr="1"/>
                </a:tc>
                <a:tc>
                  <a:txBody>
                    <a:bodyPr/>
                    <a:p>
                      <a:pPr algn="ctr"/>
                      <a:r>
                        <a:rPr lang="en-US" altLang="zh-CN" sz="1015" dirty="0">
                          <a:cs typeface="+mn-lt"/>
                        </a:rPr>
                        <a:t>1210-1750</a:t>
                      </a:r>
                      <a:endParaRPr lang="en-US" altLang="zh-CN" sz="1015" dirty="0">
                        <a:cs typeface="+mn-lt"/>
                      </a:endParaRPr>
                    </a:p>
                  </a:txBody>
                  <a:tcPr marL="68580" marR="68580" marT="34290" marB="34290" anchor="ctr" anchorCtr="1"/>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15" dirty="0">
                          <a:cs typeface="+mn-lt"/>
                        </a:rPr>
                        <a:t>1210-1750</a:t>
                      </a:r>
                      <a:endParaRPr lang="zh-CN" altLang="en-US" sz="1015" dirty="0">
                        <a:cs typeface="+mn-lt"/>
                      </a:endParaRPr>
                    </a:p>
                  </a:txBody>
                  <a:tcPr marL="68580" marR="68580" marT="34290" marB="34290" anchor="ctr" anchorCtr="1"/>
                </a:tc>
                <a:tc>
                  <a:txBody>
                    <a:bodyPr/>
                    <a:p>
                      <a:pPr lvl="0" algn="ctr">
                        <a:spcBef>
                          <a:spcPct val="0"/>
                        </a:spcBef>
                        <a:buClrTx/>
                        <a:buSzPct val="100000"/>
                        <a:buNone/>
                      </a:pPr>
                      <a:r>
                        <a:rPr lang="en-US" altLang="zh-CN" sz="1010" b="0">
                          <a:solidFill>
                            <a:schemeClr val="tx1"/>
                          </a:solidFill>
                          <a:cs typeface="+mn-lt"/>
                          <a:sym typeface="+mn-ea"/>
                        </a:rPr>
                        <a:t>1210-2000</a:t>
                      </a:r>
                      <a:endParaRPr lang="en-US" altLang="zh-CN" sz="1010" b="0" dirty="0">
                        <a:solidFill>
                          <a:schemeClr val="tx1"/>
                        </a:solidFill>
                        <a:cs typeface="+mn-lt"/>
                        <a:sym typeface="+mn-ea"/>
                      </a:endParaRPr>
                    </a:p>
                  </a:txBody>
                  <a:tcPr marL="68580" marR="68580" marT="34290" marB="34290" anchor="ctr" anchorCtr="1"/>
                </a:tc>
              </a:tr>
              <a:tr h="378460">
                <a:tc>
                  <a:txBody>
                    <a:bodyPr/>
                    <a:p>
                      <a:pPr algn="ctr"/>
                      <a:r>
                        <a:rPr lang="en-US" altLang="zh-CN" sz="1015" dirty="0">
                          <a:cs typeface="+mn-lt"/>
                        </a:rPr>
                        <a:t>CH21</a:t>
                      </a:r>
                      <a:endParaRPr lang="en-US" altLang="zh-CN" sz="1015" dirty="0">
                        <a:cs typeface="+mn-lt"/>
                      </a:endParaRPr>
                    </a:p>
                  </a:txBody>
                  <a:tcPr marL="68580" marR="68580" marT="34290" marB="34290" anchor="ctr" anchorCtr="1"/>
                </a:tc>
                <a:tc>
                  <a:txBody>
                    <a:bodyPr/>
                    <a:p>
                      <a:pPr algn="ctr"/>
                      <a:r>
                        <a:rPr lang="en-US" altLang="zh-CN" sz="1015" dirty="0">
                          <a:cs typeface="+mn-lt"/>
                        </a:rPr>
                        <a:t>4.05</a:t>
                      </a:r>
                      <a:r>
                        <a:rPr lang="en-US" altLang="zh-CN" sz="1010" dirty="0">
                          <a:cs typeface="+mn-lt"/>
                          <a:sym typeface="+mn-ea"/>
                        </a:rPr>
                        <a:t>μm (</a:t>
                      </a:r>
                      <a:r>
                        <a:rPr lang="en-US" altLang="zh-CN" sz="1015" dirty="0">
                          <a:cs typeface="+mn-lt"/>
                        </a:rPr>
                        <a:t>2469</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zh-CN" altLang="en-US" sz="1015" dirty="0">
                        <a:cs typeface="+mn-lt"/>
                      </a:endParaRPr>
                    </a:p>
                  </a:txBody>
                  <a:tcPr marL="68580" marR="68580" marT="34290" marB="34290" anchor="ctr" anchorCtr="1"/>
                </a:tc>
                <a:tc>
                  <a:txBody>
                    <a:bodyPr/>
                    <a:p>
                      <a:pPr algn="ctr"/>
                      <a:r>
                        <a:rPr lang="en-US" altLang="zh-CN" sz="1015" dirty="0">
                          <a:cs typeface="+mn-lt"/>
                        </a:rPr>
                        <a:t>2155-2550</a:t>
                      </a:r>
                      <a:endParaRPr lang="en-US" altLang="zh-CN" sz="1015" dirty="0">
                        <a:cs typeface="+mn-lt"/>
                      </a:endParaRPr>
                    </a:p>
                    <a:p>
                      <a:pPr algn="ctr"/>
                      <a:r>
                        <a:rPr lang="en-US" altLang="zh-CN" sz="1010" dirty="0">
                          <a:cs typeface="+mn-lt"/>
                          <a:sym typeface="+mn-ea"/>
                        </a:rPr>
                        <a:t>(A little bit gap)</a:t>
                      </a:r>
                      <a:endParaRPr lang="zh-CN" altLang="en-US" sz="1015" dirty="0">
                        <a:cs typeface="+mn-lt"/>
                      </a:endParaRPr>
                    </a:p>
                  </a:txBody>
                  <a:tcPr marL="68580" marR="68580" marT="34290" marB="34290" anchor="ctr" anchorCtr="1"/>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015" dirty="0">
                          <a:cs typeface="+mn-lt"/>
                        </a:rPr>
                        <a:t>2155-2550</a:t>
                      </a:r>
                      <a:endParaRPr lang="zh-CN" altLang="en-US" sz="1015" dirty="0">
                        <a:cs typeface="+mn-lt"/>
                      </a:endParaRPr>
                    </a:p>
                    <a:p>
                      <a:pPr marL="0" marR="0" lvl="0" indent="0" algn="ctr" rtl="0" eaLnBrk="1" fontAlgn="auto" latinLnBrk="0" hangingPunct="1">
                        <a:lnSpc>
                          <a:spcPct val="100000"/>
                        </a:lnSpc>
                        <a:buNone/>
                      </a:pPr>
                      <a:r>
                        <a:rPr lang="en-US" altLang="zh-CN" sz="1015" dirty="0">
                          <a:cs typeface="+mn-lt"/>
                        </a:rPr>
                        <a:t>(A little bit gap)</a:t>
                      </a:r>
                      <a:endParaRPr lang="en-US" altLang="zh-CN" sz="1015" dirty="0">
                        <a:cs typeface="+mn-lt"/>
                      </a:endParaRPr>
                    </a:p>
                  </a:txBody>
                  <a:tcPr marL="68580" marR="68580" marT="34290" marB="34290" anchor="ctr" anchorCtr="1"/>
                </a:tc>
                <a:tc rowSpan="2">
                  <a:txBody>
                    <a:bodyPr/>
                    <a:p>
                      <a:pPr algn="ctr">
                        <a:buNone/>
                      </a:pPr>
                      <a:r>
                        <a:rPr lang="en-US" altLang="zh-CN" sz="1010" b="0">
                          <a:solidFill>
                            <a:schemeClr val="tx1"/>
                          </a:solidFill>
                          <a:cs typeface="+mn-lt"/>
                          <a:sym typeface="+mn-ea"/>
                        </a:rPr>
                        <a:t>2000-2762</a:t>
                      </a:r>
                      <a:endParaRPr lang="en-US" altLang="zh-CN" sz="1010" b="0">
                        <a:solidFill>
                          <a:schemeClr val="tx1"/>
                        </a:solidFill>
                        <a:cs typeface="+mn-lt"/>
                        <a:sym typeface="+mn-ea"/>
                      </a:endParaRPr>
                    </a:p>
                    <a:p>
                      <a:pPr algn="ctr">
                        <a:buNone/>
                      </a:pPr>
                      <a:r>
                        <a:rPr lang="en-US" altLang="zh-CN" sz="1010" b="0" dirty="0">
                          <a:solidFill>
                            <a:schemeClr val="tx1"/>
                          </a:solidFill>
                          <a:cs typeface="+mn-lt"/>
                          <a:sym typeface="+mn-ea"/>
                        </a:rPr>
                        <a:t>(A little bit gap)</a:t>
                      </a:r>
                      <a:endParaRPr lang="en-US" altLang="zh-CN" sz="1010" b="0" dirty="0">
                        <a:solidFill>
                          <a:schemeClr val="tx1"/>
                        </a:solidFill>
                        <a:cs typeface="+mn-lt"/>
                        <a:sym typeface="+mn-ea"/>
                      </a:endParaRPr>
                    </a:p>
                  </a:txBody>
                  <a:tcPr marL="68580" marR="68580" marT="34290" marB="34290" anchor="ctr" anchorCtr="1"/>
                </a:tc>
              </a:tr>
              <a:tr h="334010">
                <a:tc>
                  <a:txBody>
                    <a:bodyPr/>
                    <a:p>
                      <a:pPr algn="ctr"/>
                      <a:r>
                        <a:rPr lang="en-US" altLang="zh-CN" sz="1015" dirty="0">
                          <a:cs typeface="+mn-lt"/>
                        </a:rPr>
                        <a:t>CH20</a:t>
                      </a:r>
                      <a:endParaRPr lang="en-US" altLang="zh-CN" sz="1015" dirty="0">
                        <a:cs typeface="+mn-lt"/>
                      </a:endParaRPr>
                    </a:p>
                  </a:txBody>
                  <a:tcPr marL="68580" marR="68580" marT="34290" marB="34290" anchor="ctr" anchorCtr="1"/>
                </a:tc>
                <a:tc>
                  <a:txBody>
                    <a:bodyPr/>
                    <a:p>
                      <a:pPr algn="ctr"/>
                      <a:r>
                        <a:rPr lang="en-US" altLang="zh-CN" sz="1015">
                          <a:cs typeface="+mn-lt"/>
                        </a:rPr>
                        <a:t>3.8</a:t>
                      </a:r>
                      <a:r>
                        <a:rPr lang="en-US" altLang="zh-CN" sz="1010" dirty="0">
                          <a:cs typeface="+mn-lt"/>
                          <a:sym typeface="+mn-ea"/>
                        </a:rPr>
                        <a:t>μm (</a:t>
                      </a:r>
                      <a:r>
                        <a:rPr lang="en-US" altLang="zh-CN" sz="1015">
                          <a:cs typeface="+mn-lt"/>
                        </a:rPr>
                        <a:t>2631</a:t>
                      </a:r>
                      <a:r>
                        <a:rPr lang="en-US" altLang="zh-CN" sz="1010" dirty="0">
                          <a:cs typeface="+mn-lt"/>
                          <a:sym typeface="+mn-ea"/>
                        </a:rPr>
                        <a:t>cm</a:t>
                      </a:r>
                      <a:r>
                        <a:rPr lang="en-US" altLang="zh-CN" sz="1010" baseline="30000" dirty="0">
                          <a:cs typeface="+mn-lt"/>
                          <a:sym typeface="+mn-ea"/>
                        </a:rPr>
                        <a:t>-1</a:t>
                      </a:r>
                      <a:r>
                        <a:rPr lang="en-US" altLang="zh-CN" sz="1010" dirty="0">
                          <a:cs typeface="+mn-lt"/>
                          <a:sym typeface="+mn-ea"/>
                        </a:rPr>
                        <a:t>)</a:t>
                      </a:r>
                      <a:endParaRPr lang="zh-CN" altLang="en-US" sz="1015">
                        <a:cs typeface="+mn-lt"/>
                      </a:endParaRPr>
                    </a:p>
                  </a:txBody>
                  <a:tcPr marL="68580" marR="68580" marT="34290" marB="34290" anchor="ctr" anchorCtr="1"/>
                </a:tc>
                <a:tc>
                  <a:txBody>
                    <a:bodyPr/>
                    <a:p>
                      <a:pPr algn="ctr"/>
                      <a:r>
                        <a:rPr lang="en-US" altLang="zh-CN" sz="1015" dirty="0">
                          <a:cs typeface="+mn-lt"/>
                        </a:rPr>
                        <a:t>Gap</a:t>
                      </a:r>
                      <a:endParaRPr lang="en-US" altLang="zh-CN" sz="1015" dirty="0">
                        <a:cs typeface="+mn-lt"/>
                      </a:endParaRPr>
                    </a:p>
                  </a:txBody>
                  <a:tcPr marL="68580" marR="68580" marT="34290" marB="34290" anchor="ctr" anchorCtr="1"/>
                </a:tc>
                <a:tc>
                  <a:txBody>
                    <a:bodyPr/>
                    <a:p>
                      <a:pPr algn="ctr"/>
                      <a:r>
                        <a:rPr lang="en-US" altLang="zh-CN" sz="1010" dirty="0">
                          <a:cs typeface="+mn-lt"/>
                          <a:sym typeface="+mn-ea"/>
                        </a:rPr>
                        <a:t>Gap</a:t>
                      </a:r>
                      <a:endParaRPr lang="en-US" altLang="zh-CN" sz="1010" dirty="0">
                        <a:cs typeface="+mn-lt"/>
                        <a:sym typeface="+mn-ea"/>
                      </a:endParaRPr>
                    </a:p>
                  </a:txBody>
                  <a:tcPr marL="68580" marR="68580" marT="34290" marB="34290" anchor="ctr" anchorCtr="1"/>
                </a:tc>
                <a:tc vMerge="1">
                  <a:tcPr anchor="ctr"/>
                </a:tc>
              </a:tr>
            </a:tbl>
          </a:graphicData>
        </a:graphic>
      </p:graphicFrame>
      <p:sp>
        <p:nvSpPr>
          <p:cNvPr id="14" name="文本框 13"/>
          <p:cNvSpPr txBox="1"/>
          <p:nvPr/>
        </p:nvSpPr>
        <p:spPr>
          <a:xfrm>
            <a:off x="1832610" y="1076325"/>
            <a:ext cx="5110480" cy="368300"/>
          </a:xfrm>
          <a:prstGeom prst="rect">
            <a:avLst/>
          </a:prstGeom>
          <a:noFill/>
        </p:spPr>
        <p:txBody>
          <a:bodyPr wrap="none" rtlCol="0" anchor="t">
            <a:spAutoFit/>
          </a:bodyPr>
          <a:p>
            <a:pPr marL="0" lvl="0" indent="0"/>
            <a:r>
              <a:rPr lang="en-US" altLang="fr-FR" b="1">
                <a:solidFill>
                  <a:srgbClr val="000000"/>
                </a:solidFill>
                <a:sym typeface="+mn-ea"/>
              </a:rPr>
              <a:t>MERSI SRF &amp; IASI</a:t>
            </a:r>
            <a:r>
              <a:rPr lang="zh-CN" altLang="en-US" b="1">
                <a:solidFill>
                  <a:srgbClr val="000000"/>
                </a:solidFill>
                <a:sym typeface="+mn-ea"/>
              </a:rPr>
              <a:t>、</a:t>
            </a:r>
            <a:r>
              <a:rPr lang="en-US" altLang="fr-FR" b="1">
                <a:solidFill>
                  <a:srgbClr val="FF0000"/>
                </a:solidFill>
                <a:sym typeface="+mn-ea"/>
              </a:rPr>
              <a:t>HIRAS </a:t>
            </a:r>
            <a:r>
              <a:rPr lang="en-US" altLang="fr-FR" b="1">
                <a:solidFill>
                  <a:srgbClr val="000000"/>
                </a:solidFill>
                <a:sym typeface="+mn-ea"/>
              </a:rPr>
              <a:t>spectral coverage</a:t>
            </a:r>
            <a:endParaRPr lang="zh-CN" altLang="en-US"/>
          </a:p>
        </p:txBody>
      </p:sp>
      <p:sp>
        <p:nvSpPr>
          <p:cNvPr id="15" name="文本框 14"/>
          <p:cNvSpPr txBox="1"/>
          <p:nvPr/>
        </p:nvSpPr>
        <p:spPr>
          <a:xfrm>
            <a:off x="4344670" y="2893060"/>
            <a:ext cx="1681480" cy="245110"/>
          </a:xfrm>
          <a:prstGeom prst="rect">
            <a:avLst/>
          </a:prstGeom>
          <a:noFill/>
        </p:spPr>
        <p:txBody>
          <a:bodyPr wrap="square" rtlCol="0">
            <a:spAutoFit/>
          </a:bodyPr>
          <a:p>
            <a:r>
              <a:rPr lang="en-US" altLang="zh-CN" sz="1000" b="1">
                <a:solidFill>
                  <a:srgbClr val="7030A0"/>
                </a:solidFill>
              </a:rPr>
              <a:t>Spectral Gap of HIRAS</a:t>
            </a:r>
            <a:endParaRPr lang="en-US" altLang="zh-CN" sz="1000" b="1">
              <a:solidFill>
                <a:srgbClr val="7030A0"/>
              </a:solidFill>
            </a:endParaRPr>
          </a:p>
        </p:txBody>
      </p:sp>
      <p:cxnSp>
        <p:nvCxnSpPr>
          <p:cNvPr id="16" name="直接箭头连接符 15"/>
          <p:cNvCxnSpPr/>
          <p:nvPr/>
        </p:nvCxnSpPr>
        <p:spPr>
          <a:xfrm flipV="1">
            <a:off x="5540375" y="2231390"/>
            <a:ext cx="1495425" cy="721995"/>
          </a:xfrm>
          <a:prstGeom prst="straightConnector1">
            <a:avLst/>
          </a:prstGeom>
          <a:ln>
            <a:tailEnd type="arrow" w="med" len="med"/>
          </a:ln>
        </p:spPr>
        <p:style>
          <a:lnRef idx="1">
            <a:schemeClr val="dk1"/>
          </a:lnRef>
          <a:fillRef idx="0">
            <a:schemeClr val="dk1"/>
          </a:fillRef>
          <a:effectRef idx="0">
            <a:schemeClr val="dk1"/>
          </a:effectRef>
          <a:fontRef idx="minor">
            <a:schemeClr val="tx1"/>
          </a:fontRef>
        </p:style>
      </p:cxnSp>
      <p:cxnSp>
        <p:nvCxnSpPr>
          <p:cNvPr id="17" name="直接箭头连接符 16"/>
          <p:cNvCxnSpPr/>
          <p:nvPr/>
        </p:nvCxnSpPr>
        <p:spPr>
          <a:xfrm flipV="1">
            <a:off x="4845050" y="2439670"/>
            <a:ext cx="110490" cy="4679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H="1" flipV="1">
            <a:off x="2816860" y="2134235"/>
            <a:ext cx="1768475" cy="767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8100" y="506730"/>
            <a:ext cx="2148840" cy="645160"/>
          </a:xfrm>
          <a:prstGeom prst="rect">
            <a:avLst/>
          </a:prstGeom>
          <a:solidFill>
            <a:srgbClr val="FFFF00"/>
          </a:solidFill>
        </p:spPr>
        <p:txBody>
          <a:bodyPr wrap="square" rtlCol="0">
            <a:spAutoFit/>
          </a:bodyPr>
          <a:lstStyle/>
          <a:p>
            <a:pPr algn="ctr"/>
            <a:r>
              <a:rPr lang="en-US" dirty="0">
                <a:solidFill>
                  <a:srgbClr val="FF0000"/>
                </a:solidFill>
              </a:rPr>
              <a:t>From Hui Xu</a:t>
            </a:r>
            <a:endParaRPr lang="en-US" dirty="0">
              <a:solidFill>
                <a:srgbClr val="FF0000"/>
              </a:solidFill>
            </a:endParaRPr>
          </a:p>
          <a:p>
            <a:pPr algn="ctr"/>
            <a:r>
              <a:rPr lang="en-US" dirty="0">
                <a:solidFill>
                  <a:srgbClr val="FF0000"/>
                </a:solidFill>
              </a:rPr>
              <a:t>huixu@umd.edu</a:t>
            </a:r>
            <a:endParaRPr lang="en-US" dirty="0">
              <a:solidFill>
                <a:srgbClr val="FF0000"/>
              </a:solidFill>
            </a:endParaRPr>
          </a:p>
        </p:txBody>
      </p:sp>
      <p:sp>
        <p:nvSpPr>
          <p:cNvPr id="17411"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EB30EF0-EF4C-48E0-98CA-66D49907BC8F}" type="slidenum">
              <a:rPr lang="en-US" altLang="zh-CN" sz="1400" smtClean="0"/>
            </a:fld>
            <a:endParaRPr lang="en-US" altLang="zh-CN" sz="1400"/>
          </a:p>
        </p:txBody>
      </p:sp>
      <p:sp>
        <p:nvSpPr>
          <p:cNvPr id="17412" name="TextBox 11"/>
          <p:cNvSpPr txBox="1">
            <a:spLocks noChangeArrowheads="1"/>
          </p:cNvSpPr>
          <p:nvPr/>
        </p:nvSpPr>
        <p:spPr bwMode="auto">
          <a:xfrm>
            <a:off x="189397" y="278517"/>
            <a:ext cx="4811395"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800" b="1">
                <a:solidFill>
                  <a:srgbClr val="FF0000"/>
                </a:solidFill>
                <a:latin typeface="Verdana" panose="020B0604030504040204" pitchFamily="34" charset="0"/>
                <a:sym typeface="+mn-ea"/>
              </a:rPr>
              <a:t>Gap filling Coefficients </a:t>
            </a:r>
            <a:endParaRPr lang="en-US" altLang="zh-CN" sz="2800" b="1">
              <a:solidFill>
                <a:srgbClr val="FF0000"/>
              </a:solidFill>
              <a:latin typeface="Verdana" panose="020B0604030504040204" pitchFamily="34" charset="0"/>
            </a:endParaRPr>
          </a:p>
        </p:txBody>
      </p:sp>
      <p:cxnSp>
        <p:nvCxnSpPr>
          <p:cNvPr id="5" name="Straight Connector 4"/>
          <p:cNvCxnSpPr/>
          <p:nvPr/>
        </p:nvCxnSpPr>
        <p:spPr>
          <a:xfrm>
            <a:off x="0" y="1219200"/>
            <a:ext cx="913447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414" name="Picture 5" descr="C:\Users\huixu\Desktop\logo.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15200" y="228600"/>
            <a:ext cx="15430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
          <p:cNvSpPr txBox="1">
            <a:spLocks noChangeArrowheads="1"/>
          </p:cNvSpPr>
          <p:nvPr/>
        </p:nvSpPr>
        <p:spPr bwMode="auto">
          <a:xfrm>
            <a:off x="155575" y="1707349"/>
            <a:ext cx="85344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FontTx/>
              <a:buNone/>
            </a:pPr>
            <a:r>
              <a:rPr lang="en-US" altLang="zh-CN" sz="1800" b="1">
                <a:solidFill>
                  <a:srgbClr val="7030A0"/>
                </a:solidFill>
                <a:effectLst/>
                <a:latin typeface="Verdana" panose="020B0604030504040204" pitchFamily="34" charset="0"/>
                <a:ea typeface="+mn-ea"/>
              </a:rPr>
              <a:t>Usage </a:t>
            </a:r>
            <a:r>
              <a:rPr lang="en-US" altLang="en-US" sz="1800" u="sng" dirty="0">
                <a:latin typeface="Times New Roman" panose="02020603050405020304" pitchFamily="18" charset="0"/>
                <a:cs typeface="Times New Roman" panose="02020603050405020304" pitchFamily="18" charset="0"/>
              </a:rPr>
              <a:t>: </a:t>
            </a:r>
            <a:r>
              <a:rPr lang="en-US" altLang="zh-CN"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There are 3 datasets inside the H5 file</a:t>
            </a:r>
            <a:endParaRPr lang="en-US" altLang="zh-CN"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ct val="0"/>
              </a:spcBef>
              <a:buFontTx/>
              <a:buNone/>
            </a:pPr>
            <a:endParaRPr lang="en-US" altLang="en-US" sz="1800" u="sng" dirty="0">
              <a:latin typeface="Times New Roman" panose="02020603050405020304" pitchFamily="18" charset="0"/>
              <a:cs typeface="Times New Roman" panose="02020603050405020304" pitchFamily="18" charset="0"/>
            </a:endParaRPr>
          </a:p>
        </p:txBody>
      </p:sp>
      <p:sp>
        <p:nvSpPr>
          <p:cNvPr id="20" name="Rectangle 19"/>
          <p:cNvSpPr/>
          <p:nvPr/>
        </p:nvSpPr>
        <p:spPr>
          <a:xfrm>
            <a:off x="433388" y="3665538"/>
            <a:ext cx="4367212" cy="369887"/>
          </a:xfrm>
          <a:prstGeom prst="rect">
            <a:avLst/>
          </a:prstGeom>
          <a:solidFill>
            <a:schemeClr val="bg1"/>
          </a:solidFill>
        </p:spPr>
        <p:txBody>
          <a:bodyPr>
            <a:spAutoFit/>
          </a:bodyPr>
          <a:lstStyle/>
          <a:p>
            <a:pPr>
              <a:defRPr/>
            </a:pPr>
            <a:r>
              <a:rPr lang="en-US" altLang="zh-C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use of the H5 file</a:t>
            </a:r>
            <a:endParaRPr lang="en-US" altLang="zh-C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7419" name="Group 16412"/>
          <p:cNvGrpSpPr/>
          <p:nvPr/>
        </p:nvGrpSpPr>
        <p:grpSpPr bwMode="auto">
          <a:xfrm>
            <a:off x="6400800" y="4343400"/>
            <a:ext cx="2743200" cy="2349500"/>
            <a:chOff x="5791200" y="4525234"/>
            <a:chExt cx="2743200" cy="2332808"/>
          </a:xfrm>
        </p:grpSpPr>
        <p:grpSp>
          <p:nvGrpSpPr>
            <p:cNvPr id="17571" name="Group 290"/>
            <p:cNvGrpSpPr/>
            <p:nvPr/>
          </p:nvGrpSpPr>
          <p:grpSpPr bwMode="auto">
            <a:xfrm>
              <a:off x="6248401" y="4831539"/>
              <a:ext cx="1371600" cy="1746250"/>
              <a:chOff x="762001" y="4869597"/>
              <a:chExt cx="1371600" cy="1746250"/>
            </a:xfrm>
          </p:grpSpPr>
          <p:sp>
            <p:nvSpPr>
              <p:cNvPr id="296" name="Rectangle 295"/>
              <p:cNvSpPr/>
              <p:nvPr/>
            </p:nvSpPr>
            <p:spPr>
              <a:xfrm>
                <a:off x="762000" y="4869079"/>
                <a:ext cx="228600" cy="1528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Rectangle 296"/>
              <p:cNvSpPr/>
              <p:nvPr/>
            </p:nvSpPr>
            <p:spPr>
              <a:xfrm>
                <a:off x="990600" y="4869079"/>
                <a:ext cx="228600" cy="15289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8" name="Rectangle 297"/>
              <p:cNvSpPr/>
              <p:nvPr/>
            </p:nvSpPr>
            <p:spPr>
              <a:xfrm>
                <a:off x="1219200" y="4869079"/>
                <a:ext cx="228600" cy="15289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9" name="Rectangle 298"/>
              <p:cNvSpPr/>
              <p:nvPr/>
            </p:nvSpPr>
            <p:spPr>
              <a:xfrm>
                <a:off x="1447800" y="4869079"/>
                <a:ext cx="228600" cy="15289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0" name="Rectangle 299"/>
              <p:cNvSpPr/>
              <p:nvPr/>
            </p:nvSpPr>
            <p:spPr>
              <a:xfrm>
                <a:off x="1676400" y="4869079"/>
                <a:ext cx="228600" cy="152894"/>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1" name="Rectangle 300"/>
              <p:cNvSpPr/>
              <p:nvPr/>
            </p:nvSpPr>
            <p:spPr>
              <a:xfrm>
                <a:off x="1905000" y="4869079"/>
                <a:ext cx="228600" cy="15289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4" name="Rectangle 303"/>
              <p:cNvSpPr/>
              <p:nvPr/>
            </p:nvSpPr>
            <p:spPr>
              <a:xfrm>
                <a:off x="7620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5" name="Rectangle 304"/>
              <p:cNvSpPr/>
              <p:nvPr/>
            </p:nvSpPr>
            <p:spPr>
              <a:xfrm>
                <a:off x="9906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Rectangle 305"/>
              <p:cNvSpPr/>
              <p:nvPr/>
            </p:nvSpPr>
            <p:spPr>
              <a:xfrm>
                <a:off x="12192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Rectangle 306"/>
              <p:cNvSpPr/>
              <p:nvPr/>
            </p:nvSpPr>
            <p:spPr>
              <a:xfrm>
                <a:off x="14478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 name="Rectangle 307"/>
              <p:cNvSpPr/>
              <p:nvPr/>
            </p:nvSpPr>
            <p:spPr>
              <a:xfrm>
                <a:off x="16764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Rectangle 308"/>
              <p:cNvSpPr/>
              <p:nvPr/>
            </p:nvSpPr>
            <p:spPr>
              <a:xfrm>
                <a:off x="1905000" y="5062954"/>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Rectangle 311"/>
              <p:cNvSpPr/>
              <p:nvPr/>
            </p:nvSpPr>
            <p:spPr>
              <a:xfrm>
                <a:off x="7620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Rectangle 312"/>
              <p:cNvSpPr/>
              <p:nvPr/>
            </p:nvSpPr>
            <p:spPr>
              <a:xfrm>
                <a:off x="9906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4" name="Rectangle 313"/>
              <p:cNvSpPr/>
              <p:nvPr/>
            </p:nvSpPr>
            <p:spPr>
              <a:xfrm>
                <a:off x="12192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5" name="Rectangle 314"/>
              <p:cNvSpPr/>
              <p:nvPr/>
            </p:nvSpPr>
            <p:spPr>
              <a:xfrm>
                <a:off x="14478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6" name="Rectangle 315"/>
              <p:cNvSpPr/>
              <p:nvPr/>
            </p:nvSpPr>
            <p:spPr>
              <a:xfrm>
                <a:off x="16764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 name="Rectangle 316"/>
              <p:cNvSpPr/>
              <p:nvPr/>
            </p:nvSpPr>
            <p:spPr>
              <a:xfrm>
                <a:off x="1905000" y="5271016"/>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0" name="Rectangle 319"/>
              <p:cNvSpPr/>
              <p:nvPr/>
            </p:nvSpPr>
            <p:spPr>
              <a:xfrm>
                <a:off x="7620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1" name="Rectangle 320"/>
              <p:cNvSpPr/>
              <p:nvPr/>
            </p:nvSpPr>
            <p:spPr>
              <a:xfrm>
                <a:off x="9906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2" name="Rectangle 321"/>
              <p:cNvSpPr/>
              <p:nvPr/>
            </p:nvSpPr>
            <p:spPr>
              <a:xfrm>
                <a:off x="12192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3" name="Rectangle 322"/>
              <p:cNvSpPr/>
              <p:nvPr/>
            </p:nvSpPr>
            <p:spPr>
              <a:xfrm>
                <a:off x="14478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4" name="Rectangle 323"/>
              <p:cNvSpPr/>
              <p:nvPr/>
            </p:nvSpPr>
            <p:spPr>
              <a:xfrm>
                <a:off x="16764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5" name="Rectangle 324"/>
              <p:cNvSpPr/>
              <p:nvPr/>
            </p:nvSpPr>
            <p:spPr>
              <a:xfrm>
                <a:off x="1905000" y="5469620"/>
                <a:ext cx="228600" cy="151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 name="Rectangle 327"/>
              <p:cNvSpPr/>
              <p:nvPr/>
            </p:nvSpPr>
            <p:spPr>
              <a:xfrm>
                <a:off x="7620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9" name="Rectangle 328"/>
              <p:cNvSpPr/>
              <p:nvPr/>
            </p:nvSpPr>
            <p:spPr>
              <a:xfrm>
                <a:off x="9906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0" name="Rectangle 329"/>
              <p:cNvSpPr/>
              <p:nvPr/>
            </p:nvSpPr>
            <p:spPr>
              <a:xfrm>
                <a:off x="12192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1" name="Rectangle 330"/>
              <p:cNvSpPr/>
              <p:nvPr/>
            </p:nvSpPr>
            <p:spPr>
              <a:xfrm>
                <a:off x="14478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2" name="Rectangle 331"/>
              <p:cNvSpPr/>
              <p:nvPr/>
            </p:nvSpPr>
            <p:spPr>
              <a:xfrm>
                <a:off x="16764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3" name="Rectangle 332"/>
              <p:cNvSpPr/>
              <p:nvPr/>
            </p:nvSpPr>
            <p:spPr>
              <a:xfrm>
                <a:off x="1905000" y="5669799"/>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6" name="Rectangle 335"/>
              <p:cNvSpPr/>
              <p:nvPr/>
            </p:nvSpPr>
            <p:spPr>
              <a:xfrm>
                <a:off x="7620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7" name="Rectangle 336"/>
              <p:cNvSpPr/>
              <p:nvPr/>
            </p:nvSpPr>
            <p:spPr>
              <a:xfrm>
                <a:off x="9906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 name="Rectangle 337"/>
              <p:cNvSpPr/>
              <p:nvPr/>
            </p:nvSpPr>
            <p:spPr>
              <a:xfrm>
                <a:off x="12192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9" name="Rectangle 338"/>
              <p:cNvSpPr/>
              <p:nvPr/>
            </p:nvSpPr>
            <p:spPr>
              <a:xfrm>
                <a:off x="14478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0" name="Rectangle 339"/>
              <p:cNvSpPr/>
              <p:nvPr/>
            </p:nvSpPr>
            <p:spPr>
              <a:xfrm>
                <a:off x="16764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1" name="Rectangle 340"/>
              <p:cNvSpPr/>
              <p:nvPr/>
            </p:nvSpPr>
            <p:spPr>
              <a:xfrm>
                <a:off x="1905000" y="5866827"/>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4" name="Rectangle 343"/>
              <p:cNvSpPr/>
              <p:nvPr/>
            </p:nvSpPr>
            <p:spPr>
              <a:xfrm>
                <a:off x="7620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5" name="Rectangle 344"/>
              <p:cNvSpPr/>
              <p:nvPr/>
            </p:nvSpPr>
            <p:spPr>
              <a:xfrm>
                <a:off x="9906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6" name="Rectangle 345"/>
              <p:cNvSpPr/>
              <p:nvPr/>
            </p:nvSpPr>
            <p:spPr>
              <a:xfrm>
                <a:off x="12192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7" name="Rectangle 346"/>
              <p:cNvSpPr/>
              <p:nvPr/>
            </p:nvSpPr>
            <p:spPr>
              <a:xfrm>
                <a:off x="14478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 name="Rectangle 347"/>
              <p:cNvSpPr/>
              <p:nvPr/>
            </p:nvSpPr>
            <p:spPr>
              <a:xfrm>
                <a:off x="16764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9" name="Rectangle 348"/>
              <p:cNvSpPr/>
              <p:nvPr/>
            </p:nvSpPr>
            <p:spPr>
              <a:xfrm>
                <a:off x="1905000" y="6067007"/>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2" name="Rectangle 351"/>
              <p:cNvSpPr/>
              <p:nvPr/>
            </p:nvSpPr>
            <p:spPr>
              <a:xfrm>
                <a:off x="7620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3" name="Rectangle 352"/>
              <p:cNvSpPr/>
              <p:nvPr/>
            </p:nvSpPr>
            <p:spPr>
              <a:xfrm>
                <a:off x="9906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4" name="Rectangle 353"/>
              <p:cNvSpPr/>
              <p:nvPr/>
            </p:nvSpPr>
            <p:spPr>
              <a:xfrm>
                <a:off x="12192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5" name="Rectangle 354"/>
              <p:cNvSpPr/>
              <p:nvPr/>
            </p:nvSpPr>
            <p:spPr>
              <a:xfrm>
                <a:off x="14478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6" name="Rectangle 355"/>
              <p:cNvSpPr/>
              <p:nvPr/>
            </p:nvSpPr>
            <p:spPr>
              <a:xfrm>
                <a:off x="16764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7" name="Rectangle 356"/>
              <p:cNvSpPr/>
              <p:nvPr/>
            </p:nvSpPr>
            <p:spPr>
              <a:xfrm>
                <a:off x="1905000" y="6268763"/>
                <a:ext cx="228600" cy="152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0" name="Rectangle 359"/>
              <p:cNvSpPr/>
              <p:nvPr/>
            </p:nvSpPr>
            <p:spPr>
              <a:xfrm>
                <a:off x="7620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1" name="Rectangle 360"/>
              <p:cNvSpPr/>
              <p:nvPr/>
            </p:nvSpPr>
            <p:spPr>
              <a:xfrm>
                <a:off x="9906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2" name="Rectangle 361"/>
              <p:cNvSpPr/>
              <p:nvPr/>
            </p:nvSpPr>
            <p:spPr>
              <a:xfrm>
                <a:off x="12192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3" name="Rectangle 362"/>
              <p:cNvSpPr/>
              <p:nvPr/>
            </p:nvSpPr>
            <p:spPr>
              <a:xfrm>
                <a:off x="14478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4" name="Rectangle 363"/>
              <p:cNvSpPr/>
              <p:nvPr/>
            </p:nvSpPr>
            <p:spPr>
              <a:xfrm>
                <a:off x="16764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5" name="Rectangle 364"/>
              <p:cNvSpPr/>
              <p:nvPr/>
            </p:nvSpPr>
            <p:spPr>
              <a:xfrm>
                <a:off x="1905000" y="6462639"/>
                <a:ext cx="228600" cy="15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92" name="Straight Arrow Connector 291"/>
            <p:cNvCxnSpPr/>
            <p:nvPr/>
          </p:nvCxnSpPr>
          <p:spPr>
            <a:xfrm>
              <a:off x="6096000" y="4831021"/>
              <a:ext cx="0" cy="17117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573" name="TextBox 292"/>
            <p:cNvSpPr txBox="1">
              <a:spLocks noChangeArrowheads="1"/>
            </p:cNvSpPr>
            <p:nvPr/>
          </p:nvSpPr>
          <p:spPr bwMode="auto">
            <a:xfrm>
              <a:off x="5791200" y="6581043"/>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t observations</a:t>
              </a:r>
              <a:endParaRPr lang="en-US" altLang="en-US" sz="1200" b="1">
                <a:latin typeface="Times New Roman" panose="02020603050405020304" pitchFamily="18" charset="0"/>
                <a:cs typeface="Times New Roman" panose="02020603050405020304" pitchFamily="18" charset="0"/>
              </a:endParaRPr>
            </a:p>
          </p:txBody>
        </p:sp>
        <p:cxnSp>
          <p:nvCxnSpPr>
            <p:cNvPr id="294" name="Straight Arrow Connector 293"/>
            <p:cNvCxnSpPr/>
            <p:nvPr/>
          </p:nvCxnSpPr>
          <p:spPr>
            <a:xfrm>
              <a:off x="6172200" y="4674976"/>
              <a:ext cx="4191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575" name="TextBox 294"/>
            <p:cNvSpPr txBox="1">
              <a:spLocks noChangeArrowheads="1"/>
            </p:cNvSpPr>
            <p:nvPr/>
          </p:nvSpPr>
          <p:spPr bwMode="auto">
            <a:xfrm>
              <a:off x="6553200" y="4525234"/>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1158 gap radiances</a:t>
              </a:r>
              <a:endParaRPr lang="en-US" altLang="en-US" sz="1200" b="1">
                <a:latin typeface="Times New Roman" panose="02020603050405020304" pitchFamily="18" charset="0"/>
                <a:cs typeface="Times New Roman" panose="02020603050405020304" pitchFamily="18" charset="0"/>
              </a:endParaRPr>
            </a:p>
          </p:txBody>
        </p:sp>
      </p:grpSp>
      <p:grpSp>
        <p:nvGrpSpPr>
          <p:cNvPr id="17420" name="Group 16406"/>
          <p:cNvGrpSpPr/>
          <p:nvPr/>
        </p:nvGrpSpPr>
        <p:grpSpPr bwMode="auto">
          <a:xfrm>
            <a:off x="533400" y="4389438"/>
            <a:ext cx="2514600" cy="2311400"/>
            <a:chOff x="304800" y="4563292"/>
            <a:chExt cx="2514600" cy="2294708"/>
          </a:xfrm>
        </p:grpSpPr>
        <p:grpSp>
          <p:nvGrpSpPr>
            <p:cNvPr id="17494" name="Group 16405"/>
            <p:cNvGrpSpPr/>
            <p:nvPr/>
          </p:nvGrpSpPr>
          <p:grpSpPr bwMode="auto">
            <a:xfrm>
              <a:off x="762001" y="4864866"/>
              <a:ext cx="1828800" cy="1750981"/>
              <a:chOff x="762001" y="4864866"/>
              <a:chExt cx="1828800" cy="1750981"/>
            </a:xfrm>
          </p:grpSpPr>
          <p:sp>
            <p:nvSpPr>
              <p:cNvPr id="7" name="Rectangle 6"/>
              <p:cNvSpPr/>
              <p:nvPr/>
            </p:nvSpPr>
            <p:spPr>
              <a:xfrm>
                <a:off x="7620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9906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12192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14478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16764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9050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21336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2362200" y="4864314"/>
                <a:ext cx="228600" cy="1528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7620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9906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2192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14478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16764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19050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21336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362200" y="506289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7620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9906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12192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14478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16764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9050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21336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2362200" y="5270931"/>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7620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9906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12192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14478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16764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19050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21336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2362200" y="5469512"/>
                <a:ext cx="228600" cy="151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7620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Rectangle 57"/>
              <p:cNvSpPr/>
              <p:nvPr/>
            </p:nvSpPr>
            <p:spPr>
              <a:xfrm>
                <a:off x="9906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Rectangle 58"/>
              <p:cNvSpPr/>
              <p:nvPr/>
            </p:nvSpPr>
            <p:spPr>
              <a:xfrm>
                <a:off x="12192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14478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16764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19050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21336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2362200" y="5669669"/>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7620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9906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p:cNvSpPr/>
              <p:nvPr/>
            </p:nvSpPr>
            <p:spPr>
              <a:xfrm>
                <a:off x="12192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a:xfrm>
                <a:off x="14478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16764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19050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a:off x="21336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2362200" y="5866673"/>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7620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9906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12192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14478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16764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19050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21336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2362200" y="6066830"/>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p:cNvSpPr/>
              <p:nvPr/>
            </p:nvSpPr>
            <p:spPr>
              <a:xfrm>
                <a:off x="7620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Rectangle 84"/>
              <p:cNvSpPr/>
              <p:nvPr/>
            </p:nvSpPr>
            <p:spPr>
              <a:xfrm>
                <a:off x="9906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Rectangle 85"/>
              <p:cNvSpPr/>
              <p:nvPr/>
            </p:nvSpPr>
            <p:spPr>
              <a:xfrm>
                <a:off x="12192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Rectangle 86"/>
              <p:cNvSpPr/>
              <p:nvPr/>
            </p:nvSpPr>
            <p:spPr>
              <a:xfrm>
                <a:off x="14478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Rectangle 87"/>
              <p:cNvSpPr/>
              <p:nvPr/>
            </p:nvSpPr>
            <p:spPr>
              <a:xfrm>
                <a:off x="16764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p:cNvSpPr/>
              <p:nvPr/>
            </p:nvSpPr>
            <p:spPr>
              <a:xfrm>
                <a:off x="19050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Rectangle 89"/>
              <p:cNvSpPr/>
              <p:nvPr/>
            </p:nvSpPr>
            <p:spPr>
              <a:xfrm>
                <a:off x="21336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Rectangle 90"/>
              <p:cNvSpPr/>
              <p:nvPr/>
            </p:nvSpPr>
            <p:spPr>
              <a:xfrm>
                <a:off x="2362200" y="6268562"/>
                <a:ext cx="228600" cy="15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92"/>
              <p:cNvSpPr/>
              <p:nvPr/>
            </p:nvSpPr>
            <p:spPr>
              <a:xfrm>
                <a:off x="7620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Rectangle 93"/>
              <p:cNvSpPr/>
              <p:nvPr/>
            </p:nvSpPr>
            <p:spPr>
              <a:xfrm>
                <a:off x="9906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Rectangle 94"/>
              <p:cNvSpPr/>
              <p:nvPr/>
            </p:nvSpPr>
            <p:spPr>
              <a:xfrm>
                <a:off x="12192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95"/>
              <p:cNvSpPr/>
              <p:nvPr/>
            </p:nvSpPr>
            <p:spPr>
              <a:xfrm>
                <a:off x="14478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Rectangle 96"/>
              <p:cNvSpPr/>
              <p:nvPr/>
            </p:nvSpPr>
            <p:spPr>
              <a:xfrm>
                <a:off x="16764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Rectangle 97"/>
              <p:cNvSpPr/>
              <p:nvPr/>
            </p:nvSpPr>
            <p:spPr>
              <a:xfrm>
                <a:off x="19050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Rectangle 98"/>
              <p:cNvSpPr/>
              <p:nvPr/>
            </p:nvSpPr>
            <p:spPr>
              <a:xfrm>
                <a:off x="21336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Rectangle 99"/>
              <p:cNvSpPr/>
              <p:nvPr/>
            </p:nvSpPr>
            <p:spPr>
              <a:xfrm>
                <a:off x="2362200" y="6462414"/>
                <a:ext cx="228600" cy="15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4" name="Straight Arrow Connector 13"/>
            <p:cNvCxnSpPr/>
            <p:nvPr/>
          </p:nvCxnSpPr>
          <p:spPr>
            <a:xfrm>
              <a:off x="609600" y="4869043"/>
              <a:ext cx="0" cy="17115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96" name="TextBox 14"/>
            <p:cNvSpPr txBox="1">
              <a:spLocks noChangeArrowheads="1"/>
            </p:cNvSpPr>
            <p:nvPr/>
          </p:nvSpPr>
          <p:spPr bwMode="auto">
            <a:xfrm>
              <a:off x="304800" y="6581001"/>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t observations</a:t>
              </a:r>
              <a:endParaRPr lang="en-US" altLang="en-US" sz="1200" b="1">
                <a:latin typeface="Times New Roman" panose="02020603050405020304" pitchFamily="18" charset="0"/>
                <a:cs typeface="Times New Roman" panose="02020603050405020304" pitchFamily="18" charset="0"/>
              </a:endParaRPr>
            </a:p>
          </p:txBody>
        </p:sp>
        <p:cxnSp>
          <p:nvCxnSpPr>
            <p:cNvPr id="16384" name="Straight Arrow Connector 16383"/>
            <p:cNvCxnSpPr/>
            <p:nvPr/>
          </p:nvCxnSpPr>
          <p:spPr>
            <a:xfrm>
              <a:off x="609600" y="4713015"/>
              <a:ext cx="3048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98" name="TextBox 107"/>
            <p:cNvSpPr txBox="1">
              <a:spLocks noChangeArrowheads="1"/>
            </p:cNvSpPr>
            <p:nvPr/>
          </p:nvSpPr>
          <p:spPr bwMode="auto">
            <a:xfrm>
              <a:off x="838200" y="4563292"/>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2211 measured </a:t>
              </a:r>
              <a:r>
                <a:rPr lang="en-US" altLang="zh-CN" sz="1200" b="1">
                  <a:latin typeface="Times New Roman" panose="02020603050405020304" pitchFamily="18" charset="0"/>
                  <a:cs typeface="Times New Roman" panose="02020603050405020304" pitchFamily="18" charset="0"/>
                </a:rPr>
                <a:t>radiances</a:t>
              </a:r>
              <a:endParaRPr lang="en-US" altLang="en-US" sz="1200" b="1">
                <a:latin typeface="Times New Roman" panose="02020603050405020304" pitchFamily="18" charset="0"/>
                <a:cs typeface="Times New Roman" panose="02020603050405020304" pitchFamily="18" charset="0"/>
              </a:endParaRPr>
            </a:p>
          </p:txBody>
        </p:sp>
      </p:grpSp>
      <p:sp>
        <p:nvSpPr>
          <p:cNvPr id="185" name="Rectangle 184"/>
          <p:cNvSpPr/>
          <p:nvPr/>
        </p:nvSpPr>
        <p:spPr>
          <a:xfrm>
            <a:off x="3576638" y="4657725"/>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Rectangle 185"/>
          <p:cNvSpPr/>
          <p:nvPr/>
        </p:nvSpPr>
        <p:spPr>
          <a:xfrm>
            <a:off x="3814763" y="4657725"/>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Rectangle 186"/>
          <p:cNvSpPr/>
          <p:nvPr/>
        </p:nvSpPr>
        <p:spPr>
          <a:xfrm>
            <a:off x="4051300" y="4657725"/>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8" name="Rectangle 187"/>
          <p:cNvSpPr/>
          <p:nvPr/>
        </p:nvSpPr>
        <p:spPr>
          <a:xfrm>
            <a:off x="4289425" y="4657725"/>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9" name="Rectangle 188"/>
          <p:cNvSpPr/>
          <p:nvPr/>
        </p:nvSpPr>
        <p:spPr>
          <a:xfrm>
            <a:off x="4525963" y="4657725"/>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0" name="Rectangle 189"/>
          <p:cNvSpPr/>
          <p:nvPr/>
        </p:nvSpPr>
        <p:spPr>
          <a:xfrm>
            <a:off x="4764088" y="4657725"/>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7" name="Rectangle 176"/>
          <p:cNvSpPr/>
          <p:nvPr/>
        </p:nvSpPr>
        <p:spPr>
          <a:xfrm>
            <a:off x="3576638" y="4875213"/>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8" name="Rectangle 177"/>
          <p:cNvSpPr/>
          <p:nvPr/>
        </p:nvSpPr>
        <p:spPr>
          <a:xfrm>
            <a:off x="3814763" y="4875213"/>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9" name="Rectangle 178"/>
          <p:cNvSpPr/>
          <p:nvPr/>
        </p:nvSpPr>
        <p:spPr>
          <a:xfrm>
            <a:off x="4051300" y="4875213"/>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0" name="Rectangle 179"/>
          <p:cNvSpPr/>
          <p:nvPr/>
        </p:nvSpPr>
        <p:spPr>
          <a:xfrm>
            <a:off x="4289425" y="4875213"/>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Rectangle 180"/>
          <p:cNvSpPr/>
          <p:nvPr/>
        </p:nvSpPr>
        <p:spPr>
          <a:xfrm>
            <a:off x="4525963" y="4875213"/>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Rectangle 181"/>
          <p:cNvSpPr/>
          <p:nvPr/>
        </p:nvSpPr>
        <p:spPr>
          <a:xfrm>
            <a:off x="4764088" y="4875213"/>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9" name="Rectangle 168"/>
          <p:cNvSpPr/>
          <p:nvPr/>
        </p:nvSpPr>
        <p:spPr>
          <a:xfrm>
            <a:off x="3576638" y="5084763"/>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0" name="Rectangle 169"/>
          <p:cNvSpPr/>
          <p:nvPr/>
        </p:nvSpPr>
        <p:spPr>
          <a:xfrm>
            <a:off x="3814763" y="5084763"/>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Rectangle 170"/>
          <p:cNvSpPr/>
          <p:nvPr/>
        </p:nvSpPr>
        <p:spPr>
          <a:xfrm>
            <a:off x="4051300" y="5084763"/>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Rectangle 171"/>
          <p:cNvSpPr/>
          <p:nvPr/>
        </p:nvSpPr>
        <p:spPr>
          <a:xfrm>
            <a:off x="4289425" y="5084763"/>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3" name="Rectangle 172"/>
          <p:cNvSpPr/>
          <p:nvPr/>
        </p:nvSpPr>
        <p:spPr>
          <a:xfrm>
            <a:off x="4525963" y="5084763"/>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 name="Rectangle 173"/>
          <p:cNvSpPr/>
          <p:nvPr/>
        </p:nvSpPr>
        <p:spPr>
          <a:xfrm>
            <a:off x="4764088" y="5084763"/>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1" name="Rectangle 160"/>
          <p:cNvSpPr/>
          <p:nvPr/>
        </p:nvSpPr>
        <p:spPr>
          <a:xfrm>
            <a:off x="3576638" y="5291138"/>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Rectangle 161"/>
          <p:cNvSpPr/>
          <p:nvPr/>
        </p:nvSpPr>
        <p:spPr>
          <a:xfrm>
            <a:off x="3814763" y="5291138"/>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Rectangle 162"/>
          <p:cNvSpPr/>
          <p:nvPr/>
        </p:nvSpPr>
        <p:spPr>
          <a:xfrm>
            <a:off x="4051300" y="5291138"/>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Rectangle 163"/>
          <p:cNvSpPr/>
          <p:nvPr/>
        </p:nvSpPr>
        <p:spPr>
          <a:xfrm>
            <a:off x="4289425" y="5291138"/>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5" name="Rectangle 164"/>
          <p:cNvSpPr/>
          <p:nvPr/>
        </p:nvSpPr>
        <p:spPr>
          <a:xfrm>
            <a:off x="4525963" y="5291138"/>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Rectangle 165"/>
          <p:cNvSpPr/>
          <p:nvPr/>
        </p:nvSpPr>
        <p:spPr>
          <a:xfrm>
            <a:off x="4764088" y="5291138"/>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Rectangle 152"/>
          <p:cNvSpPr/>
          <p:nvPr/>
        </p:nvSpPr>
        <p:spPr>
          <a:xfrm>
            <a:off x="3576638" y="5499100"/>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Rectangle 153"/>
          <p:cNvSpPr/>
          <p:nvPr/>
        </p:nvSpPr>
        <p:spPr>
          <a:xfrm>
            <a:off x="3814763" y="5499100"/>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Rectangle 154"/>
          <p:cNvSpPr/>
          <p:nvPr/>
        </p:nvSpPr>
        <p:spPr>
          <a:xfrm>
            <a:off x="4051300" y="5499100"/>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6" name="Rectangle 155"/>
          <p:cNvSpPr/>
          <p:nvPr/>
        </p:nvSpPr>
        <p:spPr>
          <a:xfrm>
            <a:off x="4289425" y="5499100"/>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7" name="Rectangle 156"/>
          <p:cNvSpPr/>
          <p:nvPr/>
        </p:nvSpPr>
        <p:spPr>
          <a:xfrm>
            <a:off x="4525963" y="5499100"/>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8" name="Rectangle 157"/>
          <p:cNvSpPr/>
          <p:nvPr/>
        </p:nvSpPr>
        <p:spPr>
          <a:xfrm>
            <a:off x="4764088" y="5499100"/>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Rectangle 144"/>
          <p:cNvSpPr/>
          <p:nvPr/>
        </p:nvSpPr>
        <p:spPr>
          <a:xfrm>
            <a:off x="3576638" y="5713413"/>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6" name="Rectangle 145"/>
          <p:cNvSpPr/>
          <p:nvPr/>
        </p:nvSpPr>
        <p:spPr>
          <a:xfrm>
            <a:off x="3814763" y="5713413"/>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7" name="Rectangle 146"/>
          <p:cNvSpPr/>
          <p:nvPr/>
        </p:nvSpPr>
        <p:spPr>
          <a:xfrm>
            <a:off x="4051300" y="5713413"/>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8" name="Rectangle 147"/>
          <p:cNvSpPr/>
          <p:nvPr/>
        </p:nvSpPr>
        <p:spPr>
          <a:xfrm>
            <a:off x="4289425" y="5713413"/>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Rectangle 148"/>
          <p:cNvSpPr/>
          <p:nvPr/>
        </p:nvSpPr>
        <p:spPr>
          <a:xfrm>
            <a:off x="4525963" y="5713413"/>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Rectangle 149"/>
          <p:cNvSpPr/>
          <p:nvPr/>
        </p:nvSpPr>
        <p:spPr>
          <a:xfrm>
            <a:off x="4764088" y="5713413"/>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Rectangle 136"/>
          <p:cNvSpPr/>
          <p:nvPr/>
        </p:nvSpPr>
        <p:spPr>
          <a:xfrm>
            <a:off x="3576638" y="5921375"/>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Rectangle 137"/>
          <p:cNvSpPr/>
          <p:nvPr/>
        </p:nvSpPr>
        <p:spPr>
          <a:xfrm>
            <a:off x="3814763" y="5921375"/>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Rectangle 138"/>
          <p:cNvSpPr/>
          <p:nvPr/>
        </p:nvSpPr>
        <p:spPr>
          <a:xfrm>
            <a:off x="4051300" y="5921375"/>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Rectangle 139"/>
          <p:cNvSpPr/>
          <p:nvPr/>
        </p:nvSpPr>
        <p:spPr>
          <a:xfrm>
            <a:off x="4289425" y="5921375"/>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Rectangle 140"/>
          <p:cNvSpPr/>
          <p:nvPr/>
        </p:nvSpPr>
        <p:spPr>
          <a:xfrm>
            <a:off x="4525963" y="5921375"/>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Rectangle 141"/>
          <p:cNvSpPr/>
          <p:nvPr/>
        </p:nvSpPr>
        <p:spPr>
          <a:xfrm>
            <a:off x="4764088" y="5921375"/>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Rectangle 128"/>
          <p:cNvSpPr/>
          <p:nvPr/>
        </p:nvSpPr>
        <p:spPr>
          <a:xfrm>
            <a:off x="3576638" y="6132513"/>
            <a:ext cx="238125" cy="171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Rectangle 129"/>
          <p:cNvSpPr/>
          <p:nvPr/>
        </p:nvSpPr>
        <p:spPr>
          <a:xfrm>
            <a:off x="3814763" y="6132513"/>
            <a:ext cx="236537" cy="17145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Rectangle 130"/>
          <p:cNvSpPr/>
          <p:nvPr/>
        </p:nvSpPr>
        <p:spPr>
          <a:xfrm>
            <a:off x="4051300" y="6132513"/>
            <a:ext cx="238125" cy="17145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Rectangle 131"/>
          <p:cNvSpPr/>
          <p:nvPr/>
        </p:nvSpPr>
        <p:spPr>
          <a:xfrm>
            <a:off x="4289425" y="6132513"/>
            <a:ext cx="236538" cy="17145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Rectangle 132"/>
          <p:cNvSpPr/>
          <p:nvPr/>
        </p:nvSpPr>
        <p:spPr>
          <a:xfrm>
            <a:off x="4525963" y="6132513"/>
            <a:ext cx="238125" cy="1714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Rectangle 133"/>
          <p:cNvSpPr/>
          <p:nvPr/>
        </p:nvSpPr>
        <p:spPr>
          <a:xfrm>
            <a:off x="4764088" y="6132513"/>
            <a:ext cx="236537" cy="17145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393" name="Straight Arrow Connector 16392"/>
          <p:cNvCxnSpPr/>
          <p:nvPr/>
        </p:nvCxnSpPr>
        <p:spPr>
          <a:xfrm>
            <a:off x="3414713" y="4648200"/>
            <a:ext cx="0" cy="593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70" name="Rectangle 16394"/>
          <p:cNvSpPr>
            <a:spLocks noChangeArrowheads="1"/>
          </p:cNvSpPr>
          <p:nvPr/>
        </p:nvSpPr>
        <p:spPr bwMode="auto">
          <a:xfrm rot="-5400000">
            <a:off x="2779713" y="5772150"/>
            <a:ext cx="1270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2211 coefficients</a:t>
            </a:r>
            <a:endParaRPr lang="en-US" altLang="en-US" sz="1200" b="1">
              <a:latin typeface="Times New Roman" panose="02020603050405020304" pitchFamily="18" charset="0"/>
              <a:cs typeface="Times New Roman" panose="02020603050405020304" pitchFamily="18" charset="0"/>
            </a:endParaRPr>
          </a:p>
        </p:txBody>
      </p:sp>
      <p:cxnSp>
        <p:nvCxnSpPr>
          <p:cNvPr id="200" name="Straight Arrow Connector 199"/>
          <p:cNvCxnSpPr/>
          <p:nvPr/>
        </p:nvCxnSpPr>
        <p:spPr>
          <a:xfrm>
            <a:off x="3481388" y="4502150"/>
            <a:ext cx="1762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72" name="TextBox 200"/>
          <p:cNvSpPr txBox="1">
            <a:spLocks noChangeArrowheads="1"/>
          </p:cNvSpPr>
          <p:nvPr/>
        </p:nvSpPr>
        <p:spPr bwMode="auto">
          <a:xfrm>
            <a:off x="3657600" y="4351338"/>
            <a:ext cx="1981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1158 gap channels</a:t>
            </a:r>
            <a:endParaRPr lang="en-US" altLang="en-US" sz="1200" b="1">
              <a:latin typeface="Times New Roman" panose="02020603050405020304" pitchFamily="18" charset="0"/>
              <a:cs typeface="Times New Roman" panose="02020603050405020304" pitchFamily="18" charset="0"/>
            </a:endParaRPr>
          </a:p>
        </p:txBody>
      </p:sp>
      <p:grpSp>
        <p:nvGrpSpPr>
          <p:cNvPr id="17473" name="Group 16401"/>
          <p:cNvGrpSpPr/>
          <p:nvPr/>
        </p:nvGrpSpPr>
        <p:grpSpPr bwMode="auto">
          <a:xfrm>
            <a:off x="5791200" y="4676775"/>
            <a:ext cx="228600" cy="1149350"/>
            <a:chOff x="2514601" y="5021997"/>
            <a:chExt cx="228600" cy="1140857"/>
          </a:xfrm>
        </p:grpSpPr>
        <p:sp>
          <p:nvSpPr>
            <p:cNvPr id="209" name="Rectangle 208"/>
            <p:cNvSpPr/>
            <p:nvPr/>
          </p:nvSpPr>
          <p:spPr>
            <a:xfrm>
              <a:off x="2514601" y="5021997"/>
              <a:ext cx="228600" cy="1528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Rectangle 209"/>
            <p:cNvSpPr/>
            <p:nvPr/>
          </p:nvSpPr>
          <p:spPr>
            <a:xfrm>
              <a:off x="2514601" y="5215817"/>
              <a:ext cx="228600" cy="15284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Rectangle 210"/>
            <p:cNvSpPr/>
            <p:nvPr/>
          </p:nvSpPr>
          <p:spPr>
            <a:xfrm>
              <a:off x="2514601" y="5414364"/>
              <a:ext cx="228600" cy="15284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2" name="Rectangle 211"/>
            <p:cNvSpPr/>
            <p:nvPr/>
          </p:nvSpPr>
          <p:spPr>
            <a:xfrm>
              <a:off x="2514601" y="5612911"/>
              <a:ext cx="228600" cy="151274"/>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3" name="Rectangle 212"/>
            <p:cNvSpPr/>
            <p:nvPr/>
          </p:nvSpPr>
          <p:spPr>
            <a:xfrm>
              <a:off x="2514601" y="5813033"/>
              <a:ext cx="228600" cy="15285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4" name="Rectangle 213"/>
            <p:cNvSpPr/>
            <p:nvPr/>
          </p:nvSpPr>
          <p:spPr>
            <a:xfrm>
              <a:off x="2514601" y="6010005"/>
              <a:ext cx="228600" cy="152849"/>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220" name="Straight Arrow Connector 219"/>
          <p:cNvCxnSpPr/>
          <p:nvPr/>
        </p:nvCxnSpPr>
        <p:spPr>
          <a:xfrm>
            <a:off x="5681663" y="4668838"/>
            <a:ext cx="0" cy="339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475" name="TextBox 220"/>
          <p:cNvSpPr txBox="1">
            <a:spLocks noChangeArrowheads="1"/>
          </p:cNvSpPr>
          <p:nvPr/>
        </p:nvSpPr>
        <p:spPr bwMode="auto">
          <a:xfrm rot="-5400000">
            <a:off x="4670426" y="5345112"/>
            <a:ext cx="1993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en-US" sz="1200" b="1">
                <a:latin typeface="Times New Roman" panose="02020603050405020304" pitchFamily="18" charset="0"/>
                <a:cs typeface="Times New Roman" panose="02020603050405020304" pitchFamily="18" charset="0"/>
              </a:rPr>
              <a:t>1158 gap channels</a:t>
            </a:r>
            <a:endParaRPr lang="en-US" altLang="en-US" sz="1200" b="1">
              <a:latin typeface="Times New Roman" panose="02020603050405020304" pitchFamily="18" charset="0"/>
              <a:cs typeface="Times New Roman" panose="02020603050405020304" pitchFamily="18" charset="0"/>
            </a:endParaRPr>
          </a:p>
        </p:txBody>
      </p:sp>
      <p:sp>
        <p:nvSpPr>
          <p:cNvPr id="16410" name="Multiplication Sign 16409"/>
          <p:cNvSpPr/>
          <p:nvPr/>
        </p:nvSpPr>
        <p:spPr>
          <a:xfrm>
            <a:off x="2978150" y="5264150"/>
            <a:ext cx="374650" cy="400050"/>
          </a:xfrm>
          <a:prstGeom prst="mathMultiply">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411" name="Plus Sign 16410"/>
          <p:cNvSpPr/>
          <p:nvPr/>
        </p:nvSpPr>
        <p:spPr>
          <a:xfrm>
            <a:off x="5118100" y="5265738"/>
            <a:ext cx="368300" cy="341312"/>
          </a:xfrm>
          <a:prstGeom prst="mathPl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12" name="Equals 16411"/>
          <p:cNvSpPr/>
          <p:nvPr/>
        </p:nvSpPr>
        <p:spPr>
          <a:xfrm>
            <a:off x="6218238" y="5302250"/>
            <a:ext cx="334962" cy="269875"/>
          </a:xfrm>
          <a:prstGeom prst="mathEqual">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02" name="Rectangle 101"/>
          <p:cNvSpPr>
            <a:spLocks noRot="1" noChangeAspect="1" noMove="1" noResize="1" noEditPoints="1" noAdjustHandles="1" noChangeArrowheads="1" noChangeShapeType="1" noTextEdit="1"/>
          </p:cNvSpPr>
          <p:nvPr/>
        </p:nvSpPr>
        <p:spPr>
          <a:xfrm>
            <a:off x="5972799" y="4470373"/>
            <a:ext cx="475002" cy="369332"/>
          </a:xfrm>
          <a:prstGeom prst="rect">
            <a:avLst/>
          </a:prstGeom>
          <a:blipFill>
            <a:blip r:embed="rId2"/>
            <a:stretch>
              <a:fillRect/>
            </a:stretch>
          </a:blipFill>
        </p:spPr>
        <p:txBody>
          <a:bodyPr/>
          <a:lstStyle/>
          <a:p>
            <a:pPr>
              <a:defRPr/>
            </a:pPr>
            <a:r>
              <a:rPr lang="en-US">
                <a:noFill/>
              </a:rPr>
              <a:t> </a:t>
            </a:r>
            <a:endParaRPr lang="en-US">
              <a:noFill/>
            </a:endParaRPr>
          </a:p>
        </p:txBody>
      </p:sp>
      <p:sp>
        <p:nvSpPr>
          <p:cNvPr id="377" name="Rectangle 376"/>
          <p:cNvSpPr>
            <a:spLocks noRot="1" noChangeAspect="1" noMove="1" noResize="1" noEditPoints="1" noAdjustHandles="1" noChangeArrowheads="1" noChangeShapeType="1" noTextEdit="1"/>
          </p:cNvSpPr>
          <p:nvPr/>
        </p:nvSpPr>
        <p:spPr>
          <a:xfrm>
            <a:off x="5972799" y="4715313"/>
            <a:ext cx="469679" cy="369332"/>
          </a:xfrm>
          <a:prstGeom prst="rect">
            <a:avLst/>
          </a:prstGeom>
          <a:blipFill>
            <a:blip r:embed="rId3"/>
            <a:stretch>
              <a:fillRect b="-1667"/>
            </a:stretch>
          </a:blipFill>
        </p:spPr>
        <p:txBody>
          <a:bodyPr/>
          <a:lstStyle/>
          <a:p>
            <a:pPr>
              <a:defRPr/>
            </a:pPr>
            <a:r>
              <a:rPr lang="en-US">
                <a:noFill/>
              </a:rPr>
              <a:t> </a:t>
            </a:r>
            <a:endParaRPr lang="en-US">
              <a:noFill/>
            </a:endParaRPr>
          </a:p>
        </p:txBody>
      </p:sp>
      <p:sp>
        <p:nvSpPr>
          <p:cNvPr id="378" name="Rectangle 377"/>
          <p:cNvSpPr>
            <a:spLocks noRot="1" noChangeAspect="1" noMove="1" noResize="1" noEditPoints="1" noAdjustHandles="1" noChangeArrowheads="1" noChangeShapeType="1" noTextEdit="1"/>
          </p:cNvSpPr>
          <p:nvPr/>
        </p:nvSpPr>
        <p:spPr>
          <a:xfrm>
            <a:off x="5972799" y="4934271"/>
            <a:ext cx="475002" cy="369332"/>
          </a:xfrm>
          <a:prstGeom prst="rect">
            <a:avLst/>
          </a:prstGeom>
          <a:blipFill>
            <a:blip r:embed="rId4"/>
            <a:stretch>
              <a:fillRect/>
            </a:stretch>
          </a:blipFill>
        </p:spPr>
        <p:txBody>
          <a:bodyPr/>
          <a:lstStyle/>
          <a:p>
            <a:pPr>
              <a:defRPr/>
            </a:pPr>
            <a:r>
              <a:rPr lang="en-US">
                <a:noFill/>
              </a:rPr>
              <a:t> </a:t>
            </a:r>
            <a:endParaRPr lang="en-US">
              <a:noFill/>
            </a:endParaRPr>
          </a:p>
        </p:txBody>
      </p:sp>
      <p:sp>
        <p:nvSpPr>
          <p:cNvPr id="379" name="Rectangle 378"/>
          <p:cNvSpPr>
            <a:spLocks noRot="1" noChangeAspect="1" noMove="1" noResize="1" noEditPoints="1" noAdjustHandles="1" noChangeArrowheads="1" noChangeShapeType="1" noTextEdit="1"/>
          </p:cNvSpPr>
          <p:nvPr/>
        </p:nvSpPr>
        <p:spPr>
          <a:xfrm>
            <a:off x="5942061" y="5534091"/>
            <a:ext cx="551625" cy="369332"/>
          </a:xfrm>
          <a:prstGeom prst="rect">
            <a:avLst/>
          </a:prstGeom>
          <a:blipFill>
            <a:blip r:embed="rId5"/>
            <a:stretch>
              <a:fillRect/>
            </a:stretch>
          </a:blipFill>
        </p:spPr>
        <p:txBody>
          <a:bodyPr/>
          <a:lstStyle/>
          <a:p>
            <a:pPr>
              <a:defRPr/>
            </a:pPr>
            <a:r>
              <a:rPr lang="en-US">
                <a:noFill/>
              </a:rPr>
              <a:t> </a:t>
            </a:r>
            <a:endParaRPr lang="en-US">
              <a:noFill/>
            </a:endParaRPr>
          </a:p>
        </p:txBody>
      </p:sp>
      <p:sp>
        <p:nvSpPr>
          <p:cNvPr id="103" name="Rectangle 102"/>
          <p:cNvSpPr>
            <a:spLocks noRot="1" noChangeAspect="1" noMove="1" noResize="1" noEditPoints="1" noAdjustHandles="1" noChangeArrowheads="1" noChangeShapeType="1" noTextEdit="1"/>
          </p:cNvSpPr>
          <p:nvPr/>
        </p:nvSpPr>
        <p:spPr>
          <a:xfrm>
            <a:off x="4038600" y="6287084"/>
            <a:ext cx="473976" cy="369332"/>
          </a:xfrm>
          <a:prstGeom prst="rect">
            <a:avLst/>
          </a:prstGeom>
          <a:blipFill>
            <a:blip r:embed="rId6"/>
            <a:stretch>
              <a:fillRect/>
            </a:stretch>
          </a:blipFill>
        </p:spPr>
        <p:txBody>
          <a:bodyPr/>
          <a:lstStyle/>
          <a:p>
            <a:pPr>
              <a:defRPr/>
            </a:pPr>
            <a:r>
              <a:rPr lang="en-US">
                <a:noFill/>
              </a:rPr>
              <a:t> </a:t>
            </a:r>
            <a:endParaRPr lang="en-US">
              <a:noFill/>
            </a:endParaRPr>
          </a:p>
        </p:txBody>
      </p:sp>
      <p:sp>
        <p:nvSpPr>
          <p:cNvPr id="381" name="Rectangle 380"/>
          <p:cNvSpPr>
            <a:spLocks noRot="1" noChangeAspect="1" noMove="1" noResize="1" noEditPoints="1" noAdjustHandles="1" noChangeArrowheads="1" noChangeShapeType="1" noTextEdit="1"/>
          </p:cNvSpPr>
          <p:nvPr/>
        </p:nvSpPr>
        <p:spPr>
          <a:xfrm>
            <a:off x="5766036" y="6283901"/>
            <a:ext cx="485967" cy="369332"/>
          </a:xfrm>
          <a:prstGeom prst="rect">
            <a:avLst/>
          </a:prstGeom>
          <a:blipFill>
            <a:blip r:embed="rId7"/>
            <a:stretch>
              <a:fillRect b="-1667"/>
            </a:stretch>
          </a:blipFill>
        </p:spPr>
        <p:txBody>
          <a:bodyPr/>
          <a:lstStyle/>
          <a:p>
            <a:pPr>
              <a:defRPr/>
            </a:pPr>
            <a:r>
              <a:rPr lang="en-US">
                <a:noFill/>
              </a:rPr>
              <a:t> </a:t>
            </a:r>
            <a:endParaRPr lang="en-US">
              <a:noFill/>
            </a:endParaRPr>
          </a:p>
        </p:txBody>
      </p:sp>
      <p:sp>
        <p:nvSpPr>
          <p:cNvPr id="104" name="Rectangle 103"/>
          <p:cNvSpPr>
            <a:spLocks noRot="1" noChangeAspect="1" noMove="1" noResize="1" noEditPoints="1" noAdjustHandles="1" noChangeArrowheads="1" noChangeShapeType="1" noTextEdit="1"/>
          </p:cNvSpPr>
          <p:nvPr/>
        </p:nvSpPr>
        <p:spPr>
          <a:xfrm>
            <a:off x="7171419" y="4000317"/>
            <a:ext cx="737574" cy="369332"/>
          </a:xfrm>
          <a:prstGeom prst="rect">
            <a:avLst/>
          </a:prstGeom>
          <a:blipFill>
            <a:blip r:embed="rId8"/>
            <a:stretch>
              <a:fillRect/>
            </a:stretch>
          </a:blipFill>
        </p:spPr>
        <p:txBody>
          <a:bodyPr/>
          <a:lstStyle/>
          <a:p>
            <a:pPr>
              <a:defRPr/>
            </a:pPr>
            <a:r>
              <a:rPr lang="en-US">
                <a:noFill/>
              </a:rPr>
              <a:t> </a:t>
            </a:r>
            <a:endParaRPr lang="en-US">
              <a:noFill/>
            </a:endParaRPr>
          </a:p>
        </p:txBody>
      </p:sp>
      <p:sp>
        <p:nvSpPr>
          <p:cNvPr id="105" name="Rectangle 104"/>
          <p:cNvSpPr>
            <a:spLocks noRot="1" noChangeAspect="1" noMove="1" noResize="1" noEditPoints="1" noAdjustHandles="1" noChangeArrowheads="1" noChangeShapeType="1" noTextEdit="1"/>
          </p:cNvSpPr>
          <p:nvPr/>
        </p:nvSpPr>
        <p:spPr>
          <a:xfrm>
            <a:off x="1368170" y="4024601"/>
            <a:ext cx="1216167" cy="369332"/>
          </a:xfrm>
          <a:prstGeom prst="rect">
            <a:avLst/>
          </a:prstGeom>
          <a:blipFill>
            <a:blip r:embed="rId9"/>
            <a:stretch>
              <a:fillRect b="-1639"/>
            </a:stretch>
          </a:blipFill>
        </p:spPr>
        <p:txBody>
          <a:bodyPr/>
          <a:lstStyle/>
          <a:p>
            <a:pPr>
              <a:defRPr/>
            </a:pPr>
            <a:r>
              <a:rPr lang="en-US">
                <a:noFill/>
              </a:rPr>
              <a:t> </a:t>
            </a:r>
            <a:endParaRPr lang="en-US">
              <a:noFill/>
            </a:endParaRPr>
          </a:p>
        </p:txBody>
      </p:sp>
      <mc:AlternateContent xmlns:mc="http://schemas.openxmlformats.org/markup-compatibility/2006">
        <mc:Choice xmlns:a14="http://schemas.microsoft.com/office/drawing/2010/main" Requires="a14">
          <p:sp>
            <p:nvSpPr>
              <p:cNvPr id="6" name="Rectangle 5">
                <a:extLst>
                  <a:ext uri="{FF2B5EF4-FFF2-40B4-BE49-F238E27FC236}">
                    <a14:artisticCrisscrossEtching id="{1AF546E6-F9E5-49B3-8650-0CDF521A8A72}"/>
                  </a:ext>
                </a:extLst>
              </p:cNvPr>
              <p:cNvSpPr/>
              <p:nvPr/>
            </p:nvSpPr>
            <p:spPr>
              <a:xfrm>
                <a:off x="2795591" y="3605143"/>
                <a:ext cx="4367209" cy="764761"/>
              </a:xfrm>
              <a:prstGeom prst="rect">
                <a:avLst/>
              </a:prstGeom>
              <a:ln w="12700">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d>
                            <m:dPr>
                              <m:begChr m:val=""/>
                              <m:ctrlPr>
                                <a:rPr lang="en-US" sz="1600" i="1">
                                  <a:latin typeface="Cambria Math" panose="02040503050406030204" pitchFamily="18" charset="0"/>
                                </a:rPr>
                              </m:ctrlPr>
                            </m:dPr>
                            <m:e>
                              <m:r>
                                <a:rPr lang="en-US" sz="1600" i="1">
                                  <a:latin typeface="Cambria Math" panose="02040503050406030204" pitchFamily="18" charset="0"/>
                                </a:rPr>
                                <m:t>𝐺𝐴𝑃</m:t>
                              </m:r>
                              <m:r>
                                <a:rPr lang="en-US" sz="1600" i="0">
                                  <a:latin typeface="Cambria Math" panose="02040503050406030204" pitchFamily="18" charset="0"/>
                                </a:rPr>
                                <m:t>(</m:t>
                              </m:r>
                              <m:r>
                                <a:rPr lang="en-US" sz="1600" i="1">
                                  <a:latin typeface="Cambria Math" panose="02040503050406030204" pitchFamily="18" charset="0"/>
                                </a:rPr>
                                <m:t>𝜎</m:t>
                              </m:r>
                            </m:e>
                          </m:d>
                        </m:sub>
                      </m:sSub>
                      <m:r>
                        <a:rPr lang="en-US" sz="1600" i="0">
                          <a:latin typeface="Cambria Math" panose="02040503050406030204" pitchFamily="18" charset="0"/>
                        </a:rPr>
                        <m:t>=</m:t>
                      </m:r>
                      <m:nary>
                        <m:naryPr>
                          <m:chr m:val="∑"/>
                          <m:limLoc m:val="undOvr"/>
                          <m:ctrlPr>
                            <a:rPr lang="en-US" sz="1600" i="1">
                              <a:latin typeface="Cambria Math" panose="02040503050406030204" pitchFamily="18" charset="0"/>
                            </a:rPr>
                          </m:ctrlPr>
                        </m:naryPr>
                        <m:sub>
                          <m:r>
                            <a:rPr lang="en-US" sz="1600" i="1">
                              <a:latin typeface="Cambria Math" panose="02040503050406030204" pitchFamily="18" charset="0"/>
                            </a:rPr>
                            <m:t>𝑖</m:t>
                          </m:r>
                          <m:r>
                            <a:rPr lang="en-US" sz="1600" i="0">
                              <a:latin typeface="Cambria Math" panose="02040503050406030204" pitchFamily="18" charset="0"/>
                            </a:rPr>
                            <m:t>=0</m:t>
                          </m:r>
                        </m:sub>
                        <m:sup>
                          <m:r>
                            <a:rPr lang="en-US" sz="1600" i="1">
                              <a:latin typeface="Cambria Math" panose="02040503050406030204" pitchFamily="18" charset="0"/>
                            </a:rPr>
                            <m:t>𝑛</m:t>
                          </m:r>
                        </m:sup>
                        <m:e>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𝑀𝐸𝐴𝑆𝑈𝑅𝐸</m:t>
                                  </m:r>
                                </m:sub>
                              </m:sSub>
                              <m:r>
                                <a:rPr lang="en-US" sz="1600" i="0">
                                  <a:latin typeface="Cambria Math" panose="02040503050406030204" pitchFamily="18" charset="0"/>
                                </a:rPr>
                                <m:t>(</m:t>
                              </m:r>
                              <m:r>
                                <a:rPr lang="en-US" sz="1600" i="1">
                                  <a:latin typeface="Cambria Math" panose="02040503050406030204" pitchFamily="18" charset="0"/>
                                </a:rPr>
                                <m:t>𝑖</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0">
                                      <a:latin typeface="Cambria Math" panose="02040503050406030204" pitchFamily="18" charset="0"/>
                                    </a:rPr>
                                    <m:t>0</m:t>
                                  </m:r>
                                </m:sub>
                              </m:sSub>
                              <m:r>
                                <a:rPr lang="en-US" sz="1600" i="0">
                                  <a:latin typeface="Cambria Math" panose="02040503050406030204" pitchFamily="18" charset="0"/>
                                </a:rPr>
                                <m:t>(</m:t>
                              </m:r>
                              <m:r>
                                <a:rPr lang="en-US" sz="1600" i="1">
                                  <a:latin typeface="Cambria Math" panose="02040503050406030204" pitchFamily="18" charset="0"/>
                                </a:rPr>
                                <m:t>𝜎</m:t>
                              </m:r>
                              <m:r>
                                <a:rPr lang="en-US" sz="1600" i="0">
                                  <a:latin typeface="Cambria Math" panose="02040503050406030204" pitchFamily="18" charset="0"/>
                                </a:rPr>
                                <m:t>,</m:t>
                              </m:r>
                              <m:r>
                                <a:rPr lang="en-US" sz="1600" i="1">
                                  <a:latin typeface="Cambria Math" panose="02040503050406030204" pitchFamily="18" charset="0"/>
                                </a:rPr>
                                <m:t>𝑖</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0">
                                      <a:latin typeface="Cambria Math" panose="02040503050406030204" pitchFamily="18" charset="0"/>
                                    </a:rPr>
                                    <m:t>0</m:t>
                                  </m:r>
                                </m:sub>
                              </m:sSub>
                              <m:r>
                                <a:rPr lang="en-US" sz="1600" i="0">
                                  <a:latin typeface="Cambria Math" panose="02040503050406030204" pitchFamily="18" charset="0"/>
                                </a:rPr>
                                <m:t>(</m:t>
                              </m:r>
                              <m:r>
                                <a:rPr lang="en-US" sz="1600" i="1">
                                  <a:latin typeface="Cambria Math" panose="02040503050406030204" pitchFamily="18" charset="0"/>
                                </a:rPr>
                                <m:t>𝜎</m:t>
                              </m:r>
                            </m:e>
                          </m:d>
                        </m:e>
                      </m:nary>
                    </m:oMath>
                  </m:oMathPara>
                </a14:m>
                <a:endParaRPr lang="en-US" sz="1600" dirty="0"/>
              </a:p>
            </p:txBody>
          </p:sp>
        </mc:Choice>
        <mc:Fallback>
          <p:sp>
            <p:nvSpPr>
              <p:cNvPr id="6" name="Rectangle 5"/>
              <p:cNvSpPr>
                <a:spLocks noRot="1" noChangeAspect="1" noMove="1" noResize="1" noEditPoints="1" noAdjustHandles="1" noChangeArrowheads="1" noChangeShapeType="1" noTextEdit="1"/>
              </p:cNvSpPr>
              <p:nvPr/>
            </p:nvSpPr>
            <p:spPr>
              <a:xfrm>
                <a:off x="2795591" y="3605143"/>
                <a:ext cx="4367209" cy="764761"/>
              </a:xfrm>
              <a:prstGeom prst="rect">
                <a:avLst/>
              </a:prstGeom>
              <a:blipFill rotWithShape="1">
                <a:blip r:embed="rId10"/>
                <a:stretch>
                  <a:fillRect/>
                </a:stretch>
              </a:blipFill>
              <a:ln w="12700">
                <a:solidFill>
                  <a:schemeClr val="tx1"/>
                </a:solidFill>
              </a:ln>
            </p:spPr>
            <p:txBody>
              <a:bodyPr/>
              <a:lstStyle/>
              <a:p>
                <a:r>
                  <a:rPr lang="en-US">
                    <a:noFill/>
                  </a:rPr>
                  <a:t> </a:t>
                </a:r>
                <a:endParaRPr lang="en-US">
                  <a:noFill/>
                </a:endParaRPr>
              </a:p>
            </p:txBody>
          </p:sp>
        </mc:Fallback>
      </mc:AlternateContent>
      <p:sp>
        <p:nvSpPr>
          <p:cNvPr id="4" name="TextBox 3"/>
          <p:cNvSpPr txBox="1"/>
          <p:nvPr/>
        </p:nvSpPr>
        <p:spPr>
          <a:xfrm>
            <a:off x="838442" y="5095173"/>
            <a:ext cx="2162969" cy="646331"/>
          </a:xfrm>
          <a:prstGeom prst="rect">
            <a:avLst/>
          </a:prstGeom>
          <a:noFill/>
        </p:spPr>
        <p:txBody>
          <a:bodyPr wrap="square" rtlCol="0">
            <a:spAutoFit/>
          </a:bodyPr>
          <a:lstStyle/>
          <a:p>
            <a:pPr algn="ctr"/>
            <a:r>
              <a:rPr lang="en-US" b="1" dirty="0"/>
              <a:t>CrIS-FS </a:t>
            </a:r>
            <a:endParaRPr lang="en-US" b="1" dirty="0"/>
          </a:p>
          <a:p>
            <a:pPr algn="ctr"/>
            <a:r>
              <a:rPr lang="en-US" b="1" dirty="0"/>
              <a:t>measured spectra</a:t>
            </a:r>
            <a:endParaRPr lang="en-US" b="1" dirty="0"/>
          </a:p>
        </p:txBody>
      </p:sp>
      <p:sp>
        <p:nvSpPr>
          <p:cNvPr id="224" name="TextBox 223"/>
          <p:cNvSpPr txBox="1"/>
          <p:nvPr/>
        </p:nvSpPr>
        <p:spPr>
          <a:xfrm>
            <a:off x="6608656" y="5054346"/>
            <a:ext cx="1966335" cy="646331"/>
          </a:xfrm>
          <a:prstGeom prst="rect">
            <a:avLst/>
          </a:prstGeom>
          <a:noFill/>
        </p:spPr>
        <p:txBody>
          <a:bodyPr wrap="square" rtlCol="0">
            <a:spAutoFit/>
          </a:bodyPr>
          <a:lstStyle/>
          <a:p>
            <a:pPr algn="ctr"/>
            <a:r>
              <a:rPr lang="en-US" b="1" dirty="0"/>
              <a:t>CrIS-FS </a:t>
            </a:r>
            <a:endParaRPr lang="en-US" b="1" dirty="0"/>
          </a:p>
          <a:p>
            <a:pPr algn="ctr"/>
            <a:r>
              <a:rPr lang="en-US" b="1" dirty="0"/>
              <a:t>gap spectra</a:t>
            </a:r>
            <a:endParaRPr lang="en-US" b="1" dirty="0"/>
          </a:p>
        </p:txBody>
      </p:sp>
      <p:sp>
        <p:nvSpPr>
          <p:cNvPr id="3" name="Rectangle 34"/>
          <p:cNvSpPr/>
          <p:nvPr/>
        </p:nvSpPr>
        <p:spPr>
          <a:xfrm>
            <a:off x="155575" y="1264920"/>
            <a:ext cx="8843645" cy="368300"/>
          </a:xfrm>
          <a:prstGeom prst="rect">
            <a:avLst/>
          </a:prstGeom>
        </p:spPr>
        <p:txBody>
          <a:bodyPr wrap="square">
            <a:spAutoFit/>
          </a:bodyPr>
          <a:p>
            <a:pPr>
              <a:defRPr/>
            </a:pPr>
            <a:r>
              <a:rPr lang="en-US" altLang="zh-CN" b="1">
                <a:solidFill>
                  <a:srgbClr val="7030A0"/>
                </a:solidFill>
                <a:effectLst/>
                <a:latin typeface="Verdana" panose="020B0604030504040204" pitchFamily="34" charset="0"/>
                <a:sym typeface="+mn-ea"/>
              </a:rPr>
              <a:t>Methodology</a:t>
            </a:r>
            <a:r>
              <a:rPr lang="en-US" altLang="zh-CN" b="1" dirty="0">
                <a:solidFill>
                  <a:srgbClr val="7030A0"/>
                </a:solidFill>
                <a:effectLst/>
                <a:latin typeface="Times New Roman" panose="02020603050405020304" pitchFamily="18" charset="0"/>
                <a:cs typeface="Times New Roman" panose="02020603050405020304" pitchFamily="18" charset="0"/>
              </a:rPr>
              <a:t>:</a:t>
            </a:r>
            <a:r>
              <a:rPr lang="en-US" altLang="zh-C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Principal Component Regression (PCR) based spectral gap prediction</a:t>
            </a:r>
            <a:endParaRPr lang="en-US" altLang="zh-CN"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5"/>
          <p:cNvSpPr txBox="1">
            <a:spLocks noChangeArrowheads="1"/>
          </p:cNvSpPr>
          <p:nvPr/>
        </p:nvSpPr>
        <p:spPr bwMode="auto">
          <a:xfrm>
            <a:off x="230505" y="2050926"/>
            <a:ext cx="80899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spcBef>
                <a:spcPct val="0"/>
              </a:spcBef>
              <a:buFont typeface="Courier New" panose="02070309020205020404" pitchFamily="49" charset="0"/>
              <a:buChar char="o"/>
            </a:pPr>
            <a:r>
              <a:rPr lang="en-US" altLang="en-US" sz="1800" b="1" dirty="0">
                <a:latin typeface="Times New Roman" panose="02020603050405020304" pitchFamily="18" charset="0"/>
                <a:cs typeface="Times New Roman" panose="02020603050405020304" pitchFamily="18" charset="0"/>
              </a:rPr>
              <a:t>P0</a:t>
            </a:r>
            <a:r>
              <a:rPr lang="zh-CN" altLang="en-US" sz="1800" dirty="0">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is </a:t>
            </a:r>
            <a:r>
              <a:rPr lang="en-US" altLang="zh-CN" sz="1800" dirty="0">
                <a:latin typeface="Times New Roman" panose="02020603050405020304" pitchFamily="18" charset="0"/>
                <a:cs typeface="Times New Roman" panose="02020603050405020304" pitchFamily="18" charset="0"/>
              </a:rPr>
              <a:t>gap-filling</a:t>
            </a:r>
            <a:r>
              <a:rPr lang="en-US" altLang="en-US" sz="1800" dirty="0">
                <a:latin typeface="Times New Roman" panose="02020603050405020304" pitchFamily="18" charset="0"/>
                <a:cs typeface="Times New Roman" panose="02020603050405020304" pitchFamily="18" charset="0"/>
              </a:rPr>
              <a:t> coefficient matrix with a dimension of 1158(col) </a:t>
            </a:r>
            <a:r>
              <a:rPr lang="en-US" altLang="zh-CN" sz="1800" dirty="0">
                <a:latin typeface="Times New Roman" panose="02020603050405020304" pitchFamily="18" charset="0"/>
                <a:cs typeface="Times New Roman" panose="02020603050405020304" pitchFamily="18" charset="0"/>
              </a:rPr>
              <a:t>×2211(row)</a:t>
            </a:r>
            <a:endParaRPr lang="en-US" altLang="zh-CN" sz="1800" dirty="0">
              <a:latin typeface="Times New Roman" panose="02020603050405020304" pitchFamily="18" charset="0"/>
              <a:cs typeface="Times New Roman" panose="02020603050405020304" pitchFamily="18" charset="0"/>
            </a:endParaRPr>
          </a:p>
          <a:p>
            <a:pPr algn="just">
              <a:spcBef>
                <a:spcPct val="0"/>
              </a:spcBef>
              <a:buFont typeface="Courier New" panose="02070309020205020404" pitchFamily="49" charset="0"/>
              <a:buChar char="o"/>
            </a:pPr>
            <a:r>
              <a:rPr lang="en-US" altLang="en-US" sz="1800" b="1" dirty="0">
                <a:latin typeface="Times New Roman" panose="02020603050405020304" pitchFamily="18" charset="0"/>
                <a:cs typeface="Times New Roman" panose="02020603050405020304" pitchFamily="18" charset="0"/>
              </a:rPr>
              <a:t>C0</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is gap-filling constant vector with a length of 1158</a:t>
            </a:r>
            <a:endParaRPr lang="en-US" altLang="zh-CN" sz="1800" dirty="0">
              <a:latin typeface="Times New Roman" panose="02020603050405020304" pitchFamily="18" charset="0"/>
              <a:cs typeface="Times New Roman" panose="02020603050405020304" pitchFamily="18" charset="0"/>
            </a:endParaRPr>
          </a:p>
          <a:p>
            <a:pPr algn="just">
              <a:spcBef>
                <a:spcPct val="0"/>
              </a:spcBef>
              <a:buFont typeface="Courier New" panose="02070309020205020404" pitchFamily="49" charset="0"/>
              <a:buChar char="o"/>
            </a:pPr>
            <a:r>
              <a:rPr lang="en-US" altLang="en-US" sz="1800" b="1" dirty="0">
                <a:latin typeface="Times New Roman" panose="02020603050405020304" pitchFamily="18" charset="0"/>
                <a:cs typeface="Times New Roman" panose="02020603050405020304" pitchFamily="18" charset="0"/>
              </a:rPr>
              <a:t>GAP_NUM</a:t>
            </a:r>
            <a:r>
              <a:rPr lang="en-US" altLang="en-US" sz="1800" dirty="0">
                <a:latin typeface="Times New Roman" panose="02020603050405020304" pitchFamily="18" charset="0"/>
                <a:cs typeface="Times New Roman" panose="02020603050405020304" pitchFamily="18" charset="0"/>
              </a:rPr>
              <a:t>:  has 3 values which are 183, 647 and 328 representing the number of gap channels (totally are 1158=183+647+328) in LW[1095.625~1209.375], MW [1750.625~2154.375] and SW [2550.625~2755] spectral regions respectively.</a:t>
            </a:r>
            <a:endParaRPr lang="en-US" alt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rcRect l="6673" b="3053"/>
          <a:stretch>
            <a:fillRect/>
          </a:stretch>
        </p:blipFill>
        <p:spPr>
          <a:xfrm>
            <a:off x="325755" y="1826895"/>
            <a:ext cx="6181090" cy="4586605"/>
          </a:xfrm>
          <a:prstGeom prst="rect">
            <a:avLst/>
          </a:prstGeom>
        </p:spPr>
      </p:pic>
      <p:sp>
        <p:nvSpPr>
          <p:cNvPr id="5" name="标题 4"/>
          <p:cNvSpPr>
            <a:spLocks noGrp="1"/>
          </p:cNvSpPr>
          <p:nvPr>
            <p:ph type="title"/>
            <p:custDataLst>
              <p:tags r:id="rId2"/>
            </p:custDataLst>
          </p:nvPr>
        </p:nvSpPr>
        <p:spPr/>
        <p:txBody>
          <a:bodyPr/>
          <a:p>
            <a:r>
              <a:rPr lang="en-US" altLang="zh-CN" smtClean="0">
                <a:sym typeface="+mn-lt"/>
              </a:rPr>
              <a:t>Radiance Spectra after gap filling </a:t>
            </a:r>
            <a:endParaRPr lang="en-US" altLang="zh-CN" smtClean="0">
              <a:sym typeface="+mn-lt"/>
            </a:endParaRPr>
          </a:p>
        </p:txBody>
      </p:sp>
      <p:pic>
        <p:nvPicPr>
          <p:cNvPr id="7" name="图片 6"/>
          <p:cNvPicPr>
            <a:picLocks noChangeAspect="1"/>
          </p:cNvPicPr>
          <p:nvPr/>
        </p:nvPicPr>
        <p:blipFill>
          <a:blip r:embed="rId3"/>
          <a:srcRect l="5849" t="7130" r="8607" b="3045"/>
          <a:stretch>
            <a:fillRect/>
          </a:stretch>
        </p:blipFill>
        <p:spPr>
          <a:xfrm>
            <a:off x="3971925" y="2470150"/>
            <a:ext cx="2970530" cy="2228850"/>
          </a:xfrm>
          <a:prstGeom prst="rect">
            <a:avLst/>
          </a:prstGeom>
          <a:ln>
            <a:solidFill>
              <a:srgbClr val="00B050"/>
            </a:solidFill>
          </a:ln>
        </p:spPr>
      </p:pic>
      <p:sp>
        <p:nvSpPr>
          <p:cNvPr id="21508" name="TextBox 11"/>
          <p:cNvSpPr txBox="1">
            <a:spLocks noChangeArrowheads="1"/>
          </p:cNvSpPr>
          <p:nvPr/>
        </p:nvSpPr>
        <p:spPr bwMode="auto">
          <a:xfrm>
            <a:off x="34132" y="67945"/>
            <a:ext cx="676529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800" b="1">
                <a:solidFill>
                  <a:srgbClr val="FF0000"/>
                </a:solidFill>
                <a:latin typeface="Verdana" panose="020B0604030504040204" pitchFamily="34" charset="0"/>
              </a:rPr>
              <a:t>Application</a:t>
            </a:r>
            <a:r>
              <a:rPr lang="en-US" altLang="zh-CN" sz="2800" b="1">
                <a:solidFill>
                  <a:srgbClr val="FF0000"/>
                </a:solidFill>
                <a:latin typeface="Verdana" panose="020B0604030504040204" pitchFamily="34" charset="0"/>
                <a:sym typeface="+mn-ea"/>
              </a:rPr>
              <a:t> Testing:  MERSI-CrIS</a:t>
            </a:r>
            <a:endParaRPr lang="en-US" altLang="zh-CN" sz="2800" b="1">
              <a:solidFill>
                <a:srgbClr val="FF0000"/>
              </a:solidFill>
              <a:latin typeface="Verdana" panose="020B0604030504040204" pitchFamily="34" charset="0"/>
            </a:endParaRPr>
          </a:p>
        </p:txBody>
      </p:sp>
      <p:sp>
        <p:nvSpPr>
          <p:cNvPr id="9" name="内容占位符 8"/>
          <p:cNvSpPr/>
          <p:nvPr>
            <p:ph idx="1"/>
          </p:nvPr>
        </p:nvSpPr>
        <p:spPr>
          <a:xfrm>
            <a:off x="521335" y="1769745"/>
            <a:ext cx="8101330" cy="384810"/>
          </a:xfrm>
        </p:spPr>
        <p:txBody>
          <a:bodyPr>
            <a:normAutofit/>
          </a:bodyPr>
          <a:p>
            <a:endParaRPr lang="zh-CN" altLang="en-US"/>
          </a:p>
        </p:txBody>
      </p:sp>
      <p:sp>
        <p:nvSpPr>
          <p:cNvPr id="10" name="矩形 9"/>
          <p:cNvSpPr/>
          <p:nvPr/>
        </p:nvSpPr>
        <p:spPr>
          <a:xfrm>
            <a:off x="1722120" y="2378075"/>
            <a:ext cx="434340" cy="3662680"/>
          </a:xfrm>
          <a:prstGeom prst="rect">
            <a:avLst/>
          </a:prstGeom>
          <a:solidFill>
            <a:schemeClr val="accent6">
              <a:lumMod val="40000"/>
              <a:lumOff val="60000"/>
              <a:alpha val="51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右箭头 10"/>
          <p:cNvSpPr/>
          <p:nvPr/>
        </p:nvSpPr>
        <p:spPr>
          <a:xfrm>
            <a:off x="2172970" y="3175635"/>
            <a:ext cx="1665605" cy="291465"/>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5564458" y="1550883"/>
            <a:ext cx="2680219" cy="681355"/>
          </a:xfrm>
          <a:prstGeom prst="rect">
            <a:avLst/>
          </a:prstGeom>
          <a:noFill/>
        </p:spPr>
        <p:txBody>
          <a:bodyPr wrap="square" rtlCol="0">
            <a:spAutoFit/>
          </a:bodyPr>
          <a:p>
            <a:pPr>
              <a:lnSpc>
                <a:spcPct val="120000"/>
              </a:lnSpc>
            </a:pPr>
            <a:r>
              <a:rPr lang="en-US" altLang="zh-CN" sz="1600" dirty="0">
                <a:solidFill>
                  <a:srgbClr val="FF0000"/>
                </a:solidFill>
                <a:sym typeface="+mn-ea"/>
              </a:rPr>
              <a:t>Red</a:t>
            </a:r>
            <a:r>
              <a:rPr lang="en-US" altLang="zh-CN" sz="1600" dirty="0">
                <a:sym typeface="+mn-ea"/>
              </a:rPr>
              <a:t> </a:t>
            </a:r>
            <a:r>
              <a:rPr lang="zh-CN" altLang="en-US" sz="1600" dirty="0"/>
              <a:t>：</a:t>
            </a:r>
            <a:r>
              <a:rPr lang="en-US" sz="1600" dirty="0"/>
              <a:t>Orignal Spectra</a:t>
            </a:r>
            <a:endParaRPr lang="en-US" altLang="zh-CN" sz="1600" dirty="0"/>
          </a:p>
          <a:p>
            <a:pPr>
              <a:lnSpc>
                <a:spcPct val="120000"/>
              </a:lnSpc>
            </a:pPr>
            <a:r>
              <a:rPr lang="en-US" altLang="zh-CN" sz="1600" dirty="0">
                <a:solidFill>
                  <a:srgbClr val="0070C0"/>
                </a:solidFill>
                <a:sym typeface="+mn-ea"/>
              </a:rPr>
              <a:t>Blue</a:t>
            </a:r>
            <a:r>
              <a:rPr lang="zh-CN" altLang="en-US" sz="1600" dirty="0"/>
              <a:t>：</a:t>
            </a:r>
            <a:r>
              <a:rPr lang="en-US" altLang="zh-CN" sz="1600" dirty="0"/>
              <a:t>Gap filling </a:t>
            </a:r>
            <a:r>
              <a:rPr lang="en-US" sz="1600" dirty="0">
                <a:sym typeface="+mn-ea"/>
              </a:rPr>
              <a:t>Spectra</a:t>
            </a:r>
            <a:endParaRPr lang="en-US" altLang="en-US" sz="1600" dirty="0">
              <a:sym typeface="+mn-ea"/>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155575" y="946150"/>
            <a:ext cx="8830310" cy="605155"/>
          </a:xfrm>
        </p:spPr>
        <p:txBody>
          <a:bodyPr>
            <a:normAutofit fontScale="90000"/>
          </a:bodyPr>
          <a:p>
            <a:r>
              <a:rPr lang="en-US" altLang="zh-CN" smtClean="0">
                <a:sym typeface="+mn-lt"/>
              </a:rPr>
              <a:t>SNO Intercalibration </a:t>
            </a:r>
            <a:r>
              <a:rPr lang="en-US" altLang="zh-CN" smtClean="0">
                <a:solidFill>
                  <a:schemeClr val="accent1"/>
                </a:solidFill>
                <a:effectLst>
                  <a:outerShdw blurRad="38100" dist="25400" dir="5400000" algn="ctr" rotWithShape="0">
                    <a:srgbClr val="6E747A">
                      <a:alpha val="43000"/>
                    </a:srgbClr>
                  </a:outerShdw>
                </a:effectLst>
                <a:sym typeface="+mn-lt"/>
              </a:rPr>
              <a:t>Regression</a:t>
            </a:r>
            <a:r>
              <a:rPr lang="en-US" altLang="zh-CN" smtClean="0">
                <a:sym typeface="+mn-lt"/>
              </a:rPr>
              <a:t> based on </a:t>
            </a:r>
            <a:r>
              <a:rPr lang="en-US" altLang="zh-CN" smtClean="0">
                <a:solidFill>
                  <a:srgbClr val="BC04BA"/>
                </a:solidFill>
                <a:sym typeface="+mn-lt"/>
              </a:rPr>
              <a:t>IASI </a:t>
            </a:r>
            <a:r>
              <a:rPr lang="en-US" altLang="zh-CN" smtClean="0">
                <a:sym typeface="+mn-lt"/>
              </a:rPr>
              <a:t>and </a:t>
            </a:r>
            <a:r>
              <a:rPr lang="en-US" altLang="zh-CN" smtClean="0">
                <a:solidFill>
                  <a:srgbClr val="92D050"/>
                </a:solidFill>
                <a:sym typeface="+mn-lt"/>
              </a:rPr>
              <a:t>CRIS </a:t>
            </a:r>
            <a:r>
              <a:rPr lang="en-US" altLang="zh-CN" smtClean="0">
                <a:sym typeface="+mn-lt"/>
              </a:rPr>
              <a:t>for MERSI Band 8.55μm</a:t>
            </a:r>
            <a:endParaRPr lang="en-US" altLang="zh-CN" smtClean="0">
              <a:sym typeface="+mn-lt"/>
            </a:endParaRPr>
          </a:p>
        </p:txBody>
      </p:sp>
      <p:sp>
        <p:nvSpPr>
          <p:cNvPr id="4" name="内容占位符 3"/>
          <p:cNvSpPr>
            <a:spLocks noGrp="1"/>
          </p:cNvSpPr>
          <p:nvPr>
            <p:ph idx="1"/>
            <p:custDataLst>
              <p:tags r:id="rId2"/>
            </p:custDataLst>
          </p:nvPr>
        </p:nvSpPr>
        <p:spPr>
          <a:xfrm>
            <a:off x="521335" y="1887220"/>
            <a:ext cx="7560310" cy="3927475"/>
          </a:xfrm>
        </p:spPr>
        <p:txBody>
          <a:bodyPr/>
          <a:p>
            <a:pPr marL="228600" indent="-228600">
              <a:buSzTx/>
              <a:buFont typeface="Arial" panose="020B0604020202020204" pitchFamily="34" charset="0"/>
              <a:buChar char="•"/>
            </a:pPr>
            <a:r>
              <a:rPr lang="en-US" altLang="zh-CN" sz="1600" smtClean="0"/>
              <a:t>S</a:t>
            </a:r>
            <a:endParaRPr lang="en-US" altLang="zh-CN" sz="1600" smtClean="0"/>
          </a:p>
        </p:txBody>
      </p:sp>
      <p:pic>
        <p:nvPicPr>
          <p:cNvPr id="6" name="图片 5"/>
          <p:cNvPicPr>
            <a:picLocks noChangeAspect="1"/>
          </p:cNvPicPr>
          <p:nvPr/>
        </p:nvPicPr>
        <p:blipFill>
          <a:blip r:embed="rId3"/>
          <a:stretch>
            <a:fillRect/>
          </a:stretch>
        </p:blipFill>
        <p:spPr>
          <a:xfrm>
            <a:off x="7071995" y="4733290"/>
            <a:ext cx="2003425" cy="2064385"/>
          </a:xfrm>
          <a:prstGeom prst="rect">
            <a:avLst/>
          </a:prstGeom>
        </p:spPr>
      </p:pic>
      <p:grpSp>
        <p:nvGrpSpPr>
          <p:cNvPr id="12" name="组合 11"/>
          <p:cNvGrpSpPr/>
          <p:nvPr/>
        </p:nvGrpSpPr>
        <p:grpSpPr>
          <a:xfrm>
            <a:off x="98425" y="1692275"/>
            <a:ext cx="6806565" cy="3911759"/>
            <a:chOff x="132" y="2972"/>
            <a:chExt cx="10935" cy="6818"/>
          </a:xfrm>
        </p:grpSpPr>
        <p:pic>
          <p:nvPicPr>
            <p:cNvPr id="8" name="图片 7" descr="Without gap filling"/>
            <p:cNvPicPr>
              <a:picLocks noChangeAspect="1"/>
            </p:cNvPicPr>
            <p:nvPr/>
          </p:nvPicPr>
          <p:blipFill>
            <a:blip r:embed="rId4"/>
            <a:srcRect l="8474" r="7738"/>
            <a:stretch>
              <a:fillRect/>
            </a:stretch>
          </p:blipFill>
          <p:spPr>
            <a:xfrm>
              <a:off x="132" y="2972"/>
              <a:ext cx="10843" cy="3396"/>
            </a:xfrm>
            <a:prstGeom prst="rect">
              <a:avLst/>
            </a:prstGeom>
          </p:spPr>
        </p:pic>
        <p:pic>
          <p:nvPicPr>
            <p:cNvPr id="9" name="图片 8" descr="After gap filling"/>
            <p:cNvPicPr>
              <a:picLocks noChangeAspect="1"/>
            </p:cNvPicPr>
            <p:nvPr/>
          </p:nvPicPr>
          <p:blipFill>
            <a:blip r:embed="rId5"/>
            <a:srcRect l="8885" r="7327"/>
            <a:stretch>
              <a:fillRect/>
            </a:stretch>
          </p:blipFill>
          <p:spPr>
            <a:xfrm>
              <a:off x="224" y="6394"/>
              <a:ext cx="10843" cy="3396"/>
            </a:xfrm>
            <a:prstGeom prst="rect">
              <a:avLst/>
            </a:prstGeom>
          </p:spPr>
        </p:pic>
        <p:sp>
          <p:nvSpPr>
            <p:cNvPr id="10" name="文本框 9"/>
            <p:cNvSpPr txBox="1"/>
            <p:nvPr/>
          </p:nvSpPr>
          <p:spPr>
            <a:xfrm>
              <a:off x="821" y="3313"/>
              <a:ext cx="3144" cy="642"/>
            </a:xfrm>
            <a:prstGeom prst="rect">
              <a:avLst/>
            </a:prstGeom>
            <a:noFill/>
          </p:spPr>
          <p:txBody>
            <a:bodyPr wrap="square" rtlCol="0">
              <a:spAutoFit/>
            </a:bodyPr>
            <a:p>
              <a:r>
                <a:rPr lang="en-US" altLang="zh-CN" b="1">
                  <a:solidFill>
                    <a:srgbClr val="C00000"/>
                  </a:solidFill>
                  <a:effectLst>
                    <a:outerShdw blurRad="38100" dist="19050" dir="2700000" algn="tl" rotWithShape="0">
                      <a:schemeClr val="dk1">
                        <a:alpha val="40000"/>
                      </a:schemeClr>
                    </a:outerShdw>
                  </a:effectLst>
                </a:rPr>
                <a:t>Before</a:t>
              </a:r>
              <a:endParaRPr lang="en-US" altLang="zh-CN" b="1">
                <a:solidFill>
                  <a:srgbClr val="C00000"/>
                </a:solidFill>
                <a:effectLst>
                  <a:outerShdw blurRad="38100" dist="19050" dir="2700000" algn="tl" rotWithShape="0">
                    <a:schemeClr val="dk1">
                      <a:alpha val="40000"/>
                    </a:schemeClr>
                  </a:outerShdw>
                </a:effectLst>
              </a:endParaRPr>
            </a:p>
          </p:txBody>
        </p:sp>
        <p:sp>
          <p:nvSpPr>
            <p:cNvPr id="11" name="文本框 10"/>
            <p:cNvSpPr txBox="1"/>
            <p:nvPr/>
          </p:nvSpPr>
          <p:spPr>
            <a:xfrm>
              <a:off x="821" y="6874"/>
              <a:ext cx="3144" cy="642"/>
            </a:xfrm>
            <a:prstGeom prst="rect">
              <a:avLst/>
            </a:prstGeom>
            <a:noFill/>
          </p:spPr>
          <p:txBody>
            <a:bodyPr wrap="square" rtlCol="0">
              <a:spAutoFit/>
            </a:bodyPr>
            <a:p>
              <a:r>
                <a:rPr lang="en-US" altLang="zh-CN" b="1">
                  <a:solidFill>
                    <a:srgbClr val="C00000"/>
                  </a:solidFill>
                  <a:effectLst>
                    <a:outerShdw blurRad="38100" dist="19050" dir="2700000" algn="tl" rotWithShape="0">
                      <a:schemeClr val="dk1">
                        <a:alpha val="40000"/>
                      </a:schemeClr>
                    </a:outerShdw>
                  </a:effectLst>
                </a:rPr>
                <a:t>After</a:t>
              </a:r>
              <a:endParaRPr lang="en-US" altLang="zh-CN" b="1">
                <a:solidFill>
                  <a:srgbClr val="C00000"/>
                </a:solidFill>
                <a:effectLst>
                  <a:outerShdw blurRad="38100" dist="19050" dir="2700000" algn="tl" rotWithShape="0">
                    <a:schemeClr val="dk1">
                      <a:alpha val="40000"/>
                    </a:schemeClr>
                  </a:outerShdw>
                </a:effectLst>
              </a:endParaRPr>
            </a:p>
          </p:txBody>
        </p:sp>
        <p:sp>
          <p:nvSpPr>
            <p:cNvPr id="13" name="文本框 12"/>
            <p:cNvSpPr txBox="1"/>
            <p:nvPr/>
          </p:nvSpPr>
          <p:spPr>
            <a:xfrm>
              <a:off x="8067" y="8720"/>
              <a:ext cx="2162" cy="695"/>
            </a:xfrm>
            <a:prstGeom prst="rect">
              <a:avLst/>
            </a:prstGeom>
            <a:solidFill>
              <a:schemeClr val="accent5">
                <a:lumMod val="20000"/>
                <a:lumOff val="80000"/>
              </a:schemeClr>
            </a:solidFill>
          </p:spPr>
          <p:txBody>
            <a:bodyPr wrap="square" rtlCol="0">
              <a:spAutoFit/>
            </a:bodyPr>
            <a:p>
              <a:r>
                <a:rPr lang="en-US" altLang="zh-CN" sz="1000" b="1">
                  <a:solidFill>
                    <a:srgbClr val="00B050"/>
                  </a:solidFill>
                </a:rPr>
                <a:t>Bias@250K=-0.39K</a:t>
              </a:r>
              <a:endParaRPr lang="en-US" altLang="zh-CN" sz="1000">
                <a:solidFill>
                  <a:srgbClr val="C00000"/>
                </a:solidFill>
              </a:endParaRPr>
            </a:p>
            <a:p>
              <a:r>
                <a:rPr lang="en-US" altLang="zh-CN" sz="1000" b="1">
                  <a:solidFill>
                    <a:srgbClr val="BC04BA"/>
                  </a:solidFill>
                  <a:sym typeface="+mn-ea"/>
                </a:rPr>
                <a:t>Bias@250K=-0.45K</a:t>
              </a:r>
              <a:endParaRPr lang="en-US" altLang="zh-CN" sz="1000" b="1">
                <a:solidFill>
                  <a:srgbClr val="BC04BA"/>
                </a:solidFill>
                <a:sym typeface="+mn-ea"/>
              </a:endParaRPr>
            </a:p>
          </p:txBody>
        </p:sp>
      </p:grpSp>
      <p:grpSp>
        <p:nvGrpSpPr>
          <p:cNvPr id="14" name="组合 13"/>
          <p:cNvGrpSpPr/>
          <p:nvPr/>
        </p:nvGrpSpPr>
        <p:grpSpPr>
          <a:xfrm>
            <a:off x="6792595" y="2134870"/>
            <a:ext cx="2402205" cy="1925955"/>
            <a:chOff x="463" y="5733"/>
            <a:chExt cx="8450" cy="5031"/>
          </a:xfrm>
        </p:grpSpPr>
        <p:pic>
          <p:nvPicPr>
            <p:cNvPr id="7" name="图片 6"/>
            <p:cNvPicPr>
              <a:picLocks noChangeAspect="1"/>
            </p:cNvPicPr>
            <p:nvPr/>
          </p:nvPicPr>
          <p:blipFill>
            <a:blip r:embed="rId6"/>
            <a:stretch>
              <a:fillRect/>
            </a:stretch>
          </p:blipFill>
          <p:spPr>
            <a:xfrm>
              <a:off x="463" y="5733"/>
              <a:ext cx="8450" cy="5031"/>
            </a:xfrm>
            <a:prstGeom prst="rect">
              <a:avLst/>
            </a:prstGeom>
          </p:spPr>
        </p:pic>
        <p:sp>
          <p:nvSpPr>
            <p:cNvPr id="16" name="矩形 15"/>
            <p:cNvSpPr/>
            <p:nvPr/>
          </p:nvSpPr>
          <p:spPr>
            <a:xfrm>
              <a:off x="1446" y="6049"/>
              <a:ext cx="4884" cy="4042"/>
            </a:xfrm>
            <a:prstGeom prst="rect">
              <a:avLst/>
            </a:prstGeom>
            <a:solidFill>
              <a:srgbClr val="0000FF">
                <a:alpha val="13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p>
              <a:pPr algn="ctr"/>
              <a:endParaRPr lang="en-US" altLang="zh-CN" sz="500" b="1">
                <a:solidFill>
                  <a:schemeClr val="accent1"/>
                </a:solidFill>
                <a:effectLst>
                  <a:outerShdw blurRad="38100" dist="38100" dir="2700000" algn="tl">
                    <a:srgbClr val="000000">
                      <a:alpha val="43137"/>
                    </a:srgbClr>
                  </a:outerShdw>
                </a:effectLst>
              </a:endParaRPr>
            </a:p>
          </p:txBody>
        </p:sp>
        <p:sp>
          <p:nvSpPr>
            <p:cNvPr id="17" name="文本框 16"/>
            <p:cNvSpPr txBox="1"/>
            <p:nvPr/>
          </p:nvSpPr>
          <p:spPr>
            <a:xfrm>
              <a:off x="1649" y="6244"/>
              <a:ext cx="2940" cy="1445"/>
            </a:xfrm>
            <a:prstGeom prst="rect">
              <a:avLst/>
            </a:prstGeom>
            <a:noFill/>
          </p:spPr>
          <p:txBody>
            <a:bodyPr wrap="square" rtlCol="0">
              <a:spAutoFit/>
              <a:scene3d>
                <a:camera prst="orthographicFront"/>
                <a:lightRig rig="threePt" dir="t"/>
              </a:scene3d>
            </a:bodyPr>
            <a:p>
              <a:r>
                <a:rPr lang="en-US" altLang="zh-CN" sz="1000" b="1">
                  <a:solidFill>
                    <a:schemeClr val="accent1"/>
                  </a:solidFill>
                  <a:effectLst>
                    <a:outerShdw blurRad="38100" dist="25400" dir="5400000" algn="ctr" rotWithShape="0">
                      <a:srgbClr val="6E747A">
                        <a:alpha val="43000"/>
                      </a:srgbClr>
                    </a:outerShdw>
                  </a:effectLst>
                </a:rPr>
                <a:t>CrIS Spectral Gap</a:t>
              </a:r>
              <a:endParaRPr lang="en-US" altLang="zh-CN" sz="1000" b="1">
                <a:solidFill>
                  <a:schemeClr val="accent1"/>
                </a:solidFill>
                <a:effectLst>
                  <a:outerShdw blurRad="38100" dist="25400" dir="5400000" algn="ctr" rotWithShape="0">
                    <a:srgbClr val="6E747A">
                      <a:alpha val="43000"/>
                    </a:srgbClr>
                  </a:outerShdw>
                </a:effectLst>
              </a:endParaRPr>
            </a:p>
          </p:txBody>
        </p:sp>
      </p:grpSp>
      <p:sp>
        <p:nvSpPr>
          <p:cNvPr id="2" name="TextBox 11"/>
          <p:cNvSpPr txBox="1">
            <a:spLocks noChangeArrowheads="1"/>
          </p:cNvSpPr>
          <p:nvPr/>
        </p:nvSpPr>
        <p:spPr bwMode="auto">
          <a:xfrm>
            <a:off x="34132" y="67945"/>
            <a:ext cx="676529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0"/>
              </a:spcBef>
              <a:buFontTx/>
              <a:buNone/>
            </a:pPr>
            <a:r>
              <a:rPr lang="en-US" altLang="zh-CN" sz="2800" b="1">
                <a:solidFill>
                  <a:srgbClr val="FF0000"/>
                </a:solidFill>
                <a:latin typeface="Verdana" panose="020B0604030504040204" pitchFamily="34" charset="0"/>
              </a:rPr>
              <a:t>Application</a:t>
            </a:r>
            <a:r>
              <a:rPr lang="en-US" altLang="zh-CN" sz="2800" b="1">
                <a:solidFill>
                  <a:srgbClr val="FF0000"/>
                </a:solidFill>
                <a:latin typeface="Verdana" panose="020B0604030504040204" pitchFamily="34" charset="0"/>
                <a:sym typeface="+mn-ea"/>
              </a:rPr>
              <a:t> Testing:  MERSI-CrIS</a:t>
            </a:r>
            <a:endParaRPr lang="en-US" altLang="zh-CN" sz="2800" b="1">
              <a:solidFill>
                <a:srgbClr val="FF0000"/>
              </a:solidFill>
              <a:latin typeface="Verdana" panose="020B0604030504040204" pitchFamily="34" charset="0"/>
            </a:endParaRPr>
          </a:p>
        </p:txBody>
      </p:sp>
      <p:sp>
        <p:nvSpPr>
          <p:cNvPr id="19" name="文本框 18"/>
          <p:cNvSpPr txBox="1"/>
          <p:nvPr/>
        </p:nvSpPr>
        <p:spPr>
          <a:xfrm>
            <a:off x="7390130" y="1980565"/>
            <a:ext cx="1207770" cy="275590"/>
          </a:xfrm>
          <a:prstGeom prst="rect">
            <a:avLst/>
          </a:prstGeom>
          <a:noFill/>
        </p:spPr>
        <p:txBody>
          <a:bodyPr wrap="square" rtlCol="0">
            <a:spAutoFit/>
          </a:bodyPr>
          <a:p>
            <a:r>
              <a:rPr lang="en-US" altLang="zh-CN" sz="1200" b="1">
                <a:solidFill>
                  <a:srgbClr val="0070C0"/>
                </a:solidFill>
                <a:latin typeface="+mj-lt"/>
                <a:cs typeface="+mj-lt"/>
              </a:rPr>
              <a:t>MERSI SRF</a:t>
            </a:r>
            <a:endParaRPr lang="en-US" altLang="zh-CN" sz="1200" b="1">
              <a:solidFill>
                <a:srgbClr val="0070C0"/>
              </a:solidFill>
              <a:latin typeface="+mj-lt"/>
              <a:cs typeface="+mj-lt"/>
            </a:endParaRPr>
          </a:p>
        </p:txBody>
      </p:sp>
      <p:sp>
        <p:nvSpPr>
          <p:cNvPr id="20" name="文本框 19"/>
          <p:cNvSpPr txBox="1"/>
          <p:nvPr/>
        </p:nvSpPr>
        <p:spPr>
          <a:xfrm>
            <a:off x="7390130" y="4491990"/>
            <a:ext cx="1753870" cy="275590"/>
          </a:xfrm>
          <a:prstGeom prst="rect">
            <a:avLst/>
          </a:prstGeom>
          <a:noFill/>
        </p:spPr>
        <p:txBody>
          <a:bodyPr wrap="square" rtlCol="0">
            <a:spAutoFit/>
          </a:bodyPr>
          <a:p>
            <a:r>
              <a:rPr lang="en-US" altLang="zh-CN" sz="1200" b="1">
                <a:solidFill>
                  <a:srgbClr val="0070C0"/>
                </a:solidFill>
                <a:latin typeface="+mj-lt"/>
                <a:cs typeface="+mj-lt"/>
              </a:rPr>
              <a:t>SNO track selection</a:t>
            </a:r>
            <a:endParaRPr lang="en-US" altLang="zh-CN" sz="1200" b="1">
              <a:solidFill>
                <a:srgbClr val="0070C0"/>
              </a:solidFill>
              <a:latin typeface="+mj-lt"/>
              <a:cs typeface="+mj-lt"/>
            </a:endParaRPr>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custDataLst>
              <p:tags r:id="rId1"/>
            </p:custDataLst>
          </p:nvPr>
        </p:nvSpPr>
        <p:spPr>
          <a:xfrm>
            <a:off x="521335" y="965200"/>
            <a:ext cx="8101330" cy="598805"/>
          </a:xfrm>
        </p:spPr>
        <p:txBody>
          <a:bodyPr/>
          <a:p>
            <a:r>
              <a:rPr lang="en-US" altLang="zh-CN" smtClean="0"/>
              <a:t>Time series variation</a:t>
            </a:r>
            <a:endParaRPr lang="en-US" altLang="zh-CN" smtClean="0"/>
          </a:p>
        </p:txBody>
      </p:sp>
      <p:pic>
        <p:nvPicPr>
          <p:cNvPr id="6" name="内容占位符 5"/>
          <p:cNvPicPr>
            <a:picLocks noChangeAspect="1"/>
          </p:cNvPicPr>
          <p:nvPr>
            <p:ph idx="1"/>
          </p:nvPr>
        </p:nvPicPr>
        <p:blipFill>
          <a:blip r:embed="rId2"/>
          <a:stretch>
            <a:fillRect/>
          </a:stretch>
        </p:blipFill>
        <p:spPr>
          <a:xfrm>
            <a:off x="229235" y="2011045"/>
            <a:ext cx="3265805" cy="2177415"/>
          </a:xfrm>
          <a:prstGeom prst="rect">
            <a:avLst/>
          </a:prstGeom>
        </p:spPr>
      </p:pic>
      <p:pic>
        <p:nvPicPr>
          <p:cNvPr id="7" name="图片 6"/>
          <p:cNvPicPr>
            <a:picLocks noChangeAspect="1"/>
          </p:cNvPicPr>
          <p:nvPr/>
        </p:nvPicPr>
        <p:blipFill>
          <a:blip r:embed="rId3"/>
          <a:stretch>
            <a:fillRect/>
          </a:stretch>
        </p:blipFill>
        <p:spPr>
          <a:xfrm>
            <a:off x="4352290" y="2023110"/>
            <a:ext cx="3265805" cy="2177415"/>
          </a:xfrm>
          <a:prstGeom prst="rect">
            <a:avLst/>
          </a:prstGeom>
        </p:spPr>
      </p:pic>
      <p:pic>
        <p:nvPicPr>
          <p:cNvPr id="8" name="图片 7"/>
          <p:cNvPicPr>
            <a:picLocks noChangeAspect="1"/>
          </p:cNvPicPr>
          <p:nvPr/>
        </p:nvPicPr>
        <p:blipFill>
          <a:blip r:embed="rId4"/>
          <a:stretch>
            <a:fillRect/>
          </a:stretch>
        </p:blipFill>
        <p:spPr>
          <a:xfrm>
            <a:off x="294005" y="4606925"/>
            <a:ext cx="3265805" cy="2177415"/>
          </a:xfrm>
          <a:prstGeom prst="rect">
            <a:avLst/>
          </a:prstGeom>
        </p:spPr>
      </p:pic>
      <p:pic>
        <p:nvPicPr>
          <p:cNvPr id="9" name="图片 8"/>
          <p:cNvPicPr>
            <a:picLocks noChangeAspect="1"/>
          </p:cNvPicPr>
          <p:nvPr/>
        </p:nvPicPr>
        <p:blipFill>
          <a:blip r:embed="rId5"/>
          <a:stretch>
            <a:fillRect/>
          </a:stretch>
        </p:blipFill>
        <p:spPr>
          <a:xfrm>
            <a:off x="4352290" y="4653915"/>
            <a:ext cx="3265805" cy="2177415"/>
          </a:xfrm>
          <a:prstGeom prst="rect">
            <a:avLst/>
          </a:prstGeom>
        </p:spPr>
      </p:pic>
      <p:sp>
        <p:nvSpPr>
          <p:cNvPr id="10" name="文本框 9"/>
          <p:cNvSpPr txBox="1"/>
          <p:nvPr/>
        </p:nvSpPr>
        <p:spPr>
          <a:xfrm>
            <a:off x="150495" y="1755775"/>
            <a:ext cx="1380490" cy="368300"/>
          </a:xfrm>
          <a:prstGeom prst="rect">
            <a:avLst/>
          </a:prstGeom>
          <a:gradFill>
            <a:gsLst>
              <a:gs pos="0">
                <a:srgbClr val="FBFB11"/>
              </a:gs>
              <a:gs pos="100000">
                <a:srgbClr val="838309"/>
              </a:gs>
            </a:gsLst>
            <a:lin ang="5400000" scaled="0"/>
          </a:gradFill>
        </p:spPr>
        <p:txBody>
          <a:bodyPr wrap="square" rtlCol="0">
            <a:spAutoFit/>
          </a:bodyPr>
          <a:p>
            <a:r>
              <a:rPr lang="en-US" altLang="zh-CN">
                <a:solidFill>
                  <a:srgbClr val="FF0000"/>
                </a:solidFill>
                <a:effectLst>
                  <a:outerShdw blurRad="38100" dist="38100" dir="2700000" algn="tl">
                    <a:srgbClr val="000000">
                      <a:alpha val="43137"/>
                    </a:srgbClr>
                  </a:outerShdw>
                </a:effectLst>
              </a:rPr>
              <a:t>TBB Bias</a:t>
            </a:r>
            <a:endParaRPr lang="en-US" altLang="zh-CN">
              <a:solidFill>
                <a:srgbClr val="FF0000"/>
              </a:solidFill>
              <a:effectLst>
                <a:outerShdw blurRad="38100" dist="38100" dir="2700000" algn="tl">
                  <a:srgbClr val="000000">
                    <a:alpha val="43137"/>
                  </a:srgbClr>
                </a:outerShdw>
              </a:effectLst>
            </a:endParaRPr>
          </a:p>
        </p:txBody>
      </p:sp>
      <p:sp>
        <p:nvSpPr>
          <p:cNvPr id="11" name="文本框 10"/>
          <p:cNvSpPr txBox="1"/>
          <p:nvPr/>
        </p:nvSpPr>
        <p:spPr>
          <a:xfrm>
            <a:off x="150495" y="4238625"/>
            <a:ext cx="3885565" cy="368300"/>
          </a:xfrm>
          <a:prstGeom prst="rect">
            <a:avLst/>
          </a:prstGeom>
          <a:gradFill>
            <a:gsLst>
              <a:gs pos="0">
                <a:srgbClr val="FBFB11"/>
              </a:gs>
              <a:gs pos="100000">
                <a:srgbClr val="838309"/>
              </a:gs>
            </a:gsLst>
            <a:lin ang="5400000" scaled="0"/>
          </a:gradFill>
        </p:spPr>
        <p:txBody>
          <a:bodyPr wrap="square" rtlCol="0">
            <a:spAutoFit/>
          </a:bodyPr>
          <a:p>
            <a:r>
              <a:rPr lang="en-US" altLang="zh-CN">
                <a:solidFill>
                  <a:srgbClr val="FF0000"/>
                </a:solidFill>
                <a:effectLst>
                  <a:outerShdw blurRad="38100" dist="38100" dir="2700000" algn="tl">
                    <a:srgbClr val="000000">
                      <a:alpha val="43137"/>
                    </a:srgbClr>
                  </a:outerShdw>
                </a:effectLst>
              </a:rPr>
              <a:t>Double difference (CrIS&amp;IASI-B)</a:t>
            </a:r>
            <a:endParaRPr lang="en-US" altLang="zh-CN">
              <a:solidFill>
                <a:srgbClr val="FF0000"/>
              </a:solidFill>
              <a:effectLst>
                <a:outerShdw blurRad="38100" dist="38100" dir="2700000" algn="tl">
                  <a:srgbClr val="000000">
                    <a:alpha val="43137"/>
                  </a:srgbClr>
                </a:outerShdw>
              </a:effectLst>
            </a:endParaRPr>
          </a:p>
        </p:txBody>
      </p:sp>
      <p:sp>
        <p:nvSpPr>
          <p:cNvPr id="2" name="文本框 1"/>
          <p:cNvSpPr txBox="1"/>
          <p:nvPr/>
        </p:nvSpPr>
        <p:spPr>
          <a:xfrm>
            <a:off x="658495" y="2366010"/>
            <a:ext cx="1280795" cy="368300"/>
          </a:xfrm>
          <a:prstGeom prst="rect">
            <a:avLst/>
          </a:prstGeom>
          <a:noFill/>
        </p:spPr>
        <p:txBody>
          <a:bodyPr wrap="square" rtlCol="0">
            <a:spAutoFit/>
          </a:bodyPr>
          <a:p>
            <a:r>
              <a:rPr lang="en-US" altLang="zh-CN"/>
              <a:t>CRIS</a:t>
            </a:r>
            <a:endParaRPr lang="en-US" altLang="zh-CN"/>
          </a:p>
        </p:txBody>
      </p:sp>
      <p:sp>
        <p:nvSpPr>
          <p:cNvPr id="3" name="文本框 2"/>
          <p:cNvSpPr txBox="1"/>
          <p:nvPr/>
        </p:nvSpPr>
        <p:spPr>
          <a:xfrm>
            <a:off x="4777105" y="2366010"/>
            <a:ext cx="1280795" cy="368300"/>
          </a:xfrm>
          <a:prstGeom prst="rect">
            <a:avLst/>
          </a:prstGeom>
          <a:noFill/>
        </p:spPr>
        <p:txBody>
          <a:bodyPr wrap="square" rtlCol="0">
            <a:spAutoFit/>
          </a:bodyPr>
          <a:p>
            <a:r>
              <a:rPr lang="en-US" altLang="zh-CN"/>
              <a:t>IASI-B</a:t>
            </a:r>
            <a:endParaRPr lang="en-US" altLang="zh-CN"/>
          </a:p>
        </p:txBody>
      </p:sp>
      <p:sp>
        <p:nvSpPr>
          <p:cNvPr id="4" name="文本框 3"/>
          <p:cNvSpPr txBox="1"/>
          <p:nvPr/>
        </p:nvSpPr>
        <p:spPr>
          <a:xfrm>
            <a:off x="856615" y="4976495"/>
            <a:ext cx="1280795" cy="368300"/>
          </a:xfrm>
          <a:prstGeom prst="rect">
            <a:avLst/>
          </a:prstGeom>
          <a:noFill/>
        </p:spPr>
        <p:txBody>
          <a:bodyPr wrap="square" rtlCol="0">
            <a:spAutoFit/>
          </a:bodyPr>
          <a:p>
            <a:r>
              <a:rPr lang="en-US" altLang="zh-CN"/>
              <a:t>8.55μm</a:t>
            </a:r>
            <a:endParaRPr lang="en-US" altLang="zh-CN"/>
          </a:p>
        </p:txBody>
      </p:sp>
      <p:sp>
        <p:nvSpPr>
          <p:cNvPr id="12" name="文本框 11"/>
          <p:cNvSpPr txBox="1"/>
          <p:nvPr/>
        </p:nvSpPr>
        <p:spPr>
          <a:xfrm>
            <a:off x="4897120" y="4976495"/>
            <a:ext cx="1280795" cy="368300"/>
          </a:xfrm>
          <a:prstGeom prst="rect">
            <a:avLst/>
          </a:prstGeom>
          <a:noFill/>
        </p:spPr>
        <p:txBody>
          <a:bodyPr wrap="square" rtlCol="0">
            <a:spAutoFit/>
          </a:bodyPr>
          <a:p>
            <a:r>
              <a:rPr lang="en-US" altLang="zh-CN"/>
              <a:t>10.8μm</a:t>
            </a:r>
            <a:endParaRPr lang="en-US" altLang="zh-CN"/>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l="13750" t="33197" r="25153" b="25198"/>
          <a:stretch>
            <a:fillRect/>
          </a:stretch>
        </p:blipFill>
        <p:spPr>
          <a:xfrm>
            <a:off x="2747645" y="4413250"/>
            <a:ext cx="5967730" cy="2286000"/>
          </a:xfrm>
          <a:prstGeom prst="rect">
            <a:avLst/>
          </a:prstGeom>
        </p:spPr>
      </p:pic>
      <p:pic>
        <p:nvPicPr>
          <p:cNvPr id="10" name="图片 9"/>
          <p:cNvPicPr>
            <a:picLocks noChangeAspect="1"/>
          </p:cNvPicPr>
          <p:nvPr/>
        </p:nvPicPr>
        <p:blipFill rotWithShape="1">
          <a:blip r:embed="rId2"/>
          <a:srcRect l="13750" t="32925" r="24771" b="25470"/>
          <a:stretch>
            <a:fillRect/>
          </a:stretch>
        </p:blipFill>
        <p:spPr>
          <a:xfrm>
            <a:off x="2733675" y="1790065"/>
            <a:ext cx="6004560" cy="2286000"/>
          </a:xfrm>
          <a:prstGeom prst="rect">
            <a:avLst/>
          </a:prstGeom>
        </p:spPr>
      </p:pic>
      <p:sp>
        <p:nvSpPr>
          <p:cNvPr id="3" name="内容占位符 2"/>
          <p:cNvSpPr>
            <a:spLocks noGrp="1"/>
          </p:cNvSpPr>
          <p:nvPr>
            <p:ph idx="1"/>
          </p:nvPr>
        </p:nvSpPr>
        <p:spPr>
          <a:xfrm>
            <a:off x="154427" y="2014892"/>
            <a:ext cx="7886700" cy="3263504"/>
          </a:xfrm>
        </p:spPr>
        <p:txBody>
          <a:bodyPr/>
          <a:lstStyle/>
          <a:p>
            <a:r>
              <a:rPr lang="en-US" altLang="zh-CN" dirty="0"/>
              <a:t>20180601-0820</a:t>
            </a:r>
            <a:endParaRPr lang="zh-CN" altLang="en-US" dirty="0"/>
          </a:p>
        </p:txBody>
      </p:sp>
      <p:sp>
        <p:nvSpPr>
          <p:cNvPr id="6" name="文本框 5"/>
          <p:cNvSpPr txBox="1"/>
          <p:nvPr/>
        </p:nvSpPr>
        <p:spPr>
          <a:xfrm>
            <a:off x="7477760" y="3038475"/>
            <a:ext cx="1357630" cy="299085"/>
          </a:xfrm>
          <a:prstGeom prst="rect">
            <a:avLst/>
          </a:prstGeom>
          <a:noFill/>
        </p:spPr>
        <p:txBody>
          <a:bodyPr wrap="square" rtlCol="0">
            <a:spAutoFit/>
          </a:bodyPr>
          <a:lstStyle/>
          <a:p>
            <a:r>
              <a:rPr lang="en-US" altLang="zh-CN" sz="1350" dirty="0"/>
              <a:t>Warm Scene</a:t>
            </a:r>
            <a:endParaRPr lang="en-US" altLang="zh-CN" sz="1350" dirty="0"/>
          </a:p>
        </p:txBody>
      </p:sp>
      <p:sp>
        <p:nvSpPr>
          <p:cNvPr id="9" name="文本框 8"/>
          <p:cNvSpPr txBox="1"/>
          <p:nvPr/>
        </p:nvSpPr>
        <p:spPr>
          <a:xfrm>
            <a:off x="214583" y="2935183"/>
            <a:ext cx="2680219" cy="681355"/>
          </a:xfrm>
          <a:prstGeom prst="rect">
            <a:avLst/>
          </a:prstGeom>
          <a:noFill/>
        </p:spPr>
        <p:txBody>
          <a:bodyPr wrap="square" rtlCol="0">
            <a:spAutoFit/>
          </a:bodyPr>
          <a:lstStyle/>
          <a:p>
            <a:pPr>
              <a:lnSpc>
                <a:spcPct val="120000"/>
              </a:lnSpc>
            </a:pPr>
            <a:r>
              <a:rPr lang="en-US" altLang="zh-CN" sz="1600" dirty="0">
                <a:solidFill>
                  <a:srgbClr val="0070C0"/>
                </a:solidFill>
              </a:rPr>
              <a:t>Blue</a:t>
            </a:r>
            <a:r>
              <a:rPr lang="zh-CN" altLang="en-US" sz="1600" dirty="0"/>
              <a:t>：</a:t>
            </a:r>
            <a:r>
              <a:rPr lang="en-US" sz="1600" dirty="0"/>
              <a:t>Orignal Spectra</a:t>
            </a:r>
            <a:endParaRPr lang="en-US" altLang="zh-CN" sz="1600" dirty="0"/>
          </a:p>
          <a:p>
            <a:pPr>
              <a:lnSpc>
                <a:spcPct val="120000"/>
              </a:lnSpc>
            </a:pPr>
            <a:r>
              <a:rPr lang="en-US" altLang="zh-CN" sz="1600" dirty="0">
                <a:solidFill>
                  <a:srgbClr val="FF0000"/>
                </a:solidFill>
              </a:rPr>
              <a:t>Red</a:t>
            </a:r>
            <a:r>
              <a:rPr lang="en-US" altLang="zh-CN" sz="1600" dirty="0"/>
              <a:t> </a:t>
            </a:r>
            <a:r>
              <a:rPr lang="zh-CN" altLang="en-US" sz="1600" dirty="0"/>
              <a:t>：</a:t>
            </a:r>
            <a:r>
              <a:rPr lang="en-US" altLang="zh-CN" sz="1600" dirty="0"/>
              <a:t>Gap filling </a:t>
            </a:r>
            <a:r>
              <a:rPr lang="en-US" sz="1600" dirty="0">
                <a:sym typeface="+mn-ea"/>
              </a:rPr>
              <a:t>Spectra</a:t>
            </a:r>
            <a:endParaRPr lang="en-US" altLang="en-US" sz="1600" dirty="0">
              <a:sym typeface="+mn-ea"/>
            </a:endParaRPr>
          </a:p>
        </p:txBody>
      </p:sp>
      <p:sp>
        <p:nvSpPr>
          <p:cNvPr id="21508" name="TextBox 11"/>
          <p:cNvSpPr txBox="1">
            <a:spLocks noChangeArrowheads="1"/>
          </p:cNvSpPr>
          <p:nvPr/>
        </p:nvSpPr>
        <p:spPr bwMode="auto">
          <a:xfrm>
            <a:off x="48260" y="30480"/>
            <a:ext cx="813816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lnSpc>
                <a:spcPct val="150000"/>
              </a:lnSpc>
              <a:spcBef>
                <a:spcPct val="0"/>
              </a:spcBef>
              <a:buFontTx/>
              <a:buNone/>
            </a:pPr>
            <a:r>
              <a:rPr lang="en-US" altLang="zh-CN" sz="2800" b="1">
                <a:solidFill>
                  <a:srgbClr val="FF0000"/>
                </a:solidFill>
                <a:latin typeface="Verdana" panose="020B0604030504040204" pitchFamily="34" charset="0"/>
              </a:rPr>
              <a:t>Application Testing:  MERSI-HIRAS</a:t>
            </a:r>
            <a:endParaRPr lang="en-US" altLang="zh-CN" sz="2800" b="1">
              <a:solidFill>
                <a:srgbClr val="FF0000"/>
              </a:solidFill>
              <a:latin typeface="Verdana" panose="020B0604030504040204" pitchFamily="34" charset="0"/>
            </a:endParaRPr>
          </a:p>
        </p:txBody>
      </p:sp>
      <p:sp>
        <p:nvSpPr>
          <p:cNvPr id="11" name="标题 4"/>
          <p:cNvSpPr>
            <a:spLocks noGrp="1"/>
          </p:cNvSpPr>
          <p:nvPr>
            <p:custDataLst>
              <p:tags r:id="rId3"/>
            </p:custDataLst>
          </p:nvPr>
        </p:nvSpPr>
        <p:spPr>
          <a:xfrm>
            <a:off x="214789" y="767926"/>
            <a:ext cx="8101013" cy="974195"/>
          </a:xfrm>
          <a:prstGeom prst="rect">
            <a:avLst/>
          </a:prstGeom>
        </p:spPr>
        <p:txBody>
          <a:bodyPr vert="horz" lIns="91440" tIns="45720" rIns="91440" bIns="45720" rtlCol="0" anchor="b">
            <a:normAutofit/>
          </a:bodyPr>
          <a:lstStyle>
            <a:lvl1pPr algn="l" defTabSz="685165" rtl="0" eaLnBrk="1" latinLnBrk="0" hangingPunct="1">
              <a:lnSpc>
                <a:spcPct val="90000"/>
              </a:lnSpc>
              <a:spcBef>
                <a:spcPct val="0"/>
              </a:spcBef>
              <a:buNone/>
              <a:defRPr sz="2100" b="1" kern="1200">
                <a:solidFill>
                  <a:schemeClr val="tx1"/>
                </a:solidFill>
                <a:latin typeface="+mj-lt"/>
                <a:ea typeface="+mj-ea"/>
                <a:cs typeface="+mj-cs"/>
              </a:defRPr>
            </a:lvl1pPr>
          </a:lstStyle>
          <a:p>
            <a:r>
              <a:rPr lang="en-US" altLang="zh-CN" smtClean="0">
                <a:sym typeface="+mn-lt"/>
              </a:rPr>
              <a:t>Radiance Spectra after gapfilling </a:t>
            </a:r>
            <a:endParaRPr lang="en-US" altLang="zh-CN" smtClean="0">
              <a:sym typeface="+mn-lt"/>
            </a:endParaRPr>
          </a:p>
        </p:txBody>
      </p:sp>
      <p:sp>
        <p:nvSpPr>
          <p:cNvPr id="12" name="文本框 11"/>
          <p:cNvSpPr txBox="1"/>
          <p:nvPr/>
        </p:nvSpPr>
        <p:spPr>
          <a:xfrm>
            <a:off x="7552055" y="5193030"/>
            <a:ext cx="1357630" cy="299085"/>
          </a:xfrm>
          <a:prstGeom prst="rect">
            <a:avLst/>
          </a:prstGeom>
          <a:noFill/>
        </p:spPr>
        <p:txBody>
          <a:bodyPr wrap="square" rtlCol="0">
            <a:spAutoFit/>
          </a:bodyPr>
          <a:p>
            <a:r>
              <a:rPr lang="en-US" altLang="zh-CN" sz="1350" dirty="0"/>
              <a:t>Cold Scene</a:t>
            </a:r>
            <a:endParaRPr lang="en-US" altLang="zh-CN" sz="1350" dirty="0"/>
          </a:p>
        </p:txBody>
      </p:sp>
    </p:spTree>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6963"/>
</p:tagLst>
</file>

<file path=ppt/tags/tag10.xml><?xml version="1.0" encoding="utf-8"?>
<p:tagLst xmlns:p="http://schemas.openxmlformats.org/presentationml/2006/main">
  <p:tag name="KSO_WM_TEMPLATE_CATEGORY" val="custom"/>
  <p:tag name="KSO_WM_TEMPLATE_INDEX" val="20186963"/>
</p:tagLst>
</file>

<file path=ppt/tags/tag11.xml><?xml version="1.0" encoding="utf-8"?>
<p:tagLst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12.xml><?xml version="1.0" encoding="utf-8"?>
<p:tagLst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13.xml><?xml version="1.0" encoding="utf-8"?>
<p:tagLst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14.xml><?xml version="1.0" encoding="utf-8"?>
<p:tagLst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15.xml><?xml version="1.0" encoding="utf-8"?>
<p:tagLst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16.xml><?xml version="1.0" encoding="utf-8"?>
<p:tagLst xmlns:p="http://schemas.openxmlformats.org/presentationml/2006/main">
  <p:tag name="KSO_WM_TEMPLATE_CATEGORY" val="custom"/>
  <p:tag name="KSO_WM_TEMPLATE_INDEX" val="20186963"/>
  <p:tag name="KSO_WM_TAG_VERSION" val="1.0"/>
  <p:tag name="KSO_WM_UNIT_TYPE" val="f"/>
  <p:tag name="KSO_WM_UNIT_INDEX" val="1"/>
  <p:tag name="KSO_WM_UNIT_ID" val="custom20186963_3*f*1"/>
  <p:tag name="KSO_WM_UNIT_LAYERLEVEL" val="1"/>
  <p:tag name="KSO_WM_UNIT_VALUE" val="798"/>
  <p:tag name="KSO_WM_UNIT_HIGHLIGHT" val="0"/>
  <p:tag name="KSO_WM_UNIT_COMPATIBLE" val="0"/>
  <p:tag name="KSO_WM_UNIT_CLEAR" val="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13;&#13;Supporting text here.&#13;Supporting text here.&#13;Lorem ipsum dolor sit amet, consectetur adipisicing elit.&#13;Lorem ipsum dolor sit amet, consectetur adipisicing elit."/>
</p:tagLst>
</file>

<file path=ppt/tags/tag17.xml><?xml version="1.0" encoding="utf-8"?>
<p:tagLst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18.xml><?xml version="1.0" encoding="utf-8"?>
<p:tagLst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19.xml><?xml version="1.0" encoding="utf-8"?>
<p:tagLst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2.xml><?xml version="1.0" encoding="utf-8"?>
<p:tagLst xmlns:p="http://schemas.openxmlformats.org/presentationml/2006/main">
  <p:tag name="KSO_WM_TAG_VERSION" val="1.0"/>
  <p:tag name="KSO_WM_TEMPLATE_CATEGORY" val="custom"/>
  <p:tag name="KSO_WM_TEMPLATE_INDEX" val="20186963"/>
</p:tagLst>
</file>

<file path=ppt/tags/tag20.xml><?xml version="1.0" encoding="utf-8"?>
<p:tagLst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21.xml><?xml version="1.0" encoding="utf-8"?>
<p:tagLst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22.xml><?xml version="1.0" encoding="utf-8"?>
<p:tagLst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ags/tag23.xml><?xml version="1.0" encoding="utf-8"?>
<p:tagLst xmlns:p="http://schemas.openxmlformats.org/presentationml/2006/main">
  <p:tag name="KSO_WM_BEAUTIFY_FLAG" val="#wm#"/>
  <p:tag name="KSO_WM_TEMPLATE_CATEGORY" val="custom"/>
  <p:tag name="KSO_WM_TEMPLATE_INDEX" val="20186963"/>
</p:tagLst>
</file>

<file path=ppt/tags/tag3.xml><?xml version="1.0" encoding="utf-8"?>
<p:tagLst xmlns:p="http://schemas.openxmlformats.org/presentationml/2006/main">
  <p:tag name="KSO_WM_TEMPLATE_CATEGORY" val="custom"/>
  <p:tag name="KSO_WM_TEMPLATE_INDEX" val="20186963"/>
  <p:tag name="KSO_WM_TAG_VERSION" val="1.0"/>
  <p:tag name="KSO_WM_BEAUTIFY_FLAG" val="#wm#"/>
  <p:tag name="KSO_WM_TEMPLATE_THUMBS_INDEX" val="1、2、3、4、5"/>
</p:tagLst>
</file>

<file path=ppt/tags/tag4.xml><?xml version="1.0" encoding="utf-8"?>
<p:tagLst xmlns:p="http://schemas.openxmlformats.org/presentationml/2006/main">
  <p:tag name="KSO_WM_TEMPLATE_CATEGORY" val="custom"/>
  <p:tag name="KSO_WM_TEMPLATE_INDEX" val="20186963"/>
  <p:tag name="KSO_WM_UNIT_TYPE" val="b"/>
  <p:tag name="KSO_WM_UNIT_INDEX" val="1"/>
  <p:tag name="KSO_WM_UNIT_ID" val="custom20186963_1*b*1"/>
  <p:tag name="KSO_WM_UNIT_LAYERLEVEL" val="1"/>
  <p:tag name="KSO_WM_UNIT_VALUE" val="72"/>
  <p:tag name="KSO_WM_UNIT_ISCONTENTSTITLE" val="0"/>
  <p:tag name="KSO_WM_UNIT_HIGHLIGHT" val="0"/>
  <p:tag name="KSO_WM_UNIT_COMPATIBLE" val="0"/>
  <p:tag name="KSO_WM_UNIT_CLEAR" val="0"/>
  <p:tag name="KSO_WM_BEAUTIFY_FLAG" val="#wm#"/>
  <p:tag name="KSO_WM_TAG_VERSION" val="1.0"/>
  <p:tag name="KSO_WM_UNIT_PRESET_TEXT" val="DESIGNED BY WPS™"/>
</p:tagLst>
</file>

<file path=ppt/tags/tag5.xml><?xml version="1.0" encoding="utf-8"?>
<p:tagLst xmlns:p="http://schemas.openxmlformats.org/presentationml/2006/main">
  <p:tag name="KSO_WM_TEMPLATE_CATEGORY" val="custom"/>
  <p:tag name="KSO_WM_TEMPLATE_INDEX" val="20186963"/>
  <p:tag name="KSO_WM_UNIT_TYPE" val="a"/>
  <p:tag name="KSO_WM_UNIT_INDEX" val="1"/>
  <p:tag name="KSO_WM_UNIT_ID" val="custom20186963_1*a*1"/>
  <p:tag name="KSO_WM_UNIT_LAYERLEVEL" val="1"/>
  <p:tag name="KSO_WM_UNIT_VALUE" val="28"/>
  <p:tag name="KSO_WM_UNIT_ISCONTENTSTITLE" val="0"/>
  <p:tag name="KSO_WM_UNIT_HIGHLIGHT" val="0"/>
  <p:tag name="KSO_WM_UNIT_COMPATIBLE" val="0"/>
  <p:tag name="KSO_WM_UNIT_CLEAR" val="0"/>
  <p:tag name="KSO_WM_BEAUTIFY_FLAG" val="#wm#"/>
  <p:tag name="KSO_WM_TAG_VERSION" val="1.0"/>
  <p:tag name="KSO_WM_UNIT_PRESET_TEXT" val="WPS™ 商业幻灯片主题模板"/>
</p:tagLst>
</file>

<file path=ppt/tags/tag6.xml><?xml version="1.0" encoding="utf-8"?>
<p:tagLst xmlns:p="http://schemas.openxmlformats.org/presentationml/2006/main">
  <p:tag name="KSO_WM_TEMPLATE_CATEGORY" val="custom"/>
  <p:tag name="KSO_WM_TEMPLATE_INDEX" val="20186963"/>
  <p:tag name="KSO_WM_TAG_VERSION" val="1.0"/>
  <p:tag name="KSO_WM_SLIDE_ID" val="custom20186963_1"/>
  <p:tag name="KSO_WM_SLIDE_INDEX" val="1"/>
  <p:tag name="KSO_WM_SLIDE_ITEM_CNT" val="4"/>
  <p:tag name="KSO_WM_SLIDE_LAYOUT" val="a_b_f"/>
  <p:tag name="KSO_WM_SLIDE_LAYOUT_CNT" val="1_1_2"/>
  <p:tag name="KSO_WM_SLIDE_TYPE" val="title"/>
  <p:tag name="KSO_WM_SLIDE_SUBTYPE" val="pureTxt"/>
  <p:tag name="KSO_WM_BEAUTIFY_FLAG" val="#wm#"/>
  <p:tag name="KSO_WM_TEMPLATE_THUMBS_INDEX" val="1、2、3、4、5、"/>
</p:tagLst>
</file>

<file path=ppt/tags/tag7.xml><?xml version="1.0" encoding="utf-8"?>
<p:tagLst xmlns:p="http://schemas.openxmlformats.org/presentationml/2006/main">
  <p:tag name="KSO_WM_TEMPLATE_CATEGORY" val="custom"/>
  <p:tag name="KSO_WM_TEMPLATE_INDEX" val="20186963"/>
  <p:tag name="KSO_WM_TAG_VERSION" val="1.0"/>
  <p:tag name="KSO_WM_UNIT_TYPE" val="a"/>
  <p:tag name="KSO_WM_UNIT_INDEX" val="1"/>
  <p:tag name="KSO_WM_UNIT_ID" val="custom20186963_3*a*1"/>
  <p:tag name="KSO_WM_UNIT_LAYERLEVEL" val="1"/>
  <p:tag name="KSO_WM_UNIT_VALUE" val="93"/>
  <p:tag name="KSO_WM_UNIT_ISCONTENTSTITLE" val="0"/>
  <p:tag name="KSO_WM_UNIT_HIGHLIGHT" val="0"/>
  <p:tag name="KSO_WM_UNIT_COMPATIBLE" val="0"/>
  <p:tag name="KSO_WM_UNIT_CLEAR" val="0"/>
  <p:tag name="KSO_WM_BEAUTIFY_FLAG" val="#wm#"/>
  <p:tag name="KSO_WM_UNIT_PRESET_TEXT" val="Title and content layout (Text page)"/>
</p:tagLst>
</file>

<file path=ppt/tags/tag8.xml><?xml version="1.0" encoding="utf-8"?>
<p:tagLst xmlns:p="http://schemas.openxmlformats.org/presentationml/2006/main">
  <p:tag name="KSO_WM_TEMPLATE_CATEGORY" val="custom"/>
  <p:tag name="KSO_WM_TEMPLATE_INDEX" val="20186963"/>
  <p:tag name="KSO_WM_TAG_VERSION" val="1.0"/>
  <p:tag name="KSO_WM_UNIT_TYPE" val="f"/>
  <p:tag name="KSO_WM_UNIT_INDEX" val="1"/>
  <p:tag name="KSO_WM_UNIT_ID" val="custom20186963_3*f*1"/>
  <p:tag name="KSO_WM_UNIT_LAYERLEVEL" val="1"/>
  <p:tag name="KSO_WM_UNIT_VALUE" val="798"/>
  <p:tag name="KSO_WM_UNIT_HIGHLIGHT" val="0"/>
  <p:tag name="KSO_WM_UNIT_COMPATIBLE" val="0"/>
  <p:tag name="KSO_WM_UNIT_CLEAR" val="0"/>
  <p:tag name="KSO_WM_BEAUTIFY_FLAG" val="#wm#"/>
  <p:tag name="KSO_WM_UNIT_PRESET_TEXT" val="Lorem ipsum dolor sit amet, consectetur adipisicing elit.Lorem ipsum dolor sit amet, consectetur adipisicing elit.Lorem ipsum dolor sit amet, consectetur adipisicing elit.Lorem ipsum dolor sit amet, consectetur adipisicing elit.Lorem ipsum dolor sit amet, consectetur adipisicing elit&#13;&#13;Supporting text here.&#13;Supporting text here.&#13;Lorem ipsum dolor sit amet, consectetur adipisicing elit.&#13;Lorem ipsum dolor sit amet, consectetur adipisicing elit."/>
</p:tagLst>
</file>

<file path=ppt/tags/tag9.xml><?xml version="1.0" encoding="utf-8"?>
<p:tagLst xmlns:p="http://schemas.openxmlformats.org/presentationml/2006/main">
  <p:tag name="KSO_WM_TEMPLATE_CATEGORY" val="custom"/>
  <p:tag name="KSO_WM_TEMPLATE_INDEX" val="20186963"/>
  <p:tag name="KSO_WM_TAG_VERSION" val="1.0"/>
  <p:tag name="KSO_WM_SLIDE_ID" val="custom20186963_3"/>
  <p:tag name="KSO_WM_SLIDE_INDEX" val="3"/>
  <p:tag name="KSO_WM_SLIDE_ITEM_CNT" val="1"/>
  <p:tag name="KSO_WM_SLIDE_LAYOUT" val="a_f"/>
  <p:tag name="KSO_WM_SLIDE_LAYOUT_CNT" val="1_1"/>
  <p:tag name="KSO_WM_SLIDE_TYPE" val="text"/>
  <p:tag name="KSO_WM_SLIDE_SUBTYPE" val="pureTxt"/>
  <p:tag name="KSO_WM_BEAUTIFY_FLAG" val="#wm#"/>
  <p:tag name="KSO_WM_SLIDE_POSITION" val="41*139"/>
  <p:tag name="KSO_WM_SLIDE_SIZE" val="637*367"/>
</p:tagLst>
</file>

<file path=ppt/theme/theme1.xml><?xml version="1.0" encoding="utf-8"?>
<a:theme xmlns:a="http://schemas.openxmlformats.org/drawingml/2006/main" name="1_主题2">
  <a:themeElements>
    <a:clrScheme name="021">
      <a:dk1>
        <a:srgbClr val="000000"/>
      </a:dk1>
      <a:lt1>
        <a:srgbClr val="FFFFFF"/>
      </a:lt1>
      <a:dk2>
        <a:srgbClr val="778495"/>
      </a:dk2>
      <a:lt2>
        <a:srgbClr val="F0F0F0"/>
      </a:lt2>
      <a:accent1>
        <a:srgbClr val="5A889E"/>
      </a:accent1>
      <a:accent2>
        <a:srgbClr val="00A8A7"/>
      </a:accent2>
      <a:accent3>
        <a:srgbClr val="5A6C90"/>
      </a:accent3>
      <a:accent4>
        <a:srgbClr val="8595A4"/>
      </a:accent4>
      <a:accent5>
        <a:srgbClr val="A5A5A5"/>
      </a:accent5>
      <a:accent6>
        <a:srgbClr val="44546A"/>
      </a:accent6>
      <a:hlink>
        <a:srgbClr val="5A889E"/>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3200</Words>
  <Application>WPS 演示</Application>
  <PresentationFormat>宽屏</PresentationFormat>
  <Paragraphs>419</Paragraphs>
  <Slides>13</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微软雅黑</vt:lpstr>
      <vt:lpstr>Impact</vt:lpstr>
      <vt:lpstr>Times New Roman</vt:lpstr>
      <vt:lpstr>Verdana</vt:lpstr>
      <vt:lpstr>Arial</vt:lpstr>
      <vt:lpstr>Times New Roman</vt:lpstr>
      <vt:lpstr>Courier New</vt:lpstr>
      <vt:lpstr>Arial Unicode MS</vt:lpstr>
      <vt:lpstr>Calibri</vt:lpstr>
      <vt:lpstr>1_主题2</vt:lpstr>
      <vt:lpstr>CrIS Spectral filling method test on FY-3D MERSI 8.55μm band </vt:lpstr>
      <vt:lpstr>Outline</vt:lpstr>
      <vt:lpstr>Instrument—MERSI-II  </vt:lpstr>
      <vt:lpstr>Instruments Spectral Coverage</vt:lpstr>
      <vt:lpstr>PowerPoint 演示文稿</vt:lpstr>
      <vt:lpstr>Radiance Spectra after gap filling </vt:lpstr>
      <vt:lpstr>SNO Intercalibration Regression based on IASI and CRIS for MERSI Band 8.55μm</vt:lpstr>
      <vt:lpstr>Time series variation</vt:lpstr>
      <vt:lpstr>PowerPoint 演示文稿</vt:lpstr>
      <vt:lpstr>Details spectra </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·rabbit</cp:lastModifiedBy>
  <cp:revision>32</cp:revision>
  <dcterms:created xsi:type="dcterms:W3CDTF">2018-06-01T11:04:00Z</dcterms:created>
  <dcterms:modified xsi:type="dcterms:W3CDTF">2018-06-05T02:02:11Z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