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E75E-E108-704B-8C1F-C63E9FF71B9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C4E1E-38E9-0B48-8A23-29DDE713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9" y="1470455"/>
            <a:ext cx="10212859" cy="256221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Calibration of MW Instruments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Comparing Radiative </a:t>
            </a:r>
            <a:r>
              <a:rPr lang="en-US" b="1" dirty="0">
                <a:solidFill>
                  <a:srgbClr val="FF0000"/>
                </a:solidFill>
              </a:rPr>
              <a:t>Transfer Models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77" y="4032665"/>
            <a:ext cx="8081319" cy="1378784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Isaac </a:t>
            </a:r>
            <a:r>
              <a:rPr lang="en-US" sz="2800" b="1" dirty="0" err="1" smtClean="0">
                <a:solidFill>
                  <a:srgbClr val="FF0000"/>
                </a:solidFill>
              </a:rPr>
              <a:t>Moradi</a:t>
            </a:r>
            <a:r>
              <a:rPr lang="en-US" sz="2800" b="1" dirty="0" smtClean="0">
                <a:solidFill>
                  <a:srgbClr val="FF0000"/>
                </a:solidFill>
              </a:rPr>
              <a:t> (UMD); Ralph Ferraro(NOAA); Mitch Goldberg (NOAA)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5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554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RTTOV vs. ATMS (Humidity Sounding Channel 22)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9" y="1540819"/>
            <a:ext cx="5852160" cy="43891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776" y="1540819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9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422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RTTOV vs. ATMS (Window Channel 1)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2" y="1540819"/>
            <a:ext cx="5852160" cy="4389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490" y="1540819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0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83924"/>
            <a:ext cx="7729728" cy="71582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PURPOSE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815" y="1519881"/>
            <a:ext cx="9551773" cy="422014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Comparing CRTM and RTTOV using similar atmospheric and surface dataset (Era-5)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Comparing CRTM vs. observations from from ATMS onboard NPP and J01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Comparing RTTOV vs. </a:t>
            </a:r>
            <a:r>
              <a:rPr lang="en-US" sz="2200" dirty="0"/>
              <a:t>observations from from ATMS onboard NPP and </a:t>
            </a:r>
            <a:r>
              <a:rPr lang="en-US" sz="2200" dirty="0" smtClean="0"/>
              <a:t>J01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Using a LBL model to evaluate the accuracy of fast models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Using GRUAN observations to (</a:t>
            </a:r>
            <a:r>
              <a:rPr lang="en-US" sz="2200" b="1" dirty="0" smtClean="0"/>
              <a:t>may be</a:t>
            </a:r>
            <a:r>
              <a:rPr lang="en-US" sz="2200" dirty="0" smtClean="0"/>
              <a:t>) validate RT models using satellite observations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039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5935" y="432487"/>
            <a:ext cx="6470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CRTM vs. RTTOV (Temperature Sounding Channel 10)  </a:t>
            </a:r>
          </a:p>
          <a:p>
            <a:r>
              <a:rPr lang="en-US" b="1" dirty="0" smtClean="0"/>
              <a:t>Left CRTM calculated emissivity </a:t>
            </a:r>
            <a:r>
              <a:rPr lang="mr-IN" b="1" dirty="0" smtClean="0"/>
              <a:t>–</a:t>
            </a:r>
            <a:r>
              <a:rPr lang="en-US" b="1" dirty="0" smtClean="0"/>
              <a:t> Right RTTOV emissivity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36" y="1454322"/>
            <a:ext cx="5852160" cy="43891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986" y="1454322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4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557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CRTM vs. RTTOV (Humidity Sounding Channel 22)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8" y="1553175"/>
            <a:ext cx="5852160" cy="4389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1553175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6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424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CRTM vs. RTTOV (Window Channel 1)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1602603"/>
            <a:ext cx="5852160" cy="4389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95" y="1606242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8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5920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CRTM vs. ATMS (Temperature Sounding Channel 10)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35" y="1577889"/>
            <a:ext cx="5852160" cy="4389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95" y="1577889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0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548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CRTM vs. ATMS (Humidity Sounding Channel 22)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1479035"/>
            <a:ext cx="5852160" cy="4389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1479035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3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415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CRTM vs. ATMS (Window Channel 1)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2" y="1590246"/>
            <a:ext cx="5852160" cy="4389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1590246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0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648" y="753762"/>
            <a:ext cx="5984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RTTOV vs. ATMS (Temperature Sounding Channel 10)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35" y="1713813"/>
            <a:ext cx="5852160" cy="4389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05" y="1713813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9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643</TotalTime>
  <Words>175</Words>
  <Application>Microsoft Macintosh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Mangal</vt:lpstr>
      <vt:lpstr>Wingdings 3</vt:lpstr>
      <vt:lpstr>Arial</vt:lpstr>
      <vt:lpstr>Wisp</vt:lpstr>
      <vt:lpstr>Calibration of MW Instruments  Comparing Radiative Transfer Models </vt:lpstr>
      <vt:lpstr>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of MW Instruments  Comparing Radiative Transfer Models </dc:title>
  <dc:creator>Microsoft Office User</dc:creator>
  <cp:lastModifiedBy>Microsoft Office User</cp:lastModifiedBy>
  <cp:revision>7</cp:revision>
  <dcterms:created xsi:type="dcterms:W3CDTF">2018-10-23T01:32:53Z</dcterms:created>
  <dcterms:modified xsi:type="dcterms:W3CDTF">2018-10-23T12:16:22Z</dcterms:modified>
</cp:coreProperties>
</file>