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2" r:id="rId5"/>
    <p:sldId id="261" r:id="rId6"/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6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0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5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9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8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2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3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0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9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D68A-DA17-40D0-9E42-7B251EBB537C}" type="datetimeFigureOut">
              <a:rPr lang="en-US" smtClean="0"/>
              <a:t>23/01/2019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4006-FB5C-45C9-B2D0-991AA4C46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584" y="2875384"/>
            <a:ext cx="6400800" cy="76964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WMO new mini site for the </a:t>
            </a:r>
            <a:r>
              <a:rPr lang="en-US" b="1" dirty="0" smtClean="0"/>
              <a:t>GSICS Web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189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NTERNAL.WMO.INT\UserData\Redirected\tkurino\Desktop\GSICS new web s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444755" cy="507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4644008" y="908720"/>
            <a:ext cx="250153" cy="7200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81798" y="404664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Click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036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904" y="332656"/>
            <a:ext cx="6051432" cy="611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89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4704953" cy="5827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 rot="6964309">
            <a:off x="5306915" y="2402249"/>
            <a:ext cx="203365" cy="12822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81355" y="3185649"/>
            <a:ext cx="28559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Click: “mail to:”</a:t>
            </a:r>
          </a:p>
          <a:p>
            <a:r>
              <a:rPr lang="en-US" b="1" dirty="0"/>
              <a:t>e</a:t>
            </a:r>
            <a:r>
              <a:rPr lang="en-US" b="1" dirty="0" smtClean="0"/>
              <a:t>-mail address is embedded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067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584" y="2636912"/>
            <a:ext cx="6400800" cy="1201688"/>
          </a:xfrm>
        </p:spPr>
        <p:txBody>
          <a:bodyPr>
            <a:normAutofit/>
          </a:bodyPr>
          <a:lstStyle/>
          <a:p>
            <a:r>
              <a:rPr lang="en-US" b="1" dirty="0"/>
              <a:t>Link from </a:t>
            </a:r>
            <a:r>
              <a:rPr lang="en-US" b="1" dirty="0" smtClean="0"/>
              <a:t>OSCAR/Space to</a:t>
            </a:r>
          </a:p>
          <a:p>
            <a:r>
              <a:rPr lang="en-US" b="1" dirty="0" smtClean="0"/>
              <a:t> </a:t>
            </a:r>
            <a:r>
              <a:rPr lang="en-US" b="1" dirty="0"/>
              <a:t>GSICS Inter-calibration Page</a:t>
            </a:r>
          </a:p>
        </p:txBody>
      </p:sp>
    </p:spTree>
    <p:extLst>
      <p:ext uri="{BB962C8B-B14F-4D97-AF65-F5344CB8AC3E}">
        <p14:creationId xmlns:p14="http://schemas.microsoft.com/office/powerpoint/2010/main" val="243395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NTERNAL.WMO.INT\UserData\Redirected\tkurino\Desktop\OSCAR-GSICS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" t="14294" r="26699" b="25005"/>
          <a:stretch/>
        </p:blipFill>
        <p:spPr bwMode="auto">
          <a:xfrm>
            <a:off x="448603" y="930587"/>
            <a:ext cx="8515885" cy="480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 rot="7667278">
            <a:off x="7273655" y="4640804"/>
            <a:ext cx="250153" cy="9460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57869" y="5301208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Click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3043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INTERNAL.WMO.INT\UserData\Redirected\tkurino\Desktop\OSCAR-GSICS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" t="7507" r="13908" b="47898"/>
          <a:stretch/>
        </p:blipFill>
        <p:spPr bwMode="auto">
          <a:xfrm>
            <a:off x="244580" y="2420888"/>
            <a:ext cx="864790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7596336" y="1628800"/>
            <a:ext cx="250153" cy="10801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34126" y="1095127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Click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7006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Toshiyuki Kurino</dc:creator>
  <cp:lastModifiedBy>Toshiyuki Kurino</cp:lastModifiedBy>
  <cp:revision>3</cp:revision>
  <dcterms:created xsi:type="dcterms:W3CDTF">2019-01-23T09:37:26Z</dcterms:created>
  <dcterms:modified xsi:type="dcterms:W3CDTF">2019-01-23T10:23:49Z</dcterms:modified>
</cp:coreProperties>
</file>