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7" r:id="rId2"/>
    <p:sldId id="278" r:id="rId3"/>
    <p:sldId id="280" r:id="rId4"/>
    <p:sldId id="279" r:id="rId5"/>
    <p:sldId id="283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FD01F-8BF7-40A1-9B7B-A5A0E53A5EE2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C7552-5E93-4282-961B-88F67F58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7552-5E93-4282-961B-88F67F5857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8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2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6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7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5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9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7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CE88-E74E-4E78-B739-E47658C4541B}" type="datetimeFigureOut">
              <a:rPr lang="en-US" smtClean="0"/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584A4-7D7E-4E32-9EA2-8C6FFE00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osdac.gov.in/thredd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237526"/>
            <a:ext cx="6858000" cy="1027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ISRO GSICS THREDDS Server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67135"/>
            <a:ext cx="6858000" cy="633953"/>
          </a:xfrm>
        </p:spPr>
        <p:txBody>
          <a:bodyPr>
            <a:normAutofit/>
          </a:bodyPr>
          <a:lstStyle/>
          <a:p>
            <a:r>
              <a:rPr lang="en-US" sz="2400" dirty="0"/>
              <a:t>Current status and future plans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58" y="534498"/>
            <a:ext cx="209550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70" y="113681"/>
            <a:ext cx="450834" cy="3803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8323" y="4844562"/>
            <a:ext cx="2567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Munn </a:t>
            </a:r>
            <a:r>
              <a:rPr lang="en-US" dirty="0" err="1" smtClean="0"/>
              <a:t>Vinayak</a:t>
            </a:r>
            <a:r>
              <a:rPr lang="en-US" dirty="0" smtClean="0"/>
              <a:t> Shukla</a:t>
            </a:r>
          </a:p>
          <a:p>
            <a:pPr algn="ctr"/>
            <a:r>
              <a:rPr lang="en-US" dirty="0" smtClean="0"/>
              <a:t>Pradeep Kumar </a:t>
            </a:r>
            <a:r>
              <a:rPr lang="en-US" dirty="0" err="1" smtClean="0"/>
              <a:t>Thapliyal</a:t>
            </a:r>
            <a:endParaRPr lang="en-US" dirty="0" smtClean="0"/>
          </a:p>
          <a:p>
            <a:pPr algn="ctr"/>
            <a:r>
              <a:rPr lang="en-US" dirty="0" smtClean="0"/>
              <a:t>Nitant Dube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ISRO GSICS Products</a:t>
            </a:r>
          </a:p>
          <a:p>
            <a:r>
              <a:rPr lang="en-US" dirty="0" smtClean="0"/>
              <a:t>ISRO THREDDS Server implementation</a:t>
            </a:r>
          </a:p>
          <a:p>
            <a:r>
              <a:rPr lang="en-US" dirty="0" smtClean="0"/>
              <a:t>Development of Visualization Tool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70" y="113681"/>
            <a:ext cx="450834" cy="38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0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ISRO GSICS Products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902010"/>
              </p:ext>
            </p:extLst>
          </p:nvPr>
        </p:nvGraphicFramePr>
        <p:xfrm>
          <a:off x="628650" y="1690689"/>
          <a:ext cx="7886700" cy="471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259498"/>
                <a:gridCol w="861646"/>
                <a:gridCol w="37938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Satellite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INSAT-3D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INSAT-3D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r>
                        <a:rPr lang="en-US" baseline="0" dirty="0" smtClean="0"/>
                        <a:t> in Progress</a:t>
                      </a:r>
                      <a:endParaRPr lang="en-US" dirty="0"/>
                    </a:p>
                  </a:txBody>
                  <a:tcPr/>
                </a:tc>
              </a:tr>
              <a:tr h="766468">
                <a:tc>
                  <a:txBody>
                    <a:bodyPr/>
                    <a:lstStyle/>
                    <a:p>
                      <a:r>
                        <a:rPr lang="en-US" dirty="0" smtClean="0"/>
                        <a:t>INSAT-3DR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Validation completed, will be available soon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INSAT-3DR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r>
                        <a:rPr lang="en-US" baseline="0" dirty="0" smtClean="0"/>
                        <a:t> in Progress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INSAT-3D and INSAT-3DR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Imager -VIS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DCC approach developed</a:t>
                      </a:r>
                      <a:r>
                        <a:rPr lang="en-US" baseline="0" dirty="0" smtClean="0"/>
                        <a:t> with support from Dave </a:t>
                      </a:r>
                      <a:r>
                        <a:rPr lang="en-US" baseline="0" dirty="0" err="1" smtClean="0"/>
                        <a:t>Doelling</a:t>
                      </a:r>
                      <a:r>
                        <a:rPr lang="en-US" baseline="0" dirty="0" smtClean="0"/>
                        <a:t>, products will be made available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Kalpana-1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VHRR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As mission is completed and hence only RAC</a:t>
                      </a:r>
                      <a:r>
                        <a:rPr lang="en-US" baseline="0" dirty="0" smtClean="0"/>
                        <a:t> products will be made available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INSAT-3A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VHRR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 mission is completed and hence only RAC</a:t>
                      </a:r>
                      <a:r>
                        <a:rPr lang="en-US" baseline="0" dirty="0" smtClean="0"/>
                        <a:t> products will be made available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70" y="113681"/>
            <a:ext cx="450834" cy="38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4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ISRO THREDDS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Inputs and Configuration files provided by Peter </a:t>
            </a:r>
            <a:r>
              <a:rPr lang="en-US" dirty="0" err="1" smtClean="0"/>
              <a:t>Miu</a:t>
            </a:r>
            <a:r>
              <a:rPr lang="en-US" dirty="0" smtClean="0"/>
              <a:t>, the existing configuration of ISRO THREDDS Server is modified</a:t>
            </a:r>
          </a:p>
          <a:p>
            <a:r>
              <a:rPr lang="en-US" dirty="0" smtClean="0"/>
              <a:t>New Reconfigured THREDDS is available at 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mosdac.gov.in/thredds</a:t>
            </a:r>
            <a:r>
              <a:rPr lang="en-US" dirty="0" smtClean="0"/>
              <a:t>  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70" y="113681"/>
            <a:ext cx="450834" cy="38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95"/>
            <a:ext cx="9144000" cy="678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7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21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Visualization </a:t>
            </a:r>
            <a:r>
              <a:rPr lang="en-US" dirty="0" smtClean="0"/>
              <a:t>Tool (Under Development)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96" y="1379802"/>
            <a:ext cx="8679808" cy="4730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70" y="113681"/>
            <a:ext cx="450834" cy="38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4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65" y="242252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157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ISRO GSICS THREDDS Server </vt:lpstr>
      <vt:lpstr>Overview</vt:lpstr>
      <vt:lpstr>Current Status of ISRO GSICS Products</vt:lpstr>
      <vt:lpstr>ISRO THREDDS Server</vt:lpstr>
      <vt:lpstr>PowerPoint Presentation</vt:lpstr>
      <vt:lpstr>Visualization Tool (Under Development)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Diagram</dc:title>
  <dc:creator>ichchhit</dc:creator>
  <cp:lastModifiedBy>Nitant</cp:lastModifiedBy>
  <cp:revision>38</cp:revision>
  <dcterms:created xsi:type="dcterms:W3CDTF">2018-11-16T07:02:21Z</dcterms:created>
  <dcterms:modified xsi:type="dcterms:W3CDTF">2019-01-23T09:32:30Z</dcterms:modified>
</cp:coreProperties>
</file>