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20A9-FF99-4D10-B706-9DB65CC3A62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B7D0-D3DD-458A-ABFD-B099B1E23DD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H:\MY DOCUMENTS\GSICS\logo\GSICS18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7642" y="0"/>
            <a:ext cx="2664358" cy="107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425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20A9-FF99-4D10-B706-9DB65CC3A62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B7D0-D3DD-458A-ABFD-B099B1E2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0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20A9-FF99-4D10-B706-9DB65CC3A62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B7D0-D3DD-458A-ABFD-B099B1E2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9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20A9-FF99-4D10-B706-9DB65CC3A62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B7D0-D3DD-458A-ABFD-B099B1E23D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:\MY DOCUMENTS\GSICS\logo\GSICS18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7642" y="0"/>
            <a:ext cx="2664358" cy="107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718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20A9-FF99-4D10-B706-9DB65CC3A62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B7D0-D3DD-458A-ABFD-B099B1E2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9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20A9-FF99-4D10-B706-9DB65CC3A62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B7D0-D3DD-458A-ABFD-B099B1E23DD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H:\MY DOCUMENTS\GSICS\logo\GSICS18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7642" y="0"/>
            <a:ext cx="2664358" cy="107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31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20A9-FF99-4D10-B706-9DB65CC3A62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B7D0-D3DD-458A-ABFD-B099B1E2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7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20A9-FF99-4D10-B706-9DB65CC3A62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B7D0-D3DD-458A-ABFD-B099B1E2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3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20A9-FF99-4D10-B706-9DB65CC3A62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B7D0-D3DD-458A-ABFD-B099B1E2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1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20A9-FF99-4D10-B706-9DB65CC3A62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B7D0-D3DD-458A-ABFD-B099B1E2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2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20A9-FF99-4D10-B706-9DB65CC3A62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B7D0-D3DD-458A-ABFD-B099B1E2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2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120A9-FF99-4D10-B706-9DB65CC3A62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AB7D0-D3DD-458A-ABFD-B099B1E2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7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ikun.Wang@noaa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atmos.umd.edu/bin/view/Development/SITraceableSpacebasedClimateObservingSystemWorkshop" TargetMode="External"/><Relationship Id="rId2" Type="http://schemas.openxmlformats.org/officeDocument/2006/relationships/hyperlink" Target="https://www.ssec.wisc.edu/meetings/isccp-ng/2019-meet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IR Group </a:t>
            </a:r>
            <a:r>
              <a:rPr lang="en-US" dirty="0" smtClean="0"/>
              <a:t>Planned Topics 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GSICS </a:t>
            </a:r>
            <a:r>
              <a:rPr lang="en-US" dirty="0" smtClean="0"/>
              <a:t>2020 Annual </a:t>
            </a:r>
            <a:r>
              <a:rPr lang="en-US" dirty="0"/>
              <a:t>Meeting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06535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Likun Wang</a:t>
            </a:r>
            <a:endParaRPr lang="en-US" sz="4400" b="1" baseline="30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endParaRPr lang="en-US" b="1" baseline="30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pPr marL="257175" indent="-257175">
              <a:buAutoNum type="arabicPeriod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Riverside @ NOAA/NESDIS.STAR;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pPr marL="257175" indent="-257175"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hlinkClick r:id="rId2"/>
              </a:rPr>
              <a:t>Likun.Wang@noaa.gov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397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7854"/>
          </a:xfrm>
        </p:spPr>
        <p:txBody>
          <a:bodyPr/>
          <a:lstStyle/>
          <a:p>
            <a:r>
              <a:rPr lang="en-US" dirty="0" smtClean="0"/>
              <a:t>Instrument Status Updates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5738"/>
            <a:ext cx="10515600" cy="4411225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Cal/Val status or changes on operational instruments</a:t>
            </a:r>
          </a:p>
          <a:p>
            <a:pPr lvl="1"/>
            <a:r>
              <a:rPr lang="en-US" altLang="ja-JP" dirty="0" smtClean="0"/>
              <a:t>Hyperspectral instruments</a:t>
            </a:r>
          </a:p>
          <a:p>
            <a:pPr lvl="2"/>
            <a:r>
              <a:rPr lang="en-US" altLang="ja-JP" dirty="0" smtClean="0"/>
              <a:t>AIRS, </a:t>
            </a:r>
            <a:r>
              <a:rPr lang="en-US" altLang="ja-JP" dirty="0" err="1" smtClean="0"/>
              <a:t>CrIS</a:t>
            </a:r>
            <a:r>
              <a:rPr lang="en-US" altLang="ja-JP" dirty="0" smtClean="0"/>
              <a:t>, IASI, GIIRS/IRAS … </a:t>
            </a:r>
          </a:p>
          <a:p>
            <a:pPr lvl="1"/>
            <a:r>
              <a:rPr lang="en-US" altLang="ja-JP" dirty="0" smtClean="0"/>
              <a:t>Narrow- or broad-band instrument</a:t>
            </a:r>
          </a:p>
          <a:p>
            <a:pPr lvl="2"/>
            <a:r>
              <a:rPr lang="en-US" altLang="ja-JP" dirty="0" smtClean="0"/>
              <a:t>Imager or Sounder </a:t>
            </a:r>
            <a:endParaRPr lang="en-US" altLang="ja-JP" dirty="0"/>
          </a:p>
          <a:p>
            <a:pPr lvl="2"/>
            <a:endParaRPr lang="en-US" dirty="0"/>
          </a:p>
          <a:p>
            <a:r>
              <a:rPr lang="en-US" altLang="ja-JP" dirty="0" smtClean="0"/>
              <a:t>Future Instrument Design – Related to IR </a:t>
            </a:r>
          </a:p>
          <a:p>
            <a:pPr lvl="1"/>
            <a:r>
              <a:rPr lang="en-US" altLang="ja-JP" dirty="0" smtClean="0"/>
              <a:t>Hyperspectral sounders on Geostationary Platforms</a:t>
            </a:r>
          </a:p>
          <a:p>
            <a:pPr lvl="2"/>
            <a:r>
              <a:rPr lang="en-US" altLang="ja-JP" dirty="0" smtClean="0"/>
              <a:t>MTG-S </a:t>
            </a:r>
            <a:r>
              <a:rPr lang="en-US" altLang="ja-JP" dirty="0"/>
              <a:t>(ESA</a:t>
            </a:r>
            <a:r>
              <a:rPr lang="en-US" altLang="ja-JP" dirty="0" smtClean="0"/>
              <a:t>), GOES Hyperspectral Sounders </a:t>
            </a:r>
          </a:p>
          <a:p>
            <a:pPr lvl="1"/>
            <a:r>
              <a:rPr lang="en-US" altLang="ja-JP" dirty="0" smtClean="0"/>
              <a:t>IASI-NG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Sounder on Small Satellites </a:t>
            </a:r>
          </a:p>
          <a:p>
            <a:pPr lvl="1"/>
            <a:endParaRPr lang="en-US" altLang="ja-JP" dirty="0"/>
          </a:p>
          <a:p>
            <a:r>
              <a:rPr lang="en-US" altLang="ja-JP" dirty="0" smtClean="0"/>
              <a:t>Comments: Please let me know who I should invite </a:t>
            </a:r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92029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GSICS Products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Issues, products, new findings, and the way forward of </a:t>
            </a:r>
            <a:r>
              <a:rPr lang="en-US" altLang="ja-JP" dirty="0" smtClean="0"/>
              <a:t>LEO-GEO GSICS Products </a:t>
            </a:r>
          </a:p>
          <a:p>
            <a:endParaRPr lang="en-US" dirty="0"/>
          </a:p>
          <a:p>
            <a:r>
              <a:rPr lang="en-US" dirty="0" smtClean="0"/>
              <a:t>Status Report </a:t>
            </a:r>
          </a:p>
          <a:p>
            <a:pPr lvl="1"/>
            <a:r>
              <a:rPr lang="en-US" dirty="0" smtClean="0"/>
              <a:t>NOAA</a:t>
            </a:r>
          </a:p>
          <a:p>
            <a:pPr lvl="1"/>
            <a:r>
              <a:rPr lang="en-US" dirty="0" smtClean="0"/>
              <a:t>CMA </a:t>
            </a:r>
          </a:p>
          <a:p>
            <a:pPr lvl="1"/>
            <a:r>
              <a:rPr lang="en-US" dirty="0" smtClean="0"/>
              <a:t>EUMETSAT </a:t>
            </a:r>
          </a:p>
          <a:p>
            <a:pPr lvl="1"/>
            <a:r>
              <a:rPr lang="en-US" dirty="0" smtClean="0"/>
              <a:t>KMA </a:t>
            </a:r>
          </a:p>
          <a:p>
            <a:pPr lvl="1"/>
            <a:r>
              <a:rPr lang="en-US" dirty="0" smtClean="0"/>
              <a:t>JMA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358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Inter-calibration Approach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GEO-GEO inter-comparison</a:t>
            </a:r>
          </a:p>
          <a:p>
            <a:endParaRPr lang="en-US" dirty="0"/>
          </a:p>
          <a:p>
            <a:r>
              <a:rPr lang="en-US" dirty="0" smtClean="0"/>
              <a:t>Hyperspectral inter-calibration</a:t>
            </a:r>
          </a:p>
          <a:p>
            <a:endParaRPr lang="en-US" dirty="0"/>
          </a:p>
          <a:p>
            <a:r>
              <a:rPr lang="en-US" dirty="0" smtClean="0"/>
              <a:t>Double Difference </a:t>
            </a:r>
          </a:p>
          <a:p>
            <a:pPr lvl="1"/>
            <a:r>
              <a:rPr lang="en-US" dirty="0" smtClean="0"/>
              <a:t>Using RTM model simulations from NWP and from Radiosonde</a:t>
            </a:r>
          </a:p>
          <a:p>
            <a:pPr lvl="2"/>
            <a:r>
              <a:rPr lang="en-US" dirty="0" smtClean="0"/>
              <a:t>Comments: Do we need to understand RT models?   </a:t>
            </a:r>
          </a:p>
          <a:p>
            <a:pPr lvl="1"/>
            <a:endParaRPr lang="en-US" dirty="0"/>
          </a:p>
          <a:p>
            <a:r>
              <a:rPr lang="en-US" dirty="0" smtClean="0"/>
              <a:t>Gap filling or Spectral correction  </a:t>
            </a:r>
          </a:p>
          <a:p>
            <a:endParaRPr lang="en-US" dirty="0"/>
          </a:p>
          <a:p>
            <a:r>
              <a:rPr lang="en-US" dirty="0" smtClean="0"/>
              <a:t> Collocation Method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3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Report and Future Interaction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Feedbacks, Requirements, urgent Needs from workshops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ISCCP-NG workshop 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SI-Traceable Space-based Climate Observing System </a:t>
            </a:r>
            <a:r>
              <a:rPr lang="en-US" dirty="0" smtClean="0">
                <a:hlinkClick r:id="rId3"/>
              </a:rPr>
              <a:t>Workshop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Reprocessing Workshop</a:t>
            </a:r>
          </a:p>
          <a:p>
            <a:endParaRPr lang="en-US" dirty="0"/>
          </a:p>
          <a:p>
            <a:r>
              <a:rPr lang="en-US" dirty="0" smtClean="0"/>
              <a:t>Comments: Who is going to report each workshop? 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1634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rainstorming for New ideas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or Cube satellite Opportunity </a:t>
            </a:r>
          </a:p>
          <a:p>
            <a:endParaRPr lang="en-US" dirty="0"/>
          </a:p>
          <a:p>
            <a:r>
              <a:rPr lang="en-US" dirty="0" smtClean="0"/>
              <a:t>Deep Learning or AI-based New Methods</a:t>
            </a:r>
          </a:p>
          <a:p>
            <a:endParaRPr lang="en-US" dirty="0"/>
          </a:p>
          <a:p>
            <a:r>
              <a:rPr lang="en-US" dirty="0" smtClean="0"/>
              <a:t>Comments: Other Topics?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808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Group Internal Business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Action Review </a:t>
            </a:r>
          </a:p>
          <a:p>
            <a:endParaRPr lang="en-US" dirty="0"/>
          </a:p>
          <a:p>
            <a:r>
              <a:rPr lang="en-US" dirty="0" smtClean="0"/>
              <a:t>Future chair for IR Group </a:t>
            </a:r>
          </a:p>
          <a:p>
            <a:pPr lvl="1"/>
            <a:r>
              <a:rPr lang="en-GB" dirty="0" smtClean="0"/>
              <a:t>Likun Wang Chair </a:t>
            </a:r>
            <a:r>
              <a:rPr lang="en-GB" dirty="0"/>
              <a:t>IR </a:t>
            </a:r>
            <a:r>
              <a:rPr lang="en-GB" dirty="0" smtClean="0"/>
              <a:t>Sub-Group Since 03/2018</a:t>
            </a:r>
          </a:p>
          <a:p>
            <a:pPr lvl="1"/>
            <a:r>
              <a:rPr lang="en-GB" dirty="0"/>
              <a:t>Tim </a:t>
            </a:r>
            <a:r>
              <a:rPr lang="en-GB" dirty="0" err="1"/>
              <a:t>Hewison</a:t>
            </a:r>
            <a:r>
              <a:rPr lang="en-GB" dirty="0"/>
              <a:t> (EUMETSAT</a:t>
            </a:r>
            <a:r>
              <a:rPr lang="en-GB" dirty="0" smtClean="0"/>
              <a:t>) helps a lot for IR Group </a:t>
            </a:r>
            <a:endParaRPr lang="en-GB" dirty="0"/>
          </a:p>
          <a:p>
            <a:pPr lvl="1"/>
            <a:r>
              <a:rPr lang="en-GB" dirty="0"/>
              <a:t>Nominal 3-year </a:t>
            </a:r>
            <a:r>
              <a:rPr lang="en-GB" dirty="0" smtClean="0"/>
              <a:t>term</a:t>
            </a:r>
          </a:p>
          <a:p>
            <a:pPr lvl="1"/>
            <a:r>
              <a:rPr lang="en-GB" dirty="0" smtClean="0"/>
              <a:t>Thinking about </a:t>
            </a:r>
            <a:r>
              <a:rPr lang="en-US" dirty="0" smtClean="0"/>
              <a:t>Vice-Chair as one year transition for taking over after 03/2021 </a:t>
            </a:r>
            <a:endParaRPr lang="en-GB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33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232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游ゴシック</vt:lpstr>
      <vt:lpstr>Arial</vt:lpstr>
      <vt:lpstr>Calibri</vt:lpstr>
      <vt:lpstr>Calibri Light</vt:lpstr>
      <vt:lpstr>Century</vt:lpstr>
      <vt:lpstr>Office Theme</vt:lpstr>
      <vt:lpstr>IR Group Planned Topics  for  GSICS 2020 Annual Meeting </vt:lpstr>
      <vt:lpstr>Instrument Status Updates </vt:lpstr>
      <vt:lpstr>GSICS Products Report </vt:lpstr>
      <vt:lpstr>Inter-calibration Approach  </vt:lpstr>
      <vt:lpstr>Workshop Report and Future Interaction </vt:lpstr>
      <vt:lpstr>Brainstorming for New ideas </vt:lpstr>
      <vt:lpstr>IR Group Internal Business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2020 Meeting  IR Group Planning</dc:title>
  <dc:creator>Likun Wang</dc:creator>
  <cp:lastModifiedBy>Tim Hewison</cp:lastModifiedBy>
  <cp:revision>59</cp:revision>
  <dcterms:created xsi:type="dcterms:W3CDTF">2019-11-22T02:07:51Z</dcterms:created>
  <dcterms:modified xsi:type="dcterms:W3CDTF">2019-11-22T13:38:31Z</dcterms:modified>
</cp:coreProperties>
</file>