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9C753-99E2-FD4D-983C-6BA041959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05E94-8AA7-D04F-9934-91B5AF839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6EA1D-E9E7-ED4C-8497-ADFF1625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CF82A-DD27-2848-8143-2E544E8E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890F9-11B7-6645-B8F3-739248E1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A202-5DF9-794D-9540-E613AFD1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200D0-94B5-4D4C-B298-8FCC478F1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72183-7071-2B4F-97E7-EC74E993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28784-5D29-084E-B823-F54C2B18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30FA9-3C93-BE48-9A79-269F982D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2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22768-7A4D-0745-9C65-8DD9D8056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1D408-142F-204E-BD5F-A3CFA786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E91EC-0DD1-C74E-A3D4-883E0016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3D29-4C79-1746-8DE4-9F760AF8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823F1-58BF-AD4A-878D-162DFCE1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1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FA3A5-F6DC-2842-82D8-18EE61A5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EBC88-86CA-1840-932F-67B8978B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77272-1311-C24E-9FB1-AF47328D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02DCA-7F68-6C48-A6C5-7888C178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41B69-FDF3-8046-AA4C-301BF394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EC9C-9307-AF47-B971-C3CF768F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14178-3918-8A4E-A2E5-94DDAD228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2239F-C2FE-1345-B855-9D3D0181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3392C-FB7E-E541-8EB0-BDD98897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AA848-1232-AA4B-A688-C2470A72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4E73-96EB-2541-841C-5A9FDB72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C1C78-F5F4-FB47-884B-4EF283F0C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A89B2-90CB-894C-8A62-F0F0A71FB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5A975-F831-E24D-BECC-2284F248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F5601-720D-324E-A151-73B65390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CFAB4-8ADA-324D-A647-51484960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3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D737-ABBE-814D-9558-2D127A5C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40113-37F7-1742-B2C0-CC796C5A7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88302-B07E-6045-AE34-63AD01C82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17FA73-9CB5-8245-A61E-4BC7A3AEC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2BFF6-1EFE-1E47-B8A4-C0C5BBFC1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8617C-85EB-5342-AB91-5996FF2CB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E36F6-9944-A541-B22D-E841D3D67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F377AE-1F6F-5143-BBA0-C2FC7FF7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40D1-560E-9448-8887-574E0CC0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BEE0B-F810-4F46-BAE7-32376830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F506A-657E-D24F-B655-B349D5C11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DD93B-3E52-3C4C-8DBE-60154480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8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F2C23-3EE2-174B-96FD-4A4ACE25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F5DB0-2CA7-B54D-8E4D-B1C49070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FE7A6-2828-1C48-B485-804D8051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3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119F5-F20B-774E-87FB-78CCE44D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5A44-8551-A740-BAAB-5DE1E283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CAA48-7DAA-8E41-B6BA-2B41A38F8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53DB1-66AC-F043-99D7-F1B6837C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9C269-F041-D342-8F47-D460B954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A81B2-F4EF-F642-9D63-313E9CA2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8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F15A-98FD-FC4E-96A1-26EDC625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4AA19-23DB-A046-B872-3BCBB3FC8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C9CC8-6138-D043-8C56-A68F1F00E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33EDC-C82A-0A48-B804-30D82C94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010E4-50D3-A048-AD15-4DC35418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0160D-ADAD-E942-946F-6D5697BE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6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6B372-FD19-F14A-A07F-F67E3119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185C1-AB69-CF4B-BD79-D18A300CE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92F9-D3DB-644B-B57B-EA307225C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0CFD1-0C4D-1E4B-BDD0-58B57AA9596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D093D-CB5A-A948-91EA-D09B94931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DAEA1-ED43-1946-917E-DB1C943AF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44E7-AE23-2943-92B6-EDEE9A14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1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96C18-B298-B14A-B2AA-C71800F63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2020 annual meeting 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BC3B2-FA20-7049-B4DD-AD960B48F6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21, 2020</a:t>
            </a:r>
          </a:p>
          <a:p>
            <a:endParaRPr lang="en-US" dirty="0"/>
          </a:p>
          <a:p>
            <a:r>
              <a:rPr lang="en-US" dirty="0"/>
              <a:t>I was unable to locate the google docs page.</a:t>
            </a:r>
          </a:p>
        </p:txBody>
      </p:sp>
    </p:spTree>
    <p:extLst>
      <p:ext uri="{BB962C8B-B14F-4D97-AF65-F5344CB8AC3E}">
        <p14:creationId xmlns:p14="http://schemas.microsoft.com/office/powerpoint/2010/main" val="272517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605F-BEA8-334A-9A82-36ACD6A1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person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BB4CE-7640-F749-9833-52B420F7D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KMA,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Taehyeong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 Oh, Lunar Calibration of GK2A AMI</a:t>
            </a:r>
          </a:p>
          <a:p>
            <a:r>
              <a:rPr lang="fr-FR" kern="0" dirty="0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KMA,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Eunkyu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 Kim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kern="0" dirty="0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GK2A AMI VIS/NIR calibration </a:t>
            </a:r>
            <a:r>
              <a:rPr lang="fr-FR" kern="0" dirty="0" err="1">
                <a:solidFill>
                  <a:srgbClr val="000000"/>
                </a:solidFill>
                <a:latin typeface="Calibri" panose="020F0502020204030204" pitchFamily="34" charset="0"/>
                <a:ea typeface="휴먼명조"/>
                <a:cs typeface="Calibri" panose="020F0502020204030204" pitchFamily="34" charset="0"/>
              </a:rPr>
              <a:t>results</a:t>
            </a:r>
            <a:endParaRPr lang="fr-FR" kern="0" dirty="0">
              <a:solidFill>
                <a:srgbClr val="000000"/>
              </a:solidFill>
              <a:latin typeface="Calibri" panose="020F0502020204030204" pitchFamily="34" charset="0"/>
              <a:ea typeface="휴먼명조"/>
              <a:cs typeface="Calibri" panose="020F0502020204030204" pitchFamily="34" charset="0"/>
            </a:endParaRPr>
          </a:p>
          <a:p>
            <a:r>
              <a:rPr lang="en-US" dirty="0"/>
              <a:t>CMA, Ling Wang, Chinese pseudo-invariant calibration sites (CPICS) selection and characterization</a:t>
            </a:r>
          </a:p>
          <a:p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CMA, </a:t>
            </a:r>
            <a:r>
              <a:rPr lang="en-US" dirty="0" err="1"/>
              <a:t>Xiuqing</a:t>
            </a:r>
            <a:r>
              <a:rPr lang="en-US" dirty="0"/>
              <a:t> Hu, Instrument degradation monitoring using image-based AI method</a:t>
            </a:r>
          </a:p>
          <a:p>
            <a:r>
              <a:rPr lang="en-US" dirty="0"/>
              <a:t>JMA, Yusuke </a:t>
            </a:r>
            <a:r>
              <a:rPr lang="en-US" dirty="0" err="1"/>
              <a:t>Yogo</a:t>
            </a:r>
            <a:r>
              <a:rPr lang="en-US" dirty="0"/>
              <a:t>, Making VNIR DCC BRDF with Voronoi-particle </a:t>
            </a:r>
          </a:p>
          <a:p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NASA-Langley, Raj Bhatt, GSICS DCC RSB method referenced to VIIRS</a:t>
            </a:r>
          </a:p>
          <a:p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NASA-Goddard, Jack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Xiong</a:t>
            </a:r>
            <a:r>
              <a:rPr lang="en-US" ker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Aqua-MODIS, NPP 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NOAA-20 VIIRS calibration update</a:t>
            </a:r>
            <a:endParaRPr lang="fr-FR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8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40F49-28BD-844E-8F09-4420E16D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35EB-40FB-E244-B680-A4D9CE7BE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LASP, </a:t>
            </a:r>
            <a:r>
              <a:rPr lang="en-US" dirty="0" err="1"/>
              <a:t>Odele</a:t>
            </a:r>
            <a:r>
              <a:rPr lang="en-US" dirty="0"/>
              <a:t> Coddington, A high-resolution, high-accuracy solar reference spectrum based on TSIS-1 SIM</a:t>
            </a:r>
          </a:p>
          <a:p>
            <a:pPr lvl="1"/>
            <a:r>
              <a:rPr lang="en-US" dirty="0"/>
              <a:t>Special sun-climate symposium solar spectra progress  </a:t>
            </a:r>
          </a:p>
          <a:p>
            <a:pPr lvl="1"/>
            <a:r>
              <a:rPr lang="en-US" dirty="0"/>
              <a:t>GMT -7, when would be the best time?</a:t>
            </a:r>
          </a:p>
          <a:p>
            <a:r>
              <a:rPr lang="en-US" dirty="0"/>
              <a:t>CIRES-CU, Betsy </a:t>
            </a:r>
            <a:r>
              <a:rPr lang="en-US" dirty="0" err="1"/>
              <a:t>Weatherhead</a:t>
            </a:r>
            <a:r>
              <a:rPr lang="en-US" dirty="0"/>
              <a:t>, How to merge individual satellite sensor records</a:t>
            </a:r>
          </a:p>
          <a:p>
            <a:pPr lvl="1"/>
            <a:r>
              <a:rPr lang="en-US" dirty="0"/>
              <a:t>I met her at AGU and she would love to share the same ideas at GSICS annual meeting</a:t>
            </a:r>
          </a:p>
          <a:p>
            <a:pPr lvl="1"/>
            <a:r>
              <a:rPr lang="en-US" dirty="0"/>
              <a:t>Would need to follow up</a:t>
            </a:r>
          </a:p>
        </p:txBody>
      </p:sp>
    </p:spTree>
    <p:extLst>
      <p:ext uri="{BB962C8B-B14F-4D97-AF65-F5344CB8AC3E}">
        <p14:creationId xmlns:p14="http://schemas.microsoft.com/office/powerpoint/2010/main" val="168562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A291-170A-EF47-84FB-9D36030C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521E-898D-F74F-8944-E957FE7E0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of NOAA-20 as the follow on to Aqua-MODIS going forward</a:t>
            </a:r>
          </a:p>
          <a:p>
            <a:pPr lvl="1"/>
            <a:r>
              <a:rPr lang="en-US" dirty="0"/>
              <a:t>NASA VIIRS Land SIPS calibrated L1B datasets</a:t>
            </a:r>
          </a:p>
          <a:p>
            <a:r>
              <a:rPr lang="en-US" dirty="0"/>
              <a:t>Discussion about GSICS DCC method paper with agency contributions</a:t>
            </a:r>
          </a:p>
          <a:p>
            <a:pPr lvl="1"/>
            <a:r>
              <a:rPr lang="en-US" dirty="0"/>
              <a:t>Set up web meeting during February. Announce today.</a:t>
            </a:r>
          </a:p>
          <a:p>
            <a:r>
              <a:rPr lang="en-US" dirty="0"/>
              <a:t>Discussion with Andy </a:t>
            </a:r>
            <a:r>
              <a:rPr lang="en-US" dirty="0" err="1"/>
              <a:t>Heidinger</a:t>
            </a:r>
            <a:r>
              <a:rPr lang="en-US" dirty="0"/>
              <a:t> on the needs of ISCCP-NG with respect to VIS/NIR</a:t>
            </a:r>
          </a:p>
          <a:p>
            <a:r>
              <a:rPr lang="en-US" dirty="0"/>
              <a:t>Discussion on other VIS/NIR methods, aerosol, PICS, etc.</a:t>
            </a:r>
          </a:p>
        </p:txBody>
      </p:sp>
    </p:spTree>
    <p:extLst>
      <p:ext uri="{BB962C8B-B14F-4D97-AF65-F5344CB8AC3E}">
        <p14:creationId xmlns:p14="http://schemas.microsoft.com/office/powerpoint/2010/main" val="31212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221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VIS/NIR 2020 annual meeting presentations</vt:lpstr>
      <vt:lpstr>In person presentations</vt:lpstr>
      <vt:lpstr>Web interface</vt:lpstr>
      <vt:lpstr>Discussions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2020 annual meeting presentations</dc:title>
  <dc:creator>Doelling, David Robert (LARC-E302)</dc:creator>
  <cp:lastModifiedBy>Doelling, David Robert (LARC-E302)</cp:lastModifiedBy>
  <cp:revision>6</cp:revision>
  <dcterms:created xsi:type="dcterms:W3CDTF">2020-01-21T23:33:41Z</dcterms:created>
  <dcterms:modified xsi:type="dcterms:W3CDTF">2020-01-22T00:02:04Z</dcterms:modified>
</cp:coreProperties>
</file>