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1f2cc6e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1f2cc6e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Thoughts on ISCCP[-NG] &amp; GSICS		</a:t>
            </a:r>
            <a:r>
              <a:rPr lang="en" sz="1500"/>
              <a:t>Ken Knapp</a:t>
            </a:r>
            <a:endParaRPr sz="15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983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Timeliness and latency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are GSICS corrections available vs. ISCCP-NG needs.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ISCCP-NG iCDR released then a final ISCCP-NG?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ISCCP-classic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Will continue as long as the team is supported at NCEI and providers send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the early stages of testing VIIRS integration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Should we try to run ISCCP using GSICS calibration corrections? (VIS and IR needed)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Has access to GSICS corrections changed?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Radiance → Brightness temperature - How is that provided?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Equations?		[Man satellite providers follow this approach]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LUT?			[VIIRS does this]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Risk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ISCCP historically has centralized the calibration.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decentralized calibration approach increases risk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path forward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Agree on structure corrections first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Answer many of Andy’s questions regarding correction type, channels,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Move out in parallel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ISCCP NG begins work on developing GEO Level 1g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GSICS expands to provide corrections for necessary channels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