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703" r:id="rId1"/>
  </p:sldMasterIdLst>
  <p:notesMasterIdLst>
    <p:notesMasterId r:id="rId5"/>
  </p:notesMasterIdLst>
  <p:handoutMasterIdLst>
    <p:handoutMasterId r:id="rId6"/>
  </p:handoutMasterIdLst>
  <p:sldIdLst>
    <p:sldId id="566" r:id="rId2"/>
    <p:sldId id="671" r:id="rId3"/>
    <p:sldId id="670" r:id="rId4"/>
  </p:sldIdLst>
  <p:sldSz cx="9906000" cy="6858000" type="A4"/>
  <p:notesSz cx="7102475" cy="9388475"/>
  <p:defaultTextStyle>
    <a:defPPr>
      <a:defRPr lang="en-GB"/>
    </a:defPPr>
    <a:lvl1pPr algn="l" rtl="0" fontAlgn="base">
      <a:spcBef>
        <a:spcPct val="0"/>
      </a:spcBef>
      <a:spcAft>
        <a:spcPct val="0"/>
      </a:spcAft>
      <a:defRPr sz="900" b="1" kern="1200">
        <a:solidFill>
          <a:schemeClr val="bg1"/>
        </a:solidFill>
        <a:latin typeface="Tahoma" pitchFamily="34" charset="0"/>
        <a:ea typeface="ＭＳ Ｐゴシック" charset="-128"/>
        <a:cs typeface="+mn-cs"/>
      </a:defRPr>
    </a:lvl1pPr>
    <a:lvl2pPr marL="457200" algn="l" rtl="0" fontAlgn="base">
      <a:spcBef>
        <a:spcPct val="0"/>
      </a:spcBef>
      <a:spcAft>
        <a:spcPct val="0"/>
      </a:spcAft>
      <a:defRPr sz="900" b="1" kern="1200">
        <a:solidFill>
          <a:schemeClr val="bg1"/>
        </a:solidFill>
        <a:latin typeface="Tahoma" pitchFamily="34" charset="0"/>
        <a:ea typeface="ＭＳ Ｐゴシック" charset="-128"/>
        <a:cs typeface="+mn-cs"/>
      </a:defRPr>
    </a:lvl2pPr>
    <a:lvl3pPr marL="914400" algn="l" rtl="0" fontAlgn="base">
      <a:spcBef>
        <a:spcPct val="0"/>
      </a:spcBef>
      <a:spcAft>
        <a:spcPct val="0"/>
      </a:spcAft>
      <a:defRPr sz="900" b="1" kern="1200">
        <a:solidFill>
          <a:schemeClr val="bg1"/>
        </a:solidFill>
        <a:latin typeface="Tahoma" pitchFamily="34" charset="0"/>
        <a:ea typeface="ＭＳ Ｐゴシック" charset="-128"/>
        <a:cs typeface="+mn-cs"/>
      </a:defRPr>
    </a:lvl3pPr>
    <a:lvl4pPr marL="1371600" algn="l" rtl="0" fontAlgn="base">
      <a:spcBef>
        <a:spcPct val="0"/>
      </a:spcBef>
      <a:spcAft>
        <a:spcPct val="0"/>
      </a:spcAft>
      <a:defRPr sz="900" b="1" kern="1200">
        <a:solidFill>
          <a:schemeClr val="bg1"/>
        </a:solidFill>
        <a:latin typeface="Tahoma" pitchFamily="34" charset="0"/>
        <a:ea typeface="ＭＳ Ｐゴシック" charset="-128"/>
        <a:cs typeface="+mn-cs"/>
      </a:defRPr>
    </a:lvl4pPr>
    <a:lvl5pPr marL="1828800" algn="l" rtl="0" fontAlgn="base">
      <a:spcBef>
        <a:spcPct val="0"/>
      </a:spcBef>
      <a:spcAft>
        <a:spcPct val="0"/>
      </a:spcAft>
      <a:defRPr sz="900" b="1" kern="1200">
        <a:solidFill>
          <a:schemeClr val="bg1"/>
        </a:solidFill>
        <a:latin typeface="Tahoma" pitchFamily="34" charset="0"/>
        <a:ea typeface="ＭＳ Ｐゴシック" charset="-128"/>
        <a:cs typeface="+mn-cs"/>
      </a:defRPr>
    </a:lvl5pPr>
    <a:lvl6pPr marL="2286000" algn="l" defTabSz="914400" rtl="0" eaLnBrk="1" latinLnBrk="0" hangingPunct="1">
      <a:defRPr sz="900" b="1" kern="1200">
        <a:solidFill>
          <a:schemeClr val="bg1"/>
        </a:solidFill>
        <a:latin typeface="Tahoma" pitchFamily="34" charset="0"/>
        <a:ea typeface="ＭＳ Ｐゴシック" charset="-128"/>
        <a:cs typeface="+mn-cs"/>
      </a:defRPr>
    </a:lvl6pPr>
    <a:lvl7pPr marL="2743200" algn="l" defTabSz="914400" rtl="0" eaLnBrk="1" latinLnBrk="0" hangingPunct="1">
      <a:defRPr sz="900" b="1" kern="1200">
        <a:solidFill>
          <a:schemeClr val="bg1"/>
        </a:solidFill>
        <a:latin typeface="Tahoma" pitchFamily="34" charset="0"/>
        <a:ea typeface="ＭＳ Ｐゴシック" charset="-128"/>
        <a:cs typeface="+mn-cs"/>
      </a:defRPr>
    </a:lvl7pPr>
    <a:lvl8pPr marL="3200400" algn="l" defTabSz="914400" rtl="0" eaLnBrk="1" latinLnBrk="0" hangingPunct="1">
      <a:defRPr sz="900" b="1" kern="1200">
        <a:solidFill>
          <a:schemeClr val="bg1"/>
        </a:solidFill>
        <a:latin typeface="Tahoma" pitchFamily="34" charset="0"/>
        <a:ea typeface="ＭＳ Ｐゴシック" charset="-128"/>
        <a:cs typeface="+mn-cs"/>
      </a:defRPr>
    </a:lvl8pPr>
    <a:lvl9pPr marL="3657600" algn="l" defTabSz="914400" rtl="0" eaLnBrk="1" latinLnBrk="0" hangingPunct="1">
      <a:defRPr sz="900" b="1" kern="1200">
        <a:solidFill>
          <a:schemeClr val="bg1"/>
        </a:solidFill>
        <a:latin typeface="Tahoma" pitchFamily="34" charset="0"/>
        <a:ea typeface="ＭＳ Ｐゴシック" charset="-128"/>
        <a:cs typeface="+mn-cs"/>
      </a:defRPr>
    </a:lvl9pPr>
  </p:defaultTextStyle>
  <p:extLst>
    <p:ext uri="{EFAFB233-063F-42B5-8137-9DF3F51BA10A}">
      <p15:sldGuideLst xmlns:p15="http://schemas.microsoft.com/office/powerpoint/2012/main">
        <p15:guide id="1" orient="horz" pos="1164">
          <p15:clr>
            <a:srgbClr val="A4A3A4"/>
          </p15:clr>
        </p15:guide>
        <p15:guide id="2" orient="horz" pos="1410">
          <p15:clr>
            <a:srgbClr val="A4A3A4"/>
          </p15:clr>
        </p15:guide>
        <p15:guide id="3" orient="horz" pos="2715">
          <p15:clr>
            <a:srgbClr val="A4A3A4"/>
          </p15:clr>
        </p15:guide>
        <p15:guide id="4" orient="horz" pos="2389">
          <p15:clr>
            <a:srgbClr val="A4A3A4"/>
          </p15:clr>
        </p15:guide>
        <p15:guide id="5" orient="horz" pos="2064">
          <p15:clr>
            <a:srgbClr val="A4A3A4"/>
          </p15:clr>
        </p15:guide>
        <p15:guide id="6" orient="horz" pos="1735">
          <p15:clr>
            <a:srgbClr val="A4A3A4"/>
          </p15:clr>
        </p15:guide>
        <p15:guide id="7" orient="horz" pos="3369">
          <p15:clr>
            <a:srgbClr val="A4A3A4"/>
          </p15:clr>
        </p15:guide>
        <p15:guide id="8" orient="horz" pos="3698">
          <p15:clr>
            <a:srgbClr val="A4A3A4"/>
          </p15:clr>
        </p15:guide>
        <p15:guide id="9" pos="4214">
          <p15:clr>
            <a:srgbClr val="A4A3A4"/>
          </p15:clr>
        </p15:guide>
        <p15:guide id="10" pos="358">
          <p15:clr>
            <a:srgbClr val="A4A3A4"/>
          </p15:clr>
        </p15:guide>
        <p15:guide id="11" pos="912">
          <p15:clr>
            <a:srgbClr val="A4A3A4"/>
          </p15:clr>
        </p15:guide>
        <p15:guide id="12" pos="4879">
          <p15:clr>
            <a:srgbClr val="A4A3A4"/>
          </p15:clr>
        </p15:guide>
        <p15:guide id="13" pos="5556">
          <p15:clr>
            <a:srgbClr val="A4A3A4"/>
          </p15:clr>
        </p15:guide>
        <p15:guide id="14" pos="1424">
          <p15:clr>
            <a:srgbClr val="A4A3A4"/>
          </p15:clr>
        </p15:guide>
        <p15:guide id="15" pos="402">
          <p15:clr>
            <a:srgbClr val="A4A3A4"/>
          </p15:clr>
        </p15:guide>
        <p15:guide id="16" pos="1795">
          <p15:clr>
            <a:srgbClr val="A4A3A4"/>
          </p15:clr>
        </p15:guide>
      </p15:sldGuideLst>
    </p:ext>
    <p:ext uri="{2D200454-40CA-4A62-9FC3-DE9A4176ACB9}">
      <p15:notesGuideLst xmlns:p15="http://schemas.microsoft.com/office/powerpoint/2012/main">
        <p15:guide id="1" orient="horz" pos="2957">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E2D24"/>
    <a:srgbClr val="00B5EF"/>
    <a:srgbClr val="4E0B55"/>
    <a:srgbClr val="A2DADE"/>
    <a:srgbClr val="C7A775"/>
    <a:srgbClr val="CDE3A0"/>
    <a:srgbClr val="EFC8D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60" autoAdjust="0"/>
    <p:restoredTop sz="94660"/>
  </p:normalViewPr>
  <p:slideViewPr>
    <p:cSldViewPr snapToObjects="1">
      <p:cViewPr varScale="1">
        <p:scale>
          <a:sx n="83" d="100"/>
          <a:sy n="83" d="100"/>
        </p:scale>
        <p:origin x="60" y="564"/>
      </p:cViewPr>
      <p:guideLst>
        <p:guide orient="horz" pos="1164"/>
        <p:guide orient="horz" pos="1410"/>
        <p:guide orient="horz" pos="2715"/>
        <p:guide orient="horz" pos="2389"/>
        <p:guide orient="horz" pos="2064"/>
        <p:guide orient="horz" pos="1735"/>
        <p:guide orient="horz" pos="3369"/>
        <p:guide orient="horz" pos="3698"/>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256"/>
    </p:cViewPr>
  </p:sorterViewPr>
  <p:notesViewPr>
    <p:cSldViewPr snapToObjects="1">
      <p:cViewPr varScale="1">
        <p:scale>
          <a:sx n="52" d="100"/>
          <a:sy n="52" d="100"/>
        </p:scale>
        <p:origin x="-1848" y="-78"/>
      </p:cViewPr>
      <p:guideLst>
        <p:guide orient="horz" pos="2957"/>
        <p:guide pos="2236"/>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1" y="1"/>
            <a:ext cx="67" cy="18803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047" eaLnBrk="0" hangingPunct="0">
              <a:defRPr sz="1200" b="0">
                <a:solidFill>
                  <a:srgbClr val="000000"/>
                </a:solidFill>
                <a:latin typeface="Helvetica" pitchFamily="34" charset="0"/>
              </a:defRPr>
            </a:lvl1pPr>
          </a:lstStyle>
          <a:p>
            <a:endParaRPr lang="de-DE" altLang="en-US"/>
          </a:p>
        </p:txBody>
      </p:sp>
      <p:sp>
        <p:nvSpPr>
          <p:cNvPr id="126979" name="Rectangle 3"/>
          <p:cNvSpPr>
            <a:spLocks noGrp="1" noChangeArrowheads="1"/>
          </p:cNvSpPr>
          <p:nvPr>
            <p:ph type="dt" sz="quarter" idx="1"/>
          </p:nvPr>
        </p:nvSpPr>
        <p:spPr bwMode="auto">
          <a:xfrm>
            <a:off x="7138918" y="1"/>
            <a:ext cx="67" cy="18803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047" eaLnBrk="0" hangingPunct="0">
              <a:defRPr sz="1200" b="0">
                <a:solidFill>
                  <a:srgbClr val="000000"/>
                </a:solidFill>
                <a:latin typeface="Helvetica" pitchFamily="34" charset="0"/>
              </a:defRPr>
            </a:lvl1pPr>
          </a:lstStyle>
          <a:p>
            <a:endParaRPr lang="de-DE" altLang="en-US"/>
          </a:p>
        </p:txBody>
      </p:sp>
      <p:sp>
        <p:nvSpPr>
          <p:cNvPr id="126980" name="Rectangle 4"/>
          <p:cNvSpPr>
            <a:spLocks noGrp="1" noChangeArrowheads="1"/>
          </p:cNvSpPr>
          <p:nvPr>
            <p:ph type="ftr" sz="quarter" idx="2"/>
          </p:nvPr>
        </p:nvSpPr>
        <p:spPr bwMode="auto">
          <a:xfrm>
            <a:off x="1" y="9192917"/>
            <a:ext cx="67" cy="18803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047" eaLnBrk="0" hangingPunct="0">
              <a:defRPr sz="1200" b="0">
                <a:solidFill>
                  <a:srgbClr val="000000"/>
                </a:solidFill>
                <a:latin typeface="Helvetica" pitchFamily="34" charset="0"/>
              </a:defRPr>
            </a:lvl1pPr>
          </a:lstStyle>
          <a:p>
            <a:endParaRPr lang="de-DE" altLang="en-US"/>
          </a:p>
        </p:txBody>
      </p:sp>
      <p:sp>
        <p:nvSpPr>
          <p:cNvPr id="126981" name="Rectangle 5"/>
          <p:cNvSpPr>
            <a:spLocks noGrp="1" noChangeArrowheads="1"/>
          </p:cNvSpPr>
          <p:nvPr>
            <p:ph type="sldNum" sz="quarter" idx="3"/>
          </p:nvPr>
        </p:nvSpPr>
        <p:spPr bwMode="auto">
          <a:xfrm>
            <a:off x="6946881" y="9192917"/>
            <a:ext cx="192103" cy="18803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047" eaLnBrk="0" hangingPunct="0">
              <a:defRPr sz="1200" b="0">
                <a:solidFill>
                  <a:srgbClr val="000000"/>
                </a:solidFill>
                <a:latin typeface="Helvetica" pitchFamily="34" charset="0"/>
              </a:defRPr>
            </a:lvl1pPr>
          </a:lstStyle>
          <a:p>
            <a:fld id="{A46A3650-0455-48BB-8962-998CF83A74C5}" type="slidenum">
              <a:rPr lang="de-DE" altLang="en-US"/>
              <a:pPr/>
              <a:t>‹#›</a:t>
            </a:fld>
            <a:endParaRPr lang="de-DE" altLang="en-US"/>
          </a:p>
        </p:txBody>
      </p:sp>
    </p:spTree>
    <p:extLst>
      <p:ext uri="{BB962C8B-B14F-4D97-AF65-F5344CB8AC3E}">
        <p14:creationId xmlns:p14="http://schemas.microsoft.com/office/powerpoint/2010/main" val="1394626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3076633" cy="469424"/>
          </a:xfrm>
          <a:prstGeom prst="rect">
            <a:avLst/>
          </a:prstGeom>
          <a:noFill/>
          <a:ln w="9525">
            <a:noFill/>
            <a:miter lim="800000"/>
            <a:headEnd/>
            <a:tailEnd/>
          </a:ln>
          <a:effectLst/>
        </p:spPr>
        <p:txBody>
          <a:bodyPr vert="horz" wrap="square" lIns="91839" tIns="45921" rIns="91839" bIns="45921" numCol="1" anchor="t" anchorCtr="0" compatLnSpc="1">
            <a:prstTxWarp prst="textNoShape">
              <a:avLst/>
            </a:prstTxWarp>
          </a:bodyPr>
          <a:lstStyle>
            <a:lvl1pPr defTabSz="919047" eaLnBrk="0" hangingPunct="0">
              <a:defRPr sz="1200" b="0">
                <a:solidFill>
                  <a:schemeClr val="tx1"/>
                </a:solidFill>
                <a:latin typeface="Times New Roman" pitchFamily="18" charset="0"/>
              </a:defRPr>
            </a:lvl1pPr>
          </a:lstStyle>
          <a:p>
            <a:endParaRPr lang="de-DE" altLang="en-US"/>
          </a:p>
        </p:txBody>
      </p:sp>
      <p:sp>
        <p:nvSpPr>
          <p:cNvPr id="3075" name="Rectangle 3"/>
          <p:cNvSpPr>
            <a:spLocks noGrp="1" noChangeArrowheads="1"/>
          </p:cNvSpPr>
          <p:nvPr>
            <p:ph type="dt" idx="1"/>
          </p:nvPr>
        </p:nvSpPr>
        <p:spPr bwMode="auto">
          <a:xfrm>
            <a:off x="4025843" y="0"/>
            <a:ext cx="3076633" cy="469424"/>
          </a:xfrm>
          <a:prstGeom prst="rect">
            <a:avLst/>
          </a:prstGeom>
          <a:noFill/>
          <a:ln w="9525">
            <a:noFill/>
            <a:miter lim="800000"/>
            <a:headEnd/>
            <a:tailEnd/>
          </a:ln>
          <a:effectLst/>
        </p:spPr>
        <p:txBody>
          <a:bodyPr vert="horz" wrap="square" lIns="91839" tIns="45921" rIns="91839" bIns="45921" numCol="1" anchor="t" anchorCtr="0" compatLnSpc="1">
            <a:prstTxWarp prst="textNoShape">
              <a:avLst/>
            </a:prstTxWarp>
          </a:bodyPr>
          <a:lstStyle>
            <a:lvl1pPr algn="r" defTabSz="919047" eaLnBrk="0" hangingPunct="0">
              <a:defRPr sz="1200" b="0">
                <a:solidFill>
                  <a:schemeClr val="tx1"/>
                </a:solidFill>
                <a:latin typeface="Times New Roman" pitchFamily="18" charset="0"/>
              </a:defRPr>
            </a:lvl1pPr>
          </a:lstStyle>
          <a:p>
            <a:endParaRPr lang="de-DE" altLang="en-US"/>
          </a:p>
        </p:txBody>
      </p:sp>
      <p:sp>
        <p:nvSpPr>
          <p:cNvPr id="26628" name="Rectangle 4"/>
          <p:cNvSpPr>
            <a:spLocks noGrp="1" noRot="1" noChangeAspect="1" noChangeArrowheads="1" noTextEdit="1"/>
          </p:cNvSpPr>
          <p:nvPr>
            <p:ph type="sldImg" idx="2"/>
          </p:nvPr>
        </p:nvSpPr>
        <p:spPr bwMode="auto">
          <a:xfrm>
            <a:off x="1009650" y="703263"/>
            <a:ext cx="5083175" cy="35194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45891" y="4458023"/>
            <a:ext cx="5210694" cy="4227823"/>
          </a:xfrm>
          <a:prstGeom prst="rect">
            <a:avLst/>
          </a:prstGeom>
          <a:noFill/>
          <a:ln w="9525">
            <a:noFill/>
            <a:miter lim="800000"/>
            <a:headEnd/>
            <a:tailEnd/>
          </a:ln>
          <a:effectLst/>
        </p:spPr>
        <p:txBody>
          <a:bodyPr vert="horz" wrap="square" lIns="91839" tIns="45921" rIns="91839" bIns="45921"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1" y="8919051"/>
            <a:ext cx="3076633" cy="469424"/>
          </a:xfrm>
          <a:prstGeom prst="rect">
            <a:avLst/>
          </a:prstGeom>
          <a:noFill/>
          <a:ln w="9525">
            <a:noFill/>
            <a:miter lim="800000"/>
            <a:headEnd/>
            <a:tailEnd/>
          </a:ln>
          <a:effectLst/>
        </p:spPr>
        <p:txBody>
          <a:bodyPr vert="horz" wrap="square" lIns="91839" tIns="45921" rIns="91839" bIns="45921" numCol="1" anchor="b" anchorCtr="0" compatLnSpc="1">
            <a:prstTxWarp prst="textNoShape">
              <a:avLst/>
            </a:prstTxWarp>
          </a:bodyPr>
          <a:lstStyle>
            <a:lvl1pPr defTabSz="919047" eaLnBrk="0" hangingPunct="0">
              <a:defRPr sz="1200" b="0">
                <a:solidFill>
                  <a:schemeClr val="tx1"/>
                </a:solidFill>
                <a:latin typeface="Times New Roman" pitchFamily="18" charset="0"/>
              </a:defRPr>
            </a:lvl1pPr>
          </a:lstStyle>
          <a:p>
            <a:endParaRPr lang="de-DE" altLang="en-US"/>
          </a:p>
        </p:txBody>
      </p:sp>
      <p:sp>
        <p:nvSpPr>
          <p:cNvPr id="3079" name="Rectangle 7"/>
          <p:cNvSpPr>
            <a:spLocks noGrp="1" noChangeArrowheads="1"/>
          </p:cNvSpPr>
          <p:nvPr>
            <p:ph type="sldNum" sz="quarter" idx="5"/>
          </p:nvPr>
        </p:nvSpPr>
        <p:spPr bwMode="auto">
          <a:xfrm>
            <a:off x="4025843" y="8919051"/>
            <a:ext cx="3076633" cy="469424"/>
          </a:xfrm>
          <a:prstGeom prst="rect">
            <a:avLst/>
          </a:prstGeom>
          <a:noFill/>
          <a:ln w="9525">
            <a:noFill/>
            <a:miter lim="800000"/>
            <a:headEnd/>
            <a:tailEnd/>
          </a:ln>
          <a:effectLst/>
        </p:spPr>
        <p:txBody>
          <a:bodyPr vert="horz" wrap="square" lIns="91839" tIns="45921" rIns="91839" bIns="45921" numCol="1" anchor="b" anchorCtr="0" compatLnSpc="1">
            <a:prstTxWarp prst="textNoShape">
              <a:avLst/>
            </a:prstTxWarp>
          </a:bodyPr>
          <a:lstStyle>
            <a:lvl1pPr algn="r" defTabSz="919047" eaLnBrk="0" hangingPunct="0">
              <a:defRPr sz="1200" b="0">
                <a:solidFill>
                  <a:schemeClr val="tx1"/>
                </a:solidFill>
                <a:latin typeface="Times New Roman" pitchFamily="18" charset="0"/>
              </a:defRPr>
            </a:lvl1pPr>
          </a:lstStyle>
          <a:p>
            <a:fld id="{8AEB767E-8553-45A7-B046-685CD6D9FE53}" type="slidenum">
              <a:rPr lang="de-DE" altLang="en-US"/>
              <a:pPr/>
              <a:t>‹#›</a:t>
            </a:fld>
            <a:endParaRPr lang="de-DE" altLang="en-US"/>
          </a:p>
        </p:txBody>
      </p:sp>
    </p:spTree>
    <p:extLst>
      <p:ext uri="{BB962C8B-B14F-4D97-AF65-F5344CB8AC3E}">
        <p14:creationId xmlns:p14="http://schemas.microsoft.com/office/powerpoint/2010/main" val="8785740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CAF0C06C-A120-4CEF-A9AD-F4118C12BC7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959880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64157037-F5AB-4234-8B75-84F7F4C5E29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12341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A1C6CA05-B660-4EEB-890E-A679DF02DE3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78018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95300" y="1600203"/>
            <a:ext cx="437515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600203"/>
            <a:ext cx="437515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a:xfrm>
            <a:off x="6604000" y="6248403"/>
            <a:ext cx="2889250" cy="365125"/>
          </a:xfrm>
          <a:prstGeom prst="rect">
            <a:avLst/>
          </a:prstGeom>
        </p:spPr>
        <p:txBody>
          <a:bodyPr/>
          <a:lstStyle>
            <a:lvl1pPr>
              <a:defRPr/>
            </a:lvl1pPr>
          </a:lstStyle>
          <a:p>
            <a:pPr>
              <a:defRPr/>
            </a:pPr>
            <a:endParaRPr lang="en-US" sz="1800" b="0">
              <a:solidFill>
                <a:srgbClr val="000000"/>
              </a:solidFill>
              <a:latin typeface="Arial" charset="0"/>
              <a:ea typeface="+mn-ea"/>
            </a:endParaRPr>
          </a:p>
        </p:txBody>
      </p:sp>
      <p:sp>
        <p:nvSpPr>
          <p:cNvPr id="6" name="Footer Placeholder 2"/>
          <p:cNvSpPr>
            <a:spLocks noGrp="1"/>
          </p:cNvSpPr>
          <p:nvPr>
            <p:ph type="ftr" sz="quarter" idx="11"/>
          </p:nvPr>
        </p:nvSpPr>
        <p:spPr>
          <a:xfrm>
            <a:off x="660402" y="6248403"/>
            <a:ext cx="5873089" cy="365125"/>
          </a:xfrm>
          <a:prstGeom prst="rect">
            <a:avLst/>
          </a:prstGeom>
        </p:spPr>
        <p:txBody>
          <a:bodyPr/>
          <a:lstStyle>
            <a:lvl1pPr>
              <a:defRPr/>
            </a:lvl1pPr>
          </a:lstStyle>
          <a:p>
            <a:pPr>
              <a:defRPr/>
            </a:pPr>
            <a:endParaRPr lang="en-US" sz="1800" b="0">
              <a:solidFill>
                <a:srgbClr val="000000"/>
              </a:solidFill>
              <a:latin typeface="Arial" charset="0"/>
              <a:ea typeface="+mn-ea"/>
            </a:endParaRPr>
          </a:p>
        </p:txBody>
      </p:sp>
      <p:sp>
        <p:nvSpPr>
          <p:cNvPr id="7" name="Slide Number Placeholder 22"/>
          <p:cNvSpPr>
            <a:spLocks noGrp="1"/>
          </p:cNvSpPr>
          <p:nvPr>
            <p:ph type="sldNum" sz="quarter" idx="12"/>
          </p:nvPr>
        </p:nvSpPr>
        <p:spPr/>
        <p:txBody>
          <a:bodyPr/>
          <a:lstStyle>
            <a:lvl1pPr>
              <a:defRPr/>
            </a:lvl1pPr>
          </a:lstStyle>
          <a:p>
            <a:fld id="{5FEB6B1F-491E-466A-A528-F9E1FAD779B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69780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7816"/>
            <a:ext cx="8915400" cy="1139825"/>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3"/>
            <a:ext cx="437515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035550" y="1600203"/>
            <a:ext cx="437515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035550" y="3941763"/>
            <a:ext cx="437515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13"/>
          <p:cNvSpPr>
            <a:spLocks noGrp="1"/>
          </p:cNvSpPr>
          <p:nvPr>
            <p:ph type="dt" sz="half" idx="10"/>
          </p:nvPr>
        </p:nvSpPr>
        <p:spPr>
          <a:xfrm>
            <a:off x="6604000" y="6248403"/>
            <a:ext cx="2889250" cy="365125"/>
          </a:xfrm>
          <a:prstGeom prst="rect">
            <a:avLst/>
          </a:prstGeom>
        </p:spPr>
        <p:txBody>
          <a:bodyPr/>
          <a:lstStyle>
            <a:lvl1pPr>
              <a:defRPr/>
            </a:lvl1pPr>
          </a:lstStyle>
          <a:p>
            <a:pPr>
              <a:defRPr/>
            </a:pPr>
            <a:endParaRPr lang="en-US" sz="1800" b="0">
              <a:solidFill>
                <a:srgbClr val="000000"/>
              </a:solidFill>
              <a:latin typeface="Arial" charset="0"/>
              <a:ea typeface="+mn-ea"/>
            </a:endParaRPr>
          </a:p>
        </p:txBody>
      </p:sp>
      <p:sp>
        <p:nvSpPr>
          <p:cNvPr id="7" name="Footer Placeholder 2"/>
          <p:cNvSpPr>
            <a:spLocks noGrp="1"/>
          </p:cNvSpPr>
          <p:nvPr>
            <p:ph type="ftr" sz="quarter" idx="11"/>
          </p:nvPr>
        </p:nvSpPr>
        <p:spPr>
          <a:xfrm>
            <a:off x="660402" y="6248403"/>
            <a:ext cx="5873089" cy="365125"/>
          </a:xfrm>
          <a:prstGeom prst="rect">
            <a:avLst/>
          </a:prstGeom>
        </p:spPr>
        <p:txBody>
          <a:bodyPr/>
          <a:lstStyle>
            <a:lvl1pPr>
              <a:defRPr/>
            </a:lvl1pPr>
          </a:lstStyle>
          <a:p>
            <a:pPr>
              <a:defRPr/>
            </a:pPr>
            <a:endParaRPr lang="en-US" sz="1800" b="0">
              <a:solidFill>
                <a:srgbClr val="000000"/>
              </a:solidFill>
              <a:latin typeface="Arial" charset="0"/>
              <a:ea typeface="+mn-ea"/>
            </a:endParaRPr>
          </a:p>
        </p:txBody>
      </p:sp>
      <p:sp>
        <p:nvSpPr>
          <p:cNvPr id="8" name="Slide Number Placeholder 22"/>
          <p:cNvSpPr>
            <a:spLocks noGrp="1"/>
          </p:cNvSpPr>
          <p:nvPr>
            <p:ph type="sldNum" sz="quarter" idx="12"/>
          </p:nvPr>
        </p:nvSpPr>
        <p:spPr/>
        <p:txBody>
          <a:bodyPr/>
          <a:lstStyle>
            <a:lvl1pPr>
              <a:defRPr/>
            </a:lvl1pPr>
          </a:lstStyle>
          <a:p>
            <a:fld id="{E87B1DA9-8380-4BA3-B767-E729DCD1013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00239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DA28AC38-E0E8-49D7-B2FE-71FD7C42C0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749844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2C94469-C24B-4485-9554-864CA5BFE2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78087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D4866AD1-022E-4E0E-AE7E-C7A6C4DD8D0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8262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0D0EA962-5ACB-4E0A-B99B-F2A901C157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8269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D24831DE-8CB6-4B98-B2F1-D4EBA8FF18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5648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3F3BB8C-0C0C-4EAB-9830-DC513CDAB61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36183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28B3AD7-A00B-4A91-9B8B-0BA01B14E5A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96200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65D3E82-9912-4669-9E99-524028854B5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01332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7181850" y="6400800"/>
            <a:ext cx="23114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pPr>
              <a:defRPr/>
            </a:pPr>
            <a:fld id="{47E33C82-C2A6-478E-8FB2-E20C8DB41475}" type="slidenum">
              <a:rPr lang="en-US" b="0">
                <a:solidFill>
                  <a:srgbClr val="000000"/>
                </a:solidFill>
                <a:latin typeface="Arial" charset="0"/>
                <a:ea typeface="+mn-ea"/>
              </a:rPr>
              <a:pPr>
                <a:defRPr/>
              </a:pPr>
              <a:t>‹#›</a:t>
            </a:fld>
            <a:endParaRPr lang="en-US" b="0">
              <a:solidFill>
                <a:srgbClr val="000000"/>
              </a:solidFill>
              <a:latin typeface="Arial" charset="0"/>
              <a:ea typeface="+mn-ea"/>
            </a:endParaRPr>
          </a:p>
        </p:txBody>
      </p:sp>
      <p:sp>
        <p:nvSpPr>
          <p:cNvPr id="1031" name="Rectangle 7"/>
          <p:cNvSpPr>
            <a:spLocks noChangeArrowheads="1"/>
          </p:cNvSpPr>
          <p:nvPr/>
        </p:nvSpPr>
        <p:spPr bwMode="auto">
          <a:xfrm>
            <a:off x="495300" y="1600200"/>
            <a:ext cx="8915400" cy="4724400"/>
          </a:xfrm>
          <a:prstGeom prst="rect">
            <a:avLst/>
          </a:prstGeom>
          <a:noFill/>
          <a:ln w="9525">
            <a:noFill/>
            <a:miter lim="800000"/>
            <a:headEnd/>
            <a:tailEnd/>
          </a:ln>
          <a:effectLst/>
        </p:spPr>
        <p:txBody>
          <a:bodyPr/>
          <a:lstStyle/>
          <a:p>
            <a:pPr marL="342900" indent="-342900">
              <a:spcBef>
                <a:spcPct val="20000"/>
              </a:spcBef>
              <a:buClr>
                <a:srgbClr val="FF0000"/>
              </a:buClr>
              <a:buFont typeface="Wingdings" pitchFamily="2" charset="2"/>
              <a:buChar char="v"/>
              <a:defRPr/>
            </a:pPr>
            <a:endParaRPr lang="en-GB" sz="3200" b="0">
              <a:solidFill>
                <a:srgbClr val="000000"/>
              </a:solidFill>
              <a:latin typeface="Arial" charset="0"/>
              <a:ea typeface="+mn-ea"/>
            </a:endParaRPr>
          </a:p>
        </p:txBody>
      </p:sp>
      <p:sp>
        <p:nvSpPr>
          <p:cNvPr id="1032" name="Rectangle 8"/>
          <p:cNvSpPr>
            <a:spLocks noChangeArrowheads="1"/>
          </p:cNvSpPr>
          <p:nvPr/>
        </p:nvSpPr>
        <p:spPr bwMode="auto">
          <a:xfrm>
            <a:off x="495300" y="6400803"/>
            <a:ext cx="6117300" cy="244475"/>
          </a:xfrm>
          <a:prstGeom prst="rect">
            <a:avLst/>
          </a:prstGeom>
          <a:noFill/>
          <a:ln w="9525">
            <a:noFill/>
            <a:miter lim="800000"/>
            <a:headEnd/>
            <a:tailEnd/>
          </a:ln>
          <a:effectLst/>
        </p:spPr>
        <p:txBody>
          <a:bodyPr/>
          <a:lstStyle/>
          <a:p>
            <a:pPr>
              <a:defRPr/>
            </a:pPr>
            <a:endParaRPr lang="en-US" sz="1000" dirty="0">
              <a:solidFill>
                <a:srgbClr val="000000"/>
              </a:solidFill>
              <a:latin typeface="Arial" charset="0"/>
              <a:ea typeface="+mn-ea"/>
            </a:endParaRPr>
          </a:p>
        </p:txBody>
      </p:sp>
      <p:sp>
        <p:nvSpPr>
          <p:cNvPr id="1035" name="Line 11"/>
          <p:cNvSpPr>
            <a:spLocks noChangeShapeType="1"/>
          </p:cNvSpPr>
          <p:nvPr/>
        </p:nvSpPr>
        <p:spPr bwMode="auto">
          <a:xfrm flipV="1">
            <a:off x="495300" y="6324600"/>
            <a:ext cx="8915400" cy="0"/>
          </a:xfrm>
          <a:prstGeom prst="line">
            <a:avLst/>
          </a:prstGeom>
          <a:noFill/>
          <a:ln w="38100">
            <a:solidFill>
              <a:srgbClr val="0000FF"/>
            </a:solidFill>
            <a:round/>
            <a:headEnd/>
            <a:tailEnd/>
          </a:ln>
          <a:effectLst/>
        </p:spPr>
        <p:txBody>
          <a:bodyPr/>
          <a:lstStyle/>
          <a:p>
            <a:pPr>
              <a:defRPr/>
            </a:pPr>
            <a:endParaRPr lang="en-GB" sz="1800" b="0">
              <a:solidFill>
                <a:srgbClr val="000000"/>
              </a:solidFill>
              <a:latin typeface="Arial" charset="0"/>
              <a:ea typeface="+mn-ea"/>
            </a:endParaRPr>
          </a:p>
        </p:txBody>
      </p:sp>
      <p:sp>
        <p:nvSpPr>
          <p:cNvPr id="1037" name="Rectangle 13"/>
          <p:cNvSpPr>
            <a:spLocks noChangeArrowheads="1"/>
          </p:cNvSpPr>
          <p:nvPr/>
        </p:nvSpPr>
        <p:spPr bwMode="auto">
          <a:xfrm>
            <a:off x="7099300" y="6477003"/>
            <a:ext cx="2311400" cy="244475"/>
          </a:xfrm>
          <a:prstGeom prst="rect">
            <a:avLst/>
          </a:prstGeom>
          <a:noFill/>
          <a:ln w="9525">
            <a:noFill/>
            <a:miter lim="800000"/>
            <a:headEnd/>
            <a:tailEnd/>
          </a:ln>
          <a:effectLst/>
        </p:spPr>
        <p:txBody>
          <a:bodyPr/>
          <a:lstStyle/>
          <a:p>
            <a:pPr algn="r">
              <a:defRPr/>
            </a:pPr>
            <a:endParaRPr lang="en-GB" sz="1400" b="0">
              <a:solidFill>
                <a:srgbClr val="000000"/>
              </a:solidFill>
              <a:latin typeface="Arial" charset="0"/>
              <a:ea typeface="+mn-ea"/>
            </a:endParaRPr>
          </a:p>
        </p:txBody>
      </p:sp>
      <p:pic>
        <p:nvPicPr>
          <p:cNvPr id="2" name="Picture 18" descr="GLOGO_small"/>
          <p:cNvPicPr>
            <a:picLocks noChangeAspect="1" noChangeArrowheads="1"/>
          </p:cNvPicPr>
          <p:nvPr/>
        </p:nvPicPr>
        <p:blipFill>
          <a:blip r:embed="rId15" cstate="print"/>
          <a:srcRect/>
          <a:stretch>
            <a:fillRect/>
          </a:stretch>
        </p:blipFill>
        <p:spPr bwMode="auto">
          <a:xfrm>
            <a:off x="41135697" y="854075"/>
            <a:ext cx="4443942" cy="4102100"/>
          </a:xfrm>
          <a:prstGeom prst="rect">
            <a:avLst/>
          </a:prstGeom>
          <a:noFill/>
          <a:ln w="9525">
            <a:noFill/>
            <a:miter lim="800000"/>
            <a:headEnd/>
            <a:tailEnd/>
          </a:ln>
        </p:spPr>
      </p:pic>
      <p:pic>
        <p:nvPicPr>
          <p:cNvPr id="1033" name="Picture 19" descr="GLOGO_small"/>
          <p:cNvPicPr>
            <a:picLocks noChangeAspect="1" noChangeArrowheads="1"/>
          </p:cNvPicPr>
          <p:nvPr/>
        </p:nvPicPr>
        <p:blipFill>
          <a:blip r:embed="rId15" cstate="print"/>
          <a:srcRect/>
          <a:stretch>
            <a:fillRect/>
          </a:stretch>
        </p:blipFill>
        <p:spPr bwMode="auto">
          <a:xfrm>
            <a:off x="41300797" y="1006475"/>
            <a:ext cx="4443942" cy="4102100"/>
          </a:xfrm>
          <a:prstGeom prst="rect">
            <a:avLst/>
          </a:prstGeom>
          <a:noFill/>
          <a:ln w="9525">
            <a:noFill/>
            <a:miter lim="800000"/>
            <a:headEnd/>
            <a:tailEnd/>
          </a:ln>
        </p:spPr>
      </p:pic>
      <p:pic>
        <p:nvPicPr>
          <p:cNvPr id="1034" name="Picture 20" descr="GLOGO_small"/>
          <p:cNvPicPr>
            <a:picLocks noChangeAspect="1" noChangeArrowheads="1"/>
          </p:cNvPicPr>
          <p:nvPr/>
        </p:nvPicPr>
        <p:blipFill>
          <a:blip r:embed="rId15" cstate="print"/>
          <a:srcRect/>
          <a:stretch>
            <a:fillRect/>
          </a:stretch>
        </p:blipFill>
        <p:spPr bwMode="auto">
          <a:xfrm>
            <a:off x="41022191" y="815975"/>
            <a:ext cx="4443942" cy="4102100"/>
          </a:xfrm>
          <a:prstGeom prst="rect">
            <a:avLst/>
          </a:prstGeom>
          <a:noFill/>
          <a:ln w="9525">
            <a:noFill/>
            <a:miter lim="800000"/>
            <a:headEnd/>
            <a:tailEnd/>
          </a:ln>
        </p:spPr>
      </p:pic>
      <p:pic>
        <p:nvPicPr>
          <p:cNvPr id="3" name="Picture 2" descr="C:\Users\miu\Dropbox\gsics_WG_logo.jpg"/>
          <p:cNvPicPr>
            <a:picLocks noChangeAspect="1" noChangeArrowheads="1"/>
          </p:cNvPicPr>
          <p:nvPr userDrawn="1"/>
        </p:nvPicPr>
        <p:blipFill>
          <a:blip r:embed="rId16" cstate="print"/>
          <a:srcRect/>
          <a:stretch>
            <a:fillRect/>
          </a:stretch>
        </p:blipFill>
        <p:spPr bwMode="auto">
          <a:xfrm>
            <a:off x="396698" y="330201"/>
            <a:ext cx="3050012" cy="719666"/>
          </a:xfrm>
          <a:prstGeom prst="rect">
            <a:avLst/>
          </a:prstGeom>
          <a:noFill/>
        </p:spPr>
      </p:pic>
    </p:spTree>
    <p:extLst>
      <p:ext uri="{BB962C8B-B14F-4D97-AF65-F5344CB8AC3E}">
        <p14:creationId xmlns:p14="http://schemas.microsoft.com/office/powerpoint/2010/main" val="1371686662"/>
      </p:ext>
    </p:extLst>
  </p:cSld>
  <p:clrMap bg1="lt1" tx1="dk1" bg2="lt2" tx2="dk2" accent1="accent1" accent2="accent2" accent3="accent3" accent4="accent4" accent5="accent5" accent6="accent6" hlink="hlink" folHlink="folHlink"/>
  <p:sldLayoutIdLst>
    <p:sldLayoutId id="2147484704" r:id="rId1"/>
    <p:sldLayoutId id="2147484705" r:id="rId2"/>
    <p:sldLayoutId id="2147484706" r:id="rId3"/>
    <p:sldLayoutId id="2147484707" r:id="rId4"/>
    <p:sldLayoutId id="2147484708" r:id="rId5"/>
    <p:sldLayoutId id="2147484709" r:id="rId6"/>
    <p:sldLayoutId id="2147484710" r:id="rId7"/>
    <p:sldLayoutId id="2147484711" r:id="rId8"/>
    <p:sldLayoutId id="2147484712" r:id="rId9"/>
    <p:sldLayoutId id="2147484713" r:id="rId10"/>
    <p:sldLayoutId id="2147484714" r:id="rId11"/>
    <p:sldLayoutId id="2147484715" r:id="rId12"/>
    <p:sldLayoutId id="2147484716"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4D35CE4-D2A8-4161-91C9-CC23A6584C4A}" type="slidenum">
              <a:rPr lang="en-US" altLang="en-US" smtClean="0"/>
              <a:pPr/>
              <a:t>1</a:t>
            </a:fld>
            <a:endParaRPr lang="en-US" altLang="en-US"/>
          </a:p>
        </p:txBody>
      </p:sp>
      <p:sp>
        <p:nvSpPr>
          <p:cNvPr id="2" name="Title 1"/>
          <p:cNvSpPr>
            <a:spLocks noGrp="1"/>
          </p:cNvSpPr>
          <p:nvPr>
            <p:ph type="ctrTitle" idx="4294967295"/>
          </p:nvPr>
        </p:nvSpPr>
        <p:spPr>
          <a:xfrm>
            <a:off x="182470" y="1403775"/>
            <a:ext cx="9541060" cy="2790310"/>
          </a:xfrm>
          <a:prstGeom prst="rect">
            <a:avLst/>
          </a:prstGeom>
        </p:spPr>
        <p:txBody>
          <a:bodyPr/>
          <a:lstStyle/>
          <a:p>
            <a:r>
              <a:rPr lang="en-US" i="1" dirty="0"/>
              <a:t>MDPI </a:t>
            </a:r>
            <a:r>
              <a:rPr lang="en-US" i="1" dirty="0" smtClean="0"/>
              <a:t>Remote Sensing Special </a:t>
            </a:r>
            <a:r>
              <a:rPr lang="en-US" i="1" dirty="0"/>
              <a:t>Issue</a:t>
            </a:r>
            <a:r>
              <a:rPr lang="en-US" dirty="0"/>
              <a:t>: Microwave Remote Sensing of </a:t>
            </a:r>
            <a:r>
              <a:rPr lang="en-US" dirty="0" smtClean="0"/>
              <a:t>the Atmosphere</a:t>
            </a:r>
            <a:r>
              <a:rPr lang="en-US" dirty="0"/>
              <a:t>: Current Progress and Future Vision</a:t>
            </a:r>
            <a:br>
              <a:rPr lang="en-US" dirty="0"/>
            </a:br>
            <a:endParaRPr lang="en-US" dirty="0"/>
          </a:p>
        </p:txBody>
      </p:sp>
      <p:sp>
        <p:nvSpPr>
          <p:cNvPr id="3" name="Rectangle 2"/>
          <p:cNvSpPr/>
          <p:nvPr/>
        </p:nvSpPr>
        <p:spPr>
          <a:xfrm>
            <a:off x="270030" y="4509120"/>
            <a:ext cx="9273480" cy="1200329"/>
          </a:xfrm>
          <a:prstGeom prst="rect">
            <a:avLst/>
          </a:prstGeom>
        </p:spPr>
        <p:txBody>
          <a:bodyPr wrap="square">
            <a:spAutoFit/>
          </a:bodyPr>
          <a:lstStyle/>
          <a:p>
            <a:pPr algn="ctr"/>
            <a:r>
              <a:rPr lang="en-US" sz="2400" b="0" dirty="0" err="1" smtClean="0">
                <a:solidFill>
                  <a:srgbClr val="000000"/>
                </a:solidFill>
                <a:latin typeface="Arial"/>
              </a:rPr>
              <a:t>Qifeng</a:t>
            </a:r>
            <a:r>
              <a:rPr lang="en-US" sz="2400" b="0" dirty="0" smtClean="0">
                <a:solidFill>
                  <a:srgbClr val="000000"/>
                </a:solidFill>
                <a:latin typeface="Arial"/>
              </a:rPr>
              <a:t> Lu, Quanhua (Mark) Liu, Robbie </a:t>
            </a:r>
            <a:r>
              <a:rPr lang="en-US" sz="2400" b="0" dirty="0" err="1" smtClean="0">
                <a:solidFill>
                  <a:srgbClr val="000000"/>
                </a:solidFill>
                <a:latin typeface="Arial"/>
              </a:rPr>
              <a:t>Iacovazzi</a:t>
            </a:r>
            <a:r>
              <a:rPr lang="en-US" sz="2400" b="0" dirty="0" smtClean="0">
                <a:solidFill>
                  <a:srgbClr val="000000"/>
                </a:solidFill>
                <a:latin typeface="Arial"/>
              </a:rPr>
              <a:t>, and </a:t>
            </a:r>
            <a:r>
              <a:rPr lang="en-US" sz="2400" b="0" dirty="0" err="1" smtClean="0">
                <a:solidFill>
                  <a:srgbClr val="000000"/>
                </a:solidFill>
                <a:latin typeface="Arial"/>
              </a:rPr>
              <a:t>Shengli</a:t>
            </a:r>
            <a:r>
              <a:rPr lang="en-US" sz="2400" b="0" dirty="0" smtClean="0">
                <a:solidFill>
                  <a:srgbClr val="000000"/>
                </a:solidFill>
                <a:latin typeface="Arial"/>
              </a:rPr>
              <a:t> Wu</a:t>
            </a:r>
          </a:p>
          <a:p>
            <a:pPr algn="ctr"/>
            <a:endParaRPr lang="en-US" sz="2400" b="0" dirty="0">
              <a:solidFill>
                <a:srgbClr val="000000"/>
              </a:solidFill>
              <a:latin typeface="Arial"/>
            </a:endParaRPr>
          </a:p>
          <a:p>
            <a:pPr algn="ctr"/>
            <a:r>
              <a:rPr lang="en-US" altLang="zh-CN" sz="2400" b="0" dirty="0" smtClean="0">
                <a:solidFill>
                  <a:srgbClr val="000000"/>
                </a:solidFill>
                <a:latin typeface="Arial"/>
              </a:rPr>
              <a:t>Jan 21</a:t>
            </a:r>
            <a:r>
              <a:rPr lang="en-US" sz="2400" b="0" dirty="0" smtClean="0">
                <a:solidFill>
                  <a:srgbClr val="000000"/>
                </a:solidFill>
                <a:latin typeface="Arial"/>
              </a:rPr>
              <a:t>, 202</a:t>
            </a:r>
            <a:r>
              <a:rPr lang="en-US" altLang="zh-CN" sz="2400" b="0" dirty="0" smtClean="0">
                <a:solidFill>
                  <a:srgbClr val="000000"/>
                </a:solidFill>
                <a:latin typeface="Arial"/>
              </a:rPr>
              <a:t>1</a:t>
            </a:r>
            <a:endParaRPr lang="en-US" sz="2400" b="0" dirty="0" smtClean="0">
              <a:solidFill>
                <a:srgbClr val="000000"/>
              </a:solidFill>
              <a:latin typeface="Arial"/>
            </a:endParaRPr>
          </a:p>
        </p:txBody>
      </p:sp>
    </p:spTree>
    <p:extLst>
      <p:ext uri="{BB962C8B-B14F-4D97-AF65-F5344CB8AC3E}">
        <p14:creationId xmlns:p14="http://schemas.microsoft.com/office/powerpoint/2010/main" val="950658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67835" y="413665"/>
            <a:ext cx="6300700" cy="1055077"/>
          </a:xfrm>
        </p:spPr>
        <p:txBody>
          <a:bodyPr>
            <a:normAutofit/>
          </a:bodyPr>
          <a:lstStyle/>
          <a:p>
            <a:r>
              <a:rPr lang="en-US" altLang="zh-CN" sz="2800" dirty="0" smtClean="0">
                <a:solidFill>
                  <a:srgbClr val="0000FF"/>
                </a:solidFill>
              </a:rPr>
              <a:t>Pre-Call-for-Papers Information</a:t>
            </a:r>
            <a:endParaRPr lang="en-GB" altLang="en-US" sz="2800" dirty="0">
              <a:solidFill>
                <a:srgbClr val="0000FF"/>
              </a:solidFill>
            </a:endParaRPr>
          </a:p>
        </p:txBody>
      </p:sp>
      <p:sp>
        <p:nvSpPr>
          <p:cNvPr id="5" name="Content Placeholder 2"/>
          <p:cNvSpPr>
            <a:spLocks noGrp="1"/>
          </p:cNvSpPr>
          <p:nvPr>
            <p:ph idx="1"/>
          </p:nvPr>
        </p:nvSpPr>
        <p:spPr>
          <a:xfrm>
            <a:off x="137465" y="1133745"/>
            <a:ext cx="9541060" cy="5130570"/>
          </a:xfrm>
        </p:spPr>
        <p:txBody>
          <a:bodyPr/>
          <a:lstStyle/>
          <a:p>
            <a:r>
              <a:rPr lang="en-GB" altLang="en-US" sz="1600" dirty="0" smtClean="0">
                <a:latin typeface="Arial" charset="0"/>
              </a:rPr>
              <a:t>Due Date: TBD, but not expected to be earlier than October 1, 2021</a:t>
            </a:r>
            <a:endParaRPr lang="en-GB" altLang="en-US" sz="1600" dirty="0">
              <a:latin typeface="Arial" charset="0"/>
            </a:endParaRPr>
          </a:p>
          <a:p>
            <a:r>
              <a:rPr lang="en-US" sz="1600" dirty="0"/>
              <a:t>This special issue focuses on the progress and future vision of ground-, aircraft-, and satellite-based active and passive microwave remote sensing of the atmosphere. </a:t>
            </a:r>
            <a:r>
              <a:rPr lang="en-US" sz="1600" dirty="0" smtClean="0"/>
              <a:t>Solicited </a:t>
            </a:r>
            <a:r>
              <a:rPr lang="en-US" sz="1600" dirty="0"/>
              <a:t>c</a:t>
            </a:r>
            <a:r>
              <a:rPr lang="en-US" sz="1600" dirty="0" smtClean="0"/>
              <a:t>ontributions Include:</a:t>
            </a:r>
          </a:p>
          <a:p>
            <a:pPr lvl="1"/>
            <a:r>
              <a:rPr lang="en-US" sz="1600" dirty="0" smtClean="0">
                <a:solidFill>
                  <a:srgbClr val="00B050"/>
                </a:solidFill>
              </a:rPr>
              <a:t>Current Progress</a:t>
            </a:r>
          </a:p>
          <a:p>
            <a:pPr lvl="2"/>
            <a:r>
              <a:rPr lang="en-US" sz="1600" dirty="0">
                <a:solidFill>
                  <a:srgbClr val="0000FF"/>
                </a:solidFill>
              </a:rPr>
              <a:t>I</a:t>
            </a:r>
            <a:r>
              <a:rPr lang="en-US" sz="1600" dirty="0" smtClean="0">
                <a:solidFill>
                  <a:srgbClr val="0000FF"/>
                </a:solidFill>
              </a:rPr>
              <a:t>mprovements </a:t>
            </a:r>
            <a:r>
              <a:rPr lang="en-US" sz="1600" dirty="0">
                <a:solidFill>
                  <a:srgbClr val="0000FF"/>
                </a:solidFill>
              </a:rPr>
              <a:t>made to instrument calibration and product validation and quality monitoring that encourages continuity and improves integrity of the current microwave constellation </a:t>
            </a:r>
            <a:r>
              <a:rPr lang="en-US" sz="1600" dirty="0" smtClean="0">
                <a:solidFill>
                  <a:srgbClr val="0000FF"/>
                </a:solidFill>
              </a:rPr>
              <a:t>observations.</a:t>
            </a:r>
          </a:p>
          <a:p>
            <a:pPr lvl="2"/>
            <a:r>
              <a:rPr lang="en-US" sz="1600" dirty="0">
                <a:solidFill>
                  <a:srgbClr val="0000FF"/>
                </a:solidFill>
              </a:rPr>
              <a:t>C</a:t>
            </a:r>
            <a:r>
              <a:rPr lang="en-US" sz="1600" dirty="0" smtClean="0">
                <a:solidFill>
                  <a:srgbClr val="0000FF"/>
                </a:solidFill>
              </a:rPr>
              <a:t>urrent </a:t>
            </a:r>
            <a:r>
              <a:rPr lang="en-US" sz="1600" dirty="0">
                <a:solidFill>
                  <a:srgbClr val="0000FF"/>
                </a:solidFill>
              </a:rPr>
              <a:t>pre-launch acquisition updates about sensor hardware and calibration algorithm design, fabrication, and testing. </a:t>
            </a:r>
            <a:endParaRPr lang="en-US" sz="1600" dirty="0" smtClean="0">
              <a:solidFill>
                <a:srgbClr val="0000FF"/>
              </a:solidFill>
            </a:endParaRPr>
          </a:p>
          <a:p>
            <a:pPr lvl="1"/>
            <a:r>
              <a:rPr lang="en-US" sz="1600" dirty="0" smtClean="0">
                <a:solidFill>
                  <a:srgbClr val="00B050"/>
                </a:solidFill>
              </a:rPr>
              <a:t>Future </a:t>
            </a:r>
            <a:r>
              <a:rPr lang="en-US" sz="1600" dirty="0">
                <a:solidFill>
                  <a:srgbClr val="00B050"/>
                </a:solidFill>
              </a:rPr>
              <a:t>vision peers into an imagined state of microwave sensing of the atmosphere out to </a:t>
            </a:r>
            <a:r>
              <a:rPr lang="en-US" sz="1600" dirty="0" smtClean="0">
                <a:solidFill>
                  <a:srgbClr val="00B050"/>
                </a:solidFill>
              </a:rPr>
              <a:t>2050 that expands </a:t>
            </a:r>
            <a:r>
              <a:rPr lang="en-US" sz="1600" dirty="0">
                <a:solidFill>
                  <a:srgbClr val="00B050"/>
                </a:solidFill>
              </a:rPr>
              <a:t>data volume, reduces data latency and improves the capacity to integrate observations of past, present and future missions. </a:t>
            </a:r>
            <a:endParaRPr lang="en-US" sz="1600" dirty="0" smtClean="0">
              <a:solidFill>
                <a:srgbClr val="00B050"/>
              </a:solidFill>
            </a:endParaRPr>
          </a:p>
          <a:p>
            <a:pPr lvl="2"/>
            <a:r>
              <a:rPr lang="en-US" sz="1600" dirty="0">
                <a:solidFill>
                  <a:srgbClr val="0000FF"/>
                </a:solidFill>
              </a:rPr>
              <a:t>N</a:t>
            </a:r>
            <a:r>
              <a:rPr lang="en-US" sz="1600" dirty="0" smtClean="0">
                <a:solidFill>
                  <a:srgbClr val="0000FF"/>
                </a:solidFill>
              </a:rPr>
              <a:t>ew </a:t>
            </a:r>
            <a:r>
              <a:rPr lang="en-US" sz="1600" dirty="0">
                <a:solidFill>
                  <a:srgbClr val="0000FF"/>
                </a:solidFill>
              </a:rPr>
              <a:t>instrument technologies and </a:t>
            </a:r>
            <a:r>
              <a:rPr lang="en-US" sz="1600" dirty="0" smtClean="0">
                <a:solidFill>
                  <a:srgbClr val="0000FF"/>
                </a:solidFill>
              </a:rPr>
              <a:t>platforms</a:t>
            </a:r>
          </a:p>
          <a:p>
            <a:pPr lvl="2"/>
            <a:r>
              <a:rPr lang="en-US" sz="1600" dirty="0" smtClean="0">
                <a:solidFill>
                  <a:srgbClr val="0000FF"/>
                </a:solidFill>
              </a:rPr>
              <a:t>SI-traceable </a:t>
            </a:r>
            <a:r>
              <a:rPr lang="en-US" sz="1600" dirty="0">
                <a:solidFill>
                  <a:srgbClr val="0000FF"/>
                </a:solidFill>
              </a:rPr>
              <a:t>microwave </a:t>
            </a:r>
            <a:r>
              <a:rPr lang="en-US" sz="1600" dirty="0" smtClean="0">
                <a:solidFill>
                  <a:srgbClr val="0000FF"/>
                </a:solidFill>
              </a:rPr>
              <a:t>standards</a:t>
            </a:r>
          </a:p>
          <a:p>
            <a:pPr lvl="2"/>
            <a:r>
              <a:rPr lang="en-US" sz="1600" dirty="0" smtClean="0">
                <a:solidFill>
                  <a:srgbClr val="0000FF"/>
                </a:solidFill>
              </a:rPr>
              <a:t>calibration approaches</a:t>
            </a:r>
          </a:p>
          <a:p>
            <a:pPr lvl="2"/>
            <a:r>
              <a:rPr lang="en-US" sz="1600" dirty="0" smtClean="0">
                <a:solidFill>
                  <a:srgbClr val="0000FF"/>
                </a:solidFill>
              </a:rPr>
              <a:t>data </a:t>
            </a:r>
            <a:r>
              <a:rPr lang="en-US" sz="1600" dirty="0">
                <a:solidFill>
                  <a:srgbClr val="0000FF"/>
                </a:solidFill>
              </a:rPr>
              <a:t>sharing </a:t>
            </a:r>
            <a:r>
              <a:rPr lang="en-US" sz="1600" dirty="0" smtClean="0">
                <a:solidFill>
                  <a:srgbClr val="0000FF"/>
                </a:solidFill>
              </a:rPr>
              <a:t>strategies</a:t>
            </a:r>
          </a:p>
          <a:p>
            <a:pPr lvl="2"/>
            <a:r>
              <a:rPr lang="en-US" sz="1600" dirty="0" smtClean="0">
                <a:solidFill>
                  <a:srgbClr val="0000FF"/>
                </a:solidFill>
              </a:rPr>
              <a:t>methods </a:t>
            </a:r>
            <a:r>
              <a:rPr lang="en-US" sz="1600" dirty="0">
                <a:solidFill>
                  <a:srgbClr val="0000FF"/>
                </a:solidFill>
              </a:rPr>
              <a:t>to harmonize and integrate data in space and time. </a:t>
            </a:r>
            <a:endParaRPr lang="en-US" sz="1600" dirty="0" smtClean="0">
              <a:solidFill>
                <a:srgbClr val="0000FF"/>
              </a:solidFill>
            </a:endParaRPr>
          </a:p>
          <a:p>
            <a:pPr marL="0" indent="0">
              <a:buNone/>
            </a:pPr>
            <a:endParaRPr lang="en-US" sz="1200" dirty="0" smtClean="0"/>
          </a:p>
        </p:txBody>
      </p:sp>
      <p:pic>
        <p:nvPicPr>
          <p:cNvPr id="7" name="Picture 5" descr="GSICS1000px.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0512" y="188641"/>
            <a:ext cx="2137996"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9017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67835" y="413665"/>
            <a:ext cx="6300700" cy="1055077"/>
          </a:xfrm>
        </p:spPr>
        <p:txBody>
          <a:bodyPr>
            <a:normAutofit/>
          </a:bodyPr>
          <a:lstStyle/>
          <a:p>
            <a:r>
              <a:rPr lang="en-US" altLang="zh-CN" sz="2800" dirty="0" smtClean="0">
                <a:solidFill>
                  <a:srgbClr val="0000FF"/>
                </a:solidFill>
              </a:rPr>
              <a:t>The Bottom Line</a:t>
            </a:r>
            <a:endParaRPr lang="en-GB" altLang="en-US" sz="2800" dirty="0">
              <a:solidFill>
                <a:srgbClr val="0000FF"/>
              </a:solidFill>
            </a:endParaRPr>
          </a:p>
        </p:txBody>
      </p:sp>
      <p:sp>
        <p:nvSpPr>
          <p:cNvPr id="5" name="Content Placeholder 2"/>
          <p:cNvSpPr>
            <a:spLocks noGrp="1"/>
          </p:cNvSpPr>
          <p:nvPr>
            <p:ph idx="1"/>
          </p:nvPr>
        </p:nvSpPr>
        <p:spPr>
          <a:xfrm>
            <a:off x="137465" y="1133745"/>
            <a:ext cx="9541060" cy="5130570"/>
          </a:xfrm>
        </p:spPr>
        <p:txBody>
          <a:bodyPr/>
          <a:lstStyle/>
          <a:p>
            <a:pPr marL="0" indent="0">
              <a:buNone/>
            </a:pPr>
            <a:endParaRPr lang="en-US" sz="1200" dirty="0" smtClean="0"/>
          </a:p>
          <a:p>
            <a:pPr marL="0" indent="0" algn="ctr">
              <a:buNone/>
            </a:pPr>
            <a:r>
              <a:rPr lang="en-US" sz="2400" dirty="0" smtClean="0"/>
              <a:t>This </a:t>
            </a:r>
            <a:r>
              <a:rPr lang="en-US" sz="2400" dirty="0"/>
              <a:t>MDPI Remote Sensing special issue call for papers is an opportunity to globally share your progress and future vision on this topic along with international colleagues from public and private institutions alike</a:t>
            </a:r>
            <a:r>
              <a:rPr lang="en-US" sz="2400" dirty="0" smtClean="0"/>
              <a:t>.</a:t>
            </a:r>
            <a:endParaRPr lang="en-US" sz="2400" dirty="0"/>
          </a:p>
        </p:txBody>
      </p:sp>
      <p:pic>
        <p:nvPicPr>
          <p:cNvPr id="7" name="Picture 5" descr="GSICS1000px.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0512" y="188641"/>
            <a:ext cx="2137996"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0990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33163</TotalTime>
  <Words>231</Words>
  <Application>Microsoft Office PowerPoint</Application>
  <PresentationFormat>A4 Paper (210x297 mm)</PresentationFormat>
  <Paragraphs>20</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ＭＳ Ｐゴシック</vt:lpstr>
      <vt:lpstr>Arial</vt:lpstr>
      <vt:lpstr>Helvetica</vt:lpstr>
      <vt:lpstr>Tahoma</vt:lpstr>
      <vt:lpstr>Times New Roman</vt:lpstr>
      <vt:lpstr>Wingdings</vt:lpstr>
      <vt:lpstr>Default Design</vt:lpstr>
      <vt:lpstr>MDPI Remote Sensing Special Issue: Microwave Remote Sensing of the Atmosphere: Current Progress and Future Vision </vt:lpstr>
      <vt:lpstr>Pre-Call-for-Papers Information</vt:lpstr>
      <vt:lpstr>The Bottom Line</vt:lpstr>
    </vt:vector>
  </TitlesOfParts>
  <Company>Eumetsat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Robert Iacovazzi Jr</cp:lastModifiedBy>
  <cp:revision>1335</cp:revision>
  <cp:lastPrinted>2019-01-15T18:55:22Z</cp:lastPrinted>
  <dcterms:created xsi:type="dcterms:W3CDTF">2010-08-23T13:48:26Z</dcterms:created>
  <dcterms:modified xsi:type="dcterms:W3CDTF">2021-01-20T15:00:53Z</dcterms:modified>
</cp:coreProperties>
</file>