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2"/>
  </p:notesMasterIdLst>
  <p:handoutMasterIdLst>
    <p:handoutMasterId r:id="rId13"/>
  </p:handoutMasterIdLst>
  <p:sldIdLst>
    <p:sldId id="577" r:id="rId2"/>
    <p:sldId id="579" r:id="rId3"/>
    <p:sldId id="580" r:id="rId4"/>
    <p:sldId id="581" r:id="rId5"/>
    <p:sldId id="583" r:id="rId6"/>
    <p:sldId id="582" r:id="rId7"/>
    <p:sldId id="584" r:id="rId8"/>
    <p:sldId id="585" r:id="rId9"/>
    <p:sldId id="586" r:id="rId10"/>
    <p:sldId id="587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  <p:cmAuthor id="1" name="Daela Huff" initials="DH" lastIdx="1" clrIdx="1"/>
  <p:cmAuthor id="2" name="asus" initials="a" lastIdx="1" clrIdx="2">
    <p:extLst>
      <p:ext uri="{19B8F6BF-5375-455C-9EA6-DF929625EA0E}">
        <p15:presenceInfo xmlns:p15="http://schemas.microsoft.com/office/powerpoint/2012/main" userId="asus" providerId="None"/>
      </p:ext>
    </p:extLst>
  </p:cmAuthor>
  <p:cmAuthor id="3" name="Likun Wang" initials="LW" lastIdx="2" clrIdx="3">
    <p:extLst>
      <p:ext uri="{19B8F6BF-5375-455C-9EA6-DF929625EA0E}">
        <p15:presenceInfo xmlns:p15="http://schemas.microsoft.com/office/powerpoint/2012/main" userId="Likun W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CCCC00"/>
    <a:srgbClr val="996633"/>
    <a:srgbClr val="3333FF"/>
    <a:srgbClr val="FFFFFF"/>
    <a:srgbClr val="33CC33"/>
    <a:srgbClr val="0033CC"/>
    <a:srgbClr val="99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456966-06B5-41F7-AFCC-43EC3A1A3E92}" v="286" dt="2021-04-02T20:36:20.956"/>
    <p1510:client id="{73DF6F47-E144-7622-AAB2-9C0C9D756210}" v="349" dt="2021-04-02T03:40:07.540"/>
    <p1510:client id="{B50CDC4A-63D4-47A6-98E0-E65A4F5A3330}" v="7165" dt="2021-04-02T21:01:07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kun Wang" userId="c3701072-f693-450b-9807-e8ffbae4ae23" providerId="ADAL" clId="{B50CDC4A-63D4-47A6-98E0-E65A4F5A3330}"/>
    <pc:docChg chg="undo custSel addSld delSld modSld sldOrd">
      <pc:chgData name="Likun Wang" userId="c3701072-f693-450b-9807-e8ffbae4ae23" providerId="ADAL" clId="{B50CDC4A-63D4-47A6-98E0-E65A4F5A3330}" dt="2021-04-02T21:20:18.603" v="16017" actId="20577"/>
      <pc:docMkLst>
        <pc:docMk/>
      </pc:docMkLst>
      <pc:sldChg chg="modSp mod">
        <pc:chgData name="Likun Wang" userId="c3701072-f693-450b-9807-e8ffbae4ae23" providerId="ADAL" clId="{B50CDC4A-63D4-47A6-98E0-E65A4F5A3330}" dt="2021-03-31T04:35:45.421" v="401" actId="255"/>
        <pc:sldMkLst>
          <pc:docMk/>
          <pc:sldMk cId="4104849762" sldId="577"/>
        </pc:sldMkLst>
        <pc:spChg chg="mod">
          <ac:chgData name="Likun Wang" userId="c3701072-f693-450b-9807-e8ffbae4ae23" providerId="ADAL" clId="{B50CDC4A-63D4-47A6-98E0-E65A4F5A3330}" dt="2021-03-31T04:33:06.996" v="292" actId="14100"/>
          <ac:spMkLst>
            <pc:docMk/>
            <pc:sldMk cId="4104849762" sldId="577"/>
            <ac:spMk id="2" creationId="{00000000-0000-0000-0000-000000000000}"/>
          </ac:spMkLst>
        </pc:spChg>
        <pc:spChg chg="mod">
          <ac:chgData name="Likun Wang" userId="c3701072-f693-450b-9807-e8ffbae4ae23" providerId="ADAL" clId="{B50CDC4A-63D4-47A6-98E0-E65A4F5A3330}" dt="2021-03-31T04:35:45.421" v="401" actId="255"/>
          <ac:spMkLst>
            <pc:docMk/>
            <pc:sldMk cId="4104849762" sldId="577"/>
            <ac:spMk id="3" creationId="{00000000-0000-0000-0000-000000000000}"/>
          </ac:spMkLst>
        </pc:spChg>
      </pc:sldChg>
      <pc:sldChg chg="modSp mod">
        <pc:chgData name="Likun Wang" userId="c3701072-f693-450b-9807-e8ffbae4ae23" providerId="ADAL" clId="{B50CDC4A-63D4-47A6-98E0-E65A4F5A3330}" dt="2021-04-02T21:19:06.743" v="15994" actId="113"/>
        <pc:sldMkLst>
          <pc:docMk/>
          <pc:sldMk cId="499750772" sldId="578"/>
        </pc:sldMkLst>
        <pc:spChg chg="mod">
          <ac:chgData name="Likun Wang" userId="c3701072-f693-450b-9807-e8ffbae4ae23" providerId="ADAL" clId="{B50CDC4A-63D4-47A6-98E0-E65A4F5A3330}" dt="2021-04-02T21:19:06.743" v="15994" actId="113"/>
          <ac:spMkLst>
            <pc:docMk/>
            <pc:sldMk cId="499750772" sldId="578"/>
            <ac:spMk id="3" creationId="{00000000-0000-0000-0000-000000000000}"/>
          </ac:spMkLst>
        </pc:spChg>
      </pc:sldChg>
      <pc:sldChg chg="addSp delSp modSp new mod modClrScheme chgLayout">
        <pc:chgData name="Likun Wang" userId="c3701072-f693-450b-9807-e8ffbae4ae23" providerId="ADAL" clId="{B50CDC4A-63D4-47A6-98E0-E65A4F5A3330}" dt="2021-04-02T21:20:18.603" v="16017" actId="20577"/>
        <pc:sldMkLst>
          <pc:docMk/>
          <pc:sldMk cId="520476025" sldId="579"/>
        </pc:sldMkLst>
        <pc:spChg chg="mod ord">
          <ac:chgData name="Likun Wang" userId="c3701072-f693-450b-9807-e8ffbae4ae23" providerId="ADAL" clId="{B50CDC4A-63D4-47A6-98E0-E65A4F5A3330}" dt="2021-03-31T15:56:46.699" v="6209" actId="255"/>
          <ac:spMkLst>
            <pc:docMk/>
            <pc:sldMk cId="520476025" sldId="579"/>
            <ac:spMk id="2" creationId="{5BA91D3B-134E-497B-BFE1-59F038C5CF85}"/>
          </ac:spMkLst>
        </pc:spChg>
        <pc:spChg chg="del mod ord">
          <ac:chgData name="Likun Wang" userId="c3701072-f693-450b-9807-e8ffbae4ae23" providerId="ADAL" clId="{B50CDC4A-63D4-47A6-98E0-E65A4F5A3330}" dt="2021-03-31T13:14:22.785" v="1514" actId="700"/>
          <ac:spMkLst>
            <pc:docMk/>
            <pc:sldMk cId="520476025" sldId="579"/>
            <ac:spMk id="3" creationId="{50DC8CAE-910E-4AB5-B80E-1369788F81F5}"/>
          </ac:spMkLst>
        </pc:spChg>
        <pc:spChg chg="mod ord">
          <ac:chgData name="Likun Wang" userId="c3701072-f693-450b-9807-e8ffbae4ae23" providerId="ADAL" clId="{B50CDC4A-63D4-47A6-98E0-E65A4F5A3330}" dt="2021-03-31T13:14:22.785" v="1514" actId="700"/>
          <ac:spMkLst>
            <pc:docMk/>
            <pc:sldMk cId="520476025" sldId="579"/>
            <ac:spMk id="4" creationId="{A2AD3C47-C3DE-4039-A960-EDC4E58C5BE4}"/>
          </ac:spMkLst>
        </pc:spChg>
        <pc:spChg chg="add mod ord">
          <ac:chgData name="Likun Wang" userId="c3701072-f693-450b-9807-e8ffbae4ae23" providerId="ADAL" clId="{B50CDC4A-63D4-47A6-98E0-E65A4F5A3330}" dt="2021-04-02T21:20:18.603" v="16017" actId="20577"/>
          <ac:spMkLst>
            <pc:docMk/>
            <pc:sldMk cId="520476025" sldId="579"/>
            <ac:spMk id="5" creationId="{EAD3EC90-F995-419A-9032-695F91423D36}"/>
          </ac:spMkLst>
        </pc:spChg>
        <pc:spChg chg="add del mod ord">
          <ac:chgData name="Likun Wang" userId="c3701072-f693-450b-9807-e8ffbae4ae23" providerId="ADAL" clId="{B50CDC4A-63D4-47A6-98E0-E65A4F5A3330}" dt="2021-03-31T13:30:06.649" v="2216" actId="1032"/>
          <ac:spMkLst>
            <pc:docMk/>
            <pc:sldMk cId="520476025" sldId="579"/>
            <ac:spMk id="6" creationId="{F84B61CA-EF51-41F6-ACD7-B8B468C7CCDC}"/>
          </ac:spMkLst>
        </pc:spChg>
        <pc:graphicFrameChg chg="add mod modGraphic">
          <ac:chgData name="Likun Wang" userId="c3701072-f693-450b-9807-e8ffbae4ae23" providerId="ADAL" clId="{B50CDC4A-63D4-47A6-98E0-E65A4F5A3330}" dt="2021-04-02T03:43:02.136" v="7587" actId="20577"/>
          <ac:graphicFrameMkLst>
            <pc:docMk/>
            <pc:sldMk cId="520476025" sldId="579"/>
            <ac:graphicFrameMk id="7" creationId="{DAF65DE4-9662-43B8-9ECF-BC6D9D36BD22}"/>
          </ac:graphicFrameMkLst>
        </pc:graphicFrameChg>
      </pc:sldChg>
      <pc:sldChg chg="modSp mod">
        <pc:chgData name="Likun Wang" userId="c3701072-f693-450b-9807-e8ffbae4ae23" providerId="ADAL" clId="{B50CDC4A-63D4-47A6-98E0-E65A4F5A3330}" dt="2021-04-02T21:17:57.817" v="15915" actId="20577"/>
        <pc:sldMkLst>
          <pc:docMk/>
          <pc:sldMk cId="3285125353" sldId="580"/>
        </pc:sldMkLst>
        <pc:spChg chg="mod">
          <ac:chgData name="Likun Wang" userId="c3701072-f693-450b-9807-e8ffbae4ae23" providerId="ADAL" clId="{B50CDC4A-63D4-47A6-98E0-E65A4F5A3330}" dt="2021-04-02T21:17:57.817" v="15915" actId="20577"/>
          <ac:spMkLst>
            <pc:docMk/>
            <pc:sldMk cId="3285125353" sldId="580"/>
            <ac:spMk id="3" creationId="{C8C9C85C-554C-42DE-808C-56999201BD84}"/>
          </ac:spMkLst>
        </pc:spChg>
      </pc:sldChg>
      <pc:sldChg chg="modSp add mod">
        <pc:chgData name="Likun Wang" userId="c3701072-f693-450b-9807-e8ffbae4ae23" providerId="ADAL" clId="{B50CDC4A-63D4-47A6-98E0-E65A4F5A3330}" dt="2021-04-02T03:45:43.468" v="7942" actId="20577"/>
        <pc:sldMkLst>
          <pc:docMk/>
          <pc:sldMk cId="4065631618" sldId="586"/>
        </pc:sldMkLst>
        <pc:spChg chg="mod">
          <ac:chgData name="Likun Wang" userId="c3701072-f693-450b-9807-e8ffbae4ae23" providerId="ADAL" clId="{B50CDC4A-63D4-47A6-98E0-E65A4F5A3330}" dt="2021-04-02T03:45:43.468" v="7942" actId="20577"/>
          <ac:spMkLst>
            <pc:docMk/>
            <pc:sldMk cId="4065631618" sldId="586"/>
            <ac:spMk id="3" creationId="{00000000-0000-0000-0000-000000000000}"/>
          </ac:spMkLst>
        </pc:spChg>
      </pc:sldChg>
      <pc:sldChg chg="modSp add mod">
        <pc:chgData name="Likun Wang" userId="c3701072-f693-450b-9807-e8ffbae4ae23" providerId="ADAL" clId="{B50CDC4A-63D4-47A6-98E0-E65A4F5A3330}" dt="2021-04-02T03:46:13.318" v="7999" actId="20577"/>
        <pc:sldMkLst>
          <pc:docMk/>
          <pc:sldMk cId="2886359458" sldId="589"/>
        </pc:sldMkLst>
        <pc:spChg chg="mod">
          <ac:chgData name="Likun Wang" userId="c3701072-f693-450b-9807-e8ffbae4ae23" providerId="ADAL" clId="{B50CDC4A-63D4-47A6-98E0-E65A4F5A3330}" dt="2021-03-31T15:58:13.667" v="6239" actId="27636"/>
          <ac:spMkLst>
            <pc:docMk/>
            <pc:sldMk cId="2886359458" sldId="589"/>
            <ac:spMk id="2" creationId="{00000000-0000-0000-0000-000000000000}"/>
          </ac:spMkLst>
        </pc:spChg>
        <pc:spChg chg="mod">
          <ac:chgData name="Likun Wang" userId="c3701072-f693-450b-9807-e8ffbae4ae23" providerId="ADAL" clId="{B50CDC4A-63D4-47A6-98E0-E65A4F5A3330}" dt="2021-04-02T03:46:13.318" v="7999" actId="20577"/>
          <ac:spMkLst>
            <pc:docMk/>
            <pc:sldMk cId="2886359458" sldId="589"/>
            <ac:spMk id="6" creationId="{00000000-0000-0000-0000-000000000000}"/>
          </ac:spMkLst>
        </pc:spChg>
      </pc:sldChg>
      <pc:sldChg chg="modSp add mod">
        <pc:chgData name="Likun Wang" userId="c3701072-f693-450b-9807-e8ffbae4ae23" providerId="ADAL" clId="{B50CDC4A-63D4-47A6-98E0-E65A4F5A3330}" dt="2021-03-31T15:58:35.845" v="6243" actId="20577"/>
        <pc:sldMkLst>
          <pc:docMk/>
          <pc:sldMk cId="687977306" sldId="596"/>
        </pc:sldMkLst>
        <pc:spChg chg="mod">
          <ac:chgData name="Likun Wang" userId="c3701072-f693-450b-9807-e8ffbae4ae23" providerId="ADAL" clId="{B50CDC4A-63D4-47A6-98E0-E65A4F5A3330}" dt="2021-03-31T15:58:35.845" v="6243" actId="20577"/>
          <ac:spMkLst>
            <pc:docMk/>
            <pc:sldMk cId="687977306" sldId="596"/>
            <ac:spMk id="2" creationId="{8E4D34E5-B46F-420E-8CB4-F6BCDB5BAA6F}"/>
          </ac:spMkLst>
        </pc:spChg>
      </pc:sldChg>
      <pc:sldChg chg="addSp modSp add mod">
        <pc:chgData name="Likun Wang" userId="c3701072-f693-450b-9807-e8ffbae4ae23" providerId="ADAL" clId="{B50CDC4A-63D4-47A6-98E0-E65A4F5A3330}" dt="2021-04-02T03:47:44.492" v="8105" actId="1076"/>
        <pc:sldMkLst>
          <pc:docMk/>
          <pc:sldMk cId="29461417" sldId="598"/>
        </pc:sldMkLst>
        <pc:spChg chg="mod">
          <ac:chgData name="Likun Wang" userId="c3701072-f693-450b-9807-e8ffbae4ae23" providerId="ADAL" clId="{B50CDC4A-63D4-47A6-98E0-E65A4F5A3330}" dt="2021-03-31T15:54:18.833" v="6205" actId="20577"/>
          <ac:spMkLst>
            <pc:docMk/>
            <pc:sldMk cId="29461417" sldId="598"/>
            <ac:spMk id="2" creationId="{8E4D34E5-B46F-420E-8CB4-F6BCDB5BAA6F}"/>
          </ac:spMkLst>
        </pc:spChg>
        <pc:spChg chg="add mod">
          <ac:chgData name="Likun Wang" userId="c3701072-f693-450b-9807-e8ffbae4ae23" providerId="ADAL" clId="{B50CDC4A-63D4-47A6-98E0-E65A4F5A3330}" dt="2021-04-02T03:47:44.492" v="8105" actId="1076"/>
          <ac:spMkLst>
            <pc:docMk/>
            <pc:sldMk cId="29461417" sldId="598"/>
            <ac:spMk id="3" creationId="{AA61C775-AB68-480E-A163-E6BEFD0D4176}"/>
          </ac:spMkLst>
        </pc:spChg>
        <pc:picChg chg="mod">
          <ac:chgData name="Likun Wang" userId="c3701072-f693-450b-9807-e8ffbae4ae23" providerId="ADAL" clId="{B50CDC4A-63D4-47A6-98E0-E65A4F5A3330}" dt="2021-03-31T15:59:22.770" v="6294" actId="1076"/>
          <ac:picMkLst>
            <pc:docMk/>
            <pc:sldMk cId="29461417" sldId="598"/>
            <ac:picMk id="5" creationId="{E223F69D-6D4F-49AF-8846-3B6E0D9F170D}"/>
          </ac:picMkLst>
        </pc:picChg>
        <pc:picChg chg="mod">
          <ac:chgData name="Likun Wang" userId="c3701072-f693-450b-9807-e8ffbae4ae23" providerId="ADAL" clId="{B50CDC4A-63D4-47A6-98E0-E65A4F5A3330}" dt="2021-03-31T15:59:22.770" v="6294" actId="1076"/>
          <ac:picMkLst>
            <pc:docMk/>
            <pc:sldMk cId="29461417" sldId="598"/>
            <ac:picMk id="8" creationId="{A9A88669-3A83-4AB5-8244-C2C9999227EF}"/>
          </ac:picMkLst>
        </pc:picChg>
      </pc:sldChg>
      <pc:sldChg chg="addSp delSp modSp new mod ord">
        <pc:chgData name="Likun Wang" userId="c3701072-f693-450b-9807-e8ffbae4ae23" providerId="ADAL" clId="{B50CDC4A-63D4-47A6-98E0-E65A4F5A3330}" dt="2021-04-02T21:01:38.191" v="15109" actId="20577"/>
        <pc:sldMkLst>
          <pc:docMk/>
          <pc:sldMk cId="2696407167" sldId="599"/>
        </pc:sldMkLst>
        <pc:spChg chg="mod">
          <ac:chgData name="Likun Wang" userId="c3701072-f693-450b-9807-e8ffbae4ae23" providerId="ADAL" clId="{B50CDC4A-63D4-47A6-98E0-E65A4F5A3330}" dt="2021-04-02T19:38:41.903" v="13459" actId="20577"/>
          <ac:spMkLst>
            <pc:docMk/>
            <pc:sldMk cId="2696407167" sldId="599"/>
            <ac:spMk id="2" creationId="{5FFD65B4-BAAD-4207-9222-A89DB99A636B}"/>
          </ac:spMkLst>
        </pc:spChg>
        <pc:spChg chg="del">
          <ac:chgData name="Likun Wang" userId="c3701072-f693-450b-9807-e8ffbae4ae23" providerId="ADAL" clId="{B50CDC4A-63D4-47A6-98E0-E65A4F5A3330}" dt="2021-04-02T20:12:10.286" v="13460" actId="22"/>
          <ac:spMkLst>
            <pc:docMk/>
            <pc:sldMk cId="2696407167" sldId="599"/>
            <ac:spMk id="3" creationId="{4121A2EF-DBE3-4598-9B43-869A6F7A40CE}"/>
          </ac:spMkLst>
        </pc:spChg>
        <pc:spChg chg="add mod">
          <ac:chgData name="Likun Wang" userId="c3701072-f693-450b-9807-e8ffbae4ae23" providerId="ADAL" clId="{B50CDC4A-63D4-47A6-98E0-E65A4F5A3330}" dt="2021-04-02T20:17:56.191" v="13494" actId="14100"/>
          <ac:spMkLst>
            <pc:docMk/>
            <pc:sldMk cId="2696407167" sldId="599"/>
            <ac:spMk id="8" creationId="{608E0387-ACF8-43D8-89C6-CBCEC2F4DA5B}"/>
          </ac:spMkLst>
        </pc:spChg>
        <pc:spChg chg="add del">
          <ac:chgData name="Likun Wang" userId="c3701072-f693-450b-9807-e8ffbae4ae23" providerId="ADAL" clId="{B50CDC4A-63D4-47A6-98E0-E65A4F5A3330}" dt="2021-04-02T20:14:16.019" v="13463" actId="22"/>
          <ac:spMkLst>
            <pc:docMk/>
            <pc:sldMk cId="2696407167" sldId="599"/>
            <ac:spMk id="10" creationId="{9EC95083-4951-47B8-BB13-14E7B917971A}"/>
          </ac:spMkLst>
        </pc:spChg>
        <pc:spChg chg="add mod">
          <ac:chgData name="Likun Wang" userId="c3701072-f693-450b-9807-e8ffbae4ae23" providerId="ADAL" clId="{B50CDC4A-63D4-47A6-98E0-E65A4F5A3330}" dt="2021-04-02T20:23:07.644" v="13497" actId="478"/>
          <ac:spMkLst>
            <pc:docMk/>
            <pc:sldMk cId="2696407167" sldId="599"/>
            <ac:spMk id="21" creationId="{D3FE0E7F-242C-46AE-838D-1FE748F81128}"/>
          </ac:spMkLst>
        </pc:spChg>
        <pc:spChg chg="add mod">
          <ac:chgData name="Likun Wang" userId="c3701072-f693-450b-9807-e8ffbae4ae23" providerId="ADAL" clId="{B50CDC4A-63D4-47A6-98E0-E65A4F5A3330}" dt="2021-04-02T20:59:53.551" v="15007" actId="20577"/>
          <ac:spMkLst>
            <pc:docMk/>
            <pc:sldMk cId="2696407167" sldId="599"/>
            <ac:spMk id="26" creationId="{22D82258-CF5A-4B6A-8D94-FF2EC6ED5FEA}"/>
          </ac:spMkLst>
        </pc:spChg>
        <pc:spChg chg="add mod">
          <ac:chgData name="Likun Wang" userId="c3701072-f693-450b-9807-e8ffbae4ae23" providerId="ADAL" clId="{B50CDC4A-63D4-47A6-98E0-E65A4F5A3330}" dt="2021-04-02T21:00:12.907" v="15023" actId="1076"/>
          <ac:spMkLst>
            <pc:docMk/>
            <pc:sldMk cId="2696407167" sldId="599"/>
            <ac:spMk id="27" creationId="{3469C945-B62C-43C4-BF76-43B6F80A6C52}"/>
          </ac:spMkLst>
        </pc:spChg>
        <pc:spChg chg="add mod">
          <ac:chgData name="Likun Wang" userId="c3701072-f693-450b-9807-e8ffbae4ae23" providerId="ADAL" clId="{B50CDC4A-63D4-47A6-98E0-E65A4F5A3330}" dt="2021-04-02T21:00:59.182" v="15035" actId="20577"/>
          <ac:spMkLst>
            <pc:docMk/>
            <pc:sldMk cId="2696407167" sldId="599"/>
            <ac:spMk id="28" creationId="{C150A025-04FE-4574-9311-317576467D40}"/>
          </ac:spMkLst>
        </pc:spChg>
        <pc:spChg chg="add mod">
          <ac:chgData name="Likun Wang" userId="c3701072-f693-450b-9807-e8ffbae4ae23" providerId="ADAL" clId="{B50CDC4A-63D4-47A6-98E0-E65A4F5A3330}" dt="2021-04-02T21:01:38.191" v="15109" actId="20577"/>
          <ac:spMkLst>
            <pc:docMk/>
            <pc:sldMk cId="2696407167" sldId="599"/>
            <ac:spMk id="29" creationId="{90B1230C-4A84-4B0E-B8D0-77F817B84375}"/>
          </ac:spMkLst>
        </pc:spChg>
        <pc:grpChg chg="add mod">
          <ac:chgData name="Likun Wang" userId="c3701072-f693-450b-9807-e8ffbae4ae23" providerId="ADAL" clId="{B50CDC4A-63D4-47A6-98E0-E65A4F5A3330}" dt="2021-04-02T20:25:56.918" v="13499" actId="1076"/>
          <ac:grpSpMkLst>
            <pc:docMk/>
            <pc:sldMk cId="2696407167" sldId="599"/>
            <ac:grpSpMk id="19" creationId="{FA43C52F-157E-4D05-A41D-ACE843E3451D}"/>
          </ac:grpSpMkLst>
        </pc:grpChg>
        <pc:picChg chg="mod">
          <ac:chgData name="Likun Wang" userId="c3701072-f693-450b-9807-e8ffbae4ae23" providerId="ADAL" clId="{B50CDC4A-63D4-47A6-98E0-E65A4F5A3330}" dt="2021-04-02T20:36:34.037" v="13510" actId="1076"/>
          <ac:picMkLst>
            <pc:docMk/>
            <pc:sldMk cId="2696407167" sldId="599"/>
            <ac:picMk id="3" creationId="{A4BE34D2-5048-4551-A1C7-49AF22192899}"/>
          </ac:picMkLst>
        </pc:picChg>
        <pc:picChg chg="del">
          <ac:chgData name="Likun Wang" userId="c3701072-f693-450b-9807-e8ffbae4ae23" providerId="ADAL" clId="{B50CDC4A-63D4-47A6-98E0-E65A4F5A3330}" dt="2021-04-02T20:23:07.644" v="13497" actId="478"/>
          <ac:picMkLst>
            <pc:docMk/>
            <pc:sldMk cId="2696407167" sldId="599"/>
            <ac:picMk id="5" creationId="{0C0CE89F-213A-4F75-8CCE-667CB92D3EA5}"/>
          </ac:picMkLst>
        </pc:picChg>
        <pc:picChg chg="add del mod ord">
          <ac:chgData name="Likun Wang" userId="c3701072-f693-450b-9807-e8ffbae4ae23" providerId="ADAL" clId="{B50CDC4A-63D4-47A6-98E0-E65A4F5A3330}" dt="2021-04-02T20:12:14.558" v="13461" actId="478"/>
          <ac:picMkLst>
            <pc:docMk/>
            <pc:sldMk cId="2696407167" sldId="599"/>
            <ac:picMk id="6" creationId="{BDE23EA2-3959-4253-9D7A-EDB7B2265493}"/>
          </ac:picMkLst>
        </pc:picChg>
        <pc:picChg chg="add del mod">
          <ac:chgData name="Likun Wang" userId="c3701072-f693-450b-9807-e8ffbae4ae23" providerId="ADAL" clId="{B50CDC4A-63D4-47A6-98E0-E65A4F5A3330}" dt="2021-04-02T20:14:48.084" v="13471" actId="22"/>
          <ac:picMkLst>
            <pc:docMk/>
            <pc:sldMk cId="2696407167" sldId="599"/>
            <ac:picMk id="12" creationId="{D7F8B1BE-9C6F-4EE4-A853-D9866B65A67D}"/>
          </ac:picMkLst>
        </pc:picChg>
        <pc:picChg chg="add del mod">
          <ac:chgData name="Likun Wang" userId="c3701072-f693-450b-9807-e8ffbae4ae23" providerId="ADAL" clId="{B50CDC4A-63D4-47A6-98E0-E65A4F5A3330}" dt="2021-04-02T20:16:22.296" v="13478" actId="478"/>
          <ac:picMkLst>
            <pc:docMk/>
            <pc:sldMk cId="2696407167" sldId="599"/>
            <ac:picMk id="14" creationId="{73F00FD7-9680-4CE6-AA5B-0D56125A80B5}"/>
          </ac:picMkLst>
        </pc:picChg>
        <pc:picChg chg="add mod modCrop">
          <ac:chgData name="Likun Wang" userId="c3701072-f693-450b-9807-e8ffbae4ae23" providerId="ADAL" clId="{B50CDC4A-63D4-47A6-98E0-E65A4F5A3330}" dt="2021-04-02T20:17:34.890" v="13490" actId="732"/>
          <ac:picMkLst>
            <pc:docMk/>
            <pc:sldMk cId="2696407167" sldId="599"/>
            <ac:picMk id="16" creationId="{D9293DA7-1BFE-49E0-88CC-7E0C0BFF8138}"/>
          </ac:picMkLst>
        </pc:picChg>
        <pc:picChg chg="add mod modCrop">
          <ac:chgData name="Likun Wang" userId="c3701072-f693-450b-9807-e8ffbae4ae23" providerId="ADAL" clId="{B50CDC4A-63D4-47A6-98E0-E65A4F5A3330}" dt="2021-04-02T20:17:29.120" v="13489" actId="732"/>
          <ac:picMkLst>
            <pc:docMk/>
            <pc:sldMk cId="2696407167" sldId="599"/>
            <ac:picMk id="18" creationId="{A84136A3-F633-4BF6-BF42-3576A9EE43F8}"/>
          </ac:picMkLst>
        </pc:picChg>
        <pc:cxnChg chg="add mod">
          <ac:chgData name="Likun Wang" userId="c3701072-f693-450b-9807-e8ffbae4ae23" providerId="ADAL" clId="{B50CDC4A-63D4-47A6-98E0-E65A4F5A3330}" dt="2021-04-02T20:28:07.100" v="13506" actId="13822"/>
          <ac:cxnSpMkLst>
            <pc:docMk/>
            <pc:sldMk cId="2696407167" sldId="599"/>
            <ac:cxnSpMk id="23" creationId="{428F7584-481C-4F94-909A-DD1EB14390BF}"/>
          </ac:cxnSpMkLst>
        </pc:cxnChg>
      </pc:sldChg>
      <pc:sldChg chg="modSp new del mod">
        <pc:chgData name="Likun Wang" userId="c3701072-f693-450b-9807-e8ffbae4ae23" providerId="ADAL" clId="{B50CDC4A-63D4-47A6-98E0-E65A4F5A3330}" dt="2021-04-02T13:46:25.163" v="8828" actId="47"/>
        <pc:sldMkLst>
          <pc:docMk/>
          <pc:sldMk cId="449896396" sldId="600"/>
        </pc:sldMkLst>
        <pc:spChg chg="mod">
          <ac:chgData name="Likun Wang" userId="c3701072-f693-450b-9807-e8ffbae4ae23" providerId="ADAL" clId="{B50CDC4A-63D4-47A6-98E0-E65A4F5A3330}" dt="2021-03-31T19:19:03.868" v="6542" actId="20577"/>
          <ac:spMkLst>
            <pc:docMk/>
            <pc:sldMk cId="449896396" sldId="600"/>
            <ac:spMk id="2" creationId="{E68AAB55-258A-4ECB-9BAC-31DC1CE42D1C}"/>
          </ac:spMkLst>
        </pc:spChg>
      </pc:sldChg>
      <pc:sldChg chg="addSp modSp new mod ord">
        <pc:chgData name="Likun Wang" userId="c3701072-f693-450b-9807-e8ffbae4ae23" providerId="ADAL" clId="{B50CDC4A-63D4-47A6-98E0-E65A4F5A3330}" dt="2021-04-02T19:27:24.415" v="13041" actId="1076"/>
        <pc:sldMkLst>
          <pc:docMk/>
          <pc:sldMk cId="3587884398" sldId="601"/>
        </pc:sldMkLst>
        <pc:spChg chg="mod">
          <ac:chgData name="Likun Wang" userId="c3701072-f693-450b-9807-e8ffbae4ae23" providerId="ADAL" clId="{B50CDC4A-63D4-47A6-98E0-E65A4F5A3330}" dt="2021-04-02T14:12:33.105" v="10378" actId="20577"/>
          <ac:spMkLst>
            <pc:docMk/>
            <pc:sldMk cId="3587884398" sldId="601"/>
            <ac:spMk id="2" creationId="{76BA0888-0983-468A-B4D1-A7794A1E55BE}"/>
          </ac:spMkLst>
        </pc:spChg>
        <pc:spChg chg="add mod">
          <ac:chgData name="Likun Wang" userId="c3701072-f693-450b-9807-e8ffbae4ae23" providerId="ADAL" clId="{B50CDC4A-63D4-47A6-98E0-E65A4F5A3330}" dt="2021-04-02T18:45:44.966" v="10678" actId="113"/>
          <ac:spMkLst>
            <pc:docMk/>
            <pc:sldMk cId="3587884398" sldId="601"/>
            <ac:spMk id="8" creationId="{3AA0FA7F-81FD-444E-8CA0-F8540D313000}"/>
          </ac:spMkLst>
        </pc:spChg>
        <pc:spChg chg="mod">
          <ac:chgData name="Likun Wang" userId="c3701072-f693-450b-9807-e8ffbae4ae23" providerId="ADAL" clId="{B50CDC4A-63D4-47A6-98E0-E65A4F5A3330}" dt="2021-04-02T18:47:07.373" v="10732" actId="1076"/>
          <ac:spMkLst>
            <pc:docMk/>
            <pc:sldMk cId="3587884398" sldId="601"/>
            <ac:spMk id="13" creationId="{D1FF3843-A8BD-4788-9767-D57CCA42AC19}"/>
          </ac:spMkLst>
        </pc:spChg>
        <pc:spChg chg="add mod">
          <ac:chgData name="Likun Wang" userId="c3701072-f693-450b-9807-e8ffbae4ae23" providerId="ADAL" clId="{B50CDC4A-63D4-47A6-98E0-E65A4F5A3330}" dt="2021-04-02T18:47:10.764" v="10733" actId="1076"/>
          <ac:spMkLst>
            <pc:docMk/>
            <pc:sldMk cId="3587884398" sldId="601"/>
            <ac:spMk id="14" creationId="{2C02069C-EF49-43E4-8D81-94799E01114B}"/>
          </ac:spMkLst>
        </pc:spChg>
        <pc:spChg chg="add mod">
          <ac:chgData name="Likun Wang" userId="c3701072-f693-450b-9807-e8ffbae4ae23" providerId="ADAL" clId="{B50CDC4A-63D4-47A6-98E0-E65A4F5A3330}" dt="2021-04-02T18:48:36.750" v="10982" actId="313"/>
          <ac:spMkLst>
            <pc:docMk/>
            <pc:sldMk cId="3587884398" sldId="601"/>
            <ac:spMk id="15" creationId="{64C9DF5B-F81D-4087-8D03-C7EEC90AC3D0}"/>
          </ac:spMkLst>
        </pc:spChg>
        <pc:spChg chg="add mod">
          <ac:chgData name="Likun Wang" userId="c3701072-f693-450b-9807-e8ffbae4ae23" providerId="ADAL" clId="{B50CDC4A-63D4-47A6-98E0-E65A4F5A3330}" dt="2021-04-02T19:26:48.177" v="13039" actId="1076"/>
          <ac:spMkLst>
            <pc:docMk/>
            <pc:sldMk cId="3587884398" sldId="601"/>
            <ac:spMk id="18" creationId="{35672632-61E0-4DFB-8239-AF23A23241C7}"/>
          </ac:spMkLst>
        </pc:spChg>
        <pc:spChg chg="add mod">
          <ac:chgData name="Likun Wang" userId="c3701072-f693-450b-9807-e8ffbae4ae23" providerId="ADAL" clId="{B50CDC4A-63D4-47A6-98E0-E65A4F5A3330}" dt="2021-04-02T19:27:24.415" v="13041" actId="1076"/>
          <ac:spMkLst>
            <pc:docMk/>
            <pc:sldMk cId="3587884398" sldId="601"/>
            <ac:spMk id="19" creationId="{0704A080-A938-49ED-B5DB-1CA9F838F409}"/>
          </ac:spMkLst>
        </pc:spChg>
        <pc:picChg chg="mod">
          <ac:chgData name="Likun Wang" userId="c3701072-f693-450b-9807-e8ffbae4ae23" providerId="ADAL" clId="{B50CDC4A-63D4-47A6-98E0-E65A4F5A3330}" dt="2021-04-02T18:47:05.348" v="10731" actId="1076"/>
          <ac:picMkLst>
            <pc:docMk/>
            <pc:sldMk cId="3587884398" sldId="601"/>
            <ac:picMk id="7" creationId="{B642CEA8-A589-41F6-9B69-D3881766D7C6}"/>
          </ac:picMkLst>
        </pc:picChg>
        <pc:picChg chg="mod">
          <ac:chgData name="Likun Wang" userId="c3701072-f693-450b-9807-e8ffbae4ae23" providerId="ADAL" clId="{B50CDC4A-63D4-47A6-98E0-E65A4F5A3330}" dt="2021-04-02T18:38:28.274" v="10590" actId="1076"/>
          <ac:picMkLst>
            <pc:docMk/>
            <pc:sldMk cId="3587884398" sldId="601"/>
            <ac:picMk id="17" creationId="{DE2A159C-EF97-4655-A97A-C99CD0898AC4}"/>
          </ac:picMkLst>
        </pc:picChg>
      </pc:sldChg>
      <pc:sldChg chg="addSp delSp modSp del mod">
        <pc:chgData name="Likun Wang" userId="c3701072-f693-450b-9807-e8ffbae4ae23" providerId="ADAL" clId="{B50CDC4A-63D4-47A6-98E0-E65A4F5A3330}" dt="2021-03-31T20:06:26.883" v="7339" actId="47"/>
        <pc:sldMkLst>
          <pc:docMk/>
          <pc:sldMk cId="4130119660" sldId="602"/>
        </pc:sldMkLst>
        <pc:spChg chg="add mod">
          <ac:chgData name="Likun Wang" userId="c3701072-f693-450b-9807-e8ffbae4ae23" providerId="ADAL" clId="{B50CDC4A-63D4-47A6-98E0-E65A4F5A3330}" dt="2021-03-31T19:50:05.994" v="6597" actId="21"/>
          <ac:spMkLst>
            <pc:docMk/>
            <pc:sldMk cId="4130119660" sldId="602"/>
            <ac:spMk id="3" creationId="{A78B1640-F8B6-4126-93AC-26F15EBF575C}"/>
          </ac:spMkLst>
        </pc:spChg>
        <pc:spChg chg="add mod">
          <ac:chgData name="Likun Wang" userId="c3701072-f693-450b-9807-e8ffbae4ae23" providerId="ADAL" clId="{B50CDC4A-63D4-47A6-98E0-E65A4F5A3330}" dt="2021-03-31T19:50:05.994" v="6597" actId="21"/>
          <ac:spMkLst>
            <pc:docMk/>
            <pc:sldMk cId="4130119660" sldId="602"/>
            <ac:spMk id="9" creationId="{38D70916-5B83-4D31-8661-2793A8AE0C36}"/>
          </ac:spMkLst>
        </pc:spChg>
        <pc:picChg chg="del">
          <ac:chgData name="Likun Wang" userId="c3701072-f693-450b-9807-e8ffbae4ae23" providerId="ADAL" clId="{B50CDC4A-63D4-47A6-98E0-E65A4F5A3330}" dt="2021-03-31T19:50:05.994" v="6597" actId="21"/>
          <ac:picMkLst>
            <pc:docMk/>
            <pc:sldMk cId="4130119660" sldId="602"/>
            <ac:picMk id="5" creationId="{160B3964-DA9D-44F9-A187-813898B6B9BE}"/>
          </ac:picMkLst>
        </pc:picChg>
        <pc:picChg chg="del">
          <ac:chgData name="Likun Wang" userId="c3701072-f693-450b-9807-e8ffbae4ae23" providerId="ADAL" clId="{B50CDC4A-63D4-47A6-98E0-E65A4F5A3330}" dt="2021-03-31T19:50:05.994" v="6597" actId="21"/>
          <ac:picMkLst>
            <pc:docMk/>
            <pc:sldMk cId="4130119660" sldId="602"/>
            <ac:picMk id="6" creationId="{85832DD1-740C-40F4-8E0A-040ACA1AEFD9}"/>
          </ac:picMkLst>
        </pc:picChg>
      </pc:sldChg>
      <pc:sldChg chg="addSp delSp modSp mod">
        <pc:chgData name="Likun Wang" userId="c3701072-f693-450b-9807-e8ffbae4ae23" providerId="ADAL" clId="{B50CDC4A-63D4-47A6-98E0-E65A4F5A3330}" dt="2021-04-02T18:36:08.024" v="10379" actId="14100"/>
        <pc:sldMkLst>
          <pc:docMk/>
          <pc:sldMk cId="2328115741" sldId="603"/>
        </pc:sldMkLst>
        <pc:spChg chg="mod">
          <ac:chgData name="Likun Wang" userId="c3701072-f693-450b-9807-e8ffbae4ae23" providerId="ADAL" clId="{B50CDC4A-63D4-47A6-98E0-E65A4F5A3330}" dt="2021-03-31T19:50:49.430" v="6614" actId="20577"/>
          <ac:spMkLst>
            <pc:docMk/>
            <pc:sldMk cId="2328115741" sldId="603"/>
            <ac:spMk id="2" creationId="{20BBD3E9-CE3A-445F-A1BD-90BAB408CB52}"/>
          </ac:spMkLst>
        </pc:spChg>
        <pc:spChg chg="add mod">
          <ac:chgData name="Likun Wang" userId="c3701072-f693-450b-9807-e8ffbae4ae23" providerId="ADAL" clId="{B50CDC4A-63D4-47A6-98E0-E65A4F5A3330}" dt="2021-03-31T19:51:12.981" v="6627" actId="113"/>
          <ac:spMkLst>
            <pc:docMk/>
            <pc:sldMk cId="2328115741" sldId="603"/>
            <ac:spMk id="3" creationId="{A28B7744-C096-43A9-A125-1D86B0BA96C1}"/>
          </ac:spMkLst>
        </pc:spChg>
        <pc:spChg chg="add mod">
          <ac:chgData name="Likun Wang" userId="c3701072-f693-450b-9807-e8ffbae4ae23" providerId="ADAL" clId="{B50CDC4A-63D4-47A6-98E0-E65A4F5A3330}" dt="2021-03-31T19:51:21.731" v="6631" actId="20577"/>
          <ac:spMkLst>
            <pc:docMk/>
            <pc:sldMk cId="2328115741" sldId="603"/>
            <ac:spMk id="10" creationId="{DF0ED819-0A10-4C79-AF65-CAFEF92AA519}"/>
          </ac:spMkLst>
        </pc:spChg>
        <pc:spChg chg="add mod">
          <ac:chgData name="Likun Wang" userId="c3701072-f693-450b-9807-e8ffbae4ae23" providerId="ADAL" clId="{B50CDC4A-63D4-47A6-98E0-E65A4F5A3330}" dt="2021-04-02T13:57:38.432" v="9940" actId="1035"/>
          <ac:spMkLst>
            <pc:docMk/>
            <pc:sldMk cId="2328115741" sldId="603"/>
            <ac:spMk id="11" creationId="{6BAF2F5B-532B-498D-B0D9-55A46151A56A}"/>
          </ac:spMkLst>
        </pc:spChg>
        <pc:spChg chg="add mod">
          <ac:chgData name="Likun Wang" userId="c3701072-f693-450b-9807-e8ffbae4ae23" providerId="ADAL" clId="{B50CDC4A-63D4-47A6-98E0-E65A4F5A3330}" dt="2021-04-02T13:57:38.432" v="9940" actId="1035"/>
          <ac:spMkLst>
            <pc:docMk/>
            <pc:sldMk cId="2328115741" sldId="603"/>
            <ac:spMk id="12" creationId="{896374BC-5456-43CA-8DE0-8806806AC39F}"/>
          </ac:spMkLst>
        </pc:spChg>
        <pc:spChg chg="add mod">
          <ac:chgData name="Likun Wang" userId="c3701072-f693-450b-9807-e8ffbae4ae23" providerId="ADAL" clId="{B50CDC4A-63D4-47A6-98E0-E65A4F5A3330}" dt="2021-03-31T19:54:58.275" v="6734" actId="688"/>
          <ac:spMkLst>
            <pc:docMk/>
            <pc:sldMk cId="2328115741" sldId="603"/>
            <ac:spMk id="14" creationId="{FFB1DEB9-D344-4248-89DC-EAF7E6510101}"/>
          </ac:spMkLst>
        </pc:spChg>
        <pc:spChg chg="add mod">
          <ac:chgData name="Likun Wang" userId="c3701072-f693-450b-9807-e8ffbae4ae23" providerId="ADAL" clId="{B50CDC4A-63D4-47A6-98E0-E65A4F5A3330}" dt="2021-03-31T19:58:11.104" v="6779" actId="1076"/>
          <ac:spMkLst>
            <pc:docMk/>
            <pc:sldMk cId="2328115741" sldId="603"/>
            <ac:spMk id="15" creationId="{A2D1F686-BD9C-49EA-9D88-03602A6FF255}"/>
          </ac:spMkLst>
        </pc:spChg>
        <pc:spChg chg="add mod">
          <ac:chgData name="Likun Wang" userId="c3701072-f693-450b-9807-e8ffbae4ae23" providerId="ADAL" clId="{B50CDC4A-63D4-47A6-98E0-E65A4F5A3330}" dt="2021-04-02T18:36:08.024" v="10379" actId="14100"/>
          <ac:spMkLst>
            <pc:docMk/>
            <pc:sldMk cId="2328115741" sldId="603"/>
            <ac:spMk id="16" creationId="{E5BA8341-EB2A-4262-9559-EA1D7E06C99C}"/>
          </ac:spMkLst>
        </pc:spChg>
        <pc:picChg chg="mod modCrop">
          <ac:chgData name="Likun Wang" userId="c3701072-f693-450b-9807-e8ffbae4ae23" providerId="ADAL" clId="{B50CDC4A-63D4-47A6-98E0-E65A4F5A3330}" dt="2021-04-02T13:57:25.870" v="9910" actId="1035"/>
          <ac:picMkLst>
            <pc:docMk/>
            <pc:sldMk cId="2328115741" sldId="603"/>
            <ac:picMk id="6" creationId="{6993D46E-A550-4474-8D96-B2DEB086746A}"/>
          </ac:picMkLst>
        </pc:picChg>
        <pc:picChg chg="mod modCrop">
          <ac:chgData name="Likun Wang" userId="c3701072-f693-450b-9807-e8ffbae4ae23" providerId="ADAL" clId="{B50CDC4A-63D4-47A6-98E0-E65A4F5A3330}" dt="2021-04-02T13:57:21.193" v="9905" actId="1035"/>
          <ac:picMkLst>
            <pc:docMk/>
            <pc:sldMk cId="2328115741" sldId="603"/>
            <ac:picMk id="7" creationId="{5418AA03-D127-454D-81A6-801191E59BFA}"/>
          </ac:picMkLst>
        </pc:picChg>
        <pc:picChg chg="add mod">
          <ac:chgData name="Likun Wang" userId="c3701072-f693-450b-9807-e8ffbae4ae23" providerId="ADAL" clId="{B50CDC4A-63D4-47A6-98E0-E65A4F5A3330}" dt="2021-04-02T13:57:46.487" v="9963" actId="1036"/>
          <ac:picMkLst>
            <pc:docMk/>
            <pc:sldMk cId="2328115741" sldId="603"/>
            <ac:picMk id="8" creationId="{A213DD66-3B4E-4437-A293-8F463CAF598E}"/>
          </ac:picMkLst>
        </pc:picChg>
        <pc:picChg chg="add mod">
          <ac:chgData name="Likun Wang" userId="c3701072-f693-450b-9807-e8ffbae4ae23" providerId="ADAL" clId="{B50CDC4A-63D4-47A6-98E0-E65A4F5A3330}" dt="2021-04-02T13:57:46.487" v="9963" actId="1036"/>
          <ac:picMkLst>
            <pc:docMk/>
            <pc:sldMk cId="2328115741" sldId="603"/>
            <ac:picMk id="9" creationId="{B9C36924-0A37-45D7-9F2B-64D9BA03A98B}"/>
          </ac:picMkLst>
        </pc:picChg>
        <pc:cxnChg chg="add del">
          <ac:chgData name="Likun Wang" userId="c3701072-f693-450b-9807-e8ffbae4ae23" providerId="ADAL" clId="{B50CDC4A-63D4-47A6-98E0-E65A4F5A3330}" dt="2021-03-31T19:54:40.105" v="6732" actId="11529"/>
          <ac:cxnSpMkLst>
            <pc:docMk/>
            <pc:sldMk cId="2328115741" sldId="603"/>
            <ac:cxnSpMk id="13" creationId="{95224BFA-91C6-41DD-8164-C24D24603A0E}"/>
          </ac:cxnSpMkLst>
        </pc:cxnChg>
      </pc:sldChg>
      <pc:sldChg chg="addSp modSp new mod">
        <pc:chgData name="Likun Wang" userId="c3701072-f693-450b-9807-e8ffbae4ae23" providerId="ADAL" clId="{B50CDC4A-63D4-47A6-98E0-E65A4F5A3330}" dt="2021-04-02T19:37:37.597" v="13453" actId="1076"/>
        <pc:sldMkLst>
          <pc:docMk/>
          <pc:sldMk cId="97892476" sldId="604"/>
        </pc:sldMkLst>
        <pc:spChg chg="mod">
          <ac:chgData name="Likun Wang" userId="c3701072-f693-450b-9807-e8ffbae4ae23" providerId="ADAL" clId="{B50CDC4A-63D4-47A6-98E0-E65A4F5A3330}" dt="2021-04-02T19:35:54.281" v="13407" actId="20577"/>
          <ac:spMkLst>
            <pc:docMk/>
            <pc:sldMk cId="97892476" sldId="604"/>
            <ac:spMk id="2" creationId="{C4CF5021-E367-4854-AD09-FE0A84FD7027}"/>
          </ac:spMkLst>
        </pc:spChg>
        <pc:spChg chg="add mod">
          <ac:chgData name="Likun Wang" userId="c3701072-f693-450b-9807-e8ffbae4ae23" providerId="ADAL" clId="{B50CDC4A-63D4-47A6-98E0-E65A4F5A3330}" dt="2021-04-02T19:36:22.616" v="13433" actId="207"/>
          <ac:spMkLst>
            <pc:docMk/>
            <pc:sldMk cId="97892476" sldId="604"/>
            <ac:spMk id="7" creationId="{0C05448D-C5D1-4B68-A4F0-E28DB702D5FD}"/>
          </ac:spMkLst>
        </pc:spChg>
        <pc:spChg chg="add mod">
          <ac:chgData name="Likun Wang" userId="c3701072-f693-450b-9807-e8ffbae4ae23" providerId="ADAL" clId="{B50CDC4A-63D4-47A6-98E0-E65A4F5A3330}" dt="2021-04-02T19:36:34.982" v="13436" actId="1076"/>
          <ac:spMkLst>
            <pc:docMk/>
            <pc:sldMk cId="97892476" sldId="604"/>
            <ac:spMk id="8" creationId="{94C68F58-7F3D-4CAF-AC93-3BB43A55D2FA}"/>
          </ac:spMkLst>
        </pc:spChg>
        <pc:spChg chg="add mod">
          <ac:chgData name="Likun Wang" userId="c3701072-f693-450b-9807-e8ffbae4ae23" providerId="ADAL" clId="{B50CDC4A-63D4-47A6-98E0-E65A4F5A3330}" dt="2021-04-02T19:36:44.571" v="13438" actId="1076"/>
          <ac:spMkLst>
            <pc:docMk/>
            <pc:sldMk cId="97892476" sldId="604"/>
            <ac:spMk id="9" creationId="{064B8680-E134-49DA-A6CE-7A744BDC16FE}"/>
          </ac:spMkLst>
        </pc:spChg>
        <pc:spChg chg="add mod">
          <ac:chgData name="Likun Wang" userId="c3701072-f693-450b-9807-e8ffbae4ae23" providerId="ADAL" clId="{B50CDC4A-63D4-47A6-98E0-E65A4F5A3330}" dt="2021-04-02T19:37:37.597" v="13453" actId="1076"/>
          <ac:spMkLst>
            <pc:docMk/>
            <pc:sldMk cId="97892476" sldId="604"/>
            <ac:spMk id="11" creationId="{342D56ED-1ED0-4EC9-A6B9-8DA85BF02FAF}"/>
          </ac:spMkLst>
        </pc:spChg>
        <pc:picChg chg="mod">
          <ac:chgData name="Likun Wang" userId="c3701072-f693-450b-9807-e8ffbae4ae23" providerId="ADAL" clId="{B50CDC4A-63D4-47A6-98E0-E65A4F5A3330}" dt="2021-04-02T19:35:21.159" v="13399" actId="1076"/>
          <ac:picMkLst>
            <pc:docMk/>
            <pc:sldMk cId="97892476" sldId="604"/>
            <ac:picMk id="5" creationId="{9B9087EA-4A1B-43AB-BB73-8FF5DBFD1EF4}"/>
          </ac:picMkLst>
        </pc:picChg>
        <pc:picChg chg="mod">
          <ac:chgData name="Likun Wang" userId="c3701072-f693-450b-9807-e8ffbae4ae23" providerId="ADAL" clId="{B50CDC4A-63D4-47A6-98E0-E65A4F5A3330}" dt="2021-04-02T19:35:57.703" v="13408" actId="1076"/>
          <ac:picMkLst>
            <pc:docMk/>
            <pc:sldMk cId="97892476" sldId="604"/>
            <ac:picMk id="6" creationId="{81F12582-A077-4DB9-A297-E810ACE52B08}"/>
          </ac:picMkLst>
        </pc:picChg>
      </pc:sldChg>
      <pc:sldChg chg="addSp delSp modSp new mod modClrScheme addCm delCm chgLayout">
        <pc:chgData name="Likun Wang" userId="c3701072-f693-450b-9807-e8ffbae4ae23" providerId="ADAL" clId="{B50CDC4A-63D4-47A6-98E0-E65A4F5A3330}" dt="2021-04-02T14:09:13.175" v="10278" actId="20577"/>
        <pc:sldMkLst>
          <pc:docMk/>
          <pc:sldMk cId="2834466051" sldId="605"/>
        </pc:sldMkLst>
        <pc:spChg chg="del mod ord">
          <ac:chgData name="Likun Wang" userId="c3701072-f693-450b-9807-e8ffbae4ae23" providerId="ADAL" clId="{B50CDC4A-63D4-47A6-98E0-E65A4F5A3330}" dt="2021-04-02T11:35:04.830" v="8117" actId="700"/>
          <ac:spMkLst>
            <pc:docMk/>
            <pc:sldMk cId="2834466051" sldId="605"/>
            <ac:spMk id="2" creationId="{C1286A8D-004E-440F-B84F-713FA75DBD4A}"/>
          </ac:spMkLst>
        </pc:spChg>
        <pc:spChg chg="del">
          <ac:chgData name="Likun Wang" userId="c3701072-f693-450b-9807-e8ffbae4ae23" providerId="ADAL" clId="{B50CDC4A-63D4-47A6-98E0-E65A4F5A3330}" dt="2021-04-02T11:34:14.561" v="8112"/>
          <ac:spMkLst>
            <pc:docMk/>
            <pc:sldMk cId="2834466051" sldId="605"/>
            <ac:spMk id="3" creationId="{A8219043-7875-4AC0-BE4C-D40F62CEFFFD}"/>
          </ac:spMkLst>
        </pc:spChg>
        <pc:spChg chg="mod ord">
          <ac:chgData name="Likun Wang" userId="c3701072-f693-450b-9807-e8ffbae4ae23" providerId="ADAL" clId="{B50CDC4A-63D4-47A6-98E0-E65A4F5A3330}" dt="2021-04-02T11:42:07.579" v="8200" actId="700"/>
          <ac:spMkLst>
            <pc:docMk/>
            <pc:sldMk cId="2834466051" sldId="605"/>
            <ac:spMk id="4" creationId="{EEB7AC9F-A5FC-4719-8EFD-5FD465964FC4}"/>
          </ac:spMkLst>
        </pc:spChg>
        <pc:spChg chg="add mod ord">
          <ac:chgData name="Likun Wang" userId="c3701072-f693-450b-9807-e8ffbae4ae23" providerId="ADAL" clId="{B50CDC4A-63D4-47A6-98E0-E65A4F5A3330}" dt="2021-04-02T13:50:20.535" v="9396" actId="20577"/>
          <ac:spMkLst>
            <pc:docMk/>
            <pc:sldMk cId="2834466051" sldId="605"/>
            <ac:spMk id="6" creationId="{2C24C76A-F580-40FA-B70A-8F67403C93DD}"/>
          </ac:spMkLst>
        </pc:spChg>
        <pc:spChg chg="add del mod ord">
          <ac:chgData name="Likun Wang" userId="c3701072-f693-450b-9807-e8ffbae4ae23" providerId="ADAL" clId="{B50CDC4A-63D4-47A6-98E0-E65A4F5A3330}" dt="2021-04-02T11:39:24.444" v="8126" actId="478"/>
          <ac:spMkLst>
            <pc:docMk/>
            <pc:sldMk cId="2834466051" sldId="605"/>
            <ac:spMk id="7" creationId="{7BABD529-FF75-4385-9306-2490936A0CAA}"/>
          </ac:spMkLst>
        </pc:spChg>
        <pc:spChg chg="add del mod ord">
          <ac:chgData name="Likun Wang" userId="c3701072-f693-450b-9807-e8ffbae4ae23" providerId="ADAL" clId="{B50CDC4A-63D4-47A6-98E0-E65A4F5A3330}" dt="2021-04-02T11:40:34.597" v="8180" actId="700"/>
          <ac:spMkLst>
            <pc:docMk/>
            <pc:sldMk cId="2834466051" sldId="605"/>
            <ac:spMk id="8" creationId="{B54B694F-AFA2-4F9F-8600-8964EE3D8A16}"/>
          </ac:spMkLst>
        </pc:spChg>
        <pc:spChg chg="add del mod ord">
          <ac:chgData name="Likun Wang" userId="c3701072-f693-450b-9807-e8ffbae4ae23" providerId="ADAL" clId="{B50CDC4A-63D4-47A6-98E0-E65A4F5A3330}" dt="2021-04-02T11:41:44.351" v="8196" actId="700"/>
          <ac:spMkLst>
            <pc:docMk/>
            <pc:sldMk cId="2834466051" sldId="605"/>
            <ac:spMk id="9" creationId="{F1356A7D-7EE1-4F53-B05E-3571471022BA}"/>
          </ac:spMkLst>
        </pc:spChg>
        <pc:spChg chg="add del mod ord">
          <ac:chgData name="Likun Wang" userId="c3701072-f693-450b-9807-e8ffbae4ae23" providerId="ADAL" clId="{B50CDC4A-63D4-47A6-98E0-E65A4F5A3330}" dt="2021-04-02T11:41:54.092" v="8198" actId="700"/>
          <ac:spMkLst>
            <pc:docMk/>
            <pc:sldMk cId="2834466051" sldId="605"/>
            <ac:spMk id="10" creationId="{8A288F7E-E482-4ED1-9F37-640CE06D0357}"/>
          </ac:spMkLst>
        </pc:spChg>
        <pc:spChg chg="add mod ord">
          <ac:chgData name="Likun Wang" userId="c3701072-f693-450b-9807-e8ffbae4ae23" providerId="ADAL" clId="{B50CDC4A-63D4-47A6-98E0-E65A4F5A3330}" dt="2021-04-02T14:09:13.175" v="10278" actId="20577"/>
          <ac:spMkLst>
            <pc:docMk/>
            <pc:sldMk cId="2834466051" sldId="605"/>
            <ac:spMk id="11" creationId="{D6E4A7D6-479C-44DC-BDD7-55372ACAEE98}"/>
          </ac:spMkLst>
        </pc:spChg>
        <pc:spChg chg="add mod">
          <ac:chgData name="Likun Wang" userId="c3701072-f693-450b-9807-e8ffbae4ae23" providerId="ADAL" clId="{B50CDC4A-63D4-47A6-98E0-E65A4F5A3330}" dt="2021-04-02T13:37:30.172" v="8513" actId="20577"/>
          <ac:spMkLst>
            <pc:docMk/>
            <pc:sldMk cId="2834466051" sldId="605"/>
            <ac:spMk id="12" creationId="{6ED466F0-3AEA-4B4A-BAB1-D966F485186E}"/>
          </ac:spMkLst>
        </pc:spChg>
        <pc:spChg chg="add mod">
          <ac:chgData name="Likun Wang" userId="c3701072-f693-450b-9807-e8ffbae4ae23" providerId="ADAL" clId="{B50CDC4A-63D4-47A6-98E0-E65A4F5A3330}" dt="2021-04-02T13:52:53.542" v="9482" actId="20577"/>
          <ac:spMkLst>
            <pc:docMk/>
            <pc:sldMk cId="2834466051" sldId="605"/>
            <ac:spMk id="14" creationId="{579A2779-94FB-4485-A029-F4CE04CD2CB1}"/>
          </ac:spMkLst>
        </pc:spChg>
        <pc:spChg chg="add mod">
          <ac:chgData name="Likun Wang" userId="c3701072-f693-450b-9807-e8ffbae4ae23" providerId="ADAL" clId="{B50CDC4A-63D4-47A6-98E0-E65A4F5A3330}" dt="2021-04-02T13:38:58.516" v="8533" actId="1076"/>
          <ac:spMkLst>
            <pc:docMk/>
            <pc:sldMk cId="2834466051" sldId="605"/>
            <ac:spMk id="17" creationId="{55E8A961-995F-4D9F-B0AA-BAA27177315D}"/>
          </ac:spMkLst>
        </pc:spChg>
        <pc:spChg chg="add mod">
          <ac:chgData name="Likun Wang" userId="c3701072-f693-450b-9807-e8ffbae4ae23" providerId="ADAL" clId="{B50CDC4A-63D4-47A6-98E0-E65A4F5A3330}" dt="2021-04-02T13:39:36.014" v="8582" actId="1076"/>
          <ac:spMkLst>
            <pc:docMk/>
            <pc:sldMk cId="2834466051" sldId="605"/>
            <ac:spMk id="18" creationId="{71D5FD72-DCF6-42DC-B0AC-0B3256894995}"/>
          </ac:spMkLst>
        </pc:spChg>
        <pc:spChg chg="add mod">
          <ac:chgData name="Likun Wang" userId="c3701072-f693-450b-9807-e8ffbae4ae23" providerId="ADAL" clId="{B50CDC4A-63D4-47A6-98E0-E65A4F5A3330}" dt="2021-04-02T13:39:06.244" v="8576" actId="1037"/>
          <ac:spMkLst>
            <pc:docMk/>
            <pc:sldMk cId="2834466051" sldId="605"/>
            <ac:spMk id="19" creationId="{E2FC6663-418C-44B2-B91D-F8C162B86CF7}"/>
          </ac:spMkLst>
        </pc:spChg>
        <pc:spChg chg="add del mod">
          <ac:chgData name="Likun Wang" userId="c3701072-f693-450b-9807-e8ffbae4ae23" providerId="ADAL" clId="{B50CDC4A-63D4-47A6-98E0-E65A4F5A3330}" dt="2021-04-02T13:39:25.198" v="8580"/>
          <ac:spMkLst>
            <pc:docMk/>
            <pc:sldMk cId="2834466051" sldId="605"/>
            <ac:spMk id="21" creationId="{C64F218A-83F7-4AEF-8FEB-E25270F8856F}"/>
          </ac:spMkLst>
        </pc:spChg>
        <pc:spChg chg="add del mod">
          <ac:chgData name="Likun Wang" userId="c3701072-f693-450b-9807-e8ffbae4ae23" providerId="ADAL" clId="{B50CDC4A-63D4-47A6-98E0-E65A4F5A3330}" dt="2021-04-02T13:46:53.754" v="8853" actId="478"/>
          <ac:spMkLst>
            <pc:docMk/>
            <pc:sldMk cId="2834466051" sldId="605"/>
            <ac:spMk id="23" creationId="{40325B10-345D-4FC7-8D41-7B5712160794}"/>
          </ac:spMkLst>
        </pc:spChg>
        <pc:picChg chg="add mod ord modCrop">
          <ac:chgData name="Likun Wang" userId="c3701072-f693-450b-9807-e8ffbae4ae23" providerId="ADAL" clId="{B50CDC4A-63D4-47A6-98E0-E65A4F5A3330}" dt="2021-04-02T11:42:54.953" v="8208" actId="1076"/>
          <ac:picMkLst>
            <pc:docMk/>
            <pc:sldMk cId="2834466051" sldId="605"/>
            <ac:picMk id="5" creationId="{6285974B-459A-4C55-BE9B-E561758087B1}"/>
          </ac:picMkLst>
        </pc:picChg>
        <pc:picChg chg="add mod">
          <ac:chgData name="Likun Wang" userId="c3701072-f693-450b-9807-e8ffbae4ae23" providerId="ADAL" clId="{B50CDC4A-63D4-47A6-98E0-E65A4F5A3330}" dt="2021-04-02T13:43:27.660" v="8628" actId="1076"/>
          <ac:picMkLst>
            <pc:docMk/>
            <pc:sldMk cId="2834466051" sldId="605"/>
            <ac:picMk id="1026" creationId="{53AC0C1E-C70E-4306-8709-BB316B78736E}"/>
          </ac:picMkLst>
        </pc:picChg>
        <pc:cxnChg chg="add del mod">
          <ac:chgData name="Likun Wang" userId="c3701072-f693-450b-9807-e8ffbae4ae23" providerId="ADAL" clId="{B50CDC4A-63D4-47A6-98E0-E65A4F5A3330}" dt="2021-04-02T13:38:38.313" v="8531" actId="478"/>
          <ac:cxnSpMkLst>
            <pc:docMk/>
            <pc:sldMk cId="2834466051" sldId="605"/>
            <ac:cxnSpMk id="15" creationId="{F345309D-118E-4432-A988-15AC95E02D91}"/>
          </ac:cxnSpMkLst>
        </pc:cxnChg>
      </pc:sldChg>
      <pc:sldChg chg="addSp modSp add mod addCm delCm">
        <pc:chgData name="Likun Wang" userId="c3701072-f693-450b-9807-e8ffbae4ae23" providerId="ADAL" clId="{B50CDC4A-63D4-47A6-98E0-E65A4F5A3330}" dt="2021-04-02T19:36:29.591" v="13434" actId="1076"/>
        <pc:sldMkLst>
          <pc:docMk/>
          <pc:sldMk cId="4252672801" sldId="606"/>
        </pc:sldMkLst>
        <pc:spChg chg="mod">
          <ac:chgData name="Likun Wang" userId="c3701072-f693-450b-9807-e8ffbae4ae23" providerId="ADAL" clId="{B50CDC4A-63D4-47A6-98E0-E65A4F5A3330}" dt="2021-04-02T19:28:55.804" v="13076" actId="20577"/>
          <ac:spMkLst>
            <pc:docMk/>
            <pc:sldMk cId="4252672801" sldId="606"/>
            <ac:spMk id="2" creationId="{76BA0888-0983-468A-B4D1-A7794A1E55BE}"/>
          </ac:spMkLst>
        </pc:spChg>
        <pc:spChg chg="add mod">
          <ac:chgData name="Likun Wang" userId="c3701072-f693-450b-9807-e8ffbae4ae23" providerId="ADAL" clId="{B50CDC4A-63D4-47A6-98E0-E65A4F5A3330}" dt="2021-04-02T19:28:48.127" v="13067" actId="20577"/>
          <ac:spMkLst>
            <pc:docMk/>
            <pc:sldMk cId="4252672801" sldId="606"/>
            <ac:spMk id="7" creationId="{17C64CE5-9969-45FF-8DED-F5600C337AB8}"/>
          </ac:spMkLst>
        </pc:spChg>
        <pc:spChg chg="add mod">
          <ac:chgData name="Likun Wang" userId="c3701072-f693-450b-9807-e8ffbae4ae23" providerId="ADAL" clId="{B50CDC4A-63D4-47A6-98E0-E65A4F5A3330}" dt="2021-04-02T19:28:10.915" v="13054" actId="20577"/>
          <ac:spMkLst>
            <pc:docMk/>
            <pc:sldMk cId="4252672801" sldId="606"/>
            <ac:spMk id="8" creationId="{0B82F5C6-1917-4FF1-B120-79371A94650B}"/>
          </ac:spMkLst>
        </pc:spChg>
        <pc:spChg chg="add mod">
          <ac:chgData name="Likun Wang" userId="c3701072-f693-450b-9807-e8ffbae4ae23" providerId="ADAL" clId="{B50CDC4A-63D4-47A6-98E0-E65A4F5A3330}" dt="2021-04-02T19:36:29.591" v="13434" actId="1076"/>
          <ac:spMkLst>
            <pc:docMk/>
            <pc:sldMk cId="4252672801" sldId="606"/>
            <ac:spMk id="9" creationId="{6B3CE1E3-AC2B-42B0-8F0F-BB62534E5554}"/>
          </ac:spMkLst>
        </pc:spChg>
        <pc:spChg chg="add mod">
          <ac:chgData name="Likun Wang" userId="c3701072-f693-450b-9807-e8ffbae4ae23" providerId="ADAL" clId="{B50CDC4A-63D4-47A6-98E0-E65A4F5A3330}" dt="2021-04-02T19:34:54.456" v="13396" actId="20577"/>
          <ac:spMkLst>
            <pc:docMk/>
            <pc:sldMk cId="4252672801" sldId="606"/>
            <ac:spMk id="10" creationId="{A1317789-5E52-4A6B-9E3D-E68B96976495}"/>
          </ac:spMkLst>
        </pc:spChg>
        <pc:picChg chg="mod">
          <ac:chgData name="Likun Wang" userId="c3701072-f693-450b-9807-e8ffbae4ae23" providerId="ADAL" clId="{B50CDC4A-63D4-47A6-98E0-E65A4F5A3330}" dt="2021-04-02T19:28:36.944" v="13059" actId="1076"/>
          <ac:picMkLst>
            <pc:docMk/>
            <pc:sldMk cId="4252672801" sldId="606"/>
            <ac:picMk id="5" creationId="{DDC2F05B-825A-4042-B3D6-5AFE0CEF263E}"/>
          </ac:picMkLst>
        </pc:picChg>
        <pc:picChg chg="mod">
          <ac:chgData name="Likun Wang" userId="c3701072-f693-450b-9807-e8ffbae4ae23" providerId="ADAL" clId="{B50CDC4A-63D4-47A6-98E0-E65A4F5A3330}" dt="2021-04-02T19:28:39.412" v="13060" actId="1076"/>
          <ac:picMkLst>
            <pc:docMk/>
            <pc:sldMk cId="4252672801" sldId="606"/>
            <ac:picMk id="6" creationId="{DD7BE6FA-462D-4B1C-BFC3-3A955393CC37}"/>
          </ac:picMkLst>
        </pc:picChg>
      </pc:sldChg>
      <pc:sldChg chg="del">
        <pc:chgData name="Likun Wang" userId="c3701072-f693-450b-9807-e8ffbae4ae23" providerId="ADAL" clId="{B50CDC4A-63D4-47A6-98E0-E65A4F5A3330}" dt="2021-04-02T19:37:43.213" v="13454" actId="47"/>
        <pc:sldMkLst>
          <pc:docMk/>
          <pc:sldMk cId="3734272128" sldId="607"/>
        </pc:sldMkLst>
      </pc:sldChg>
      <pc:sldChg chg="addSp delSp modSp mod">
        <pc:chgData name="Likun Wang" userId="c3701072-f693-450b-9807-e8ffbae4ae23" providerId="ADAL" clId="{B50CDC4A-63D4-47A6-98E0-E65A4F5A3330}" dt="2021-04-02T19:25:34.061" v="13037" actId="20577"/>
        <pc:sldMkLst>
          <pc:docMk/>
          <pc:sldMk cId="607599078" sldId="608"/>
        </pc:sldMkLst>
        <pc:spChg chg="mod">
          <ac:chgData name="Likun Wang" userId="c3701072-f693-450b-9807-e8ffbae4ae23" providerId="ADAL" clId="{B50CDC4A-63D4-47A6-98E0-E65A4F5A3330}" dt="2021-04-02T19:24:44.265" v="12960" actId="20577"/>
          <ac:spMkLst>
            <pc:docMk/>
            <pc:sldMk cId="607599078" sldId="608"/>
            <ac:spMk id="2" creationId="{055F5038-1D8D-4A94-94D1-E21D8F2D6C49}"/>
          </ac:spMkLst>
        </pc:spChg>
        <pc:spChg chg="add del mod">
          <ac:chgData name="Likun Wang" userId="c3701072-f693-450b-9807-e8ffbae4ae23" providerId="ADAL" clId="{B50CDC4A-63D4-47A6-98E0-E65A4F5A3330}" dt="2021-04-02T19:00:00.066" v="11201"/>
          <ac:spMkLst>
            <pc:docMk/>
            <pc:sldMk cId="607599078" sldId="608"/>
            <ac:spMk id="8" creationId="{63D5FEC0-8F9D-486E-B164-B0C35ED33FBE}"/>
          </ac:spMkLst>
        </pc:spChg>
        <pc:spChg chg="del">
          <ac:chgData name="Likun Wang" userId="c3701072-f693-450b-9807-e8ffbae4ae23" providerId="ADAL" clId="{B50CDC4A-63D4-47A6-98E0-E65A4F5A3330}" dt="2021-04-02T18:55:55.656" v="10983" actId="478"/>
          <ac:spMkLst>
            <pc:docMk/>
            <pc:sldMk cId="607599078" sldId="608"/>
            <ac:spMk id="9" creationId="{DA546955-EC79-4F3D-AB78-D817B4F18E14}"/>
          </ac:spMkLst>
        </pc:spChg>
        <pc:spChg chg="add del mod">
          <ac:chgData name="Likun Wang" userId="c3701072-f693-450b-9807-e8ffbae4ae23" providerId="ADAL" clId="{B50CDC4A-63D4-47A6-98E0-E65A4F5A3330}" dt="2021-04-02T19:02:04.526" v="11235" actId="478"/>
          <ac:spMkLst>
            <pc:docMk/>
            <pc:sldMk cId="607599078" sldId="608"/>
            <ac:spMk id="12" creationId="{112E530C-A60C-4BD0-8FFB-97757068DC75}"/>
          </ac:spMkLst>
        </pc:spChg>
        <pc:spChg chg="add mod">
          <ac:chgData name="Likun Wang" userId="c3701072-f693-450b-9807-e8ffbae4ae23" providerId="ADAL" clId="{B50CDC4A-63D4-47A6-98E0-E65A4F5A3330}" dt="2021-04-02T19:10:01.337" v="11683" actId="20577"/>
          <ac:spMkLst>
            <pc:docMk/>
            <pc:sldMk cId="607599078" sldId="608"/>
            <ac:spMk id="14" creationId="{298F4785-187D-4C7E-BD13-C326E1C13DE7}"/>
          </ac:spMkLst>
        </pc:spChg>
        <pc:spChg chg="add mod">
          <ac:chgData name="Likun Wang" userId="c3701072-f693-450b-9807-e8ffbae4ae23" providerId="ADAL" clId="{B50CDC4A-63D4-47A6-98E0-E65A4F5A3330}" dt="2021-04-02T19:07:21.469" v="11604" actId="20577"/>
          <ac:spMkLst>
            <pc:docMk/>
            <pc:sldMk cId="607599078" sldId="608"/>
            <ac:spMk id="15" creationId="{927B910C-40DC-443B-BC76-E42E44358339}"/>
          </ac:spMkLst>
        </pc:spChg>
        <pc:spChg chg="add del mod">
          <ac:chgData name="Likun Wang" userId="c3701072-f693-450b-9807-e8ffbae4ae23" providerId="ADAL" clId="{B50CDC4A-63D4-47A6-98E0-E65A4F5A3330}" dt="2021-04-02T19:08:16.292" v="11671" actId="478"/>
          <ac:spMkLst>
            <pc:docMk/>
            <pc:sldMk cId="607599078" sldId="608"/>
            <ac:spMk id="16" creationId="{422B61EB-5CD3-44DB-9610-97E432CB395A}"/>
          </ac:spMkLst>
        </pc:spChg>
        <pc:spChg chg="add mod">
          <ac:chgData name="Likun Wang" userId="c3701072-f693-450b-9807-e8ffbae4ae23" providerId="ADAL" clId="{B50CDC4A-63D4-47A6-98E0-E65A4F5A3330}" dt="2021-04-02T19:13:00.889" v="12051" actId="1076"/>
          <ac:spMkLst>
            <pc:docMk/>
            <pc:sldMk cId="607599078" sldId="608"/>
            <ac:spMk id="17" creationId="{AB8AB25B-9834-43D9-BEB9-7F0EB6D7742E}"/>
          </ac:spMkLst>
        </pc:spChg>
        <pc:spChg chg="add mod">
          <ac:chgData name="Likun Wang" userId="c3701072-f693-450b-9807-e8ffbae4ae23" providerId="ADAL" clId="{B50CDC4A-63D4-47A6-98E0-E65A4F5A3330}" dt="2021-04-02T19:13:40.592" v="12071" actId="14100"/>
          <ac:spMkLst>
            <pc:docMk/>
            <pc:sldMk cId="607599078" sldId="608"/>
            <ac:spMk id="18" creationId="{416B6A22-468C-4B3B-8F4F-6D3BEA0BC209}"/>
          </ac:spMkLst>
        </pc:spChg>
        <pc:spChg chg="add mod">
          <ac:chgData name="Likun Wang" userId="c3701072-f693-450b-9807-e8ffbae4ae23" providerId="ADAL" clId="{B50CDC4A-63D4-47A6-98E0-E65A4F5A3330}" dt="2021-04-02T19:12:49.290" v="12050" actId="20577"/>
          <ac:spMkLst>
            <pc:docMk/>
            <pc:sldMk cId="607599078" sldId="608"/>
            <ac:spMk id="19" creationId="{D023B163-3B2F-4FD4-9AC2-1CC958E20A84}"/>
          </ac:spMkLst>
        </pc:spChg>
        <pc:spChg chg="add del mod">
          <ac:chgData name="Likun Wang" userId="c3701072-f693-450b-9807-e8ffbae4ae23" providerId="ADAL" clId="{B50CDC4A-63D4-47A6-98E0-E65A4F5A3330}" dt="2021-04-02T19:11:04.185" v="11807" actId="478"/>
          <ac:spMkLst>
            <pc:docMk/>
            <pc:sldMk cId="607599078" sldId="608"/>
            <ac:spMk id="20" creationId="{CAB0C132-80EA-40E5-BC4D-F9D16FEBCC93}"/>
          </ac:spMkLst>
        </pc:spChg>
        <pc:spChg chg="add mod">
          <ac:chgData name="Likun Wang" userId="c3701072-f693-450b-9807-e8ffbae4ae23" providerId="ADAL" clId="{B50CDC4A-63D4-47A6-98E0-E65A4F5A3330}" dt="2021-04-02T19:12:23.822" v="12047" actId="20577"/>
          <ac:spMkLst>
            <pc:docMk/>
            <pc:sldMk cId="607599078" sldId="608"/>
            <ac:spMk id="21" creationId="{E7E8F371-992A-4D05-B319-FFE6D5619660}"/>
          </ac:spMkLst>
        </pc:spChg>
        <pc:spChg chg="add mod">
          <ac:chgData name="Likun Wang" userId="c3701072-f693-450b-9807-e8ffbae4ae23" providerId="ADAL" clId="{B50CDC4A-63D4-47A6-98E0-E65A4F5A3330}" dt="2021-04-02T19:12:44.662" v="12049" actId="767"/>
          <ac:spMkLst>
            <pc:docMk/>
            <pc:sldMk cId="607599078" sldId="608"/>
            <ac:spMk id="22" creationId="{C10650C9-370A-49E4-A7B1-260CAD9E732D}"/>
          </ac:spMkLst>
        </pc:spChg>
        <pc:spChg chg="add mod">
          <ac:chgData name="Likun Wang" userId="c3701072-f693-450b-9807-e8ffbae4ae23" providerId="ADAL" clId="{B50CDC4A-63D4-47A6-98E0-E65A4F5A3330}" dt="2021-04-02T19:23:12.822" v="12830"/>
          <ac:spMkLst>
            <pc:docMk/>
            <pc:sldMk cId="607599078" sldId="608"/>
            <ac:spMk id="23" creationId="{003B1D63-B39C-43A0-BA99-694C8C5488C0}"/>
          </ac:spMkLst>
        </pc:spChg>
        <pc:spChg chg="add mod">
          <ac:chgData name="Likun Wang" userId="c3701072-f693-450b-9807-e8ffbae4ae23" providerId="ADAL" clId="{B50CDC4A-63D4-47A6-98E0-E65A4F5A3330}" dt="2021-04-02T19:25:34.061" v="13037" actId="20577"/>
          <ac:spMkLst>
            <pc:docMk/>
            <pc:sldMk cId="607599078" sldId="608"/>
            <ac:spMk id="24" creationId="{290AF9C6-43F8-495E-9614-311957A534DE}"/>
          </ac:spMkLst>
        </pc:spChg>
        <pc:graphicFrameChg chg="add del mod">
          <ac:chgData name="Likun Wang" userId="c3701072-f693-450b-9807-e8ffbae4ae23" providerId="ADAL" clId="{B50CDC4A-63D4-47A6-98E0-E65A4F5A3330}" dt="2021-04-02T19:00:23.025" v="11206"/>
          <ac:graphicFrameMkLst>
            <pc:docMk/>
            <pc:sldMk cId="607599078" sldId="608"/>
            <ac:graphicFrameMk id="10" creationId="{1E9F106F-E249-42A3-BC9A-24B7A813160F}"/>
          </ac:graphicFrameMkLst>
        </pc:graphicFrameChg>
        <pc:graphicFrameChg chg="add del mod">
          <ac:chgData name="Likun Wang" userId="c3701072-f693-450b-9807-e8ffbae4ae23" providerId="ADAL" clId="{B50CDC4A-63D4-47A6-98E0-E65A4F5A3330}" dt="2021-04-02T19:02:00.510" v="11234" actId="478"/>
          <ac:graphicFrameMkLst>
            <pc:docMk/>
            <pc:sldMk cId="607599078" sldId="608"/>
            <ac:graphicFrameMk id="11" creationId="{79F16D9F-6CEC-4B4A-9E3D-F0D638DBC47C}"/>
          </ac:graphicFrameMkLst>
        </pc:graphicFrameChg>
        <pc:graphicFrameChg chg="add mod modGraphic">
          <ac:chgData name="Likun Wang" userId="c3701072-f693-450b-9807-e8ffbae4ae23" providerId="ADAL" clId="{B50CDC4A-63D4-47A6-98E0-E65A4F5A3330}" dt="2021-04-02T19:13:47.381" v="12073" actId="20577"/>
          <ac:graphicFrameMkLst>
            <pc:docMk/>
            <pc:sldMk cId="607599078" sldId="608"/>
            <ac:graphicFrameMk id="13" creationId="{F87BF1E4-3ED9-4FD2-9873-5DCCB578FBDE}"/>
          </ac:graphicFrameMkLst>
        </pc:graphicFrameChg>
        <pc:picChg chg="del">
          <ac:chgData name="Likun Wang" userId="c3701072-f693-450b-9807-e8ffbae4ae23" providerId="ADAL" clId="{B50CDC4A-63D4-47A6-98E0-E65A4F5A3330}" dt="2021-04-02T19:02:06.808" v="11236" actId="478"/>
          <ac:picMkLst>
            <pc:docMk/>
            <pc:sldMk cId="607599078" sldId="608"/>
            <ac:picMk id="6" creationId="{DEB200F9-0ECC-44BB-B073-CF5D116078E9}"/>
          </ac:picMkLst>
        </pc:picChg>
      </pc:sldChg>
    </pc:docChg>
  </pc:docChgLst>
  <pc:docChgLst>
    <pc:chgData name="Likun Wang" userId="S::wlikun@umd.edu::c3701072-f693-450b-9807-e8ffbae4ae23" providerId="AD" clId="Web-{73DF6F47-E144-7622-AAB2-9C0C9D756210}"/>
    <pc:docChg chg="modSld">
      <pc:chgData name="Likun Wang" userId="S::wlikun@umd.edu::c3701072-f693-450b-9807-e8ffbae4ae23" providerId="AD" clId="Web-{73DF6F47-E144-7622-AAB2-9C0C9D756210}" dt="2021-04-02T03:40:07.540" v="172" actId="20577"/>
      <pc:docMkLst>
        <pc:docMk/>
      </pc:docMkLst>
      <pc:sldChg chg="modSp">
        <pc:chgData name="Likun Wang" userId="S::wlikun@umd.edu::c3701072-f693-450b-9807-e8ffbae4ae23" providerId="AD" clId="Web-{73DF6F47-E144-7622-AAB2-9C0C9D756210}" dt="2021-04-02T03:38:22.803" v="86" actId="20577"/>
        <pc:sldMkLst>
          <pc:docMk/>
          <pc:sldMk cId="499750772" sldId="578"/>
        </pc:sldMkLst>
        <pc:spChg chg="mod">
          <ac:chgData name="Likun Wang" userId="S::wlikun@umd.edu::c3701072-f693-450b-9807-e8ffbae4ae23" providerId="AD" clId="Web-{73DF6F47-E144-7622-AAB2-9C0C9D756210}" dt="2021-04-02T03:38:22.803" v="86" actId="20577"/>
          <ac:spMkLst>
            <pc:docMk/>
            <pc:sldMk cId="499750772" sldId="578"/>
            <ac:spMk id="3" creationId="{00000000-0000-0000-0000-000000000000}"/>
          </ac:spMkLst>
        </pc:spChg>
      </pc:sldChg>
      <pc:sldChg chg="modSp">
        <pc:chgData name="Likun Wang" userId="S::wlikun@umd.edu::c3701072-f693-450b-9807-e8ffbae4ae23" providerId="AD" clId="Web-{73DF6F47-E144-7622-AAB2-9C0C9D756210}" dt="2021-04-02T03:40:07.540" v="172" actId="20577"/>
        <pc:sldMkLst>
          <pc:docMk/>
          <pc:sldMk cId="520476025" sldId="579"/>
        </pc:sldMkLst>
        <pc:spChg chg="mod">
          <ac:chgData name="Likun Wang" userId="S::wlikun@umd.edu::c3701072-f693-450b-9807-e8ffbae4ae23" providerId="AD" clId="Web-{73DF6F47-E144-7622-AAB2-9C0C9D756210}" dt="2021-04-02T03:40:07.540" v="172" actId="20577"/>
          <ac:spMkLst>
            <pc:docMk/>
            <pc:sldMk cId="520476025" sldId="579"/>
            <ac:spMk id="5" creationId="{EAD3EC90-F995-419A-9032-695F91423D36}"/>
          </ac:spMkLst>
        </pc:spChg>
      </pc:sldChg>
    </pc:docChg>
  </pc:docChgLst>
  <pc:docChgLst>
    <pc:chgData name="Likun Wang" userId="S::wlikun@umd.edu::c3701072-f693-450b-9807-e8ffbae4ae23" providerId="AD" clId="Web-{61456966-06B5-41F7-AFCC-43EC3A1A3E92}"/>
    <pc:docChg chg="addSld modSld">
      <pc:chgData name="Likun Wang" userId="S::wlikun@umd.edu::c3701072-f693-450b-9807-e8ffbae4ae23" providerId="AD" clId="Web-{61456966-06B5-41F7-AFCC-43EC3A1A3E92}" dt="2021-04-02T20:36:20.956" v="184"/>
      <pc:docMkLst>
        <pc:docMk/>
      </pc:docMkLst>
      <pc:sldChg chg="modSp">
        <pc:chgData name="Likun Wang" userId="S::wlikun@umd.edu::c3701072-f693-450b-9807-e8ffbae4ae23" providerId="AD" clId="Web-{61456966-06B5-41F7-AFCC-43EC3A1A3E92}" dt="2021-04-02T18:35:06.187" v="156" actId="20577"/>
        <pc:sldMkLst>
          <pc:docMk/>
          <pc:sldMk cId="3285125353" sldId="580"/>
        </pc:sldMkLst>
        <pc:spChg chg="mod">
          <ac:chgData name="Likun Wang" userId="S::wlikun@umd.edu::c3701072-f693-450b-9807-e8ffbae4ae23" providerId="AD" clId="Web-{61456966-06B5-41F7-AFCC-43EC3A1A3E92}" dt="2021-04-02T18:35:06.187" v="156" actId="20577"/>
          <ac:spMkLst>
            <pc:docMk/>
            <pc:sldMk cId="3285125353" sldId="580"/>
            <ac:spMk id="2" creationId="{B174745F-95F6-4103-8611-73894D0CB218}"/>
          </ac:spMkLst>
        </pc:spChg>
      </pc:sldChg>
      <pc:sldChg chg="addSp delSp modSp">
        <pc:chgData name="Likun Wang" userId="S::wlikun@umd.edu::c3701072-f693-450b-9807-e8ffbae4ae23" providerId="AD" clId="Web-{61456966-06B5-41F7-AFCC-43EC3A1A3E92}" dt="2021-04-02T20:36:20.956" v="184"/>
        <pc:sldMkLst>
          <pc:docMk/>
          <pc:sldMk cId="2696407167" sldId="599"/>
        </pc:sldMkLst>
        <pc:spChg chg="add del mod">
          <ac:chgData name="Likun Wang" userId="S::wlikun@umd.edu::c3701072-f693-450b-9807-e8ffbae4ae23" providerId="AD" clId="Web-{61456966-06B5-41F7-AFCC-43EC3A1A3E92}" dt="2021-04-02T20:36:20.956" v="184"/>
          <ac:spMkLst>
            <pc:docMk/>
            <pc:sldMk cId="2696407167" sldId="599"/>
            <ac:spMk id="5" creationId="{27ED141F-F5C3-4D02-B491-8BFF20DF0AA6}"/>
          </ac:spMkLst>
        </pc:spChg>
        <pc:spChg chg="del">
          <ac:chgData name="Likun Wang" userId="S::wlikun@umd.edu::c3701072-f693-450b-9807-e8ffbae4ae23" providerId="AD" clId="Web-{61456966-06B5-41F7-AFCC-43EC3A1A3E92}" dt="2021-04-02T20:21:24.381" v="170"/>
          <ac:spMkLst>
            <pc:docMk/>
            <pc:sldMk cId="2696407167" sldId="599"/>
            <ac:spMk id="8" creationId="{608E0387-ACF8-43D8-89C6-CBCEC2F4DA5B}"/>
          </ac:spMkLst>
        </pc:spChg>
        <pc:spChg chg="del">
          <ac:chgData name="Likun Wang" userId="S::wlikun@umd.edu::c3701072-f693-450b-9807-e8ffbae4ae23" providerId="AD" clId="Web-{61456966-06B5-41F7-AFCC-43EC3A1A3E92}" dt="2021-04-02T20:23:19.714" v="172"/>
          <ac:spMkLst>
            <pc:docMk/>
            <pc:sldMk cId="2696407167" sldId="599"/>
            <ac:spMk id="21" creationId="{D3FE0E7F-242C-46AE-838D-1FE748F81128}"/>
          </ac:spMkLst>
        </pc:spChg>
        <pc:grpChg chg="mod">
          <ac:chgData name="Likun Wang" userId="S::wlikun@umd.edu::c3701072-f693-450b-9807-e8ffbae4ae23" providerId="AD" clId="Web-{61456966-06B5-41F7-AFCC-43EC3A1A3E92}" dt="2021-04-02T20:23:37.824" v="179" actId="1076"/>
          <ac:grpSpMkLst>
            <pc:docMk/>
            <pc:sldMk cId="2696407167" sldId="599"/>
            <ac:grpSpMk id="19" creationId="{FA43C52F-157E-4D05-A41D-ACE843E3451D}"/>
          </ac:grpSpMkLst>
        </pc:grpChg>
        <pc:picChg chg="add mod ord">
          <ac:chgData name="Likun Wang" userId="S::wlikun@umd.edu::c3701072-f693-450b-9807-e8ffbae4ae23" providerId="AD" clId="Web-{61456966-06B5-41F7-AFCC-43EC3A1A3E92}" dt="2021-04-02T20:23:39.371" v="180" actId="1076"/>
          <ac:picMkLst>
            <pc:docMk/>
            <pc:sldMk cId="2696407167" sldId="599"/>
            <ac:picMk id="3" creationId="{A4BE34D2-5048-4551-A1C7-49AF22192899}"/>
          </ac:picMkLst>
        </pc:picChg>
        <pc:picChg chg="add mod ord">
          <ac:chgData name="Likun Wang" userId="S::wlikun@umd.edu::c3701072-f693-450b-9807-e8ffbae4ae23" providerId="AD" clId="Web-{61456966-06B5-41F7-AFCC-43EC3A1A3E92}" dt="2021-04-02T20:21:31.741" v="171" actId="1076"/>
          <ac:picMkLst>
            <pc:docMk/>
            <pc:sldMk cId="2696407167" sldId="599"/>
            <ac:picMk id="5" creationId="{0C0CE89F-213A-4F75-8CCE-667CB92D3EA5}"/>
          </ac:picMkLst>
        </pc:picChg>
      </pc:sldChg>
      <pc:sldChg chg="addSp delSp modSp mod modClrScheme chgLayout">
        <pc:chgData name="Likun Wang" userId="S::wlikun@umd.edu::c3701072-f693-450b-9807-e8ffbae4ae23" providerId="AD" clId="Web-{61456966-06B5-41F7-AFCC-43EC3A1A3E92}" dt="2021-04-02T18:19:19.899" v="91" actId="1076"/>
        <pc:sldMkLst>
          <pc:docMk/>
          <pc:sldMk cId="3587884398" sldId="601"/>
        </pc:sldMkLst>
        <pc:spChg chg="mod ord">
          <ac:chgData name="Likun Wang" userId="S::wlikun@umd.edu::c3701072-f693-450b-9807-e8ffbae4ae23" providerId="AD" clId="Web-{61456966-06B5-41F7-AFCC-43EC3A1A3E92}" dt="2021-04-02T18:01:53.439" v="0"/>
          <ac:spMkLst>
            <pc:docMk/>
            <pc:sldMk cId="3587884398" sldId="601"/>
            <ac:spMk id="2" creationId="{76BA0888-0983-468A-B4D1-A7794A1E55BE}"/>
          </ac:spMkLst>
        </pc:spChg>
        <pc:spChg chg="del mod ord">
          <ac:chgData name="Likun Wang" userId="S::wlikun@umd.edu::c3701072-f693-450b-9807-e8ffbae4ae23" providerId="AD" clId="Web-{61456966-06B5-41F7-AFCC-43EC3A1A3E92}" dt="2021-04-02T18:03:07.956" v="9"/>
          <ac:spMkLst>
            <pc:docMk/>
            <pc:sldMk cId="3587884398" sldId="601"/>
            <ac:spMk id="3" creationId="{8ECD131D-FC99-412B-B1AA-321BDE88708E}"/>
          </ac:spMkLst>
        </pc:spChg>
        <pc:spChg chg="mod ord">
          <ac:chgData name="Likun Wang" userId="S::wlikun@umd.edu::c3701072-f693-450b-9807-e8ffbae4ae23" providerId="AD" clId="Web-{61456966-06B5-41F7-AFCC-43EC3A1A3E92}" dt="2021-04-02T18:01:53.439" v="0"/>
          <ac:spMkLst>
            <pc:docMk/>
            <pc:sldMk cId="3587884398" sldId="601"/>
            <ac:spMk id="4" creationId="{19670310-45C5-4C84-94EB-630CEFF2E0E4}"/>
          </ac:spMkLst>
        </pc:spChg>
        <pc:spChg chg="add del mod ord">
          <ac:chgData name="Likun Wang" userId="S::wlikun@umd.edu::c3701072-f693-450b-9807-e8ffbae4ae23" providerId="AD" clId="Web-{61456966-06B5-41F7-AFCC-43EC3A1A3E92}" dt="2021-04-02T18:01:58.720" v="1"/>
          <ac:spMkLst>
            <pc:docMk/>
            <pc:sldMk cId="3587884398" sldId="601"/>
            <ac:spMk id="5" creationId="{C3104113-8830-4E95-96D5-57E15AB33B64}"/>
          </ac:spMkLst>
        </pc:spChg>
        <pc:spChg chg="add del mod">
          <ac:chgData name="Likun Wang" userId="S::wlikun@umd.edu::c3701072-f693-450b-9807-e8ffbae4ae23" providerId="AD" clId="Web-{61456966-06B5-41F7-AFCC-43EC3A1A3E92}" dt="2021-04-02T18:09:46.902" v="21"/>
          <ac:spMkLst>
            <pc:docMk/>
            <pc:sldMk cId="3587884398" sldId="601"/>
            <ac:spMk id="9" creationId="{E36E0DFB-AC95-4220-823A-B252902909A0}"/>
          </ac:spMkLst>
        </pc:spChg>
        <pc:spChg chg="add del mod">
          <ac:chgData name="Likun Wang" userId="S::wlikun@umd.edu::c3701072-f693-450b-9807-e8ffbae4ae23" providerId="AD" clId="Web-{61456966-06B5-41F7-AFCC-43EC3A1A3E92}" dt="2021-04-02T18:18:14.898" v="76"/>
          <ac:spMkLst>
            <pc:docMk/>
            <pc:sldMk cId="3587884398" sldId="601"/>
            <ac:spMk id="12" creationId="{027377FE-706E-4CF6-AFB5-4E862ABB5085}"/>
          </ac:spMkLst>
        </pc:spChg>
        <pc:spChg chg="add mod">
          <ac:chgData name="Likun Wang" userId="S::wlikun@umd.edu::c3701072-f693-450b-9807-e8ffbae4ae23" providerId="AD" clId="Web-{61456966-06B5-41F7-AFCC-43EC3A1A3E92}" dt="2021-04-02T18:11:40.452" v="43" actId="14100"/>
          <ac:spMkLst>
            <pc:docMk/>
            <pc:sldMk cId="3587884398" sldId="601"/>
            <ac:spMk id="13" creationId="{D1FF3843-A8BD-4788-9767-D57CCA42AC19}"/>
          </ac:spMkLst>
        </pc:spChg>
        <pc:spChg chg="add del mod">
          <ac:chgData name="Likun Wang" userId="S::wlikun@umd.edu::c3701072-f693-450b-9807-e8ffbae4ae23" providerId="AD" clId="Web-{61456966-06B5-41F7-AFCC-43EC3A1A3E92}" dt="2021-04-02T18:18:18.992" v="78"/>
          <ac:spMkLst>
            <pc:docMk/>
            <pc:sldMk cId="3587884398" sldId="601"/>
            <ac:spMk id="15" creationId="{6D678436-7111-4527-B83F-326192BD66B7}"/>
          </ac:spMkLst>
        </pc:spChg>
        <pc:picChg chg="add del mod ord">
          <ac:chgData name="Likun Wang" userId="S::wlikun@umd.edu::c3701072-f693-450b-9807-e8ffbae4ae23" providerId="AD" clId="Web-{61456966-06B5-41F7-AFCC-43EC3A1A3E92}" dt="2021-04-02T18:07:48.306" v="19"/>
          <ac:picMkLst>
            <pc:docMk/>
            <pc:sldMk cId="3587884398" sldId="601"/>
            <ac:picMk id="6" creationId="{B8D08721-F68D-42E5-AA37-1CD538D5B19F}"/>
          </ac:picMkLst>
        </pc:picChg>
        <pc:picChg chg="add mod ord">
          <ac:chgData name="Likun Wang" userId="S::wlikun@umd.edu::c3701072-f693-450b-9807-e8ffbae4ae23" providerId="AD" clId="Web-{61456966-06B5-41F7-AFCC-43EC3A1A3E92}" dt="2021-04-02T18:19:17.993" v="90" actId="1076"/>
          <ac:picMkLst>
            <pc:docMk/>
            <pc:sldMk cId="3587884398" sldId="601"/>
            <ac:picMk id="7" creationId="{B642CEA8-A589-41F6-9B69-D3881766D7C6}"/>
          </ac:picMkLst>
        </pc:picChg>
        <pc:picChg chg="add del mod ord">
          <ac:chgData name="Likun Wang" userId="S::wlikun@umd.edu::c3701072-f693-450b-9807-e8ffbae4ae23" providerId="AD" clId="Web-{61456966-06B5-41F7-AFCC-43EC3A1A3E92}" dt="2021-04-02T18:18:12.820" v="75"/>
          <ac:picMkLst>
            <pc:docMk/>
            <pc:sldMk cId="3587884398" sldId="601"/>
            <ac:picMk id="10" creationId="{1ABBDFDF-986D-4586-A838-D6110D0F882D}"/>
          </ac:picMkLst>
        </pc:picChg>
        <pc:picChg chg="add del mod">
          <ac:chgData name="Likun Wang" userId="S::wlikun@umd.edu::c3701072-f693-450b-9807-e8ffbae4ae23" providerId="AD" clId="Web-{61456966-06B5-41F7-AFCC-43EC3A1A3E92}" dt="2021-04-02T18:18:55.461" v="85"/>
          <ac:picMkLst>
            <pc:docMk/>
            <pc:sldMk cId="3587884398" sldId="601"/>
            <ac:picMk id="16" creationId="{360E5EC6-C543-4AB6-8CB0-71982AB22253}"/>
          </ac:picMkLst>
        </pc:picChg>
        <pc:picChg chg="add mod">
          <ac:chgData name="Likun Wang" userId="S::wlikun@umd.edu::c3701072-f693-450b-9807-e8ffbae4ae23" providerId="AD" clId="Web-{61456966-06B5-41F7-AFCC-43EC3A1A3E92}" dt="2021-04-02T18:19:19.899" v="91" actId="1076"/>
          <ac:picMkLst>
            <pc:docMk/>
            <pc:sldMk cId="3587884398" sldId="601"/>
            <ac:picMk id="17" creationId="{DE2A159C-EF97-4655-A97A-C99CD0898AC4}"/>
          </ac:picMkLst>
        </pc:picChg>
        <pc:cxnChg chg="add del mod">
          <ac:chgData name="Likun Wang" userId="S::wlikun@umd.edu::c3701072-f693-450b-9807-e8ffbae4ae23" providerId="AD" clId="Web-{61456966-06B5-41F7-AFCC-43EC3A1A3E92}" dt="2021-04-02T18:10:34.357" v="32"/>
          <ac:cxnSpMkLst>
            <pc:docMk/>
            <pc:sldMk cId="3587884398" sldId="601"/>
            <ac:cxnSpMk id="11" creationId="{FB8082C6-0767-4940-9E4F-128064285FDB}"/>
          </ac:cxnSpMkLst>
        </pc:cxnChg>
      </pc:sldChg>
      <pc:sldChg chg="modSp">
        <pc:chgData name="Likun Wang" userId="S::wlikun@umd.edu::c3701072-f693-450b-9807-e8ffbae4ae23" providerId="AD" clId="Web-{61456966-06B5-41F7-AFCC-43EC3A1A3E92}" dt="2021-04-02T18:23:28.514" v="113" actId="20577"/>
        <pc:sldMkLst>
          <pc:docMk/>
          <pc:sldMk cId="2328115741" sldId="603"/>
        </pc:sldMkLst>
        <pc:spChg chg="mod">
          <ac:chgData name="Likun Wang" userId="S::wlikun@umd.edu::c3701072-f693-450b-9807-e8ffbae4ae23" providerId="AD" clId="Web-{61456966-06B5-41F7-AFCC-43EC3A1A3E92}" dt="2021-04-02T18:23:28.514" v="113" actId="20577"/>
          <ac:spMkLst>
            <pc:docMk/>
            <pc:sldMk cId="2328115741" sldId="603"/>
            <ac:spMk id="16" creationId="{E5BA8341-EB2A-4262-9559-EA1D7E06C99C}"/>
          </ac:spMkLst>
        </pc:spChg>
      </pc:sldChg>
      <pc:sldChg chg="addSp delSp modSp">
        <pc:chgData name="Likun Wang" userId="S::wlikun@umd.edu::c3701072-f693-450b-9807-e8ffbae4ae23" providerId="AD" clId="Web-{61456966-06B5-41F7-AFCC-43EC3A1A3E92}" dt="2021-04-02T18:34:47.624" v="129" actId="1076"/>
        <pc:sldMkLst>
          <pc:docMk/>
          <pc:sldMk cId="97892476" sldId="604"/>
        </pc:sldMkLst>
        <pc:spChg chg="mod">
          <ac:chgData name="Likun Wang" userId="S::wlikun@umd.edu::c3701072-f693-450b-9807-e8ffbae4ae23" providerId="AD" clId="Web-{61456966-06B5-41F7-AFCC-43EC3A1A3E92}" dt="2021-04-02T18:34:10.763" v="124" actId="20577"/>
          <ac:spMkLst>
            <pc:docMk/>
            <pc:sldMk cId="97892476" sldId="604"/>
            <ac:spMk id="2" creationId="{C4CF5021-E367-4854-AD09-FE0A84FD7027}"/>
          </ac:spMkLst>
        </pc:spChg>
        <pc:spChg chg="del">
          <ac:chgData name="Likun Wang" userId="S::wlikun@umd.edu::c3701072-f693-450b-9807-e8ffbae4ae23" providerId="AD" clId="Web-{61456966-06B5-41F7-AFCC-43EC3A1A3E92}" dt="2021-04-02T18:34:30.670" v="125"/>
          <ac:spMkLst>
            <pc:docMk/>
            <pc:sldMk cId="97892476" sldId="604"/>
            <ac:spMk id="3" creationId="{70488FC8-2D3D-4440-A075-8D16AC556152}"/>
          </ac:spMkLst>
        </pc:spChg>
        <pc:picChg chg="add mod ord">
          <ac:chgData name="Likun Wang" userId="S::wlikun@umd.edu::c3701072-f693-450b-9807-e8ffbae4ae23" providerId="AD" clId="Web-{61456966-06B5-41F7-AFCC-43EC3A1A3E92}" dt="2021-04-02T18:34:34.498" v="126" actId="1076"/>
          <ac:picMkLst>
            <pc:docMk/>
            <pc:sldMk cId="97892476" sldId="604"/>
            <ac:picMk id="5" creationId="{9B9087EA-4A1B-43AB-BB73-8FF5DBFD1EF4}"/>
          </ac:picMkLst>
        </pc:picChg>
        <pc:picChg chg="add mod">
          <ac:chgData name="Likun Wang" userId="S::wlikun@umd.edu::c3701072-f693-450b-9807-e8ffbae4ae23" providerId="AD" clId="Web-{61456966-06B5-41F7-AFCC-43EC3A1A3E92}" dt="2021-04-02T18:34:47.624" v="129" actId="1076"/>
          <ac:picMkLst>
            <pc:docMk/>
            <pc:sldMk cId="97892476" sldId="604"/>
            <ac:picMk id="6" creationId="{81F12582-A077-4DB9-A297-E810ACE52B08}"/>
          </ac:picMkLst>
        </pc:picChg>
      </pc:sldChg>
      <pc:sldChg chg="addSp delSp modSp">
        <pc:chgData name="Likun Wang" userId="S::wlikun@umd.edu::c3701072-f693-450b-9807-e8ffbae4ae23" providerId="AD" clId="Web-{61456966-06B5-41F7-AFCC-43EC3A1A3E92}" dt="2021-04-02T18:20:10.010" v="99" actId="1076"/>
        <pc:sldMkLst>
          <pc:docMk/>
          <pc:sldMk cId="4252672801" sldId="606"/>
        </pc:sldMkLst>
        <pc:spChg chg="mod">
          <ac:chgData name="Likun Wang" userId="S::wlikun@umd.edu::c3701072-f693-450b-9807-e8ffbae4ae23" providerId="AD" clId="Web-{61456966-06B5-41F7-AFCC-43EC3A1A3E92}" dt="2021-04-02T18:12:33.312" v="74" actId="1076"/>
          <ac:spMkLst>
            <pc:docMk/>
            <pc:sldMk cId="4252672801" sldId="606"/>
            <ac:spMk id="2" creationId="{76BA0888-0983-468A-B4D1-A7794A1E55BE}"/>
          </ac:spMkLst>
        </pc:spChg>
        <pc:spChg chg="del">
          <ac:chgData name="Likun Wang" userId="S::wlikun@umd.edu::c3701072-f693-450b-9807-e8ffbae4ae23" providerId="AD" clId="Web-{61456966-06B5-41F7-AFCC-43EC3A1A3E92}" dt="2021-04-02T18:19:46.119" v="92"/>
          <ac:spMkLst>
            <pc:docMk/>
            <pc:sldMk cId="4252672801" sldId="606"/>
            <ac:spMk id="3" creationId="{8ECD131D-FC99-412B-B1AA-321BDE88708E}"/>
          </ac:spMkLst>
        </pc:spChg>
        <pc:picChg chg="add mod ord">
          <ac:chgData name="Likun Wang" userId="S::wlikun@umd.edu::c3701072-f693-450b-9807-e8ffbae4ae23" providerId="AD" clId="Web-{61456966-06B5-41F7-AFCC-43EC3A1A3E92}" dt="2021-04-02T18:19:50.916" v="95" actId="14100"/>
          <ac:picMkLst>
            <pc:docMk/>
            <pc:sldMk cId="4252672801" sldId="606"/>
            <ac:picMk id="5" creationId="{DDC2F05B-825A-4042-B3D6-5AFE0CEF263E}"/>
          </ac:picMkLst>
        </pc:picChg>
        <pc:picChg chg="add mod">
          <ac:chgData name="Likun Wang" userId="S::wlikun@umd.edu::c3701072-f693-450b-9807-e8ffbae4ae23" providerId="AD" clId="Web-{61456966-06B5-41F7-AFCC-43EC3A1A3E92}" dt="2021-04-02T18:20:10.010" v="99" actId="1076"/>
          <ac:picMkLst>
            <pc:docMk/>
            <pc:sldMk cId="4252672801" sldId="606"/>
            <ac:picMk id="6" creationId="{DD7BE6FA-462D-4B1C-BFC3-3A955393CC37}"/>
          </ac:picMkLst>
        </pc:picChg>
      </pc:sldChg>
      <pc:sldChg chg="new">
        <pc:chgData name="Likun Wang" userId="S::wlikun@umd.edu::c3701072-f693-450b-9807-e8ffbae4ae23" providerId="AD" clId="Web-{61456966-06B5-41F7-AFCC-43EC3A1A3E92}" dt="2021-04-02T18:50:06.513" v="157"/>
        <pc:sldMkLst>
          <pc:docMk/>
          <pc:sldMk cId="3734272128" sldId="607"/>
        </pc:sldMkLst>
      </pc:sldChg>
      <pc:sldChg chg="addSp delSp modSp new">
        <pc:chgData name="Likun Wang" userId="S::wlikun@umd.edu::c3701072-f693-450b-9807-e8ffbae4ae23" providerId="AD" clId="Web-{61456966-06B5-41F7-AFCC-43EC3A1A3E92}" dt="2021-04-02T18:54:42.846" v="169"/>
        <pc:sldMkLst>
          <pc:docMk/>
          <pc:sldMk cId="607599078" sldId="608"/>
        </pc:sldMkLst>
        <pc:spChg chg="del">
          <ac:chgData name="Likun Wang" userId="S::wlikun@umd.edu::c3701072-f693-450b-9807-e8ffbae4ae23" providerId="AD" clId="Web-{61456966-06B5-41F7-AFCC-43EC3A1A3E92}" dt="2021-04-02T18:53:20.282" v="159"/>
          <ac:spMkLst>
            <pc:docMk/>
            <pc:sldMk cId="607599078" sldId="608"/>
            <ac:spMk id="3" creationId="{C5BD77FD-4C00-4F32-B71A-9E98C2E5AFF7}"/>
          </ac:spMkLst>
        </pc:spChg>
        <pc:spChg chg="add mod">
          <ac:chgData name="Likun Wang" userId="S::wlikun@umd.edu::c3701072-f693-450b-9807-e8ffbae4ae23" providerId="AD" clId="Web-{61456966-06B5-41F7-AFCC-43EC3A1A3E92}" dt="2021-04-02T18:54:42.846" v="169"/>
          <ac:spMkLst>
            <pc:docMk/>
            <pc:sldMk cId="607599078" sldId="608"/>
            <ac:spMk id="9" creationId="{DA546955-EC79-4F3D-AB78-D817B4F18E14}"/>
          </ac:spMkLst>
        </pc:spChg>
        <pc:picChg chg="add del mod ord">
          <ac:chgData name="Likun Wang" userId="S::wlikun@umd.edu::c3701072-f693-450b-9807-e8ffbae4ae23" providerId="AD" clId="Web-{61456966-06B5-41F7-AFCC-43EC3A1A3E92}" dt="2021-04-02T18:54:42.846" v="169"/>
          <ac:picMkLst>
            <pc:docMk/>
            <pc:sldMk cId="607599078" sldId="608"/>
            <ac:picMk id="5" creationId="{B088ADEB-17AA-4294-925A-05B34A7AE64C}"/>
          </ac:picMkLst>
        </pc:picChg>
        <pc:picChg chg="add mod">
          <ac:chgData name="Likun Wang" userId="S::wlikun@umd.edu::c3701072-f693-450b-9807-e8ffbae4ae23" providerId="AD" clId="Web-{61456966-06B5-41F7-AFCC-43EC3A1A3E92}" dt="2021-04-02T18:53:52.205" v="162" actId="1076"/>
          <ac:picMkLst>
            <pc:docMk/>
            <pc:sldMk cId="607599078" sldId="608"/>
            <ac:picMk id="6" creationId="{DEB200F9-0ECC-44BB-B073-CF5D116078E9}"/>
          </ac:picMkLst>
        </pc:picChg>
        <pc:picChg chg="add del mod">
          <ac:chgData name="Likun Wang" userId="S::wlikun@umd.edu::c3701072-f693-450b-9807-e8ffbae4ae23" providerId="AD" clId="Web-{61456966-06B5-41F7-AFCC-43EC3A1A3E92}" dt="2021-04-02T18:54:17.127" v="168"/>
          <ac:picMkLst>
            <pc:docMk/>
            <pc:sldMk cId="607599078" sldId="608"/>
            <ac:picMk id="7" creationId="{8C4CBCCC-7BD1-49ED-B104-D5211F26234F}"/>
          </ac:picMkLst>
        </pc:picChg>
      </pc:sldChg>
    </pc:docChg>
  </pc:docChgLst>
  <pc:docChgLst>
    <pc:chgData name="Likun Wang" userId="S::wlikun@umd.edu::c3701072-f693-450b-9807-e8ffbae4ae23" providerId="AD" clId="Web-{72A6B99F-C0FF-0000-B746-846C3BD5C287}"/>
    <pc:docChg chg="addSld modSld">
      <pc:chgData name="Likun Wang" userId="S::wlikun@umd.edu::c3701072-f693-450b-9807-e8ffbae4ae23" providerId="AD" clId="Web-{72A6B99F-C0FF-0000-B746-846C3BD5C287}" dt="2021-03-31T12:56:44.195" v="188" actId="20577"/>
      <pc:docMkLst>
        <pc:docMk/>
      </pc:docMkLst>
      <pc:sldChg chg="modSp">
        <pc:chgData name="Likun Wang" userId="S::wlikun@umd.edu::c3701072-f693-450b-9807-e8ffbae4ae23" providerId="AD" clId="Web-{72A6B99F-C0FF-0000-B746-846C3BD5C287}" dt="2021-03-31T12:56:13.273" v="142" actId="20577"/>
        <pc:sldMkLst>
          <pc:docMk/>
          <pc:sldMk cId="499750772" sldId="578"/>
        </pc:sldMkLst>
        <pc:spChg chg="mod">
          <ac:chgData name="Likun Wang" userId="S::wlikun@umd.edu::c3701072-f693-450b-9807-e8ffbae4ae23" providerId="AD" clId="Web-{72A6B99F-C0FF-0000-B746-846C3BD5C287}" dt="2021-03-31T12:56:13.273" v="142" actId="20577"/>
          <ac:spMkLst>
            <pc:docMk/>
            <pc:sldMk cId="499750772" sldId="578"/>
            <ac:spMk id="3" creationId="{00000000-0000-0000-0000-000000000000}"/>
          </ac:spMkLst>
        </pc:spChg>
      </pc:sldChg>
      <pc:sldChg chg="modSp">
        <pc:chgData name="Likun Wang" userId="S::wlikun@umd.edu::c3701072-f693-450b-9807-e8ffbae4ae23" providerId="AD" clId="Web-{72A6B99F-C0FF-0000-B746-846C3BD5C287}" dt="2021-03-31T12:56:44.195" v="188" actId="20577"/>
        <pc:sldMkLst>
          <pc:docMk/>
          <pc:sldMk cId="520476025" sldId="579"/>
        </pc:sldMkLst>
        <pc:spChg chg="mod">
          <ac:chgData name="Likun Wang" userId="S::wlikun@umd.edu::c3701072-f693-450b-9807-e8ffbae4ae23" providerId="AD" clId="Web-{72A6B99F-C0FF-0000-B746-846C3BD5C287}" dt="2021-03-31T12:56:44.195" v="188" actId="20577"/>
          <ac:spMkLst>
            <pc:docMk/>
            <pc:sldMk cId="520476025" sldId="579"/>
            <ac:spMk id="2" creationId="{5BA91D3B-134E-497B-BFE1-59F038C5CF85}"/>
          </ac:spMkLst>
        </pc:spChg>
      </pc:sldChg>
      <pc:sldChg chg="modSp new">
        <pc:chgData name="Likun Wang" userId="S::wlikun@umd.edu::c3701072-f693-450b-9807-e8ffbae4ae23" providerId="AD" clId="Web-{72A6B99F-C0FF-0000-B746-846C3BD5C287}" dt="2021-03-31T12:34:43.913" v="3" actId="20577"/>
        <pc:sldMkLst>
          <pc:docMk/>
          <pc:sldMk cId="3285125353" sldId="580"/>
        </pc:sldMkLst>
        <pc:spChg chg="mod">
          <ac:chgData name="Likun Wang" userId="S::wlikun@umd.edu::c3701072-f693-450b-9807-e8ffbae4ae23" providerId="AD" clId="Web-{72A6B99F-C0FF-0000-B746-846C3BD5C287}" dt="2021-03-31T12:34:43.913" v="3" actId="20577"/>
          <ac:spMkLst>
            <pc:docMk/>
            <pc:sldMk cId="3285125353" sldId="580"/>
            <ac:spMk id="3" creationId="{C8C9C85C-554C-42DE-808C-56999201BD84}"/>
          </ac:spMkLst>
        </pc:spChg>
      </pc:sldChg>
    </pc:docChg>
  </pc:docChgLst>
  <pc:docChgLst>
    <pc:chgData name="Likun Wang" userId="S::wlikun@umd.edu::c3701072-f693-450b-9807-e8ffbae4ae23" providerId="AD" clId="Web-{01457F21-C47B-4706-59AB-F56A5E459550}"/>
    <pc:docChg chg="modSld">
      <pc:chgData name="Likun Wang" userId="S::wlikun@umd.edu::c3701072-f693-450b-9807-e8ffbae4ae23" providerId="AD" clId="Web-{01457F21-C47B-4706-59AB-F56A5E459550}" dt="2021-03-31T04:09:51.042" v="19" actId="20577"/>
      <pc:docMkLst>
        <pc:docMk/>
      </pc:docMkLst>
      <pc:sldChg chg="modSp">
        <pc:chgData name="Likun Wang" userId="S::wlikun@umd.edu::c3701072-f693-450b-9807-e8ffbae4ae23" providerId="AD" clId="Web-{01457F21-C47B-4706-59AB-F56A5E459550}" dt="2021-03-31T04:09:51.042" v="19" actId="20577"/>
        <pc:sldMkLst>
          <pc:docMk/>
          <pc:sldMk cId="4104849762" sldId="577"/>
        </pc:sldMkLst>
        <pc:spChg chg="mod">
          <ac:chgData name="Likun Wang" userId="S::wlikun@umd.edu::c3701072-f693-450b-9807-e8ffbae4ae23" providerId="AD" clId="Web-{01457F21-C47B-4706-59AB-F56A5E459550}" dt="2021-03-31T04:09:51.042" v="19" actId="20577"/>
          <ac:spMkLst>
            <pc:docMk/>
            <pc:sldMk cId="4104849762" sldId="577"/>
            <ac:spMk id="2" creationId="{00000000-0000-0000-0000-000000000000}"/>
          </ac:spMkLst>
        </pc:spChg>
      </pc:sldChg>
    </pc:docChg>
  </pc:docChgLst>
  <pc:docChgLst>
    <pc:chgData name="Likun Wang" userId="S::wlikun@umd.edu::c3701072-f693-450b-9807-e8ffbae4ae23" providerId="AD" clId="Web-{7E1EFBFD-A599-F04B-2386-22AC6BF79CAB}"/>
    <pc:docChg chg="addSld modSld">
      <pc:chgData name="Likun Wang" userId="S::wlikun@umd.edu::c3701072-f693-450b-9807-e8ffbae4ae23" providerId="AD" clId="Web-{7E1EFBFD-A599-F04B-2386-22AC6BF79CAB}" dt="2021-03-31T19:48:03.724" v="70" actId="1076"/>
      <pc:docMkLst>
        <pc:docMk/>
      </pc:docMkLst>
      <pc:sldChg chg="addSp delSp modSp new mod modClrScheme chgLayout">
        <pc:chgData name="Likun Wang" userId="S::wlikun@umd.edu::c3701072-f693-450b-9807-e8ffbae4ae23" providerId="AD" clId="Web-{7E1EFBFD-A599-F04B-2386-22AC6BF79CAB}" dt="2021-03-31T19:48:03.724" v="70" actId="1076"/>
        <pc:sldMkLst>
          <pc:docMk/>
          <pc:sldMk cId="4130119660" sldId="602"/>
        </pc:sldMkLst>
        <pc:spChg chg="add del">
          <ac:chgData name="Likun Wang" userId="S::wlikun@umd.edu::c3701072-f693-450b-9807-e8ffbae4ae23" providerId="AD" clId="Web-{7E1EFBFD-A599-F04B-2386-22AC6BF79CAB}" dt="2021-03-31T19:37:19.050" v="10"/>
          <ac:spMkLst>
            <pc:docMk/>
            <pc:sldMk cId="4130119660" sldId="602"/>
            <ac:spMk id="2" creationId="{2670F23A-24A5-41A6-AF51-081BC791B8D2}"/>
          </ac:spMkLst>
        </pc:spChg>
        <pc:spChg chg="del">
          <ac:chgData name="Likun Wang" userId="S::wlikun@umd.edu::c3701072-f693-450b-9807-e8ffbae4ae23" providerId="AD" clId="Web-{7E1EFBFD-A599-F04B-2386-22AC6BF79CAB}" dt="2021-03-31T19:36:42.393" v="1"/>
          <ac:spMkLst>
            <pc:docMk/>
            <pc:sldMk cId="4130119660" sldId="602"/>
            <ac:spMk id="3" creationId="{01A54610-0342-4D33-8862-D7968F4E82DA}"/>
          </ac:spMkLst>
        </pc:spChg>
        <pc:spChg chg="mod">
          <ac:chgData name="Likun Wang" userId="S::wlikun@umd.edu::c3701072-f693-450b-9807-e8ffbae4ae23" providerId="AD" clId="Web-{7E1EFBFD-A599-F04B-2386-22AC6BF79CAB}" dt="2021-03-31T19:37:19.050" v="10"/>
          <ac:spMkLst>
            <pc:docMk/>
            <pc:sldMk cId="4130119660" sldId="602"/>
            <ac:spMk id="4" creationId="{B53622C9-B54C-4955-ABC2-B7CB5FA3E1E1}"/>
          </ac:spMkLst>
        </pc:spChg>
        <pc:spChg chg="add mod">
          <ac:chgData name="Likun Wang" userId="S::wlikun@umd.edu::c3701072-f693-450b-9807-e8ffbae4ae23" providerId="AD" clId="Web-{7E1EFBFD-A599-F04B-2386-22AC6BF79CAB}" dt="2021-03-31T19:45:54.346" v="55" actId="20577"/>
          <ac:spMkLst>
            <pc:docMk/>
            <pc:sldMk cId="4130119660" sldId="602"/>
            <ac:spMk id="7" creationId="{5CCE7E3A-E14D-43E4-BE25-1ADB69FA0F8B}"/>
          </ac:spMkLst>
        </pc:spChg>
        <pc:spChg chg="add del">
          <ac:chgData name="Likun Wang" userId="S::wlikun@umd.edu::c3701072-f693-450b-9807-e8ffbae4ae23" providerId="AD" clId="Web-{7E1EFBFD-A599-F04B-2386-22AC6BF79CAB}" dt="2021-03-31T19:37:19.050" v="9"/>
          <ac:spMkLst>
            <pc:docMk/>
            <pc:sldMk cId="4130119660" sldId="602"/>
            <ac:spMk id="10" creationId="{50B3F33E-2540-4310-9429-A7C2BFAD5DBE}"/>
          </ac:spMkLst>
        </pc:spChg>
        <pc:spChg chg="add del mod">
          <ac:chgData name="Likun Wang" userId="S::wlikun@umd.edu::c3701072-f693-450b-9807-e8ffbae4ae23" providerId="AD" clId="Web-{7E1EFBFD-A599-F04B-2386-22AC6BF79CAB}" dt="2021-03-31T19:37:58.255" v="11"/>
          <ac:spMkLst>
            <pc:docMk/>
            <pc:sldMk cId="4130119660" sldId="602"/>
            <ac:spMk id="12" creationId="{005E4DE2-2BC6-4904-B364-EBD2C1A03144}"/>
          </ac:spMkLst>
        </pc:spChg>
        <pc:picChg chg="add mod ord modCrop">
          <ac:chgData name="Likun Wang" userId="S::wlikun@umd.edu::c3701072-f693-450b-9807-e8ffbae4ae23" providerId="AD" clId="Web-{7E1EFBFD-A599-F04B-2386-22AC6BF79CAB}" dt="2021-03-31T19:48:03.724" v="70" actId="1076"/>
          <ac:picMkLst>
            <pc:docMk/>
            <pc:sldMk cId="4130119660" sldId="602"/>
            <ac:picMk id="5" creationId="{160B3964-DA9D-44F9-A187-813898B6B9BE}"/>
          </ac:picMkLst>
        </pc:picChg>
        <pc:picChg chg="add mod ord modCrop">
          <ac:chgData name="Likun Wang" userId="S::wlikun@umd.edu::c3701072-f693-450b-9807-e8ffbae4ae23" providerId="AD" clId="Web-{7E1EFBFD-A599-F04B-2386-22AC6BF79CAB}" dt="2021-03-31T19:48:03.709" v="69" actId="1076"/>
          <ac:picMkLst>
            <pc:docMk/>
            <pc:sldMk cId="4130119660" sldId="602"/>
            <ac:picMk id="6" creationId="{85832DD1-740C-40F4-8E0A-040ACA1AEFD9}"/>
          </ac:picMkLst>
        </pc:picChg>
      </pc:sldChg>
      <pc:sldChg chg="addSp delSp modSp new">
        <pc:chgData name="Likun Wang" userId="S::wlikun@umd.edu::c3701072-f693-450b-9807-e8ffbae4ae23" providerId="AD" clId="Web-{7E1EFBFD-A599-F04B-2386-22AC6BF79CAB}" dt="2021-03-31T19:46:08.956" v="64" actId="20577"/>
        <pc:sldMkLst>
          <pc:docMk/>
          <pc:sldMk cId="2328115741" sldId="603"/>
        </pc:sldMkLst>
        <pc:spChg chg="mod">
          <ac:chgData name="Likun Wang" userId="S::wlikun@umd.edu::c3701072-f693-450b-9807-e8ffbae4ae23" providerId="AD" clId="Web-{7E1EFBFD-A599-F04B-2386-22AC6BF79CAB}" dt="2021-03-31T19:46:08.956" v="64" actId="20577"/>
          <ac:spMkLst>
            <pc:docMk/>
            <pc:sldMk cId="2328115741" sldId="603"/>
            <ac:spMk id="2" creationId="{20BBD3E9-CE3A-445F-A1BD-90BAB408CB52}"/>
          </ac:spMkLst>
        </pc:spChg>
        <pc:spChg chg="del">
          <ac:chgData name="Likun Wang" userId="S::wlikun@umd.edu::c3701072-f693-450b-9807-e8ffbae4ae23" providerId="AD" clId="Web-{7E1EFBFD-A599-F04B-2386-22AC6BF79CAB}" dt="2021-03-31T19:43:01.935" v="40"/>
          <ac:spMkLst>
            <pc:docMk/>
            <pc:sldMk cId="2328115741" sldId="603"/>
            <ac:spMk id="3" creationId="{9EF1675B-4328-43ED-971C-F2C8EE4D3206}"/>
          </ac:spMkLst>
        </pc:spChg>
        <pc:spChg chg="del mod">
          <ac:chgData name="Likun Wang" userId="S::wlikun@umd.edu::c3701072-f693-450b-9807-e8ffbae4ae23" providerId="AD" clId="Web-{7E1EFBFD-A599-F04B-2386-22AC6BF79CAB}" dt="2021-03-31T19:45:15.376" v="47"/>
          <ac:spMkLst>
            <pc:docMk/>
            <pc:sldMk cId="2328115741" sldId="603"/>
            <ac:spMk id="4" creationId="{75B5D94E-AB6F-4486-9F13-4ACE8EF20C40}"/>
          </ac:spMkLst>
        </pc:spChg>
        <pc:picChg chg="add mod ord">
          <ac:chgData name="Likun Wang" userId="S::wlikun@umd.edu::c3701072-f693-450b-9807-e8ffbae4ae23" providerId="AD" clId="Web-{7E1EFBFD-A599-F04B-2386-22AC6BF79CAB}" dt="2021-03-31T19:43:01.935" v="40"/>
          <ac:picMkLst>
            <pc:docMk/>
            <pc:sldMk cId="2328115741" sldId="603"/>
            <ac:picMk id="6" creationId="{6993D46E-A550-4474-8D96-B2DEB086746A}"/>
          </ac:picMkLst>
        </pc:picChg>
        <pc:picChg chg="add mod ord">
          <ac:chgData name="Likun Wang" userId="S::wlikun@umd.edu::c3701072-f693-450b-9807-e8ffbae4ae23" providerId="AD" clId="Web-{7E1EFBFD-A599-F04B-2386-22AC6BF79CAB}" dt="2021-03-31T19:45:15.376" v="47"/>
          <ac:picMkLst>
            <pc:docMk/>
            <pc:sldMk cId="2328115741" sldId="603"/>
            <ac:picMk id="7" creationId="{5418AA03-D127-454D-81A6-801191E59BF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283AD-5406-48E2-994C-BCAE3D479BBA}" type="doc">
      <dgm:prSet loTypeId="urn:microsoft.com/office/officeart/2005/8/layout/chevron2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3887EA-A17E-4F99-8E9A-33370C6DE320}">
      <dgm:prSet phldrT="[Text]"/>
      <dgm:spPr/>
      <dgm:t>
        <a:bodyPr/>
        <a:lstStyle/>
        <a:p>
          <a:r>
            <a:rPr lang="en-US"/>
            <a:t>Level 1B file lists   </a:t>
          </a:r>
        </a:p>
      </dgm:t>
    </dgm:pt>
    <dgm:pt modelId="{EEEAE5A7-E715-469B-85A9-C557160D7702}" type="parTrans" cxnId="{3A69E219-DD35-4D17-9EE4-E0D09654A087}">
      <dgm:prSet/>
      <dgm:spPr/>
      <dgm:t>
        <a:bodyPr/>
        <a:lstStyle/>
        <a:p>
          <a:endParaRPr lang="en-US"/>
        </a:p>
      </dgm:t>
    </dgm:pt>
    <dgm:pt modelId="{D0098F81-7A5F-4D7A-A505-4F9F24A8B741}" type="sibTrans" cxnId="{3A69E219-DD35-4D17-9EE4-E0D09654A087}">
      <dgm:prSet/>
      <dgm:spPr/>
      <dgm:t>
        <a:bodyPr/>
        <a:lstStyle/>
        <a:p>
          <a:endParaRPr lang="en-US"/>
        </a:p>
      </dgm:t>
    </dgm:pt>
    <dgm:pt modelId="{72361D6C-8E74-4470-B946-C9C824EF3760}">
      <dgm:prSet phldrT="[Text]"/>
      <dgm:spPr/>
      <dgm:t>
        <a:bodyPr/>
        <a:lstStyle/>
        <a:p>
          <a:r>
            <a:rPr lang="en-US"/>
            <a:t> Orbit Predication</a:t>
          </a:r>
        </a:p>
      </dgm:t>
    </dgm:pt>
    <dgm:pt modelId="{2EBFE908-A10A-496B-A5D4-B62814BC6688}" type="parTrans" cxnId="{4B751D77-5152-43C2-90E3-15A7865D2C59}">
      <dgm:prSet/>
      <dgm:spPr/>
      <dgm:t>
        <a:bodyPr/>
        <a:lstStyle/>
        <a:p>
          <a:endParaRPr lang="en-US"/>
        </a:p>
      </dgm:t>
    </dgm:pt>
    <dgm:pt modelId="{6C12B8FA-B7DA-4D0E-B23E-1FE1CD81C568}" type="sibTrans" cxnId="{4B751D77-5152-43C2-90E3-15A7865D2C59}">
      <dgm:prSet/>
      <dgm:spPr/>
      <dgm:t>
        <a:bodyPr/>
        <a:lstStyle/>
        <a:p>
          <a:endParaRPr lang="en-US"/>
        </a:p>
      </dgm:t>
    </dgm:pt>
    <dgm:pt modelId="{5ECA6D23-B0D6-4628-A0DE-E810FED9A2EA}">
      <dgm:prSet phldrT="[Text]"/>
      <dgm:spPr/>
      <dgm:t>
        <a:bodyPr/>
        <a:lstStyle/>
        <a:p>
          <a:r>
            <a:rPr lang="en-US"/>
            <a:t>Matched file lists   </a:t>
          </a:r>
        </a:p>
      </dgm:t>
    </dgm:pt>
    <dgm:pt modelId="{6712937A-0E81-49D2-AE7B-C13CD7ED559B}" type="parTrans" cxnId="{2B0ABEE0-B7E1-4F56-9581-6548E15897E7}">
      <dgm:prSet/>
      <dgm:spPr/>
      <dgm:t>
        <a:bodyPr/>
        <a:lstStyle/>
        <a:p>
          <a:endParaRPr lang="en-US"/>
        </a:p>
      </dgm:t>
    </dgm:pt>
    <dgm:pt modelId="{6CA08DA6-C882-4F35-992C-FCABA7971D05}" type="sibTrans" cxnId="{2B0ABEE0-B7E1-4F56-9581-6548E15897E7}">
      <dgm:prSet/>
      <dgm:spPr/>
      <dgm:t>
        <a:bodyPr/>
        <a:lstStyle/>
        <a:p>
          <a:endParaRPr lang="en-US"/>
        </a:p>
      </dgm:t>
    </dgm:pt>
    <dgm:pt modelId="{EA0BEF31-9DEB-4B9B-A4FA-EBA408F436F2}">
      <dgm:prSet phldrT="[Text]"/>
      <dgm:spPr/>
      <dgm:t>
        <a:bodyPr/>
        <a:lstStyle/>
        <a:p>
          <a:r>
            <a:rPr lang="en-US"/>
            <a:t>Collocation </a:t>
          </a:r>
        </a:p>
      </dgm:t>
    </dgm:pt>
    <dgm:pt modelId="{3DAB522C-3F35-4FF0-8A1B-F6E737950749}" type="parTrans" cxnId="{67E69A28-4A88-4AB6-B9D4-056F576A7667}">
      <dgm:prSet/>
      <dgm:spPr/>
      <dgm:t>
        <a:bodyPr/>
        <a:lstStyle/>
        <a:p>
          <a:endParaRPr lang="en-US"/>
        </a:p>
      </dgm:t>
    </dgm:pt>
    <dgm:pt modelId="{0B916EED-2867-438D-9E8A-66B534BE7DD2}" type="sibTrans" cxnId="{67E69A28-4A88-4AB6-B9D4-056F576A7667}">
      <dgm:prSet/>
      <dgm:spPr/>
      <dgm:t>
        <a:bodyPr/>
        <a:lstStyle/>
        <a:p>
          <a:endParaRPr lang="en-US"/>
        </a:p>
      </dgm:t>
    </dgm:pt>
    <dgm:pt modelId="{9143FC47-2119-48A1-B4D0-2F95D39B5B0D}">
      <dgm:prSet phldrT="[Text]"/>
      <dgm:spPr/>
      <dgm:t>
        <a:bodyPr/>
        <a:lstStyle/>
        <a:p>
          <a:r>
            <a:rPr lang="en-US"/>
            <a:t>Matched observations </a:t>
          </a:r>
        </a:p>
      </dgm:t>
    </dgm:pt>
    <dgm:pt modelId="{516B27D2-C05C-4462-8696-7C06CA052612}" type="parTrans" cxnId="{B0CF4586-1775-4597-8D4D-C9329FD4E979}">
      <dgm:prSet/>
      <dgm:spPr/>
      <dgm:t>
        <a:bodyPr/>
        <a:lstStyle/>
        <a:p>
          <a:endParaRPr lang="en-US"/>
        </a:p>
      </dgm:t>
    </dgm:pt>
    <dgm:pt modelId="{DF25484C-E069-4ED5-B45A-969F76F60979}" type="sibTrans" cxnId="{B0CF4586-1775-4597-8D4D-C9329FD4E979}">
      <dgm:prSet/>
      <dgm:spPr/>
      <dgm:t>
        <a:bodyPr/>
        <a:lstStyle/>
        <a:p>
          <a:endParaRPr lang="en-US"/>
        </a:p>
      </dgm:t>
    </dgm:pt>
    <dgm:pt modelId="{A74CA122-72BB-4626-A6B2-6B2A87F4C364}">
      <dgm:prSet phldrT="[Text]" phldr="1"/>
      <dgm:spPr/>
      <dgm:t>
        <a:bodyPr/>
        <a:lstStyle/>
        <a:p>
          <a:endParaRPr lang="en-US"/>
        </a:p>
      </dgm:t>
    </dgm:pt>
    <dgm:pt modelId="{C02E6DBD-0129-4F85-BD95-B7A8A164526A}" type="sibTrans" cxnId="{1EDB973B-98AC-4C9D-A79A-1452556AFEDE}">
      <dgm:prSet/>
      <dgm:spPr/>
      <dgm:t>
        <a:bodyPr/>
        <a:lstStyle/>
        <a:p>
          <a:endParaRPr lang="en-US"/>
        </a:p>
      </dgm:t>
    </dgm:pt>
    <dgm:pt modelId="{BDBAC0B4-7141-419D-BFB4-A10DA3BE4AC9}" type="parTrans" cxnId="{1EDB973B-98AC-4C9D-A79A-1452556AFEDE}">
      <dgm:prSet/>
      <dgm:spPr/>
      <dgm:t>
        <a:bodyPr/>
        <a:lstStyle/>
        <a:p>
          <a:endParaRPr lang="en-US"/>
        </a:p>
      </dgm:t>
    </dgm:pt>
    <dgm:pt modelId="{29E45589-B9E9-4AF2-8BCD-4B2C8E17ED8A}">
      <dgm:prSet phldrT="[Text]"/>
      <dgm:spPr/>
      <dgm:t>
        <a:bodyPr/>
        <a:lstStyle/>
        <a:p>
          <a:r>
            <a:rPr lang="en-US"/>
            <a:t>Filtered data (angle, scene uniformity) </a:t>
          </a:r>
        </a:p>
      </dgm:t>
    </dgm:pt>
    <dgm:pt modelId="{F82BD57F-511E-4456-90FA-53A72DB6D8DF}" type="parTrans" cxnId="{98C7641A-D0EB-4077-A62B-01EF93594EB8}">
      <dgm:prSet/>
      <dgm:spPr/>
      <dgm:t>
        <a:bodyPr/>
        <a:lstStyle/>
        <a:p>
          <a:endParaRPr lang="en-US"/>
        </a:p>
      </dgm:t>
    </dgm:pt>
    <dgm:pt modelId="{6DFCF697-9EEC-4AFD-B986-008810B1FFBD}" type="sibTrans" cxnId="{98C7641A-D0EB-4077-A62B-01EF93594EB8}">
      <dgm:prSet/>
      <dgm:spPr/>
      <dgm:t>
        <a:bodyPr/>
        <a:lstStyle/>
        <a:p>
          <a:endParaRPr lang="en-US"/>
        </a:p>
      </dgm:t>
    </dgm:pt>
    <dgm:pt modelId="{995E8EA1-B22C-42F3-A09A-45F065566742}">
      <dgm:prSet phldrT="[Text]"/>
      <dgm:spPr/>
      <dgm:t>
        <a:bodyPr/>
        <a:lstStyle/>
        <a:p>
          <a:r>
            <a:rPr lang="en-US"/>
            <a:t>Convolution </a:t>
          </a:r>
        </a:p>
      </dgm:t>
    </dgm:pt>
    <dgm:pt modelId="{EEBAFB0F-84AA-445C-8548-BA8A11D52D4D}" type="parTrans" cxnId="{8E869E51-4B51-4364-830F-B87BBE0C8597}">
      <dgm:prSet/>
      <dgm:spPr/>
      <dgm:t>
        <a:bodyPr/>
        <a:lstStyle/>
        <a:p>
          <a:endParaRPr lang="en-US"/>
        </a:p>
      </dgm:t>
    </dgm:pt>
    <dgm:pt modelId="{3170BDAA-4DF3-4030-95AC-B753D3FEFB75}" type="sibTrans" cxnId="{8E869E51-4B51-4364-830F-B87BBE0C8597}">
      <dgm:prSet/>
      <dgm:spPr/>
      <dgm:t>
        <a:bodyPr/>
        <a:lstStyle/>
        <a:p>
          <a:endParaRPr lang="en-US"/>
        </a:p>
      </dgm:t>
    </dgm:pt>
    <dgm:pt modelId="{1C0C3507-B750-4FD5-A123-7AE46E2F8EFE}">
      <dgm:prSet phldrT="[Text]"/>
      <dgm:spPr/>
      <dgm:t>
        <a:bodyPr/>
        <a:lstStyle/>
        <a:p>
          <a:r>
            <a:rPr lang="en-US"/>
            <a:t>QC</a:t>
          </a:r>
        </a:p>
      </dgm:t>
    </dgm:pt>
    <dgm:pt modelId="{F32718F9-5A7E-4C25-8772-C28A80CD0077}" type="parTrans" cxnId="{0D211BC9-FA01-4C73-B510-3D525F224C2C}">
      <dgm:prSet/>
      <dgm:spPr/>
      <dgm:t>
        <a:bodyPr/>
        <a:lstStyle/>
        <a:p>
          <a:endParaRPr lang="en-US"/>
        </a:p>
      </dgm:t>
    </dgm:pt>
    <dgm:pt modelId="{D0CE96C7-DF33-4F3A-8F42-BF45F5B77361}" type="sibTrans" cxnId="{0D211BC9-FA01-4C73-B510-3D525F224C2C}">
      <dgm:prSet/>
      <dgm:spPr/>
      <dgm:t>
        <a:bodyPr/>
        <a:lstStyle/>
        <a:p>
          <a:endParaRPr lang="en-US"/>
        </a:p>
      </dgm:t>
    </dgm:pt>
    <dgm:pt modelId="{51C35F37-2120-4F32-85FC-73396242AC07}">
      <dgm:prSet phldrT="[Text]"/>
      <dgm:spPr/>
      <dgm:t>
        <a:bodyPr/>
        <a:lstStyle/>
        <a:p>
          <a:r>
            <a:rPr lang="en-US" dirty="0"/>
            <a:t>Matched data points with spectral integration and spectral gap filling</a:t>
          </a:r>
        </a:p>
      </dgm:t>
    </dgm:pt>
    <dgm:pt modelId="{53D79FFC-DF39-42BD-99D0-7498138F319A}" type="parTrans" cxnId="{891BF38E-38FF-4462-8894-F2F49BD359C3}">
      <dgm:prSet/>
      <dgm:spPr/>
      <dgm:t>
        <a:bodyPr/>
        <a:lstStyle/>
        <a:p>
          <a:endParaRPr lang="en-US"/>
        </a:p>
      </dgm:t>
    </dgm:pt>
    <dgm:pt modelId="{B946C358-59E0-4EF0-9A8B-48A81CF79870}" type="sibTrans" cxnId="{891BF38E-38FF-4462-8894-F2F49BD359C3}">
      <dgm:prSet/>
      <dgm:spPr/>
      <dgm:t>
        <a:bodyPr/>
        <a:lstStyle/>
        <a:p>
          <a:endParaRPr lang="en-US"/>
        </a:p>
      </dgm:t>
    </dgm:pt>
    <dgm:pt modelId="{E3E88EA9-D1D6-4E1F-AC82-D8D48D9A1C67}">
      <dgm:prSet phldrT="[Text]"/>
      <dgm:spPr/>
      <dgm:t>
        <a:bodyPr/>
        <a:lstStyle/>
        <a:p>
          <a:r>
            <a:rPr lang="en-US"/>
            <a:t>Compare</a:t>
          </a:r>
        </a:p>
      </dgm:t>
    </dgm:pt>
    <dgm:pt modelId="{727E779B-EBD2-4305-A870-195DFCB8AFCB}" type="parTrans" cxnId="{4447D30D-0C16-402E-BD2B-C2D2DF139D36}">
      <dgm:prSet/>
      <dgm:spPr/>
      <dgm:t>
        <a:bodyPr/>
        <a:lstStyle/>
        <a:p>
          <a:endParaRPr lang="en-US"/>
        </a:p>
      </dgm:t>
    </dgm:pt>
    <dgm:pt modelId="{70D2F94A-477B-4973-9756-62A28335AB6C}" type="sibTrans" cxnId="{4447D30D-0C16-402E-BD2B-C2D2DF139D36}">
      <dgm:prSet/>
      <dgm:spPr/>
      <dgm:t>
        <a:bodyPr/>
        <a:lstStyle/>
        <a:p>
          <a:endParaRPr lang="en-US"/>
        </a:p>
      </dgm:t>
    </dgm:pt>
    <dgm:pt modelId="{CEB557C2-7C13-4D38-B923-223FFCF65C43}">
      <dgm:prSet phldrT="[Text]"/>
      <dgm:spPr/>
      <dgm:t>
        <a:bodyPr/>
        <a:lstStyle/>
        <a:p>
          <a:r>
            <a:rPr lang="en-US" dirty="0"/>
            <a:t>Scatter plot (regression), BT Difference plot </a:t>
          </a:r>
        </a:p>
      </dgm:t>
    </dgm:pt>
    <dgm:pt modelId="{047DBD37-1BC2-485F-880D-4349F7D0354C}" type="parTrans" cxnId="{5121AC90-B1FE-4247-93B0-C526E2010477}">
      <dgm:prSet/>
      <dgm:spPr/>
      <dgm:t>
        <a:bodyPr/>
        <a:lstStyle/>
        <a:p>
          <a:endParaRPr lang="en-US"/>
        </a:p>
      </dgm:t>
    </dgm:pt>
    <dgm:pt modelId="{45914E7A-EB0F-499C-8D02-4123D48D776B}" type="sibTrans" cxnId="{5121AC90-B1FE-4247-93B0-C526E2010477}">
      <dgm:prSet/>
      <dgm:spPr/>
      <dgm:t>
        <a:bodyPr/>
        <a:lstStyle/>
        <a:p>
          <a:endParaRPr lang="en-US"/>
        </a:p>
      </dgm:t>
    </dgm:pt>
    <dgm:pt modelId="{B1322F53-5223-49D5-8233-B6EBDDA05307}">
      <dgm:prSet phldrT="[Text]"/>
      <dgm:spPr/>
      <dgm:t>
        <a:bodyPr/>
        <a:lstStyle/>
        <a:p>
          <a:r>
            <a:rPr lang="en-US"/>
            <a:t>Combination</a:t>
          </a:r>
        </a:p>
      </dgm:t>
    </dgm:pt>
    <dgm:pt modelId="{CE7C42B8-FFA0-4EA0-90FA-D75176A9363A}" type="parTrans" cxnId="{80848213-5D08-4868-8FE1-8F5C61E18027}">
      <dgm:prSet/>
      <dgm:spPr/>
      <dgm:t>
        <a:bodyPr/>
        <a:lstStyle/>
        <a:p>
          <a:endParaRPr lang="en-US"/>
        </a:p>
      </dgm:t>
    </dgm:pt>
    <dgm:pt modelId="{0AADA543-C22F-45FC-BE79-F53FBE0BD549}" type="sibTrans" cxnId="{80848213-5D08-4868-8FE1-8F5C61E18027}">
      <dgm:prSet/>
      <dgm:spPr/>
      <dgm:t>
        <a:bodyPr/>
        <a:lstStyle/>
        <a:p>
          <a:endParaRPr lang="en-US"/>
        </a:p>
      </dgm:t>
    </dgm:pt>
    <dgm:pt modelId="{D1119E33-1CC0-4790-8B58-65075307A130}">
      <dgm:prSet phldrT="[Text]"/>
      <dgm:spPr/>
      <dgm:t>
        <a:bodyPr/>
        <a:lstStyle/>
        <a:p>
          <a:r>
            <a:rPr lang="en-US" dirty="0"/>
            <a:t>Double Difference (</a:t>
          </a:r>
          <a:r>
            <a:rPr lang="en-US" dirty="0" err="1"/>
            <a:t>CrIS</a:t>
          </a:r>
          <a:r>
            <a:rPr lang="en-US" dirty="0"/>
            <a:t>, IASI)</a:t>
          </a:r>
        </a:p>
      </dgm:t>
    </dgm:pt>
    <dgm:pt modelId="{D143C3E0-0B03-4019-824E-2921FFCC4A42}" type="parTrans" cxnId="{A0FFE10B-7A30-425D-8630-B062BF61D0E9}">
      <dgm:prSet/>
      <dgm:spPr/>
      <dgm:t>
        <a:bodyPr/>
        <a:lstStyle/>
        <a:p>
          <a:endParaRPr lang="en-US"/>
        </a:p>
      </dgm:t>
    </dgm:pt>
    <dgm:pt modelId="{4EAFB442-AE38-4FBF-BB82-7B355A8E486A}" type="sibTrans" cxnId="{A0FFE10B-7A30-425D-8630-B062BF61D0E9}">
      <dgm:prSet/>
      <dgm:spPr/>
      <dgm:t>
        <a:bodyPr/>
        <a:lstStyle/>
        <a:p>
          <a:endParaRPr lang="en-US"/>
        </a:p>
      </dgm:t>
    </dgm:pt>
    <dgm:pt modelId="{5C9C6DC6-04D9-4836-A26D-A2BC30547832}" type="pres">
      <dgm:prSet presAssocID="{57F283AD-5406-48E2-994C-BCAE3D479BBA}" presName="linearFlow" presStyleCnt="0">
        <dgm:presLayoutVars>
          <dgm:dir/>
          <dgm:animLvl val="lvl"/>
          <dgm:resizeHandles val="exact"/>
        </dgm:presLayoutVars>
      </dgm:prSet>
      <dgm:spPr/>
    </dgm:pt>
    <dgm:pt modelId="{4158B8A8-3DB2-4C3B-A2C1-B4A2A9F2974A}" type="pres">
      <dgm:prSet presAssocID="{A74CA122-72BB-4626-A6B2-6B2A87F4C364}" presName="composite" presStyleCnt="0"/>
      <dgm:spPr/>
    </dgm:pt>
    <dgm:pt modelId="{4BD6B880-8A9E-4BBE-88D4-6777E607C8E8}" type="pres">
      <dgm:prSet presAssocID="{A74CA122-72BB-4626-A6B2-6B2A87F4C364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4AAE692C-07FC-412E-9268-FB4D01D49AF5}" type="pres">
      <dgm:prSet presAssocID="{A74CA122-72BB-4626-A6B2-6B2A87F4C364}" presName="descendantText" presStyleLbl="alignAcc1" presStyleIdx="0" presStyleCnt="7">
        <dgm:presLayoutVars>
          <dgm:bulletEnabled val="1"/>
        </dgm:presLayoutVars>
      </dgm:prSet>
      <dgm:spPr/>
    </dgm:pt>
    <dgm:pt modelId="{796AA5D4-874E-4925-8D0C-220496770D98}" type="pres">
      <dgm:prSet presAssocID="{C02E6DBD-0129-4F85-BD95-B7A8A164526A}" presName="sp" presStyleCnt="0"/>
      <dgm:spPr/>
    </dgm:pt>
    <dgm:pt modelId="{5641897F-178B-4F99-BFD7-5D47088AAB73}" type="pres">
      <dgm:prSet presAssocID="{72361D6C-8E74-4470-B946-C9C824EF3760}" presName="composite" presStyleCnt="0"/>
      <dgm:spPr/>
    </dgm:pt>
    <dgm:pt modelId="{97FF9858-A8BA-467B-81AF-F77748CC431E}" type="pres">
      <dgm:prSet presAssocID="{72361D6C-8E74-4470-B946-C9C824EF3760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0D21B87A-6CA0-4BD9-A237-9D8FD6B803CF}" type="pres">
      <dgm:prSet presAssocID="{72361D6C-8E74-4470-B946-C9C824EF3760}" presName="descendantText" presStyleLbl="alignAcc1" presStyleIdx="1" presStyleCnt="7">
        <dgm:presLayoutVars>
          <dgm:bulletEnabled val="1"/>
        </dgm:presLayoutVars>
      </dgm:prSet>
      <dgm:spPr/>
    </dgm:pt>
    <dgm:pt modelId="{9B748EF8-2DE9-43E8-8846-55A51DBBEAFC}" type="pres">
      <dgm:prSet presAssocID="{6C12B8FA-B7DA-4D0E-B23E-1FE1CD81C568}" presName="sp" presStyleCnt="0"/>
      <dgm:spPr/>
    </dgm:pt>
    <dgm:pt modelId="{07AD295F-D81F-4594-A000-FFBCBF3BA6E5}" type="pres">
      <dgm:prSet presAssocID="{EA0BEF31-9DEB-4B9B-A4FA-EBA408F436F2}" presName="composite" presStyleCnt="0"/>
      <dgm:spPr/>
    </dgm:pt>
    <dgm:pt modelId="{42237E2C-8E2B-41EC-8686-4B6CABF771D8}" type="pres">
      <dgm:prSet presAssocID="{EA0BEF31-9DEB-4B9B-A4FA-EBA408F436F2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7D782824-7B27-453D-837E-88FD580CDE86}" type="pres">
      <dgm:prSet presAssocID="{EA0BEF31-9DEB-4B9B-A4FA-EBA408F436F2}" presName="descendantText" presStyleLbl="alignAcc1" presStyleIdx="2" presStyleCnt="7">
        <dgm:presLayoutVars>
          <dgm:bulletEnabled val="1"/>
        </dgm:presLayoutVars>
      </dgm:prSet>
      <dgm:spPr/>
    </dgm:pt>
    <dgm:pt modelId="{677B3826-9DAB-400D-A38B-B94CE230E8A3}" type="pres">
      <dgm:prSet presAssocID="{0B916EED-2867-438D-9E8A-66B534BE7DD2}" presName="sp" presStyleCnt="0"/>
      <dgm:spPr/>
    </dgm:pt>
    <dgm:pt modelId="{8BE09489-E264-445F-B6FA-307583C04F67}" type="pres">
      <dgm:prSet presAssocID="{1C0C3507-B750-4FD5-A123-7AE46E2F8EFE}" presName="composite" presStyleCnt="0"/>
      <dgm:spPr/>
    </dgm:pt>
    <dgm:pt modelId="{458AD075-5EED-4002-9CD2-9CCBDDDB8407}" type="pres">
      <dgm:prSet presAssocID="{1C0C3507-B750-4FD5-A123-7AE46E2F8EFE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DEDCF81A-7AB5-4F24-B6E2-E5D38D7A2D31}" type="pres">
      <dgm:prSet presAssocID="{1C0C3507-B750-4FD5-A123-7AE46E2F8EFE}" presName="descendantText" presStyleLbl="alignAcc1" presStyleIdx="3" presStyleCnt="7">
        <dgm:presLayoutVars>
          <dgm:bulletEnabled val="1"/>
        </dgm:presLayoutVars>
      </dgm:prSet>
      <dgm:spPr/>
    </dgm:pt>
    <dgm:pt modelId="{8EB3EFB2-19BE-4A85-AF77-D6CE3A6E3967}" type="pres">
      <dgm:prSet presAssocID="{D0CE96C7-DF33-4F3A-8F42-BF45F5B77361}" presName="sp" presStyleCnt="0"/>
      <dgm:spPr/>
    </dgm:pt>
    <dgm:pt modelId="{0E205480-AEE0-42F0-944E-F77AC7318067}" type="pres">
      <dgm:prSet presAssocID="{995E8EA1-B22C-42F3-A09A-45F065566742}" presName="composite" presStyleCnt="0"/>
      <dgm:spPr/>
    </dgm:pt>
    <dgm:pt modelId="{EDBF0958-FF69-4D08-B1BE-A7676AF4E60E}" type="pres">
      <dgm:prSet presAssocID="{995E8EA1-B22C-42F3-A09A-45F065566742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B07C855D-ABCC-4624-A633-2B7D96DFC225}" type="pres">
      <dgm:prSet presAssocID="{995E8EA1-B22C-42F3-A09A-45F065566742}" presName="descendantText" presStyleLbl="alignAcc1" presStyleIdx="4" presStyleCnt="7">
        <dgm:presLayoutVars>
          <dgm:bulletEnabled val="1"/>
        </dgm:presLayoutVars>
      </dgm:prSet>
      <dgm:spPr/>
    </dgm:pt>
    <dgm:pt modelId="{45FF332C-5788-45F5-8BE3-97E118EA0C60}" type="pres">
      <dgm:prSet presAssocID="{3170BDAA-4DF3-4030-95AC-B753D3FEFB75}" presName="sp" presStyleCnt="0"/>
      <dgm:spPr/>
    </dgm:pt>
    <dgm:pt modelId="{7742637F-4E9C-44A2-95DD-9D29F1BC223B}" type="pres">
      <dgm:prSet presAssocID="{E3E88EA9-D1D6-4E1F-AC82-D8D48D9A1C67}" presName="composite" presStyleCnt="0"/>
      <dgm:spPr/>
    </dgm:pt>
    <dgm:pt modelId="{F11E5B63-2EBD-4C49-83EF-90B69AAAA7D0}" type="pres">
      <dgm:prSet presAssocID="{E3E88EA9-D1D6-4E1F-AC82-D8D48D9A1C67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3EE79855-7F9D-45D5-96B6-C3276D3A04B0}" type="pres">
      <dgm:prSet presAssocID="{E3E88EA9-D1D6-4E1F-AC82-D8D48D9A1C67}" presName="descendantText" presStyleLbl="alignAcc1" presStyleIdx="5" presStyleCnt="7">
        <dgm:presLayoutVars>
          <dgm:bulletEnabled val="1"/>
        </dgm:presLayoutVars>
      </dgm:prSet>
      <dgm:spPr/>
    </dgm:pt>
    <dgm:pt modelId="{30D0621A-8102-4AD1-8531-F49570FA6431}" type="pres">
      <dgm:prSet presAssocID="{70D2F94A-477B-4973-9756-62A28335AB6C}" presName="sp" presStyleCnt="0"/>
      <dgm:spPr/>
    </dgm:pt>
    <dgm:pt modelId="{A945040F-4D62-4AD7-B87A-861FA6ECBCD0}" type="pres">
      <dgm:prSet presAssocID="{B1322F53-5223-49D5-8233-B6EBDDA05307}" presName="composite" presStyleCnt="0"/>
      <dgm:spPr/>
    </dgm:pt>
    <dgm:pt modelId="{09DDFB1B-7E4E-429C-8172-97D0FCE376B7}" type="pres">
      <dgm:prSet presAssocID="{B1322F53-5223-49D5-8233-B6EBDDA05307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506650B9-ADB1-407C-B439-70D4878FE2C7}" type="pres">
      <dgm:prSet presAssocID="{B1322F53-5223-49D5-8233-B6EBDDA05307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A0FFE10B-7A30-425D-8630-B062BF61D0E9}" srcId="{B1322F53-5223-49D5-8233-B6EBDDA05307}" destId="{D1119E33-1CC0-4790-8B58-65075307A130}" srcOrd="0" destOrd="0" parTransId="{D143C3E0-0B03-4019-824E-2921FFCC4A42}" sibTransId="{4EAFB442-AE38-4FBF-BB82-7B355A8E486A}"/>
    <dgm:cxn modelId="{E0369E0D-EA99-484F-AFA9-8619B7475C5D}" type="presOf" srcId="{EF3887EA-A17E-4F99-8E9A-33370C6DE320}" destId="{4AAE692C-07FC-412E-9268-FB4D01D49AF5}" srcOrd="0" destOrd="0" presId="urn:microsoft.com/office/officeart/2005/8/layout/chevron2"/>
    <dgm:cxn modelId="{4447D30D-0C16-402E-BD2B-C2D2DF139D36}" srcId="{57F283AD-5406-48E2-994C-BCAE3D479BBA}" destId="{E3E88EA9-D1D6-4E1F-AC82-D8D48D9A1C67}" srcOrd="5" destOrd="0" parTransId="{727E779B-EBD2-4305-A870-195DFCB8AFCB}" sibTransId="{70D2F94A-477B-4973-9756-62A28335AB6C}"/>
    <dgm:cxn modelId="{80848213-5D08-4868-8FE1-8F5C61E18027}" srcId="{57F283AD-5406-48E2-994C-BCAE3D479BBA}" destId="{B1322F53-5223-49D5-8233-B6EBDDA05307}" srcOrd="6" destOrd="0" parTransId="{CE7C42B8-FFA0-4EA0-90FA-D75176A9363A}" sibTransId="{0AADA543-C22F-45FC-BE79-F53FBE0BD549}"/>
    <dgm:cxn modelId="{3A69E219-DD35-4D17-9EE4-E0D09654A087}" srcId="{A74CA122-72BB-4626-A6B2-6B2A87F4C364}" destId="{EF3887EA-A17E-4F99-8E9A-33370C6DE320}" srcOrd="0" destOrd="0" parTransId="{EEEAE5A7-E715-469B-85A9-C557160D7702}" sibTransId="{D0098F81-7A5F-4D7A-A505-4F9F24A8B741}"/>
    <dgm:cxn modelId="{98C7641A-D0EB-4077-A62B-01EF93594EB8}" srcId="{1C0C3507-B750-4FD5-A123-7AE46E2F8EFE}" destId="{29E45589-B9E9-4AF2-8BCD-4B2C8E17ED8A}" srcOrd="0" destOrd="0" parTransId="{F82BD57F-511E-4456-90FA-53A72DB6D8DF}" sibTransId="{6DFCF697-9EEC-4AFD-B986-008810B1FFBD}"/>
    <dgm:cxn modelId="{EB0F8D1B-CE89-495F-8B29-B7DA70A3DEF5}" type="presOf" srcId="{D1119E33-1CC0-4790-8B58-65075307A130}" destId="{506650B9-ADB1-407C-B439-70D4878FE2C7}" srcOrd="0" destOrd="0" presId="urn:microsoft.com/office/officeart/2005/8/layout/chevron2"/>
    <dgm:cxn modelId="{67E69A28-4A88-4AB6-B9D4-056F576A7667}" srcId="{57F283AD-5406-48E2-994C-BCAE3D479BBA}" destId="{EA0BEF31-9DEB-4B9B-A4FA-EBA408F436F2}" srcOrd="2" destOrd="0" parTransId="{3DAB522C-3F35-4FF0-8A1B-F6E737950749}" sibTransId="{0B916EED-2867-438D-9E8A-66B534BE7DD2}"/>
    <dgm:cxn modelId="{5DF5FE2E-92F6-4AE7-A871-F5B04429333D}" type="presOf" srcId="{1C0C3507-B750-4FD5-A123-7AE46E2F8EFE}" destId="{458AD075-5EED-4002-9CD2-9CCBDDDB8407}" srcOrd="0" destOrd="0" presId="urn:microsoft.com/office/officeart/2005/8/layout/chevron2"/>
    <dgm:cxn modelId="{1EDB973B-98AC-4C9D-A79A-1452556AFEDE}" srcId="{57F283AD-5406-48E2-994C-BCAE3D479BBA}" destId="{A74CA122-72BB-4626-A6B2-6B2A87F4C364}" srcOrd="0" destOrd="0" parTransId="{BDBAC0B4-7141-419D-BFB4-A10DA3BE4AC9}" sibTransId="{C02E6DBD-0129-4F85-BD95-B7A8A164526A}"/>
    <dgm:cxn modelId="{670A195B-0933-427A-AE00-4E3C401F866D}" type="presOf" srcId="{A74CA122-72BB-4626-A6B2-6B2A87F4C364}" destId="{4BD6B880-8A9E-4BBE-88D4-6777E607C8E8}" srcOrd="0" destOrd="0" presId="urn:microsoft.com/office/officeart/2005/8/layout/chevron2"/>
    <dgm:cxn modelId="{CCC03962-D262-42D8-A1AF-5084A40350FF}" type="presOf" srcId="{B1322F53-5223-49D5-8233-B6EBDDA05307}" destId="{09DDFB1B-7E4E-429C-8172-97D0FCE376B7}" srcOrd="0" destOrd="0" presId="urn:microsoft.com/office/officeart/2005/8/layout/chevron2"/>
    <dgm:cxn modelId="{FC098A65-3BDA-4CB9-9640-2A6558C7F9D3}" type="presOf" srcId="{EA0BEF31-9DEB-4B9B-A4FA-EBA408F436F2}" destId="{42237E2C-8E2B-41EC-8686-4B6CABF771D8}" srcOrd="0" destOrd="0" presId="urn:microsoft.com/office/officeart/2005/8/layout/chevron2"/>
    <dgm:cxn modelId="{8E869E51-4B51-4364-830F-B87BBE0C8597}" srcId="{57F283AD-5406-48E2-994C-BCAE3D479BBA}" destId="{995E8EA1-B22C-42F3-A09A-45F065566742}" srcOrd="4" destOrd="0" parTransId="{EEBAFB0F-84AA-445C-8548-BA8A11D52D4D}" sibTransId="{3170BDAA-4DF3-4030-95AC-B753D3FEFB75}"/>
    <dgm:cxn modelId="{1C48ED53-BCB5-4942-890D-4FD768D52433}" type="presOf" srcId="{E3E88EA9-D1D6-4E1F-AC82-D8D48D9A1C67}" destId="{F11E5B63-2EBD-4C49-83EF-90B69AAAA7D0}" srcOrd="0" destOrd="0" presId="urn:microsoft.com/office/officeart/2005/8/layout/chevron2"/>
    <dgm:cxn modelId="{4B751D77-5152-43C2-90E3-15A7865D2C59}" srcId="{57F283AD-5406-48E2-994C-BCAE3D479BBA}" destId="{72361D6C-8E74-4470-B946-C9C824EF3760}" srcOrd="1" destOrd="0" parTransId="{2EBFE908-A10A-496B-A5D4-B62814BC6688}" sibTransId="{6C12B8FA-B7DA-4D0E-B23E-1FE1CD81C568}"/>
    <dgm:cxn modelId="{DCB0085A-39AD-4588-981A-47BC4917C14E}" type="presOf" srcId="{29E45589-B9E9-4AF2-8BCD-4B2C8E17ED8A}" destId="{DEDCF81A-7AB5-4F24-B6E2-E5D38D7A2D31}" srcOrd="0" destOrd="0" presId="urn:microsoft.com/office/officeart/2005/8/layout/chevron2"/>
    <dgm:cxn modelId="{B4EF0483-3D4E-4455-974C-D7C294EA2383}" type="presOf" srcId="{CEB557C2-7C13-4D38-B923-223FFCF65C43}" destId="{3EE79855-7F9D-45D5-96B6-C3276D3A04B0}" srcOrd="0" destOrd="0" presId="urn:microsoft.com/office/officeart/2005/8/layout/chevron2"/>
    <dgm:cxn modelId="{B0CF4586-1775-4597-8D4D-C9329FD4E979}" srcId="{EA0BEF31-9DEB-4B9B-A4FA-EBA408F436F2}" destId="{9143FC47-2119-48A1-B4D0-2F95D39B5B0D}" srcOrd="0" destOrd="0" parTransId="{516B27D2-C05C-4462-8696-7C06CA052612}" sibTransId="{DF25484C-E069-4ED5-B45A-969F76F60979}"/>
    <dgm:cxn modelId="{891BF38E-38FF-4462-8894-F2F49BD359C3}" srcId="{995E8EA1-B22C-42F3-A09A-45F065566742}" destId="{51C35F37-2120-4F32-85FC-73396242AC07}" srcOrd="0" destOrd="0" parTransId="{53D79FFC-DF39-42BD-99D0-7498138F319A}" sibTransId="{B946C358-59E0-4EF0-9A8B-48A81CF79870}"/>
    <dgm:cxn modelId="{5121AC90-B1FE-4247-93B0-C526E2010477}" srcId="{E3E88EA9-D1D6-4E1F-AC82-D8D48D9A1C67}" destId="{CEB557C2-7C13-4D38-B923-223FFCF65C43}" srcOrd="0" destOrd="0" parTransId="{047DBD37-1BC2-485F-880D-4349F7D0354C}" sibTransId="{45914E7A-EB0F-499C-8D02-4123D48D776B}"/>
    <dgm:cxn modelId="{99AA86A2-7D48-49C4-A5FC-30B6CFE7D405}" type="presOf" srcId="{72361D6C-8E74-4470-B946-C9C824EF3760}" destId="{97FF9858-A8BA-467B-81AF-F77748CC431E}" srcOrd="0" destOrd="0" presId="urn:microsoft.com/office/officeart/2005/8/layout/chevron2"/>
    <dgm:cxn modelId="{57599CA4-2374-4818-A6C3-EB8D309D0CC4}" type="presOf" srcId="{51C35F37-2120-4F32-85FC-73396242AC07}" destId="{B07C855D-ABCC-4624-A633-2B7D96DFC225}" srcOrd="0" destOrd="0" presId="urn:microsoft.com/office/officeart/2005/8/layout/chevron2"/>
    <dgm:cxn modelId="{4A988FAF-4232-4867-BC63-AF4064FB1212}" type="presOf" srcId="{5ECA6D23-B0D6-4628-A0DE-E810FED9A2EA}" destId="{0D21B87A-6CA0-4BD9-A237-9D8FD6B803CF}" srcOrd="0" destOrd="0" presId="urn:microsoft.com/office/officeart/2005/8/layout/chevron2"/>
    <dgm:cxn modelId="{D548BCAF-AB20-40FD-9724-B59E0842FA80}" type="presOf" srcId="{995E8EA1-B22C-42F3-A09A-45F065566742}" destId="{EDBF0958-FF69-4D08-B1BE-A7676AF4E60E}" srcOrd="0" destOrd="0" presId="urn:microsoft.com/office/officeart/2005/8/layout/chevron2"/>
    <dgm:cxn modelId="{0D211BC9-FA01-4C73-B510-3D525F224C2C}" srcId="{57F283AD-5406-48E2-994C-BCAE3D479BBA}" destId="{1C0C3507-B750-4FD5-A123-7AE46E2F8EFE}" srcOrd="3" destOrd="0" parTransId="{F32718F9-5A7E-4C25-8772-C28A80CD0077}" sibTransId="{D0CE96C7-DF33-4F3A-8F42-BF45F5B77361}"/>
    <dgm:cxn modelId="{5A8AA0DA-269A-44FB-AE4A-1A330EBBEC4B}" type="presOf" srcId="{57F283AD-5406-48E2-994C-BCAE3D479BBA}" destId="{5C9C6DC6-04D9-4836-A26D-A2BC30547832}" srcOrd="0" destOrd="0" presId="urn:microsoft.com/office/officeart/2005/8/layout/chevron2"/>
    <dgm:cxn modelId="{2B0ABEE0-B7E1-4F56-9581-6548E15897E7}" srcId="{72361D6C-8E74-4470-B946-C9C824EF3760}" destId="{5ECA6D23-B0D6-4628-A0DE-E810FED9A2EA}" srcOrd="0" destOrd="0" parTransId="{6712937A-0E81-49D2-AE7B-C13CD7ED559B}" sibTransId="{6CA08DA6-C882-4F35-992C-FCABA7971D05}"/>
    <dgm:cxn modelId="{8A42A0E2-AA3D-4F20-9734-9ED0D9ED2416}" type="presOf" srcId="{9143FC47-2119-48A1-B4D0-2F95D39B5B0D}" destId="{7D782824-7B27-453D-837E-88FD580CDE86}" srcOrd="0" destOrd="0" presId="urn:microsoft.com/office/officeart/2005/8/layout/chevron2"/>
    <dgm:cxn modelId="{6916823D-55D5-4EFC-8F1D-3AE9193AA3F3}" type="presParOf" srcId="{5C9C6DC6-04D9-4836-A26D-A2BC30547832}" destId="{4158B8A8-3DB2-4C3B-A2C1-B4A2A9F2974A}" srcOrd="0" destOrd="0" presId="urn:microsoft.com/office/officeart/2005/8/layout/chevron2"/>
    <dgm:cxn modelId="{D0D01C3C-C2F5-476B-8E98-8DF6542E5003}" type="presParOf" srcId="{4158B8A8-3DB2-4C3B-A2C1-B4A2A9F2974A}" destId="{4BD6B880-8A9E-4BBE-88D4-6777E607C8E8}" srcOrd="0" destOrd="0" presId="urn:microsoft.com/office/officeart/2005/8/layout/chevron2"/>
    <dgm:cxn modelId="{CBC4D63F-8993-4948-A34C-27C01A07E89B}" type="presParOf" srcId="{4158B8A8-3DB2-4C3B-A2C1-B4A2A9F2974A}" destId="{4AAE692C-07FC-412E-9268-FB4D01D49AF5}" srcOrd="1" destOrd="0" presId="urn:microsoft.com/office/officeart/2005/8/layout/chevron2"/>
    <dgm:cxn modelId="{F1C8234E-35B5-4ADD-A527-2397CBDF65E1}" type="presParOf" srcId="{5C9C6DC6-04D9-4836-A26D-A2BC30547832}" destId="{796AA5D4-874E-4925-8D0C-220496770D98}" srcOrd="1" destOrd="0" presId="urn:microsoft.com/office/officeart/2005/8/layout/chevron2"/>
    <dgm:cxn modelId="{56CDBE39-256A-4337-8D19-655448B4C0E3}" type="presParOf" srcId="{5C9C6DC6-04D9-4836-A26D-A2BC30547832}" destId="{5641897F-178B-4F99-BFD7-5D47088AAB73}" srcOrd="2" destOrd="0" presId="urn:microsoft.com/office/officeart/2005/8/layout/chevron2"/>
    <dgm:cxn modelId="{295AC852-4343-43FD-9687-B6D8FADF0FE8}" type="presParOf" srcId="{5641897F-178B-4F99-BFD7-5D47088AAB73}" destId="{97FF9858-A8BA-467B-81AF-F77748CC431E}" srcOrd="0" destOrd="0" presId="urn:microsoft.com/office/officeart/2005/8/layout/chevron2"/>
    <dgm:cxn modelId="{7B9FFAB7-DA0D-4243-8BF5-2B9DC67FEEB7}" type="presParOf" srcId="{5641897F-178B-4F99-BFD7-5D47088AAB73}" destId="{0D21B87A-6CA0-4BD9-A237-9D8FD6B803CF}" srcOrd="1" destOrd="0" presId="urn:microsoft.com/office/officeart/2005/8/layout/chevron2"/>
    <dgm:cxn modelId="{FCDF4FDD-C432-42E7-B96B-33646AD48DDA}" type="presParOf" srcId="{5C9C6DC6-04D9-4836-A26D-A2BC30547832}" destId="{9B748EF8-2DE9-43E8-8846-55A51DBBEAFC}" srcOrd="3" destOrd="0" presId="urn:microsoft.com/office/officeart/2005/8/layout/chevron2"/>
    <dgm:cxn modelId="{C156D519-8429-4D31-82BE-5864DBD93576}" type="presParOf" srcId="{5C9C6DC6-04D9-4836-A26D-A2BC30547832}" destId="{07AD295F-D81F-4594-A000-FFBCBF3BA6E5}" srcOrd="4" destOrd="0" presId="urn:microsoft.com/office/officeart/2005/8/layout/chevron2"/>
    <dgm:cxn modelId="{E773B4EE-EB48-4713-8B00-DF9007F3625A}" type="presParOf" srcId="{07AD295F-D81F-4594-A000-FFBCBF3BA6E5}" destId="{42237E2C-8E2B-41EC-8686-4B6CABF771D8}" srcOrd="0" destOrd="0" presId="urn:microsoft.com/office/officeart/2005/8/layout/chevron2"/>
    <dgm:cxn modelId="{2AC89EA0-63FB-4E5D-86F6-2A97D332CBF2}" type="presParOf" srcId="{07AD295F-D81F-4594-A000-FFBCBF3BA6E5}" destId="{7D782824-7B27-453D-837E-88FD580CDE86}" srcOrd="1" destOrd="0" presId="urn:microsoft.com/office/officeart/2005/8/layout/chevron2"/>
    <dgm:cxn modelId="{3C381F6E-60B9-41A9-83AF-035A4A994D0C}" type="presParOf" srcId="{5C9C6DC6-04D9-4836-A26D-A2BC30547832}" destId="{677B3826-9DAB-400D-A38B-B94CE230E8A3}" srcOrd="5" destOrd="0" presId="urn:microsoft.com/office/officeart/2005/8/layout/chevron2"/>
    <dgm:cxn modelId="{78E1D04E-30A0-440C-8876-9DEF4B9D92CE}" type="presParOf" srcId="{5C9C6DC6-04D9-4836-A26D-A2BC30547832}" destId="{8BE09489-E264-445F-B6FA-307583C04F67}" srcOrd="6" destOrd="0" presId="urn:microsoft.com/office/officeart/2005/8/layout/chevron2"/>
    <dgm:cxn modelId="{8D166E03-F332-4221-8FFB-954B6804BF0C}" type="presParOf" srcId="{8BE09489-E264-445F-B6FA-307583C04F67}" destId="{458AD075-5EED-4002-9CD2-9CCBDDDB8407}" srcOrd="0" destOrd="0" presId="urn:microsoft.com/office/officeart/2005/8/layout/chevron2"/>
    <dgm:cxn modelId="{D57A0FA1-C770-41B3-8E4F-7E0E7A3435F1}" type="presParOf" srcId="{8BE09489-E264-445F-B6FA-307583C04F67}" destId="{DEDCF81A-7AB5-4F24-B6E2-E5D38D7A2D31}" srcOrd="1" destOrd="0" presId="urn:microsoft.com/office/officeart/2005/8/layout/chevron2"/>
    <dgm:cxn modelId="{EED960A5-0971-4BFF-AB34-646472DCC6F2}" type="presParOf" srcId="{5C9C6DC6-04D9-4836-A26D-A2BC30547832}" destId="{8EB3EFB2-19BE-4A85-AF77-D6CE3A6E3967}" srcOrd="7" destOrd="0" presId="urn:microsoft.com/office/officeart/2005/8/layout/chevron2"/>
    <dgm:cxn modelId="{6DC51AF3-A0A0-485C-A6D1-5613F938F420}" type="presParOf" srcId="{5C9C6DC6-04D9-4836-A26D-A2BC30547832}" destId="{0E205480-AEE0-42F0-944E-F77AC7318067}" srcOrd="8" destOrd="0" presId="urn:microsoft.com/office/officeart/2005/8/layout/chevron2"/>
    <dgm:cxn modelId="{BB6AAD7C-AF91-48F0-9965-2130280A109C}" type="presParOf" srcId="{0E205480-AEE0-42F0-944E-F77AC7318067}" destId="{EDBF0958-FF69-4D08-B1BE-A7676AF4E60E}" srcOrd="0" destOrd="0" presId="urn:microsoft.com/office/officeart/2005/8/layout/chevron2"/>
    <dgm:cxn modelId="{C195D75C-C5F7-4C6F-B5D1-3BDADE475941}" type="presParOf" srcId="{0E205480-AEE0-42F0-944E-F77AC7318067}" destId="{B07C855D-ABCC-4624-A633-2B7D96DFC225}" srcOrd="1" destOrd="0" presId="urn:microsoft.com/office/officeart/2005/8/layout/chevron2"/>
    <dgm:cxn modelId="{04450D5C-1B6A-4FDC-9608-71FF2C8FF9DB}" type="presParOf" srcId="{5C9C6DC6-04D9-4836-A26D-A2BC30547832}" destId="{45FF332C-5788-45F5-8BE3-97E118EA0C60}" srcOrd="9" destOrd="0" presId="urn:microsoft.com/office/officeart/2005/8/layout/chevron2"/>
    <dgm:cxn modelId="{808863B5-FA69-483C-ADDE-2D8433748569}" type="presParOf" srcId="{5C9C6DC6-04D9-4836-A26D-A2BC30547832}" destId="{7742637F-4E9C-44A2-95DD-9D29F1BC223B}" srcOrd="10" destOrd="0" presId="urn:microsoft.com/office/officeart/2005/8/layout/chevron2"/>
    <dgm:cxn modelId="{E0C7C205-688D-4B51-ADC3-C2422CB7615A}" type="presParOf" srcId="{7742637F-4E9C-44A2-95DD-9D29F1BC223B}" destId="{F11E5B63-2EBD-4C49-83EF-90B69AAAA7D0}" srcOrd="0" destOrd="0" presId="urn:microsoft.com/office/officeart/2005/8/layout/chevron2"/>
    <dgm:cxn modelId="{CA446CA6-C158-4F02-86D8-EE6AD919FB70}" type="presParOf" srcId="{7742637F-4E9C-44A2-95DD-9D29F1BC223B}" destId="{3EE79855-7F9D-45D5-96B6-C3276D3A04B0}" srcOrd="1" destOrd="0" presId="urn:microsoft.com/office/officeart/2005/8/layout/chevron2"/>
    <dgm:cxn modelId="{FDC44D7C-75FF-45C5-82C0-AD3B41624720}" type="presParOf" srcId="{5C9C6DC6-04D9-4836-A26D-A2BC30547832}" destId="{30D0621A-8102-4AD1-8531-F49570FA6431}" srcOrd="11" destOrd="0" presId="urn:microsoft.com/office/officeart/2005/8/layout/chevron2"/>
    <dgm:cxn modelId="{E2ADB2D7-C684-4D31-8EF8-8727E6FC65D2}" type="presParOf" srcId="{5C9C6DC6-04D9-4836-A26D-A2BC30547832}" destId="{A945040F-4D62-4AD7-B87A-861FA6ECBCD0}" srcOrd="12" destOrd="0" presId="urn:microsoft.com/office/officeart/2005/8/layout/chevron2"/>
    <dgm:cxn modelId="{0703F84E-81FA-4746-B875-B4741D3BCF26}" type="presParOf" srcId="{A945040F-4D62-4AD7-B87A-861FA6ECBCD0}" destId="{09DDFB1B-7E4E-429C-8172-97D0FCE376B7}" srcOrd="0" destOrd="0" presId="urn:microsoft.com/office/officeart/2005/8/layout/chevron2"/>
    <dgm:cxn modelId="{CD72B7D9-D532-468A-BB9B-EFED1160558B}" type="presParOf" srcId="{A945040F-4D62-4AD7-B87A-861FA6ECBCD0}" destId="{506650B9-ADB1-407C-B439-70D4878FE2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6B880-8A9E-4BBE-88D4-6777E607C8E8}">
      <dsp:nvSpPr>
        <dsp:cNvPr id="0" name=""/>
        <dsp:cNvSpPr/>
      </dsp:nvSpPr>
      <dsp:spPr>
        <a:xfrm rot="5400000">
          <a:off x="-112661" y="115181"/>
          <a:ext cx="751076" cy="52575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1" y="265397"/>
        <a:ext cx="525753" cy="225323"/>
      </dsp:txXfrm>
    </dsp:sp>
    <dsp:sp modelId="{4AAE692C-07FC-412E-9268-FB4D01D49AF5}">
      <dsp:nvSpPr>
        <dsp:cNvPr id="0" name=""/>
        <dsp:cNvSpPr/>
      </dsp:nvSpPr>
      <dsp:spPr>
        <a:xfrm rot="5400000">
          <a:off x="2289536" y="-1761263"/>
          <a:ext cx="488199" cy="4015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Level 1B file lists   </a:t>
          </a:r>
        </a:p>
      </dsp:txBody>
      <dsp:txXfrm rot="-5400000">
        <a:off x="525753" y="26352"/>
        <a:ext cx="3991934" cy="440535"/>
      </dsp:txXfrm>
    </dsp:sp>
    <dsp:sp modelId="{97FF9858-A8BA-467B-81AF-F77748CC431E}">
      <dsp:nvSpPr>
        <dsp:cNvPr id="0" name=""/>
        <dsp:cNvSpPr/>
      </dsp:nvSpPr>
      <dsp:spPr>
        <a:xfrm rot="5400000">
          <a:off x="-112661" y="781642"/>
          <a:ext cx="751076" cy="525753"/>
        </a:xfrm>
        <a:prstGeom prst="chevron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 Orbit Predication</a:t>
          </a:r>
        </a:p>
      </dsp:txBody>
      <dsp:txXfrm rot="-5400000">
        <a:off x="1" y="931858"/>
        <a:ext cx="525753" cy="225323"/>
      </dsp:txXfrm>
    </dsp:sp>
    <dsp:sp modelId="{0D21B87A-6CA0-4BD9-A237-9D8FD6B803CF}">
      <dsp:nvSpPr>
        <dsp:cNvPr id="0" name=""/>
        <dsp:cNvSpPr/>
      </dsp:nvSpPr>
      <dsp:spPr>
        <a:xfrm rot="5400000">
          <a:off x="2289536" y="-1094802"/>
          <a:ext cx="488199" cy="4015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Matched file lists   </a:t>
          </a:r>
        </a:p>
      </dsp:txBody>
      <dsp:txXfrm rot="-5400000">
        <a:off x="525753" y="692813"/>
        <a:ext cx="3991934" cy="440535"/>
      </dsp:txXfrm>
    </dsp:sp>
    <dsp:sp modelId="{42237E2C-8E2B-41EC-8686-4B6CABF771D8}">
      <dsp:nvSpPr>
        <dsp:cNvPr id="0" name=""/>
        <dsp:cNvSpPr/>
      </dsp:nvSpPr>
      <dsp:spPr>
        <a:xfrm rot="5400000">
          <a:off x="-112661" y="1448102"/>
          <a:ext cx="751076" cy="525753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Collocation </a:t>
          </a:r>
        </a:p>
      </dsp:txBody>
      <dsp:txXfrm rot="-5400000">
        <a:off x="1" y="1598318"/>
        <a:ext cx="525753" cy="225323"/>
      </dsp:txXfrm>
    </dsp:sp>
    <dsp:sp modelId="{7D782824-7B27-453D-837E-88FD580CDE86}">
      <dsp:nvSpPr>
        <dsp:cNvPr id="0" name=""/>
        <dsp:cNvSpPr/>
      </dsp:nvSpPr>
      <dsp:spPr>
        <a:xfrm rot="5400000">
          <a:off x="2289536" y="-428342"/>
          <a:ext cx="488199" cy="4015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Matched observations </a:t>
          </a:r>
        </a:p>
      </dsp:txBody>
      <dsp:txXfrm rot="-5400000">
        <a:off x="525753" y="1359273"/>
        <a:ext cx="3991934" cy="440535"/>
      </dsp:txXfrm>
    </dsp:sp>
    <dsp:sp modelId="{458AD075-5EED-4002-9CD2-9CCBDDDB8407}">
      <dsp:nvSpPr>
        <dsp:cNvPr id="0" name=""/>
        <dsp:cNvSpPr/>
      </dsp:nvSpPr>
      <dsp:spPr>
        <a:xfrm rot="5400000">
          <a:off x="-112661" y="2114563"/>
          <a:ext cx="751076" cy="52575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QC</a:t>
          </a:r>
        </a:p>
      </dsp:txBody>
      <dsp:txXfrm rot="-5400000">
        <a:off x="1" y="2264779"/>
        <a:ext cx="525753" cy="225323"/>
      </dsp:txXfrm>
    </dsp:sp>
    <dsp:sp modelId="{DEDCF81A-7AB5-4F24-B6E2-E5D38D7A2D31}">
      <dsp:nvSpPr>
        <dsp:cNvPr id="0" name=""/>
        <dsp:cNvSpPr/>
      </dsp:nvSpPr>
      <dsp:spPr>
        <a:xfrm rot="5400000">
          <a:off x="2289536" y="238118"/>
          <a:ext cx="488199" cy="4015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Filtered data (angle, scene uniformity) </a:t>
          </a:r>
        </a:p>
      </dsp:txBody>
      <dsp:txXfrm rot="-5400000">
        <a:off x="525753" y="2025733"/>
        <a:ext cx="3991934" cy="440535"/>
      </dsp:txXfrm>
    </dsp:sp>
    <dsp:sp modelId="{EDBF0958-FF69-4D08-B1BE-A7676AF4E60E}">
      <dsp:nvSpPr>
        <dsp:cNvPr id="0" name=""/>
        <dsp:cNvSpPr/>
      </dsp:nvSpPr>
      <dsp:spPr>
        <a:xfrm rot="5400000">
          <a:off x="-112661" y="2781023"/>
          <a:ext cx="751076" cy="525753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Convolution </a:t>
          </a:r>
        </a:p>
      </dsp:txBody>
      <dsp:txXfrm rot="-5400000">
        <a:off x="1" y="2931239"/>
        <a:ext cx="525753" cy="225323"/>
      </dsp:txXfrm>
    </dsp:sp>
    <dsp:sp modelId="{B07C855D-ABCC-4624-A633-2B7D96DFC225}">
      <dsp:nvSpPr>
        <dsp:cNvPr id="0" name=""/>
        <dsp:cNvSpPr/>
      </dsp:nvSpPr>
      <dsp:spPr>
        <a:xfrm rot="5400000">
          <a:off x="2289536" y="904578"/>
          <a:ext cx="488199" cy="4015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Matched data points with spectral integration and spectral gap filling</a:t>
          </a:r>
        </a:p>
      </dsp:txBody>
      <dsp:txXfrm rot="-5400000">
        <a:off x="525753" y="2692193"/>
        <a:ext cx="3991934" cy="440535"/>
      </dsp:txXfrm>
    </dsp:sp>
    <dsp:sp modelId="{F11E5B63-2EBD-4C49-83EF-90B69AAAA7D0}">
      <dsp:nvSpPr>
        <dsp:cNvPr id="0" name=""/>
        <dsp:cNvSpPr/>
      </dsp:nvSpPr>
      <dsp:spPr>
        <a:xfrm rot="5400000">
          <a:off x="-112661" y="3447484"/>
          <a:ext cx="751076" cy="525753"/>
        </a:xfrm>
        <a:prstGeom prst="chevron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Compare</a:t>
          </a:r>
        </a:p>
      </dsp:txBody>
      <dsp:txXfrm rot="-5400000">
        <a:off x="1" y="3597700"/>
        <a:ext cx="525753" cy="225323"/>
      </dsp:txXfrm>
    </dsp:sp>
    <dsp:sp modelId="{3EE79855-7F9D-45D5-96B6-C3276D3A04B0}">
      <dsp:nvSpPr>
        <dsp:cNvPr id="0" name=""/>
        <dsp:cNvSpPr/>
      </dsp:nvSpPr>
      <dsp:spPr>
        <a:xfrm rot="5400000">
          <a:off x="2289536" y="1571039"/>
          <a:ext cx="488199" cy="4015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Scatter plot (regression), BT Difference plot </a:t>
          </a:r>
        </a:p>
      </dsp:txBody>
      <dsp:txXfrm rot="-5400000">
        <a:off x="525753" y="3358654"/>
        <a:ext cx="3991934" cy="440535"/>
      </dsp:txXfrm>
    </dsp:sp>
    <dsp:sp modelId="{09DDFB1B-7E4E-429C-8172-97D0FCE376B7}">
      <dsp:nvSpPr>
        <dsp:cNvPr id="0" name=""/>
        <dsp:cNvSpPr/>
      </dsp:nvSpPr>
      <dsp:spPr>
        <a:xfrm rot="5400000">
          <a:off x="-112661" y="4113945"/>
          <a:ext cx="751076" cy="52575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Combination</a:t>
          </a:r>
        </a:p>
      </dsp:txBody>
      <dsp:txXfrm rot="-5400000">
        <a:off x="1" y="4264161"/>
        <a:ext cx="525753" cy="225323"/>
      </dsp:txXfrm>
    </dsp:sp>
    <dsp:sp modelId="{506650B9-ADB1-407C-B439-70D4878FE2C7}">
      <dsp:nvSpPr>
        <dsp:cNvPr id="0" name=""/>
        <dsp:cNvSpPr/>
      </dsp:nvSpPr>
      <dsp:spPr>
        <a:xfrm rot="5400000">
          <a:off x="2289536" y="2237499"/>
          <a:ext cx="488199" cy="4015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Double Difference (</a:t>
          </a:r>
          <a:r>
            <a:rPr lang="en-US" sz="1500" kern="1200" dirty="0" err="1"/>
            <a:t>CrIS</a:t>
          </a:r>
          <a:r>
            <a:rPr lang="en-US" sz="1500" kern="1200" dirty="0"/>
            <a:t>, IASI)</a:t>
          </a:r>
        </a:p>
      </dsp:txBody>
      <dsp:txXfrm rot="-5400000">
        <a:off x="525753" y="4025114"/>
        <a:ext cx="3991934" cy="440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82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6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8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8101-E5EA-4C88-B4D0-3502433140B4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7906-65D5-4AE4-A415-88914DE5D980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0722-D66D-4130-97EC-A01543D99507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26159"/>
            <a:ext cx="10972800" cy="545274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5"/>
            <a:ext cx="2844800" cy="365125"/>
          </a:xfrm>
        </p:spPr>
        <p:txBody>
          <a:bodyPr/>
          <a:lstStyle/>
          <a:p>
            <a:fld id="{36AA9D06-0DDC-43DB-B80A-B18B30663611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890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8905"/>
            <a:ext cx="2844800" cy="365125"/>
          </a:xfrm>
        </p:spPr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AB1-A58A-4BFB-80A1-8ACA6DC51A05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371600"/>
            <a:ext cx="53848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371600"/>
            <a:ext cx="53848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B390-D426-4E3F-B0F6-8C02A945A8DB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CA2C-2027-4265-906F-F35038E2DE2A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A763-F383-4DC6-B253-7B04196021E0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DE52-4227-4B49-A7E3-71040B03D5CD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E9E-917F-4224-8662-01E965D4C2F7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19200"/>
            <a:ext cx="73152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8DC9-07D6-4CB7-BBD2-7ADEB6B7A259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7759"/>
            <a:ext cx="10972800" cy="522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44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5DE5-E8DD-40CE-B017-3C2FB130B14C}" type="datetime1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25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6720" y="64782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1492122" y="62702"/>
            <a:ext cx="669398" cy="66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88582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Click to edit title</a:t>
            </a:r>
          </a:p>
        </p:txBody>
      </p:sp>
      <p:pic>
        <p:nvPicPr>
          <p:cNvPr id="9" name="Picture 8" descr="H:\MY DOCUMENTS\GSICS\logo\GSICS180px.png">
            <a:extLst>
              <a:ext uri="{FF2B5EF4-FFF2-40B4-BE49-F238E27FC236}">
                <a16:creationId xmlns:a16="http://schemas.microsoft.com/office/drawing/2014/main" id="{AB7F5AA9-FBA8-4BC6-A6AF-249F7887F0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" y="16005"/>
            <a:ext cx="1626577" cy="65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300" b="1" i="0" strike="noStrike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ikun.Wang@noa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440" y="800101"/>
            <a:ext cx="10921999" cy="2509069"/>
          </a:xfrm>
        </p:spPr>
        <p:txBody>
          <a:bodyPr>
            <a:normAutofit/>
          </a:bodyPr>
          <a:lstStyle/>
          <a:p>
            <a:br>
              <a:rPr lang="en-US" sz="4000" dirty="0"/>
            </a:br>
            <a:r>
              <a:rPr lang="en-US" b="0" dirty="0">
                <a:effectLst/>
                <a:latin typeface="Times New Roman"/>
                <a:cs typeface="Times New Roman"/>
              </a:rPr>
              <a:t> </a:t>
            </a:r>
            <a:r>
              <a:rPr lang="en-US" sz="3600" dirty="0"/>
              <a:t>Discussion on GSICS Correction  </a:t>
            </a:r>
            <a:r>
              <a:rPr lang="en-US" sz="3600" dirty="0">
                <a:latin typeface="Times New Roman"/>
                <a:cs typeface="Times New Roman"/>
              </a:rPr>
              <a:t>  </a:t>
            </a:r>
            <a:br>
              <a:rPr lang="en-US" sz="4000" dirty="0">
                <a:latin typeface="Times New Roman"/>
                <a:cs typeface="Times New Roman"/>
              </a:rPr>
            </a:br>
            <a:r>
              <a:rPr lang="en-US" sz="3200" dirty="0">
                <a:latin typeface="Baskerville Old Face"/>
                <a:cs typeface="Times New Roman"/>
              </a:rPr>
              <a:t> 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6173" y="3309170"/>
            <a:ext cx="9093200" cy="250906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Likun Wang</a:t>
            </a:r>
            <a:endParaRPr lang="en-US" sz="1800" b="1" baseline="30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ESSIC/Univ. of Maryland; 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2"/>
              </a:rPr>
              <a:t>Likun.Wang@noaa.gov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marL="514350" indent="-514350"/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100" dirty="0"/>
              <a:t> 2021 GSICS Web Meeting on May 6 2021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4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Remarks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advanced new generation GEO imager with improved calibration, we need to be careful to provide the GSICS corrections to users.</a:t>
            </a:r>
          </a:p>
          <a:p>
            <a:endParaRPr lang="en-US" dirty="0"/>
          </a:p>
          <a:p>
            <a:r>
              <a:rPr lang="en-US" dirty="0"/>
              <a:t>With enough samples, quality control with sensitivity test is good to diagnosis the bias pattern</a:t>
            </a:r>
          </a:p>
          <a:p>
            <a:endParaRPr lang="en-US" dirty="0"/>
          </a:p>
          <a:p>
            <a:r>
              <a:rPr lang="en-US" dirty="0"/>
              <a:t>With two </a:t>
            </a:r>
            <a:r>
              <a:rPr lang="en-US" dirty="0" err="1"/>
              <a:t>CrIS</a:t>
            </a:r>
            <a:r>
              <a:rPr lang="en-US" dirty="0"/>
              <a:t> and three IASI, we should cross-validation inter-calibration results.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9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1D3B-134E-497B-BFE1-59F038C5C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Times New Roman"/>
                <a:cs typeface="Times New Roman"/>
              </a:rPr>
              <a:t>Inter-Calibration Procedure</a:t>
            </a:r>
            <a:r>
              <a:rPr lang="en-US">
                <a:latin typeface="Times New Roman"/>
                <a:cs typeface="Times New Roman"/>
              </a:rPr>
              <a:t> 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D3EC90-F995-419A-9032-695F91423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066799"/>
            <a:ext cx="7071360" cy="54114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The same procedures are followed for general inter-calibration for IR sensors</a:t>
            </a:r>
          </a:p>
          <a:p>
            <a:endParaRPr lang="en-US" dirty="0"/>
          </a:p>
          <a:p>
            <a:r>
              <a:rPr lang="en-US" dirty="0"/>
              <a:t>However, there are debates on whether we need to apply for quality control after zenith angle match for paired collocation data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r>
              <a:rPr lang="en-US" dirty="0"/>
              <a:t>Question 1: Azimuth Angle Constraints</a:t>
            </a:r>
          </a:p>
          <a:p>
            <a:r>
              <a:rPr lang="en-US" dirty="0"/>
              <a:t>   </a:t>
            </a:r>
          </a:p>
          <a:p>
            <a:r>
              <a:rPr lang="en-US" dirty="0"/>
              <a:t>Question 2: Scene uniformity check </a:t>
            </a:r>
          </a:p>
          <a:p>
            <a:endParaRPr lang="en-US" dirty="0"/>
          </a:p>
          <a:p>
            <a:r>
              <a:rPr lang="en-US" dirty="0"/>
              <a:t>Question 3: Outlier Filter 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AF65DE4-9662-43B8-9ECF-BC6D9D36BD2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6185086"/>
              </p:ext>
            </p:extLst>
          </p:nvPr>
        </p:nvGraphicFramePr>
        <p:xfrm>
          <a:off x="7447280" y="1371284"/>
          <a:ext cx="4541520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D3C47-C3DE-4039-A960-EDC4E58C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7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Need Quality Control 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purpose of inter-calibration is to find the instrument-related bias through inter-comparison of different pairs of observations. </a:t>
            </a:r>
          </a:p>
          <a:p>
            <a:endParaRPr lang="en-US" dirty="0"/>
          </a:p>
          <a:p>
            <a:r>
              <a:rPr lang="en-US" dirty="0"/>
              <a:t>We should try our best to void any uncertainties caused by inter-calibration itself. Otherwise, we may contribute the bias or uncertainties to instrument calibration and provide wrong GSICS correction.  </a:t>
            </a:r>
          </a:p>
          <a:p>
            <a:endParaRPr lang="en-US" dirty="0"/>
          </a:p>
          <a:p>
            <a:r>
              <a:rPr lang="en-US" dirty="0"/>
              <a:t>We need to understand why we need quality control. If we set a threshold, we need to understand why we choose this value. </a:t>
            </a:r>
          </a:p>
          <a:p>
            <a:endParaRPr lang="en-US" dirty="0"/>
          </a:p>
          <a:p>
            <a:r>
              <a:rPr lang="en-US" dirty="0"/>
              <a:t>Overall, the bottom line is, we need to be careful to provide the GSICS corrections to users. </a:t>
            </a:r>
          </a:p>
          <a:p>
            <a:endParaRPr lang="en-US" dirty="0"/>
          </a:p>
          <a:p>
            <a:r>
              <a:rPr lang="en-US" dirty="0"/>
              <a:t>Using IASI and </a:t>
            </a:r>
            <a:r>
              <a:rPr lang="en-US" dirty="0" err="1"/>
              <a:t>CrIS</a:t>
            </a:r>
            <a:r>
              <a:rPr lang="en-US" dirty="0"/>
              <a:t> and GOES-16 ABI inter-calibration results as an example</a:t>
            </a:r>
          </a:p>
          <a:p>
            <a:pPr lvl="1"/>
            <a:r>
              <a:rPr lang="en-US" dirty="0"/>
              <a:t>04/01-04/20/2021</a:t>
            </a:r>
          </a:p>
          <a:p>
            <a:pPr lvl="1"/>
            <a:r>
              <a:rPr lang="en-US" dirty="0"/>
              <a:t>ABI band 13 (10.8 µm) and band 7 (3.9 µm)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0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Zenith Angle Threshold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r="7550"/>
          <a:stretch/>
        </p:blipFill>
        <p:spPr>
          <a:xfrm>
            <a:off x="8028392" y="1008668"/>
            <a:ext cx="3821101" cy="2923434"/>
          </a:xfrm>
        </p:spPr>
      </p:pic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166016" y="1072645"/>
            <a:ext cx="7290586" cy="55732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Collocation was performed along the all the zenith angles </a:t>
            </a:r>
          </a:p>
          <a:p>
            <a:endParaRPr lang="en-US" dirty="0"/>
          </a:p>
          <a:p>
            <a:r>
              <a:rPr lang="en-US" dirty="0"/>
              <a:t>After zenith angle match (0.01), we still can see large spread at large zenith angle. </a:t>
            </a:r>
          </a:p>
          <a:p>
            <a:pPr lvl="1"/>
            <a:r>
              <a:rPr lang="en-US" dirty="0"/>
              <a:t>No azimuth angle check: two sensor view angle view the target from different perspective </a:t>
            </a:r>
          </a:p>
          <a:p>
            <a:pPr lvl="1"/>
            <a:r>
              <a:rPr lang="en-US" dirty="0"/>
              <a:t>Cloud or terrain can cause parallel effects for large zenith angle </a:t>
            </a:r>
          </a:p>
          <a:p>
            <a:pPr lvl="1"/>
            <a:endParaRPr lang="en-US" dirty="0"/>
          </a:p>
          <a:p>
            <a:pPr marL="514350" indent="-457200"/>
            <a:r>
              <a:rPr lang="en-US" dirty="0"/>
              <a:t>We use zenith angle 20 degree as threshold to cut off the data without losing too much dynamic range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5550" r="8328"/>
          <a:stretch/>
        </p:blipFill>
        <p:spPr>
          <a:xfrm>
            <a:off x="8188751" y="3897387"/>
            <a:ext cx="3619894" cy="2894555"/>
          </a:xfrm>
          <a:prstGeom prst="rect">
            <a:avLst/>
          </a:prstGeom>
        </p:spPr>
      </p:pic>
      <p:sp>
        <p:nvSpPr>
          <p:cNvPr id="20" name="Up Arrow 19"/>
          <p:cNvSpPr/>
          <p:nvPr/>
        </p:nvSpPr>
        <p:spPr>
          <a:xfrm flipH="1">
            <a:off x="10745143" y="4562574"/>
            <a:ext cx="180523" cy="282804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45948" y="3661267"/>
            <a:ext cx="119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IASI vs ABI</a:t>
            </a:r>
          </a:p>
        </p:txBody>
      </p:sp>
      <p:sp>
        <p:nvSpPr>
          <p:cNvPr id="22" name="Up Arrow 21"/>
          <p:cNvSpPr/>
          <p:nvPr/>
        </p:nvSpPr>
        <p:spPr>
          <a:xfrm flipH="1">
            <a:off x="10484440" y="4845378"/>
            <a:ext cx="180523" cy="282804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Uniformity Check  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166016" y="1072645"/>
            <a:ext cx="7290586" cy="5573252"/>
          </a:xfrm>
        </p:spPr>
        <p:txBody>
          <a:bodyPr/>
          <a:lstStyle/>
          <a:p>
            <a:r>
              <a:rPr lang="en-US" dirty="0"/>
              <a:t>The same rule also applies for uniformity check</a:t>
            </a:r>
          </a:p>
          <a:p>
            <a:endParaRPr lang="en-US" dirty="0"/>
          </a:p>
          <a:p>
            <a:r>
              <a:rPr lang="en-US" dirty="0"/>
              <a:t>Checking the ratio of STD/Mean </a:t>
            </a:r>
          </a:p>
          <a:p>
            <a:endParaRPr lang="en-US" dirty="0"/>
          </a:p>
          <a:p>
            <a:r>
              <a:rPr lang="en-US" dirty="0"/>
              <a:t>Large STD/Mean, large spread</a:t>
            </a:r>
          </a:p>
          <a:p>
            <a:endParaRPr lang="en-US" dirty="0"/>
          </a:p>
          <a:p>
            <a:r>
              <a:rPr lang="en-US" dirty="0"/>
              <a:t>We use the 0.05 as a threshold to reduce uncertainties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" name="Up Arrow 19"/>
          <p:cNvSpPr/>
          <p:nvPr/>
        </p:nvSpPr>
        <p:spPr>
          <a:xfrm flipH="1">
            <a:off x="10745143" y="4562574"/>
            <a:ext cx="180523" cy="282804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"/>
          <a:stretch/>
        </p:blipFill>
        <p:spPr>
          <a:xfrm>
            <a:off x="7146565" y="1427923"/>
            <a:ext cx="4919744" cy="4038600"/>
          </a:xfrm>
        </p:spPr>
      </p:pic>
      <p:sp>
        <p:nvSpPr>
          <p:cNvPr id="10" name="Up Arrow 9"/>
          <p:cNvSpPr/>
          <p:nvPr/>
        </p:nvSpPr>
        <p:spPr>
          <a:xfrm flipH="1">
            <a:off x="10463910" y="2735345"/>
            <a:ext cx="180523" cy="282804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8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Separated by Day and Night Time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89" y="1143878"/>
            <a:ext cx="3570011" cy="26775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89" y="3820900"/>
            <a:ext cx="3544656" cy="2658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16619" y="3167406"/>
            <a:ext cx="117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Night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05069" y="5824925"/>
            <a:ext cx="102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time</a:t>
            </a:r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166016" y="1072645"/>
            <a:ext cx="7290586" cy="55732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/>
              <a:t>  </a:t>
            </a:r>
          </a:p>
        </p:txBody>
      </p:sp>
      <p:sp>
        <p:nvSpPr>
          <p:cNvPr id="10" name="Content Placeholder 17"/>
          <p:cNvSpPr txBox="1">
            <a:spLocks/>
          </p:cNvSpPr>
          <p:nvPr/>
        </p:nvSpPr>
        <p:spPr>
          <a:xfrm>
            <a:off x="318416" y="1225045"/>
            <a:ext cx="7290586" cy="55732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separate the data into day and night time </a:t>
            </a:r>
          </a:p>
          <a:p>
            <a:endParaRPr lang="en-US" dirty="0"/>
          </a:p>
          <a:p>
            <a:r>
              <a:rPr lang="en-US" dirty="0"/>
              <a:t>The scatter plot show different dynamic range for day and night time</a:t>
            </a:r>
          </a:p>
          <a:p>
            <a:endParaRPr lang="en-US" dirty="0"/>
          </a:p>
          <a:p>
            <a:r>
              <a:rPr lang="en-US" dirty="0"/>
              <a:t>The scatter plot show different error structures</a:t>
            </a:r>
          </a:p>
          <a:p>
            <a:endParaRPr lang="en-US" dirty="0"/>
          </a:p>
          <a:p>
            <a:r>
              <a:rPr lang="en-US" dirty="0"/>
              <a:t>There are fork structures only during daytime</a:t>
            </a:r>
          </a:p>
          <a:p>
            <a:endParaRPr lang="en-US" dirty="0"/>
          </a:p>
          <a:p>
            <a:r>
              <a:rPr lang="en-US" dirty="0"/>
              <a:t>We are not sure whether it is from GOES ABI </a:t>
            </a:r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/>
              <a:t>  </a:t>
            </a:r>
          </a:p>
        </p:txBody>
      </p:sp>
      <p:sp>
        <p:nvSpPr>
          <p:cNvPr id="11" name="Up Arrow 10"/>
          <p:cNvSpPr/>
          <p:nvPr/>
        </p:nvSpPr>
        <p:spPr>
          <a:xfrm flipH="1">
            <a:off x="10634718" y="4681753"/>
            <a:ext cx="180523" cy="282804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7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IASI and </a:t>
            </a:r>
            <a:r>
              <a:rPr lang="en-US" dirty="0" err="1"/>
              <a:t>CrIS</a:t>
            </a:r>
            <a:r>
              <a:rPr lang="en-US" dirty="0"/>
              <a:t> Together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68" y="885824"/>
            <a:ext cx="3780532" cy="28353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60000" y="3082565"/>
            <a:ext cx="97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CrIS</a:t>
            </a:r>
            <a:r>
              <a:rPr lang="en-US" b="1" dirty="0">
                <a:solidFill>
                  <a:srgbClr val="FF0000"/>
                </a:solidFill>
              </a:rPr>
              <a:t> Day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416" y="3551929"/>
            <a:ext cx="3902635" cy="2926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60000" y="5840247"/>
            <a:ext cx="112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CrIS</a:t>
            </a:r>
            <a:r>
              <a:rPr lang="en-US" b="1" dirty="0">
                <a:solidFill>
                  <a:srgbClr val="FF0000"/>
                </a:solidFill>
              </a:rPr>
              <a:t> Night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55" y="3754840"/>
            <a:ext cx="3632087" cy="2724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55" y="924724"/>
            <a:ext cx="3711413" cy="27835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4896" y="3082565"/>
            <a:ext cx="972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IASI 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4896" y="5840247"/>
            <a:ext cx="112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IASI Night</a:t>
            </a:r>
          </a:p>
        </p:txBody>
      </p:sp>
      <p:sp>
        <p:nvSpPr>
          <p:cNvPr id="13" name="Content Placeholder 17"/>
          <p:cNvSpPr txBox="1">
            <a:spLocks/>
          </p:cNvSpPr>
          <p:nvPr/>
        </p:nvSpPr>
        <p:spPr>
          <a:xfrm>
            <a:off x="103695" y="1225045"/>
            <a:ext cx="4685121" cy="53454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fork structures shown in IASI day time data are not repeated in </a:t>
            </a:r>
            <a:r>
              <a:rPr lang="en-US" dirty="0" err="1"/>
              <a:t>CrIS</a:t>
            </a:r>
            <a:r>
              <a:rPr lang="en-US" dirty="0"/>
              <a:t> day time data </a:t>
            </a:r>
          </a:p>
          <a:p>
            <a:endParaRPr lang="en-US" dirty="0"/>
          </a:p>
          <a:p>
            <a:r>
              <a:rPr lang="en-US" dirty="0"/>
              <a:t>If we make regression without quality control, we probably simple introduce larger bias for GSICS correction.   </a:t>
            </a:r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/>
              <a:t>  </a:t>
            </a:r>
          </a:p>
        </p:txBody>
      </p:sp>
      <p:sp>
        <p:nvSpPr>
          <p:cNvPr id="14" name="Up Arrow 13"/>
          <p:cNvSpPr/>
          <p:nvPr/>
        </p:nvSpPr>
        <p:spPr>
          <a:xfrm flipH="1">
            <a:off x="7360422" y="1936072"/>
            <a:ext cx="180523" cy="282804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0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7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8" y="1067298"/>
            <a:ext cx="5852172" cy="43891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28" y="1046563"/>
            <a:ext cx="5879818" cy="4409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1534" y="119720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IASI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4041" y="119720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Up Arrow 9"/>
          <p:cNvSpPr/>
          <p:nvPr/>
        </p:nvSpPr>
        <p:spPr>
          <a:xfrm flipH="1">
            <a:off x="1572364" y="4726406"/>
            <a:ext cx="180523" cy="282804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flipH="1">
            <a:off x="7367477" y="4585004"/>
            <a:ext cx="180523" cy="282804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2887" y="5477162"/>
            <a:ext cx="8055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can’t believe it because the red dots shows large spread along all dynamic range </a:t>
            </a:r>
          </a:p>
        </p:txBody>
      </p:sp>
    </p:spTree>
    <p:extLst>
      <p:ext uri="{BB962C8B-B14F-4D97-AF65-F5344CB8AC3E}">
        <p14:creationId xmlns:p14="http://schemas.microsoft.com/office/powerpoint/2010/main" val="298922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7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28" y="1105005"/>
            <a:ext cx="5852172" cy="43891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5005"/>
            <a:ext cx="5852172" cy="4389129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 flipH="1">
            <a:off x="2203959" y="4509590"/>
            <a:ext cx="180523" cy="282804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flipH="1">
            <a:off x="8024448" y="4447180"/>
            <a:ext cx="180523" cy="282804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03959" y="3949831"/>
            <a:ext cx="774911" cy="94268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817515" y="3975840"/>
            <a:ext cx="774911" cy="94268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3959" y="5617187"/>
            <a:ext cx="8442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can’t believe it because IASI and </a:t>
            </a:r>
            <a:r>
              <a:rPr lang="en-US" dirty="0" err="1"/>
              <a:t>CrIS</a:t>
            </a:r>
            <a:r>
              <a:rPr lang="en-US" dirty="0"/>
              <a:t> do not show the same pattern.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0644" y="119354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IASI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3151" y="1193543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835143"/>
      </p:ext>
    </p:extLst>
  </p:cSld>
  <p:clrMapOvr>
    <a:masterClrMapping/>
  </p:clrMapOvr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1B136CF-ACD6-40F1-A501-AC7F17619019}">
  <we:reference id="wa104379504" version="1.0.1.0" store="en-US" storeType="OMEX"/>
  <we:alternateReferences>
    <we:reference id="WA104379504" version="1.0.1.0" store="WA104379504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587</Words>
  <Application>Microsoft Office PowerPoint</Application>
  <PresentationFormat>Widescreen</PresentationFormat>
  <Paragraphs>113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Baskerville Old Face</vt:lpstr>
      <vt:lpstr>Calibri</vt:lpstr>
      <vt:lpstr>Century</vt:lpstr>
      <vt:lpstr>Times New Roman</vt:lpstr>
      <vt:lpstr>NPP_FOR</vt:lpstr>
      <vt:lpstr>  Discussion on GSICS Correction      </vt:lpstr>
      <vt:lpstr>Inter-Calibration Procedure </vt:lpstr>
      <vt:lpstr>Why Need Quality Control ? </vt:lpstr>
      <vt:lpstr>Zenith Angle Threshold </vt:lpstr>
      <vt:lpstr>Uniformity Check  </vt:lpstr>
      <vt:lpstr>Separated by Day and Night Time  </vt:lpstr>
      <vt:lpstr>Bring IASI and CrIS Together </vt:lpstr>
      <vt:lpstr>Channel 7 </vt:lpstr>
      <vt:lpstr>Channel 7 </vt:lpstr>
      <vt:lpstr>Conclusion Remarks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Improving GEO-GEO Inter-calibration  with Parallax Correction  </dc:title>
  <dc:creator>asus</dc:creator>
  <cp:lastModifiedBy>Likun Wang</cp:lastModifiedBy>
  <cp:revision>59</cp:revision>
  <dcterms:created xsi:type="dcterms:W3CDTF">2020-06-23T03:23:47Z</dcterms:created>
  <dcterms:modified xsi:type="dcterms:W3CDTF">2021-05-06T10:54:51Z</dcterms:modified>
</cp:coreProperties>
</file>