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2"/>
  </p:notesMasterIdLst>
  <p:handoutMasterIdLst>
    <p:handoutMasterId r:id="rId13"/>
  </p:handoutMasterIdLst>
  <p:sldIdLst>
    <p:sldId id="682" r:id="rId2"/>
    <p:sldId id="683" r:id="rId3"/>
    <p:sldId id="807" r:id="rId4"/>
    <p:sldId id="687" r:id="rId5"/>
    <p:sldId id="805" r:id="rId6"/>
    <p:sldId id="806" r:id="rId7"/>
    <p:sldId id="808" r:id="rId8"/>
    <p:sldId id="802" r:id="rId9"/>
    <p:sldId id="705" r:id="rId10"/>
    <p:sldId id="690" r:id="rId11"/>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9900"/>
    <a:srgbClr val="3333FF"/>
    <a:srgbClr val="A2DADE"/>
    <a:srgbClr val="4E0B55"/>
    <a:srgbClr val="EE2D24"/>
    <a:srgbClr val="C7A775"/>
    <a:srgbClr val="00B5EF"/>
    <a:srgbClr val="CDE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81517" autoAdjust="0"/>
  </p:normalViewPr>
  <p:slideViewPr>
    <p:cSldViewPr snapToGrid="0">
      <p:cViewPr varScale="1">
        <p:scale>
          <a:sx n="81" d="100"/>
          <a:sy n="81" d="100"/>
        </p:scale>
        <p:origin x="786" y="6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3.png"/><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78950-828F-41B8-A021-81302511FEF3}"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984FC4EE-D126-4E51-94F2-88A73AAC1FA2}">
      <dgm:prSet phldrT="[Text]" custT="1"/>
      <dgm:spPr>
        <a:solidFill>
          <a:schemeClr val="bg1"/>
        </a:solidFill>
        <a:ln w="57150">
          <a:solidFill>
            <a:srgbClr val="009900"/>
          </a:solidFill>
        </a:ln>
      </dgm:spPr>
      <dgm:t>
        <a:bodyPr/>
        <a:lstStyle/>
        <a:p>
          <a:pPr algn="ctr"/>
          <a:r>
            <a:rPr lang="en-US" sz="1100" b="1" dirty="0">
              <a:solidFill>
                <a:schemeClr val="tx1"/>
              </a:solidFill>
            </a:rPr>
            <a:t>State of Observing System </a:t>
          </a:r>
        </a:p>
      </dgm:t>
    </dgm:pt>
    <dgm:pt modelId="{60742B71-F081-41DE-8EF6-56B7A9F6873F}" type="parTrans" cxnId="{E58D1315-C811-40F4-A708-E289E8EAB802}">
      <dgm:prSet/>
      <dgm:spPr/>
      <dgm:t>
        <a:bodyPr/>
        <a:lstStyle/>
        <a:p>
          <a:endParaRPr lang="en-US"/>
        </a:p>
      </dgm:t>
    </dgm:pt>
    <dgm:pt modelId="{F403ACE2-8570-499D-9D4C-1A99F570ED8D}" type="sibTrans" cxnId="{E58D1315-C811-40F4-A708-E289E8EAB802}">
      <dgm:prSet/>
      <dgm:spPr/>
      <dgm:t>
        <a:bodyPr/>
        <a:lstStyle/>
        <a:p>
          <a:endParaRPr lang="en-US"/>
        </a:p>
      </dgm:t>
    </dgm:pt>
    <dgm:pt modelId="{9B82800F-F497-4202-BFE2-24DF74458A3E}">
      <dgm:prSet phldrT="[Text]"/>
      <dgm:spPr>
        <a:blipFill rotWithShape="0">
          <a:blip xmlns:r="http://schemas.openxmlformats.org/officeDocument/2006/relationships" r:embed="rId1"/>
          <a:srcRect/>
          <a:stretch>
            <a:fillRect t="-2000" b="-2000"/>
          </a:stretch>
        </a:blipFill>
      </dgm:spPr>
      <dgm:t>
        <a:bodyPr/>
        <a:lstStyle/>
        <a:p>
          <a:endParaRPr lang="en-US" dirty="0"/>
        </a:p>
      </dgm:t>
    </dgm:pt>
    <dgm:pt modelId="{ACA7B66A-93CE-4C5A-B9D8-299058F58BF0}" type="parTrans" cxnId="{ED35AF66-240A-4C19-A103-25554E08E069}">
      <dgm:prSet/>
      <dgm:spPr/>
      <dgm:t>
        <a:bodyPr/>
        <a:lstStyle/>
        <a:p>
          <a:endParaRPr lang="en-US"/>
        </a:p>
      </dgm:t>
    </dgm:pt>
    <dgm:pt modelId="{C01FB59D-27EB-4925-A108-7696FBB6CDB4}" type="sibTrans" cxnId="{ED35AF66-240A-4C19-A103-25554E08E069}">
      <dgm:prSet/>
      <dgm:spPr/>
      <dgm:t>
        <a:bodyPr/>
        <a:lstStyle/>
        <a:p>
          <a:endParaRPr lang="en-US"/>
        </a:p>
      </dgm:t>
    </dgm:pt>
    <dgm:pt modelId="{59D1DF45-FB50-409F-9361-C2C18A057C9A}">
      <dgm:prSet phldrT="[Text]"/>
      <dgm:spPr>
        <a:blipFill rotWithShape="0">
          <a:blip xmlns:r="http://schemas.openxmlformats.org/officeDocument/2006/relationships" r:embed="rId2"/>
          <a:srcRect/>
          <a:stretch>
            <a:fillRect l="-1000" r="-1000"/>
          </a:stretch>
        </a:blipFill>
      </dgm:spPr>
      <dgm:t>
        <a:bodyPr/>
        <a:lstStyle/>
        <a:p>
          <a:endParaRPr lang="en-US" dirty="0"/>
        </a:p>
      </dgm:t>
    </dgm:pt>
    <dgm:pt modelId="{41FB8EF4-83C8-45B6-B497-3868C14BCF45}" type="parTrans" cxnId="{96B83C9F-409E-49B5-BBF5-67A83F10A85A}">
      <dgm:prSet/>
      <dgm:spPr/>
      <dgm:t>
        <a:bodyPr/>
        <a:lstStyle/>
        <a:p>
          <a:endParaRPr lang="en-US"/>
        </a:p>
      </dgm:t>
    </dgm:pt>
    <dgm:pt modelId="{FF202EFB-F578-479D-8F49-042BC650AFE1}" type="sibTrans" cxnId="{96B83C9F-409E-49B5-BBF5-67A83F10A85A}">
      <dgm:prSet/>
      <dgm:spPr/>
      <dgm:t>
        <a:bodyPr/>
        <a:lstStyle/>
        <a:p>
          <a:endParaRPr lang="en-US"/>
        </a:p>
      </dgm:t>
    </dgm:pt>
    <dgm:pt modelId="{DEA11999-04F5-469B-8044-A90B9EA18121}">
      <dgm:prSet phldrT="[Text]"/>
      <dgm:spPr>
        <a:blipFill rotWithShape="0">
          <a:blip xmlns:r="http://schemas.openxmlformats.org/officeDocument/2006/relationships" r:embed="rId3"/>
          <a:srcRect/>
          <a:stretch>
            <a:fillRect t="-1000" b="-1000"/>
          </a:stretch>
        </a:blipFill>
      </dgm:spPr>
      <dgm:t>
        <a:bodyPr/>
        <a:lstStyle/>
        <a:p>
          <a:endParaRPr lang="en-US" dirty="0"/>
        </a:p>
      </dgm:t>
    </dgm:pt>
    <dgm:pt modelId="{FD10AD67-8C10-4D08-B344-71820FC5ED9D}" type="parTrans" cxnId="{B8AC8926-A19B-4B7B-87ED-F658335159AE}">
      <dgm:prSet/>
      <dgm:spPr/>
      <dgm:t>
        <a:bodyPr/>
        <a:lstStyle/>
        <a:p>
          <a:endParaRPr lang="en-US"/>
        </a:p>
      </dgm:t>
    </dgm:pt>
    <dgm:pt modelId="{2FBB482C-1A04-48F9-AE4A-4899F7DF7FF7}" type="sibTrans" cxnId="{B8AC8926-A19B-4B7B-87ED-F658335159AE}">
      <dgm:prSet/>
      <dgm:spPr/>
      <dgm:t>
        <a:bodyPr/>
        <a:lstStyle/>
        <a:p>
          <a:endParaRPr lang="en-US"/>
        </a:p>
      </dgm:t>
    </dgm:pt>
    <dgm:pt modelId="{D2BDC0E8-3C88-4EC2-A0E3-D94A85D12EC4}">
      <dgm:prSet phldrT="[Text]"/>
      <dgm:spPr>
        <a:blipFill rotWithShape="0">
          <a:blip xmlns:r="http://schemas.openxmlformats.org/officeDocument/2006/relationships" r:embed="rId4"/>
          <a:srcRect/>
          <a:stretch>
            <a:fillRect l="-1000" r="-1000"/>
          </a:stretch>
        </a:blipFill>
      </dgm:spPr>
      <dgm:t>
        <a:bodyPr/>
        <a:lstStyle/>
        <a:p>
          <a:endParaRPr lang="en-US" dirty="0"/>
        </a:p>
      </dgm:t>
    </dgm:pt>
    <dgm:pt modelId="{635C4C68-2885-480A-BCEB-3AA5647C14EB}" type="parTrans" cxnId="{838A65BC-6901-497E-A56D-2F8D77453088}">
      <dgm:prSet/>
      <dgm:spPr/>
      <dgm:t>
        <a:bodyPr/>
        <a:lstStyle/>
        <a:p>
          <a:endParaRPr lang="en-US"/>
        </a:p>
      </dgm:t>
    </dgm:pt>
    <dgm:pt modelId="{2E42C184-5DF1-489B-A702-7C53C7792C80}" type="sibTrans" cxnId="{838A65BC-6901-497E-A56D-2F8D77453088}">
      <dgm:prSet/>
      <dgm:spPr/>
      <dgm:t>
        <a:bodyPr/>
        <a:lstStyle/>
        <a:p>
          <a:endParaRPr lang="en-US"/>
        </a:p>
      </dgm:t>
    </dgm:pt>
    <dgm:pt modelId="{B06B53FC-5D19-40AA-8561-4101F6E7BAE6}">
      <dgm:prSet/>
      <dgm:spPr>
        <a:blipFill rotWithShape="0">
          <a:blip xmlns:r="http://schemas.openxmlformats.org/officeDocument/2006/relationships" r:embed="rId5"/>
          <a:srcRect/>
          <a:stretch>
            <a:fillRect l="-2000" r="-2000"/>
          </a:stretch>
        </a:blipFill>
      </dgm:spPr>
      <dgm:t>
        <a:bodyPr/>
        <a:lstStyle/>
        <a:p>
          <a:endParaRPr lang="en-US" dirty="0"/>
        </a:p>
      </dgm:t>
    </dgm:pt>
    <dgm:pt modelId="{F8527E9D-59F8-4698-9AF8-7879EDC18D9F}" type="parTrans" cxnId="{D2777345-CB5B-42D8-AC4C-E670BE4ED47A}">
      <dgm:prSet/>
      <dgm:spPr/>
      <dgm:t>
        <a:bodyPr/>
        <a:lstStyle/>
        <a:p>
          <a:endParaRPr lang="en-US"/>
        </a:p>
      </dgm:t>
    </dgm:pt>
    <dgm:pt modelId="{336CDA38-987A-4713-97EB-A7AB9E8546FB}" type="sibTrans" cxnId="{D2777345-CB5B-42D8-AC4C-E670BE4ED47A}">
      <dgm:prSet/>
      <dgm:spPr/>
      <dgm:t>
        <a:bodyPr/>
        <a:lstStyle/>
        <a:p>
          <a:endParaRPr lang="en-US"/>
        </a:p>
      </dgm:t>
    </dgm:pt>
    <dgm:pt modelId="{66517DB9-B74D-4558-AA91-CA37BC190CDB}">
      <dgm:prSet/>
      <dgm:spPr>
        <a:blipFill rotWithShape="0">
          <a:blip xmlns:r="http://schemas.openxmlformats.org/officeDocument/2006/relationships" r:embed="rId6"/>
          <a:srcRect/>
          <a:stretch>
            <a:fillRect t="-1000" b="-1000"/>
          </a:stretch>
        </a:blipFill>
      </dgm:spPr>
      <dgm:t>
        <a:bodyPr/>
        <a:lstStyle/>
        <a:p>
          <a:endParaRPr lang="en-US" dirty="0"/>
        </a:p>
      </dgm:t>
    </dgm:pt>
    <dgm:pt modelId="{0E892797-86EC-4F49-9C54-AEF30C56BDD1}" type="parTrans" cxnId="{BD34B29A-578B-4140-AB78-9E2426D4C58D}">
      <dgm:prSet/>
      <dgm:spPr/>
      <dgm:t>
        <a:bodyPr/>
        <a:lstStyle/>
        <a:p>
          <a:endParaRPr lang="en-US"/>
        </a:p>
      </dgm:t>
    </dgm:pt>
    <dgm:pt modelId="{FF226BF8-6978-48ED-8889-659CE6143898}" type="sibTrans" cxnId="{BD34B29A-578B-4140-AB78-9E2426D4C58D}">
      <dgm:prSet/>
      <dgm:spPr/>
      <dgm:t>
        <a:bodyPr/>
        <a:lstStyle/>
        <a:p>
          <a:endParaRPr lang="en-US"/>
        </a:p>
      </dgm:t>
    </dgm:pt>
    <dgm:pt modelId="{D01B5420-EFF6-46E4-BB64-47BF1D089557}">
      <dgm:prSet/>
      <dgm:spPr>
        <a:blipFill rotWithShape="0">
          <a:blip xmlns:r="http://schemas.openxmlformats.org/officeDocument/2006/relationships" r:embed="rId7"/>
          <a:srcRect/>
          <a:stretch>
            <a:fillRect/>
          </a:stretch>
        </a:blipFill>
      </dgm:spPr>
      <dgm:t>
        <a:bodyPr/>
        <a:lstStyle/>
        <a:p>
          <a:endParaRPr lang="en-US" dirty="0"/>
        </a:p>
      </dgm:t>
    </dgm:pt>
    <dgm:pt modelId="{302962F5-4086-4FA7-B629-3645758E7287}" type="parTrans" cxnId="{B8AF770A-BA33-4934-8AD5-237696C756A8}">
      <dgm:prSet/>
      <dgm:spPr/>
      <dgm:t>
        <a:bodyPr/>
        <a:lstStyle/>
        <a:p>
          <a:endParaRPr lang="en-US"/>
        </a:p>
      </dgm:t>
    </dgm:pt>
    <dgm:pt modelId="{50B04BDF-0022-484A-98FF-1AEFC0BAFC9A}" type="sibTrans" cxnId="{B8AF770A-BA33-4934-8AD5-237696C756A8}">
      <dgm:prSet/>
      <dgm:spPr/>
      <dgm:t>
        <a:bodyPr/>
        <a:lstStyle/>
        <a:p>
          <a:endParaRPr lang="en-US"/>
        </a:p>
      </dgm:t>
    </dgm:pt>
    <dgm:pt modelId="{51E9DAB2-A09F-434F-92B9-88B2D9847844}">
      <dgm:prSet/>
      <dgm:spPr>
        <a:blipFill rotWithShape="0">
          <a:blip xmlns:r="http://schemas.openxmlformats.org/officeDocument/2006/relationships" r:embed="rId8"/>
          <a:srcRect/>
          <a:stretch>
            <a:fillRect/>
          </a:stretch>
        </a:blipFill>
      </dgm:spPr>
      <dgm:t>
        <a:bodyPr/>
        <a:lstStyle/>
        <a:p>
          <a:endParaRPr lang="en-US" dirty="0"/>
        </a:p>
      </dgm:t>
    </dgm:pt>
    <dgm:pt modelId="{5611928A-8FFA-4A92-9F92-84A88C249258}" type="parTrans" cxnId="{41F3D1C6-C826-49D0-A3A5-EDF5871157D5}">
      <dgm:prSet/>
      <dgm:spPr/>
      <dgm:t>
        <a:bodyPr/>
        <a:lstStyle/>
        <a:p>
          <a:endParaRPr lang="en-US"/>
        </a:p>
      </dgm:t>
    </dgm:pt>
    <dgm:pt modelId="{2FC9FEF7-3D46-4165-9D12-278EB8602397}" type="sibTrans" cxnId="{41F3D1C6-C826-49D0-A3A5-EDF5871157D5}">
      <dgm:prSet/>
      <dgm:spPr/>
      <dgm:t>
        <a:bodyPr/>
        <a:lstStyle/>
        <a:p>
          <a:endParaRPr lang="en-US"/>
        </a:p>
      </dgm:t>
    </dgm:pt>
    <dgm:pt modelId="{AA52B655-C92C-4C5F-BFD6-5AF86778E050}">
      <dgm:prSet/>
      <dgm:spPr>
        <a:blipFill rotWithShape="0">
          <a:blip xmlns:r="http://schemas.openxmlformats.org/officeDocument/2006/relationships" r:embed="rId9"/>
          <a:srcRect/>
          <a:stretch>
            <a:fillRect l="-31000" r="-31000"/>
          </a:stretch>
        </a:blipFill>
      </dgm:spPr>
      <dgm:t>
        <a:bodyPr/>
        <a:lstStyle/>
        <a:p>
          <a:endParaRPr lang="en-US" dirty="0"/>
        </a:p>
      </dgm:t>
    </dgm:pt>
    <dgm:pt modelId="{3C50B7CE-4EEF-4F0F-9B1C-F2904B632FF1}" type="parTrans" cxnId="{3A5A9445-9209-41CB-9EC9-3E741E0240BE}">
      <dgm:prSet/>
      <dgm:spPr/>
      <dgm:t>
        <a:bodyPr/>
        <a:lstStyle/>
        <a:p>
          <a:endParaRPr lang="en-US"/>
        </a:p>
      </dgm:t>
    </dgm:pt>
    <dgm:pt modelId="{6E34972E-C8D1-4EA2-8B50-5383CA9152F6}" type="sibTrans" cxnId="{3A5A9445-9209-41CB-9EC9-3E741E0240BE}">
      <dgm:prSet/>
      <dgm:spPr/>
      <dgm:t>
        <a:bodyPr/>
        <a:lstStyle/>
        <a:p>
          <a:endParaRPr lang="en-US"/>
        </a:p>
      </dgm:t>
    </dgm:pt>
    <dgm:pt modelId="{8B8EA841-0020-4E98-87BC-DDDC1D3F1987}">
      <dgm:prSet/>
      <dgm:spPr>
        <a:blipFill rotWithShape="0">
          <a:blip xmlns:r="http://schemas.openxmlformats.org/officeDocument/2006/relationships" r:embed="rId10"/>
          <a:srcRect/>
          <a:stretch>
            <a:fillRect t="-15000" b="-15000"/>
          </a:stretch>
        </a:blipFill>
      </dgm:spPr>
      <dgm:t>
        <a:bodyPr/>
        <a:lstStyle/>
        <a:p>
          <a:endParaRPr lang="en-US" dirty="0"/>
        </a:p>
      </dgm:t>
    </dgm:pt>
    <dgm:pt modelId="{DAFE866C-D0B8-4796-AD82-5A9557934F59}" type="parTrans" cxnId="{F588A381-3E7C-4120-843B-C568C61F13E2}">
      <dgm:prSet/>
      <dgm:spPr/>
      <dgm:t>
        <a:bodyPr/>
        <a:lstStyle/>
        <a:p>
          <a:endParaRPr lang="en-US"/>
        </a:p>
      </dgm:t>
    </dgm:pt>
    <dgm:pt modelId="{F8B15080-CD13-4156-ADEC-6F97BFBF01D1}" type="sibTrans" cxnId="{F588A381-3E7C-4120-843B-C568C61F13E2}">
      <dgm:prSet/>
      <dgm:spPr/>
      <dgm:t>
        <a:bodyPr/>
        <a:lstStyle/>
        <a:p>
          <a:endParaRPr lang="en-US"/>
        </a:p>
      </dgm:t>
    </dgm:pt>
    <dgm:pt modelId="{567EBF01-8480-4F0F-8562-04A13C210704}">
      <dgm:prSet/>
      <dgm:spPr>
        <a:blipFill rotWithShape="0">
          <a:blip xmlns:r="http://schemas.openxmlformats.org/officeDocument/2006/relationships" r:embed="rId11"/>
          <a:srcRect/>
          <a:stretch>
            <a:fillRect t="-2000" b="-2000"/>
          </a:stretch>
        </a:blipFill>
      </dgm:spPr>
      <dgm:t>
        <a:bodyPr/>
        <a:lstStyle/>
        <a:p>
          <a:endParaRPr lang="en-US"/>
        </a:p>
      </dgm:t>
    </dgm:pt>
    <dgm:pt modelId="{1EA2F5ED-E7B3-405E-A9CB-FA8EF7F501F1}" type="parTrans" cxnId="{BA799825-5B6F-44B3-92CA-A5AC91C32C57}">
      <dgm:prSet/>
      <dgm:spPr/>
      <dgm:t>
        <a:bodyPr/>
        <a:lstStyle/>
        <a:p>
          <a:endParaRPr lang="en-US"/>
        </a:p>
      </dgm:t>
    </dgm:pt>
    <dgm:pt modelId="{026D261A-1662-4712-BD3C-294963535622}" type="sibTrans" cxnId="{BA799825-5B6F-44B3-92CA-A5AC91C32C57}">
      <dgm:prSet/>
      <dgm:spPr/>
      <dgm:t>
        <a:bodyPr/>
        <a:lstStyle/>
        <a:p>
          <a:endParaRPr lang="en-US"/>
        </a:p>
      </dgm:t>
    </dgm:pt>
    <dgm:pt modelId="{EC53046B-3109-4483-B45E-E81CAB727963}">
      <dgm:prSet/>
      <dgm:spPr>
        <a:blipFill rotWithShape="0">
          <a:blip xmlns:r="http://schemas.openxmlformats.org/officeDocument/2006/relationships" r:embed="rId12"/>
          <a:srcRect/>
          <a:stretch>
            <a:fillRect t="-1000" b="-1000"/>
          </a:stretch>
        </a:blipFill>
      </dgm:spPr>
      <dgm:t>
        <a:bodyPr/>
        <a:lstStyle/>
        <a:p>
          <a:endParaRPr lang="en-US"/>
        </a:p>
      </dgm:t>
    </dgm:pt>
    <dgm:pt modelId="{89075C46-4487-4FE7-BB83-3CB9B9477D03}" type="parTrans" cxnId="{83D9AC77-A831-4031-A418-A8DD31A7F207}">
      <dgm:prSet/>
      <dgm:spPr/>
      <dgm:t>
        <a:bodyPr/>
        <a:lstStyle/>
        <a:p>
          <a:endParaRPr lang="en-US"/>
        </a:p>
      </dgm:t>
    </dgm:pt>
    <dgm:pt modelId="{26D05EF3-EE90-4770-966F-714E5BBBFE3E}" type="sibTrans" cxnId="{83D9AC77-A831-4031-A418-A8DD31A7F207}">
      <dgm:prSet/>
      <dgm:spPr/>
      <dgm:t>
        <a:bodyPr/>
        <a:lstStyle/>
        <a:p>
          <a:endParaRPr lang="en-US"/>
        </a:p>
      </dgm:t>
    </dgm:pt>
    <dgm:pt modelId="{D53933C1-E65E-46E9-8A07-7D4B91A721A6}" type="pres">
      <dgm:prSet presAssocID="{C8D78950-828F-41B8-A021-81302511FEF3}" presName="Name0" presStyleCnt="0">
        <dgm:presLayoutVars>
          <dgm:chMax val="1"/>
          <dgm:dir/>
          <dgm:animLvl val="ctr"/>
          <dgm:resizeHandles val="exact"/>
        </dgm:presLayoutVars>
      </dgm:prSet>
      <dgm:spPr/>
    </dgm:pt>
    <dgm:pt modelId="{A9805AA5-9A99-4FDD-8B2C-87725956E4BE}" type="pres">
      <dgm:prSet presAssocID="{984FC4EE-D126-4E51-94F2-88A73AAC1FA2}" presName="centerShape" presStyleLbl="node0" presStyleIdx="0" presStyleCnt="1" custScaleX="147606" custScaleY="120770"/>
      <dgm:spPr/>
    </dgm:pt>
    <dgm:pt modelId="{16A59723-4EB6-40A2-BCCE-2336167FFE7C}" type="pres">
      <dgm:prSet presAssocID="{ACA7B66A-93CE-4C5A-B9D8-299058F58BF0}" presName="parTrans" presStyleLbl="sibTrans2D1" presStyleIdx="0" presStyleCnt="12" custFlipVert="1" custFlipHor="1"/>
      <dgm:spPr/>
    </dgm:pt>
    <dgm:pt modelId="{51528F58-8CD5-4C55-A1C4-77A03C249BBD}" type="pres">
      <dgm:prSet presAssocID="{ACA7B66A-93CE-4C5A-B9D8-299058F58BF0}" presName="connectorText" presStyleLbl="sibTrans2D1" presStyleIdx="0" presStyleCnt="12"/>
      <dgm:spPr/>
    </dgm:pt>
    <dgm:pt modelId="{50276FA5-0267-48BD-A18F-4DD08A422942}" type="pres">
      <dgm:prSet presAssocID="{9B82800F-F497-4202-BFE2-24DF74458A3E}" presName="node" presStyleLbl="node1" presStyleIdx="0" presStyleCnt="12">
        <dgm:presLayoutVars>
          <dgm:bulletEnabled val="1"/>
        </dgm:presLayoutVars>
      </dgm:prSet>
      <dgm:spPr/>
    </dgm:pt>
    <dgm:pt modelId="{2D7D3D10-152A-498A-8F32-52797E73F5E4}" type="pres">
      <dgm:prSet presAssocID="{1EA2F5ED-E7B3-405E-A9CB-FA8EF7F501F1}" presName="parTrans" presStyleLbl="sibTrans2D1" presStyleIdx="1" presStyleCnt="12" custAng="10800000" custFlipVert="0"/>
      <dgm:spPr/>
    </dgm:pt>
    <dgm:pt modelId="{17518329-332C-44B9-826E-F19C1B20C1BD}" type="pres">
      <dgm:prSet presAssocID="{1EA2F5ED-E7B3-405E-A9CB-FA8EF7F501F1}" presName="connectorText" presStyleLbl="sibTrans2D1" presStyleIdx="1" presStyleCnt="12"/>
      <dgm:spPr/>
    </dgm:pt>
    <dgm:pt modelId="{588AC8EB-C134-441C-9A89-1DEFFD6ED66F}" type="pres">
      <dgm:prSet presAssocID="{567EBF01-8480-4F0F-8562-04A13C210704}" presName="node" presStyleLbl="node1" presStyleIdx="1" presStyleCnt="12">
        <dgm:presLayoutVars>
          <dgm:bulletEnabled val="1"/>
        </dgm:presLayoutVars>
      </dgm:prSet>
      <dgm:spPr/>
    </dgm:pt>
    <dgm:pt modelId="{33AA2713-7603-462F-AC72-9C442E964A93}" type="pres">
      <dgm:prSet presAssocID="{89075C46-4487-4FE7-BB83-3CB9B9477D03}" presName="parTrans" presStyleLbl="sibTrans2D1" presStyleIdx="2" presStyleCnt="12" custAng="15075730" custFlipVert="1"/>
      <dgm:spPr/>
    </dgm:pt>
    <dgm:pt modelId="{32F2DC4C-3148-45BA-B3F7-8C521FB79274}" type="pres">
      <dgm:prSet presAssocID="{89075C46-4487-4FE7-BB83-3CB9B9477D03}" presName="connectorText" presStyleLbl="sibTrans2D1" presStyleIdx="2" presStyleCnt="12"/>
      <dgm:spPr/>
    </dgm:pt>
    <dgm:pt modelId="{D24E14FD-F0B9-4CF0-B8DC-C4B44C56E23A}" type="pres">
      <dgm:prSet presAssocID="{EC53046B-3109-4483-B45E-E81CAB727963}" presName="node" presStyleLbl="node1" presStyleIdx="2" presStyleCnt="12">
        <dgm:presLayoutVars>
          <dgm:bulletEnabled val="1"/>
        </dgm:presLayoutVars>
      </dgm:prSet>
      <dgm:spPr/>
    </dgm:pt>
    <dgm:pt modelId="{F6FE731F-9724-474D-8920-817309CD2CA6}" type="pres">
      <dgm:prSet presAssocID="{5611928A-8FFA-4A92-9F92-84A88C249258}" presName="parTrans" presStyleLbl="sibTrans2D1" presStyleIdx="3" presStyleCnt="12" custAng="11345112" custFlipVert="1" custLinFactNeighborX="-2375" custLinFactNeighborY="9752"/>
      <dgm:spPr/>
    </dgm:pt>
    <dgm:pt modelId="{E5D35D15-937D-431B-B3B8-7D860A82DBF7}" type="pres">
      <dgm:prSet presAssocID="{5611928A-8FFA-4A92-9F92-84A88C249258}" presName="connectorText" presStyleLbl="sibTrans2D1" presStyleIdx="3" presStyleCnt="12"/>
      <dgm:spPr/>
    </dgm:pt>
    <dgm:pt modelId="{B21644E2-868A-42AB-8BA2-F7A18F0A57C0}" type="pres">
      <dgm:prSet presAssocID="{51E9DAB2-A09F-434F-92B9-88B2D9847844}" presName="node" presStyleLbl="node1" presStyleIdx="3" presStyleCnt="12">
        <dgm:presLayoutVars>
          <dgm:bulletEnabled val="1"/>
        </dgm:presLayoutVars>
      </dgm:prSet>
      <dgm:spPr/>
    </dgm:pt>
    <dgm:pt modelId="{26D0701A-415B-4945-B55F-478024AF4A07}" type="pres">
      <dgm:prSet presAssocID="{F8527E9D-59F8-4698-9AF8-7879EDC18D9F}" presName="parTrans" presStyleLbl="sibTrans2D1" presStyleIdx="4" presStyleCnt="12" custAng="17721122" custFlipHor="1"/>
      <dgm:spPr/>
    </dgm:pt>
    <dgm:pt modelId="{2630D448-C2AA-40E0-9CA8-DCC2C4545EF6}" type="pres">
      <dgm:prSet presAssocID="{F8527E9D-59F8-4698-9AF8-7879EDC18D9F}" presName="connectorText" presStyleLbl="sibTrans2D1" presStyleIdx="4" presStyleCnt="12"/>
      <dgm:spPr/>
    </dgm:pt>
    <dgm:pt modelId="{FD002F0F-37A9-40D3-992A-672955250A1C}" type="pres">
      <dgm:prSet presAssocID="{B06B53FC-5D19-40AA-8561-4101F6E7BAE6}" presName="node" presStyleLbl="node1" presStyleIdx="4" presStyleCnt="12">
        <dgm:presLayoutVars>
          <dgm:bulletEnabled val="1"/>
        </dgm:presLayoutVars>
      </dgm:prSet>
      <dgm:spPr/>
    </dgm:pt>
    <dgm:pt modelId="{CB8066A0-C71F-477A-8050-B8E1BB4A867F}" type="pres">
      <dgm:prSet presAssocID="{3C50B7CE-4EEF-4F0F-9B1C-F2904B632FF1}" presName="parTrans" presStyleLbl="sibTrans2D1" presStyleIdx="5" presStyleCnt="12" custAng="10800000"/>
      <dgm:spPr/>
    </dgm:pt>
    <dgm:pt modelId="{0C76BE32-875A-4882-8AFD-18F648022635}" type="pres">
      <dgm:prSet presAssocID="{3C50B7CE-4EEF-4F0F-9B1C-F2904B632FF1}" presName="connectorText" presStyleLbl="sibTrans2D1" presStyleIdx="5" presStyleCnt="12"/>
      <dgm:spPr/>
    </dgm:pt>
    <dgm:pt modelId="{C0BB5018-FCD3-48E0-B173-5217F19D4406}" type="pres">
      <dgm:prSet presAssocID="{AA52B655-C92C-4C5F-BFD6-5AF86778E050}" presName="node" presStyleLbl="node1" presStyleIdx="5" presStyleCnt="12" custScaleX="84719" custScaleY="89439">
        <dgm:presLayoutVars>
          <dgm:bulletEnabled val="1"/>
        </dgm:presLayoutVars>
      </dgm:prSet>
      <dgm:spPr/>
    </dgm:pt>
    <dgm:pt modelId="{E11F618D-845F-4F39-A69A-9873AE7FD5D9}" type="pres">
      <dgm:prSet presAssocID="{DAFE866C-D0B8-4796-AD82-5A9557934F59}" presName="parTrans" presStyleLbl="sibTrans2D1" presStyleIdx="6" presStyleCnt="12" custAng="21251060" custFlipVert="1"/>
      <dgm:spPr/>
    </dgm:pt>
    <dgm:pt modelId="{FE283C42-7C55-4EB8-90E0-F4FE3E6FF48F}" type="pres">
      <dgm:prSet presAssocID="{DAFE866C-D0B8-4796-AD82-5A9557934F59}" presName="connectorText" presStyleLbl="sibTrans2D1" presStyleIdx="6" presStyleCnt="12"/>
      <dgm:spPr/>
    </dgm:pt>
    <dgm:pt modelId="{E067CFF5-6B01-42BE-ACBE-FBC2958A6B77}" type="pres">
      <dgm:prSet presAssocID="{8B8EA841-0020-4E98-87BC-DDDC1D3F1987}" presName="node" presStyleLbl="node1" presStyleIdx="6" presStyleCnt="12" custScaleX="76774" custScaleY="82149">
        <dgm:presLayoutVars>
          <dgm:bulletEnabled val="1"/>
        </dgm:presLayoutVars>
      </dgm:prSet>
      <dgm:spPr/>
    </dgm:pt>
    <dgm:pt modelId="{1412B24A-757A-4DA1-A3D6-F528AC431E90}" type="pres">
      <dgm:prSet presAssocID="{302962F5-4086-4FA7-B629-3645758E7287}" presName="parTrans" presStyleLbl="sibTrans2D1" presStyleIdx="7" presStyleCnt="12" custAng="17927221" custFlipVert="1"/>
      <dgm:spPr/>
    </dgm:pt>
    <dgm:pt modelId="{4E6325B3-D139-4FDD-8A27-24638191C4D1}" type="pres">
      <dgm:prSet presAssocID="{302962F5-4086-4FA7-B629-3645758E7287}" presName="connectorText" presStyleLbl="sibTrans2D1" presStyleIdx="7" presStyleCnt="12"/>
      <dgm:spPr/>
    </dgm:pt>
    <dgm:pt modelId="{DDE0370B-F07C-41C2-8DC6-F05E058BCFBE}" type="pres">
      <dgm:prSet presAssocID="{D01B5420-EFF6-46E4-BB64-47BF1D089557}" presName="node" presStyleLbl="node1" presStyleIdx="7" presStyleCnt="12">
        <dgm:presLayoutVars>
          <dgm:bulletEnabled val="1"/>
        </dgm:presLayoutVars>
      </dgm:prSet>
      <dgm:spPr/>
    </dgm:pt>
    <dgm:pt modelId="{46DB8840-CC5B-4FC0-BA7F-5EB9A79E5837}" type="pres">
      <dgm:prSet presAssocID="{0E892797-86EC-4F49-9C54-AEF30C56BDD1}" presName="parTrans" presStyleLbl="sibTrans2D1" presStyleIdx="8" presStyleCnt="12" custAng="14188875" custFlipVert="1"/>
      <dgm:spPr/>
    </dgm:pt>
    <dgm:pt modelId="{16A5CA82-12EA-4DF6-9F91-8F641AF816CF}" type="pres">
      <dgm:prSet presAssocID="{0E892797-86EC-4F49-9C54-AEF30C56BDD1}" presName="connectorText" presStyleLbl="sibTrans2D1" presStyleIdx="8" presStyleCnt="12"/>
      <dgm:spPr/>
    </dgm:pt>
    <dgm:pt modelId="{934D4872-40D5-421E-BBC8-0784E30ED850}" type="pres">
      <dgm:prSet presAssocID="{66517DB9-B74D-4558-AA91-CA37BC190CDB}" presName="node" presStyleLbl="node1" presStyleIdx="8" presStyleCnt="12">
        <dgm:presLayoutVars>
          <dgm:bulletEnabled val="1"/>
        </dgm:presLayoutVars>
      </dgm:prSet>
      <dgm:spPr/>
    </dgm:pt>
    <dgm:pt modelId="{C65C341F-1C70-4281-9CC8-2F35A5CDDCDC}" type="pres">
      <dgm:prSet presAssocID="{41FB8EF4-83C8-45B6-B497-3868C14BCF45}" presName="parTrans" presStyleLbl="sibTrans2D1" presStyleIdx="9" presStyleCnt="12" custAng="386447" custFlipHor="1" custLinFactNeighborX="-35627" custLinFactNeighborY="30260"/>
      <dgm:spPr/>
    </dgm:pt>
    <dgm:pt modelId="{415A3E75-CE7F-4EA6-BA26-9E05B3750EED}" type="pres">
      <dgm:prSet presAssocID="{41FB8EF4-83C8-45B6-B497-3868C14BCF45}" presName="connectorText" presStyleLbl="sibTrans2D1" presStyleIdx="9" presStyleCnt="12"/>
      <dgm:spPr/>
    </dgm:pt>
    <dgm:pt modelId="{756FC842-43A1-4805-A808-D9239EE801A3}" type="pres">
      <dgm:prSet presAssocID="{59D1DF45-FB50-409F-9361-C2C18A057C9A}" presName="node" presStyleLbl="node1" presStyleIdx="9" presStyleCnt="12">
        <dgm:presLayoutVars>
          <dgm:bulletEnabled val="1"/>
        </dgm:presLayoutVars>
      </dgm:prSet>
      <dgm:spPr/>
    </dgm:pt>
    <dgm:pt modelId="{6A899CE0-F245-43E7-81FD-0DAECA4A154C}" type="pres">
      <dgm:prSet presAssocID="{FD10AD67-8C10-4D08-B344-71820FC5ED9D}" presName="parTrans" presStyleLbl="sibTrans2D1" presStyleIdx="10" presStyleCnt="12" custAng="231421" custFlipVert="1" custFlipHor="1"/>
      <dgm:spPr/>
    </dgm:pt>
    <dgm:pt modelId="{79FC678E-4908-4A8D-8892-FEAEA3F9B3CE}" type="pres">
      <dgm:prSet presAssocID="{FD10AD67-8C10-4D08-B344-71820FC5ED9D}" presName="connectorText" presStyleLbl="sibTrans2D1" presStyleIdx="10" presStyleCnt="12"/>
      <dgm:spPr/>
    </dgm:pt>
    <dgm:pt modelId="{D50838DF-5BC2-4091-9C37-B2911129A6CC}" type="pres">
      <dgm:prSet presAssocID="{DEA11999-04F5-469B-8044-A90B9EA18121}" presName="node" presStyleLbl="node1" presStyleIdx="10" presStyleCnt="12">
        <dgm:presLayoutVars>
          <dgm:bulletEnabled val="1"/>
        </dgm:presLayoutVars>
      </dgm:prSet>
      <dgm:spPr/>
    </dgm:pt>
    <dgm:pt modelId="{CF931DBA-5DF3-453C-9AE4-A712B99B956A}" type="pres">
      <dgm:prSet presAssocID="{635C4C68-2885-480A-BCEB-3AA5647C14EB}" presName="parTrans" presStyleLbl="sibTrans2D1" presStyleIdx="11" presStyleCnt="12" custAng="14533898" custFlipHor="1"/>
      <dgm:spPr/>
    </dgm:pt>
    <dgm:pt modelId="{F0250729-F2AB-4C05-A890-D763121DED8D}" type="pres">
      <dgm:prSet presAssocID="{635C4C68-2885-480A-BCEB-3AA5647C14EB}" presName="connectorText" presStyleLbl="sibTrans2D1" presStyleIdx="11" presStyleCnt="12"/>
      <dgm:spPr/>
    </dgm:pt>
    <dgm:pt modelId="{35CF0E89-DCEA-43F6-927F-097C0EC31661}" type="pres">
      <dgm:prSet presAssocID="{D2BDC0E8-3C88-4EC2-A0E3-D94A85D12EC4}" presName="node" presStyleLbl="node1" presStyleIdx="11" presStyleCnt="12">
        <dgm:presLayoutVars>
          <dgm:bulletEnabled val="1"/>
        </dgm:presLayoutVars>
      </dgm:prSet>
      <dgm:spPr/>
    </dgm:pt>
  </dgm:ptLst>
  <dgm:cxnLst>
    <dgm:cxn modelId="{C4628F01-AFF1-4EF8-B2DB-15EAA5842825}" type="presOf" srcId="{FD10AD67-8C10-4D08-B344-71820FC5ED9D}" destId="{79FC678E-4908-4A8D-8892-FEAEA3F9B3CE}" srcOrd="1" destOrd="0" presId="urn:microsoft.com/office/officeart/2005/8/layout/radial5"/>
    <dgm:cxn modelId="{12160002-E3EC-42C3-97B0-AD15AFE1789F}" type="presOf" srcId="{D01B5420-EFF6-46E4-BB64-47BF1D089557}" destId="{DDE0370B-F07C-41C2-8DC6-F05E058BCFBE}" srcOrd="0" destOrd="0" presId="urn:microsoft.com/office/officeart/2005/8/layout/radial5"/>
    <dgm:cxn modelId="{C59B0507-98F8-4B5B-81AA-A77FC81A78D0}" type="presOf" srcId="{41FB8EF4-83C8-45B6-B497-3868C14BCF45}" destId="{415A3E75-CE7F-4EA6-BA26-9E05B3750EED}" srcOrd="1" destOrd="0" presId="urn:microsoft.com/office/officeart/2005/8/layout/radial5"/>
    <dgm:cxn modelId="{769E9C08-B7F3-48E4-97B9-ADE4D3DEA568}" type="presOf" srcId="{984FC4EE-D126-4E51-94F2-88A73AAC1FA2}" destId="{A9805AA5-9A99-4FDD-8B2C-87725956E4BE}" srcOrd="0" destOrd="0" presId="urn:microsoft.com/office/officeart/2005/8/layout/radial5"/>
    <dgm:cxn modelId="{B8AF770A-BA33-4934-8AD5-237696C756A8}" srcId="{984FC4EE-D126-4E51-94F2-88A73AAC1FA2}" destId="{D01B5420-EFF6-46E4-BB64-47BF1D089557}" srcOrd="7" destOrd="0" parTransId="{302962F5-4086-4FA7-B629-3645758E7287}" sibTransId="{50B04BDF-0022-484A-98FF-1AEFC0BAFC9A}"/>
    <dgm:cxn modelId="{BF639311-3656-40F2-BC11-591C577738EF}" type="presOf" srcId="{F8527E9D-59F8-4698-9AF8-7879EDC18D9F}" destId="{26D0701A-415B-4945-B55F-478024AF4A07}" srcOrd="0" destOrd="0" presId="urn:microsoft.com/office/officeart/2005/8/layout/radial5"/>
    <dgm:cxn modelId="{E58D1315-C811-40F4-A708-E289E8EAB802}" srcId="{C8D78950-828F-41B8-A021-81302511FEF3}" destId="{984FC4EE-D126-4E51-94F2-88A73AAC1FA2}" srcOrd="0" destOrd="0" parTransId="{60742B71-F081-41DE-8EF6-56B7A9F6873F}" sibTransId="{F403ACE2-8570-499D-9D4C-1A99F570ED8D}"/>
    <dgm:cxn modelId="{75370320-B415-4DDC-A621-7537B4C27F98}" type="presOf" srcId="{FD10AD67-8C10-4D08-B344-71820FC5ED9D}" destId="{6A899CE0-F245-43E7-81FD-0DAECA4A154C}" srcOrd="0" destOrd="0" presId="urn:microsoft.com/office/officeart/2005/8/layout/radial5"/>
    <dgm:cxn modelId="{E0B8B423-773B-44AF-B357-CE202EE8A41C}" type="presOf" srcId="{9B82800F-F497-4202-BFE2-24DF74458A3E}" destId="{50276FA5-0267-48BD-A18F-4DD08A422942}" srcOrd="0" destOrd="0" presId="urn:microsoft.com/office/officeart/2005/8/layout/radial5"/>
    <dgm:cxn modelId="{227A9E24-7E14-4271-976E-2EC96FDFDDB5}" type="presOf" srcId="{DAFE866C-D0B8-4796-AD82-5A9557934F59}" destId="{FE283C42-7C55-4EB8-90E0-F4FE3E6FF48F}" srcOrd="1" destOrd="0" presId="urn:microsoft.com/office/officeart/2005/8/layout/radial5"/>
    <dgm:cxn modelId="{BA799825-5B6F-44B3-92CA-A5AC91C32C57}" srcId="{984FC4EE-D126-4E51-94F2-88A73AAC1FA2}" destId="{567EBF01-8480-4F0F-8562-04A13C210704}" srcOrd="1" destOrd="0" parTransId="{1EA2F5ED-E7B3-405E-A9CB-FA8EF7F501F1}" sibTransId="{026D261A-1662-4712-BD3C-294963535622}"/>
    <dgm:cxn modelId="{B8AC8926-A19B-4B7B-87ED-F658335159AE}" srcId="{984FC4EE-D126-4E51-94F2-88A73AAC1FA2}" destId="{DEA11999-04F5-469B-8044-A90B9EA18121}" srcOrd="10" destOrd="0" parTransId="{FD10AD67-8C10-4D08-B344-71820FC5ED9D}" sibTransId="{2FBB482C-1A04-48F9-AE4A-4899F7DF7FF7}"/>
    <dgm:cxn modelId="{681C3228-F84D-4416-A406-EA18B3DCC70B}" type="presOf" srcId="{89075C46-4487-4FE7-BB83-3CB9B9477D03}" destId="{32F2DC4C-3148-45BA-B3F7-8C521FB79274}" srcOrd="1" destOrd="0" presId="urn:microsoft.com/office/officeart/2005/8/layout/radial5"/>
    <dgm:cxn modelId="{C4728E34-B59B-4849-9D95-04513FEDE83D}" type="presOf" srcId="{C8D78950-828F-41B8-A021-81302511FEF3}" destId="{D53933C1-E65E-46E9-8A07-7D4B91A721A6}" srcOrd="0" destOrd="0" presId="urn:microsoft.com/office/officeart/2005/8/layout/radial5"/>
    <dgm:cxn modelId="{3E275939-A0C0-45BD-9B00-58CED32ABDBC}" type="presOf" srcId="{1EA2F5ED-E7B3-405E-A9CB-FA8EF7F501F1}" destId="{17518329-332C-44B9-826E-F19C1B20C1BD}" srcOrd="1" destOrd="0" presId="urn:microsoft.com/office/officeart/2005/8/layout/radial5"/>
    <dgm:cxn modelId="{6C96443C-4F0F-4C6A-8E9C-BE497790ECD8}" type="presOf" srcId="{635C4C68-2885-480A-BCEB-3AA5647C14EB}" destId="{F0250729-F2AB-4C05-A890-D763121DED8D}" srcOrd="1" destOrd="0" presId="urn:microsoft.com/office/officeart/2005/8/layout/radial5"/>
    <dgm:cxn modelId="{9E89E55E-23A3-49E4-898F-942B44D81DFB}" type="presOf" srcId="{3C50B7CE-4EEF-4F0F-9B1C-F2904B632FF1}" destId="{CB8066A0-C71F-477A-8050-B8E1BB4A867F}" srcOrd="0" destOrd="0" presId="urn:microsoft.com/office/officeart/2005/8/layout/radial5"/>
    <dgm:cxn modelId="{5869F842-607A-4E41-8322-C6028F741272}" type="presOf" srcId="{41FB8EF4-83C8-45B6-B497-3868C14BCF45}" destId="{C65C341F-1C70-4281-9CC8-2F35A5CDDCDC}" srcOrd="0" destOrd="0" presId="urn:microsoft.com/office/officeart/2005/8/layout/radial5"/>
    <dgm:cxn modelId="{D2777345-CB5B-42D8-AC4C-E670BE4ED47A}" srcId="{984FC4EE-D126-4E51-94F2-88A73AAC1FA2}" destId="{B06B53FC-5D19-40AA-8561-4101F6E7BAE6}" srcOrd="4" destOrd="0" parTransId="{F8527E9D-59F8-4698-9AF8-7879EDC18D9F}" sibTransId="{336CDA38-987A-4713-97EB-A7AB9E8546FB}"/>
    <dgm:cxn modelId="{3A5A9445-9209-41CB-9EC9-3E741E0240BE}" srcId="{984FC4EE-D126-4E51-94F2-88A73AAC1FA2}" destId="{AA52B655-C92C-4C5F-BFD6-5AF86778E050}" srcOrd="5" destOrd="0" parTransId="{3C50B7CE-4EEF-4F0F-9B1C-F2904B632FF1}" sibTransId="{6E34972E-C8D1-4EA2-8B50-5383CA9152F6}"/>
    <dgm:cxn modelId="{ED35AF66-240A-4C19-A103-25554E08E069}" srcId="{984FC4EE-D126-4E51-94F2-88A73AAC1FA2}" destId="{9B82800F-F497-4202-BFE2-24DF74458A3E}" srcOrd="0" destOrd="0" parTransId="{ACA7B66A-93CE-4C5A-B9D8-299058F58BF0}" sibTransId="{C01FB59D-27EB-4925-A108-7696FBB6CDB4}"/>
    <dgm:cxn modelId="{4B561F6D-C74E-4649-96BF-D4CEF91B64B4}" type="presOf" srcId="{DEA11999-04F5-469B-8044-A90B9EA18121}" destId="{D50838DF-5BC2-4091-9C37-B2911129A6CC}" srcOrd="0" destOrd="0" presId="urn:microsoft.com/office/officeart/2005/8/layout/radial5"/>
    <dgm:cxn modelId="{D1F74C4D-CA98-4128-895E-466FD83C7472}" type="presOf" srcId="{EC53046B-3109-4483-B45E-E81CAB727963}" destId="{D24E14FD-F0B9-4CF0-B8DC-C4B44C56E23A}" srcOrd="0" destOrd="0" presId="urn:microsoft.com/office/officeart/2005/8/layout/radial5"/>
    <dgm:cxn modelId="{3232816F-0D69-40F8-AE60-70F72D31C160}" type="presOf" srcId="{D2BDC0E8-3C88-4EC2-A0E3-D94A85D12EC4}" destId="{35CF0E89-DCEA-43F6-927F-097C0EC31661}" srcOrd="0" destOrd="0" presId="urn:microsoft.com/office/officeart/2005/8/layout/radial5"/>
    <dgm:cxn modelId="{C4AC3871-E9DA-4066-8618-46ACF566FE37}" type="presOf" srcId="{F8527E9D-59F8-4698-9AF8-7879EDC18D9F}" destId="{2630D448-C2AA-40E0-9CA8-DCC2C4545EF6}" srcOrd="1" destOrd="0" presId="urn:microsoft.com/office/officeart/2005/8/layout/radial5"/>
    <dgm:cxn modelId="{91D16C72-26FF-4D75-82D0-959E1D3508B7}" type="presOf" srcId="{5611928A-8FFA-4A92-9F92-84A88C249258}" destId="{F6FE731F-9724-474D-8920-817309CD2CA6}" srcOrd="0" destOrd="0" presId="urn:microsoft.com/office/officeart/2005/8/layout/radial5"/>
    <dgm:cxn modelId="{83D9AC77-A831-4031-A418-A8DD31A7F207}" srcId="{984FC4EE-D126-4E51-94F2-88A73AAC1FA2}" destId="{EC53046B-3109-4483-B45E-E81CAB727963}" srcOrd="2" destOrd="0" parTransId="{89075C46-4487-4FE7-BB83-3CB9B9477D03}" sibTransId="{26D05EF3-EE90-4770-966F-714E5BBBFE3E}"/>
    <dgm:cxn modelId="{F712FB77-D751-43D2-93C5-4B6E2E17D795}" type="presOf" srcId="{ACA7B66A-93CE-4C5A-B9D8-299058F58BF0}" destId="{16A59723-4EB6-40A2-BCCE-2336167FFE7C}" srcOrd="0" destOrd="0" presId="urn:microsoft.com/office/officeart/2005/8/layout/radial5"/>
    <dgm:cxn modelId="{48C6807D-258B-4A5B-8640-A0B9E81BEB97}" type="presOf" srcId="{ACA7B66A-93CE-4C5A-B9D8-299058F58BF0}" destId="{51528F58-8CD5-4C55-A1C4-77A03C249BBD}" srcOrd="1" destOrd="0" presId="urn:microsoft.com/office/officeart/2005/8/layout/radial5"/>
    <dgm:cxn modelId="{F588A381-3E7C-4120-843B-C568C61F13E2}" srcId="{984FC4EE-D126-4E51-94F2-88A73AAC1FA2}" destId="{8B8EA841-0020-4E98-87BC-DDDC1D3F1987}" srcOrd="6" destOrd="0" parTransId="{DAFE866C-D0B8-4796-AD82-5A9557934F59}" sibTransId="{F8B15080-CD13-4156-ADEC-6F97BFBF01D1}"/>
    <dgm:cxn modelId="{7476E085-6B98-480D-8700-957805F1BE5B}" type="presOf" srcId="{66517DB9-B74D-4558-AA91-CA37BC190CDB}" destId="{934D4872-40D5-421E-BBC8-0784E30ED850}" srcOrd="0" destOrd="0" presId="urn:microsoft.com/office/officeart/2005/8/layout/radial5"/>
    <dgm:cxn modelId="{C2F4AE99-4B36-4590-AF37-05CEC2506451}" type="presOf" srcId="{DAFE866C-D0B8-4796-AD82-5A9557934F59}" destId="{E11F618D-845F-4F39-A69A-9873AE7FD5D9}" srcOrd="0" destOrd="0" presId="urn:microsoft.com/office/officeart/2005/8/layout/radial5"/>
    <dgm:cxn modelId="{BD34B29A-578B-4140-AB78-9E2426D4C58D}" srcId="{984FC4EE-D126-4E51-94F2-88A73AAC1FA2}" destId="{66517DB9-B74D-4558-AA91-CA37BC190CDB}" srcOrd="8" destOrd="0" parTransId="{0E892797-86EC-4F49-9C54-AEF30C56BDD1}" sibTransId="{FF226BF8-6978-48ED-8889-659CE6143898}"/>
    <dgm:cxn modelId="{D6BB129B-4FA3-49E6-AF7F-5E7D5C33E5C1}" type="presOf" srcId="{1EA2F5ED-E7B3-405E-A9CB-FA8EF7F501F1}" destId="{2D7D3D10-152A-498A-8F32-52797E73F5E4}" srcOrd="0" destOrd="0" presId="urn:microsoft.com/office/officeart/2005/8/layout/radial5"/>
    <dgm:cxn modelId="{96B83C9F-409E-49B5-BBF5-67A83F10A85A}" srcId="{984FC4EE-D126-4E51-94F2-88A73AAC1FA2}" destId="{59D1DF45-FB50-409F-9361-C2C18A057C9A}" srcOrd="9" destOrd="0" parTransId="{41FB8EF4-83C8-45B6-B497-3868C14BCF45}" sibTransId="{FF202EFB-F578-479D-8F49-042BC650AFE1}"/>
    <dgm:cxn modelId="{8EC5A6A7-A1C7-413C-9BA3-3C0051025850}" type="presOf" srcId="{3C50B7CE-4EEF-4F0F-9B1C-F2904B632FF1}" destId="{0C76BE32-875A-4882-8AFD-18F648022635}" srcOrd="1" destOrd="0" presId="urn:microsoft.com/office/officeart/2005/8/layout/radial5"/>
    <dgm:cxn modelId="{838A65BC-6901-497E-A56D-2F8D77453088}" srcId="{984FC4EE-D126-4E51-94F2-88A73AAC1FA2}" destId="{D2BDC0E8-3C88-4EC2-A0E3-D94A85D12EC4}" srcOrd="11" destOrd="0" parTransId="{635C4C68-2885-480A-BCEB-3AA5647C14EB}" sibTransId="{2E42C184-5DF1-489B-A702-7C53C7792C80}"/>
    <dgm:cxn modelId="{B04BEDBC-7E9C-461B-B180-F6D60E5740B3}" type="presOf" srcId="{B06B53FC-5D19-40AA-8561-4101F6E7BAE6}" destId="{FD002F0F-37A9-40D3-992A-672955250A1C}" srcOrd="0" destOrd="0" presId="urn:microsoft.com/office/officeart/2005/8/layout/radial5"/>
    <dgm:cxn modelId="{41F3D1C6-C826-49D0-A3A5-EDF5871157D5}" srcId="{984FC4EE-D126-4E51-94F2-88A73AAC1FA2}" destId="{51E9DAB2-A09F-434F-92B9-88B2D9847844}" srcOrd="3" destOrd="0" parTransId="{5611928A-8FFA-4A92-9F92-84A88C249258}" sibTransId="{2FC9FEF7-3D46-4165-9D12-278EB8602397}"/>
    <dgm:cxn modelId="{1B82C3CB-DA38-4F9A-BAF3-6A5C5581A5F1}" type="presOf" srcId="{5611928A-8FFA-4A92-9F92-84A88C249258}" destId="{E5D35D15-937D-431B-B3B8-7D860A82DBF7}" srcOrd="1" destOrd="0" presId="urn:microsoft.com/office/officeart/2005/8/layout/radial5"/>
    <dgm:cxn modelId="{6C0EA5CF-366A-48B1-8A99-CDC8603B4580}" type="presOf" srcId="{89075C46-4487-4FE7-BB83-3CB9B9477D03}" destId="{33AA2713-7603-462F-AC72-9C442E964A93}" srcOrd="0" destOrd="0" presId="urn:microsoft.com/office/officeart/2005/8/layout/radial5"/>
    <dgm:cxn modelId="{67153DD1-0C07-48C5-829A-357A0B4BFC3B}" type="presOf" srcId="{0E892797-86EC-4F49-9C54-AEF30C56BDD1}" destId="{16A5CA82-12EA-4DF6-9F91-8F641AF816CF}" srcOrd="1" destOrd="0" presId="urn:microsoft.com/office/officeart/2005/8/layout/radial5"/>
    <dgm:cxn modelId="{A8C623D2-6767-4E5C-A49C-6A25696DA0B0}" type="presOf" srcId="{302962F5-4086-4FA7-B629-3645758E7287}" destId="{1412B24A-757A-4DA1-A3D6-F528AC431E90}" srcOrd="0" destOrd="0" presId="urn:microsoft.com/office/officeart/2005/8/layout/radial5"/>
    <dgm:cxn modelId="{F8AD78D7-97A5-4A40-84C9-52CE9AF4489A}" type="presOf" srcId="{51E9DAB2-A09F-434F-92B9-88B2D9847844}" destId="{B21644E2-868A-42AB-8BA2-F7A18F0A57C0}" srcOrd="0" destOrd="0" presId="urn:microsoft.com/office/officeart/2005/8/layout/radial5"/>
    <dgm:cxn modelId="{987A4CD9-77D9-4DB9-82E2-F89B2EDAC8EC}" type="presOf" srcId="{302962F5-4086-4FA7-B629-3645758E7287}" destId="{4E6325B3-D139-4FDD-8A27-24638191C4D1}" srcOrd="1" destOrd="0" presId="urn:microsoft.com/office/officeart/2005/8/layout/radial5"/>
    <dgm:cxn modelId="{DC89A0DA-119B-4C93-910C-ECFD02CF1413}" type="presOf" srcId="{AA52B655-C92C-4C5F-BFD6-5AF86778E050}" destId="{C0BB5018-FCD3-48E0-B173-5217F19D4406}" srcOrd="0" destOrd="0" presId="urn:microsoft.com/office/officeart/2005/8/layout/radial5"/>
    <dgm:cxn modelId="{D250D0E1-FB3B-4D6B-8C83-72439300750F}" type="presOf" srcId="{8B8EA841-0020-4E98-87BC-DDDC1D3F1987}" destId="{E067CFF5-6B01-42BE-ACBE-FBC2958A6B77}" srcOrd="0" destOrd="0" presId="urn:microsoft.com/office/officeart/2005/8/layout/radial5"/>
    <dgm:cxn modelId="{B1D094E7-8A85-4F32-8B3C-57387B8DE337}" type="presOf" srcId="{0E892797-86EC-4F49-9C54-AEF30C56BDD1}" destId="{46DB8840-CC5B-4FC0-BA7F-5EB9A79E5837}" srcOrd="0" destOrd="0" presId="urn:microsoft.com/office/officeart/2005/8/layout/radial5"/>
    <dgm:cxn modelId="{4F479FED-D99E-441F-98AA-438040230EA7}" type="presOf" srcId="{59D1DF45-FB50-409F-9361-C2C18A057C9A}" destId="{756FC842-43A1-4805-A808-D9239EE801A3}" srcOrd="0" destOrd="0" presId="urn:microsoft.com/office/officeart/2005/8/layout/radial5"/>
    <dgm:cxn modelId="{8337A0F3-FC4C-40FA-8190-F5AF34C8A354}" type="presOf" srcId="{635C4C68-2885-480A-BCEB-3AA5647C14EB}" destId="{CF931DBA-5DF3-453C-9AE4-A712B99B956A}" srcOrd="0" destOrd="0" presId="urn:microsoft.com/office/officeart/2005/8/layout/radial5"/>
    <dgm:cxn modelId="{290AB4F7-7E5D-4509-AC64-A1CBBF60FEBC}" type="presOf" srcId="{567EBF01-8480-4F0F-8562-04A13C210704}" destId="{588AC8EB-C134-441C-9A89-1DEFFD6ED66F}" srcOrd="0" destOrd="0" presId="urn:microsoft.com/office/officeart/2005/8/layout/radial5"/>
    <dgm:cxn modelId="{3376F600-3ECB-4068-AC16-25B4ECDEAAD1}" type="presParOf" srcId="{D53933C1-E65E-46E9-8A07-7D4B91A721A6}" destId="{A9805AA5-9A99-4FDD-8B2C-87725956E4BE}" srcOrd="0" destOrd="0" presId="urn:microsoft.com/office/officeart/2005/8/layout/radial5"/>
    <dgm:cxn modelId="{7F2254F0-1930-4221-B4ED-2CB7B5BED6DD}" type="presParOf" srcId="{D53933C1-E65E-46E9-8A07-7D4B91A721A6}" destId="{16A59723-4EB6-40A2-BCCE-2336167FFE7C}" srcOrd="1" destOrd="0" presId="urn:microsoft.com/office/officeart/2005/8/layout/radial5"/>
    <dgm:cxn modelId="{01E30B87-6232-4CDE-9CC9-1ED869B3280B}" type="presParOf" srcId="{16A59723-4EB6-40A2-BCCE-2336167FFE7C}" destId="{51528F58-8CD5-4C55-A1C4-77A03C249BBD}" srcOrd="0" destOrd="0" presId="urn:microsoft.com/office/officeart/2005/8/layout/radial5"/>
    <dgm:cxn modelId="{5B10D704-7ACF-4766-9994-AB1461D0675F}" type="presParOf" srcId="{D53933C1-E65E-46E9-8A07-7D4B91A721A6}" destId="{50276FA5-0267-48BD-A18F-4DD08A422942}" srcOrd="2" destOrd="0" presId="urn:microsoft.com/office/officeart/2005/8/layout/radial5"/>
    <dgm:cxn modelId="{DB9F8FF1-16C9-4590-BE26-73A3E29DCA59}" type="presParOf" srcId="{D53933C1-E65E-46E9-8A07-7D4B91A721A6}" destId="{2D7D3D10-152A-498A-8F32-52797E73F5E4}" srcOrd="3" destOrd="0" presId="urn:microsoft.com/office/officeart/2005/8/layout/radial5"/>
    <dgm:cxn modelId="{05C752FF-9390-43B1-B8EF-C50F3BA8923D}" type="presParOf" srcId="{2D7D3D10-152A-498A-8F32-52797E73F5E4}" destId="{17518329-332C-44B9-826E-F19C1B20C1BD}" srcOrd="0" destOrd="0" presId="urn:microsoft.com/office/officeart/2005/8/layout/radial5"/>
    <dgm:cxn modelId="{00D6F022-B4C4-4116-B825-2C5BF3285CB4}" type="presParOf" srcId="{D53933C1-E65E-46E9-8A07-7D4B91A721A6}" destId="{588AC8EB-C134-441C-9A89-1DEFFD6ED66F}" srcOrd="4" destOrd="0" presId="urn:microsoft.com/office/officeart/2005/8/layout/radial5"/>
    <dgm:cxn modelId="{AA57F122-F5E5-4811-B597-CAFE6CD5F16D}" type="presParOf" srcId="{D53933C1-E65E-46E9-8A07-7D4B91A721A6}" destId="{33AA2713-7603-462F-AC72-9C442E964A93}" srcOrd="5" destOrd="0" presId="urn:microsoft.com/office/officeart/2005/8/layout/radial5"/>
    <dgm:cxn modelId="{F6F792F1-D0ED-47FB-8D69-2050F9972774}" type="presParOf" srcId="{33AA2713-7603-462F-AC72-9C442E964A93}" destId="{32F2DC4C-3148-45BA-B3F7-8C521FB79274}" srcOrd="0" destOrd="0" presId="urn:microsoft.com/office/officeart/2005/8/layout/radial5"/>
    <dgm:cxn modelId="{35E5D690-C884-4F86-A145-E4C88BAA8EAB}" type="presParOf" srcId="{D53933C1-E65E-46E9-8A07-7D4B91A721A6}" destId="{D24E14FD-F0B9-4CF0-B8DC-C4B44C56E23A}" srcOrd="6" destOrd="0" presId="urn:microsoft.com/office/officeart/2005/8/layout/radial5"/>
    <dgm:cxn modelId="{7AA84BC9-9970-41ED-BBBB-07A1AD50A6A3}" type="presParOf" srcId="{D53933C1-E65E-46E9-8A07-7D4B91A721A6}" destId="{F6FE731F-9724-474D-8920-817309CD2CA6}" srcOrd="7" destOrd="0" presId="urn:microsoft.com/office/officeart/2005/8/layout/radial5"/>
    <dgm:cxn modelId="{387575A9-301C-4B86-BCE4-522916C28CD5}" type="presParOf" srcId="{F6FE731F-9724-474D-8920-817309CD2CA6}" destId="{E5D35D15-937D-431B-B3B8-7D860A82DBF7}" srcOrd="0" destOrd="0" presId="urn:microsoft.com/office/officeart/2005/8/layout/radial5"/>
    <dgm:cxn modelId="{128C0DBD-11BD-459D-8203-E49B7AE99895}" type="presParOf" srcId="{D53933C1-E65E-46E9-8A07-7D4B91A721A6}" destId="{B21644E2-868A-42AB-8BA2-F7A18F0A57C0}" srcOrd="8" destOrd="0" presId="urn:microsoft.com/office/officeart/2005/8/layout/radial5"/>
    <dgm:cxn modelId="{DB868FFE-6E15-4B77-A345-EC0FB4CF52B1}" type="presParOf" srcId="{D53933C1-E65E-46E9-8A07-7D4B91A721A6}" destId="{26D0701A-415B-4945-B55F-478024AF4A07}" srcOrd="9" destOrd="0" presId="urn:microsoft.com/office/officeart/2005/8/layout/radial5"/>
    <dgm:cxn modelId="{E44D7AA9-1199-477C-A73D-4EDB64D4DBEC}" type="presParOf" srcId="{26D0701A-415B-4945-B55F-478024AF4A07}" destId="{2630D448-C2AA-40E0-9CA8-DCC2C4545EF6}" srcOrd="0" destOrd="0" presId="urn:microsoft.com/office/officeart/2005/8/layout/radial5"/>
    <dgm:cxn modelId="{BBE7EE6E-C4F6-4BEC-ADF4-E7A8BAB2E920}" type="presParOf" srcId="{D53933C1-E65E-46E9-8A07-7D4B91A721A6}" destId="{FD002F0F-37A9-40D3-992A-672955250A1C}" srcOrd="10" destOrd="0" presId="urn:microsoft.com/office/officeart/2005/8/layout/radial5"/>
    <dgm:cxn modelId="{CF97C260-8833-4D32-B45E-199ECA069344}" type="presParOf" srcId="{D53933C1-E65E-46E9-8A07-7D4B91A721A6}" destId="{CB8066A0-C71F-477A-8050-B8E1BB4A867F}" srcOrd="11" destOrd="0" presId="urn:microsoft.com/office/officeart/2005/8/layout/radial5"/>
    <dgm:cxn modelId="{00E57A36-2E1C-4C42-A1FC-AD9E624267A2}" type="presParOf" srcId="{CB8066A0-C71F-477A-8050-B8E1BB4A867F}" destId="{0C76BE32-875A-4882-8AFD-18F648022635}" srcOrd="0" destOrd="0" presId="urn:microsoft.com/office/officeart/2005/8/layout/radial5"/>
    <dgm:cxn modelId="{ABE4DB5C-5112-4844-80A7-863B7E934E57}" type="presParOf" srcId="{D53933C1-E65E-46E9-8A07-7D4B91A721A6}" destId="{C0BB5018-FCD3-48E0-B173-5217F19D4406}" srcOrd="12" destOrd="0" presId="urn:microsoft.com/office/officeart/2005/8/layout/radial5"/>
    <dgm:cxn modelId="{BEE550BF-3C96-4CC9-80D5-850BC102F5A2}" type="presParOf" srcId="{D53933C1-E65E-46E9-8A07-7D4B91A721A6}" destId="{E11F618D-845F-4F39-A69A-9873AE7FD5D9}" srcOrd="13" destOrd="0" presId="urn:microsoft.com/office/officeart/2005/8/layout/radial5"/>
    <dgm:cxn modelId="{A12C3338-C997-4035-BC2F-3B1E09BF800D}" type="presParOf" srcId="{E11F618D-845F-4F39-A69A-9873AE7FD5D9}" destId="{FE283C42-7C55-4EB8-90E0-F4FE3E6FF48F}" srcOrd="0" destOrd="0" presId="urn:microsoft.com/office/officeart/2005/8/layout/radial5"/>
    <dgm:cxn modelId="{FA3F493D-82A3-44AF-A7AA-9B7C948D8994}" type="presParOf" srcId="{D53933C1-E65E-46E9-8A07-7D4B91A721A6}" destId="{E067CFF5-6B01-42BE-ACBE-FBC2958A6B77}" srcOrd="14" destOrd="0" presId="urn:microsoft.com/office/officeart/2005/8/layout/radial5"/>
    <dgm:cxn modelId="{E67F2A72-1401-4915-A6BE-A41C552CC564}" type="presParOf" srcId="{D53933C1-E65E-46E9-8A07-7D4B91A721A6}" destId="{1412B24A-757A-4DA1-A3D6-F528AC431E90}" srcOrd="15" destOrd="0" presId="urn:microsoft.com/office/officeart/2005/8/layout/radial5"/>
    <dgm:cxn modelId="{DFD90842-1C9A-487A-94B7-0E676A397859}" type="presParOf" srcId="{1412B24A-757A-4DA1-A3D6-F528AC431E90}" destId="{4E6325B3-D139-4FDD-8A27-24638191C4D1}" srcOrd="0" destOrd="0" presId="urn:microsoft.com/office/officeart/2005/8/layout/radial5"/>
    <dgm:cxn modelId="{793B3FA6-97BC-4047-A20F-AE896C94509D}" type="presParOf" srcId="{D53933C1-E65E-46E9-8A07-7D4B91A721A6}" destId="{DDE0370B-F07C-41C2-8DC6-F05E058BCFBE}" srcOrd="16" destOrd="0" presId="urn:microsoft.com/office/officeart/2005/8/layout/radial5"/>
    <dgm:cxn modelId="{FFD99D87-AF18-4EA5-B3D0-DFCB5F67A70F}" type="presParOf" srcId="{D53933C1-E65E-46E9-8A07-7D4B91A721A6}" destId="{46DB8840-CC5B-4FC0-BA7F-5EB9A79E5837}" srcOrd="17" destOrd="0" presId="urn:microsoft.com/office/officeart/2005/8/layout/radial5"/>
    <dgm:cxn modelId="{AC264C9C-FD35-4D93-9A98-84E520E13629}" type="presParOf" srcId="{46DB8840-CC5B-4FC0-BA7F-5EB9A79E5837}" destId="{16A5CA82-12EA-4DF6-9F91-8F641AF816CF}" srcOrd="0" destOrd="0" presId="urn:microsoft.com/office/officeart/2005/8/layout/radial5"/>
    <dgm:cxn modelId="{B460B76F-7DFE-47DC-B3DB-27FE6D0D0A63}" type="presParOf" srcId="{D53933C1-E65E-46E9-8A07-7D4B91A721A6}" destId="{934D4872-40D5-421E-BBC8-0784E30ED850}" srcOrd="18" destOrd="0" presId="urn:microsoft.com/office/officeart/2005/8/layout/radial5"/>
    <dgm:cxn modelId="{2EE3D7BC-E0F5-476B-AC9F-E63B7960345F}" type="presParOf" srcId="{D53933C1-E65E-46E9-8A07-7D4B91A721A6}" destId="{C65C341F-1C70-4281-9CC8-2F35A5CDDCDC}" srcOrd="19" destOrd="0" presId="urn:microsoft.com/office/officeart/2005/8/layout/radial5"/>
    <dgm:cxn modelId="{B9137EC2-F3A0-487C-A4E7-553F36B90716}" type="presParOf" srcId="{C65C341F-1C70-4281-9CC8-2F35A5CDDCDC}" destId="{415A3E75-CE7F-4EA6-BA26-9E05B3750EED}" srcOrd="0" destOrd="0" presId="urn:microsoft.com/office/officeart/2005/8/layout/radial5"/>
    <dgm:cxn modelId="{72F5E967-4369-4291-9E49-8C54F3BC8312}" type="presParOf" srcId="{D53933C1-E65E-46E9-8A07-7D4B91A721A6}" destId="{756FC842-43A1-4805-A808-D9239EE801A3}" srcOrd="20" destOrd="0" presId="urn:microsoft.com/office/officeart/2005/8/layout/radial5"/>
    <dgm:cxn modelId="{A7B8E9AF-090F-47AF-9203-C8E7E5B5677F}" type="presParOf" srcId="{D53933C1-E65E-46E9-8A07-7D4B91A721A6}" destId="{6A899CE0-F245-43E7-81FD-0DAECA4A154C}" srcOrd="21" destOrd="0" presId="urn:microsoft.com/office/officeart/2005/8/layout/radial5"/>
    <dgm:cxn modelId="{7219580D-BEE2-4501-B52D-7D8105BB28B7}" type="presParOf" srcId="{6A899CE0-F245-43E7-81FD-0DAECA4A154C}" destId="{79FC678E-4908-4A8D-8892-FEAEA3F9B3CE}" srcOrd="0" destOrd="0" presId="urn:microsoft.com/office/officeart/2005/8/layout/radial5"/>
    <dgm:cxn modelId="{7A9CBE60-00D4-4095-8012-6672BEB45873}" type="presParOf" srcId="{D53933C1-E65E-46E9-8A07-7D4B91A721A6}" destId="{D50838DF-5BC2-4091-9C37-B2911129A6CC}" srcOrd="22" destOrd="0" presId="urn:microsoft.com/office/officeart/2005/8/layout/radial5"/>
    <dgm:cxn modelId="{4D8C4FBB-7973-4756-99C6-3AAF33AED2D1}" type="presParOf" srcId="{D53933C1-E65E-46E9-8A07-7D4B91A721A6}" destId="{CF931DBA-5DF3-453C-9AE4-A712B99B956A}" srcOrd="23" destOrd="0" presId="urn:microsoft.com/office/officeart/2005/8/layout/radial5"/>
    <dgm:cxn modelId="{0773328D-49A9-468B-ABE1-FC29E19D6F3E}" type="presParOf" srcId="{CF931DBA-5DF3-453C-9AE4-A712B99B956A}" destId="{F0250729-F2AB-4C05-A890-D763121DED8D}" srcOrd="0" destOrd="0" presId="urn:microsoft.com/office/officeart/2005/8/layout/radial5"/>
    <dgm:cxn modelId="{DD8D6D3B-3CA8-42D3-A6B4-11E31545B489}" type="presParOf" srcId="{D53933C1-E65E-46E9-8A07-7D4B91A721A6}" destId="{35CF0E89-DCEA-43F6-927F-097C0EC31661}"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5AA5-9A99-4FDD-8B2C-87725956E4BE}">
      <dsp:nvSpPr>
        <dsp:cNvPr id="0" name=""/>
        <dsp:cNvSpPr/>
      </dsp:nvSpPr>
      <dsp:spPr>
        <a:xfrm>
          <a:off x="1439552" y="963006"/>
          <a:ext cx="923635" cy="755711"/>
        </a:xfrm>
        <a:prstGeom prst="ellipse">
          <a:avLst/>
        </a:prstGeom>
        <a:solidFill>
          <a:schemeClr val="bg1"/>
        </a:solidFill>
        <a:ln w="5715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State of Observing System </a:t>
          </a:r>
        </a:p>
      </dsp:txBody>
      <dsp:txXfrm>
        <a:off x="1574815" y="1073677"/>
        <a:ext cx="653109" cy="534369"/>
      </dsp:txXfrm>
    </dsp:sp>
    <dsp:sp modelId="{16A59723-4EB6-40A2-BCCE-2336167FFE7C}">
      <dsp:nvSpPr>
        <dsp:cNvPr id="0" name=""/>
        <dsp:cNvSpPr/>
      </dsp:nvSpPr>
      <dsp:spPr>
        <a:xfrm rot="16200000" flipH="1" flipV="1">
          <a:off x="1768011" y="612556"/>
          <a:ext cx="266718" cy="2127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99924" y="623193"/>
        <a:ext cx="202892" cy="127652"/>
      </dsp:txXfrm>
    </dsp:sp>
    <dsp:sp modelId="{50276FA5-0267-48BD-A18F-4DD08A422942}">
      <dsp:nvSpPr>
        <dsp:cNvPr id="0" name=""/>
        <dsp:cNvSpPr/>
      </dsp:nvSpPr>
      <dsp:spPr>
        <a:xfrm>
          <a:off x="1682360" y="21742"/>
          <a:ext cx="438020" cy="438020"/>
        </a:xfrm>
        <a:prstGeom prst="ellipse">
          <a:avLst/>
        </a:prstGeom>
        <a:blipFill rotWithShape="0">
          <a:blip xmlns:r="http://schemas.openxmlformats.org/officeDocument/2006/relationships" r:embed="rId1"/>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746507" y="85889"/>
        <a:ext cx="309726" cy="309726"/>
      </dsp:txXfrm>
    </dsp:sp>
    <dsp:sp modelId="{2D7D3D10-152A-498A-8F32-52797E73F5E4}">
      <dsp:nvSpPr>
        <dsp:cNvPr id="0" name=""/>
        <dsp:cNvSpPr/>
      </dsp:nvSpPr>
      <dsp:spPr>
        <a:xfrm rot="7200000">
          <a:off x="2087676" y="688452"/>
          <a:ext cx="257892" cy="2127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35546" y="703365"/>
        <a:ext cx="194066" cy="127652"/>
      </dsp:txXfrm>
    </dsp:sp>
    <dsp:sp modelId="{588AC8EB-C134-441C-9A89-1DEFFD6ED66F}">
      <dsp:nvSpPr>
        <dsp:cNvPr id="0" name=""/>
        <dsp:cNvSpPr/>
      </dsp:nvSpPr>
      <dsp:spPr>
        <a:xfrm>
          <a:off x="2232414" y="169129"/>
          <a:ext cx="438020" cy="438020"/>
        </a:xfrm>
        <a:prstGeom prst="ellipse">
          <a:avLst/>
        </a:prstGeom>
        <a:blipFill rotWithShape="0">
          <a:blip xmlns:r="http://schemas.openxmlformats.org/officeDocument/2006/relationships" r:embed="rId2"/>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96561" y="233276"/>
        <a:ext cx="309726" cy="309726"/>
      </dsp:txXfrm>
    </dsp:sp>
    <dsp:sp modelId="{33AA2713-7603-462F-AC72-9C442E964A93}">
      <dsp:nvSpPr>
        <dsp:cNvPr id="0" name=""/>
        <dsp:cNvSpPr/>
      </dsp:nvSpPr>
      <dsp:spPr>
        <a:xfrm rot="8324270" flipV="1">
          <a:off x="2347749" y="908624"/>
          <a:ext cx="236057" cy="2127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403651" y="930127"/>
        <a:ext cx="172231" cy="127652"/>
      </dsp:txXfrm>
    </dsp:sp>
    <dsp:sp modelId="{D24E14FD-F0B9-4CF0-B8DC-C4B44C56E23A}">
      <dsp:nvSpPr>
        <dsp:cNvPr id="0" name=""/>
        <dsp:cNvSpPr/>
      </dsp:nvSpPr>
      <dsp:spPr>
        <a:xfrm>
          <a:off x="2635082" y="571796"/>
          <a:ext cx="438020" cy="438020"/>
        </a:xfrm>
        <a:prstGeom prst="ellipse">
          <a:avLst/>
        </a:prstGeom>
        <a:blipFill rotWithShape="0">
          <a:blip xmlns:r="http://schemas.openxmlformats.org/officeDocument/2006/relationships" r:embed="rId3"/>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99229" y="635943"/>
        <a:ext cx="309726" cy="309726"/>
      </dsp:txXfrm>
    </dsp:sp>
    <dsp:sp modelId="{F6FE731F-9724-474D-8920-817309CD2CA6}">
      <dsp:nvSpPr>
        <dsp:cNvPr id="0" name=""/>
        <dsp:cNvSpPr/>
      </dsp:nvSpPr>
      <dsp:spPr>
        <a:xfrm rot="10254888" flipV="1">
          <a:off x="2450152" y="1255232"/>
          <a:ext cx="222218" cy="2127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513578" y="1292743"/>
        <a:ext cx="158392" cy="127652"/>
      </dsp:txXfrm>
    </dsp:sp>
    <dsp:sp modelId="{B21644E2-868A-42AB-8BA2-F7A18F0A57C0}">
      <dsp:nvSpPr>
        <dsp:cNvPr id="0" name=""/>
        <dsp:cNvSpPr/>
      </dsp:nvSpPr>
      <dsp:spPr>
        <a:xfrm>
          <a:off x="2782468" y="1121851"/>
          <a:ext cx="438020" cy="438020"/>
        </a:xfrm>
        <a:prstGeom prst="ellipse">
          <a:avLst/>
        </a:prstGeom>
        <a:blipFill rotWithShape="0">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846615" y="1185998"/>
        <a:ext cx="309726" cy="309726"/>
      </dsp:txXfrm>
    </dsp:sp>
    <dsp:sp modelId="{26D0701A-415B-4945-B55F-478024AF4A07}">
      <dsp:nvSpPr>
        <dsp:cNvPr id="0" name=""/>
        <dsp:cNvSpPr/>
      </dsp:nvSpPr>
      <dsp:spPr>
        <a:xfrm rot="2078878" flipH="1">
          <a:off x="2347749" y="1560346"/>
          <a:ext cx="236057" cy="21275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05916" y="1621040"/>
        <a:ext cx="172231" cy="127652"/>
      </dsp:txXfrm>
    </dsp:sp>
    <dsp:sp modelId="{FD002F0F-37A9-40D3-992A-672955250A1C}">
      <dsp:nvSpPr>
        <dsp:cNvPr id="0" name=""/>
        <dsp:cNvSpPr/>
      </dsp:nvSpPr>
      <dsp:spPr>
        <a:xfrm>
          <a:off x="2635082" y="1671905"/>
          <a:ext cx="438020" cy="438020"/>
        </a:xfrm>
        <a:prstGeom prst="ellipse">
          <a:avLst/>
        </a:prstGeom>
        <a:blipFill rotWithShape="0">
          <a:blip xmlns:r="http://schemas.openxmlformats.org/officeDocument/2006/relationships" r:embed="rId5"/>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699229" y="1736052"/>
        <a:ext cx="309726" cy="309726"/>
      </dsp:txXfrm>
    </dsp:sp>
    <dsp:sp modelId="{CB8066A0-C71F-477A-8050-B8E1BB4A867F}">
      <dsp:nvSpPr>
        <dsp:cNvPr id="0" name=""/>
        <dsp:cNvSpPr/>
      </dsp:nvSpPr>
      <dsp:spPr>
        <a:xfrm rot="14400000">
          <a:off x="2087094" y="1791386"/>
          <a:ext cx="271606" cy="2127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34964" y="1861573"/>
        <a:ext cx="207780" cy="127652"/>
      </dsp:txXfrm>
    </dsp:sp>
    <dsp:sp modelId="{C0BB5018-FCD3-48E0-B173-5217F19D4406}">
      <dsp:nvSpPr>
        <dsp:cNvPr id="0" name=""/>
        <dsp:cNvSpPr/>
      </dsp:nvSpPr>
      <dsp:spPr>
        <a:xfrm>
          <a:off x="2265881" y="2097703"/>
          <a:ext cx="371086" cy="391761"/>
        </a:xfrm>
        <a:prstGeom prst="ellipse">
          <a:avLst/>
        </a:prstGeom>
        <a:blipFill rotWithShape="0">
          <a:blip xmlns:r="http://schemas.openxmlformats.org/officeDocument/2006/relationships" r:embed="rId6"/>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20225" y="2155075"/>
        <a:ext cx="262398" cy="277017"/>
      </dsp:txXfrm>
    </dsp:sp>
    <dsp:sp modelId="{E11F618D-845F-4F39-A69A-9873AE7FD5D9}">
      <dsp:nvSpPr>
        <dsp:cNvPr id="0" name=""/>
        <dsp:cNvSpPr/>
      </dsp:nvSpPr>
      <dsp:spPr>
        <a:xfrm rot="16548940" flipV="1">
          <a:off x="1757650" y="1875374"/>
          <a:ext cx="287439" cy="2127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86329" y="1949673"/>
        <a:ext cx="223613" cy="127652"/>
      </dsp:txXfrm>
    </dsp:sp>
    <dsp:sp modelId="{E067CFF5-6B01-42BE-ACBE-FBC2958A6B77}">
      <dsp:nvSpPr>
        <dsp:cNvPr id="0" name=""/>
        <dsp:cNvSpPr/>
      </dsp:nvSpPr>
      <dsp:spPr>
        <a:xfrm>
          <a:off x="1733227" y="2261055"/>
          <a:ext cx="336286" cy="359829"/>
        </a:xfrm>
        <a:prstGeom prst="ellipse">
          <a:avLst/>
        </a:prstGeom>
        <a:blipFill rotWithShape="0">
          <a:blip xmlns:r="http://schemas.openxmlformats.org/officeDocument/2006/relationships" r:embed="rId7"/>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782475" y="2313751"/>
        <a:ext cx="237790" cy="254437"/>
      </dsp:txXfrm>
    </dsp:sp>
    <dsp:sp modelId="{1412B24A-757A-4DA1-A3D6-F528AC431E90}">
      <dsp:nvSpPr>
        <dsp:cNvPr id="0" name=""/>
        <dsp:cNvSpPr/>
      </dsp:nvSpPr>
      <dsp:spPr>
        <a:xfrm rot="18072779" flipV="1">
          <a:off x="1457171" y="1780518"/>
          <a:ext cx="257892" cy="2127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472546" y="1850361"/>
        <a:ext cx="194066" cy="127652"/>
      </dsp:txXfrm>
    </dsp:sp>
    <dsp:sp modelId="{DDE0370B-F07C-41C2-8DC6-F05E058BCFBE}">
      <dsp:nvSpPr>
        <dsp:cNvPr id="0" name=""/>
        <dsp:cNvSpPr/>
      </dsp:nvSpPr>
      <dsp:spPr>
        <a:xfrm>
          <a:off x="1132305" y="2074573"/>
          <a:ext cx="438020" cy="438020"/>
        </a:xfrm>
        <a:prstGeom prst="ellipse">
          <a:avLst/>
        </a:prstGeom>
        <a:blipFill rotWithShape="0">
          <a:blip xmlns:r="http://schemas.openxmlformats.org/officeDocument/2006/relationships" r:embed="rId8"/>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196452" y="2138720"/>
        <a:ext cx="309726" cy="309726"/>
      </dsp:txXfrm>
    </dsp:sp>
    <dsp:sp modelId="{46DB8840-CC5B-4FC0-BA7F-5EB9A79E5837}">
      <dsp:nvSpPr>
        <dsp:cNvPr id="0" name=""/>
        <dsp:cNvSpPr/>
      </dsp:nvSpPr>
      <dsp:spPr>
        <a:xfrm rot="20011125" flipV="1">
          <a:off x="1218934" y="1560346"/>
          <a:ext cx="236057" cy="2127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222282" y="1617126"/>
        <a:ext cx="172231" cy="127652"/>
      </dsp:txXfrm>
    </dsp:sp>
    <dsp:sp modelId="{934D4872-40D5-421E-BBC8-0784E30ED850}">
      <dsp:nvSpPr>
        <dsp:cNvPr id="0" name=""/>
        <dsp:cNvSpPr/>
      </dsp:nvSpPr>
      <dsp:spPr>
        <a:xfrm>
          <a:off x="729637" y="1671905"/>
          <a:ext cx="438020" cy="438020"/>
        </a:xfrm>
        <a:prstGeom prst="ellipse">
          <a:avLst/>
        </a:prstGeom>
        <a:blipFill rotWithShape="0">
          <a:blip xmlns:r="http://schemas.openxmlformats.org/officeDocument/2006/relationships" r:embed="rId9"/>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93784" y="1736052"/>
        <a:ext cx="309726" cy="309726"/>
      </dsp:txXfrm>
    </dsp:sp>
    <dsp:sp modelId="{C65C341F-1C70-4281-9CC8-2F35A5CDDCDC}">
      <dsp:nvSpPr>
        <dsp:cNvPr id="0" name=""/>
        <dsp:cNvSpPr/>
      </dsp:nvSpPr>
      <dsp:spPr>
        <a:xfrm rot="10413553" flipH="1">
          <a:off x="1045922" y="1298864"/>
          <a:ext cx="222218" cy="21275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046123" y="1344994"/>
        <a:ext cx="158392" cy="127652"/>
      </dsp:txXfrm>
    </dsp:sp>
    <dsp:sp modelId="{756FC842-43A1-4805-A808-D9239EE801A3}">
      <dsp:nvSpPr>
        <dsp:cNvPr id="0" name=""/>
        <dsp:cNvSpPr/>
      </dsp:nvSpPr>
      <dsp:spPr>
        <a:xfrm>
          <a:off x="582251" y="1121851"/>
          <a:ext cx="438020" cy="438020"/>
        </a:xfrm>
        <a:prstGeom prst="ellipse">
          <a:avLst/>
        </a:prstGeom>
        <a:blipFill rotWithShape="0">
          <a:blip xmlns:r="http://schemas.openxmlformats.org/officeDocument/2006/relationships" r:embed="rId10"/>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46398" y="1185998"/>
        <a:ext cx="309726" cy="309726"/>
      </dsp:txXfrm>
    </dsp:sp>
    <dsp:sp modelId="{6A899CE0-F245-43E7-81FD-0DAECA4A154C}">
      <dsp:nvSpPr>
        <dsp:cNvPr id="0" name=""/>
        <dsp:cNvSpPr/>
      </dsp:nvSpPr>
      <dsp:spPr>
        <a:xfrm rot="12831421" flipH="1" flipV="1">
          <a:off x="1218934" y="908624"/>
          <a:ext cx="236057" cy="2127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224345" y="933395"/>
        <a:ext cx="172231" cy="127652"/>
      </dsp:txXfrm>
    </dsp:sp>
    <dsp:sp modelId="{D50838DF-5BC2-4091-9C37-B2911129A6CC}">
      <dsp:nvSpPr>
        <dsp:cNvPr id="0" name=""/>
        <dsp:cNvSpPr/>
      </dsp:nvSpPr>
      <dsp:spPr>
        <a:xfrm>
          <a:off x="729637" y="571796"/>
          <a:ext cx="438020" cy="438020"/>
        </a:xfrm>
        <a:prstGeom prst="ellipse">
          <a:avLst/>
        </a:prstGeom>
        <a:blipFill rotWithShape="0">
          <a:blip xmlns:r="http://schemas.openxmlformats.org/officeDocument/2006/relationships" r:embed="rId11"/>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93784" y="635943"/>
        <a:ext cx="309726" cy="309726"/>
      </dsp:txXfrm>
    </dsp:sp>
    <dsp:sp modelId="{CF931DBA-5DF3-453C-9AE4-A712B99B956A}">
      <dsp:nvSpPr>
        <dsp:cNvPr id="0" name=""/>
        <dsp:cNvSpPr/>
      </dsp:nvSpPr>
      <dsp:spPr>
        <a:xfrm rot="14266102" flipH="1">
          <a:off x="1457171" y="688452"/>
          <a:ext cx="257892" cy="2127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472063" y="704007"/>
        <a:ext cx="194066" cy="127652"/>
      </dsp:txXfrm>
    </dsp:sp>
    <dsp:sp modelId="{35CF0E89-DCEA-43F6-927F-097C0EC31661}">
      <dsp:nvSpPr>
        <dsp:cNvPr id="0" name=""/>
        <dsp:cNvSpPr/>
      </dsp:nvSpPr>
      <dsp:spPr>
        <a:xfrm>
          <a:off x="1132305" y="169129"/>
          <a:ext cx="438020" cy="438020"/>
        </a:xfrm>
        <a:prstGeom prst="ellipse">
          <a:avLst/>
        </a:prstGeom>
        <a:blipFill rotWithShape="0">
          <a:blip xmlns:r="http://schemas.openxmlformats.org/officeDocument/2006/relationships" r:embed="rId12"/>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196452" y="233276"/>
        <a:ext cx="309726" cy="309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04 May 2021</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04 May 2021</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04 May 2021</a:t>
            </a:fld>
            <a:endParaRPr lang="de-DE"/>
          </a:p>
        </p:txBody>
      </p:sp>
    </p:spTree>
    <p:extLst>
      <p:ext uri="{BB962C8B-B14F-4D97-AF65-F5344CB8AC3E}">
        <p14:creationId xmlns:p14="http://schemas.microsoft.com/office/powerpoint/2010/main" val="348370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04 May 2021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extLst>
      <p:ext uri="{BB962C8B-B14F-4D97-AF65-F5344CB8AC3E}">
        <p14:creationId xmlns:p14="http://schemas.microsoft.com/office/powerpoint/2010/main" val="258918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F3C147A-0D2F-4A49-8F4F-33980B94F1F7}" type="datetime4">
              <a:rPr lang="en-GB" smtClean="0"/>
              <a:pPr>
                <a:defRPr/>
              </a:pPr>
              <a:t>04 May 2021</a:t>
            </a:fld>
            <a:endParaRPr lang="de-DE"/>
          </a:p>
        </p:txBody>
      </p:sp>
      <p:sp>
        <p:nvSpPr>
          <p:cNvPr id="5" name="Slide Number Placeholder 4"/>
          <p:cNvSpPr>
            <a:spLocks noGrp="1"/>
          </p:cNvSpPr>
          <p:nvPr>
            <p:ph type="sldNum" sz="quarter" idx="5"/>
          </p:nvPr>
        </p:nvSpPr>
        <p:spPr/>
        <p:txBody>
          <a:bodyPr/>
          <a:lstStyle/>
          <a:p>
            <a:pPr>
              <a:defRPr/>
            </a:pPr>
            <a:fld id="{123812D3-E89D-4B71-A037-BF846B8DE299}" type="slidenum">
              <a:rPr lang="de-DE" smtClean="0"/>
              <a:pPr>
                <a:defRPr/>
              </a:pPr>
              <a:t>6</a:t>
            </a:fld>
            <a:endParaRPr lang="de-DE"/>
          </a:p>
        </p:txBody>
      </p:sp>
    </p:spTree>
    <p:extLst>
      <p:ext uri="{BB962C8B-B14F-4D97-AF65-F5344CB8AC3E}">
        <p14:creationId xmlns:p14="http://schemas.microsoft.com/office/powerpoint/2010/main" val="66585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extLst>
      <p:ext uri="{BB962C8B-B14F-4D97-AF65-F5344CB8AC3E}">
        <p14:creationId xmlns:p14="http://schemas.microsoft.com/office/powerpoint/2010/main" val="881664258"/>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5"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 id="2147484091" r:id="rId13"/>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gms-info.org/Agendas/PPT/CGMS-47-GSICS-WP-02" TargetMode="Externa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gist.github.com/manikbali/576a449d0cfaad9da60ef7821458c87f" TargetMode="External"/><Relationship Id="rId3" Type="http://schemas.openxmlformats.org/officeDocument/2006/relationships/image" Target="../media/image15.png"/><Relationship Id="rId7" Type="http://schemas.openxmlformats.org/officeDocument/2006/relationships/hyperlink" Target="https://colab.research.google.com/drive/1-nMyJ4z-D2vTqfyI6wqQj1DgRCRfQW-h"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hyperlink" Target="https://www.data.jma.go.jp/mscweb/data/monitoring/gsics/ir/monit_geoleoir.html"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colab.research.google.com/drive/1AbQklydiBgSk3gWe14FcLBe69HiSciJC"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colab.research.google.com/drive/1ENBFgZ1IOgXNw6bS-0X14AshT729yIf2?usp=sharing" TargetMode="External"/><Relationship Id="rId4" Type="http://schemas.openxmlformats.org/officeDocument/2006/relationships/hyperlink" Target="https://colab.research.google.com/drive/13Icapoogf0FUkYpfnynFJQm0H68uDNy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st.github.com/manikbali/576a449d0cfaad9da60ef7821458c87f" TargetMode="External"/><Relationship Id="rId2" Type="http://schemas.openxmlformats.org/officeDocument/2006/relationships/hyperlink" Target="https://colab.research.google.com/drive/1-nMyJ4z-D2vTqfyI6wqQj1DgRCRfQW-h"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401272" y="2701130"/>
            <a:ext cx="9229912" cy="2195989"/>
          </a:xfrm>
        </p:spPr>
        <p:style>
          <a:lnRef idx="0">
            <a:schemeClr val="accent3"/>
          </a:lnRef>
          <a:fillRef idx="3">
            <a:schemeClr val="accent3"/>
          </a:fillRef>
          <a:effectRef idx="3">
            <a:schemeClr val="accent3"/>
          </a:effectRef>
          <a:fontRef idx="minor">
            <a:schemeClr val="lt1"/>
          </a:fontRef>
        </p:style>
        <p:txBody>
          <a:bodyPr/>
          <a:lstStyle/>
          <a:p>
            <a:pPr eaLnBrk="1" hangingPunct="1"/>
            <a:r>
              <a:rPr lang="en-GB" sz="3000" b="1" dirty="0">
                <a:cs typeface="Calibri"/>
              </a:rPr>
              <a:t>Tools to Visualize and Use GSICS Products</a:t>
            </a:r>
            <a:br>
              <a:rPr lang="en-GB" sz="3000" b="1" dirty="0">
                <a:cs typeface="Calibri"/>
              </a:rPr>
            </a:br>
            <a:r>
              <a:rPr lang="en-GB" sz="3000" b="1" u="sng" dirty="0">
                <a:cs typeface="Calibri"/>
              </a:rPr>
              <a:t>to Prepare State of the Observing System Reports</a:t>
            </a:r>
            <a:br>
              <a:rPr lang="en-GB" sz="3000" b="1" dirty="0">
                <a:cs typeface="Calibri"/>
              </a:rPr>
            </a:br>
            <a:r>
              <a:rPr lang="en-GB" sz="3000" b="1" dirty="0">
                <a:cs typeface="Calibri"/>
              </a:rPr>
              <a:t>On Special Issue on the State of Observing System</a:t>
            </a:r>
            <a:br>
              <a:rPr lang="en-GB" sz="3000" b="1" dirty="0">
                <a:cs typeface="Calibri"/>
              </a:rPr>
            </a:br>
            <a:r>
              <a:rPr lang="en-GB" sz="1000" dirty="0">
                <a:cs typeface="Calibri"/>
              </a:rPr>
              <a:t>GSICS IR </a:t>
            </a:r>
            <a:r>
              <a:rPr lang="en-GB" sz="1000" dirty="0" err="1">
                <a:cs typeface="Calibri"/>
              </a:rPr>
              <a:t>Webmeeting</a:t>
            </a:r>
            <a:r>
              <a:rPr lang="en-GB" sz="1000" dirty="0">
                <a:cs typeface="Calibri"/>
              </a:rPr>
              <a:t> 2021</a:t>
            </a:r>
            <a:br>
              <a:rPr lang="en-GB" sz="1000" dirty="0"/>
            </a:br>
            <a:r>
              <a:rPr lang="en-GB" sz="1500" dirty="0"/>
              <a:t>6 May 2021</a:t>
            </a:r>
            <a:endParaRPr lang="en-GB" sz="1500" b="1" dirty="0"/>
          </a:p>
        </p:txBody>
      </p:sp>
      <p:sp>
        <p:nvSpPr>
          <p:cNvPr id="5" name="Rectangle 43"/>
          <p:cNvSpPr>
            <a:spLocks noGrp="1" noChangeArrowheads="1"/>
          </p:cNvSpPr>
          <p:nvPr>
            <p:ph type="subTitle" idx="1"/>
          </p:nvPr>
        </p:nvSpPr>
        <p:spPr>
          <a:xfrm>
            <a:off x="6426200" y="5384800"/>
            <a:ext cx="3162300" cy="38660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1600" dirty="0">
                <a:solidFill>
                  <a:schemeClr val="bg1"/>
                </a:solidFill>
              </a:rPr>
              <a:t>Manik Bali , Larry Flynn (GCC)</a:t>
            </a:r>
          </a:p>
          <a:p>
            <a:pPr eaLnBrk="1" hangingPunct="1">
              <a:buFont typeface="Arial" pitchFamily="34" charset="0"/>
              <a:buNone/>
              <a:defRPr/>
            </a:pPr>
            <a:endParaRPr lang="en-US" sz="2400" dirty="0">
              <a:solidFill>
                <a:srgbClr val="002060"/>
              </a:solidFill>
            </a:endParaRPr>
          </a:p>
        </p:txBody>
      </p:sp>
    </p:spTree>
    <p:extLst>
      <p:ext uri="{BB962C8B-B14F-4D97-AF65-F5344CB8AC3E}">
        <p14:creationId xmlns:p14="http://schemas.microsoft.com/office/powerpoint/2010/main" val="143453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74" y="2890521"/>
            <a:ext cx="8915400" cy="954087"/>
          </a:xfrm>
          <a:solidFill>
            <a:schemeClr val="accent6"/>
          </a:solidFill>
        </p:spPr>
        <p:txBody>
          <a:bodyPr/>
          <a:lstStyle/>
          <a:p>
            <a:r>
              <a:rPr lang="en-US" dirty="0">
                <a:solidFill>
                  <a:schemeClr val="bg1"/>
                </a:solidFill>
              </a:rPr>
              <a:t>THANK YOU</a:t>
            </a:r>
          </a:p>
        </p:txBody>
      </p:sp>
    </p:spTree>
    <p:extLst>
      <p:ext uri="{BB962C8B-B14F-4D97-AF65-F5344CB8AC3E}">
        <p14:creationId xmlns:p14="http://schemas.microsoft.com/office/powerpoint/2010/main" val="36698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709205"/>
          </a:xfrm>
        </p:spPr>
        <p:style>
          <a:lnRef idx="0">
            <a:schemeClr val="accent3"/>
          </a:lnRef>
          <a:fillRef idx="3">
            <a:schemeClr val="accent3"/>
          </a:fillRef>
          <a:effectRef idx="3">
            <a:schemeClr val="accent3"/>
          </a:effectRef>
          <a:fontRef idx="minor">
            <a:schemeClr val="lt1"/>
          </a:fontRef>
        </p:style>
        <p:txBody>
          <a:bodyPr/>
          <a:lstStyle/>
          <a:p>
            <a:r>
              <a:rPr lang="en-US" sz="3200" dirty="0"/>
              <a:t>TABLE OF CONTENTS</a:t>
            </a:r>
          </a:p>
        </p:txBody>
      </p:sp>
      <p:sp>
        <p:nvSpPr>
          <p:cNvPr id="3" name="TextBox 2"/>
          <p:cNvSpPr txBox="1"/>
          <p:nvPr/>
        </p:nvSpPr>
        <p:spPr>
          <a:xfrm>
            <a:off x="109330" y="1414007"/>
            <a:ext cx="9796670" cy="34863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0" dirty="0">
                <a:solidFill>
                  <a:schemeClr val="tx1"/>
                </a:solidFill>
                <a:latin typeface="Arial" pitchFamily="34" charset="0"/>
                <a:cs typeface="Arial" pitchFamily="34" charset="0"/>
              </a:rPr>
              <a:t>Introduction</a:t>
            </a:r>
          </a:p>
          <a:p>
            <a:pPr marL="342900" indent="-342900">
              <a:lnSpc>
                <a:spcPct val="150000"/>
              </a:lnSpc>
              <a:buFont typeface="Arial" panose="020B0604020202020204" pitchFamily="34" charset="0"/>
              <a:buChar char="•"/>
            </a:pPr>
            <a:r>
              <a:rPr lang="en-US" sz="2400" b="0" dirty="0">
                <a:solidFill>
                  <a:schemeClr val="tx1"/>
                </a:solidFill>
                <a:latin typeface="Arial" pitchFamily="34" charset="0"/>
                <a:cs typeface="Arial" pitchFamily="34" charset="0"/>
              </a:rPr>
              <a:t>Demo Google </a:t>
            </a:r>
            <a:r>
              <a:rPr lang="en-US" sz="2400" b="0" dirty="0" err="1">
                <a:solidFill>
                  <a:schemeClr val="tx1"/>
                </a:solidFill>
                <a:latin typeface="Arial" pitchFamily="34" charset="0"/>
                <a:cs typeface="Arial" pitchFamily="34" charset="0"/>
              </a:rPr>
              <a:t>Colab</a:t>
            </a:r>
            <a:r>
              <a:rPr lang="en-US" sz="2400" b="0" dirty="0">
                <a:solidFill>
                  <a:schemeClr val="tx1"/>
                </a:solidFill>
                <a:latin typeface="Arial" pitchFamily="34" charset="0"/>
                <a:cs typeface="Arial" pitchFamily="34" charset="0"/>
              </a:rPr>
              <a:t>: A tool to visualize and process GSICS Products</a:t>
            </a:r>
          </a:p>
          <a:p>
            <a:pPr marL="342900" indent="-342900">
              <a:lnSpc>
                <a:spcPct val="150000"/>
              </a:lnSpc>
              <a:buFont typeface="Arial" panose="020B0604020202020204" pitchFamily="34" charset="0"/>
              <a:buChar char="•"/>
            </a:pPr>
            <a:r>
              <a:rPr lang="en-US" sz="2400" b="0" dirty="0">
                <a:solidFill>
                  <a:schemeClr val="tx1"/>
                </a:solidFill>
                <a:latin typeface="Arial" pitchFamily="34" charset="0"/>
                <a:cs typeface="Arial" pitchFamily="34" charset="0"/>
              </a:rPr>
              <a:t>Demo Google </a:t>
            </a:r>
            <a:r>
              <a:rPr lang="en-US" sz="2400" b="0" dirty="0" err="1">
                <a:solidFill>
                  <a:schemeClr val="tx1"/>
                </a:solidFill>
                <a:latin typeface="Arial" pitchFamily="34" charset="0"/>
                <a:cs typeface="Arial" pitchFamily="34" charset="0"/>
              </a:rPr>
              <a:t>Colab</a:t>
            </a:r>
            <a:r>
              <a:rPr lang="en-US" sz="2400" b="0" dirty="0">
                <a:solidFill>
                  <a:schemeClr val="tx1"/>
                </a:solidFill>
                <a:latin typeface="Arial" pitchFamily="34" charset="0"/>
                <a:cs typeface="Arial" pitchFamily="34" charset="0"/>
              </a:rPr>
              <a:t>: A tool to produce State of Observing System Charts</a:t>
            </a:r>
          </a:p>
          <a:p>
            <a:pPr marL="342900" indent="-342900">
              <a:lnSpc>
                <a:spcPct val="200000"/>
              </a:lnSpc>
              <a:buFont typeface="Arial" panose="020B0604020202020204" pitchFamily="34" charset="0"/>
              <a:buChar char="•"/>
            </a:pPr>
            <a:r>
              <a:rPr lang="en-US" sz="2400" b="0" dirty="0">
                <a:solidFill>
                  <a:schemeClr val="tx1"/>
                </a:solidFill>
                <a:latin typeface="Arial" pitchFamily="34" charset="0"/>
                <a:cs typeface="Arial" pitchFamily="34" charset="0"/>
              </a:rPr>
              <a:t>Conclusion</a:t>
            </a:r>
          </a:p>
        </p:txBody>
      </p:sp>
      <p:graphicFrame>
        <p:nvGraphicFramePr>
          <p:cNvPr id="4" name="Table 3">
            <a:extLst>
              <a:ext uri="{FF2B5EF4-FFF2-40B4-BE49-F238E27FC236}">
                <a16:creationId xmlns:a16="http://schemas.microsoft.com/office/drawing/2014/main" id="{31B8E9D4-0A48-45E0-BAA7-68079835276F}"/>
              </a:ext>
            </a:extLst>
          </p:cNvPr>
          <p:cNvGraphicFramePr>
            <a:graphicFrameLocks noGrp="1"/>
          </p:cNvGraphicFramePr>
          <p:nvPr>
            <p:extLst>
              <p:ext uri="{D42A27DB-BD31-4B8C-83A1-F6EECF244321}">
                <p14:modId xmlns:p14="http://schemas.microsoft.com/office/powerpoint/2010/main" val="731530939"/>
              </p:ext>
            </p:extLst>
          </p:nvPr>
        </p:nvGraphicFramePr>
        <p:xfrm>
          <a:off x="0" y="5459104"/>
          <a:ext cx="9906000" cy="1370901"/>
        </p:xfrm>
        <a:graphic>
          <a:graphicData uri="http://schemas.openxmlformats.org/drawingml/2006/table">
            <a:tbl>
              <a:tblPr/>
              <a:tblGrid>
                <a:gridCol w="1921947">
                  <a:extLst>
                    <a:ext uri="{9D8B030D-6E8A-4147-A177-3AD203B41FA5}">
                      <a16:colId xmlns:a16="http://schemas.microsoft.com/office/drawing/2014/main" val="2163369308"/>
                    </a:ext>
                  </a:extLst>
                </a:gridCol>
                <a:gridCol w="4418188">
                  <a:extLst>
                    <a:ext uri="{9D8B030D-6E8A-4147-A177-3AD203B41FA5}">
                      <a16:colId xmlns:a16="http://schemas.microsoft.com/office/drawing/2014/main" val="2947563053"/>
                    </a:ext>
                  </a:extLst>
                </a:gridCol>
                <a:gridCol w="1108415">
                  <a:extLst>
                    <a:ext uri="{9D8B030D-6E8A-4147-A177-3AD203B41FA5}">
                      <a16:colId xmlns:a16="http://schemas.microsoft.com/office/drawing/2014/main" val="2531361947"/>
                    </a:ext>
                  </a:extLst>
                </a:gridCol>
                <a:gridCol w="1138392">
                  <a:extLst>
                    <a:ext uri="{9D8B030D-6E8A-4147-A177-3AD203B41FA5}">
                      <a16:colId xmlns:a16="http://schemas.microsoft.com/office/drawing/2014/main" val="2345863236"/>
                    </a:ext>
                  </a:extLst>
                </a:gridCol>
                <a:gridCol w="1319058">
                  <a:extLst>
                    <a:ext uri="{9D8B030D-6E8A-4147-A177-3AD203B41FA5}">
                      <a16:colId xmlns:a16="http://schemas.microsoft.com/office/drawing/2014/main" val="3636369533"/>
                    </a:ext>
                  </a:extLst>
                </a:gridCol>
              </a:tblGrid>
              <a:tr h="490614">
                <a:tc>
                  <a:txBody>
                    <a:bodyPr/>
                    <a:lstStyle/>
                    <a:p>
                      <a:r>
                        <a:rPr lang="en-US" sz="1500" b="1" dirty="0">
                          <a:solidFill>
                            <a:srgbClr val="2E6E9E"/>
                          </a:solidFill>
                          <a:effectLst/>
                        </a:rPr>
                        <a:t>Action Id</a:t>
                      </a:r>
                    </a:p>
                  </a:txBody>
                  <a:tcPr marL="60150" marR="60150" marT="33417" marB="33417"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US" sz="1500" b="1" dirty="0">
                          <a:solidFill>
                            <a:srgbClr val="2E6E9E"/>
                          </a:solidFill>
                          <a:effectLst/>
                        </a:rPr>
                        <a:t>Summary</a:t>
                      </a:r>
                    </a:p>
                  </a:txBody>
                  <a:tcPr marL="60150" marR="60150" marT="33417" marB="33417"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US" sz="1500" b="1" dirty="0">
                          <a:solidFill>
                            <a:srgbClr val="2E6E9E"/>
                          </a:solidFill>
                          <a:effectLst/>
                        </a:rPr>
                        <a:t>Expected Completion</a:t>
                      </a:r>
                    </a:p>
                  </a:txBody>
                  <a:tcPr marL="60150" marR="60150" marT="33417" marB="33417"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US" sz="1500" b="1" dirty="0">
                          <a:solidFill>
                            <a:srgbClr val="2E6E9E"/>
                          </a:solidFill>
                          <a:effectLst/>
                        </a:rPr>
                        <a:t>Deliverable Usage</a:t>
                      </a:r>
                    </a:p>
                  </a:txBody>
                  <a:tcPr marL="60150" marR="60150" marT="33417" marB="33417"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US" sz="1500" b="1">
                          <a:solidFill>
                            <a:srgbClr val="2E6E9E"/>
                          </a:solidFill>
                          <a:effectLst/>
                        </a:rPr>
                        <a:t>Status</a:t>
                      </a:r>
                    </a:p>
                  </a:txBody>
                  <a:tcPr marL="60150" marR="60150" marT="33417" marB="33417"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2742291155"/>
                  </a:ext>
                </a:extLst>
              </a:tr>
              <a:tr h="846867">
                <a:tc>
                  <a:txBody>
                    <a:bodyPr/>
                    <a:lstStyle/>
                    <a:p>
                      <a:pPr fontAlgn="t"/>
                      <a:r>
                        <a:rPr lang="en-US" sz="1500" b="0" i="0" kern="1200" dirty="0">
                          <a:solidFill>
                            <a:schemeClr val="tx1"/>
                          </a:solidFill>
                          <a:effectLst/>
                          <a:latin typeface="+mn-lt"/>
                          <a:ea typeface="+mn-ea"/>
                          <a:cs typeface="+mn-cs"/>
                        </a:rPr>
                        <a:t>A.GDWG.20200416.1</a:t>
                      </a:r>
                      <a:r>
                        <a:rPr lang="en-US" sz="1500" dirty="0">
                          <a:effectLst/>
                        </a:rPr>
                        <a:t>  </a:t>
                      </a:r>
                    </a:p>
                  </a:txBody>
                  <a:tcPr marL="33417" marR="33417" marT="26733" marB="2673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500" b="0" i="0" kern="1200" dirty="0">
                          <a:solidFill>
                            <a:schemeClr val="tx1"/>
                          </a:solidFill>
                          <a:effectLst/>
                          <a:latin typeface="+mn-lt"/>
                          <a:ea typeface="+mn-ea"/>
                          <a:cs typeface="+mn-cs"/>
                        </a:rPr>
                        <a:t>Manik Bali (NOAA) to coordinate GDWG to investigate developing scripts to generate contents of Annual Calibration Reports from GSICS Corrections.</a:t>
                      </a:r>
                      <a:endParaRPr lang="en-US" sz="1500" dirty="0">
                        <a:effectLst/>
                      </a:endParaRPr>
                    </a:p>
                  </a:txBody>
                  <a:tcPr marL="33417" marR="33417" marT="26733" marB="2673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dirty="0">
                          <a:effectLst/>
                        </a:rPr>
                        <a:t>3/1/2021</a:t>
                      </a:r>
                    </a:p>
                  </a:txBody>
                  <a:tcPr marL="33417" marR="33417" marT="26733" marB="2673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US" sz="1500" dirty="0">
                        <a:effectLst/>
                      </a:endParaRPr>
                    </a:p>
                  </a:txBody>
                  <a:tcPr marL="33417" marR="33417" marT="26733" marB="2673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dirty="0">
                          <a:effectLst/>
                        </a:rPr>
                        <a:t>Open</a:t>
                      </a:r>
                    </a:p>
                  </a:txBody>
                  <a:tcPr marL="33417" marR="33417" marT="26733" marB="2673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DD8"/>
                    </a:solidFill>
                  </a:tcPr>
                </a:tc>
                <a:extLst>
                  <a:ext uri="{0D108BD9-81ED-4DB2-BD59-A6C34878D82A}">
                    <a16:rowId xmlns:a16="http://schemas.microsoft.com/office/drawing/2014/main" val="3907880044"/>
                  </a:ext>
                </a:extLst>
              </a:tr>
            </a:tbl>
          </a:graphicData>
        </a:graphic>
      </p:graphicFrame>
      <p:sp>
        <p:nvSpPr>
          <p:cNvPr id="6" name="TextBox 5">
            <a:extLst>
              <a:ext uri="{FF2B5EF4-FFF2-40B4-BE49-F238E27FC236}">
                <a16:creationId xmlns:a16="http://schemas.microsoft.com/office/drawing/2014/main" id="{6DDBFF9D-E7D2-4DFC-8C27-D0B4C9E4F5DF}"/>
              </a:ext>
            </a:extLst>
          </p:cNvPr>
          <p:cNvSpPr txBox="1"/>
          <p:nvPr/>
        </p:nvSpPr>
        <p:spPr>
          <a:xfrm>
            <a:off x="-136477" y="5028945"/>
            <a:ext cx="1747594" cy="461665"/>
          </a:xfrm>
          <a:prstGeom prst="rect">
            <a:avLst/>
          </a:prstGeom>
          <a:noFill/>
        </p:spPr>
        <p:txBody>
          <a:bodyPr wrap="none" rtlCol="0">
            <a:spAutoFit/>
          </a:bodyPr>
          <a:lstStyle/>
          <a:p>
            <a:r>
              <a:rPr lang="en-US" sz="2400" dirty="0">
                <a:solidFill>
                  <a:schemeClr val="tx1"/>
                </a:solidFill>
              </a:rPr>
              <a:t>Reference</a:t>
            </a:r>
          </a:p>
        </p:txBody>
      </p:sp>
    </p:spTree>
    <p:extLst>
      <p:ext uri="{BB962C8B-B14F-4D97-AF65-F5344CB8AC3E}">
        <p14:creationId xmlns:p14="http://schemas.microsoft.com/office/powerpoint/2010/main" val="321958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1848-A546-4648-89CC-A17E2AE16DCA}"/>
              </a:ext>
            </a:extLst>
          </p:cNvPr>
          <p:cNvSpPr>
            <a:spLocks noGrp="1"/>
          </p:cNvSpPr>
          <p:nvPr>
            <p:ph type="title"/>
          </p:nvPr>
        </p:nvSpPr>
        <p:spPr/>
        <p:txBody>
          <a:bodyPr/>
          <a:lstStyle/>
          <a:p>
            <a:r>
              <a:rPr lang="en-US" sz="3600" dirty="0"/>
              <a:t>Introduction</a:t>
            </a:r>
            <a:endParaRPr lang="en-US" dirty="0"/>
          </a:p>
        </p:txBody>
      </p:sp>
      <p:sp>
        <p:nvSpPr>
          <p:cNvPr id="4" name="TextBox 3">
            <a:extLst>
              <a:ext uri="{FF2B5EF4-FFF2-40B4-BE49-F238E27FC236}">
                <a16:creationId xmlns:a16="http://schemas.microsoft.com/office/drawing/2014/main" id="{B7E3683F-2718-4B17-9365-4308108AA709}"/>
              </a:ext>
            </a:extLst>
          </p:cNvPr>
          <p:cNvSpPr txBox="1"/>
          <p:nvPr/>
        </p:nvSpPr>
        <p:spPr>
          <a:xfrm>
            <a:off x="334488" y="1228725"/>
            <a:ext cx="9571512" cy="7421968"/>
          </a:xfrm>
          <a:prstGeom prst="rect">
            <a:avLst/>
          </a:prstGeom>
          <a:noFill/>
        </p:spPr>
        <p:txBody>
          <a:bodyPr wrap="square">
            <a:spAutoFit/>
          </a:bodyPr>
          <a:lstStyle/>
          <a:p>
            <a:pPr algn="l">
              <a:lnSpc>
                <a:spcPct val="150000"/>
              </a:lnSpc>
            </a:pPr>
            <a:r>
              <a:rPr lang="en-US" sz="2000" b="0" i="0" dirty="0">
                <a:solidFill>
                  <a:schemeClr val="tx1"/>
                </a:solidFill>
                <a:effectLst/>
                <a:latin typeface="Arial" panose="020B0604020202020204" pitchFamily="34" charset="0"/>
                <a:cs typeface="Arial" panose="020B0604020202020204" pitchFamily="34" charset="0"/>
              </a:rPr>
              <a:t>The  Coordination Group on Meteorological Satellites (CGMS) and the World Meteorological Organization (WMO) recently mandated GSICS (A45.05) to provide an overarching annual assessment of (Satellite) observing system performance with respect to GSICS reference instruments.</a:t>
            </a:r>
          </a:p>
          <a:p>
            <a:pPr algn="l">
              <a:lnSpc>
                <a:spcPct val="150000"/>
              </a:lnSpc>
            </a:pPr>
            <a:endParaRPr lang="en-US" sz="2000" b="0" i="0" dirty="0">
              <a:solidFill>
                <a:schemeClr val="tx1"/>
              </a:solidFill>
              <a:effectLst/>
              <a:latin typeface="Arial" panose="020B0604020202020204" pitchFamily="34" charset="0"/>
              <a:cs typeface="Arial" panose="020B0604020202020204" pitchFamily="34" charset="0"/>
            </a:endParaRPr>
          </a:p>
          <a:p>
            <a:pPr algn="l">
              <a:lnSpc>
                <a:spcPct val="150000"/>
              </a:lnSpc>
            </a:pPr>
            <a:r>
              <a:rPr lang="en-US" sz="2000" b="0" dirty="0">
                <a:solidFill>
                  <a:schemeClr val="tx1"/>
                </a:solidFill>
                <a:latin typeface="Arial" panose="020B0604020202020204" pitchFamily="34" charset="0"/>
                <a:cs typeface="Arial" panose="020B0604020202020204" pitchFamily="34" charset="0"/>
              </a:rPr>
              <a:t>The state of Observing system report is a report that</a:t>
            </a:r>
          </a:p>
          <a:p>
            <a:pPr algn="l">
              <a:lnSpc>
                <a:spcPct val="150000"/>
              </a:lnSpc>
            </a:pPr>
            <a:r>
              <a:rPr lang="en-US" sz="2000" b="0" dirty="0">
                <a:solidFill>
                  <a:schemeClr val="tx1"/>
                </a:solidFill>
                <a:latin typeface="Arial" panose="020B0604020202020204" pitchFamily="34" charset="0"/>
                <a:cs typeface="Arial" panose="020B0604020202020204" pitchFamily="34" charset="0"/>
              </a:rPr>
              <a:t> depicts this assessment  and is created from </a:t>
            </a:r>
          </a:p>
          <a:p>
            <a:pPr algn="l">
              <a:lnSpc>
                <a:spcPct val="150000"/>
              </a:lnSpc>
            </a:pPr>
            <a:r>
              <a:rPr lang="en-US" sz="2000" b="0" dirty="0">
                <a:solidFill>
                  <a:schemeClr val="tx1"/>
                </a:solidFill>
                <a:latin typeface="Arial" panose="020B0604020202020204" pitchFamily="34" charset="0"/>
                <a:cs typeface="Arial" panose="020B0604020202020204" pitchFamily="34" charset="0"/>
              </a:rPr>
              <a:t>contributions from member agencies.</a:t>
            </a:r>
          </a:p>
          <a:p>
            <a:pPr algn="l">
              <a:lnSpc>
                <a:spcPct val="150000"/>
              </a:lnSpc>
            </a:pPr>
            <a:r>
              <a:rPr lang="en-US" sz="2000" b="0" i="1" dirty="0">
                <a:solidFill>
                  <a:schemeClr val="tx1"/>
                </a:solidFill>
                <a:latin typeface="Arial" panose="020B0604020202020204" pitchFamily="34" charset="0"/>
                <a:cs typeface="Arial" panose="020B0604020202020204" pitchFamily="34" charset="0"/>
              </a:rPr>
              <a:t>The SOB report is one of the most crucial documents </a:t>
            </a:r>
          </a:p>
          <a:p>
            <a:pPr algn="l">
              <a:lnSpc>
                <a:spcPct val="150000"/>
              </a:lnSpc>
            </a:pPr>
            <a:r>
              <a:rPr lang="en-US" sz="2000" b="0" i="1" dirty="0">
                <a:solidFill>
                  <a:schemeClr val="tx1"/>
                </a:solidFill>
                <a:latin typeface="Arial" panose="020B0604020202020204" pitchFamily="34" charset="0"/>
                <a:cs typeface="Arial" panose="020B0604020202020204" pitchFamily="34" charset="0"/>
              </a:rPr>
              <a:t>provided to CGMS/WMO demonstrating GSICS goal of </a:t>
            </a:r>
          </a:p>
          <a:p>
            <a:pPr algn="l">
              <a:lnSpc>
                <a:spcPct val="150000"/>
              </a:lnSpc>
            </a:pPr>
            <a:r>
              <a:rPr lang="en-US" sz="2000" b="0" i="1" dirty="0">
                <a:solidFill>
                  <a:schemeClr val="tx1"/>
                </a:solidFill>
                <a:latin typeface="Arial" panose="020B0604020202020204" pitchFamily="34" charset="0"/>
                <a:cs typeface="Arial" panose="020B0604020202020204" pitchFamily="34" charset="0"/>
              </a:rPr>
              <a:t>Monitoring instruments using selected references</a:t>
            </a:r>
          </a:p>
          <a:p>
            <a:pPr>
              <a:lnSpc>
                <a:spcPct val="150000"/>
              </a:lnSpc>
            </a:pPr>
            <a:r>
              <a:rPr lang="en-US" sz="2000" dirty="0">
                <a:solidFill>
                  <a:schemeClr val="tx1"/>
                </a:solidFill>
                <a:latin typeface="Arial" panose="020B0604020202020204" pitchFamily="34" charset="0"/>
                <a:cs typeface="Arial" panose="020B0604020202020204" pitchFamily="34" charset="0"/>
                <a:hlinkClick r:id="rId2"/>
              </a:rPr>
              <a:t>An example of a past report </a:t>
            </a:r>
            <a:endParaRPr lang="en-US" sz="2000" dirty="0">
              <a:solidFill>
                <a:schemeClr val="tx1"/>
              </a:solidFill>
              <a:latin typeface="Arial" panose="020B0604020202020204" pitchFamily="34" charset="0"/>
              <a:cs typeface="Arial" panose="020B0604020202020204" pitchFamily="34" charset="0"/>
            </a:endParaRPr>
          </a:p>
          <a:p>
            <a:pPr>
              <a:lnSpc>
                <a:spcPct val="150000"/>
              </a:lnSpc>
            </a:pPr>
            <a:endParaRPr lang="en-US" sz="2000" dirty="0">
              <a:solidFill>
                <a:schemeClr val="tx1"/>
              </a:solidFill>
              <a:latin typeface="Arial" panose="020B0604020202020204" pitchFamily="34" charset="0"/>
              <a:cs typeface="Arial" panose="020B0604020202020204" pitchFamily="34" charset="0"/>
            </a:endParaRPr>
          </a:p>
          <a:p>
            <a:pPr>
              <a:lnSpc>
                <a:spcPct val="150000"/>
              </a:lnSpc>
            </a:pPr>
            <a:endParaRPr lang="en-US" sz="2000" dirty="0">
              <a:solidFill>
                <a:schemeClr val="tx1"/>
              </a:solidFill>
              <a:latin typeface="Arial" panose="020B0604020202020204" pitchFamily="34" charset="0"/>
              <a:cs typeface="Arial" panose="020B0604020202020204" pitchFamily="34" charset="0"/>
            </a:endParaRPr>
          </a:p>
          <a:p>
            <a:pPr>
              <a:lnSpc>
                <a:spcPct val="150000"/>
              </a:lnSpc>
            </a:pPr>
            <a:endParaRPr lang="en-US" sz="2000" dirty="0">
              <a:solidFill>
                <a:schemeClr val="tx1"/>
              </a:solidFill>
              <a:latin typeface="Arial" panose="020B0604020202020204" pitchFamily="34" charset="0"/>
              <a:cs typeface="Arial" panose="020B0604020202020204" pitchFamily="34" charset="0"/>
            </a:endParaRPr>
          </a:p>
          <a:p>
            <a:pPr>
              <a:lnSpc>
                <a:spcPct val="150000"/>
              </a:lnSpc>
            </a:pP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11D8FC55-6D92-42E4-9744-9A7E3C7D5499}"/>
              </a:ext>
            </a:extLst>
          </p:cNvPr>
          <p:cNvGraphicFramePr/>
          <p:nvPr>
            <p:extLst>
              <p:ext uri="{D42A27DB-BD31-4B8C-83A1-F6EECF244321}">
                <p14:modId xmlns:p14="http://schemas.microsoft.com/office/powerpoint/2010/main" val="4088534053"/>
              </p:ext>
            </p:extLst>
          </p:nvPr>
        </p:nvGraphicFramePr>
        <p:xfrm>
          <a:off x="6006277" y="3544417"/>
          <a:ext cx="3802741" cy="264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94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State of Observing System Report</a:t>
            </a:r>
          </a:p>
        </p:txBody>
      </p:sp>
      <p:sp>
        <p:nvSpPr>
          <p:cNvPr id="7" name="TextBox 6"/>
          <p:cNvSpPr txBox="1"/>
          <p:nvPr/>
        </p:nvSpPr>
        <p:spPr>
          <a:xfrm>
            <a:off x="193475" y="5822925"/>
            <a:ext cx="9519049" cy="707886"/>
          </a:xfrm>
          <a:prstGeom prst="rect">
            <a:avLst/>
          </a:prstGeom>
          <a:solidFill>
            <a:srgbClr val="92D050"/>
          </a:solidFill>
        </p:spPr>
        <p:txBody>
          <a:bodyPr wrap="square" rtlCol="0">
            <a:spAutoFit/>
          </a:bodyPr>
          <a:lstStyle/>
          <a:p>
            <a:r>
              <a:rPr lang="en-US" sz="2000" b="0" dirty="0">
                <a:latin typeface="Arial" panose="020B0604020202020204" pitchFamily="34" charset="0"/>
                <a:cs typeface="Arial" panose="020B0604020202020204" pitchFamily="34" charset="0"/>
              </a:rPr>
              <a:t>There is a need to simplify creation of the State of Observing report / Calibration reports provided by agencies and to harmonize the tables and figures.</a:t>
            </a:r>
          </a:p>
        </p:txBody>
      </p:sp>
      <p:sp>
        <p:nvSpPr>
          <p:cNvPr id="4" name="TextBox 3">
            <a:extLst>
              <a:ext uri="{FF2B5EF4-FFF2-40B4-BE49-F238E27FC236}">
                <a16:creationId xmlns:a16="http://schemas.microsoft.com/office/drawing/2014/main" id="{74D1B0A7-9DA0-4A1C-9AA9-E0514E70679F}"/>
              </a:ext>
            </a:extLst>
          </p:cNvPr>
          <p:cNvSpPr txBox="1"/>
          <p:nvPr/>
        </p:nvSpPr>
        <p:spPr>
          <a:xfrm>
            <a:off x="198657" y="1714688"/>
            <a:ext cx="9707343" cy="3170099"/>
          </a:xfrm>
          <a:prstGeom prst="rect">
            <a:avLst/>
          </a:prstGeom>
          <a:noFill/>
        </p:spPr>
        <p:txBody>
          <a:bodyPr wrap="square" rtlCol="0">
            <a:spAutoFit/>
          </a:bodyPr>
          <a:lstStyle/>
          <a:p>
            <a:endParaRPr lang="en-US"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The report attempts to summarize the departure summaries/in orbit performance of satellites instruments operated by GSICS members</a:t>
            </a:r>
          </a:p>
          <a:p>
            <a:endParaRPr lang="en-US"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Challenges </a:t>
            </a: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 reports attempts to put together complex information for instruments in GEO as well as LEO orbits measuring in the VIS/NIR, IR and UV channels.</a:t>
            </a:r>
          </a:p>
          <a:p>
            <a:pPr marL="285750" indent="-285750">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Agencies have to deploy resources to generate updated satellite performance charts  each year to contribute the to the state of Observing System report.</a:t>
            </a:r>
          </a:p>
        </p:txBody>
      </p:sp>
    </p:spTree>
    <p:extLst>
      <p:ext uri="{BB962C8B-B14F-4D97-AF65-F5344CB8AC3E}">
        <p14:creationId xmlns:p14="http://schemas.microsoft.com/office/powerpoint/2010/main" val="237594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A555-DFB2-40E6-AEE5-DBD6970F6C79}"/>
              </a:ext>
            </a:extLst>
          </p:cNvPr>
          <p:cNvSpPr>
            <a:spLocks noGrp="1"/>
          </p:cNvSpPr>
          <p:nvPr>
            <p:ph type="title"/>
          </p:nvPr>
        </p:nvSpPr>
        <p:spPr/>
        <p:txBody>
          <a:bodyPr/>
          <a:lstStyle/>
          <a:p>
            <a:r>
              <a:rPr lang="en-US" dirty="0"/>
              <a:t>Contents of State of Observing System (SOB) report</a:t>
            </a:r>
          </a:p>
        </p:txBody>
      </p:sp>
      <p:sp>
        <p:nvSpPr>
          <p:cNvPr id="3" name="TextBox 2">
            <a:extLst>
              <a:ext uri="{FF2B5EF4-FFF2-40B4-BE49-F238E27FC236}">
                <a16:creationId xmlns:a16="http://schemas.microsoft.com/office/drawing/2014/main" id="{EA42CC2E-EB31-4440-AACC-0D6D39E00170}"/>
              </a:ext>
            </a:extLst>
          </p:cNvPr>
          <p:cNvSpPr txBox="1"/>
          <p:nvPr/>
        </p:nvSpPr>
        <p:spPr>
          <a:xfrm>
            <a:off x="885820" y="1854039"/>
            <a:ext cx="8403940" cy="3847207"/>
          </a:xfrm>
          <a:prstGeom prst="rect">
            <a:avLst/>
          </a:prstGeom>
          <a:solidFill>
            <a:schemeClr val="bg1"/>
          </a:solidFill>
        </p:spPr>
        <p:txBody>
          <a:bodyPr wrap="square" rtlCol="0">
            <a:spAutoFit/>
          </a:bodyPr>
          <a:lstStyle/>
          <a:p>
            <a:r>
              <a:rPr lang="en-US" sz="2400" b="0" dirty="0">
                <a:solidFill>
                  <a:schemeClr val="tx1"/>
                </a:solidFill>
                <a:latin typeface="Arial" panose="020B0604020202020204" pitchFamily="34" charset="0"/>
                <a:cs typeface="Arial" panose="020B0604020202020204" pitchFamily="34" charset="0"/>
              </a:rPr>
              <a:t>Types of charts in the SOB report</a:t>
            </a:r>
          </a:p>
          <a:p>
            <a:pPr lvl="2"/>
            <a:r>
              <a:rPr lang="en-US" sz="2400" b="0" dirty="0">
                <a:solidFill>
                  <a:schemeClr val="tx1"/>
                </a:solidFill>
                <a:latin typeface="Arial" panose="020B0604020202020204" pitchFamily="34" charset="0"/>
                <a:cs typeface="Arial" panose="020B0604020202020204" pitchFamily="34" charset="0"/>
              </a:rPr>
              <a:t>Tables depicting </a:t>
            </a:r>
          </a:p>
          <a:p>
            <a:pPr lvl="2">
              <a:lnSpc>
                <a:spcPct val="150000"/>
              </a:lnSpc>
            </a:pPr>
            <a:r>
              <a:rPr lang="en-US" sz="2400" b="0" dirty="0">
                <a:solidFill>
                  <a:schemeClr val="tx1"/>
                </a:solidFill>
                <a:latin typeface="Arial" panose="020B0604020202020204" pitchFamily="34" charset="0"/>
                <a:cs typeface="Arial" panose="020B0604020202020204" pitchFamily="34" charset="0"/>
              </a:rPr>
              <a:t>          Mean Standard Bias of past year</a:t>
            </a:r>
          </a:p>
          <a:p>
            <a:pPr lvl="2">
              <a:lnSpc>
                <a:spcPct val="150000"/>
              </a:lnSpc>
            </a:pPr>
            <a:r>
              <a:rPr lang="en-US" sz="2400" b="0" dirty="0">
                <a:solidFill>
                  <a:schemeClr val="tx1"/>
                </a:solidFill>
                <a:latin typeface="Arial" panose="020B0604020202020204" pitchFamily="34" charset="0"/>
                <a:cs typeface="Arial" panose="020B0604020202020204" pitchFamily="34" charset="0"/>
              </a:rPr>
              <a:t>          Mean Standard Deviation of bias in past year</a:t>
            </a:r>
          </a:p>
          <a:p>
            <a:pPr lvl="2">
              <a:lnSpc>
                <a:spcPct val="150000"/>
              </a:lnSpc>
            </a:pPr>
            <a:r>
              <a:rPr lang="en-US" sz="2400" b="0" dirty="0">
                <a:solidFill>
                  <a:schemeClr val="tx1"/>
                </a:solidFill>
                <a:latin typeface="Arial" panose="020B0604020202020204" pitchFamily="34" charset="0"/>
                <a:cs typeface="Arial" panose="020B0604020202020204" pitchFamily="34" charset="0"/>
              </a:rPr>
              <a:t>          Mean Standard Bias Drift </a:t>
            </a:r>
          </a:p>
          <a:p>
            <a:pPr lvl="2">
              <a:lnSpc>
                <a:spcPct val="150000"/>
              </a:lnSpc>
            </a:pPr>
            <a:r>
              <a:rPr lang="en-US" sz="2400" b="0" dirty="0">
                <a:solidFill>
                  <a:schemeClr val="tx1"/>
                </a:solidFill>
                <a:latin typeface="Arial" panose="020B0604020202020204" pitchFamily="34" charset="0"/>
                <a:cs typeface="Arial" panose="020B0604020202020204" pitchFamily="34" charset="0"/>
              </a:rPr>
              <a:t>Time Series of Standard Biases </a:t>
            </a:r>
          </a:p>
          <a:p>
            <a:pPr lvl="2">
              <a:lnSpc>
                <a:spcPct val="150000"/>
              </a:lnSpc>
            </a:pPr>
            <a:r>
              <a:rPr lang="en-US" sz="2400" b="0" dirty="0">
                <a:solidFill>
                  <a:schemeClr val="tx1"/>
                </a:solidFill>
                <a:latin typeface="Arial" panose="020B0604020202020204" pitchFamily="34" charset="0"/>
                <a:cs typeface="Arial" panose="020B0604020202020204" pitchFamily="34" charset="0"/>
              </a:rPr>
              <a:t>Scatter Plots Monitored versus Reference</a:t>
            </a:r>
          </a:p>
          <a:p>
            <a:endParaRPr lang="en-US"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15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0123-80BD-4164-A81C-A848BE938D29}"/>
              </a:ext>
            </a:extLst>
          </p:cNvPr>
          <p:cNvSpPr>
            <a:spLocks noGrp="1"/>
          </p:cNvSpPr>
          <p:nvPr>
            <p:ph type="title"/>
          </p:nvPr>
        </p:nvSpPr>
        <p:spPr/>
        <p:txBody>
          <a:bodyPr/>
          <a:lstStyle/>
          <a:p>
            <a:r>
              <a:rPr lang="en-US" dirty="0"/>
              <a:t>Demo of Google </a:t>
            </a:r>
            <a:r>
              <a:rPr lang="en-US" dirty="0" err="1"/>
              <a:t>Colab</a:t>
            </a:r>
            <a:r>
              <a:rPr lang="en-US" dirty="0"/>
              <a:t>: Tool to generate SOB Charts</a:t>
            </a:r>
          </a:p>
        </p:txBody>
      </p:sp>
      <p:pic>
        <p:nvPicPr>
          <p:cNvPr id="4" name="Picture 3">
            <a:extLst>
              <a:ext uri="{FF2B5EF4-FFF2-40B4-BE49-F238E27FC236}">
                <a16:creationId xmlns:a16="http://schemas.microsoft.com/office/drawing/2014/main" id="{F8E047B4-2B58-4A2D-B9D0-90D074E2C4B9}"/>
              </a:ext>
            </a:extLst>
          </p:cNvPr>
          <p:cNvPicPr>
            <a:picLocks noChangeAspect="1"/>
          </p:cNvPicPr>
          <p:nvPr/>
        </p:nvPicPr>
        <p:blipFill>
          <a:blip r:embed="rId3"/>
          <a:stretch>
            <a:fillRect/>
          </a:stretch>
        </p:blipFill>
        <p:spPr>
          <a:xfrm>
            <a:off x="125473" y="2182327"/>
            <a:ext cx="2368062" cy="2797578"/>
          </a:xfrm>
          <a:prstGeom prst="rect">
            <a:avLst/>
          </a:prstGeom>
        </p:spPr>
      </p:pic>
      <p:pic>
        <p:nvPicPr>
          <p:cNvPr id="6" name="Picture 5">
            <a:extLst>
              <a:ext uri="{FF2B5EF4-FFF2-40B4-BE49-F238E27FC236}">
                <a16:creationId xmlns:a16="http://schemas.microsoft.com/office/drawing/2014/main" id="{7446F722-6B7F-464D-93EB-FEA1FE91435E}"/>
              </a:ext>
            </a:extLst>
          </p:cNvPr>
          <p:cNvPicPr>
            <a:picLocks noChangeAspect="1"/>
          </p:cNvPicPr>
          <p:nvPr/>
        </p:nvPicPr>
        <p:blipFill>
          <a:blip r:embed="rId4"/>
          <a:stretch>
            <a:fillRect/>
          </a:stretch>
        </p:blipFill>
        <p:spPr>
          <a:xfrm>
            <a:off x="3041540" y="2174052"/>
            <a:ext cx="2375066" cy="2805853"/>
          </a:xfrm>
          <a:prstGeom prst="rect">
            <a:avLst/>
          </a:prstGeom>
        </p:spPr>
      </p:pic>
      <p:pic>
        <p:nvPicPr>
          <p:cNvPr id="8" name="Picture 7">
            <a:extLst>
              <a:ext uri="{FF2B5EF4-FFF2-40B4-BE49-F238E27FC236}">
                <a16:creationId xmlns:a16="http://schemas.microsoft.com/office/drawing/2014/main" id="{5ECE456E-BEFA-4A50-A7F7-23252C739D72}"/>
              </a:ext>
            </a:extLst>
          </p:cNvPr>
          <p:cNvPicPr>
            <a:picLocks noChangeAspect="1"/>
          </p:cNvPicPr>
          <p:nvPr/>
        </p:nvPicPr>
        <p:blipFill>
          <a:blip r:embed="rId5"/>
          <a:stretch>
            <a:fillRect/>
          </a:stretch>
        </p:blipFill>
        <p:spPr>
          <a:xfrm>
            <a:off x="5684860" y="2002154"/>
            <a:ext cx="4179432" cy="669048"/>
          </a:xfrm>
          <a:prstGeom prst="rect">
            <a:avLst/>
          </a:prstGeom>
        </p:spPr>
      </p:pic>
      <p:pic>
        <p:nvPicPr>
          <p:cNvPr id="10" name="Picture 9">
            <a:extLst>
              <a:ext uri="{FF2B5EF4-FFF2-40B4-BE49-F238E27FC236}">
                <a16:creationId xmlns:a16="http://schemas.microsoft.com/office/drawing/2014/main" id="{0E774018-247F-4698-A93B-100F856DC9E8}"/>
              </a:ext>
            </a:extLst>
          </p:cNvPr>
          <p:cNvPicPr>
            <a:picLocks noChangeAspect="1"/>
          </p:cNvPicPr>
          <p:nvPr/>
        </p:nvPicPr>
        <p:blipFill>
          <a:blip r:embed="rId6"/>
          <a:stretch>
            <a:fillRect/>
          </a:stretch>
        </p:blipFill>
        <p:spPr>
          <a:xfrm>
            <a:off x="5618345" y="2809016"/>
            <a:ext cx="4245947" cy="1913484"/>
          </a:xfrm>
          <a:prstGeom prst="rect">
            <a:avLst/>
          </a:prstGeom>
        </p:spPr>
      </p:pic>
      <p:sp>
        <p:nvSpPr>
          <p:cNvPr id="11" name="TextBox 10">
            <a:extLst>
              <a:ext uri="{FF2B5EF4-FFF2-40B4-BE49-F238E27FC236}">
                <a16:creationId xmlns:a16="http://schemas.microsoft.com/office/drawing/2014/main" id="{AA18B386-3DC1-4084-BC8E-DAEE0700DCCB}"/>
              </a:ext>
            </a:extLst>
          </p:cNvPr>
          <p:cNvSpPr txBox="1"/>
          <p:nvPr/>
        </p:nvSpPr>
        <p:spPr>
          <a:xfrm>
            <a:off x="1" y="1309657"/>
            <a:ext cx="2712028" cy="692497"/>
          </a:xfrm>
          <a:prstGeom prst="rect">
            <a:avLst/>
          </a:prstGeom>
          <a:solidFill>
            <a:schemeClr val="bg1">
              <a:lumMod val="95000"/>
            </a:schemeClr>
          </a:solidFill>
        </p:spPr>
        <p:txBody>
          <a:bodyPr wrap="square" rtlCol="0">
            <a:spAutoFit/>
          </a:bodyPr>
          <a:lstStyle/>
          <a:p>
            <a:r>
              <a:rPr lang="en-US" sz="1300" dirty="0">
                <a:solidFill>
                  <a:schemeClr val="tx1"/>
                </a:solidFill>
                <a:latin typeface="Arial" panose="020B0604020202020204" pitchFamily="34" charset="0"/>
                <a:cs typeface="Arial" panose="020B0604020202020204" pitchFamily="34" charset="0"/>
              </a:rPr>
              <a:t>Input</a:t>
            </a:r>
          </a:p>
          <a:p>
            <a:r>
              <a:rPr lang="en-US" sz="1300" dirty="0">
                <a:solidFill>
                  <a:schemeClr val="tx1"/>
                </a:solidFill>
                <a:latin typeface="Arial" panose="020B0604020202020204" pitchFamily="34" charset="0"/>
                <a:cs typeface="Arial" panose="020B0604020202020204" pitchFamily="34" charset="0"/>
              </a:rPr>
              <a:t>GSICS Products on the </a:t>
            </a:r>
            <a:r>
              <a:rPr lang="en-US" sz="1300" dirty="0" err="1">
                <a:solidFill>
                  <a:schemeClr val="tx1"/>
                </a:solidFill>
                <a:latin typeface="Arial" panose="020B0604020202020204" pitchFamily="34" charset="0"/>
                <a:cs typeface="Arial" panose="020B0604020202020204" pitchFamily="34" charset="0"/>
              </a:rPr>
              <a:t>thredds</a:t>
            </a:r>
            <a:r>
              <a:rPr lang="en-US" sz="1300" dirty="0">
                <a:solidFill>
                  <a:schemeClr val="tx1"/>
                </a:solidFill>
                <a:latin typeface="Arial" panose="020B0604020202020204" pitchFamily="34" charset="0"/>
                <a:cs typeface="Arial" panose="020B0604020202020204" pitchFamily="34" charset="0"/>
              </a:rPr>
              <a:t> server can be selected as input</a:t>
            </a:r>
          </a:p>
        </p:txBody>
      </p:sp>
      <p:sp>
        <p:nvSpPr>
          <p:cNvPr id="12" name="TextBox 11">
            <a:extLst>
              <a:ext uri="{FF2B5EF4-FFF2-40B4-BE49-F238E27FC236}">
                <a16:creationId xmlns:a16="http://schemas.microsoft.com/office/drawing/2014/main" id="{E1AFE6A1-9B52-46AD-889A-9FE59A19B9CD}"/>
              </a:ext>
            </a:extLst>
          </p:cNvPr>
          <p:cNvSpPr txBox="1"/>
          <p:nvPr/>
        </p:nvSpPr>
        <p:spPr>
          <a:xfrm>
            <a:off x="2873059" y="1282832"/>
            <a:ext cx="2712029" cy="692497"/>
          </a:xfrm>
          <a:prstGeom prst="rect">
            <a:avLst/>
          </a:prstGeom>
          <a:solidFill>
            <a:schemeClr val="bg1">
              <a:lumMod val="95000"/>
            </a:schemeClr>
          </a:solidFill>
        </p:spPr>
        <p:txBody>
          <a:bodyPr wrap="square" rtlCol="0">
            <a:spAutoFit/>
          </a:bodyPr>
          <a:lstStyle/>
          <a:p>
            <a:r>
              <a:rPr lang="en-US" sz="1300" dirty="0">
                <a:solidFill>
                  <a:schemeClr val="tx1"/>
                </a:solidFill>
                <a:latin typeface="Arial" panose="020B0604020202020204" pitchFamily="34" charset="0"/>
                <a:cs typeface="Arial" panose="020B0604020202020204" pitchFamily="34" charset="0"/>
              </a:rPr>
              <a:t>Google </a:t>
            </a:r>
            <a:r>
              <a:rPr lang="en-US" sz="1300" dirty="0" err="1">
                <a:solidFill>
                  <a:schemeClr val="tx1"/>
                </a:solidFill>
                <a:latin typeface="Arial" panose="020B0604020202020204" pitchFamily="34" charset="0"/>
                <a:cs typeface="Arial" panose="020B0604020202020204" pitchFamily="34" charset="0"/>
              </a:rPr>
              <a:t>Colab</a:t>
            </a:r>
            <a:endParaRPr lang="en-US" sz="1300" dirty="0">
              <a:solidFill>
                <a:schemeClr val="tx1"/>
              </a:solidFill>
              <a:latin typeface="Arial" panose="020B0604020202020204" pitchFamily="34" charset="0"/>
              <a:cs typeface="Arial" panose="020B0604020202020204" pitchFamily="34" charset="0"/>
            </a:endParaRPr>
          </a:p>
          <a:p>
            <a:r>
              <a:rPr lang="en-US" sz="1300" dirty="0">
                <a:solidFill>
                  <a:schemeClr val="tx1"/>
                </a:solidFill>
                <a:latin typeface="Arial" panose="020B0604020202020204" pitchFamily="34" charset="0"/>
                <a:cs typeface="Arial" panose="020B0604020202020204" pitchFamily="34" charset="0"/>
              </a:rPr>
              <a:t>Python scripts that read inputs and produce SOB charts</a:t>
            </a:r>
          </a:p>
        </p:txBody>
      </p:sp>
      <p:sp>
        <p:nvSpPr>
          <p:cNvPr id="13" name="TextBox 12">
            <a:extLst>
              <a:ext uri="{FF2B5EF4-FFF2-40B4-BE49-F238E27FC236}">
                <a16:creationId xmlns:a16="http://schemas.microsoft.com/office/drawing/2014/main" id="{A52CEE25-8EDD-45D6-AF4D-A30E6555B4BD}"/>
              </a:ext>
            </a:extLst>
          </p:cNvPr>
          <p:cNvSpPr txBox="1"/>
          <p:nvPr/>
        </p:nvSpPr>
        <p:spPr>
          <a:xfrm>
            <a:off x="5800299" y="1228725"/>
            <a:ext cx="3610401" cy="692497"/>
          </a:xfrm>
          <a:prstGeom prst="rect">
            <a:avLst/>
          </a:prstGeom>
          <a:solidFill>
            <a:schemeClr val="bg1">
              <a:lumMod val="95000"/>
            </a:schemeClr>
          </a:solidFill>
        </p:spPr>
        <p:txBody>
          <a:bodyPr wrap="square" rtlCol="0">
            <a:spAutoFit/>
          </a:bodyPr>
          <a:lstStyle/>
          <a:p>
            <a:r>
              <a:rPr lang="en-US" sz="1300" dirty="0">
                <a:solidFill>
                  <a:schemeClr val="tx1"/>
                </a:solidFill>
                <a:latin typeface="Arial" panose="020B0604020202020204" pitchFamily="34" charset="0"/>
                <a:cs typeface="Arial" panose="020B0604020202020204" pitchFamily="34" charset="0"/>
              </a:rPr>
              <a:t>Output</a:t>
            </a:r>
          </a:p>
          <a:p>
            <a:r>
              <a:rPr lang="en-US" sz="1300" dirty="0">
                <a:solidFill>
                  <a:schemeClr val="tx1"/>
                </a:solidFill>
                <a:latin typeface="Arial" panose="020B0604020202020204" pitchFamily="34" charset="0"/>
                <a:cs typeface="Arial" panose="020B0604020202020204" pitchFamily="34" charset="0"/>
              </a:rPr>
              <a:t>Tables and Time Series</a:t>
            </a:r>
          </a:p>
          <a:p>
            <a:r>
              <a:rPr lang="en-US" sz="1300" dirty="0">
                <a:solidFill>
                  <a:schemeClr val="tx1"/>
                </a:solidFill>
                <a:latin typeface="Arial" panose="020B0604020202020204" pitchFamily="34" charset="0"/>
                <a:cs typeface="Arial" panose="020B0604020202020204" pitchFamily="34" charset="0"/>
              </a:rPr>
              <a:t>Scatter plots can be taken from GPRCs</a:t>
            </a:r>
          </a:p>
        </p:txBody>
      </p:sp>
      <p:sp>
        <p:nvSpPr>
          <p:cNvPr id="14" name="TextBox 13">
            <a:extLst>
              <a:ext uri="{FF2B5EF4-FFF2-40B4-BE49-F238E27FC236}">
                <a16:creationId xmlns:a16="http://schemas.microsoft.com/office/drawing/2014/main" id="{47466D0E-51F6-4EBF-B9C3-B9241AD6EE78}"/>
              </a:ext>
            </a:extLst>
          </p:cNvPr>
          <p:cNvSpPr txBox="1"/>
          <p:nvPr/>
        </p:nvSpPr>
        <p:spPr>
          <a:xfrm>
            <a:off x="0" y="5075032"/>
            <a:ext cx="979755" cy="307777"/>
          </a:xfrm>
          <a:prstGeom prst="rect">
            <a:avLst/>
          </a:prstGeom>
          <a:noFill/>
        </p:spPr>
        <p:txBody>
          <a:bodyPr wrap="none" rtlCol="0">
            <a:spAutoFit/>
          </a:bodyPr>
          <a:lstStyle/>
          <a:p>
            <a:r>
              <a:rPr lang="en-US" sz="1400" dirty="0">
                <a:solidFill>
                  <a:schemeClr val="tx1"/>
                </a:solidFill>
                <a:latin typeface="Arial" panose="020B0604020202020204" pitchFamily="34" charset="0"/>
                <a:cs typeface="Arial" panose="020B0604020202020204" pitchFamily="34" charset="0"/>
              </a:rPr>
              <a:t>Features </a:t>
            </a:r>
          </a:p>
        </p:txBody>
      </p:sp>
      <p:sp>
        <p:nvSpPr>
          <p:cNvPr id="15" name="TextBox 14">
            <a:extLst>
              <a:ext uri="{FF2B5EF4-FFF2-40B4-BE49-F238E27FC236}">
                <a16:creationId xmlns:a16="http://schemas.microsoft.com/office/drawing/2014/main" id="{97D697E7-1E8E-4CEE-9C38-88FD042CE744}"/>
              </a:ext>
            </a:extLst>
          </p:cNvPr>
          <p:cNvSpPr txBox="1"/>
          <p:nvPr/>
        </p:nvSpPr>
        <p:spPr>
          <a:xfrm>
            <a:off x="0" y="5382809"/>
            <a:ext cx="5260769" cy="1555682"/>
          </a:xfrm>
          <a:prstGeom prst="rect">
            <a:avLst/>
          </a:prstGeom>
          <a:solidFill>
            <a:srgbClr val="92D050"/>
          </a:solidFill>
        </p:spPr>
        <p:txBody>
          <a:bodyPr wrap="square" rtlCol="0">
            <a:spAutoFit/>
          </a:bodyPr>
          <a:lstStyle/>
          <a:p>
            <a:pPr marL="285750" indent="-285750">
              <a:lnSpc>
                <a:spcPct val="150000"/>
              </a:lnSpc>
              <a:buFont typeface="Arial" panose="020B0604020202020204" pitchFamily="34" charset="0"/>
              <a:buChar char="•"/>
            </a:pPr>
            <a:r>
              <a:rPr lang="en-US" sz="1300" dirty="0">
                <a:latin typeface="Arial" panose="020B0604020202020204" pitchFamily="34" charset="0"/>
                <a:cs typeface="Arial" panose="020B0604020202020204" pitchFamily="34" charset="0"/>
              </a:rPr>
              <a:t>Python Script can be run from </a:t>
            </a:r>
            <a:r>
              <a:rPr lang="en-US" sz="1300" dirty="0">
                <a:latin typeface="Arial" panose="020B0604020202020204" pitchFamily="34" charset="0"/>
                <a:cs typeface="Arial" panose="020B0604020202020204" pitchFamily="34" charset="0"/>
                <a:hlinkClick r:id="rId7"/>
              </a:rPr>
              <a:t>browser</a:t>
            </a:r>
            <a:endParaRPr lang="en-US" sz="13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300" dirty="0">
                <a:latin typeface="Arial" panose="020B0604020202020204" pitchFamily="34" charset="0"/>
                <a:cs typeface="Arial" panose="020B0604020202020204" pitchFamily="34" charset="0"/>
              </a:rPr>
              <a:t>A instance available on </a:t>
            </a:r>
            <a:r>
              <a:rPr lang="en-US" sz="1300" dirty="0" err="1">
                <a:latin typeface="Arial" panose="020B0604020202020204" pitchFamily="34" charset="0"/>
                <a:cs typeface="Arial" panose="020B0604020202020204" pitchFamily="34" charset="0"/>
                <a:hlinkClick r:id="rId8"/>
              </a:rPr>
              <a:t>github</a:t>
            </a:r>
            <a:r>
              <a:rPr lang="en-US" sz="1300" dirty="0">
                <a:latin typeface="Arial" panose="020B0604020202020204" pitchFamily="34" charset="0"/>
                <a:cs typeface="Arial" panose="020B0604020202020204" pitchFamily="34" charset="0"/>
                <a:hlinkClick r:id="rId8"/>
              </a:rPr>
              <a:t> </a:t>
            </a:r>
            <a:endParaRPr lang="en-US" sz="13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300" dirty="0">
                <a:latin typeface="Arial" panose="020B0604020202020204" pitchFamily="34" charset="0"/>
                <a:cs typeface="Arial" panose="020B0604020202020204" pitchFamily="34" charset="0"/>
              </a:rPr>
              <a:t>Script is scalable and contributors are invited to coauthor the script and develop new modules in an open-source style development environment.</a:t>
            </a:r>
          </a:p>
        </p:txBody>
      </p:sp>
      <p:sp>
        <p:nvSpPr>
          <p:cNvPr id="3" name="TextBox 2">
            <a:extLst>
              <a:ext uri="{FF2B5EF4-FFF2-40B4-BE49-F238E27FC236}">
                <a16:creationId xmlns:a16="http://schemas.microsoft.com/office/drawing/2014/main" id="{B05BD2CE-C447-482C-8DA6-AD720D0ED7CC}"/>
              </a:ext>
            </a:extLst>
          </p:cNvPr>
          <p:cNvSpPr txBox="1"/>
          <p:nvPr/>
        </p:nvSpPr>
        <p:spPr>
          <a:xfrm>
            <a:off x="5282883" y="4887576"/>
            <a:ext cx="4645231" cy="2008242"/>
          </a:xfrm>
          <a:prstGeom prst="rect">
            <a:avLst/>
          </a:prstGeom>
          <a:solidFill>
            <a:schemeClr val="bg2">
              <a:lumMod val="25000"/>
            </a:schemeClr>
          </a:solidFill>
        </p:spPr>
        <p:txBody>
          <a:bodyPr wrap="square" rtlCol="0">
            <a:spAutoFit/>
          </a:bodyPr>
          <a:lstStyle/>
          <a:p>
            <a:r>
              <a:rPr lang="en-US" sz="1200" u="sng" dirty="0">
                <a:latin typeface="Arial" panose="020B0604020202020204" pitchFamily="34" charset="0"/>
                <a:cs typeface="Arial" panose="020B0604020202020204" pitchFamily="34" charset="0"/>
              </a:rPr>
              <a:t>Assumptions:</a:t>
            </a:r>
          </a:p>
          <a:p>
            <a:endParaRPr lang="en-US" u="sng" dirty="0"/>
          </a:p>
          <a:p>
            <a:pPr>
              <a:lnSpc>
                <a:spcPct val="150000"/>
              </a:lnSpc>
            </a:pPr>
            <a:r>
              <a:rPr lang="en-US" dirty="0" err="1"/>
              <a:t>Coalb</a:t>
            </a:r>
            <a:r>
              <a:rPr lang="en-US" dirty="0"/>
              <a:t> scripts currently support</a:t>
            </a:r>
          </a:p>
          <a:p>
            <a:pPr marL="228600" indent="-228600">
              <a:lnSpc>
                <a:spcPct val="150000"/>
              </a:lnSpc>
              <a:buAutoNum type="arabicPeriod"/>
            </a:pPr>
            <a:r>
              <a:rPr lang="en-US" dirty="0"/>
              <a:t>Input data follows GSICS  meta data conventions and is on a THREDDS server.</a:t>
            </a:r>
          </a:p>
          <a:p>
            <a:pPr>
              <a:lnSpc>
                <a:spcPct val="150000"/>
              </a:lnSpc>
            </a:pPr>
            <a:r>
              <a:rPr lang="en-US" dirty="0"/>
              <a:t>2. GSICS product  has been created continuously over the period for which charts are sought.</a:t>
            </a:r>
          </a:p>
          <a:p>
            <a:pPr>
              <a:lnSpc>
                <a:spcPct val="150000"/>
              </a:lnSpc>
            </a:pPr>
            <a:r>
              <a:rPr lang="en-US" dirty="0"/>
              <a:t>*Charts for *FY2E , ( a non GPPA product) has been implemented and tested</a:t>
            </a:r>
          </a:p>
          <a:p>
            <a:pPr>
              <a:lnSpc>
                <a:spcPct val="150000"/>
              </a:lnSpc>
            </a:pPr>
            <a:r>
              <a:rPr lang="en-US" dirty="0"/>
              <a:t>Script is scalable to non GSICS data conventions</a:t>
            </a:r>
          </a:p>
          <a:p>
            <a:endParaRPr lang="en-US" dirty="0"/>
          </a:p>
        </p:txBody>
      </p:sp>
    </p:spTree>
    <p:extLst>
      <p:ext uri="{BB962C8B-B14F-4D97-AF65-F5344CB8AC3E}">
        <p14:creationId xmlns:p14="http://schemas.microsoft.com/office/powerpoint/2010/main" val="401945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2817-3CA3-46DD-8695-7BF50B09CB04}"/>
              </a:ext>
            </a:extLst>
          </p:cNvPr>
          <p:cNvSpPr>
            <a:spLocks noGrp="1"/>
          </p:cNvSpPr>
          <p:nvPr>
            <p:ph type="title"/>
          </p:nvPr>
        </p:nvSpPr>
        <p:spPr/>
        <p:txBody>
          <a:bodyPr/>
          <a:lstStyle/>
          <a:p>
            <a:r>
              <a:rPr lang="en-US" dirty="0"/>
              <a:t>Demo SOB Report: </a:t>
            </a:r>
            <a:r>
              <a:rPr lang="en-US" dirty="0" err="1"/>
              <a:t>Contd</a:t>
            </a:r>
            <a:r>
              <a:rPr lang="en-US" dirty="0"/>
              <a:t>…</a:t>
            </a:r>
          </a:p>
        </p:txBody>
      </p:sp>
      <p:sp>
        <p:nvSpPr>
          <p:cNvPr id="3" name="TextBox 2">
            <a:extLst>
              <a:ext uri="{FF2B5EF4-FFF2-40B4-BE49-F238E27FC236}">
                <a16:creationId xmlns:a16="http://schemas.microsoft.com/office/drawing/2014/main" id="{E6080569-5C7B-4AAE-BF36-0F9DAC7402B3}"/>
              </a:ext>
            </a:extLst>
          </p:cNvPr>
          <p:cNvSpPr txBox="1"/>
          <p:nvPr/>
        </p:nvSpPr>
        <p:spPr>
          <a:xfrm>
            <a:off x="387681" y="1372210"/>
            <a:ext cx="4171335" cy="307777"/>
          </a:xfrm>
          <a:prstGeom prst="rect">
            <a:avLst/>
          </a:prstGeom>
          <a:noFill/>
        </p:spPr>
        <p:txBody>
          <a:bodyPr wrap="none" rtlCol="0">
            <a:spAutoFit/>
          </a:bodyPr>
          <a:lstStyle/>
          <a:p>
            <a:r>
              <a:rPr lang="en-US" sz="1400" dirty="0">
                <a:solidFill>
                  <a:schemeClr val="tx1"/>
                </a:solidFill>
              </a:rPr>
              <a:t>Sample Charts that the </a:t>
            </a:r>
            <a:r>
              <a:rPr lang="en-US" sz="1400" dirty="0" err="1">
                <a:solidFill>
                  <a:schemeClr val="tx1"/>
                </a:solidFill>
              </a:rPr>
              <a:t>Colab</a:t>
            </a:r>
            <a:r>
              <a:rPr lang="en-US" sz="1400" dirty="0">
                <a:solidFill>
                  <a:schemeClr val="tx1"/>
                </a:solidFill>
              </a:rPr>
              <a:t> can generate  </a:t>
            </a:r>
          </a:p>
        </p:txBody>
      </p:sp>
      <p:sp>
        <p:nvSpPr>
          <p:cNvPr id="4" name="TextBox 3">
            <a:extLst>
              <a:ext uri="{FF2B5EF4-FFF2-40B4-BE49-F238E27FC236}">
                <a16:creationId xmlns:a16="http://schemas.microsoft.com/office/drawing/2014/main" id="{24507DDC-FE1F-4927-B7BB-7A8589EC9F06}"/>
              </a:ext>
            </a:extLst>
          </p:cNvPr>
          <p:cNvSpPr txBox="1"/>
          <p:nvPr/>
        </p:nvSpPr>
        <p:spPr>
          <a:xfrm>
            <a:off x="5811636" y="1290279"/>
            <a:ext cx="3804247" cy="307777"/>
          </a:xfrm>
          <a:prstGeom prst="rect">
            <a:avLst/>
          </a:prstGeom>
          <a:noFill/>
        </p:spPr>
        <p:txBody>
          <a:bodyPr wrap="none" rtlCol="0">
            <a:spAutoFit/>
          </a:bodyPr>
          <a:lstStyle/>
          <a:p>
            <a:r>
              <a:rPr lang="en-US" sz="1400" dirty="0">
                <a:solidFill>
                  <a:schemeClr val="tx1"/>
                </a:solidFill>
              </a:rPr>
              <a:t>Charts that can be picked up from GPRC</a:t>
            </a:r>
          </a:p>
        </p:txBody>
      </p:sp>
      <p:pic>
        <p:nvPicPr>
          <p:cNvPr id="5" name="Picture 4">
            <a:extLst>
              <a:ext uri="{FF2B5EF4-FFF2-40B4-BE49-F238E27FC236}">
                <a16:creationId xmlns:a16="http://schemas.microsoft.com/office/drawing/2014/main" id="{6B3D505D-DDE9-4F5B-9423-FA44A4575C8D}"/>
              </a:ext>
            </a:extLst>
          </p:cNvPr>
          <p:cNvPicPr>
            <a:picLocks noChangeAspect="1"/>
          </p:cNvPicPr>
          <p:nvPr/>
        </p:nvPicPr>
        <p:blipFill>
          <a:blip r:embed="rId2"/>
          <a:stretch>
            <a:fillRect/>
          </a:stretch>
        </p:blipFill>
        <p:spPr>
          <a:xfrm>
            <a:off x="75543" y="1809340"/>
            <a:ext cx="6151026" cy="1251912"/>
          </a:xfrm>
          <a:prstGeom prst="rect">
            <a:avLst/>
          </a:prstGeom>
        </p:spPr>
      </p:pic>
      <p:pic>
        <p:nvPicPr>
          <p:cNvPr id="6" name="Picture 5">
            <a:extLst>
              <a:ext uri="{FF2B5EF4-FFF2-40B4-BE49-F238E27FC236}">
                <a16:creationId xmlns:a16="http://schemas.microsoft.com/office/drawing/2014/main" id="{54C9EF5F-2773-40FA-8137-3A2878F76CFC}"/>
              </a:ext>
            </a:extLst>
          </p:cNvPr>
          <p:cNvPicPr>
            <a:picLocks noChangeAspect="1"/>
          </p:cNvPicPr>
          <p:nvPr/>
        </p:nvPicPr>
        <p:blipFill>
          <a:blip r:embed="rId3"/>
          <a:stretch>
            <a:fillRect/>
          </a:stretch>
        </p:blipFill>
        <p:spPr>
          <a:xfrm>
            <a:off x="49695" y="3414654"/>
            <a:ext cx="5721906" cy="2578642"/>
          </a:xfrm>
          <a:prstGeom prst="rect">
            <a:avLst/>
          </a:prstGeom>
        </p:spPr>
      </p:pic>
      <p:pic>
        <p:nvPicPr>
          <p:cNvPr id="8" name="Picture 7">
            <a:extLst>
              <a:ext uri="{FF2B5EF4-FFF2-40B4-BE49-F238E27FC236}">
                <a16:creationId xmlns:a16="http://schemas.microsoft.com/office/drawing/2014/main" id="{C629768B-9E25-4654-A8EA-FEF005960589}"/>
              </a:ext>
            </a:extLst>
          </p:cNvPr>
          <p:cNvPicPr>
            <a:picLocks noChangeAspect="1"/>
          </p:cNvPicPr>
          <p:nvPr/>
        </p:nvPicPr>
        <p:blipFill>
          <a:blip r:embed="rId4"/>
          <a:stretch>
            <a:fillRect/>
          </a:stretch>
        </p:blipFill>
        <p:spPr>
          <a:xfrm>
            <a:off x="6101752" y="1561673"/>
            <a:ext cx="3308948" cy="4802735"/>
          </a:xfrm>
          <a:prstGeom prst="rect">
            <a:avLst/>
          </a:prstGeom>
        </p:spPr>
      </p:pic>
      <p:sp>
        <p:nvSpPr>
          <p:cNvPr id="10" name="TextBox 9">
            <a:extLst>
              <a:ext uri="{FF2B5EF4-FFF2-40B4-BE49-F238E27FC236}">
                <a16:creationId xmlns:a16="http://schemas.microsoft.com/office/drawing/2014/main" id="{82B24948-48AB-4194-9F09-E54CC434308A}"/>
              </a:ext>
            </a:extLst>
          </p:cNvPr>
          <p:cNvSpPr txBox="1"/>
          <p:nvPr/>
        </p:nvSpPr>
        <p:spPr>
          <a:xfrm>
            <a:off x="6101752" y="6488668"/>
            <a:ext cx="3804248" cy="369332"/>
          </a:xfrm>
          <a:prstGeom prst="rect">
            <a:avLst/>
          </a:prstGeom>
          <a:solidFill>
            <a:srgbClr val="92D050"/>
          </a:solidFill>
        </p:spPr>
        <p:txBody>
          <a:bodyPr wrap="square">
            <a:spAutoFit/>
          </a:bodyPr>
          <a:lstStyle/>
          <a:p>
            <a:r>
              <a:rPr lang="en-US" dirty="0">
                <a:solidFill>
                  <a:schemeClr val="tx1"/>
                </a:solidFill>
                <a:hlinkClick r:id="rId5"/>
              </a:rPr>
              <a:t>https://www.data.jma.go.jp/mscweb/data/monitoring/gsics/ir/monit_geoleoir.html</a:t>
            </a:r>
            <a:endParaRPr lang="en-US" dirty="0">
              <a:solidFill>
                <a:schemeClr val="tx1"/>
              </a:solidFill>
            </a:endParaRPr>
          </a:p>
        </p:txBody>
      </p:sp>
      <p:sp>
        <p:nvSpPr>
          <p:cNvPr id="11" name="TextBox 10">
            <a:extLst>
              <a:ext uri="{FF2B5EF4-FFF2-40B4-BE49-F238E27FC236}">
                <a16:creationId xmlns:a16="http://schemas.microsoft.com/office/drawing/2014/main" id="{FDAE2156-0FC1-43E2-82F6-4D49561F8C2D}"/>
              </a:ext>
            </a:extLst>
          </p:cNvPr>
          <p:cNvSpPr txBox="1"/>
          <p:nvPr/>
        </p:nvSpPr>
        <p:spPr>
          <a:xfrm>
            <a:off x="134168" y="6165503"/>
            <a:ext cx="5316606" cy="507831"/>
          </a:xfrm>
          <a:prstGeom prst="rect">
            <a:avLst/>
          </a:prstGeom>
          <a:solidFill>
            <a:srgbClr val="92D050"/>
          </a:solidFill>
        </p:spPr>
        <p:txBody>
          <a:bodyPr wrap="square" rtlCol="0">
            <a:spAutoFit/>
          </a:bodyPr>
          <a:lstStyle/>
          <a:p>
            <a:r>
              <a:rPr lang="en-US" dirty="0"/>
              <a:t>Template ( Conclusion)</a:t>
            </a:r>
          </a:p>
          <a:p>
            <a:r>
              <a:rPr lang="en-US" dirty="0"/>
              <a:t>Low bias/drift and std indicate that Himawari-8 continues to provide  L1 measurements in-orbit according to design specifications</a:t>
            </a:r>
          </a:p>
        </p:txBody>
      </p:sp>
    </p:spTree>
    <p:extLst>
      <p:ext uri="{BB962C8B-B14F-4D97-AF65-F5344CB8AC3E}">
        <p14:creationId xmlns:p14="http://schemas.microsoft.com/office/powerpoint/2010/main" val="425124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6388CB-4B71-4F81-A584-E6B1FA255D15}"/>
              </a:ext>
            </a:extLst>
          </p:cNvPr>
          <p:cNvPicPr>
            <a:picLocks noChangeAspect="1"/>
          </p:cNvPicPr>
          <p:nvPr/>
        </p:nvPicPr>
        <p:blipFill>
          <a:blip r:embed="rId2"/>
          <a:stretch>
            <a:fillRect/>
          </a:stretch>
        </p:blipFill>
        <p:spPr>
          <a:xfrm>
            <a:off x="0" y="1229362"/>
            <a:ext cx="5188226" cy="4699974"/>
          </a:xfrm>
          <a:prstGeom prst="rect">
            <a:avLst/>
          </a:prstGeom>
        </p:spPr>
      </p:pic>
      <p:sp>
        <p:nvSpPr>
          <p:cNvPr id="17" name="Rectangle 2">
            <a:extLst>
              <a:ext uri="{FF2B5EF4-FFF2-40B4-BE49-F238E27FC236}">
                <a16:creationId xmlns:a16="http://schemas.microsoft.com/office/drawing/2014/main" id="{955122DF-2D64-4847-9135-6C3561254012}"/>
              </a:ext>
            </a:extLst>
          </p:cNvPr>
          <p:cNvSpPr>
            <a:spLocks noChangeArrowheads="1"/>
          </p:cNvSpPr>
          <p:nvPr/>
        </p:nvSpPr>
        <p:spPr bwMode="auto">
          <a:xfrm>
            <a:off x="0" y="6004089"/>
            <a:ext cx="7323753" cy="830997"/>
          </a:xfrm>
          <a:prstGeom prst="rect">
            <a:avLst/>
          </a:prstGeom>
          <a:solidFill>
            <a:srgbClr val="92D050"/>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DCC Product </a:t>
            </a: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notebook</a:t>
            </a:r>
            <a:endParaRPr lang="en-US" altLang="en-US" sz="1200" b="0" dirty="0">
              <a:solidFill>
                <a:schemeClr val="bg1"/>
              </a:solidFill>
            </a:endParaRPr>
          </a:p>
          <a:p>
            <a:pPr marL="742950" lvl="1"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This notebook reads DCC products and plots and lists them.</a:t>
            </a:r>
            <a:endParaRPr kumimoji="0" lang="en-US" altLang="en-US" sz="1200" b="0" i="0" u="none" strike="noStrike" cap="none" normalizeH="0" baseline="0" dirty="0">
              <a:ln>
                <a:noFill/>
              </a:ln>
              <a:solidFill>
                <a:schemeClr val="bg1"/>
              </a:solidFill>
              <a:effectLst/>
            </a:endParaRP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GIRO SRF</a:t>
            </a:r>
            <a:r>
              <a:rPr lang="en-US" altLang="en-US" sz="1200" b="0" dirty="0">
                <a:solidFill>
                  <a:schemeClr val="bg1"/>
                </a:solidFill>
                <a:cs typeface="Arial" panose="020B0604020202020204" pitchFamily="34" charset="0"/>
              </a:rPr>
              <a:t> </a:t>
            </a: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notebook</a:t>
            </a:r>
            <a:r>
              <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a:cs typeface="Arial"/>
              </a:rPr>
              <a:t>GSICS Product RAC </a:t>
            </a:r>
            <a:r>
              <a:rPr kumimoji="0" lang="en-US" altLang="en-US" sz="1200" b="0" i="0" u="none" strike="noStrike" cap="none" normalizeH="0" baseline="0" dirty="0">
                <a:ln>
                  <a:noFill/>
                </a:ln>
                <a:solidFill>
                  <a:schemeClr val="bg1"/>
                </a:solidFill>
                <a:effectLst/>
                <a:latin typeface="Arial"/>
                <a:cs typeface="Arial"/>
                <a:hlinkClick r:id="rId5">
                  <a:extLst>
                    <a:ext uri="{A12FA001-AC4F-418D-AE19-62706E023703}">
                      <ahyp:hlinkClr xmlns:ahyp="http://schemas.microsoft.com/office/drawing/2018/hyperlinkcolor" val="tx"/>
                    </a:ext>
                  </a:extLst>
                </a:hlinkClick>
              </a:rPr>
              <a:t>notebook</a:t>
            </a:r>
            <a:r>
              <a:rPr kumimoji="0" lang="en-US" altLang="en-US" sz="1200" b="0" i="0" u="none" strike="noStrike" cap="none" normalizeH="0" baseline="0" dirty="0">
                <a:ln>
                  <a:noFill/>
                </a:ln>
                <a:solidFill>
                  <a:schemeClr val="bg1"/>
                </a:solidFill>
                <a:effectLst/>
                <a:latin typeface="Arial"/>
                <a:cs typeface="Arial"/>
              </a:rPr>
              <a:t> and NRT notebook</a:t>
            </a:r>
          </a:p>
        </p:txBody>
      </p:sp>
      <p:sp>
        <p:nvSpPr>
          <p:cNvPr id="5" name="TextBox 4">
            <a:extLst>
              <a:ext uri="{FF2B5EF4-FFF2-40B4-BE49-F238E27FC236}">
                <a16:creationId xmlns:a16="http://schemas.microsoft.com/office/drawing/2014/main" id="{91D338BE-9F50-415A-9A12-6DA99EFAD40F}"/>
              </a:ext>
            </a:extLst>
          </p:cNvPr>
          <p:cNvSpPr txBox="1"/>
          <p:nvPr/>
        </p:nvSpPr>
        <p:spPr>
          <a:xfrm>
            <a:off x="5732262" y="2188796"/>
            <a:ext cx="3803624" cy="2923877"/>
          </a:xfrm>
          <a:prstGeom prst="rect">
            <a:avLst/>
          </a:prstGeom>
          <a:noFill/>
        </p:spPr>
        <p:txBody>
          <a:bodyPr wrap="square" rtlCol="0">
            <a:spAutoFit/>
          </a:bodyPr>
          <a:lstStyle/>
          <a:p>
            <a:r>
              <a:rPr lang="en-US" sz="2000" b="0" u="sng" dirty="0">
                <a:solidFill>
                  <a:schemeClr val="tx1"/>
                </a:solidFill>
                <a:latin typeface="Aril"/>
              </a:rPr>
              <a:t>Notebooks</a:t>
            </a:r>
            <a:r>
              <a:rPr lang="en-US" sz="2000" b="0" dirty="0">
                <a:solidFill>
                  <a:schemeClr val="tx1"/>
                </a:solidFill>
                <a:latin typeface="Aril"/>
              </a:rPr>
              <a:t>:</a:t>
            </a:r>
          </a:p>
          <a:p>
            <a:endParaRPr lang="en-US" sz="2000" b="0" dirty="0">
              <a:solidFill>
                <a:schemeClr val="tx1"/>
              </a:solidFill>
              <a:latin typeface="Aril"/>
            </a:endParaRPr>
          </a:p>
          <a:p>
            <a:pPr marL="742950" lvl="1" indent="-285750">
              <a:buFont typeface="Arial" panose="020B0604020202020204" pitchFamily="34" charset="0"/>
              <a:buChar char="•"/>
            </a:pPr>
            <a:r>
              <a:rPr lang="en-US" sz="2400" b="0" dirty="0">
                <a:solidFill>
                  <a:schemeClr val="tx1"/>
                </a:solidFill>
                <a:latin typeface="Aril"/>
              </a:rPr>
              <a:t>Run from the browser access </a:t>
            </a:r>
          </a:p>
          <a:p>
            <a:pPr marL="742950" lvl="1" indent="-285750">
              <a:buFont typeface="Arial" panose="020B0604020202020204" pitchFamily="34" charset="0"/>
              <a:buChar char="•"/>
            </a:pPr>
            <a:r>
              <a:rPr lang="en-US" sz="2400" b="0" dirty="0">
                <a:solidFill>
                  <a:schemeClr val="tx1"/>
                </a:solidFill>
                <a:latin typeface="Aril"/>
              </a:rPr>
              <a:t>Python Environment</a:t>
            </a:r>
          </a:p>
          <a:p>
            <a:pPr marL="742950" lvl="1" indent="-285750">
              <a:buFont typeface="Arial" panose="020B0604020202020204" pitchFamily="34" charset="0"/>
              <a:buChar char="•"/>
            </a:pPr>
            <a:r>
              <a:rPr lang="en-US" sz="2400" b="0" dirty="0">
                <a:solidFill>
                  <a:schemeClr val="tx1"/>
                </a:solidFill>
                <a:latin typeface="Aril"/>
              </a:rPr>
              <a:t>Processors</a:t>
            </a:r>
          </a:p>
          <a:p>
            <a:pPr marL="742950" lvl="1" indent="-285750">
              <a:buFont typeface="Arial" panose="020B0604020202020204" pitchFamily="34" charset="0"/>
              <a:buChar char="•"/>
            </a:pPr>
            <a:r>
              <a:rPr lang="en-US" sz="2400" b="0" dirty="0">
                <a:solidFill>
                  <a:schemeClr val="tx1"/>
                </a:solidFill>
                <a:latin typeface="Aril"/>
              </a:rPr>
              <a:t>Reader Code</a:t>
            </a:r>
          </a:p>
          <a:p>
            <a:pPr marL="742950" lvl="1" indent="-285750">
              <a:buFont typeface="Arial" panose="020B0604020202020204" pitchFamily="34" charset="0"/>
              <a:buChar char="•"/>
            </a:pPr>
            <a:r>
              <a:rPr lang="en-US" sz="2400" b="0" dirty="0">
                <a:solidFill>
                  <a:schemeClr val="tx1"/>
                </a:solidFill>
                <a:latin typeface="Aril"/>
              </a:rPr>
              <a:t>Correction Code</a:t>
            </a:r>
          </a:p>
        </p:txBody>
      </p:sp>
      <p:sp>
        <p:nvSpPr>
          <p:cNvPr id="6" name="Title 1">
            <a:extLst>
              <a:ext uri="{FF2B5EF4-FFF2-40B4-BE49-F238E27FC236}">
                <a16:creationId xmlns:a16="http://schemas.microsoft.com/office/drawing/2014/main" id="{B55278C0-D458-4B06-AB79-084C5BCA9189}"/>
              </a:ext>
            </a:extLst>
          </p:cNvPr>
          <p:cNvSpPr txBox="1">
            <a:spLocks/>
          </p:cNvSpPr>
          <p:nvPr/>
        </p:nvSpPr>
        <p:spPr>
          <a:xfrm>
            <a:off x="0" y="438412"/>
            <a:ext cx="9906000" cy="489637"/>
          </a:xfrm>
          <a:prstGeom prst="rect">
            <a:avLst/>
          </a:prstGeom>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Demo of Google </a:t>
            </a:r>
            <a:r>
              <a:rPr lang="en-US" dirty="0" err="1"/>
              <a:t>Colab</a:t>
            </a:r>
            <a:r>
              <a:rPr lang="en-US" dirty="0"/>
              <a:t> : Tool to visualize/process GSICS products</a:t>
            </a:r>
          </a:p>
        </p:txBody>
      </p:sp>
    </p:spTree>
    <p:extLst>
      <p:ext uri="{BB962C8B-B14F-4D97-AF65-F5344CB8AC3E}">
        <p14:creationId xmlns:p14="http://schemas.microsoft.com/office/powerpoint/2010/main" val="85628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75" y="1685660"/>
            <a:ext cx="9065525"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Python scripts have been developed that can generate the main charts for the State of Observing System reports.</a:t>
            </a:r>
          </a:p>
          <a:p>
            <a:pPr marL="285750" indent="-285750">
              <a:lnSpc>
                <a:spcPct val="150000"/>
              </a:lnSpc>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These scripts can be run directly from the </a:t>
            </a:r>
            <a:r>
              <a:rPr lang="en-US" sz="1800" dirty="0">
                <a:latin typeface="Arial" panose="020B0604020202020204" pitchFamily="34" charset="0"/>
                <a:cs typeface="Arial" panose="020B0604020202020204" pitchFamily="34" charset="0"/>
                <a:hlinkClick r:id="rId2"/>
              </a:rPr>
              <a:t>browser</a:t>
            </a:r>
            <a:r>
              <a:rPr lang="en-US" sz="1800" dirty="0">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or can also be downloaded from </a:t>
            </a:r>
            <a:r>
              <a:rPr lang="en-US" sz="1800" dirty="0" err="1">
                <a:latin typeface="Arial" panose="020B0604020202020204" pitchFamily="34" charset="0"/>
                <a:cs typeface="Arial" panose="020B0604020202020204" pitchFamily="34" charset="0"/>
                <a:hlinkClick r:id="rId3"/>
              </a:rPr>
              <a:t>github</a:t>
            </a:r>
            <a:r>
              <a:rPr lang="en-US" sz="1800" dirty="0">
                <a:latin typeface="Arial" panose="020B0604020202020204" pitchFamily="34" charset="0"/>
                <a:cs typeface="Arial" panose="020B0604020202020204" pitchFamily="34" charset="0"/>
                <a:hlinkClick r:id="rId3"/>
              </a:rPr>
              <a:t> </a:t>
            </a:r>
            <a:r>
              <a:rPr lang="en-US" sz="1800" b="0" dirty="0">
                <a:solidFill>
                  <a:schemeClr val="tx1"/>
                </a:solidFill>
                <a:latin typeface="Arial" panose="020B0604020202020204" pitchFamily="34" charset="0"/>
                <a:cs typeface="Arial" panose="020B0604020202020204" pitchFamily="34" charset="0"/>
              </a:rPr>
              <a:t>and run in </a:t>
            </a:r>
            <a:r>
              <a:rPr lang="en-US" sz="1800" b="0" dirty="0" err="1">
                <a:solidFill>
                  <a:schemeClr val="tx1"/>
                </a:solidFill>
                <a:latin typeface="Arial" panose="020B0604020202020204" pitchFamily="34" charset="0"/>
                <a:cs typeface="Arial" panose="020B0604020202020204" pitchFamily="34" charset="0"/>
              </a:rPr>
              <a:t>Jupyter</a:t>
            </a:r>
            <a:r>
              <a:rPr lang="en-US" sz="1800" b="0" dirty="0">
                <a:solidFill>
                  <a:schemeClr val="tx1"/>
                </a:solidFill>
                <a:latin typeface="Arial" panose="020B0604020202020204" pitchFamily="34" charset="0"/>
                <a:cs typeface="Arial" panose="020B0604020202020204" pitchFamily="34" charset="0"/>
              </a:rPr>
              <a:t> notebooks locally.</a:t>
            </a:r>
          </a:p>
          <a:p>
            <a:pPr marL="285750" indent="-285750">
              <a:lnSpc>
                <a:spcPct val="150000"/>
              </a:lnSpc>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Members are encouraged to use and contribute to these scripts in an open-source development environment and be co-authors.</a:t>
            </a:r>
          </a:p>
          <a:p>
            <a:pPr marL="285750" indent="-285750">
              <a:lnSpc>
                <a:spcPct val="150000"/>
              </a:lnSpc>
              <a:buFont typeface="Arial" panose="020B0604020202020204" pitchFamily="34" charset="0"/>
              <a:buChar char="•"/>
            </a:pPr>
            <a:r>
              <a:rPr lang="en-US" sz="1800" i="1" dirty="0" err="1">
                <a:solidFill>
                  <a:srgbClr val="FF9900"/>
                </a:solidFill>
                <a:latin typeface="Aril"/>
              </a:rPr>
              <a:t>Colab</a:t>
            </a:r>
            <a:r>
              <a:rPr lang="en-US" sz="1800" i="1" dirty="0">
                <a:solidFill>
                  <a:srgbClr val="FF9900"/>
                </a:solidFill>
                <a:latin typeface="Aril"/>
              </a:rPr>
              <a:t> and </a:t>
            </a:r>
            <a:r>
              <a:rPr lang="en-US" sz="1800" i="1" dirty="0" err="1">
                <a:solidFill>
                  <a:srgbClr val="FF9900"/>
                </a:solidFill>
                <a:latin typeface="Aril"/>
              </a:rPr>
              <a:t>Github</a:t>
            </a:r>
            <a:r>
              <a:rPr lang="en-US" sz="1800" i="1" dirty="0">
                <a:solidFill>
                  <a:srgbClr val="FF9900"/>
                </a:solidFill>
                <a:latin typeface="Aril"/>
              </a:rPr>
              <a:t>( supported by KMA) Provide Collaborative ecosystem</a:t>
            </a:r>
            <a:endParaRPr lang="en-US" sz="1800" dirty="0">
              <a:solidFill>
                <a:srgbClr val="FF99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Future ideas such as developing  a </a:t>
            </a:r>
            <a:r>
              <a:rPr lang="en-US" sz="1800" b="0" dirty="0" err="1">
                <a:solidFill>
                  <a:schemeClr val="tx1"/>
                </a:solidFill>
                <a:latin typeface="Arial" panose="020B0604020202020204" pitchFamily="34" charset="0"/>
                <a:cs typeface="Arial" panose="020B0604020202020204" pitchFamily="34" charset="0"/>
              </a:rPr>
              <a:t>conda</a:t>
            </a:r>
            <a:r>
              <a:rPr lang="en-US" sz="1800" b="0" dirty="0">
                <a:solidFill>
                  <a:schemeClr val="tx1"/>
                </a:solidFill>
                <a:latin typeface="Arial" panose="020B0604020202020204" pitchFamily="34" charset="0"/>
                <a:cs typeface="Arial" panose="020B0604020202020204" pitchFamily="34" charset="0"/>
              </a:rPr>
              <a:t>/pip module are welcome</a:t>
            </a:r>
          </a:p>
        </p:txBody>
      </p:sp>
      <p:sp>
        <p:nvSpPr>
          <p:cNvPr id="5" name="Title 1">
            <a:extLst>
              <a:ext uri="{FF2B5EF4-FFF2-40B4-BE49-F238E27FC236}">
                <a16:creationId xmlns:a16="http://schemas.microsoft.com/office/drawing/2014/main" id="{51EAF122-FD86-4B9D-A1E8-4ED696537E53}"/>
              </a:ext>
            </a:extLst>
          </p:cNvPr>
          <p:cNvSpPr txBox="1">
            <a:spLocks/>
          </p:cNvSpPr>
          <p:nvPr/>
        </p:nvSpPr>
        <p:spPr bwMode="auto">
          <a:xfrm>
            <a:off x="495300" y="-10821"/>
            <a:ext cx="8915400" cy="618727"/>
          </a:xfrm>
          <a:prstGeom prst="rect">
            <a:avLst/>
          </a:prstGeom>
          <a:solidFill>
            <a:srgbClr val="00B050"/>
          </a:solidFill>
          <a:ln w="9525">
            <a:noFill/>
            <a:miter lim="800000"/>
            <a:headEnd/>
            <a:tailEnd/>
          </a:ln>
        </p:spPr>
        <p:txBody>
          <a:bodyPr vert="horz" wrap="square" lIns="91366" tIns="45682" rIns="91366" bIns="4568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a:lstStyle>
          <a:p>
            <a:r>
              <a:rPr lang="en-US" dirty="0">
                <a:solidFill>
                  <a:schemeClr val="bg1"/>
                </a:solidFill>
              </a:rPr>
              <a:t>Conclusions</a:t>
            </a:r>
          </a:p>
        </p:txBody>
      </p:sp>
      <p:sp>
        <p:nvSpPr>
          <p:cNvPr id="2" name="TextBox 1">
            <a:extLst>
              <a:ext uri="{FF2B5EF4-FFF2-40B4-BE49-F238E27FC236}">
                <a16:creationId xmlns:a16="http://schemas.microsoft.com/office/drawing/2014/main" id="{102468D1-2972-4A8D-91A8-AC470CF635B9}"/>
              </a:ext>
            </a:extLst>
          </p:cNvPr>
          <p:cNvSpPr txBox="1"/>
          <p:nvPr/>
        </p:nvSpPr>
        <p:spPr>
          <a:xfrm>
            <a:off x="193084" y="5172340"/>
            <a:ext cx="9712915" cy="1631216"/>
          </a:xfrm>
          <a:prstGeom prst="rect">
            <a:avLst/>
          </a:prstGeom>
          <a:noFill/>
        </p:spPr>
        <p:txBody>
          <a:bodyPr wrap="square" rtlCol="0">
            <a:spAutoFit/>
          </a:bodyPr>
          <a:lstStyle/>
          <a:p>
            <a:r>
              <a:rPr lang="en-US" sz="2000" dirty="0">
                <a:solidFill>
                  <a:schemeClr val="tx1"/>
                </a:solidFill>
              </a:rPr>
              <a:t>A special issue on State of Observing System is being prepared </a:t>
            </a:r>
          </a:p>
          <a:p>
            <a:r>
              <a:rPr lang="en-US" sz="2000" dirty="0">
                <a:solidFill>
                  <a:schemeClr val="tx1"/>
                </a:solidFill>
              </a:rPr>
              <a:t>And would be published next month.</a:t>
            </a:r>
          </a:p>
          <a:p>
            <a:endParaRPr lang="en-US" sz="2000" dirty="0">
              <a:solidFill>
                <a:schemeClr val="tx1"/>
              </a:solidFill>
            </a:endParaRPr>
          </a:p>
          <a:p>
            <a:r>
              <a:rPr lang="en-US" sz="2000" dirty="0">
                <a:solidFill>
                  <a:schemeClr val="tx1"/>
                </a:solidFill>
              </a:rPr>
              <a:t>Many thanks to members who have contributed.</a:t>
            </a:r>
          </a:p>
          <a:p>
            <a:r>
              <a:rPr lang="en-US" sz="2000" dirty="0">
                <a:solidFill>
                  <a:schemeClr val="tx1"/>
                </a:solidFill>
              </a:rPr>
              <a:t>More contributions are encouraged.</a:t>
            </a:r>
          </a:p>
        </p:txBody>
      </p:sp>
    </p:spTree>
    <p:extLst>
      <p:ext uri="{BB962C8B-B14F-4D97-AF65-F5344CB8AC3E}">
        <p14:creationId xmlns:p14="http://schemas.microsoft.com/office/powerpoint/2010/main" val="2565656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95441</TotalTime>
  <Words>758</Words>
  <Application>Microsoft Office PowerPoint</Application>
  <PresentationFormat>A4 Paper (210x297 mm)</PresentationFormat>
  <Paragraphs>102</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Aril</vt:lpstr>
      <vt:lpstr>Calibri</vt:lpstr>
      <vt:lpstr>Helvetica</vt:lpstr>
      <vt:lpstr>Tahoma</vt:lpstr>
      <vt:lpstr>Times New Roman</vt:lpstr>
      <vt:lpstr>Office Theme</vt:lpstr>
      <vt:lpstr>Tools to Visualize and Use GSICS Products to Prepare State of the Observing System Reports On Special Issue on the State of Observing System GSICS IR Webmeeting 2021 6 May 2021</vt:lpstr>
      <vt:lpstr>TABLE OF CONTENTS</vt:lpstr>
      <vt:lpstr>Introduction</vt:lpstr>
      <vt:lpstr>Overview of the State of Observing System Report</vt:lpstr>
      <vt:lpstr>Contents of State of Observing System (SOB) report</vt:lpstr>
      <vt:lpstr>Demo of Google Colab: Tool to generate SOB Charts</vt:lpstr>
      <vt:lpstr>Demo SOB Report: Contd…</vt:lpstr>
      <vt:lpstr>PowerPoint Presentation</vt:lpstr>
      <vt:lpstr>PowerPoint Presentation</vt:lpstr>
      <vt:lpstr>THANK YOU</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2293</cp:revision>
  <cp:lastPrinted>2006-03-06T14:11:17Z</cp:lastPrinted>
  <dcterms:created xsi:type="dcterms:W3CDTF">2010-09-10T00:53:07Z</dcterms:created>
  <dcterms:modified xsi:type="dcterms:W3CDTF">2021-05-04T22:46:43Z</dcterms:modified>
</cp:coreProperties>
</file>