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5" r:id="rId1"/>
  </p:sldMasterIdLst>
  <p:notesMasterIdLst>
    <p:notesMasterId r:id="rId13"/>
  </p:notesMasterIdLst>
  <p:handoutMasterIdLst>
    <p:handoutMasterId r:id="rId14"/>
  </p:handoutMasterIdLst>
  <p:sldIdLst>
    <p:sldId id="577" r:id="rId2"/>
    <p:sldId id="609" r:id="rId3"/>
    <p:sldId id="610" r:id="rId4"/>
    <p:sldId id="612" r:id="rId5"/>
    <p:sldId id="613" r:id="rId6"/>
    <p:sldId id="611" r:id="rId7"/>
    <p:sldId id="614" r:id="rId8"/>
    <p:sldId id="615" r:id="rId9"/>
    <p:sldId id="606" r:id="rId10"/>
    <p:sldId id="604" r:id="rId11"/>
    <p:sldId id="580" r:id="rId1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DIN" initials="O" lastIdx="1" clrIdx="0"/>
  <p:cmAuthor id="1" name="Daela Huff" initials="DH" lastIdx="1" clrIdx="1"/>
  <p:cmAuthor id="2" name="asus" initials="a" lastIdx="1" clrIdx="2">
    <p:extLst>
      <p:ext uri="{19B8F6BF-5375-455C-9EA6-DF929625EA0E}">
        <p15:presenceInfo xmlns:p15="http://schemas.microsoft.com/office/powerpoint/2012/main" userId="asus" providerId="None"/>
      </p:ext>
    </p:extLst>
  </p:cmAuthor>
  <p:cmAuthor id="3" name="Likun Wang" initials="LW" lastIdx="2" clrIdx="3">
    <p:extLst>
      <p:ext uri="{19B8F6BF-5375-455C-9EA6-DF929625EA0E}">
        <p15:presenceInfo xmlns:p15="http://schemas.microsoft.com/office/powerpoint/2012/main" userId="Likun Wa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CCCC00"/>
    <a:srgbClr val="996633"/>
    <a:srgbClr val="3333FF"/>
    <a:srgbClr val="FFFFFF"/>
    <a:srgbClr val="33CC33"/>
    <a:srgbClr val="0033CC"/>
    <a:srgbClr val="9900FF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EAD05F-87C8-4078-A311-2241B25578ED}" v="38" dt="2021-10-07T03:03:32.5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79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kun Wang" userId="c3701072-f693-450b-9807-e8ffbae4ae23" providerId="ADAL" clId="{05EAD05F-87C8-4078-A311-2241B25578ED}"/>
    <pc:docChg chg="undo redo custSel addSld delSld modSld">
      <pc:chgData name="Likun Wang" userId="c3701072-f693-450b-9807-e8ffbae4ae23" providerId="ADAL" clId="{05EAD05F-87C8-4078-A311-2241B25578ED}" dt="2021-10-07T03:17:50.675" v="4151" actId="20577"/>
      <pc:docMkLst>
        <pc:docMk/>
      </pc:docMkLst>
      <pc:sldChg chg="modSp mod">
        <pc:chgData name="Likun Wang" userId="c3701072-f693-450b-9807-e8ffbae4ae23" providerId="ADAL" clId="{05EAD05F-87C8-4078-A311-2241B25578ED}" dt="2021-10-07T02:45:28.864" v="2613" actId="20577"/>
        <pc:sldMkLst>
          <pc:docMk/>
          <pc:sldMk cId="4104849762" sldId="577"/>
        </pc:sldMkLst>
        <pc:spChg chg="mod">
          <ac:chgData name="Likun Wang" userId="c3701072-f693-450b-9807-e8ffbae4ae23" providerId="ADAL" clId="{05EAD05F-87C8-4078-A311-2241B25578ED}" dt="2021-10-06T17:34:30.198" v="4" actId="20577"/>
          <ac:spMkLst>
            <pc:docMk/>
            <pc:sldMk cId="4104849762" sldId="577"/>
            <ac:spMk id="2" creationId="{00000000-0000-0000-0000-000000000000}"/>
          </ac:spMkLst>
        </pc:spChg>
        <pc:spChg chg="mod">
          <ac:chgData name="Likun Wang" userId="c3701072-f693-450b-9807-e8ffbae4ae23" providerId="ADAL" clId="{05EAD05F-87C8-4078-A311-2241B25578ED}" dt="2021-10-07T02:45:28.864" v="2613" actId="20577"/>
          <ac:spMkLst>
            <pc:docMk/>
            <pc:sldMk cId="4104849762" sldId="577"/>
            <ac:spMk id="3" creationId="{00000000-0000-0000-0000-000000000000}"/>
          </ac:spMkLst>
        </pc:spChg>
      </pc:sldChg>
      <pc:sldChg chg="del">
        <pc:chgData name="Likun Wang" userId="c3701072-f693-450b-9807-e8ffbae4ae23" providerId="ADAL" clId="{05EAD05F-87C8-4078-A311-2241B25578ED}" dt="2021-10-07T01:31:02.496" v="2129" actId="47"/>
        <pc:sldMkLst>
          <pc:docMk/>
          <pc:sldMk cId="499750772" sldId="578"/>
        </pc:sldMkLst>
      </pc:sldChg>
      <pc:sldChg chg="del">
        <pc:chgData name="Likun Wang" userId="c3701072-f693-450b-9807-e8ffbae4ae23" providerId="ADAL" clId="{05EAD05F-87C8-4078-A311-2241B25578ED}" dt="2021-10-07T01:31:03.259" v="2130" actId="47"/>
        <pc:sldMkLst>
          <pc:docMk/>
          <pc:sldMk cId="520476025" sldId="579"/>
        </pc:sldMkLst>
      </pc:sldChg>
      <pc:sldChg chg="modSp mod">
        <pc:chgData name="Likun Wang" userId="c3701072-f693-450b-9807-e8ffbae4ae23" providerId="ADAL" clId="{05EAD05F-87C8-4078-A311-2241B25578ED}" dt="2021-10-07T03:17:50.675" v="4151" actId="20577"/>
        <pc:sldMkLst>
          <pc:docMk/>
          <pc:sldMk cId="3285125353" sldId="580"/>
        </pc:sldMkLst>
        <pc:spChg chg="mod">
          <ac:chgData name="Likun Wang" userId="c3701072-f693-450b-9807-e8ffbae4ae23" providerId="ADAL" clId="{05EAD05F-87C8-4078-A311-2241B25578ED}" dt="2021-10-07T03:17:50.675" v="4151" actId="20577"/>
          <ac:spMkLst>
            <pc:docMk/>
            <pc:sldMk cId="3285125353" sldId="580"/>
            <ac:spMk id="3" creationId="{C8C9C85C-554C-42DE-808C-56999201BD84}"/>
          </ac:spMkLst>
        </pc:spChg>
      </pc:sldChg>
      <pc:sldChg chg="del">
        <pc:chgData name="Likun Wang" userId="c3701072-f693-450b-9807-e8ffbae4ae23" providerId="ADAL" clId="{05EAD05F-87C8-4078-A311-2241B25578ED}" dt="2021-10-07T01:31:03.853" v="2131" actId="47"/>
        <pc:sldMkLst>
          <pc:docMk/>
          <pc:sldMk cId="4065631618" sldId="586"/>
        </pc:sldMkLst>
      </pc:sldChg>
      <pc:sldChg chg="del">
        <pc:chgData name="Likun Wang" userId="c3701072-f693-450b-9807-e8ffbae4ae23" providerId="ADAL" clId="{05EAD05F-87C8-4078-A311-2241B25578ED}" dt="2021-10-07T01:31:04.614" v="2132" actId="47"/>
        <pc:sldMkLst>
          <pc:docMk/>
          <pc:sldMk cId="2886359458" sldId="589"/>
        </pc:sldMkLst>
      </pc:sldChg>
      <pc:sldChg chg="del">
        <pc:chgData name="Likun Wang" userId="c3701072-f693-450b-9807-e8ffbae4ae23" providerId="ADAL" clId="{05EAD05F-87C8-4078-A311-2241B25578ED}" dt="2021-10-07T01:31:06.660" v="2133" actId="47"/>
        <pc:sldMkLst>
          <pc:docMk/>
          <pc:sldMk cId="687977306" sldId="596"/>
        </pc:sldMkLst>
      </pc:sldChg>
      <pc:sldChg chg="del">
        <pc:chgData name="Likun Wang" userId="c3701072-f693-450b-9807-e8ffbae4ae23" providerId="ADAL" clId="{05EAD05F-87C8-4078-A311-2241B25578ED}" dt="2021-10-07T01:31:06.760" v="2134" actId="47"/>
        <pc:sldMkLst>
          <pc:docMk/>
          <pc:sldMk cId="29461417" sldId="598"/>
        </pc:sldMkLst>
      </pc:sldChg>
      <pc:sldChg chg="del">
        <pc:chgData name="Likun Wang" userId="c3701072-f693-450b-9807-e8ffbae4ae23" providerId="ADAL" clId="{05EAD05F-87C8-4078-A311-2241B25578ED}" dt="2021-10-07T01:31:09.618" v="2136" actId="47"/>
        <pc:sldMkLst>
          <pc:docMk/>
          <pc:sldMk cId="2696407167" sldId="599"/>
        </pc:sldMkLst>
      </pc:sldChg>
      <pc:sldChg chg="del">
        <pc:chgData name="Likun Wang" userId="c3701072-f693-450b-9807-e8ffbae4ae23" providerId="ADAL" clId="{05EAD05F-87C8-4078-A311-2241B25578ED}" dt="2021-10-07T01:31:43.908" v="2138" actId="47"/>
        <pc:sldMkLst>
          <pc:docMk/>
          <pc:sldMk cId="3587884398" sldId="601"/>
        </pc:sldMkLst>
      </pc:sldChg>
      <pc:sldChg chg="del">
        <pc:chgData name="Likun Wang" userId="c3701072-f693-450b-9807-e8ffbae4ae23" providerId="ADAL" clId="{05EAD05F-87C8-4078-A311-2241B25578ED}" dt="2021-10-07T01:31:49.364" v="2139" actId="47"/>
        <pc:sldMkLst>
          <pc:docMk/>
          <pc:sldMk cId="2328115741" sldId="603"/>
        </pc:sldMkLst>
      </pc:sldChg>
      <pc:sldChg chg="modSp mod">
        <pc:chgData name="Likun Wang" userId="c3701072-f693-450b-9807-e8ffbae4ae23" providerId="ADAL" clId="{05EAD05F-87C8-4078-A311-2241B25578ED}" dt="2021-10-07T03:05:49.428" v="3239" actId="20577"/>
        <pc:sldMkLst>
          <pc:docMk/>
          <pc:sldMk cId="97892476" sldId="604"/>
        </pc:sldMkLst>
        <pc:spChg chg="mod">
          <ac:chgData name="Likun Wang" userId="c3701072-f693-450b-9807-e8ffbae4ae23" providerId="ADAL" clId="{05EAD05F-87C8-4078-A311-2241B25578ED}" dt="2021-10-07T03:05:49.428" v="3239" actId="20577"/>
          <ac:spMkLst>
            <pc:docMk/>
            <pc:sldMk cId="97892476" sldId="604"/>
            <ac:spMk id="2" creationId="{C4CF5021-E367-4854-AD09-FE0A84FD7027}"/>
          </ac:spMkLst>
        </pc:spChg>
      </pc:sldChg>
      <pc:sldChg chg="del">
        <pc:chgData name="Likun Wang" userId="c3701072-f693-450b-9807-e8ffbae4ae23" providerId="ADAL" clId="{05EAD05F-87C8-4078-A311-2241B25578ED}" dt="2021-10-07T01:31:12.743" v="2137" actId="47"/>
        <pc:sldMkLst>
          <pc:docMk/>
          <pc:sldMk cId="2834466051" sldId="605"/>
        </pc:sldMkLst>
      </pc:sldChg>
      <pc:sldChg chg="modSp mod">
        <pc:chgData name="Likun Wang" userId="c3701072-f693-450b-9807-e8ffbae4ae23" providerId="ADAL" clId="{05EAD05F-87C8-4078-A311-2241B25578ED}" dt="2021-10-07T03:05:30.301" v="3214" actId="20577"/>
        <pc:sldMkLst>
          <pc:docMk/>
          <pc:sldMk cId="4252672801" sldId="606"/>
        </pc:sldMkLst>
        <pc:spChg chg="mod">
          <ac:chgData name="Likun Wang" userId="c3701072-f693-450b-9807-e8ffbae4ae23" providerId="ADAL" clId="{05EAD05F-87C8-4078-A311-2241B25578ED}" dt="2021-10-07T03:05:30.301" v="3214" actId="20577"/>
          <ac:spMkLst>
            <pc:docMk/>
            <pc:sldMk cId="4252672801" sldId="606"/>
            <ac:spMk id="2" creationId="{76BA0888-0983-468A-B4D1-A7794A1E55BE}"/>
          </ac:spMkLst>
        </pc:spChg>
      </pc:sldChg>
      <pc:sldChg chg="del">
        <pc:chgData name="Likun Wang" userId="c3701072-f693-450b-9807-e8ffbae4ae23" providerId="ADAL" clId="{05EAD05F-87C8-4078-A311-2241B25578ED}" dt="2021-10-07T01:31:08.850" v="2135" actId="47"/>
        <pc:sldMkLst>
          <pc:docMk/>
          <pc:sldMk cId="607599078" sldId="608"/>
        </pc:sldMkLst>
      </pc:sldChg>
      <pc:sldChg chg="addSp delSp modSp new mod modClrScheme chgLayout">
        <pc:chgData name="Likun Wang" userId="c3701072-f693-450b-9807-e8ffbae4ae23" providerId="ADAL" clId="{05EAD05F-87C8-4078-A311-2241B25578ED}" dt="2021-10-07T03:07:49.665" v="3443" actId="20577"/>
        <pc:sldMkLst>
          <pc:docMk/>
          <pc:sldMk cId="1160321849" sldId="609"/>
        </pc:sldMkLst>
        <pc:spChg chg="del mod ord">
          <ac:chgData name="Likun Wang" userId="c3701072-f693-450b-9807-e8ffbae4ae23" providerId="ADAL" clId="{05EAD05F-87C8-4078-A311-2241B25578ED}" dt="2021-10-06T18:44:01.005" v="84" actId="700"/>
          <ac:spMkLst>
            <pc:docMk/>
            <pc:sldMk cId="1160321849" sldId="609"/>
            <ac:spMk id="2" creationId="{296B9608-7B56-4659-84EB-2D6EE3353953}"/>
          </ac:spMkLst>
        </pc:spChg>
        <pc:spChg chg="del mod ord">
          <ac:chgData name="Likun Wang" userId="c3701072-f693-450b-9807-e8ffbae4ae23" providerId="ADAL" clId="{05EAD05F-87C8-4078-A311-2241B25578ED}" dt="2021-10-06T18:44:01.005" v="84" actId="700"/>
          <ac:spMkLst>
            <pc:docMk/>
            <pc:sldMk cId="1160321849" sldId="609"/>
            <ac:spMk id="3" creationId="{12135889-D5E5-43D7-B082-584DBEB71591}"/>
          </ac:spMkLst>
        </pc:spChg>
        <pc:spChg chg="mod ord">
          <ac:chgData name="Likun Wang" userId="c3701072-f693-450b-9807-e8ffbae4ae23" providerId="ADAL" clId="{05EAD05F-87C8-4078-A311-2241B25578ED}" dt="2021-10-06T18:44:01.005" v="84" actId="700"/>
          <ac:spMkLst>
            <pc:docMk/>
            <pc:sldMk cId="1160321849" sldId="609"/>
            <ac:spMk id="4" creationId="{3753375B-4E2D-4ECA-9787-257B28880053}"/>
          </ac:spMkLst>
        </pc:spChg>
        <pc:spChg chg="add mod ord">
          <ac:chgData name="Likun Wang" userId="c3701072-f693-450b-9807-e8ffbae4ae23" providerId="ADAL" clId="{05EAD05F-87C8-4078-A311-2241B25578ED}" dt="2021-10-06T18:44:19.086" v="148" actId="20577"/>
          <ac:spMkLst>
            <pc:docMk/>
            <pc:sldMk cId="1160321849" sldId="609"/>
            <ac:spMk id="5" creationId="{5BCC3952-3D52-4E15-96C2-38B8FB393AD2}"/>
          </ac:spMkLst>
        </pc:spChg>
        <pc:spChg chg="add mod ord">
          <ac:chgData name="Likun Wang" userId="c3701072-f693-450b-9807-e8ffbae4ae23" providerId="ADAL" clId="{05EAD05F-87C8-4078-A311-2241B25578ED}" dt="2021-10-07T03:07:49.665" v="3443" actId="20577"/>
          <ac:spMkLst>
            <pc:docMk/>
            <pc:sldMk cId="1160321849" sldId="609"/>
            <ac:spMk id="6" creationId="{556056A0-8DD5-424D-B685-10674F0884C4}"/>
          </ac:spMkLst>
        </pc:spChg>
        <pc:spChg chg="add del mod ord">
          <ac:chgData name="Likun Wang" userId="c3701072-f693-450b-9807-e8ffbae4ae23" providerId="ADAL" clId="{05EAD05F-87C8-4078-A311-2241B25578ED}" dt="2021-10-06T19:05:10.367" v="955" actId="478"/>
          <ac:spMkLst>
            <pc:docMk/>
            <pc:sldMk cId="1160321849" sldId="609"/>
            <ac:spMk id="7" creationId="{3C4DBAB9-6102-4E3D-8201-0C82C87510FC}"/>
          </ac:spMkLst>
        </pc:spChg>
      </pc:sldChg>
      <pc:sldChg chg="addSp delSp modSp new mod">
        <pc:chgData name="Likun Wang" userId="c3701072-f693-450b-9807-e8ffbae4ae23" providerId="ADAL" clId="{05EAD05F-87C8-4078-A311-2241B25578ED}" dt="2021-10-07T02:49:44.405" v="2722" actId="20577"/>
        <pc:sldMkLst>
          <pc:docMk/>
          <pc:sldMk cId="4187252390" sldId="610"/>
        </pc:sldMkLst>
        <pc:spChg chg="mod">
          <ac:chgData name="Likun Wang" userId="c3701072-f693-450b-9807-e8ffbae4ae23" providerId="ADAL" clId="{05EAD05F-87C8-4078-A311-2241B25578ED}" dt="2021-10-07T02:49:44.405" v="2722" actId="20577"/>
          <ac:spMkLst>
            <pc:docMk/>
            <pc:sldMk cId="4187252390" sldId="610"/>
            <ac:spMk id="2" creationId="{BD3DDE44-DF16-4D7C-9064-348F437A2915}"/>
          </ac:spMkLst>
        </pc:spChg>
        <pc:spChg chg="mod">
          <ac:chgData name="Likun Wang" userId="c3701072-f693-450b-9807-e8ffbae4ae23" providerId="ADAL" clId="{05EAD05F-87C8-4078-A311-2241B25578ED}" dt="2021-10-07T01:05:12.866" v="1806" actId="20577"/>
          <ac:spMkLst>
            <pc:docMk/>
            <pc:sldMk cId="4187252390" sldId="610"/>
            <ac:spMk id="3" creationId="{3E54AE35-9E89-43FB-BF09-A61ACB3FAC42}"/>
          </ac:spMkLst>
        </pc:spChg>
        <pc:spChg chg="del mod">
          <ac:chgData name="Likun Wang" userId="c3701072-f693-450b-9807-e8ffbae4ae23" providerId="ADAL" clId="{05EAD05F-87C8-4078-A311-2241B25578ED}" dt="2021-10-07T01:00:14.696" v="1659"/>
          <ac:spMkLst>
            <pc:docMk/>
            <pc:sldMk cId="4187252390" sldId="610"/>
            <ac:spMk id="4" creationId="{784A76F3-BF56-4EF4-A9B5-1422A422663E}"/>
          </ac:spMkLst>
        </pc:spChg>
        <pc:spChg chg="add mod">
          <ac:chgData name="Likun Wang" userId="c3701072-f693-450b-9807-e8ffbae4ae23" providerId="ADAL" clId="{05EAD05F-87C8-4078-A311-2241B25578ED}" dt="2021-10-07T01:04:05.756" v="1740" actId="1076"/>
          <ac:spMkLst>
            <pc:docMk/>
            <pc:sldMk cId="4187252390" sldId="610"/>
            <ac:spMk id="8" creationId="{64ED1C00-90D5-49B2-8743-362F7A9BB3C8}"/>
          </ac:spMkLst>
        </pc:spChg>
        <pc:spChg chg="add del mod">
          <ac:chgData name="Likun Wang" userId="c3701072-f693-450b-9807-e8ffbae4ae23" providerId="ADAL" clId="{05EAD05F-87C8-4078-A311-2241B25578ED}" dt="2021-10-07T01:00:49.211" v="1668"/>
          <ac:spMkLst>
            <pc:docMk/>
            <pc:sldMk cId="4187252390" sldId="610"/>
            <ac:spMk id="9" creationId="{D28D6242-FA66-412F-8C10-73A1BB0AC35D}"/>
          </ac:spMkLst>
        </pc:spChg>
        <pc:spChg chg="add del mod">
          <ac:chgData name="Likun Wang" userId="c3701072-f693-450b-9807-e8ffbae4ae23" providerId="ADAL" clId="{05EAD05F-87C8-4078-A311-2241B25578ED}" dt="2021-10-07T01:00:53.484" v="1670"/>
          <ac:spMkLst>
            <pc:docMk/>
            <pc:sldMk cId="4187252390" sldId="610"/>
            <ac:spMk id="10" creationId="{60D6794C-7587-4035-BD96-0D1588C3522D}"/>
          </ac:spMkLst>
        </pc:spChg>
        <pc:spChg chg="add mod">
          <ac:chgData name="Likun Wang" userId="c3701072-f693-450b-9807-e8ffbae4ae23" providerId="ADAL" clId="{05EAD05F-87C8-4078-A311-2241B25578ED}" dt="2021-10-07T01:04:39.506" v="1764" actId="1076"/>
          <ac:spMkLst>
            <pc:docMk/>
            <pc:sldMk cId="4187252390" sldId="610"/>
            <ac:spMk id="11" creationId="{98F89835-7EE9-4C5D-B7F9-2EA6BD732962}"/>
          </ac:spMkLst>
        </pc:spChg>
        <pc:picChg chg="add mod">
          <ac:chgData name="Likun Wang" userId="c3701072-f693-450b-9807-e8ffbae4ae23" providerId="ADAL" clId="{05EAD05F-87C8-4078-A311-2241B25578ED}" dt="2021-10-07T01:04:07.957" v="1741" actId="1076"/>
          <ac:picMkLst>
            <pc:docMk/>
            <pc:sldMk cId="4187252390" sldId="610"/>
            <ac:picMk id="7" creationId="{D2AE0808-4DC1-4600-94B2-9463EEDE4233}"/>
          </ac:picMkLst>
        </pc:picChg>
      </pc:sldChg>
      <pc:sldChg chg="addSp delSp modSp new mod">
        <pc:chgData name="Likun Wang" userId="c3701072-f693-450b-9807-e8ffbae4ae23" providerId="ADAL" clId="{05EAD05F-87C8-4078-A311-2241B25578ED}" dt="2021-10-07T03:03:43.580" v="3154" actId="20577"/>
        <pc:sldMkLst>
          <pc:docMk/>
          <pc:sldMk cId="696355594" sldId="611"/>
        </pc:sldMkLst>
        <pc:spChg chg="mod">
          <ac:chgData name="Likun Wang" userId="c3701072-f693-450b-9807-e8ffbae4ae23" providerId="ADAL" clId="{05EAD05F-87C8-4078-A311-2241B25578ED}" dt="2021-10-07T01:50:57.464" v="2352" actId="20577"/>
          <ac:spMkLst>
            <pc:docMk/>
            <pc:sldMk cId="696355594" sldId="611"/>
            <ac:spMk id="2" creationId="{1E80BCAF-F75E-48F0-8BEF-FCA41F971B68}"/>
          </ac:spMkLst>
        </pc:spChg>
        <pc:spChg chg="del">
          <ac:chgData name="Likun Wang" userId="c3701072-f693-450b-9807-e8ffbae4ae23" providerId="ADAL" clId="{05EAD05F-87C8-4078-A311-2241B25578ED}" dt="2021-10-07T01:49:10.725" v="2180"/>
          <ac:spMkLst>
            <pc:docMk/>
            <pc:sldMk cId="696355594" sldId="611"/>
            <ac:spMk id="3" creationId="{7FE87A6F-12E6-4766-BA92-67C821EC6D41}"/>
          </ac:spMkLst>
        </pc:spChg>
        <pc:spChg chg="add mod">
          <ac:chgData name="Likun Wang" userId="c3701072-f693-450b-9807-e8ffbae4ae23" providerId="ADAL" clId="{05EAD05F-87C8-4078-A311-2241B25578ED}" dt="2021-10-07T02:47:20.502" v="2656" actId="20577"/>
          <ac:spMkLst>
            <pc:docMk/>
            <pc:sldMk cId="696355594" sldId="611"/>
            <ac:spMk id="7" creationId="{EFD69EE6-E41A-4F6F-B290-FE4EE538D2C5}"/>
          </ac:spMkLst>
        </pc:spChg>
        <pc:spChg chg="add mod">
          <ac:chgData name="Likun Wang" userId="c3701072-f693-450b-9807-e8ffbae4ae23" providerId="ADAL" clId="{05EAD05F-87C8-4078-A311-2241B25578ED}" dt="2021-10-07T03:03:30.180" v="3097" actId="20577"/>
          <ac:spMkLst>
            <pc:docMk/>
            <pc:sldMk cId="696355594" sldId="611"/>
            <ac:spMk id="12" creationId="{4DA879D4-B2E9-4F3F-8657-B38C43A314F0}"/>
          </ac:spMkLst>
        </pc:spChg>
        <pc:spChg chg="add mod">
          <ac:chgData name="Likun Wang" userId="c3701072-f693-450b-9807-e8ffbae4ae23" providerId="ADAL" clId="{05EAD05F-87C8-4078-A311-2241B25578ED}" dt="2021-10-07T03:03:43.580" v="3154" actId="20577"/>
          <ac:spMkLst>
            <pc:docMk/>
            <pc:sldMk cId="696355594" sldId="611"/>
            <ac:spMk id="13" creationId="{796ECA35-16F7-46D8-82F1-E486278DEB7E}"/>
          </ac:spMkLst>
        </pc:spChg>
        <pc:picChg chg="add mod">
          <ac:chgData name="Likun Wang" userId="c3701072-f693-450b-9807-e8ffbae4ae23" providerId="ADAL" clId="{05EAD05F-87C8-4078-A311-2241B25578ED}" dt="2021-10-07T01:49:55.665" v="2187" actId="1076"/>
          <ac:picMkLst>
            <pc:docMk/>
            <pc:sldMk cId="696355594" sldId="611"/>
            <ac:picMk id="5" creationId="{96C377B4-46DC-468C-AF33-CFAD4B13E1C5}"/>
          </ac:picMkLst>
        </pc:picChg>
        <pc:picChg chg="add del mod">
          <ac:chgData name="Likun Wang" userId="c3701072-f693-450b-9807-e8ffbae4ae23" providerId="ADAL" clId="{05EAD05F-87C8-4078-A311-2241B25578ED}" dt="2021-10-07T02:58:35.810" v="2952" actId="478"/>
          <ac:picMkLst>
            <pc:docMk/>
            <pc:sldMk cId="696355594" sldId="611"/>
            <ac:picMk id="8" creationId="{35C01D87-7002-48F9-B6A0-BF1BD2CC2F89}"/>
          </ac:picMkLst>
        </pc:picChg>
        <pc:picChg chg="add mod">
          <ac:chgData name="Likun Wang" userId="c3701072-f693-450b-9807-e8ffbae4ae23" providerId="ADAL" clId="{05EAD05F-87C8-4078-A311-2241B25578ED}" dt="2021-10-07T02:58:49.257" v="2960" actId="1076"/>
          <ac:picMkLst>
            <pc:docMk/>
            <pc:sldMk cId="696355594" sldId="611"/>
            <ac:picMk id="9" creationId="{A51B39B0-6E68-48D8-A5EA-CA1BC04F7C2D}"/>
          </ac:picMkLst>
        </pc:picChg>
        <pc:picChg chg="add mod">
          <ac:chgData name="Likun Wang" userId="c3701072-f693-450b-9807-e8ffbae4ae23" providerId="ADAL" clId="{05EAD05F-87C8-4078-A311-2241B25578ED}" dt="2021-10-07T02:58:46.592" v="2959" actId="1076"/>
          <ac:picMkLst>
            <pc:docMk/>
            <pc:sldMk cId="696355594" sldId="611"/>
            <ac:picMk id="11" creationId="{0BBB572F-3392-4C41-8253-AFFC675FFCFC}"/>
          </ac:picMkLst>
        </pc:picChg>
      </pc:sldChg>
      <pc:sldChg chg="addSp delSp modSp add mod">
        <pc:chgData name="Likun Wang" userId="c3701072-f693-450b-9807-e8ffbae4ae23" providerId="ADAL" clId="{05EAD05F-87C8-4078-A311-2241B25578ED}" dt="2021-10-07T02:46:12.037" v="2640" actId="1076"/>
        <pc:sldMkLst>
          <pc:docMk/>
          <pc:sldMk cId="1257388905" sldId="612"/>
        </pc:sldMkLst>
        <pc:spChg chg="mod">
          <ac:chgData name="Likun Wang" userId="c3701072-f693-450b-9807-e8ffbae4ae23" providerId="ADAL" clId="{05EAD05F-87C8-4078-A311-2241B25578ED}" dt="2021-10-07T01:29:40.426" v="2016" actId="20577"/>
          <ac:spMkLst>
            <pc:docMk/>
            <pc:sldMk cId="1257388905" sldId="612"/>
            <ac:spMk id="2" creationId="{BD3DDE44-DF16-4D7C-9064-348F437A2915}"/>
          </ac:spMkLst>
        </pc:spChg>
        <pc:spChg chg="mod">
          <ac:chgData name="Likun Wang" userId="c3701072-f693-450b-9807-e8ffbae4ae23" providerId="ADAL" clId="{05EAD05F-87C8-4078-A311-2241B25578ED}" dt="2021-10-07T01:08:38.410" v="1827" actId="207"/>
          <ac:spMkLst>
            <pc:docMk/>
            <pc:sldMk cId="1257388905" sldId="612"/>
            <ac:spMk id="3" creationId="{3E54AE35-9E89-43FB-BF09-A61ACB3FAC42}"/>
          </ac:spMkLst>
        </pc:spChg>
        <pc:spChg chg="add del mod">
          <ac:chgData name="Likun Wang" userId="c3701072-f693-450b-9807-e8ffbae4ae23" providerId="ADAL" clId="{05EAD05F-87C8-4078-A311-2241B25578ED}" dt="2021-10-07T01:01:07.534" v="1673" actId="478"/>
          <ac:spMkLst>
            <pc:docMk/>
            <pc:sldMk cId="1257388905" sldId="612"/>
            <ac:spMk id="6" creationId="{7354C966-D20C-4079-9168-5C77D3DB7F6A}"/>
          </ac:spMkLst>
        </pc:spChg>
        <pc:spChg chg="del mod">
          <ac:chgData name="Likun Wang" userId="c3701072-f693-450b-9807-e8ffbae4ae23" providerId="ADAL" clId="{05EAD05F-87C8-4078-A311-2241B25578ED}" dt="2021-10-07T01:01:11.841" v="1689"/>
          <ac:spMkLst>
            <pc:docMk/>
            <pc:sldMk cId="1257388905" sldId="612"/>
            <ac:spMk id="8" creationId="{64ED1C00-90D5-49B2-8743-362F7A9BB3C8}"/>
          </ac:spMkLst>
        </pc:spChg>
        <pc:spChg chg="add del">
          <ac:chgData name="Likun Wang" userId="c3701072-f693-450b-9807-e8ffbae4ae23" providerId="ADAL" clId="{05EAD05F-87C8-4078-A311-2241B25578ED}" dt="2021-10-07T01:06:09.722" v="1812" actId="22"/>
          <ac:spMkLst>
            <pc:docMk/>
            <pc:sldMk cId="1257388905" sldId="612"/>
            <ac:spMk id="10" creationId="{440381C8-DEA6-4D38-90FA-E009C850B7E5}"/>
          </ac:spMkLst>
        </pc:spChg>
        <pc:spChg chg="add mod">
          <ac:chgData name="Likun Wang" userId="c3701072-f693-450b-9807-e8ffbae4ae23" providerId="ADAL" clId="{05EAD05F-87C8-4078-A311-2241B25578ED}" dt="2021-10-07T01:08:04.860" v="1826" actId="20577"/>
          <ac:spMkLst>
            <pc:docMk/>
            <pc:sldMk cId="1257388905" sldId="612"/>
            <ac:spMk id="13" creationId="{2AAD7529-FCD6-48FD-B313-1E9011B20E11}"/>
          </ac:spMkLst>
        </pc:spChg>
        <pc:spChg chg="add mod">
          <ac:chgData name="Likun Wang" userId="c3701072-f693-450b-9807-e8ffbae4ae23" providerId="ADAL" clId="{05EAD05F-87C8-4078-A311-2241B25578ED}" dt="2021-10-07T02:46:12.037" v="2640" actId="1076"/>
          <ac:spMkLst>
            <pc:docMk/>
            <pc:sldMk cId="1257388905" sldId="612"/>
            <ac:spMk id="14" creationId="{A42F5B03-9443-4727-82FB-297AD8803807}"/>
          </ac:spMkLst>
        </pc:spChg>
        <pc:picChg chg="del">
          <ac:chgData name="Likun Wang" userId="c3701072-f693-450b-9807-e8ffbae4ae23" providerId="ADAL" clId="{05EAD05F-87C8-4078-A311-2241B25578ED}" dt="2021-10-07T01:00:59.419" v="1672" actId="478"/>
          <ac:picMkLst>
            <pc:docMk/>
            <pc:sldMk cId="1257388905" sldId="612"/>
            <ac:picMk id="7" creationId="{D2AE0808-4DC1-4600-94B2-9463EEDE4233}"/>
          </ac:picMkLst>
        </pc:picChg>
        <pc:picChg chg="add mod">
          <ac:chgData name="Likun Wang" userId="c3701072-f693-450b-9807-e8ffbae4ae23" providerId="ADAL" clId="{05EAD05F-87C8-4078-A311-2241B25578ED}" dt="2021-10-07T01:07:36.165" v="1821" actId="1076"/>
          <ac:picMkLst>
            <pc:docMk/>
            <pc:sldMk cId="1257388905" sldId="612"/>
            <ac:picMk id="11" creationId="{41BD47BE-44BF-4AF9-B83A-9BDD1920597E}"/>
          </ac:picMkLst>
        </pc:picChg>
      </pc:sldChg>
      <pc:sldChg chg="addSp delSp modSp add mod">
        <pc:chgData name="Likun Wang" userId="c3701072-f693-450b-9807-e8ffbae4ae23" providerId="ADAL" clId="{05EAD05F-87C8-4078-A311-2241B25578ED}" dt="2021-10-07T03:00:57.588" v="3006" actId="20577"/>
        <pc:sldMkLst>
          <pc:docMk/>
          <pc:sldMk cId="3609544057" sldId="613"/>
        </pc:sldMkLst>
        <pc:spChg chg="mod">
          <ac:chgData name="Likun Wang" userId="c3701072-f693-450b-9807-e8ffbae4ae23" providerId="ADAL" clId="{05EAD05F-87C8-4078-A311-2241B25578ED}" dt="2021-10-07T01:30:09.276" v="2081" actId="20577"/>
          <ac:spMkLst>
            <pc:docMk/>
            <pc:sldMk cId="3609544057" sldId="613"/>
            <ac:spMk id="2" creationId="{BD3DDE44-DF16-4D7C-9064-348F437A2915}"/>
          </ac:spMkLst>
        </pc:spChg>
        <pc:spChg chg="mod">
          <ac:chgData name="Likun Wang" userId="c3701072-f693-450b-9807-e8ffbae4ae23" providerId="ADAL" clId="{05EAD05F-87C8-4078-A311-2241B25578ED}" dt="2021-10-07T02:55:52.344" v="2949" actId="20577"/>
          <ac:spMkLst>
            <pc:docMk/>
            <pc:sldMk cId="3609544057" sldId="613"/>
            <ac:spMk id="3" creationId="{3E54AE35-9E89-43FB-BF09-A61ACB3FAC42}"/>
          </ac:spMkLst>
        </pc:spChg>
        <pc:spChg chg="add mod">
          <ac:chgData name="Likun Wang" userId="c3701072-f693-450b-9807-e8ffbae4ae23" providerId="ADAL" clId="{05EAD05F-87C8-4078-A311-2241B25578ED}" dt="2021-10-07T01:17:42.902" v="1894" actId="1076"/>
          <ac:spMkLst>
            <pc:docMk/>
            <pc:sldMk cId="3609544057" sldId="613"/>
            <ac:spMk id="4" creationId="{C3E6BF86-C5E5-470D-B630-086C05654D69}"/>
          </ac:spMkLst>
        </pc:spChg>
        <pc:spChg chg="add mod">
          <ac:chgData name="Likun Wang" userId="c3701072-f693-450b-9807-e8ffbae4ae23" providerId="ADAL" clId="{05EAD05F-87C8-4078-A311-2241B25578ED}" dt="2021-10-07T03:00:57.588" v="3006" actId="20577"/>
          <ac:spMkLst>
            <pc:docMk/>
            <pc:sldMk cId="3609544057" sldId="613"/>
            <ac:spMk id="9" creationId="{26E2E106-E5F3-433B-ADCF-4D1EE75ECA79}"/>
          </ac:spMkLst>
        </pc:spChg>
        <pc:spChg chg="add mod">
          <ac:chgData name="Likun Wang" userId="c3701072-f693-450b-9807-e8ffbae4ae23" providerId="ADAL" clId="{05EAD05F-87C8-4078-A311-2241B25578ED}" dt="2021-10-07T02:56:22.857" v="2951" actId="120"/>
          <ac:spMkLst>
            <pc:docMk/>
            <pc:sldMk cId="3609544057" sldId="613"/>
            <ac:spMk id="12" creationId="{8FE1EFF6-562F-4DDE-B0C0-A346C63864C3}"/>
          </ac:spMkLst>
        </pc:spChg>
        <pc:spChg chg="del">
          <ac:chgData name="Likun Wang" userId="c3701072-f693-450b-9807-e8ffbae4ae23" providerId="ADAL" clId="{05EAD05F-87C8-4078-A311-2241B25578ED}" dt="2021-10-07T01:08:52.126" v="1830" actId="478"/>
          <ac:spMkLst>
            <pc:docMk/>
            <pc:sldMk cId="3609544057" sldId="613"/>
            <ac:spMk id="13" creationId="{2AAD7529-FCD6-48FD-B313-1E9011B20E11}"/>
          </ac:spMkLst>
        </pc:spChg>
        <pc:picChg chg="add mod">
          <ac:chgData name="Likun Wang" userId="c3701072-f693-450b-9807-e8ffbae4ae23" providerId="ADAL" clId="{05EAD05F-87C8-4078-A311-2241B25578ED}" dt="2021-10-07T01:28:41.262" v="1901" actId="1076"/>
          <ac:picMkLst>
            <pc:docMk/>
            <pc:sldMk cId="3609544057" sldId="613"/>
            <ac:picMk id="7" creationId="{B4B5CF41-6115-4E4B-B4C4-38BA70E2C02D}"/>
          </ac:picMkLst>
        </pc:picChg>
        <pc:picChg chg="del">
          <ac:chgData name="Likun Wang" userId="c3701072-f693-450b-9807-e8ffbae4ae23" providerId="ADAL" clId="{05EAD05F-87C8-4078-A311-2241B25578ED}" dt="2021-10-07T01:08:49.326" v="1829" actId="478"/>
          <ac:picMkLst>
            <pc:docMk/>
            <pc:sldMk cId="3609544057" sldId="613"/>
            <ac:picMk id="11" creationId="{41BD47BE-44BF-4AF9-B83A-9BDD1920597E}"/>
          </ac:picMkLst>
        </pc:picChg>
      </pc:sldChg>
      <pc:sldChg chg="addSp delSp modSp new mod">
        <pc:chgData name="Likun Wang" userId="c3701072-f693-450b-9807-e8ffbae4ae23" providerId="ADAL" clId="{05EAD05F-87C8-4078-A311-2241B25578ED}" dt="2021-10-07T03:02:55.978" v="3073" actId="20577"/>
        <pc:sldMkLst>
          <pc:docMk/>
          <pc:sldMk cId="1603995482" sldId="614"/>
        </pc:sldMkLst>
        <pc:spChg chg="mod">
          <ac:chgData name="Likun Wang" userId="c3701072-f693-450b-9807-e8ffbae4ae23" providerId="ADAL" clId="{05EAD05F-87C8-4078-A311-2241B25578ED}" dt="2021-10-07T02:49:32.832" v="2716" actId="20577"/>
          <ac:spMkLst>
            <pc:docMk/>
            <pc:sldMk cId="1603995482" sldId="614"/>
            <ac:spMk id="2" creationId="{794FF01D-1197-42EB-AFB1-27130B165F39}"/>
          </ac:spMkLst>
        </pc:spChg>
        <pc:spChg chg="add del mod">
          <ac:chgData name="Likun Wang" userId="c3701072-f693-450b-9807-e8ffbae4ae23" providerId="ADAL" clId="{05EAD05F-87C8-4078-A311-2241B25578ED}" dt="2021-10-07T02:41:06.110" v="2480"/>
          <ac:spMkLst>
            <pc:docMk/>
            <pc:sldMk cId="1603995482" sldId="614"/>
            <ac:spMk id="7" creationId="{C91D2C41-47DD-4349-AB71-998E5BBD2C63}"/>
          </ac:spMkLst>
        </pc:spChg>
        <pc:spChg chg="add mod">
          <ac:chgData name="Likun Wang" userId="c3701072-f693-450b-9807-e8ffbae4ae23" providerId="ADAL" clId="{05EAD05F-87C8-4078-A311-2241B25578ED}" dt="2021-10-07T03:02:14.561" v="3054" actId="1076"/>
          <ac:spMkLst>
            <pc:docMk/>
            <pc:sldMk cId="1603995482" sldId="614"/>
            <ac:spMk id="9" creationId="{A0FA8F41-6AAE-4726-B795-38367A6C1462}"/>
          </ac:spMkLst>
        </pc:spChg>
        <pc:spChg chg="add mod">
          <ac:chgData name="Likun Wang" userId="c3701072-f693-450b-9807-e8ffbae4ae23" providerId="ADAL" clId="{05EAD05F-87C8-4078-A311-2241B25578ED}" dt="2021-10-07T02:55:09.109" v="2878" actId="20577"/>
          <ac:spMkLst>
            <pc:docMk/>
            <pc:sldMk cId="1603995482" sldId="614"/>
            <ac:spMk id="10" creationId="{ED4716CF-48FC-491B-987D-48EF9930F110}"/>
          </ac:spMkLst>
        </pc:spChg>
        <pc:spChg chg="add mod">
          <ac:chgData name="Likun Wang" userId="c3701072-f693-450b-9807-e8ffbae4ae23" providerId="ADAL" clId="{05EAD05F-87C8-4078-A311-2241B25578ED}" dt="2021-10-07T03:02:55.978" v="3073" actId="20577"/>
          <ac:spMkLst>
            <pc:docMk/>
            <pc:sldMk cId="1603995482" sldId="614"/>
            <ac:spMk id="11" creationId="{B018A2A5-1057-48EA-A4F0-F996D028EC50}"/>
          </ac:spMkLst>
        </pc:spChg>
        <pc:spChg chg="add mod">
          <ac:chgData name="Likun Wang" userId="c3701072-f693-450b-9807-e8ffbae4ae23" providerId="ADAL" clId="{05EAD05F-87C8-4078-A311-2241B25578ED}" dt="2021-10-07T03:02:52.156" v="3066" actId="1076"/>
          <ac:spMkLst>
            <pc:docMk/>
            <pc:sldMk cId="1603995482" sldId="614"/>
            <ac:spMk id="12" creationId="{8B54DDB7-B1A0-47C1-AF36-980CD2AAC58C}"/>
          </ac:spMkLst>
        </pc:spChg>
        <pc:picChg chg="add mod">
          <ac:chgData name="Likun Wang" userId="c3701072-f693-450b-9807-e8ffbae4ae23" providerId="ADAL" clId="{05EAD05F-87C8-4078-A311-2241B25578ED}" dt="2021-10-07T02:39:15.811" v="2428" actId="1076"/>
          <ac:picMkLst>
            <pc:docMk/>
            <pc:sldMk cId="1603995482" sldId="614"/>
            <ac:picMk id="5" creationId="{42F96DC1-07A9-4750-8B75-7235FF154CB6}"/>
          </ac:picMkLst>
        </pc:picChg>
        <pc:picChg chg="add mod">
          <ac:chgData name="Likun Wang" userId="c3701072-f693-450b-9807-e8ffbae4ae23" providerId="ADAL" clId="{05EAD05F-87C8-4078-A311-2241B25578ED}" dt="2021-10-07T02:39:48.255" v="2434" actId="1076"/>
          <ac:picMkLst>
            <pc:docMk/>
            <pc:sldMk cId="1603995482" sldId="614"/>
            <ac:picMk id="6" creationId="{7406DBAB-F180-4FFE-B092-0C4707924328}"/>
          </ac:picMkLst>
        </pc:picChg>
      </pc:sldChg>
      <pc:sldChg chg="addSp delSp modSp new mod">
        <pc:chgData name="Likun Wang" userId="c3701072-f693-450b-9807-e8ffbae4ae23" providerId="ADAL" clId="{05EAD05F-87C8-4078-A311-2241B25578ED}" dt="2021-10-07T03:02:22.785" v="3055" actId="20577"/>
        <pc:sldMkLst>
          <pc:docMk/>
          <pc:sldMk cId="4198777118" sldId="615"/>
        </pc:sldMkLst>
        <pc:spChg chg="mod">
          <ac:chgData name="Likun Wang" userId="c3701072-f693-450b-9807-e8ffbae4ae23" providerId="ADAL" clId="{05EAD05F-87C8-4078-A311-2241B25578ED}" dt="2021-10-07T02:41:17.124" v="2511" actId="20577"/>
          <ac:spMkLst>
            <pc:docMk/>
            <pc:sldMk cId="4198777118" sldId="615"/>
            <ac:spMk id="2" creationId="{E6DD6863-2D35-481F-A7B2-1614EDBB204C}"/>
          </ac:spMkLst>
        </pc:spChg>
        <pc:spChg chg="add del mod">
          <ac:chgData name="Likun Wang" userId="c3701072-f693-450b-9807-e8ffbae4ae23" providerId="ADAL" clId="{05EAD05F-87C8-4078-A311-2241B25578ED}" dt="2021-10-07T02:51:28.957" v="2739" actId="27636"/>
          <ac:spMkLst>
            <pc:docMk/>
            <pc:sldMk cId="4198777118" sldId="615"/>
            <ac:spMk id="3" creationId="{0634FD22-B0F3-4EEB-A10E-19A3CE74467B}"/>
          </ac:spMkLst>
        </pc:spChg>
        <pc:spChg chg="add del mod">
          <ac:chgData name="Likun Wang" userId="c3701072-f693-450b-9807-e8ffbae4ae23" providerId="ADAL" clId="{05EAD05F-87C8-4078-A311-2241B25578ED}" dt="2021-10-07T02:48:12.115" v="2659"/>
          <ac:spMkLst>
            <pc:docMk/>
            <pc:sldMk cId="4198777118" sldId="615"/>
            <ac:spMk id="7" creationId="{6EB1860D-5B35-45DA-A6B4-D27C2851A6FF}"/>
          </ac:spMkLst>
        </pc:spChg>
        <pc:spChg chg="add del mod">
          <ac:chgData name="Likun Wang" userId="c3701072-f693-450b-9807-e8ffbae4ae23" providerId="ADAL" clId="{05EAD05F-87C8-4078-A311-2241B25578ED}" dt="2021-10-07T02:48:15.446" v="2661"/>
          <ac:spMkLst>
            <pc:docMk/>
            <pc:sldMk cId="4198777118" sldId="615"/>
            <ac:spMk id="8" creationId="{5A8A6A5A-76B1-491C-BC87-56ACD3479687}"/>
          </ac:spMkLst>
        </pc:spChg>
        <pc:spChg chg="add mod">
          <ac:chgData name="Likun Wang" userId="c3701072-f693-450b-9807-e8ffbae4ae23" providerId="ADAL" clId="{05EAD05F-87C8-4078-A311-2241B25578ED}" dt="2021-10-07T02:53:06.313" v="2779" actId="1076"/>
          <ac:spMkLst>
            <pc:docMk/>
            <pc:sldMk cId="4198777118" sldId="615"/>
            <ac:spMk id="9" creationId="{28D58F6D-E070-4F7A-8DBE-3D4EFC2C238C}"/>
          </ac:spMkLst>
        </pc:spChg>
        <pc:spChg chg="add mod">
          <ac:chgData name="Likun Wang" userId="c3701072-f693-450b-9807-e8ffbae4ae23" providerId="ADAL" clId="{05EAD05F-87C8-4078-A311-2241B25578ED}" dt="2021-10-07T03:02:22.785" v="3055" actId="20577"/>
          <ac:spMkLst>
            <pc:docMk/>
            <pc:sldMk cId="4198777118" sldId="615"/>
            <ac:spMk id="10" creationId="{523D254D-8B05-418F-AA29-2074CE0A8AAC}"/>
          </ac:spMkLst>
        </pc:spChg>
        <pc:spChg chg="add mod">
          <ac:chgData name="Likun Wang" userId="c3701072-f693-450b-9807-e8ffbae4ae23" providerId="ADAL" clId="{05EAD05F-87C8-4078-A311-2241B25578ED}" dt="2021-10-07T02:53:28.641" v="2801" actId="20577"/>
          <ac:spMkLst>
            <pc:docMk/>
            <pc:sldMk cId="4198777118" sldId="615"/>
            <ac:spMk id="11" creationId="{7DBE0888-F44F-43A6-A0F4-4758CA87A22F}"/>
          </ac:spMkLst>
        </pc:spChg>
        <pc:spChg chg="add mod">
          <ac:chgData name="Likun Wang" userId="c3701072-f693-450b-9807-e8ffbae4ae23" providerId="ADAL" clId="{05EAD05F-87C8-4078-A311-2241B25578ED}" dt="2021-10-07T02:53:42.411" v="2858" actId="20577"/>
          <ac:spMkLst>
            <pc:docMk/>
            <pc:sldMk cId="4198777118" sldId="615"/>
            <ac:spMk id="12" creationId="{688D59BE-C236-4967-90DE-CE2E0A48DD11}"/>
          </ac:spMkLst>
        </pc:spChg>
        <pc:picChg chg="add mod">
          <ac:chgData name="Likun Wang" userId="c3701072-f693-450b-9807-e8ffbae4ae23" providerId="ADAL" clId="{05EAD05F-87C8-4078-A311-2241B25578ED}" dt="2021-10-07T02:52:53.386" v="2775" actId="1076"/>
          <ac:picMkLst>
            <pc:docMk/>
            <pc:sldMk cId="4198777118" sldId="615"/>
            <ac:picMk id="5" creationId="{F7C6AB39-1CAC-48AF-9DD4-E893DF118A52}"/>
          </ac:picMkLst>
        </pc:picChg>
        <pc:picChg chg="add mod">
          <ac:chgData name="Likun Wang" userId="c3701072-f693-450b-9807-e8ffbae4ae23" providerId="ADAL" clId="{05EAD05F-87C8-4078-A311-2241B25578ED}" dt="2021-10-07T02:52:49.002" v="2774" actId="1076"/>
          <ac:picMkLst>
            <pc:docMk/>
            <pc:sldMk cId="4198777118" sldId="615"/>
            <ac:picMk id="6" creationId="{5BE1DA0D-88E6-49B6-A0FE-CF86DEAF0FAB}"/>
          </ac:picMkLst>
        </pc:picChg>
      </pc:sldChg>
    </pc:docChg>
  </pc:docChgLst>
  <pc:docChgLst>
    <pc:chgData name="Likun Wang" userId="S::wlikun@umd.edu::c3701072-f693-450b-9807-e8ffbae4ae23" providerId="AD" clId="Web-{73DF6F47-E144-7622-AAB2-9C0C9D756210}"/>
    <pc:docChg chg="modSld">
      <pc:chgData name="Likun Wang" userId="S::wlikun@umd.edu::c3701072-f693-450b-9807-e8ffbae4ae23" providerId="AD" clId="Web-{73DF6F47-E144-7622-AAB2-9C0C9D756210}" dt="2021-04-02T03:40:07.540" v="172" actId="20577"/>
      <pc:docMkLst>
        <pc:docMk/>
      </pc:docMkLst>
      <pc:sldChg chg="modSp">
        <pc:chgData name="Likun Wang" userId="S::wlikun@umd.edu::c3701072-f693-450b-9807-e8ffbae4ae23" providerId="AD" clId="Web-{73DF6F47-E144-7622-AAB2-9C0C9D756210}" dt="2021-04-02T03:38:22.803" v="86" actId="20577"/>
        <pc:sldMkLst>
          <pc:docMk/>
          <pc:sldMk cId="499750772" sldId="578"/>
        </pc:sldMkLst>
        <pc:spChg chg="mod">
          <ac:chgData name="Likun Wang" userId="S::wlikun@umd.edu::c3701072-f693-450b-9807-e8ffbae4ae23" providerId="AD" clId="Web-{73DF6F47-E144-7622-AAB2-9C0C9D756210}" dt="2021-04-02T03:38:22.803" v="86" actId="20577"/>
          <ac:spMkLst>
            <pc:docMk/>
            <pc:sldMk cId="499750772" sldId="578"/>
            <ac:spMk id="3" creationId="{00000000-0000-0000-0000-000000000000}"/>
          </ac:spMkLst>
        </pc:spChg>
      </pc:sldChg>
      <pc:sldChg chg="modSp">
        <pc:chgData name="Likun Wang" userId="S::wlikun@umd.edu::c3701072-f693-450b-9807-e8ffbae4ae23" providerId="AD" clId="Web-{73DF6F47-E144-7622-AAB2-9C0C9D756210}" dt="2021-04-02T03:40:07.540" v="172" actId="20577"/>
        <pc:sldMkLst>
          <pc:docMk/>
          <pc:sldMk cId="520476025" sldId="579"/>
        </pc:sldMkLst>
        <pc:spChg chg="mod">
          <ac:chgData name="Likun Wang" userId="S::wlikun@umd.edu::c3701072-f693-450b-9807-e8ffbae4ae23" providerId="AD" clId="Web-{73DF6F47-E144-7622-AAB2-9C0C9D756210}" dt="2021-04-02T03:40:07.540" v="172" actId="20577"/>
          <ac:spMkLst>
            <pc:docMk/>
            <pc:sldMk cId="520476025" sldId="579"/>
            <ac:spMk id="5" creationId="{EAD3EC90-F995-419A-9032-695F91423D36}"/>
          </ac:spMkLst>
        </pc:spChg>
      </pc:sldChg>
    </pc:docChg>
  </pc:docChgLst>
  <pc:docChgLst>
    <pc:chgData name="Likun Wang" userId="S::wlikun@umd.edu::c3701072-f693-450b-9807-e8ffbae4ae23" providerId="AD" clId="Web-{72A6B99F-C0FF-0000-B746-846C3BD5C287}"/>
    <pc:docChg chg="addSld modSld">
      <pc:chgData name="Likun Wang" userId="S::wlikun@umd.edu::c3701072-f693-450b-9807-e8ffbae4ae23" providerId="AD" clId="Web-{72A6B99F-C0FF-0000-B746-846C3BD5C287}" dt="2021-03-31T12:56:44.195" v="188" actId="20577"/>
      <pc:docMkLst>
        <pc:docMk/>
      </pc:docMkLst>
      <pc:sldChg chg="modSp">
        <pc:chgData name="Likun Wang" userId="S::wlikun@umd.edu::c3701072-f693-450b-9807-e8ffbae4ae23" providerId="AD" clId="Web-{72A6B99F-C0FF-0000-B746-846C3BD5C287}" dt="2021-03-31T12:56:13.273" v="142" actId="20577"/>
        <pc:sldMkLst>
          <pc:docMk/>
          <pc:sldMk cId="499750772" sldId="578"/>
        </pc:sldMkLst>
        <pc:spChg chg="mod">
          <ac:chgData name="Likun Wang" userId="S::wlikun@umd.edu::c3701072-f693-450b-9807-e8ffbae4ae23" providerId="AD" clId="Web-{72A6B99F-C0FF-0000-B746-846C3BD5C287}" dt="2021-03-31T12:56:13.273" v="142" actId="20577"/>
          <ac:spMkLst>
            <pc:docMk/>
            <pc:sldMk cId="499750772" sldId="578"/>
            <ac:spMk id="3" creationId="{00000000-0000-0000-0000-000000000000}"/>
          </ac:spMkLst>
        </pc:spChg>
      </pc:sldChg>
      <pc:sldChg chg="modSp">
        <pc:chgData name="Likun Wang" userId="S::wlikun@umd.edu::c3701072-f693-450b-9807-e8ffbae4ae23" providerId="AD" clId="Web-{72A6B99F-C0FF-0000-B746-846C3BD5C287}" dt="2021-03-31T12:56:44.195" v="188" actId="20577"/>
        <pc:sldMkLst>
          <pc:docMk/>
          <pc:sldMk cId="520476025" sldId="579"/>
        </pc:sldMkLst>
        <pc:spChg chg="mod">
          <ac:chgData name="Likun Wang" userId="S::wlikun@umd.edu::c3701072-f693-450b-9807-e8ffbae4ae23" providerId="AD" clId="Web-{72A6B99F-C0FF-0000-B746-846C3BD5C287}" dt="2021-03-31T12:56:44.195" v="188" actId="20577"/>
          <ac:spMkLst>
            <pc:docMk/>
            <pc:sldMk cId="520476025" sldId="579"/>
            <ac:spMk id="2" creationId="{5BA91D3B-134E-497B-BFE1-59F038C5CF85}"/>
          </ac:spMkLst>
        </pc:spChg>
      </pc:sldChg>
      <pc:sldChg chg="modSp new">
        <pc:chgData name="Likun Wang" userId="S::wlikun@umd.edu::c3701072-f693-450b-9807-e8ffbae4ae23" providerId="AD" clId="Web-{72A6B99F-C0FF-0000-B746-846C3BD5C287}" dt="2021-03-31T12:34:43.913" v="3" actId="20577"/>
        <pc:sldMkLst>
          <pc:docMk/>
          <pc:sldMk cId="3285125353" sldId="580"/>
        </pc:sldMkLst>
        <pc:spChg chg="mod">
          <ac:chgData name="Likun Wang" userId="S::wlikun@umd.edu::c3701072-f693-450b-9807-e8ffbae4ae23" providerId="AD" clId="Web-{72A6B99F-C0FF-0000-B746-846C3BD5C287}" dt="2021-03-31T12:34:43.913" v="3" actId="20577"/>
          <ac:spMkLst>
            <pc:docMk/>
            <pc:sldMk cId="3285125353" sldId="580"/>
            <ac:spMk id="3" creationId="{C8C9C85C-554C-42DE-808C-56999201BD84}"/>
          </ac:spMkLst>
        </pc:spChg>
      </pc:sldChg>
    </pc:docChg>
  </pc:docChgLst>
  <pc:docChgLst>
    <pc:chgData name="Likun Wang" userId="S::wlikun@umd.edu::c3701072-f693-450b-9807-e8ffbae4ae23" providerId="AD" clId="Web-{7E1EFBFD-A599-F04B-2386-22AC6BF79CAB}"/>
    <pc:docChg chg="addSld modSld">
      <pc:chgData name="Likun Wang" userId="S::wlikun@umd.edu::c3701072-f693-450b-9807-e8ffbae4ae23" providerId="AD" clId="Web-{7E1EFBFD-A599-F04B-2386-22AC6BF79CAB}" dt="2021-03-31T19:48:03.724" v="70" actId="1076"/>
      <pc:docMkLst>
        <pc:docMk/>
      </pc:docMkLst>
      <pc:sldChg chg="addSp delSp modSp new mod modClrScheme chgLayout">
        <pc:chgData name="Likun Wang" userId="S::wlikun@umd.edu::c3701072-f693-450b-9807-e8ffbae4ae23" providerId="AD" clId="Web-{7E1EFBFD-A599-F04B-2386-22AC6BF79CAB}" dt="2021-03-31T19:48:03.724" v="70" actId="1076"/>
        <pc:sldMkLst>
          <pc:docMk/>
          <pc:sldMk cId="4130119660" sldId="602"/>
        </pc:sldMkLst>
        <pc:spChg chg="add del">
          <ac:chgData name="Likun Wang" userId="S::wlikun@umd.edu::c3701072-f693-450b-9807-e8ffbae4ae23" providerId="AD" clId="Web-{7E1EFBFD-A599-F04B-2386-22AC6BF79CAB}" dt="2021-03-31T19:37:19.050" v="10"/>
          <ac:spMkLst>
            <pc:docMk/>
            <pc:sldMk cId="4130119660" sldId="602"/>
            <ac:spMk id="2" creationId="{2670F23A-24A5-41A6-AF51-081BC791B8D2}"/>
          </ac:spMkLst>
        </pc:spChg>
        <pc:spChg chg="del">
          <ac:chgData name="Likun Wang" userId="S::wlikun@umd.edu::c3701072-f693-450b-9807-e8ffbae4ae23" providerId="AD" clId="Web-{7E1EFBFD-A599-F04B-2386-22AC6BF79CAB}" dt="2021-03-31T19:36:42.393" v="1"/>
          <ac:spMkLst>
            <pc:docMk/>
            <pc:sldMk cId="4130119660" sldId="602"/>
            <ac:spMk id="3" creationId="{01A54610-0342-4D33-8862-D7968F4E82DA}"/>
          </ac:spMkLst>
        </pc:spChg>
        <pc:spChg chg="mod">
          <ac:chgData name="Likun Wang" userId="S::wlikun@umd.edu::c3701072-f693-450b-9807-e8ffbae4ae23" providerId="AD" clId="Web-{7E1EFBFD-A599-F04B-2386-22AC6BF79CAB}" dt="2021-03-31T19:37:19.050" v="10"/>
          <ac:spMkLst>
            <pc:docMk/>
            <pc:sldMk cId="4130119660" sldId="602"/>
            <ac:spMk id="4" creationId="{B53622C9-B54C-4955-ABC2-B7CB5FA3E1E1}"/>
          </ac:spMkLst>
        </pc:spChg>
        <pc:spChg chg="add mod">
          <ac:chgData name="Likun Wang" userId="S::wlikun@umd.edu::c3701072-f693-450b-9807-e8ffbae4ae23" providerId="AD" clId="Web-{7E1EFBFD-A599-F04B-2386-22AC6BF79CAB}" dt="2021-03-31T19:45:54.346" v="55" actId="20577"/>
          <ac:spMkLst>
            <pc:docMk/>
            <pc:sldMk cId="4130119660" sldId="602"/>
            <ac:spMk id="7" creationId="{5CCE7E3A-E14D-43E4-BE25-1ADB69FA0F8B}"/>
          </ac:spMkLst>
        </pc:spChg>
        <pc:spChg chg="add del">
          <ac:chgData name="Likun Wang" userId="S::wlikun@umd.edu::c3701072-f693-450b-9807-e8ffbae4ae23" providerId="AD" clId="Web-{7E1EFBFD-A599-F04B-2386-22AC6BF79CAB}" dt="2021-03-31T19:37:19.050" v="9"/>
          <ac:spMkLst>
            <pc:docMk/>
            <pc:sldMk cId="4130119660" sldId="602"/>
            <ac:spMk id="10" creationId="{50B3F33E-2540-4310-9429-A7C2BFAD5DBE}"/>
          </ac:spMkLst>
        </pc:spChg>
        <pc:spChg chg="add del mod">
          <ac:chgData name="Likun Wang" userId="S::wlikun@umd.edu::c3701072-f693-450b-9807-e8ffbae4ae23" providerId="AD" clId="Web-{7E1EFBFD-A599-F04B-2386-22AC6BF79CAB}" dt="2021-03-31T19:37:58.255" v="11"/>
          <ac:spMkLst>
            <pc:docMk/>
            <pc:sldMk cId="4130119660" sldId="602"/>
            <ac:spMk id="12" creationId="{005E4DE2-2BC6-4904-B364-EBD2C1A03144}"/>
          </ac:spMkLst>
        </pc:spChg>
        <pc:picChg chg="add mod ord modCrop">
          <ac:chgData name="Likun Wang" userId="S::wlikun@umd.edu::c3701072-f693-450b-9807-e8ffbae4ae23" providerId="AD" clId="Web-{7E1EFBFD-A599-F04B-2386-22AC6BF79CAB}" dt="2021-03-31T19:48:03.724" v="70" actId="1076"/>
          <ac:picMkLst>
            <pc:docMk/>
            <pc:sldMk cId="4130119660" sldId="602"/>
            <ac:picMk id="5" creationId="{160B3964-DA9D-44F9-A187-813898B6B9BE}"/>
          </ac:picMkLst>
        </pc:picChg>
        <pc:picChg chg="add mod ord modCrop">
          <ac:chgData name="Likun Wang" userId="S::wlikun@umd.edu::c3701072-f693-450b-9807-e8ffbae4ae23" providerId="AD" clId="Web-{7E1EFBFD-A599-F04B-2386-22AC6BF79CAB}" dt="2021-03-31T19:48:03.709" v="69" actId="1076"/>
          <ac:picMkLst>
            <pc:docMk/>
            <pc:sldMk cId="4130119660" sldId="602"/>
            <ac:picMk id="6" creationId="{85832DD1-740C-40F4-8E0A-040ACA1AEFD9}"/>
          </ac:picMkLst>
        </pc:picChg>
      </pc:sldChg>
      <pc:sldChg chg="addSp delSp modSp new">
        <pc:chgData name="Likun Wang" userId="S::wlikun@umd.edu::c3701072-f693-450b-9807-e8ffbae4ae23" providerId="AD" clId="Web-{7E1EFBFD-A599-F04B-2386-22AC6BF79CAB}" dt="2021-03-31T19:46:08.956" v="64" actId="20577"/>
        <pc:sldMkLst>
          <pc:docMk/>
          <pc:sldMk cId="2328115741" sldId="603"/>
        </pc:sldMkLst>
        <pc:spChg chg="mod">
          <ac:chgData name="Likun Wang" userId="S::wlikun@umd.edu::c3701072-f693-450b-9807-e8ffbae4ae23" providerId="AD" clId="Web-{7E1EFBFD-A599-F04B-2386-22AC6BF79CAB}" dt="2021-03-31T19:46:08.956" v="64" actId="20577"/>
          <ac:spMkLst>
            <pc:docMk/>
            <pc:sldMk cId="2328115741" sldId="603"/>
            <ac:spMk id="2" creationId="{20BBD3E9-CE3A-445F-A1BD-90BAB408CB52}"/>
          </ac:spMkLst>
        </pc:spChg>
        <pc:spChg chg="del">
          <ac:chgData name="Likun Wang" userId="S::wlikun@umd.edu::c3701072-f693-450b-9807-e8ffbae4ae23" providerId="AD" clId="Web-{7E1EFBFD-A599-F04B-2386-22AC6BF79CAB}" dt="2021-03-31T19:43:01.935" v="40"/>
          <ac:spMkLst>
            <pc:docMk/>
            <pc:sldMk cId="2328115741" sldId="603"/>
            <ac:spMk id="3" creationId="{9EF1675B-4328-43ED-971C-F2C8EE4D3206}"/>
          </ac:spMkLst>
        </pc:spChg>
        <pc:spChg chg="del mod">
          <ac:chgData name="Likun Wang" userId="S::wlikun@umd.edu::c3701072-f693-450b-9807-e8ffbae4ae23" providerId="AD" clId="Web-{7E1EFBFD-A599-F04B-2386-22AC6BF79CAB}" dt="2021-03-31T19:45:15.376" v="47"/>
          <ac:spMkLst>
            <pc:docMk/>
            <pc:sldMk cId="2328115741" sldId="603"/>
            <ac:spMk id="4" creationId="{75B5D94E-AB6F-4486-9F13-4ACE8EF20C40}"/>
          </ac:spMkLst>
        </pc:spChg>
        <pc:picChg chg="add mod ord">
          <ac:chgData name="Likun Wang" userId="S::wlikun@umd.edu::c3701072-f693-450b-9807-e8ffbae4ae23" providerId="AD" clId="Web-{7E1EFBFD-A599-F04B-2386-22AC6BF79CAB}" dt="2021-03-31T19:43:01.935" v="40"/>
          <ac:picMkLst>
            <pc:docMk/>
            <pc:sldMk cId="2328115741" sldId="603"/>
            <ac:picMk id="6" creationId="{6993D46E-A550-4474-8D96-B2DEB086746A}"/>
          </ac:picMkLst>
        </pc:picChg>
        <pc:picChg chg="add mod ord">
          <ac:chgData name="Likun Wang" userId="S::wlikun@umd.edu::c3701072-f693-450b-9807-e8ffbae4ae23" providerId="AD" clId="Web-{7E1EFBFD-A599-F04B-2386-22AC6BF79CAB}" dt="2021-03-31T19:45:15.376" v="47"/>
          <ac:picMkLst>
            <pc:docMk/>
            <pc:sldMk cId="2328115741" sldId="603"/>
            <ac:picMk id="7" creationId="{5418AA03-D127-454D-81A6-801191E59BFA}"/>
          </ac:picMkLst>
        </pc:picChg>
      </pc:sldChg>
    </pc:docChg>
  </pc:docChgLst>
  <pc:docChgLst>
    <pc:chgData name="Likun Wang" userId="S::wlikun@umd.edu::c3701072-f693-450b-9807-e8ffbae4ae23" providerId="AD" clId="Web-{01457F21-C47B-4706-59AB-F56A5E459550}"/>
    <pc:docChg chg="modSld">
      <pc:chgData name="Likun Wang" userId="S::wlikun@umd.edu::c3701072-f693-450b-9807-e8ffbae4ae23" providerId="AD" clId="Web-{01457F21-C47B-4706-59AB-F56A5E459550}" dt="2021-03-31T04:09:51.042" v="19" actId="20577"/>
      <pc:docMkLst>
        <pc:docMk/>
      </pc:docMkLst>
      <pc:sldChg chg="modSp">
        <pc:chgData name="Likun Wang" userId="S::wlikun@umd.edu::c3701072-f693-450b-9807-e8ffbae4ae23" providerId="AD" clId="Web-{01457F21-C47B-4706-59AB-F56A5E459550}" dt="2021-03-31T04:09:51.042" v="19" actId="20577"/>
        <pc:sldMkLst>
          <pc:docMk/>
          <pc:sldMk cId="4104849762" sldId="577"/>
        </pc:sldMkLst>
        <pc:spChg chg="mod">
          <ac:chgData name="Likun Wang" userId="S::wlikun@umd.edu::c3701072-f693-450b-9807-e8ffbae4ae23" providerId="AD" clId="Web-{01457F21-C47B-4706-59AB-F56A5E459550}" dt="2021-03-31T04:09:51.042" v="19" actId="20577"/>
          <ac:spMkLst>
            <pc:docMk/>
            <pc:sldMk cId="4104849762" sldId="577"/>
            <ac:spMk id="2" creationId="{00000000-0000-0000-0000-000000000000}"/>
          </ac:spMkLst>
        </pc:spChg>
      </pc:sldChg>
    </pc:docChg>
  </pc:docChgLst>
  <pc:docChgLst>
    <pc:chgData name="Likun Wang" userId="S::wlikun@umd.edu::c3701072-f693-450b-9807-e8ffbae4ae23" providerId="AD" clId="Web-{61456966-06B5-41F7-AFCC-43EC3A1A3E92}"/>
    <pc:docChg chg="addSld modSld">
      <pc:chgData name="Likun Wang" userId="S::wlikun@umd.edu::c3701072-f693-450b-9807-e8ffbae4ae23" providerId="AD" clId="Web-{61456966-06B5-41F7-AFCC-43EC3A1A3E92}" dt="2021-04-02T20:36:20.956" v="184"/>
      <pc:docMkLst>
        <pc:docMk/>
      </pc:docMkLst>
      <pc:sldChg chg="modSp">
        <pc:chgData name="Likun Wang" userId="S::wlikun@umd.edu::c3701072-f693-450b-9807-e8ffbae4ae23" providerId="AD" clId="Web-{61456966-06B5-41F7-AFCC-43EC3A1A3E92}" dt="2021-04-02T18:35:06.187" v="156" actId="20577"/>
        <pc:sldMkLst>
          <pc:docMk/>
          <pc:sldMk cId="3285125353" sldId="580"/>
        </pc:sldMkLst>
        <pc:spChg chg="mod">
          <ac:chgData name="Likun Wang" userId="S::wlikun@umd.edu::c3701072-f693-450b-9807-e8ffbae4ae23" providerId="AD" clId="Web-{61456966-06B5-41F7-AFCC-43EC3A1A3E92}" dt="2021-04-02T18:35:06.187" v="156" actId="20577"/>
          <ac:spMkLst>
            <pc:docMk/>
            <pc:sldMk cId="3285125353" sldId="580"/>
            <ac:spMk id="2" creationId="{B174745F-95F6-4103-8611-73894D0CB218}"/>
          </ac:spMkLst>
        </pc:spChg>
      </pc:sldChg>
      <pc:sldChg chg="addSp delSp modSp">
        <pc:chgData name="Likun Wang" userId="S::wlikun@umd.edu::c3701072-f693-450b-9807-e8ffbae4ae23" providerId="AD" clId="Web-{61456966-06B5-41F7-AFCC-43EC3A1A3E92}" dt="2021-04-02T20:36:20.956" v="184"/>
        <pc:sldMkLst>
          <pc:docMk/>
          <pc:sldMk cId="2696407167" sldId="599"/>
        </pc:sldMkLst>
        <pc:spChg chg="add del mod">
          <ac:chgData name="Likun Wang" userId="S::wlikun@umd.edu::c3701072-f693-450b-9807-e8ffbae4ae23" providerId="AD" clId="Web-{61456966-06B5-41F7-AFCC-43EC3A1A3E92}" dt="2021-04-02T20:36:20.956" v="184"/>
          <ac:spMkLst>
            <pc:docMk/>
            <pc:sldMk cId="2696407167" sldId="599"/>
            <ac:spMk id="5" creationId="{27ED141F-F5C3-4D02-B491-8BFF20DF0AA6}"/>
          </ac:spMkLst>
        </pc:spChg>
        <pc:spChg chg="del">
          <ac:chgData name="Likun Wang" userId="S::wlikun@umd.edu::c3701072-f693-450b-9807-e8ffbae4ae23" providerId="AD" clId="Web-{61456966-06B5-41F7-AFCC-43EC3A1A3E92}" dt="2021-04-02T20:21:24.381" v="170"/>
          <ac:spMkLst>
            <pc:docMk/>
            <pc:sldMk cId="2696407167" sldId="599"/>
            <ac:spMk id="8" creationId="{608E0387-ACF8-43D8-89C6-CBCEC2F4DA5B}"/>
          </ac:spMkLst>
        </pc:spChg>
        <pc:spChg chg="del">
          <ac:chgData name="Likun Wang" userId="S::wlikun@umd.edu::c3701072-f693-450b-9807-e8ffbae4ae23" providerId="AD" clId="Web-{61456966-06B5-41F7-AFCC-43EC3A1A3E92}" dt="2021-04-02T20:23:19.714" v="172"/>
          <ac:spMkLst>
            <pc:docMk/>
            <pc:sldMk cId="2696407167" sldId="599"/>
            <ac:spMk id="21" creationId="{D3FE0E7F-242C-46AE-838D-1FE748F81128}"/>
          </ac:spMkLst>
        </pc:spChg>
        <pc:grpChg chg="mod">
          <ac:chgData name="Likun Wang" userId="S::wlikun@umd.edu::c3701072-f693-450b-9807-e8ffbae4ae23" providerId="AD" clId="Web-{61456966-06B5-41F7-AFCC-43EC3A1A3E92}" dt="2021-04-02T20:23:37.824" v="179" actId="1076"/>
          <ac:grpSpMkLst>
            <pc:docMk/>
            <pc:sldMk cId="2696407167" sldId="599"/>
            <ac:grpSpMk id="19" creationId="{FA43C52F-157E-4D05-A41D-ACE843E3451D}"/>
          </ac:grpSpMkLst>
        </pc:grpChg>
        <pc:picChg chg="add mod ord">
          <ac:chgData name="Likun Wang" userId="S::wlikun@umd.edu::c3701072-f693-450b-9807-e8ffbae4ae23" providerId="AD" clId="Web-{61456966-06B5-41F7-AFCC-43EC3A1A3E92}" dt="2021-04-02T20:23:39.371" v="180" actId="1076"/>
          <ac:picMkLst>
            <pc:docMk/>
            <pc:sldMk cId="2696407167" sldId="599"/>
            <ac:picMk id="3" creationId="{A4BE34D2-5048-4551-A1C7-49AF22192899}"/>
          </ac:picMkLst>
        </pc:picChg>
        <pc:picChg chg="add mod ord">
          <ac:chgData name="Likun Wang" userId="S::wlikun@umd.edu::c3701072-f693-450b-9807-e8ffbae4ae23" providerId="AD" clId="Web-{61456966-06B5-41F7-AFCC-43EC3A1A3E92}" dt="2021-04-02T20:21:31.741" v="171" actId="1076"/>
          <ac:picMkLst>
            <pc:docMk/>
            <pc:sldMk cId="2696407167" sldId="599"/>
            <ac:picMk id="5" creationId="{0C0CE89F-213A-4F75-8CCE-667CB92D3EA5}"/>
          </ac:picMkLst>
        </pc:picChg>
      </pc:sldChg>
      <pc:sldChg chg="addSp delSp modSp mod modClrScheme chgLayout">
        <pc:chgData name="Likun Wang" userId="S::wlikun@umd.edu::c3701072-f693-450b-9807-e8ffbae4ae23" providerId="AD" clId="Web-{61456966-06B5-41F7-AFCC-43EC3A1A3E92}" dt="2021-04-02T18:19:19.899" v="91" actId="1076"/>
        <pc:sldMkLst>
          <pc:docMk/>
          <pc:sldMk cId="3587884398" sldId="601"/>
        </pc:sldMkLst>
        <pc:spChg chg="mod ord">
          <ac:chgData name="Likun Wang" userId="S::wlikun@umd.edu::c3701072-f693-450b-9807-e8ffbae4ae23" providerId="AD" clId="Web-{61456966-06B5-41F7-AFCC-43EC3A1A3E92}" dt="2021-04-02T18:01:53.439" v="0"/>
          <ac:spMkLst>
            <pc:docMk/>
            <pc:sldMk cId="3587884398" sldId="601"/>
            <ac:spMk id="2" creationId="{76BA0888-0983-468A-B4D1-A7794A1E55BE}"/>
          </ac:spMkLst>
        </pc:spChg>
        <pc:spChg chg="del mod ord">
          <ac:chgData name="Likun Wang" userId="S::wlikun@umd.edu::c3701072-f693-450b-9807-e8ffbae4ae23" providerId="AD" clId="Web-{61456966-06B5-41F7-AFCC-43EC3A1A3E92}" dt="2021-04-02T18:03:07.956" v="9"/>
          <ac:spMkLst>
            <pc:docMk/>
            <pc:sldMk cId="3587884398" sldId="601"/>
            <ac:spMk id="3" creationId="{8ECD131D-FC99-412B-B1AA-321BDE88708E}"/>
          </ac:spMkLst>
        </pc:spChg>
        <pc:spChg chg="mod ord">
          <ac:chgData name="Likun Wang" userId="S::wlikun@umd.edu::c3701072-f693-450b-9807-e8ffbae4ae23" providerId="AD" clId="Web-{61456966-06B5-41F7-AFCC-43EC3A1A3E92}" dt="2021-04-02T18:01:53.439" v="0"/>
          <ac:spMkLst>
            <pc:docMk/>
            <pc:sldMk cId="3587884398" sldId="601"/>
            <ac:spMk id="4" creationId="{19670310-45C5-4C84-94EB-630CEFF2E0E4}"/>
          </ac:spMkLst>
        </pc:spChg>
        <pc:spChg chg="add del mod ord">
          <ac:chgData name="Likun Wang" userId="S::wlikun@umd.edu::c3701072-f693-450b-9807-e8ffbae4ae23" providerId="AD" clId="Web-{61456966-06B5-41F7-AFCC-43EC3A1A3E92}" dt="2021-04-02T18:01:58.720" v="1"/>
          <ac:spMkLst>
            <pc:docMk/>
            <pc:sldMk cId="3587884398" sldId="601"/>
            <ac:spMk id="5" creationId="{C3104113-8830-4E95-96D5-57E15AB33B64}"/>
          </ac:spMkLst>
        </pc:spChg>
        <pc:spChg chg="add del mod">
          <ac:chgData name="Likun Wang" userId="S::wlikun@umd.edu::c3701072-f693-450b-9807-e8ffbae4ae23" providerId="AD" clId="Web-{61456966-06B5-41F7-AFCC-43EC3A1A3E92}" dt="2021-04-02T18:09:46.902" v="21"/>
          <ac:spMkLst>
            <pc:docMk/>
            <pc:sldMk cId="3587884398" sldId="601"/>
            <ac:spMk id="9" creationId="{E36E0DFB-AC95-4220-823A-B252902909A0}"/>
          </ac:spMkLst>
        </pc:spChg>
        <pc:spChg chg="add del mod">
          <ac:chgData name="Likun Wang" userId="S::wlikun@umd.edu::c3701072-f693-450b-9807-e8ffbae4ae23" providerId="AD" clId="Web-{61456966-06B5-41F7-AFCC-43EC3A1A3E92}" dt="2021-04-02T18:18:14.898" v="76"/>
          <ac:spMkLst>
            <pc:docMk/>
            <pc:sldMk cId="3587884398" sldId="601"/>
            <ac:spMk id="12" creationId="{027377FE-706E-4CF6-AFB5-4E862ABB5085}"/>
          </ac:spMkLst>
        </pc:spChg>
        <pc:spChg chg="add mod">
          <ac:chgData name="Likun Wang" userId="S::wlikun@umd.edu::c3701072-f693-450b-9807-e8ffbae4ae23" providerId="AD" clId="Web-{61456966-06B5-41F7-AFCC-43EC3A1A3E92}" dt="2021-04-02T18:11:40.452" v="43" actId="14100"/>
          <ac:spMkLst>
            <pc:docMk/>
            <pc:sldMk cId="3587884398" sldId="601"/>
            <ac:spMk id="13" creationId="{D1FF3843-A8BD-4788-9767-D57CCA42AC19}"/>
          </ac:spMkLst>
        </pc:spChg>
        <pc:spChg chg="add del mod">
          <ac:chgData name="Likun Wang" userId="S::wlikun@umd.edu::c3701072-f693-450b-9807-e8ffbae4ae23" providerId="AD" clId="Web-{61456966-06B5-41F7-AFCC-43EC3A1A3E92}" dt="2021-04-02T18:18:18.992" v="78"/>
          <ac:spMkLst>
            <pc:docMk/>
            <pc:sldMk cId="3587884398" sldId="601"/>
            <ac:spMk id="15" creationId="{6D678436-7111-4527-B83F-326192BD66B7}"/>
          </ac:spMkLst>
        </pc:spChg>
        <pc:picChg chg="add del mod ord">
          <ac:chgData name="Likun Wang" userId="S::wlikun@umd.edu::c3701072-f693-450b-9807-e8ffbae4ae23" providerId="AD" clId="Web-{61456966-06B5-41F7-AFCC-43EC3A1A3E92}" dt="2021-04-02T18:07:48.306" v="19"/>
          <ac:picMkLst>
            <pc:docMk/>
            <pc:sldMk cId="3587884398" sldId="601"/>
            <ac:picMk id="6" creationId="{B8D08721-F68D-42E5-AA37-1CD538D5B19F}"/>
          </ac:picMkLst>
        </pc:picChg>
        <pc:picChg chg="add mod ord">
          <ac:chgData name="Likun Wang" userId="S::wlikun@umd.edu::c3701072-f693-450b-9807-e8ffbae4ae23" providerId="AD" clId="Web-{61456966-06B5-41F7-AFCC-43EC3A1A3E92}" dt="2021-04-02T18:19:17.993" v="90" actId="1076"/>
          <ac:picMkLst>
            <pc:docMk/>
            <pc:sldMk cId="3587884398" sldId="601"/>
            <ac:picMk id="7" creationId="{B642CEA8-A589-41F6-9B69-D3881766D7C6}"/>
          </ac:picMkLst>
        </pc:picChg>
        <pc:picChg chg="add del mod ord">
          <ac:chgData name="Likun Wang" userId="S::wlikun@umd.edu::c3701072-f693-450b-9807-e8ffbae4ae23" providerId="AD" clId="Web-{61456966-06B5-41F7-AFCC-43EC3A1A3E92}" dt="2021-04-02T18:18:12.820" v="75"/>
          <ac:picMkLst>
            <pc:docMk/>
            <pc:sldMk cId="3587884398" sldId="601"/>
            <ac:picMk id="10" creationId="{1ABBDFDF-986D-4586-A838-D6110D0F882D}"/>
          </ac:picMkLst>
        </pc:picChg>
        <pc:picChg chg="add del mod">
          <ac:chgData name="Likun Wang" userId="S::wlikun@umd.edu::c3701072-f693-450b-9807-e8ffbae4ae23" providerId="AD" clId="Web-{61456966-06B5-41F7-AFCC-43EC3A1A3E92}" dt="2021-04-02T18:18:55.461" v="85"/>
          <ac:picMkLst>
            <pc:docMk/>
            <pc:sldMk cId="3587884398" sldId="601"/>
            <ac:picMk id="16" creationId="{360E5EC6-C543-4AB6-8CB0-71982AB22253}"/>
          </ac:picMkLst>
        </pc:picChg>
        <pc:picChg chg="add mod">
          <ac:chgData name="Likun Wang" userId="S::wlikun@umd.edu::c3701072-f693-450b-9807-e8ffbae4ae23" providerId="AD" clId="Web-{61456966-06B5-41F7-AFCC-43EC3A1A3E92}" dt="2021-04-02T18:19:19.899" v="91" actId="1076"/>
          <ac:picMkLst>
            <pc:docMk/>
            <pc:sldMk cId="3587884398" sldId="601"/>
            <ac:picMk id="17" creationId="{DE2A159C-EF97-4655-A97A-C99CD0898AC4}"/>
          </ac:picMkLst>
        </pc:picChg>
        <pc:cxnChg chg="add del mod">
          <ac:chgData name="Likun Wang" userId="S::wlikun@umd.edu::c3701072-f693-450b-9807-e8ffbae4ae23" providerId="AD" clId="Web-{61456966-06B5-41F7-AFCC-43EC3A1A3E92}" dt="2021-04-02T18:10:34.357" v="32"/>
          <ac:cxnSpMkLst>
            <pc:docMk/>
            <pc:sldMk cId="3587884398" sldId="601"/>
            <ac:cxnSpMk id="11" creationId="{FB8082C6-0767-4940-9E4F-128064285FDB}"/>
          </ac:cxnSpMkLst>
        </pc:cxnChg>
      </pc:sldChg>
      <pc:sldChg chg="modSp">
        <pc:chgData name="Likun Wang" userId="S::wlikun@umd.edu::c3701072-f693-450b-9807-e8ffbae4ae23" providerId="AD" clId="Web-{61456966-06B5-41F7-AFCC-43EC3A1A3E92}" dt="2021-04-02T18:23:28.514" v="113" actId="20577"/>
        <pc:sldMkLst>
          <pc:docMk/>
          <pc:sldMk cId="2328115741" sldId="603"/>
        </pc:sldMkLst>
        <pc:spChg chg="mod">
          <ac:chgData name="Likun Wang" userId="S::wlikun@umd.edu::c3701072-f693-450b-9807-e8ffbae4ae23" providerId="AD" clId="Web-{61456966-06B5-41F7-AFCC-43EC3A1A3E92}" dt="2021-04-02T18:23:28.514" v="113" actId="20577"/>
          <ac:spMkLst>
            <pc:docMk/>
            <pc:sldMk cId="2328115741" sldId="603"/>
            <ac:spMk id="16" creationId="{E5BA8341-EB2A-4262-9559-EA1D7E06C99C}"/>
          </ac:spMkLst>
        </pc:spChg>
      </pc:sldChg>
      <pc:sldChg chg="addSp delSp modSp">
        <pc:chgData name="Likun Wang" userId="S::wlikun@umd.edu::c3701072-f693-450b-9807-e8ffbae4ae23" providerId="AD" clId="Web-{61456966-06B5-41F7-AFCC-43EC3A1A3E92}" dt="2021-04-02T18:34:47.624" v="129" actId="1076"/>
        <pc:sldMkLst>
          <pc:docMk/>
          <pc:sldMk cId="97892476" sldId="604"/>
        </pc:sldMkLst>
        <pc:spChg chg="mod">
          <ac:chgData name="Likun Wang" userId="S::wlikun@umd.edu::c3701072-f693-450b-9807-e8ffbae4ae23" providerId="AD" clId="Web-{61456966-06B5-41F7-AFCC-43EC3A1A3E92}" dt="2021-04-02T18:34:10.763" v="124" actId="20577"/>
          <ac:spMkLst>
            <pc:docMk/>
            <pc:sldMk cId="97892476" sldId="604"/>
            <ac:spMk id="2" creationId="{C4CF5021-E367-4854-AD09-FE0A84FD7027}"/>
          </ac:spMkLst>
        </pc:spChg>
        <pc:spChg chg="del">
          <ac:chgData name="Likun Wang" userId="S::wlikun@umd.edu::c3701072-f693-450b-9807-e8ffbae4ae23" providerId="AD" clId="Web-{61456966-06B5-41F7-AFCC-43EC3A1A3E92}" dt="2021-04-02T18:34:30.670" v="125"/>
          <ac:spMkLst>
            <pc:docMk/>
            <pc:sldMk cId="97892476" sldId="604"/>
            <ac:spMk id="3" creationId="{70488FC8-2D3D-4440-A075-8D16AC556152}"/>
          </ac:spMkLst>
        </pc:spChg>
        <pc:picChg chg="add mod ord">
          <ac:chgData name="Likun Wang" userId="S::wlikun@umd.edu::c3701072-f693-450b-9807-e8ffbae4ae23" providerId="AD" clId="Web-{61456966-06B5-41F7-AFCC-43EC3A1A3E92}" dt="2021-04-02T18:34:34.498" v="126" actId="1076"/>
          <ac:picMkLst>
            <pc:docMk/>
            <pc:sldMk cId="97892476" sldId="604"/>
            <ac:picMk id="5" creationId="{9B9087EA-4A1B-43AB-BB73-8FF5DBFD1EF4}"/>
          </ac:picMkLst>
        </pc:picChg>
        <pc:picChg chg="add mod">
          <ac:chgData name="Likun Wang" userId="S::wlikun@umd.edu::c3701072-f693-450b-9807-e8ffbae4ae23" providerId="AD" clId="Web-{61456966-06B5-41F7-AFCC-43EC3A1A3E92}" dt="2021-04-02T18:34:47.624" v="129" actId="1076"/>
          <ac:picMkLst>
            <pc:docMk/>
            <pc:sldMk cId="97892476" sldId="604"/>
            <ac:picMk id="6" creationId="{81F12582-A077-4DB9-A297-E810ACE52B08}"/>
          </ac:picMkLst>
        </pc:picChg>
      </pc:sldChg>
      <pc:sldChg chg="addSp delSp modSp">
        <pc:chgData name="Likun Wang" userId="S::wlikun@umd.edu::c3701072-f693-450b-9807-e8ffbae4ae23" providerId="AD" clId="Web-{61456966-06B5-41F7-AFCC-43EC3A1A3E92}" dt="2021-04-02T18:20:10.010" v="99" actId="1076"/>
        <pc:sldMkLst>
          <pc:docMk/>
          <pc:sldMk cId="4252672801" sldId="606"/>
        </pc:sldMkLst>
        <pc:spChg chg="mod">
          <ac:chgData name="Likun Wang" userId="S::wlikun@umd.edu::c3701072-f693-450b-9807-e8ffbae4ae23" providerId="AD" clId="Web-{61456966-06B5-41F7-AFCC-43EC3A1A3E92}" dt="2021-04-02T18:12:33.312" v="74" actId="1076"/>
          <ac:spMkLst>
            <pc:docMk/>
            <pc:sldMk cId="4252672801" sldId="606"/>
            <ac:spMk id="2" creationId="{76BA0888-0983-468A-B4D1-A7794A1E55BE}"/>
          </ac:spMkLst>
        </pc:spChg>
        <pc:spChg chg="del">
          <ac:chgData name="Likun Wang" userId="S::wlikun@umd.edu::c3701072-f693-450b-9807-e8ffbae4ae23" providerId="AD" clId="Web-{61456966-06B5-41F7-AFCC-43EC3A1A3E92}" dt="2021-04-02T18:19:46.119" v="92"/>
          <ac:spMkLst>
            <pc:docMk/>
            <pc:sldMk cId="4252672801" sldId="606"/>
            <ac:spMk id="3" creationId="{8ECD131D-FC99-412B-B1AA-321BDE88708E}"/>
          </ac:spMkLst>
        </pc:spChg>
        <pc:picChg chg="add mod ord">
          <ac:chgData name="Likun Wang" userId="S::wlikun@umd.edu::c3701072-f693-450b-9807-e8ffbae4ae23" providerId="AD" clId="Web-{61456966-06B5-41F7-AFCC-43EC3A1A3E92}" dt="2021-04-02T18:19:50.916" v="95" actId="14100"/>
          <ac:picMkLst>
            <pc:docMk/>
            <pc:sldMk cId="4252672801" sldId="606"/>
            <ac:picMk id="5" creationId="{DDC2F05B-825A-4042-B3D6-5AFE0CEF263E}"/>
          </ac:picMkLst>
        </pc:picChg>
        <pc:picChg chg="add mod">
          <ac:chgData name="Likun Wang" userId="S::wlikun@umd.edu::c3701072-f693-450b-9807-e8ffbae4ae23" providerId="AD" clId="Web-{61456966-06B5-41F7-AFCC-43EC3A1A3E92}" dt="2021-04-02T18:20:10.010" v="99" actId="1076"/>
          <ac:picMkLst>
            <pc:docMk/>
            <pc:sldMk cId="4252672801" sldId="606"/>
            <ac:picMk id="6" creationId="{DD7BE6FA-462D-4B1C-BFC3-3A955393CC37}"/>
          </ac:picMkLst>
        </pc:picChg>
      </pc:sldChg>
      <pc:sldChg chg="new">
        <pc:chgData name="Likun Wang" userId="S::wlikun@umd.edu::c3701072-f693-450b-9807-e8ffbae4ae23" providerId="AD" clId="Web-{61456966-06B5-41F7-AFCC-43EC3A1A3E92}" dt="2021-04-02T18:50:06.513" v="157"/>
        <pc:sldMkLst>
          <pc:docMk/>
          <pc:sldMk cId="3734272128" sldId="607"/>
        </pc:sldMkLst>
      </pc:sldChg>
      <pc:sldChg chg="addSp delSp modSp new">
        <pc:chgData name="Likun Wang" userId="S::wlikun@umd.edu::c3701072-f693-450b-9807-e8ffbae4ae23" providerId="AD" clId="Web-{61456966-06B5-41F7-AFCC-43EC3A1A3E92}" dt="2021-04-02T18:54:42.846" v="169"/>
        <pc:sldMkLst>
          <pc:docMk/>
          <pc:sldMk cId="607599078" sldId="608"/>
        </pc:sldMkLst>
        <pc:spChg chg="del">
          <ac:chgData name="Likun Wang" userId="S::wlikun@umd.edu::c3701072-f693-450b-9807-e8ffbae4ae23" providerId="AD" clId="Web-{61456966-06B5-41F7-AFCC-43EC3A1A3E92}" dt="2021-04-02T18:53:20.282" v="159"/>
          <ac:spMkLst>
            <pc:docMk/>
            <pc:sldMk cId="607599078" sldId="608"/>
            <ac:spMk id="3" creationId="{C5BD77FD-4C00-4F32-B71A-9E98C2E5AFF7}"/>
          </ac:spMkLst>
        </pc:spChg>
        <pc:spChg chg="add mod">
          <ac:chgData name="Likun Wang" userId="S::wlikun@umd.edu::c3701072-f693-450b-9807-e8ffbae4ae23" providerId="AD" clId="Web-{61456966-06B5-41F7-AFCC-43EC3A1A3E92}" dt="2021-04-02T18:54:42.846" v="169"/>
          <ac:spMkLst>
            <pc:docMk/>
            <pc:sldMk cId="607599078" sldId="608"/>
            <ac:spMk id="9" creationId="{DA546955-EC79-4F3D-AB78-D817B4F18E14}"/>
          </ac:spMkLst>
        </pc:spChg>
        <pc:picChg chg="add del mod ord">
          <ac:chgData name="Likun Wang" userId="S::wlikun@umd.edu::c3701072-f693-450b-9807-e8ffbae4ae23" providerId="AD" clId="Web-{61456966-06B5-41F7-AFCC-43EC3A1A3E92}" dt="2021-04-02T18:54:42.846" v="169"/>
          <ac:picMkLst>
            <pc:docMk/>
            <pc:sldMk cId="607599078" sldId="608"/>
            <ac:picMk id="5" creationId="{B088ADEB-17AA-4294-925A-05B34A7AE64C}"/>
          </ac:picMkLst>
        </pc:picChg>
        <pc:picChg chg="add mod">
          <ac:chgData name="Likun Wang" userId="S::wlikun@umd.edu::c3701072-f693-450b-9807-e8ffbae4ae23" providerId="AD" clId="Web-{61456966-06B5-41F7-AFCC-43EC3A1A3E92}" dt="2021-04-02T18:53:52.205" v="162" actId="1076"/>
          <ac:picMkLst>
            <pc:docMk/>
            <pc:sldMk cId="607599078" sldId="608"/>
            <ac:picMk id="6" creationId="{DEB200F9-0ECC-44BB-B073-CF5D116078E9}"/>
          </ac:picMkLst>
        </pc:picChg>
        <pc:picChg chg="add del mod">
          <ac:chgData name="Likun Wang" userId="S::wlikun@umd.edu::c3701072-f693-450b-9807-e8ffbae4ae23" providerId="AD" clId="Web-{61456966-06B5-41F7-AFCC-43EC3A1A3E92}" dt="2021-04-02T18:54:17.127" v="168"/>
          <ac:picMkLst>
            <pc:docMk/>
            <pc:sldMk cId="607599078" sldId="608"/>
            <ac:picMk id="7" creationId="{8C4CBCCC-7BD1-49ED-B104-D5211F26234F}"/>
          </ac:picMkLst>
        </pc:picChg>
      </pc:sldChg>
    </pc:docChg>
  </pc:docChgLst>
  <pc:docChgLst>
    <pc:chgData name="Likun Wang" userId="c3701072-f693-450b-9807-e8ffbae4ae23" providerId="ADAL" clId="{B50CDC4A-63D4-47A6-98E0-E65A4F5A3330}"/>
    <pc:docChg chg="undo custSel addSld delSld modSld sldOrd">
      <pc:chgData name="Likun Wang" userId="c3701072-f693-450b-9807-e8ffbae4ae23" providerId="ADAL" clId="{B50CDC4A-63D4-47A6-98E0-E65A4F5A3330}" dt="2021-04-02T21:20:18.603" v="16017" actId="20577"/>
      <pc:docMkLst>
        <pc:docMk/>
      </pc:docMkLst>
      <pc:sldChg chg="modSp mod">
        <pc:chgData name="Likun Wang" userId="c3701072-f693-450b-9807-e8ffbae4ae23" providerId="ADAL" clId="{B50CDC4A-63D4-47A6-98E0-E65A4F5A3330}" dt="2021-03-31T04:35:45.421" v="401" actId="255"/>
        <pc:sldMkLst>
          <pc:docMk/>
          <pc:sldMk cId="4104849762" sldId="577"/>
        </pc:sldMkLst>
        <pc:spChg chg="mod">
          <ac:chgData name="Likun Wang" userId="c3701072-f693-450b-9807-e8ffbae4ae23" providerId="ADAL" clId="{B50CDC4A-63D4-47A6-98E0-E65A4F5A3330}" dt="2021-03-31T04:33:06.996" v="292" actId="14100"/>
          <ac:spMkLst>
            <pc:docMk/>
            <pc:sldMk cId="4104849762" sldId="577"/>
            <ac:spMk id="2" creationId="{00000000-0000-0000-0000-000000000000}"/>
          </ac:spMkLst>
        </pc:spChg>
        <pc:spChg chg="mod">
          <ac:chgData name="Likun Wang" userId="c3701072-f693-450b-9807-e8ffbae4ae23" providerId="ADAL" clId="{B50CDC4A-63D4-47A6-98E0-E65A4F5A3330}" dt="2021-03-31T04:35:45.421" v="401" actId="255"/>
          <ac:spMkLst>
            <pc:docMk/>
            <pc:sldMk cId="4104849762" sldId="577"/>
            <ac:spMk id="3" creationId="{00000000-0000-0000-0000-000000000000}"/>
          </ac:spMkLst>
        </pc:spChg>
      </pc:sldChg>
      <pc:sldChg chg="modSp mod">
        <pc:chgData name="Likun Wang" userId="c3701072-f693-450b-9807-e8ffbae4ae23" providerId="ADAL" clId="{B50CDC4A-63D4-47A6-98E0-E65A4F5A3330}" dt="2021-04-02T21:19:06.743" v="15994" actId="113"/>
        <pc:sldMkLst>
          <pc:docMk/>
          <pc:sldMk cId="499750772" sldId="578"/>
        </pc:sldMkLst>
        <pc:spChg chg="mod">
          <ac:chgData name="Likun Wang" userId="c3701072-f693-450b-9807-e8ffbae4ae23" providerId="ADAL" clId="{B50CDC4A-63D4-47A6-98E0-E65A4F5A3330}" dt="2021-04-02T21:19:06.743" v="15994" actId="113"/>
          <ac:spMkLst>
            <pc:docMk/>
            <pc:sldMk cId="499750772" sldId="578"/>
            <ac:spMk id="3" creationId="{00000000-0000-0000-0000-000000000000}"/>
          </ac:spMkLst>
        </pc:spChg>
      </pc:sldChg>
      <pc:sldChg chg="addSp delSp modSp new mod modClrScheme chgLayout">
        <pc:chgData name="Likun Wang" userId="c3701072-f693-450b-9807-e8ffbae4ae23" providerId="ADAL" clId="{B50CDC4A-63D4-47A6-98E0-E65A4F5A3330}" dt="2021-04-02T21:20:18.603" v="16017" actId="20577"/>
        <pc:sldMkLst>
          <pc:docMk/>
          <pc:sldMk cId="520476025" sldId="579"/>
        </pc:sldMkLst>
        <pc:spChg chg="mod ord">
          <ac:chgData name="Likun Wang" userId="c3701072-f693-450b-9807-e8ffbae4ae23" providerId="ADAL" clId="{B50CDC4A-63D4-47A6-98E0-E65A4F5A3330}" dt="2021-03-31T15:56:46.699" v="6209" actId="255"/>
          <ac:spMkLst>
            <pc:docMk/>
            <pc:sldMk cId="520476025" sldId="579"/>
            <ac:spMk id="2" creationId="{5BA91D3B-134E-497B-BFE1-59F038C5CF85}"/>
          </ac:spMkLst>
        </pc:spChg>
        <pc:spChg chg="del mod ord">
          <ac:chgData name="Likun Wang" userId="c3701072-f693-450b-9807-e8ffbae4ae23" providerId="ADAL" clId="{B50CDC4A-63D4-47A6-98E0-E65A4F5A3330}" dt="2021-03-31T13:14:22.785" v="1514" actId="700"/>
          <ac:spMkLst>
            <pc:docMk/>
            <pc:sldMk cId="520476025" sldId="579"/>
            <ac:spMk id="3" creationId="{50DC8CAE-910E-4AB5-B80E-1369788F81F5}"/>
          </ac:spMkLst>
        </pc:spChg>
        <pc:spChg chg="mod ord">
          <ac:chgData name="Likun Wang" userId="c3701072-f693-450b-9807-e8ffbae4ae23" providerId="ADAL" clId="{B50CDC4A-63D4-47A6-98E0-E65A4F5A3330}" dt="2021-03-31T13:14:22.785" v="1514" actId="700"/>
          <ac:spMkLst>
            <pc:docMk/>
            <pc:sldMk cId="520476025" sldId="579"/>
            <ac:spMk id="4" creationId="{A2AD3C47-C3DE-4039-A960-EDC4E58C5BE4}"/>
          </ac:spMkLst>
        </pc:spChg>
        <pc:spChg chg="add mod ord">
          <ac:chgData name="Likun Wang" userId="c3701072-f693-450b-9807-e8ffbae4ae23" providerId="ADAL" clId="{B50CDC4A-63D4-47A6-98E0-E65A4F5A3330}" dt="2021-04-02T21:20:18.603" v="16017" actId="20577"/>
          <ac:spMkLst>
            <pc:docMk/>
            <pc:sldMk cId="520476025" sldId="579"/>
            <ac:spMk id="5" creationId="{EAD3EC90-F995-419A-9032-695F91423D36}"/>
          </ac:spMkLst>
        </pc:spChg>
        <pc:spChg chg="add del mod ord">
          <ac:chgData name="Likun Wang" userId="c3701072-f693-450b-9807-e8ffbae4ae23" providerId="ADAL" clId="{B50CDC4A-63D4-47A6-98E0-E65A4F5A3330}" dt="2021-03-31T13:30:06.649" v="2216" actId="1032"/>
          <ac:spMkLst>
            <pc:docMk/>
            <pc:sldMk cId="520476025" sldId="579"/>
            <ac:spMk id="6" creationId="{F84B61CA-EF51-41F6-ACD7-B8B468C7CCDC}"/>
          </ac:spMkLst>
        </pc:spChg>
        <pc:graphicFrameChg chg="add mod modGraphic">
          <ac:chgData name="Likun Wang" userId="c3701072-f693-450b-9807-e8ffbae4ae23" providerId="ADAL" clId="{B50CDC4A-63D4-47A6-98E0-E65A4F5A3330}" dt="2021-04-02T03:43:02.136" v="7587" actId="20577"/>
          <ac:graphicFrameMkLst>
            <pc:docMk/>
            <pc:sldMk cId="520476025" sldId="579"/>
            <ac:graphicFrameMk id="7" creationId="{DAF65DE4-9662-43B8-9ECF-BC6D9D36BD22}"/>
          </ac:graphicFrameMkLst>
        </pc:graphicFrameChg>
      </pc:sldChg>
      <pc:sldChg chg="modSp mod">
        <pc:chgData name="Likun Wang" userId="c3701072-f693-450b-9807-e8ffbae4ae23" providerId="ADAL" clId="{B50CDC4A-63D4-47A6-98E0-E65A4F5A3330}" dt="2021-04-02T21:17:57.817" v="15915" actId="20577"/>
        <pc:sldMkLst>
          <pc:docMk/>
          <pc:sldMk cId="3285125353" sldId="580"/>
        </pc:sldMkLst>
        <pc:spChg chg="mod">
          <ac:chgData name="Likun Wang" userId="c3701072-f693-450b-9807-e8ffbae4ae23" providerId="ADAL" clId="{B50CDC4A-63D4-47A6-98E0-E65A4F5A3330}" dt="2021-04-02T21:17:57.817" v="15915" actId="20577"/>
          <ac:spMkLst>
            <pc:docMk/>
            <pc:sldMk cId="3285125353" sldId="580"/>
            <ac:spMk id="3" creationId="{C8C9C85C-554C-42DE-808C-56999201BD84}"/>
          </ac:spMkLst>
        </pc:spChg>
      </pc:sldChg>
      <pc:sldChg chg="modSp add mod">
        <pc:chgData name="Likun Wang" userId="c3701072-f693-450b-9807-e8ffbae4ae23" providerId="ADAL" clId="{B50CDC4A-63D4-47A6-98E0-E65A4F5A3330}" dt="2021-04-02T03:45:43.468" v="7942" actId="20577"/>
        <pc:sldMkLst>
          <pc:docMk/>
          <pc:sldMk cId="4065631618" sldId="586"/>
        </pc:sldMkLst>
        <pc:spChg chg="mod">
          <ac:chgData name="Likun Wang" userId="c3701072-f693-450b-9807-e8ffbae4ae23" providerId="ADAL" clId="{B50CDC4A-63D4-47A6-98E0-E65A4F5A3330}" dt="2021-04-02T03:45:43.468" v="7942" actId="20577"/>
          <ac:spMkLst>
            <pc:docMk/>
            <pc:sldMk cId="4065631618" sldId="586"/>
            <ac:spMk id="3" creationId="{00000000-0000-0000-0000-000000000000}"/>
          </ac:spMkLst>
        </pc:spChg>
      </pc:sldChg>
      <pc:sldChg chg="modSp add mod">
        <pc:chgData name="Likun Wang" userId="c3701072-f693-450b-9807-e8ffbae4ae23" providerId="ADAL" clId="{B50CDC4A-63D4-47A6-98E0-E65A4F5A3330}" dt="2021-04-02T03:46:13.318" v="7999" actId="20577"/>
        <pc:sldMkLst>
          <pc:docMk/>
          <pc:sldMk cId="2886359458" sldId="589"/>
        </pc:sldMkLst>
        <pc:spChg chg="mod">
          <ac:chgData name="Likun Wang" userId="c3701072-f693-450b-9807-e8ffbae4ae23" providerId="ADAL" clId="{B50CDC4A-63D4-47A6-98E0-E65A4F5A3330}" dt="2021-03-31T15:58:13.667" v="6239" actId="27636"/>
          <ac:spMkLst>
            <pc:docMk/>
            <pc:sldMk cId="2886359458" sldId="589"/>
            <ac:spMk id="2" creationId="{00000000-0000-0000-0000-000000000000}"/>
          </ac:spMkLst>
        </pc:spChg>
        <pc:spChg chg="mod">
          <ac:chgData name="Likun Wang" userId="c3701072-f693-450b-9807-e8ffbae4ae23" providerId="ADAL" clId="{B50CDC4A-63D4-47A6-98E0-E65A4F5A3330}" dt="2021-04-02T03:46:13.318" v="7999" actId="20577"/>
          <ac:spMkLst>
            <pc:docMk/>
            <pc:sldMk cId="2886359458" sldId="589"/>
            <ac:spMk id="6" creationId="{00000000-0000-0000-0000-000000000000}"/>
          </ac:spMkLst>
        </pc:spChg>
      </pc:sldChg>
      <pc:sldChg chg="modSp add mod">
        <pc:chgData name="Likun Wang" userId="c3701072-f693-450b-9807-e8ffbae4ae23" providerId="ADAL" clId="{B50CDC4A-63D4-47A6-98E0-E65A4F5A3330}" dt="2021-03-31T15:58:35.845" v="6243" actId="20577"/>
        <pc:sldMkLst>
          <pc:docMk/>
          <pc:sldMk cId="687977306" sldId="596"/>
        </pc:sldMkLst>
        <pc:spChg chg="mod">
          <ac:chgData name="Likun Wang" userId="c3701072-f693-450b-9807-e8ffbae4ae23" providerId="ADAL" clId="{B50CDC4A-63D4-47A6-98E0-E65A4F5A3330}" dt="2021-03-31T15:58:35.845" v="6243" actId="20577"/>
          <ac:spMkLst>
            <pc:docMk/>
            <pc:sldMk cId="687977306" sldId="596"/>
            <ac:spMk id="2" creationId="{8E4D34E5-B46F-420E-8CB4-F6BCDB5BAA6F}"/>
          </ac:spMkLst>
        </pc:spChg>
      </pc:sldChg>
      <pc:sldChg chg="addSp modSp add mod">
        <pc:chgData name="Likun Wang" userId="c3701072-f693-450b-9807-e8ffbae4ae23" providerId="ADAL" clId="{B50CDC4A-63D4-47A6-98E0-E65A4F5A3330}" dt="2021-04-02T03:47:44.492" v="8105" actId="1076"/>
        <pc:sldMkLst>
          <pc:docMk/>
          <pc:sldMk cId="29461417" sldId="598"/>
        </pc:sldMkLst>
        <pc:spChg chg="mod">
          <ac:chgData name="Likun Wang" userId="c3701072-f693-450b-9807-e8ffbae4ae23" providerId="ADAL" clId="{B50CDC4A-63D4-47A6-98E0-E65A4F5A3330}" dt="2021-03-31T15:54:18.833" v="6205" actId="20577"/>
          <ac:spMkLst>
            <pc:docMk/>
            <pc:sldMk cId="29461417" sldId="598"/>
            <ac:spMk id="2" creationId="{8E4D34E5-B46F-420E-8CB4-F6BCDB5BAA6F}"/>
          </ac:spMkLst>
        </pc:spChg>
        <pc:spChg chg="add mod">
          <ac:chgData name="Likun Wang" userId="c3701072-f693-450b-9807-e8ffbae4ae23" providerId="ADAL" clId="{B50CDC4A-63D4-47A6-98E0-E65A4F5A3330}" dt="2021-04-02T03:47:44.492" v="8105" actId="1076"/>
          <ac:spMkLst>
            <pc:docMk/>
            <pc:sldMk cId="29461417" sldId="598"/>
            <ac:spMk id="3" creationId="{AA61C775-AB68-480E-A163-E6BEFD0D4176}"/>
          </ac:spMkLst>
        </pc:spChg>
        <pc:picChg chg="mod">
          <ac:chgData name="Likun Wang" userId="c3701072-f693-450b-9807-e8ffbae4ae23" providerId="ADAL" clId="{B50CDC4A-63D4-47A6-98E0-E65A4F5A3330}" dt="2021-03-31T15:59:22.770" v="6294" actId="1076"/>
          <ac:picMkLst>
            <pc:docMk/>
            <pc:sldMk cId="29461417" sldId="598"/>
            <ac:picMk id="5" creationId="{E223F69D-6D4F-49AF-8846-3B6E0D9F170D}"/>
          </ac:picMkLst>
        </pc:picChg>
        <pc:picChg chg="mod">
          <ac:chgData name="Likun Wang" userId="c3701072-f693-450b-9807-e8ffbae4ae23" providerId="ADAL" clId="{B50CDC4A-63D4-47A6-98E0-E65A4F5A3330}" dt="2021-03-31T15:59:22.770" v="6294" actId="1076"/>
          <ac:picMkLst>
            <pc:docMk/>
            <pc:sldMk cId="29461417" sldId="598"/>
            <ac:picMk id="8" creationId="{A9A88669-3A83-4AB5-8244-C2C9999227EF}"/>
          </ac:picMkLst>
        </pc:picChg>
      </pc:sldChg>
      <pc:sldChg chg="addSp delSp modSp new mod ord">
        <pc:chgData name="Likun Wang" userId="c3701072-f693-450b-9807-e8ffbae4ae23" providerId="ADAL" clId="{B50CDC4A-63D4-47A6-98E0-E65A4F5A3330}" dt="2021-04-02T21:01:38.191" v="15109" actId="20577"/>
        <pc:sldMkLst>
          <pc:docMk/>
          <pc:sldMk cId="2696407167" sldId="599"/>
        </pc:sldMkLst>
        <pc:spChg chg="mod">
          <ac:chgData name="Likun Wang" userId="c3701072-f693-450b-9807-e8ffbae4ae23" providerId="ADAL" clId="{B50CDC4A-63D4-47A6-98E0-E65A4F5A3330}" dt="2021-04-02T19:38:41.903" v="13459" actId="20577"/>
          <ac:spMkLst>
            <pc:docMk/>
            <pc:sldMk cId="2696407167" sldId="599"/>
            <ac:spMk id="2" creationId="{5FFD65B4-BAAD-4207-9222-A89DB99A636B}"/>
          </ac:spMkLst>
        </pc:spChg>
        <pc:spChg chg="del">
          <ac:chgData name="Likun Wang" userId="c3701072-f693-450b-9807-e8ffbae4ae23" providerId="ADAL" clId="{B50CDC4A-63D4-47A6-98E0-E65A4F5A3330}" dt="2021-04-02T20:12:10.286" v="13460" actId="22"/>
          <ac:spMkLst>
            <pc:docMk/>
            <pc:sldMk cId="2696407167" sldId="599"/>
            <ac:spMk id="3" creationId="{4121A2EF-DBE3-4598-9B43-869A6F7A40CE}"/>
          </ac:spMkLst>
        </pc:spChg>
        <pc:spChg chg="add mod">
          <ac:chgData name="Likun Wang" userId="c3701072-f693-450b-9807-e8ffbae4ae23" providerId="ADAL" clId="{B50CDC4A-63D4-47A6-98E0-E65A4F5A3330}" dt="2021-04-02T20:17:56.191" v="13494" actId="14100"/>
          <ac:spMkLst>
            <pc:docMk/>
            <pc:sldMk cId="2696407167" sldId="599"/>
            <ac:spMk id="8" creationId="{608E0387-ACF8-43D8-89C6-CBCEC2F4DA5B}"/>
          </ac:spMkLst>
        </pc:spChg>
        <pc:spChg chg="add del">
          <ac:chgData name="Likun Wang" userId="c3701072-f693-450b-9807-e8ffbae4ae23" providerId="ADAL" clId="{B50CDC4A-63D4-47A6-98E0-E65A4F5A3330}" dt="2021-04-02T20:14:16.019" v="13463" actId="22"/>
          <ac:spMkLst>
            <pc:docMk/>
            <pc:sldMk cId="2696407167" sldId="599"/>
            <ac:spMk id="10" creationId="{9EC95083-4951-47B8-BB13-14E7B917971A}"/>
          </ac:spMkLst>
        </pc:spChg>
        <pc:spChg chg="add mod">
          <ac:chgData name="Likun Wang" userId="c3701072-f693-450b-9807-e8ffbae4ae23" providerId="ADAL" clId="{B50CDC4A-63D4-47A6-98E0-E65A4F5A3330}" dt="2021-04-02T20:23:07.644" v="13497" actId="478"/>
          <ac:spMkLst>
            <pc:docMk/>
            <pc:sldMk cId="2696407167" sldId="599"/>
            <ac:spMk id="21" creationId="{D3FE0E7F-242C-46AE-838D-1FE748F81128}"/>
          </ac:spMkLst>
        </pc:spChg>
        <pc:spChg chg="add mod">
          <ac:chgData name="Likun Wang" userId="c3701072-f693-450b-9807-e8ffbae4ae23" providerId="ADAL" clId="{B50CDC4A-63D4-47A6-98E0-E65A4F5A3330}" dt="2021-04-02T20:59:53.551" v="15007" actId="20577"/>
          <ac:spMkLst>
            <pc:docMk/>
            <pc:sldMk cId="2696407167" sldId="599"/>
            <ac:spMk id="26" creationId="{22D82258-CF5A-4B6A-8D94-FF2EC6ED5FEA}"/>
          </ac:spMkLst>
        </pc:spChg>
        <pc:spChg chg="add mod">
          <ac:chgData name="Likun Wang" userId="c3701072-f693-450b-9807-e8ffbae4ae23" providerId="ADAL" clId="{B50CDC4A-63D4-47A6-98E0-E65A4F5A3330}" dt="2021-04-02T21:00:12.907" v="15023" actId="1076"/>
          <ac:spMkLst>
            <pc:docMk/>
            <pc:sldMk cId="2696407167" sldId="599"/>
            <ac:spMk id="27" creationId="{3469C945-B62C-43C4-BF76-43B6F80A6C52}"/>
          </ac:spMkLst>
        </pc:spChg>
        <pc:spChg chg="add mod">
          <ac:chgData name="Likun Wang" userId="c3701072-f693-450b-9807-e8ffbae4ae23" providerId="ADAL" clId="{B50CDC4A-63D4-47A6-98E0-E65A4F5A3330}" dt="2021-04-02T21:00:59.182" v="15035" actId="20577"/>
          <ac:spMkLst>
            <pc:docMk/>
            <pc:sldMk cId="2696407167" sldId="599"/>
            <ac:spMk id="28" creationId="{C150A025-04FE-4574-9311-317576467D40}"/>
          </ac:spMkLst>
        </pc:spChg>
        <pc:spChg chg="add mod">
          <ac:chgData name="Likun Wang" userId="c3701072-f693-450b-9807-e8ffbae4ae23" providerId="ADAL" clId="{B50CDC4A-63D4-47A6-98E0-E65A4F5A3330}" dt="2021-04-02T21:01:38.191" v="15109" actId="20577"/>
          <ac:spMkLst>
            <pc:docMk/>
            <pc:sldMk cId="2696407167" sldId="599"/>
            <ac:spMk id="29" creationId="{90B1230C-4A84-4B0E-B8D0-77F817B84375}"/>
          </ac:spMkLst>
        </pc:spChg>
        <pc:grpChg chg="add mod">
          <ac:chgData name="Likun Wang" userId="c3701072-f693-450b-9807-e8ffbae4ae23" providerId="ADAL" clId="{B50CDC4A-63D4-47A6-98E0-E65A4F5A3330}" dt="2021-04-02T20:25:56.918" v="13499" actId="1076"/>
          <ac:grpSpMkLst>
            <pc:docMk/>
            <pc:sldMk cId="2696407167" sldId="599"/>
            <ac:grpSpMk id="19" creationId="{FA43C52F-157E-4D05-A41D-ACE843E3451D}"/>
          </ac:grpSpMkLst>
        </pc:grpChg>
        <pc:picChg chg="mod">
          <ac:chgData name="Likun Wang" userId="c3701072-f693-450b-9807-e8ffbae4ae23" providerId="ADAL" clId="{B50CDC4A-63D4-47A6-98E0-E65A4F5A3330}" dt="2021-04-02T20:36:34.037" v="13510" actId="1076"/>
          <ac:picMkLst>
            <pc:docMk/>
            <pc:sldMk cId="2696407167" sldId="599"/>
            <ac:picMk id="3" creationId="{A4BE34D2-5048-4551-A1C7-49AF22192899}"/>
          </ac:picMkLst>
        </pc:picChg>
        <pc:picChg chg="del">
          <ac:chgData name="Likun Wang" userId="c3701072-f693-450b-9807-e8ffbae4ae23" providerId="ADAL" clId="{B50CDC4A-63D4-47A6-98E0-E65A4F5A3330}" dt="2021-04-02T20:23:07.644" v="13497" actId="478"/>
          <ac:picMkLst>
            <pc:docMk/>
            <pc:sldMk cId="2696407167" sldId="599"/>
            <ac:picMk id="5" creationId="{0C0CE89F-213A-4F75-8CCE-667CB92D3EA5}"/>
          </ac:picMkLst>
        </pc:picChg>
        <pc:picChg chg="add del mod ord">
          <ac:chgData name="Likun Wang" userId="c3701072-f693-450b-9807-e8ffbae4ae23" providerId="ADAL" clId="{B50CDC4A-63D4-47A6-98E0-E65A4F5A3330}" dt="2021-04-02T20:12:14.558" v="13461" actId="478"/>
          <ac:picMkLst>
            <pc:docMk/>
            <pc:sldMk cId="2696407167" sldId="599"/>
            <ac:picMk id="6" creationId="{BDE23EA2-3959-4253-9D7A-EDB7B2265493}"/>
          </ac:picMkLst>
        </pc:picChg>
        <pc:picChg chg="add del mod">
          <ac:chgData name="Likun Wang" userId="c3701072-f693-450b-9807-e8ffbae4ae23" providerId="ADAL" clId="{B50CDC4A-63D4-47A6-98E0-E65A4F5A3330}" dt="2021-04-02T20:14:48.084" v="13471" actId="22"/>
          <ac:picMkLst>
            <pc:docMk/>
            <pc:sldMk cId="2696407167" sldId="599"/>
            <ac:picMk id="12" creationId="{D7F8B1BE-9C6F-4EE4-A853-D9866B65A67D}"/>
          </ac:picMkLst>
        </pc:picChg>
        <pc:picChg chg="add del mod">
          <ac:chgData name="Likun Wang" userId="c3701072-f693-450b-9807-e8ffbae4ae23" providerId="ADAL" clId="{B50CDC4A-63D4-47A6-98E0-E65A4F5A3330}" dt="2021-04-02T20:16:22.296" v="13478" actId="478"/>
          <ac:picMkLst>
            <pc:docMk/>
            <pc:sldMk cId="2696407167" sldId="599"/>
            <ac:picMk id="14" creationId="{73F00FD7-9680-4CE6-AA5B-0D56125A80B5}"/>
          </ac:picMkLst>
        </pc:picChg>
        <pc:picChg chg="add mod modCrop">
          <ac:chgData name="Likun Wang" userId="c3701072-f693-450b-9807-e8ffbae4ae23" providerId="ADAL" clId="{B50CDC4A-63D4-47A6-98E0-E65A4F5A3330}" dt="2021-04-02T20:17:34.890" v="13490" actId="732"/>
          <ac:picMkLst>
            <pc:docMk/>
            <pc:sldMk cId="2696407167" sldId="599"/>
            <ac:picMk id="16" creationId="{D9293DA7-1BFE-49E0-88CC-7E0C0BFF8138}"/>
          </ac:picMkLst>
        </pc:picChg>
        <pc:picChg chg="add mod modCrop">
          <ac:chgData name="Likun Wang" userId="c3701072-f693-450b-9807-e8ffbae4ae23" providerId="ADAL" clId="{B50CDC4A-63D4-47A6-98E0-E65A4F5A3330}" dt="2021-04-02T20:17:29.120" v="13489" actId="732"/>
          <ac:picMkLst>
            <pc:docMk/>
            <pc:sldMk cId="2696407167" sldId="599"/>
            <ac:picMk id="18" creationId="{A84136A3-F633-4BF6-BF42-3576A9EE43F8}"/>
          </ac:picMkLst>
        </pc:picChg>
        <pc:cxnChg chg="add mod">
          <ac:chgData name="Likun Wang" userId="c3701072-f693-450b-9807-e8ffbae4ae23" providerId="ADAL" clId="{B50CDC4A-63D4-47A6-98E0-E65A4F5A3330}" dt="2021-04-02T20:28:07.100" v="13506" actId="13822"/>
          <ac:cxnSpMkLst>
            <pc:docMk/>
            <pc:sldMk cId="2696407167" sldId="599"/>
            <ac:cxnSpMk id="23" creationId="{428F7584-481C-4F94-909A-DD1EB14390BF}"/>
          </ac:cxnSpMkLst>
        </pc:cxnChg>
      </pc:sldChg>
      <pc:sldChg chg="modSp new del mod">
        <pc:chgData name="Likun Wang" userId="c3701072-f693-450b-9807-e8ffbae4ae23" providerId="ADAL" clId="{B50CDC4A-63D4-47A6-98E0-E65A4F5A3330}" dt="2021-04-02T13:46:25.163" v="8828" actId="47"/>
        <pc:sldMkLst>
          <pc:docMk/>
          <pc:sldMk cId="449896396" sldId="600"/>
        </pc:sldMkLst>
        <pc:spChg chg="mod">
          <ac:chgData name="Likun Wang" userId="c3701072-f693-450b-9807-e8ffbae4ae23" providerId="ADAL" clId="{B50CDC4A-63D4-47A6-98E0-E65A4F5A3330}" dt="2021-03-31T19:19:03.868" v="6542" actId="20577"/>
          <ac:spMkLst>
            <pc:docMk/>
            <pc:sldMk cId="449896396" sldId="600"/>
            <ac:spMk id="2" creationId="{E68AAB55-258A-4ECB-9BAC-31DC1CE42D1C}"/>
          </ac:spMkLst>
        </pc:spChg>
      </pc:sldChg>
      <pc:sldChg chg="addSp modSp new mod ord">
        <pc:chgData name="Likun Wang" userId="c3701072-f693-450b-9807-e8ffbae4ae23" providerId="ADAL" clId="{B50CDC4A-63D4-47A6-98E0-E65A4F5A3330}" dt="2021-04-02T19:27:24.415" v="13041" actId="1076"/>
        <pc:sldMkLst>
          <pc:docMk/>
          <pc:sldMk cId="3587884398" sldId="601"/>
        </pc:sldMkLst>
        <pc:spChg chg="mod">
          <ac:chgData name="Likun Wang" userId="c3701072-f693-450b-9807-e8ffbae4ae23" providerId="ADAL" clId="{B50CDC4A-63D4-47A6-98E0-E65A4F5A3330}" dt="2021-04-02T14:12:33.105" v="10378" actId="20577"/>
          <ac:spMkLst>
            <pc:docMk/>
            <pc:sldMk cId="3587884398" sldId="601"/>
            <ac:spMk id="2" creationId="{76BA0888-0983-468A-B4D1-A7794A1E55BE}"/>
          </ac:spMkLst>
        </pc:spChg>
        <pc:spChg chg="add mod">
          <ac:chgData name="Likun Wang" userId="c3701072-f693-450b-9807-e8ffbae4ae23" providerId="ADAL" clId="{B50CDC4A-63D4-47A6-98E0-E65A4F5A3330}" dt="2021-04-02T18:45:44.966" v="10678" actId="113"/>
          <ac:spMkLst>
            <pc:docMk/>
            <pc:sldMk cId="3587884398" sldId="601"/>
            <ac:spMk id="8" creationId="{3AA0FA7F-81FD-444E-8CA0-F8540D313000}"/>
          </ac:spMkLst>
        </pc:spChg>
        <pc:spChg chg="mod">
          <ac:chgData name="Likun Wang" userId="c3701072-f693-450b-9807-e8ffbae4ae23" providerId="ADAL" clId="{B50CDC4A-63D4-47A6-98E0-E65A4F5A3330}" dt="2021-04-02T18:47:07.373" v="10732" actId="1076"/>
          <ac:spMkLst>
            <pc:docMk/>
            <pc:sldMk cId="3587884398" sldId="601"/>
            <ac:spMk id="13" creationId="{D1FF3843-A8BD-4788-9767-D57CCA42AC19}"/>
          </ac:spMkLst>
        </pc:spChg>
        <pc:spChg chg="add mod">
          <ac:chgData name="Likun Wang" userId="c3701072-f693-450b-9807-e8ffbae4ae23" providerId="ADAL" clId="{B50CDC4A-63D4-47A6-98E0-E65A4F5A3330}" dt="2021-04-02T18:47:10.764" v="10733" actId="1076"/>
          <ac:spMkLst>
            <pc:docMk/>
            <pc:sldMk cId="3587884398" sldId="601"/>
            <ac:spMk id="14" creationId="{2C02069C-EF49-43E4-8D81-94799E01114B}"/>
          </ac:spMkLst>
        </pc:spChg>
        <pc:spChg chg="add mod">
          <ac:chgData name="Likun Wang" userId="c3701072-f693-450b-9807-e8ffbae4ae23" providerId="ADAL" clId="{B50CDC4A-63D4-47A6-98E0-E65A4F5A3330}" dt="2021-04-02T18:48:36.750" v="10982" actId="313"/>
          <ac:spMkLst>
            <pc:docMk/>
            <pc:sldMk cId="3587884398" sldId="601"/>
            <ac:spMk id="15" creationId="{64C9DF5B-F81D-4087-8D03-C7EEC90AC3D0}"/>
          </ac:spMkLst>
        </pc:spChg>
        <pc:spChg chg="add mod">
          <ac:chgData name="Likun Wang" userId="c3701072-f693-450b-9807-e8ffbae4ae23" providerId="ADAL" clId="{B50CDC4A-63D4-47A6-98E0-E65A4F5A3330}" dt="2021-04-02T19:26:48.177" v="13039" actId="1076"/>
          <ac:spMkLst>
            <pc:docMk/>
            <pc:sldMk cId="3587884398" sldId="601"/>
            <ac:spMk id="18" creationId="{35672632-61E0-4DFB-8239-AF23A23241C7}"/>
          </ac:spMkLst>
        </pc:spChg>
        <pc:spChg chg="add mod">
          <ac:chgData name="Likun Wang" userId="c3701072-f693-450b-9807-e8ffbae4ae23" providerId="ADAL" clId="{B50CDC4A-63D4-47A6-98E0-E65A4F5A3330}" dt="2021-04-02T19:27:24.415" v="13041" actId="1076"/>
          <ac:spMkLst>
            <pc:docMk/>
            <pc:sldMk cId="3587884398" sldId="601"/>
            <ac:spMk id="19" creationId="{0704A080-A938-49ED-B5DB-1CA9F838F409}"/>
          </ac:spMkLst>
        </pc:spChg>
        <pc:picChg chg="mod">
          <ac:chgData name="Likun Wang" userId="c3701072-f693-450b-9807-e8ffbae4ae23" providerId="ADAL" clId="{B50CDC4A-63D4-47A6-98E0-E65A4F5A3330}" dt="2021-04-02T18:47:05.348" v="10731" actId="1076"/>
          <ac:picMkLst>
            <pc:docMk/>
            <pc:sldMk cId="3587884398" sldId="601"/>
            <ac:picMk id="7" creationId="{B642CEA8-A589-41F6-9B69-D3881766D7C6}"/>
          </ac:picMkLst>
        </pc:picChg>
        <pc:picChg chg="mod">
          <ac:chgData name="Likun Wang" userId="c3701072-f693-450b-9807-e8ffbae4ae23" providerId="ADAL" clId="{B50CDC4A-63D4-47A6-98E0-E65A4F5A3330}" dt="2021-04-02T18:38:28.274" v="10590" actId="1076"/>
          <ac:picMkLst>
            <pc:docMk/>
            <pc:sldMk cId="3587884398" sldId="601"/>
            <ac:picMk id="17" creationId="{DE2A159C-EF97-4655-A97A-C99CD0898AC4}"/>
          </ac:picMkLst>
        </pc:picChg>
      </pc:sldChg>
      <pc:sldChg chg="addSp delSp modSp del mod">
        <pc:chgData name="Likun Wang" userId="c3701072-f693-450b-9807-e8ffbae4ae23" providerId="ADAL" clId="{B50CDC4A-63D4-47A6-98E0-E65A4F5A3330}" dt="2021-03-31T20:06:26.883" v="7339" actId="47"/>
        <pc:sldMkLst>
          <pc:docMk/>
          <pc:sldMk cId="4130119660" sldId="602"/>
        </pc:sldMkLst>
        <pc:spChg chg="add mod">
          <ac:chgData name="Likun Wang" userId="c3701072-f693-450b-9807-e8ffbae4ae23" providerId="ADAL" clId="{B50CDC4A-63D4-47A6-98E0-E65A4F5A3330}" dt="2021-03-31T19:50:05.994" v="6597" actId="21"/>
          <ac:spMkLst>
            <pc:docMk/>
            <pc:sldMk cId="4130119660" sldId="602"/>
            <ac:spMk id="3" creationId="{A78B1640-F8B6-4126-93AC-26F15EBF575C}"/>
          </ac:spMkLst>
        </pc:spChg>
        <pc:spChg chg="add mod">
          <ac:chgData name="Likun Wang" userId="c3701072-f693-450b-9807-e8ffbae4ae23" providerId="ADAL" clId="{B50CDC4A-63D4-47A6-98E0-E65A4F5A3330}" dt="2021-03-31T19:50:05.994" v="6597" actId="21"/>
          <ac:spMkLst>
            <pc:docMk/>
            <pc:sldMk cId="4130119660" sldId="602"/>
            <ac:spMk id="9" creationId="{38D70916-5B83-4D31-8661-2793A8AE0C36}"/>
          </ac:spMkLst>
        </pc:spChg>
        <pc:picChg chg="del">
          <ac:chgData name="Likun Wang" userId="c3701072-f693-450b-9807-e8ffbae4ae23" providerId="ADAL" clId="{B50CDC4A-63D4-47A6-98E0-E65A4F5A3330}" dt="2021-03-31T19:50:05.994" v="6597" actId="21"/>
          <ac:picMkLst>
            <pc:docMk/>
            <pc:sldMk cId="4130119660" sldId="602"/>
            <ac:picMk id="5" creationId="{160B3964-DA9D-44F9-A187-813898B6B9BE}"/>
          </ac:picMkLst>
        </pc:picChg>
        <pc:picChg chg="del">
          <ac:chgData name="Likun Wang" userId="c3701072-f693-450b-9807-e8ffbae4ae23" providerId="ADAL" clId="{B50CDC4A-63D4-47A6-98E0-E65A4F5A3330}" dt="2021-03-31T19:50:05.994" v="6597" actId="21"/>
          <ac:picMkLst>
            <pc:docMk/>
            <pc:sldMk cId="4130119660" sldId="602"/>
            <ac:picMk id="6" creationId="{85832DD1-740C-40F4-8E0A-040ACA1AEFD9}"/>
          </ac:picMkLst>
        </pc:picChg>
      </pc:sldChg>
      <pc:sldChg chg="addSp delSp modSp mod">
        <pc:chgData name="Likun Wang" userId="c3701072-f693-450b-9807-e8ffbae4ae23" providerId="ADAL" clId="{B50CDC4A-63D4-47A6-98E0-E65A4F5A3330}" dt="2021-04-02T18:36:08.024" v="10379" actId="14100"/>
        <pc:sldMkLst>
          <pc:docMk/>
          <pc:sldMk cId="2328115741" sldId="603"/>
        </pc:sldMkLst>
        <pc:spChg chg="mod">
          <ac:chgData name="Likun Wang" userId="c3701072-f693-450b-9807-e8ffbae4ae23" providerId="ADAL" clId="{B50CDC4A-63D4-47A6-98E0-E65A4F5A3330}" dt="2021-03-31T19:50:49.430" v="6614" actId="20577"/>
          <ac:spMkLst>
            <pc:docMk/>
            <pc:sldMk cId="2328115741" sldId="603"/>
            <ac:spMk id="2" creationId="{20BBD3E9-CE3A-445F-A1BD-90BAB408CB52}"/>
          </ac:spMkLst>
        </pc:spChg>
        <pc:spChg chg="add mod">
          <ac:chgData name="Likun Wang" userId="c3701072-f693-450b-9807-e8ffbae4ae23" providerId="ADAL" clId="{B50CDC4A-63D4-47A6-98E0-E65A4F5A3330}" dt="2021-03-31T19:51:12.981" v="6627" actId="113"/>
          <ac:spMkLst>
            <pc:docMk/>
            <pc:sldMk cId="2328115741" sldId="603"/>
            <ac:spMk id="3" creationId="{A28B7744-C096-43A9-A125-1D86B0BA96C1}"/>
          </ac:spMkLst>
        </pc:spChg>
        <pc:spChg chg="add mod">
          <ac:chgData name="Likun Wang" userId="c3701072-f693-450b-9807-e8ffbae4ae23" providerId="ADAL" clId="{B50CDC4A-63D4-47A6-98E0-E65A4F5A3330}" dt="2021-03-31T19:51:21.731" v="6631" actId="20577"/>
          <ac:spMkLst>
            <pc:docMk/>
            <pc:sldMk cId="2328115741" sldId="603"/>
            <ac:spMk id="10" creationId="{DF0ED819-0A10-4C79-AF65-CAFEF92AA519}"/>
          </ac:spMkLst>
        </pc:spChg>
        <pc:spChg chg="add mod">
          <ac:chgData name="Likun Wang" userId="c3701072-f693-450b-9807-e8ffbae4ae23" providerId="ADAL" clId="{B50CDC4A-63D4-47A6-98E0-E65A4F5A3330}" dt="2021-04-02T13:57:38.432" v="9940" actId="1035"/>
          <ac:spMkLst>
            <pc:docMk/>
            <pc:sldMk cId="2328115741" sldId="603"/>
            <ac:spMk id="11" creationId="{6BAF2F5B-532B-498D-B0D9-55A46151A56A}"/>
          </ac:spMkLst>
        </pc:spChg>
        <pc:spChg chg="add mod">
          <ac:chgData name="Likun Wang" userId="c3701072-f693-450b-9807-e8ffbae4ae23" providerId="ADAL" clId="{B50CDC4A-63D4-47A6-98E0-E65A4F5A3330}" dt="2021-04-02T13:57:38.432" v="9940" actId="1035"/>
          <ac:spMkLst>
            <pc:docMk/>
            <pc:sldMk cId="2328115741" sldId="603"/>
            <ac:spMk id="12" creationId="{896374BC-5456-43CA-8DE0-8806806AC39F}"/>
          </ac:spMkLst>
        </pc:spChg>
        <pc:spChg chg="add mod">
          <ac:chgData name="Likun Wang" userId="c3701072-f693-450b-9807-e8ffbae4ae23" providerId="ADAL" clId="{B50CDC4A-63D4-47A6-98E0-E65A4F5A3330}" dt="2021-03-31T19:54:58.275" v="6734" actId="688"/>
          <ac:spMkLst>
            <pc:docMk/>
            <pc:sldMk cId="2328115741" sldId="603"/>
            <ac:spMk id="14" creationId="{FFB1DEB9-D344-4248-89DC-EAF7E6510101}"/>
          </ac:spMkLst>
        </pc:spChg>
        <pc:spChg chg="add mod">
          <ac:chgData name="Likun Wang" userId="c3701072-f693-450b-9807-e8ffbae4ae23" providerId="ADAL" clId="{B50CDC4A-63D4-47A6-98E0-E65A4F5A3330}" dt="2021-03-31T19:58:11.104" v="6779" actId="1076"/>
          <ac:spMkLst>
            <pc:docMk/>
            <pc:sldMk cId="2328115741" sldId="603"/>
            <ac:spMk id="15" creationId="{A2D1F686-BD9C-49EA-9D88-03602A6FF255}"/>
          </ac:spMkLst>
        </pc:spChg>
        <pc:spChg chg="add mod">
          <ac:chgData name="Likun Wang" userId="c3701072-f693-450b-9807-e8ffbae4ae23" providerId="ADAL" clId="{B50CDC4A-63D4-47A6-98E0-E65A4F5A3330}" dt="2021-04-02T18:36:08.024" v="10379" actId="14100"/>
          <ac:spMkLst>
            <pc:docMk/>
            <pc:sldMk cId="2328115741" sldId="603"/>
            <ac:spMk id="16" creationId="{E5BA8341-EB2A-4262-9559-EA1D7E06C99C}"/>
          </ac:spMkLst>
        </pc:spChg>
        <pc:picChg chg="mod modCrop">
          <ac:chgData name="Likun Wang" userId="c3701072-f693-450b-9807-e8ffbae4ae23" providerId="ADAL" clId="{B50CDC4A-63D4-47A6-98E0-E65A4F5A3330}" dt="2021-04-02T13:57:25.870" v="9910" actId="1035"/>
          <ac:picMkLst>
            <pc:docMk/>
            <pc:sldMk cId="2328115741" sldId="603"/>
            <ac:picMk id="6" creationId="{6993D46E-A550-4474-8D96-B2DEB086746A}"/>
          </ac:picMkLst>
        </pc:picChg>
        <pc:picChg chg="mod modCrop">
          <ac:chgData name="Likun Wang" userId="c3701072-f693-450b-9807-e8ffbae4ae23" providerId="ADAL" clId="{B50CDC4A-63D4-47A6-98E0-E65A4F5A3330}" dt="2021-04-02T13:57:21.193" v="9905" actId="1035"/>
          <ac:picMkLst>
            <pc:docMk/>
            <pc:sldMk cId="2328115741" sldId="603"/>
            <ac:picMk id="7" creationId="{5418AA03-D127-454D-81A6-801191E59BFA}"/>
          </ac:picMkLst>
        </pc:picChg>
        <pc:picChg chg="add mod">
          <ac:chgData name="Likun Wang" userId="c3701072-f693-450b-9807-e8ffbae4ae23" providerId="ADAL" clId="{B50CDC4A-63D4-47A6-98E0-E65A4F5A3330}" dt="2021-04-02T13:57:46.487" v="9963" actId="1036"/>
          <ac:picMkLst>
            <pc:docMk/>
            <pc:sldMk cId="2328115741" sldId="603"/>
            <ac:picMk id="8" creationId="{A213DD66-3B4E-4437-A293-8F463CAF598E}"/>
          </ac:picMkLst>
        </pc:picChg>
        <pc:picChg chg="add mod">
          <ac:chgData name="Likun Wang" userId="c3701072-f693-450b-9807-e8ffbae4ae23" providerId="ADAL" clId="{B50CDC4A-63D4-47A6-98E0-E65A4F5A3330}" dt="2021-04-02T13:57:46.487" v="9963" actId="1036"/>
          <ac:picMkLst>
            <pc:docMk/>
            <pc:sldMk cId="2328115741" sldId="603"/>
            <ac:picMk id="9" creationId="{B9C36924-0A37-45D7-9F2B-64D9BA03A98B}"/>
          </ac:picMkLst>
        </pc:picChg>
        <pc:cxnChg chg="add del">
          <ac:chgData name="Likun Wang" userId="c3701072-f693-450b-9807-e8ffbae4ae23" providerId="ADAL" clId="{B50CDC4A-63D4-47A6-98E0-E65A4F5A3330}" dt="2021-03-31T19:54:40.105" v="6732" actId="11529"/>
          <ac:cxnSpMkLst>
            <pc:docMk/>
            <pc:sldMk cId="2328115741" sldId="603"/>
            <ac:cxnSpMk id="13" creationId="{95224BFA-91C6-41DD-8164-C24D24603A0E}"/>
          </ac:cxnSpMkLst>
        </pc:cxnChg>
      </pc:sldChg>
      <pc:sldChg chg="addSp modSp new mod">
        <pc:chgData name="Likun Wang" userId="c3701072-f693-450b-9807-e8ffbae4ae23" providerId="ADAL" clId="{B50CDC4A-63D4-47A6-98E0-E65A4F5A3330}" dt="2021-04-02T19:37:37.597" v="13453" actId="1076"/>
        <pc:sldMkLst>
          <pc:docMk/>
          <pc:sldMk cId="97892476" sldId="604"/>
        </pc:sldMkLst>
        <pc:spChg chg="mod">
          <ac:chgData name="Likun Wang" userId="c3701072-f693-450b-9807-e8ffbae4ae23" providerId="ADAL" clId="{B50CDC4A-63D4-47A6-98E0-E65A4F5A3330}" dt="2021-04-02T19:35:54.281" v="13407" actId="20577"/>
          <ac:spMkLst>
            <pc:docMk/>
            <pc:sldMk cId="97892476" sldId="604"/>
            <ac:spMk id="2" creationId="{C4CF5021-E367-4854-AD09-FE0A84FD7027}"/>
          </ac:spMkLst>
        </pc:spChg>
        <pc:spChg chg="add mod">
          <ac:chgData name="Likun Wang" userId="c3701072-f693-450b-9807-e8ffbae4ae23" providerId="ADAL" clId="{B50CDC4A-63D4-47A6-98E0-E65A4F5A3330}" dt="2021-04-02T19:36:22.616" v="13433" actId="207"/>
          <ac:spMkLst>
            <pc:docMk/>
            <pc:sldMk cId="97892476" sldId="604"/>
            <ac:spMk id="7" creationId="{0C05448D-C5D1-4B68-A4F0-E28DB702D5FD}"/>
          </ac:spMkLst>
        </pc:spChg>
        <pc:spChg chg="add mod">
          <ac:chgData name="Likun Wang" userId="c3701072-f693-450b-9807-e8ffbae4ae23" providerId="ADAL" clId="{B50CDC4A-63D4-47A6-98E0-E65A4F5A3330}" dt="2021-04-02T19:36:34.982" v="13436" actId="1076"/>
          <ac:spMkLst>
            <pc:docMk/>
            <pc:sldMk cId="97892476" sldId="604"/>
            <ac:spMk id="8" creationId="{94C68F58-7F3D-4CAF-AC93-3BB43A55D2FA}"/>
          </ac:spMkLst>
        </pc:spChg>
        <pc:spChg chg="add mod">
          <ac:chgData name="Likun Wang" userId="c3701072-f693-450b-9807-e8ffbae4ae23" providerId="ADAL" clId="{B50CDC4A-63D4-47A6-98E0-E65A4F5A3330}" dt="2021-04-02T19:36:44.571" v="13438" actId="1076"/>
          <ac:spMkLst>
            <pc:docMk/>
            <pc:sldMk cId="97892476" sldId="604"/>
            <ac:spMk id="9" creationId="{064B8680-E134-49DA-A6CE-7A744BDC16FE}"/>
          </ac:spMkLst>
        </pc:spChg>
        <pc:spChg chg="add mod">
          <ac:chgData name="Likun Wang" userId="c3701072-f693-450b-9807-e8ffbae4ae23" providerId="ADAL" clId="{B50CDC4A-63D4-47A6-98E0-E65A4F5A3330}" dt="2021-04-02T19:37:37.597" v="13453" actId="1076"/>
          <ac:spMkLst>
            <pc:docMk/>
            <pc:sldMk cId="97892476" sldId="604"/>
            <ac:spMk id="11" creationId="{342D56ED-1ED0-4EC9-A6B9-8DA85BF02FAF}"/>
          </ac:spMkLst>
        </pc:spChg>
        <pc:picChg chg="mod">
          <ac:chgData name="Likun Wang" userId="c3701072-f693-450b-9807-e8ffbae4ae23" providerId="ADAL" clId="{B50CDC4A-63D4-47A6-98E0-E65A4F5A3330}" dt="2021-04-02T19:35:21.159" v="13399" actId="1076"/>
          <ac:picMkLst>
            <pc:docMk/>
            <pc:sldMk cId="97892476" sldId="604"/>
            <ac:picMk id="5" creationId="{9B9087EA-4A1B-43AB-BB73-8FF5DBFD1EF4}"/>
          </ac:picMkLst>
        </pc:picChg>
        <pc:picChg chg="mod">
          <ac:chgData name="Likun Wang" userId="c3701072-f693-450b-9807-e8ffbae4ae23" providerId="ADAL" clId="{B50CDC4A-63D4-47A6-98E0-E65A4F5A3330}" dt="2021-04-02T19:35:57.703" v="13408" actId="1076"/>
          <ac:picMkLst>
            <pc:docMk/>
            <pc:sldMk cId="97892476" sldId="604"/>
            <ac:picMk id="6" creationId="{81F12582-A077-4DB9-A297-E810ACE52B08}"/>
          </ac:picMkLst>
        </pc:picChg>
      </pc:sldChg>
      <pc:sldChg chg="addSp delSp modSp new mod modClrScheme addCm delCm chgLayout">
        <pc:chgData name="Likun Wang" userId="c3701072-f693-450b-9807-e8ffbae4ae23" providerId="ADAL" clId="{B50CDC4A-63D4-47A6-98E0-E65A4F5A3330}" dt="2021-04-02T14:09:13.175" v="10278" actId="20577"/>
        <pc:sldMkLst>
          <pc:docMk/>
          <pc:sldMk cId="2834466051" sldId="605"/>
        </pc:sldMkLst>
        <pc:spChg chg="del mod ord">
          <ac:chgData name="Likun Wang" userId="c3701072-f693-450b-9807-e8ffbae4ae23" providerId="ADAL" clId="{B50CDC4A-63D4-47A6-98E0-E65A4F5A3330}" dt="2021-04-02T11:35:04.830" v="8117" actId="700"/>
          <ac:spMkLst>
            <pc:docMk/>
            <pc:sldMk cId="2834466051" sldId="605"/>
            <ac:spMk id="2" creationId="{C1286A8D-004E-440F-B84F-713FA75DBD4A}"/>
          </ac:spMkLst>
        </pc:spChg>
        <pc:spChg chg="del">
          <ac:chgData name="Likun Wang" userId="c3701072-f693-450b-9807-e8ffbae4ae23" providerId="ADAL" clId="{B50CDC4A-63D4-47A6-98E0-E65A4F5A3330}" dt="2021-04-02T11:34:14.561" v="8112"/>
          <ac:spMkLst>
            <pc:docMk/>
            <pc:sldMk cId="2834466051" sldId="605"/>
            <ac:spMk id="3" creationId="{A8219043-7875-4AC0-BE4C-D40F62CEFFFD}"/>
          </ac:spMkLst>
        </pc:spChg>
        <pc:spChg chg="mod ord">
          <ac:chgData name="Likun Wang" userId="c3701072-f693-450b-9807-e8ffbae4ae23" providerId="ADAL" clId="{B50CDC4A-63D4-47A6-98E0-E65A4F5A3330}" dt="2021-04-02T11:42:07.579" v="8200" actId="700"/>
          <ac:spMkLst>
            <pc:docMk/>
            <pc:sldMk cId="2834466051" sldId="605"/>
            <ac:spMk id="4" creationId="{EEB7AC9F-A5FC-4719-8EFD-5FD465964FC4}"/>
          </ac:spMkLst>
        </pc:spChg>
        <pc:spChg chg="add mod ord">
          <ac:chgData name="Likun Wang" userId="c3701072-f693-450b-9807-e8ffbae4ae23" providerId="ADAL" clId="{B50CDC4A-63D4-47A6-98E0-E65A4F5A3330}" dt="2021-04-02T13:50:20.535" v="9396" actId="20577"/>
          <ac:spMkLst>
            <pc:docMk/>
            <pc:sldMk cId="2834466051" sldId="605"/>
            <ac:spMk id="6" creationId="{2C24C76A-F580-40FA-B70A-8F67403C93DD}"/>
          </ac:spMkLst>
        </pc:spChg>
        <pc:spChg chg="add del mod ord">
          <ac:chgData name="Likun Wang" userId="c3701072-f693-450b-9807-e8ffbae4ae23" providerId="ADAL" clId="{B50CDC4A-63D4-47A6-98E0-E65A4F5A3330}" dt="2021-04-02T11:39:24.444" v="8126" actId="478"/>
          <ac:spMkLst>
            <pc:docMk/>
            <pc:sldMk cId="2834466051" sldId="605"/>
            <ac:spMk id="7" creationId="{7BABD529-FF75-4385-9306-2490936A0CAA}"/>
          </ac:spMkLst>
        </pc:spChg>
        <pc:spChg chg="add del mod ord">
          <ac:chgData name="Likun Wang" userId="c3701072-f693-450b-9807-e8ffbae4ae23" providerId="ADAL" clId="{B50CDC4A-63D4-47A6-98E0-E65A4F5A3330}" dt="2021-04-02T11:40:34.597" v="8180" actId="700"/>
          <ac:spMkLst>
            <pc:docMk/>
            <pc:sldMk cId="2834466051" sldId="605"/>
            <ac:spMk id="8" creationId="{B54B694F-AFA2-4F9F-8600-8964EE3D8A16}"/>
          </ac:spMkLst>
        </pc:spChg>
        <pc:spChg chg="add del mod ord">
          <ac:chgData name="Likun Wang" userId="c3701072-f693-450b-9807-e8ffbae4ae23" providerId="ADAL" clId="{B50CDC4A-63D4-47A6-98E0-E65A4F5A3330}" dt="2021-04-02T11:41:44.351" v="8196" actId="700"/>
          <ac:spMkLst>
            <pc:docMk/>
            <pc:sldMk cId="2834466051" sldId="605"/>
            <ac:spMk id="9" creationId="{F1356A7D-7EE1-4F53-B05E-3571471022BA}"/>
          </ac:spMkLst>
        </pc:spChg>
        <pc:spChg chg="add del mod ord">
          <ac:chgData name="Likun Wang" userId="c3701072-f693-450b-9807-e8ffbae4ae23" providerId="ADAL" clId="{B50CDC4A-63D4-47A6-98E0-E65A4F5A3330}" dt="2021-04-02T11:41:54.092" v="8198" actId="700"/>
          <ac:spMkLst>
            <pc:docMk/>
            <pc:sldMk cId="2834466051" sldId="605"/>
            <ac:spMk id="10" creationId="{8A288F7E-E482-4ED1-9F37-640CE06D0357}"/>
          </ac:spMkLst>
        </pc:spChg>
        <pc:spChg chg="add mod ord">
          <ac:chgData name="Likun Wang" userId="c3701072-f693-450b-9807-e8ffbae4ae23" providerId="ADAL" clId="{B50CDC4A-63D4-47A6-98E0-E65A4F5A3330}" dt="2021-04-02T14:09:13.175" v="10278" actId="20577"/>
          <ac:spMkLst>
            <pc:docMk/>
            <pc:sldMk cId="2834466051" sldId="605"/>
            <ac:spMk id="11" creationId="{D6E4A7D6-479C-44DC-BDD7-55372ACAEE98}"/>
          </ac:spMkLst>
        </pc:spChg>
        <pc:spChg chg="add mod">
          <ac:chgData name="Likun Wang" userId="c3701072-f693-450b-9807-e8ffbae4ae23" providerId="ADAL" clId="{B50CDC4A-63D4-47A6-98E0-E65A4F5A3330}" dt="2021-04-02T13:37:30.172" v="8513" actId="20577"/>
          <ac:spMkLst>
            <pc:docMk/>
            <pc:sldMk cId="2834466051" sldId="605"/>
            <ac:spMk id="12" creationId="{6ED466F0-3AEA-4B4A-BAB1-D966F485186E}"/>
          </ac:spMkLst>
        </pc:spChg>
        <pc:spChg chg="add mod">
          <ac:chgData name="Likun Wang" userId="c3701072-f693-450b-9807-e8ffbae4ae23" providerId="ADAL" clId="{B50CDC4A-63D4-47A6-98E0-E65A4F5A3330}" dt="2021-04-02T13:52:53.542" v="9482" actId="20577"/>
          <ac:spMkLst>
            <pc:docMk/>
            <pc:sldMk cId="2834466051" sldId="605"/>
            <ac:spMk id="14" creationId="{579A2779-94FB-4485-A029-F4CE04CD2CB1}"/>
          </ac:spMkLst>
        </pc:spChg>
        <pc:spChg chg="add mod">
          <ac:chgData name="Likun Wang" userId="c3701072-f693-450b-9807-e8ffbae4ae23" providerId="ADAL" clId="{B50CDC4A-63D4-47A6-98E0-E65A4F5A3330}" dt="2021-04-02T13:38:58.516" v="8533" actId="1076"/>
          <ac:spMkLst>
            <pc:docMk/>
            <pc:sldMk cId="2834466051" sldId="605"/>
            <ac:spMk id="17" creationId="{55E8A961-995F-4D9F-B0AA-BAA27177315D}"/>
          </ac:spMkLst>
        </pc:spChg>
        <pc:spChg chg="add mod">
          <ac:chgData name="Likun Wang" userId="c3701072-f693-450b-9807-e8ffbae4ae23" providerId="ADAL" clId="{B50CDC4A-63D4-47A6-98E0-E65A4F5A3330}" dt="2021-04-02T13:39:36.014" v="8582" actId="1076"/>
          <ac:spMkLst>
            <pc:docMk/>
            <pc:sldMk cId="2834466051" sldId="605"/>
            <ac:spMk id="18" creationId="{71D5FD72-DCF6-42DC-B0AC-0B3256894995}"/>
          </ac:spMkLst>
        </pc:spChg>
        <pc:spChg chg="add mod">
          <ac:chgData name="Likun Wang" userId="c3701072-f693-450b-9807-e8ffbae4ae23" providerId="ADAL" clId="{B50CDC4A-63D4-47A6-98E0-E65A4F5A3330}" dt="2021-04-02T13:39:06.244" v="8576" actId="1037"/>
          <ac:spMkLst>
            <pc:docMk/>
            <pc:sldMk cId="2834466051" sldId="605"/>
            <ac:spMk id="19" creationId="{E2FC6663-418C-44B2-B91D-F8C162B86CF7}"/>
          </ac:spMkLst>
        </pc:spChg>
        <pc:spChg chg="add del mod">
          <ac:chgData name="Likun Wang" userId="c3701072-f693-450b-9807-e8ffbae4ae23" providerId="ADAL" clId="{B50CDC4A-63D4-47A6-98E0-E65A4F5A3330}" dt="2021-04-02T13:39:25.198" v="8580"/>
          <ac:spMkLst>
            <pc:docMk/>
            <pc:sldMk cId="2834466051" sldId="605"/>
            <ac:spMk id="21" creationId="{C64F218A-83F7-4AEF-8FEB-E25270F8856F}"/>
          </ac:spMkLst>
        </pc:spChg>
        <pc:spChg chg="add del mod">
          <ac:chgData name="Likun Wang" userId="c3701072-f693-450b-9807-e8ffbae4ae23" providerId="ADAL" clId="{B50CDC4A-63D4-47A6-98E0-E65A4F5A3330}" dt="2021-04-02T13:46:53.754" v="8853" actId="478"/>
          <ac:spMkLst>
            <pc:docMk/>
            <pc:sldMk cId="2834466051" sldId="605"/>
            <ac:spMk id="23" creationId="{40325B10-345D-4FC7-8D41-7B5712160794}"/>
          </ac:spMkLst>
        </pc:spChg>
        <pc:picChg chg="add mod ord modCrop">
          <ac:chgData name="Likun Wang" userId="c3701072-f693-450b-9807-e8ffbae4ae23" providerId="ADAL" clId="{B50CDC4A-63D4-47A6-98E0-E65A4F5A3330}" dt="2021-04-02T11:42:54.953" v="8208" actId="1076"/>
          <ac:picMkLst>
            <pc:docMk/>
            <pc:sldMk cId="2834466051" sldId="605"/>
            <ac:picMk id="5" creationId="{6285974B-459A-4C55-BE9B-E561758087B1}"/>
          </ac:picMkLst>
        </pc:picChg>
        <pc:picChg chg="add mod">
          <ac:chgData name="Likun Wang" userId="c3701072-f693-450b-9807-e8ffbae4ae23" providerId="ADAL" clId="{B50CDC4A-63D4-47A6-98E0-E65A4F5A3330}" dt="2021-04-02T13:43:27.660" v="8628" actId="1076"/>
          <ac:picMkLst>
            <pc:docMk/>
            <pc:sldMk cId="2834466051" sldId="605"/>
            <ac:picMk id="1026" creationId="{53AC0C1E-C70E-4306-8709-BB316B78736E}"/>
          </ac:picMkLst>
        </pc:picChg>
        <pc:cxnChg chg="add del mod">
          <ac:chgData name="Likun Wang" userId="c3701072-f693-450b-9807-e8ffbae4ae23" providerId="ADAL" clId="{B50CDC4A-63D4-47A6-98E0-E65A4F5A3330}" dt="2021-04-02T13:38:38.313" v="8531" actId="478"/>
          <ac:cxnSpMkLst>
            <pc:docMk/>
            <pc:sldMk cId="2834466051" sldId="605"/>
            <ac:cxnSpMk id="15" creationId="{F345309D-118E-4432-A988-15AC95E02D91}"/>
          </ac:cxnSpMkLst>
        </pc:cxnChg>
      </pc:sldChg>
      <pc:sldChg chg="addSp modSp add mod addCm delCm">
        <pc:chgData name="Likun Wang" userId="c3701072-f693-450b-9807-e8ffbae4ae23" providerId="ADAL" clId="{B50CDC4A-63D4-47A6-98E0-E65A4F5A3330}" dt="2021-04-02T19:36:29.591" v="13434" actId="1076"/>
        <pc:sldMkLst>
          <pc:docMk/>
          <pc:sldMk cId="4252672801" sldId="606"/>
        </pc:sldMkLst>
        <pc:spChg chg="mod">
          <ac:chgData name="Likun Wang" userId="c3701072-f693-450b-9807-e8ffbae4ae23" providerId="ADAL" clId="{B50CDC4A-63D4-47A6-98E0-E65A4F5A3330}" dt="2021-04-02T19:28:55.804" v="13076" actId="20577"/>
          <ac:spMkLst>
            <pc:docMk/>
            <pc:sldMk cId="4252672801" sldId="606"/>
            <ac:spMk id="2" creationId="{76BA0888-0983-468A-B4D1-A7794A1E55BE}"/>
          </ac:spMkLst>
        </pc:spChg>
        <pc:spChg chg="add mod">
          <ac:chgData name="Likun Wang" userId="c3701072-f693-450b-9807-e8ffbae4ae23" providerId="ADAL" clId="{B50CDC4A-63D4-47A6-98E0-E65A4F5A3330}" dt="2021-04-02T19:28:48.127" v="13067" actId="20577"/>
          <ac:spMkLst>
            <pc:docMk/>
            <pc:sldMk cId="4252672801" sldId="606"/>
            <ac:spMk id="7" creationId="{17C64CE5-9969-45FF-8DED-F5600C337AB8}"/>
          </ac:spMkLst>
        </pc:spChg>
        <pc:spChg chg="add mod">
          <ac:chgData name="Likun Wang" userId="c3701072-f693-450b-9807-e8ffbae4ae23" providerId="ADAL" clId="{B50CDC4A-63D4-47A6-98E0-E65A4F5A3330}" dt="2021-04-02T19:28:10.915" v="13054" actId="20577"/>
          <ac:spMkLst>
            <pc:docMk/>
            <pc:sldMk cId="4252672801" sldId="606"/>
            <ac:spMk id="8" creationId="{0B82F5C6-1917-4FF1-B120-79371A94650B}"/>
          </ac:spMkLst>
        </pc:spChg>
        <pc:spChg chg="add mod">
          <ac:chgData name="Likun Wang" userId="c3701072-f693-450b-9807-e8ffbae4ae23" providerId="ADAL" clId="{B50CDC4A-63D4-47A6-98E0-E65A4F5A3330}" dt="2021-04-02T19:36:29.591" v="13434" actId="1076"/>
          <ac:spMkLst>
            <pc:docMk/>
            <pc:sldMk cId="4252672801" sldId="606"/>
            <ac:spMk id="9" creationId="{6B3CE1E3-AC2B-42B0-8F0F-BB62534E5554}"/>
          </ac:spMkLst>
        </pc:spChg>
        <pc:spChg chg="add mod">
          <ac:chgData name="Likun Wang" userId="c3701072-f693-450b-9807-e8ffbae4ae23" providerId="ADAL" clId="{B50CDC4A-63D4-47A6-98E0-E65A4F5A3330}" dt="2021-04-02T19:34:54.456" v="13396" actId="20577"/>
          <ac:spMkLst>
            <pc:docMk/>
            <pc:sldMk cId="4252672801" sldId="606"/>
            <ac:spMk id="10" creationId="{A1317789-5E52-4A6B-9E3D-E68B96976495}"/>
          </ac:spMkLst>
        </pc:spChg>
        <pc:picChg chg="mod">
          <ac:chgData name="Likun Wang" userId="c3701072-f693-450b-9807-e8ffbae4ae23" providerId="ADAL" clId="{B50CDC4A-63D4-47A6-98E0-E65A4F5A3330}" dt="2021-04-02T19:28:36.944" v="13059" actId="1076"/>
          <ac:picMkLst>
            <pc:docMk/>
            <pc:sldMk cId="4252672801" sldId="606"/>
            <ac:picMk id="5" creationId="{DDC2F05B-825A-4042-B3D6-5AFE0CEF263E}"/>
          </ac:picMkLst>
        </pc:picChg>
        <pc:picChg chg="mod">
          <ac:chgData name="Likun Wang" userId="c3701072-f693-450b-9807-e8ffbae4ae23" providerId="ADAL" clId="{B50CDC4A-63D4-47A6-98E0-E65A4F5A3330}" dt="2021-04-02T19:28:39.412" v="13060" actId="1076"/>
          <ac:picMkLst>
            <pc:docMk/>
            <pc:sldMk cId="4252672801" sldId="606"/>
            <ac:picMk id="6" creationId="{DD7BE6FA-462D-4B1C-BFC3-3A955393CC37}"/>
          </ac:picMkLst>
        </pc:picChg>
      </pc:sldChg>
      <pc:sldChg chg="del">
        <pc:chgData name="Likun Wang" userId="c3701072-f693-450b-9807-e8ffbae4ae23" providerId="ADAL" clId="{B50CDC4A-63D4-47A6-98E0-E65A4F5A3330}" dt="2021-04-02T19:37:43.213" v="13454" actId="47"/>
        <pc:sldMkLst>
          <pc:docMk/>
          <pc:sldMk cId="3734272128" sldId="607"/>
        </pc:sldMkLst>
      </pc:sldChg>
      <pc:sldChg chg="addSp delSp modSp mod">
        <pc:chgData name="Likun Wang" userId="c3701072-f693-450b-9807-e8ffbae4ae23" providerId="ADAL" clId="{B50CDC4A-63D4-47A6-98E0-E65A4F5A3330}" dt="2021-04-02T19:25:34.061" v="13037" actId="20577"/>
        <pc:sldMkLst>
          <pc:docMk/>
          <pc:sldMk cId="607599078" sldId="608"/>
        </pc:sldMkLst>
        <pc:spChg chg="mod">
          <ac:chgData name="Likun Wang" userId="c3701072-f693-450b-9807-e8ffbae4ae23" providerId="ADAL" clId="{B50CDC4A-63D4-47A6-98E0-E65A4F5A3330}" dt="2021-04-02T19:24:44.265" v="12960" actId="20577"/>
          <ac:spMkLst>
            <pc:docMk/>
            <pc:sldMk cId="607599078" sldId="608"/>
            <ac:spMk id="2" creationId="{055F5038-1D8D-4A94-94D1-E21D8F2D6C49}"/>
          </ac:spMkLst>
        </pc:spChg>
        <pc:spChg chg="add del mod">
          <ac:chgData name="Likun Wang" userId="c3701072-f693-450b-9807-e8ffbae4ae23" providerId="ADAL" clId="{B50CDC4A-63D4-47A6-98E0-E65A4F5A3330}" dt="2021-04-02T19:00:00.066" v="11201"/>
          <ac:spMkLst>
            <pc:docMk/>
            <pc:sldMk cId="607599078" sldId="608"/>
            <ac:spMk id="8" creationId="{63D5FEC0-8F9D-486E-B164-B0C35ED33FBE}"/>
          </ac:spMkLst>
        </pc:spChg>
        <pc:spChg chg="del">
          <ac:chgData name="Likun Wang" userId="c3701072-f693-450b-9807-e8ffbae4ae23" providerId="ADAL" clId="{B50CDC4A-63D4-47A6-98E0-E65A4F5A3330}" dt="2021-04-02T18:55:55.656" v="10983" actId="478"/>
          <ac:spMkLst>
            <pc:docMk/>
            <pc:sldMk cId="607599078" sldId="608"/>
            <ac:spMk id="9" creationId="{DA546955-EC79-4F3D-AB78-D817B4F18E14}"/>
          </ac:spMkLst>
        </pc:spChg>
        <pc:spChg chg="add del mod">
          <ac:chgData name="Likun Wang" userId="c3701072-f693-450b-9807-e8ffbae4ae23" providerId="ADAL" clId="{B50CDC4A-63D4-47A6-98E0-E65A4F5A3330}" dt="2021-04-02T19:02:04.526" v="11235" actId="478"/>
          <ac:spMkLst>
            <pc:docMk/>
            <pc:sldMk cId="607599078" sldId="608"/>
            <ac:spMk id="12" creationId="{112E530C-A60C-4BD0-8FFB-97757068DC75}"/>
          </ac:spMkLst>
        </pc:spChg>
        <pc:spChg chg="add mod">
          <ac:chgData name="Likun Wang" userId="c3701072-f693-450b-9807-e8ffbae4ae23" providerId="ADAL" clId="{B50CDC4A-63D4-47A6-98E0-E65A4F5A3330}" dt="2021-04-02T19:10:01.337" v="11683" actId="20577"/>
          <ac:spMkLst>
            <pc:docMk/>
            <pc:sldMk cId="607599078" sldId="608"/>
            <ac:spMk id="14" creationId="{298F4785-187D-4C7E-BD13-C326E1C13DE7}"/>
          </ac:spMkLst>
        </pc:spChg>
        <pc:spChg chg="add mod">
          <ac:chgData name="Likun Wang" userId="c3701072-f693-450b-9807-e8ffbae4ae23" providerId="ADAL" clId="{B50CDC4A-63D4-47A6-98E0-E65A4F5A3330}" dt="2021-04-02T19:07:21.469" v="11604" actId="20577"/>
          <ac:spMkLst>
            <pc:docMk/>
            <pc:sldMk cId="607599078" sldId="608"/>
            <ac:spMk id="15" creationId="{927B910C-40DC-443B-BC76-E42E44358339}"/>
          </ac:spMkLst>
        </pc:spChg>
        <pc:spChg chg="add del mod">
          <ac:chgData name="Likun Wang" userId="c3701072-f693-450b-9807-e8ffbae4ae23" providerId="ADAL" clId="{B50CDC4A-63D4-47A6-98E0-E65A4F5A3330}" dt="2021-04-02T19:08:16.292" v="11671" actId="478"/>
          <ac:spMkLst>
            <pc:docMk/>
            <pc:sldMk cId="607599078" sldId="608"/>
            <ac:spMk id="16" creationId="{422B61EB-5CD3-44DB-9610-97E432CB395A}"/>
          </ac:spMkLst>
        </pc:spChg>
        <pc:spChg chg="add mod">
          <ac:chgData name="Likun Wang" userId="c3701072-f693-450b-9807-e8ffbae4ae23" providerId="ADAL" clId="{B50CDC4A-63D4-47A6-98E0-E65A4F5A3330}" dt="2021-04-02T19:13:00.889" v="12051" actId="1076"/>
          <ac:spMkLst>
            <pc:docMk/>
            <pc:sldMk cId="607599078" sldId="608"/>
            <ac:spMk id="17" creationId="{AB8AB25B-9834-43D9-BEB9-7F0EB6D7742E}"/>
          </ac:spMkLst>
        </pc:spChg>
        <pc:spChg chg="add mod">
          <ac:chgData name="Likun Wang" userId="c3701072-f693-450b-9807-e8ffbae4ae23" providerId="ADAL" clId="{B50CDC4A-63D4-47A6-98E0-E65A4F5A3330}" dt="2021-04-02T19:13:40.592" v="12071" actId="14100"/>
          <ac:spMkLst>
            <pc:docMk/>
            <pc:sldMk cId="607599078" sldId="608"/>
            <ac:spMk id="18" creationId="{416B6A22-468C-4B3B-8F4F-6D3BEA0BC209}"/>
          </ac:spMkLst>
        </pc:spChg>
        <pc:spChg chg="add mod">
          <ac:chgData name="Likun Wang" userId="c3701072-f693-450b-9807-e8ffbae4ae23" providerId="ADAL" clId="{B50CDC4A-63D4-47A6-98E0-E65A4F5A3330}" dt="2021-04-02T19:12:49.290" v="12050" actId="20577"/>
          <ac:spMkLst>
            <pc:docMk/>
            <pc:sldMk cId="607599078" sldId="608"/>
            <ac:spMk id="19" creationId="{D023B163-3B2F-4FD4-9AC2-1CC958E20A84}"/>
          </ac:spMkLst>
        </pc:spChg>
        <pc:spChg chg="add del mod">
          <ac:chgData name="Likun Wang" userId="c3701072-f693-450b-9807-e8ffbae4ae23" providerId="ADAL" clId="{B50CDC4A-63D4-47A6-98E0-E65A4F5A3330}" dt="2021-04-02T19:11:04.185" v="11807" actId="478"/>
          <ac:spMkLst>
            <pc:docMk/>
            <pc:sldMk cId="607599078" sldId="608"/>
            <ac:spMk id="20" creationId="{CAB0C132-80EA-40E5-BC4D-F9D16FEBCC93}"/>
          </ac:spMkLst>
        </pc:spChg>
        <pc:spChg chg="add mod">
          <ac:chgData name="Likun Wang" userId="c3701072-f693-450b-9807-e8ffbae4ae23" providerId="ADAL" clId="{B50CDC4A-63D4-47A6-98E0-E65A4F5A3330}" dt="2021-04-02T19:12:23.822" v="12047" actId="20577"/>
          <ac:spMkLst>
            <pc:docMk/>
            <pc:sldMk cId="607599078" sldId="608"/>
            <ac:spMk id="21" creationId="{E7E8F371-992A-4D05-B319-FFE6D5619660}"/>
          </ac:spMkLst>
        </pc:spChg>
        <pc:spChg chg="add mod">
          <ac:chgData name="Likun Wang" userId="c3701072-f693-450b-9807-e8ffbae4ae23" providerId="ADAL" clId="{B50CDC4A-63D4-47A6-98E0-E65A4F5A3330}" dt="2021-04-02T19:12:44.662" v="12049" actId="767"/>
          <ac:spMkLst>
            <pc:docMk/>
            <pc:sldMk cId="607599078" sldId="608"/>
            <ac:spMk id="22" creationId="{C10650C9-370A-49E4-A7B1-260CAD9E732D}"/>
          </ac:spMkLst>
        </pc:spChg>
        <pc:spChg chg="add mod">
          <ac:chgData name="Likun Wang" userId="c3701072-f693-450b-9807-e8ffbae4ae23" providerId="ADAL" clId="{B50CDC4A-63D4-47A6-98E0-E65A4F5A3330}" dt="2021-04-02T19:23:12.822" v="12830"/>
          <ac:spMkLst>
            <pc:docMk/>
            <pc:sldMk cId="607599078" sldId="608"/>
            <ac:spMk id="23" creationId="{003B1D63-B39C-43A0-BA99-694C8C5488C0}"/>
          </ac:spMkLst>
        </pc:spChg>
        <pc:spChg chg="add mod">
          <ac:chgData name="Likun Wang" userId="c3701072-f693-450b-9807-e8ffbae4ae23" providerId="ADAL" clId="{B50CDC4A-63D4-47A6-98E0-E65A4F5A3330}" dt="2021-04-02T19:25:34.061" v="13037" actId="20577"/>
          <ac:spMkLst>
            <pc:docMk/>
            <pc:sldMk cId="607599078" sldId="608"/>
            <ac:spMk id="24" creationId="{290AF9C6-43F8-495E-9614-311957A534DE}"/>
          </ac:spMkLst>
        </pc:spChg>
        <pc:graphicFrameChg chg="add del mod">
          <ac:chgData name="Likun Wang" userId="c3701072-f693-450b-9807-e8ffbae4ae23" providerId="ADAL" clId="{B50CDC4A-63D4-47A6-98E0-E65A4F5A3330}" dt="2021-04-02T19:00:23.025" v="11206"/>
          <ac:graphicFrameMkLst>
            <pc:docMk/>
            <pc:sldMk cId="607599078" sldId="608"/>
            <ac:graphicFrameMk id="10" creationId="{1E9F106F-E249-42A3-BC9A-24B7A813160F}"/>
          </ac:graphicFrameMkLst>
        </pc:graphicFrameChg>
        <pc:graphicFrameChg chg="add del mod">
          <ac:chgData name="Likun Wang" userId="c3701072-f693-450b-9807-e8ffbae4ae23" providerId="ADAL" clId="{B50CDC4A-63D4-47A6-98E0-E65A4F5A3330}" dt="2021-04-02T19:02:00.510" v="11234" actId="478"/>
          <ac:graphicFrameMkLst>
            <pc:docMk/>
            <pc:sldMk cId="607599078" sldId="608"/>
            <ac:graphicFrameMk id="11" creationId="{79F16D9F-6CEC-4B4A-9E3D-F0D638DBC47C}"/>
          </ac:graphicFrameMkLst>
        </pc:graphicFrameChg>
        <pc:graphicFrameChg chg="add mod modGraphic">
          <ac:chgData name="Likun Wang" userId="c3701072-f693-450b-9807-e8ffbae4ae23" providerId="ADAL" clId="{B50CDC4A-63D4-47A6-98E0-E65A4F5A3330}" dt="2021-04-02T19:13:47.381" v="12073" actId="20577"/>
          <ac:graphicFrameMkLst>
            <pc:docMk/>
            <pc:sldMk cId="607599078" sldId="608"/>
            <ac:graphicFrameMk id="13" creationId="{F87BF1E4-3ED9-4FD2-9873-5DCCB578FBDE}"/>
          </ac:graphicFrameMkLst>
        </pc:graphicFrameChg>
        <pc:picChg chg="del">
          <ac:chgData name="Likun Wang" userId="c3701072-f693-450b-9807-e8ffbae4ae23" providerId="ADAL" clId="{B50CDC4A-63D4-47A6-98E0-E65A4F5A3330}" dt="2021-04-02T19:02:06.808" v="11236" actId="478"/>
          <ac:picMkLst>
            <pc:docMk/>
            <pc:sldMk cId="607599078" sldId="608"/>
            <ac:picMk id="6" creationId="{DEB200F9-0ECC-44BB-B073-CF5D116078E9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523" cy="464662"/>
          </a:xfrm>
          <a:prstGeom prst="rect">
            <a:avLst/>
          </a:prstGeom>
        </p:spPr>
        <p:txBody>
          <a:bodyPr vert="horz" lIns="91323" tIns="45661" rIns="91323" bIns="4566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292" y="0"/>
            <a:ext cx="3037523" cy="464662"/>
          </a:xfrm>
          <a:prstGeom prst="rect">
            <a:avLst/>
          </a:prstGeom>
        </p:spPr>
        <p:txBody>
          <a:bodyPr vert="horz" lIns="91323" tIns="45661" rIns="91323" bIns="45661" rtlCol="0"/>
          <a:lstStyle>
            <a:lvl1pPr algn="r">
              <a:defRPr sz="1200"/>
            </a:lvl1pPr>
          </a:lstStyle>
          <a:p>
            <a:fld id="{E6BE962C-A69F-4E2A-B52A-B5E0AB9803B8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154"/>
            <a:ext cx="3037523" cy="464662"/>
          </a:xfrm>
          <a:prstGeom prst="rect">
            <a:avLst/>
          </a:prstGeom>
        </p:spPr>
        <p:txBody>
          <a:bodyPr vert="horz" lIns="91323" tIns="45661" rIns="91323" bIns="4566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292" y="8830154"/>
            <a:ext cx="3037523" cy="464662"/>
          </a:xfrm>
          <a:prstGeom prst="rect">
            <a:avLst/>
          </a:prstGeom>
        </p:spPr>
        <p:txBody>
          <a:bodyPr vert="horz" lIns="91323" tIns="45661" rIns="91323" bIns="45661" rtlCol="0" anchor="b"/>
          <a:lstStyle>
            <a:lvl1pPr algn="r">
              <a:defRPr sz="1200"/>
            </a:lvl1pPr>
          </a:lstStyle>
          <a:p>
            <a:fld id="{C3E56A17-EFBB-4F9F-A0CA-1392AD3D00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1823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1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7" y="0"/>
            <a:ext cx="3037841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>
              <a:defRPr sz="1200"/>
            </a:lvl1pPr>
          </a:lstStyle>
          <a:p>
            <a:fld id="{816FB0CF-5528-C744-A119-58E52B5EA66C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8500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4" rIns="93167" bIns="4658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7" tIns="46584" rIns="93167" bIns="4658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1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7" y="8829967"/>
            <a:ext cx="3037841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>
              <a:defRPr sz="1200"/>
            </a:lvl1pPr>
          </a:lstStyle>
          <a:p>
            <a:fld id="{370B2DB1-9050-F54C-8252-2890C3B058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36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8101-E5EA-4C88-B4D0-3502433140B4}" type="datetime1">
              <a:rPr lang="en-US" smtClean="0"/>
              <a:pPr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E7906-65D5-4AE4-A415-88914DE5D980}" type="datetime1">
              <a:rPr lang="en-US" smtClean="0"/>
              <a:pPr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Line 6"/>
          <p:cNvSpPr>
            <a:spLocks noChangeShapeType="1"/>
          </p:cNvSpPr>
          <p:nvPr userDrawn="1"/>
        </p:nvSpPr>
        <p:spPr bwMode="auto">
          <a:xfrm>
            <a:off x="0" y="885825"/>
            <a:ext cx="121920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>
              <a:latin typeface="+mj-lt"/>
              <a:ea typeface="+mn-ea"/>
              <a:cs typeface="ＭＳ Ｐゴシック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0722-D66D-4130-97EC-A01543D99507}" type="datetime1">
              <a:rPr lang="en-US" smtClean="0"/>
              <a:pPr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026159"/>
            <a:ext cx="10972800" cy="5452743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92875"/>
            <a:ext cx="2844800" cy="365125"/>
          </a:xfrm>
        </p:spPr>
        <p:txBody>
          <a:bodyPr/>
          <a:lstStyle/>
          <a:p>
            <a:fld id="{36AA9D06-0DDC-43DB-B80A-B18B30663611}" type="datetime1">
              <a:rPr lang="en-US" smtClean="0"/>
              <a:pPr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78906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78905"/>
            <a:ext cx="2844800" cy="365125"/>
          </a:xfrm>
        </p:spPr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Line 6"/>
          <p:cNvSpPr>
            <a:spLocks noChangeShapeType="1"/>
          </p:cNvSpPr>
          <p:nvPr userDrawn="1"/>
        </p:nvSpPr>
        <p:spPr bwMode="auto">
          <a:xfrm>
            <a:off x="0" y="885825"/>
            <a:ext cx="121920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>
              <a:latin typeface="+mj-lt"/>
              <a:ea typeface="+mn-ea"/>
              <a:cs typeface="ＭＳ Ｐゴシック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7CAB1-A58A-4BFB-80A1-8ACA6DC51A05}" type="datetime1">
              <a:rPr lang="en-US" smtClean="0"/>
              <a:pPr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371600"/>
            <a:ext cx="5384800" cy="47548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371600"/>
            <a:ext cx="5384800" cy="47548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AB390-D426-4E3F-B0F6-8C02A945A8DB}" type="datetime1">
              <a:rPr lang="en-US" smtClean="0"/>
              <a:pPr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Line 6"/>
          <p:cNvSpPr>
            <a:spLocks noChangeShapeType="1"/>
          </p:cNvSpPr>
          <p:nvPr userDrawn="1"/>
        </p:nvSpPr>
        <p:spPr bwMode="auto">
          <a:xfrm>
            <a:off x="0" y="885825"/>
            <a:ext cx="121920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>
              <a:latin typeface="+mj-lt"/>
              <a:ea typeface="+mn-ea"/>
              <a:cs typeface="ＭＳ Ｐゴシック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FCA2C-2027-4265-906F-F35038E2DE2A}" type="datetime1">
              <a:rPr lang="en-US" smtClean="0"/>
              <a:pPr/>
              <a:t>10/6/2021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Line 6"/>
          <p:cNvSpPr>
            <a:spLocks noChangeShapeType="1"/>
          </p:cNvSpPr>
          <p:nvPr userDrawn="1"/>
        </p:nvSpPr>
        <p:spPr bwMode="auto">
          <a:xfrm>
            <a:off x="0" y="885825"/>
            <a:ext cx="121920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>
              <a:latin typeface="+mj-lt"/>
              <a:ea typeface="+mn-ea"/>
              <a:cs typeface="ＭＳ Ｐゴシック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8A763-F383-4DC6-B253-7B04196021E0}" type="datetime1">
              <a:rPr lang="en-US" smtClean="0"/>
              <a:pPr/>
              <a:t>10/6/2021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Line 6"/>
          <p:cNvSpPr>
            <a:spLocks noChangeShapeType="1"/>
          </p:cNvSpPr>
          <p:nvPr userDrawn="1"/>
        </p:nvSpPr>
        <p:spPr bwMode="auto">
          <a:xfrm>
            <a:off x="0" y="885825"/>
            <a:ext cx="121920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>
              <a:latin typeface="+mj-lt"/>
              <a:ea typeface="+mn-ea"/>
              <a:cs typeface="ＭＳ Ｐゴシック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DE52-4227-4B49-A7E3-71040B03D5CD}" type="datetime1">
              <a:rPr lang="en-US" smtClean="0"/>
              <a:pPr/>
              <a:t>10/6/2021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Line 6"/>
          <p:cNvSpPr>
            <a:spLocks noChangeShapeType="1"/>
          </p:cNvSpPr>
          <p:nvPr userDrawn="1"/>
        </p:nvSpPr>
        <p:spPr bwMode="auto">
          <a:xfrm>
            <a:off x="0" y="885825"/>
            <a:ext cx="121920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>
              <a:latin typeface="+mj-lt"/>
              <a:ea typeface="+mn-ea"/>
              <a:cs typeface="ＭＳ Ｐゴシック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F4E9E-917F-4224-8662-01E965D4C2F7}" type="datetime1">
              <a:rPr lang="en-US" smtClean="0"/>
              <a:pPr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Line 6"/>
          <p:cNvSpPr>
            <a:spLocks noChangeShapeType="1"/>
          </p:cNvSpPr>
          <p:nvPr userDrawn="1"/>
        </p:nvSpPr>
        <p:spPr bwMode="auto">
          <a:xfrm>
            <a:off x="0" y="885825"/>
            <a:ext cx="121920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>
              <a:latin typeface="+mj-lt"/>
              <a:ea typeface="+mn-ea"/>
              <a:cs typeface="ＭＳ Ｐゴシック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219200"/>
            <a:ext cx="7315200" cy="3508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08DC9-07D6-4CB7-BBD2-7ADEB6B7A259}" type="datetime1">
              <a:rPr lang="en-US" smtClean="0"/>
              <a:pPr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27759"/>
            <a:ext cx="10972800" cy="5228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7446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85DE5-E8DD-40CE-B017-3C2FB130B14C}" type="datetime1">
              <a:rPr lang="en-US" smtClean="0"/>
              <a:pPr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4725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16720" y="647827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11492122" y="62702"/>
            <a:ext cx="669398" cy="66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-1"/>
            <a:ext cx="10972800" cy="885825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/>
          <a:p>
            <a:r>
              <a:rPr lang="en-US"/>
              <a:t>Click to edit title</a:t>
            </a:r>
          </a:p>
        </p:txBody>
      </p:sp>
      <p:pic>
        <p:nvPicPr>
          <p:cNvPr id="9" name="Picture 8" descr="H:\MY DOCUMENTS\GSICS\logo\GSICS180px.png">
            <a:extLst>
              <a:ext uri="{FF2B5EF4-FFF2-40B4-BE49-F238E27FC236}">
                <a16:creationId xmlns:a16="http://schemas.microsoft.com/office/drawing/2014/main" id="{AB7F5AA9-FBA8-4BC6-A6AF-249F7887F0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1" y="16005"/>
            <a:ext cx="1626577" cy="659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300" b="1" i="0" strike="noStrike" kern="1200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wlikun@umd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9440" y="800101"/>
            <a:ext cx="10921999" cy="2509069"/>
          </a:xfrm>
        </p:spPr>
        <p:txBody>
          <a:bodyPr>
            <a:normAutofit/>
          </a:bodyPr>
          <a:lstStyle/>
          <a:p>
            <a:br>
              <a:rPr lang="en-US" sz="4000" dirty="0"/>
            </a:br>
            <a:r>
              <a:rPr lang="en-US" b="0" dirty="0">
                <a:effectLst/>
                <a:latin typeface="Times New Roman"/>
                <a:cs typeface="Times New Roman"/>
              </a:rPr>
              <a:t> </a:t>
            </a:r>
            <a:r>
              <a:rPr lang="en-US" sz="3600" dirty="0"/>
              <a:t>SNPP and N20 </a:t>
            </a:r>
            <a:r>
              <a:rPr lang="en-US" sz="3600" dirty="0" err="1"/>
              <a:t>CrIS</a:t>
            </a:r>
            <a:r>
              <a:rPr lang="en-US" sz="3600" dirty="0"/>
              <a:t> Radiometric Difference </a:t>
            </a:r>
            <a:br>
              <a:rPr lang="en-US" sz="3600" dirty="0"/>
            </a:br>
            <a:r>
              <a:rPr lang="en-US" sz="3600" dirty="0"/>
              <a:t>from Direct and Indirect Comparison</a:t>
            </a:r>
            <a:r>
              <a:rPr lang="en-US" sz="3600" dirty="0">
                <a:latin typeface="Times New Roman"/>
                <a:cs typeface="Times New Roman"/>
              </a:rPr>
              <a:t>  </a:t>
            </a:r>
            <a:br>
              <a:rPr lang="en-US" sz="4000" dirty="0">
                <a:latin typeface="Times New Roman"/>
                <a:cs typeface="Times New Roman"/>
              </a:rPr>
            </a:br>
            <a:r>
              <a:rPr lang="en-US" sz="3200" dirty="0">
                <a:latin typeface="Baskerville Old Face"/>
                <a:cs typeface="Times New Roman"/>
              </a:rPr>
              <a:t> </a:t>
            </a:r>
            <a:endParaRPr lang="en-US" sz="3200" dirty="0">
              <a:latin typeface="Baskerville Old Face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3106871"/>
            <a:ext cx="9093200" cy="2509069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Likun Wang</a:t>
            </a:r>
            <a:endParaRPr lang="en-US" sz="1800" b="1" baseline="30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  <a:p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</a:p>
          <a:p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ESSIC/Univ. of Maryland; </a:t>
            </a:r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hlinkClick r:id="rId2"/>
              </a:rPr>
              <a:t>wlikun@umd.edu</a:t>
            </a:r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</a:p>
          <a:p>
            <a:pPr marL="514350" indent="-514350"/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  <a:p>
            <a:pPr marL="514350" indent="-514350"/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Acknowledgement to Yong Chen (NOAA/NESDIS/STAR) </a:t>
            </a:r>
          </a:p>
          <a:p>
            <a:pPr>
              <a:spcBef>
                <a:spcPts val="0"/>
              </a:spcBef>
            </a:pP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100" dirty="0"/>
              <a:t> 2021 GSICS Web Meeting on April 8 2021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849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F5021-E367-4854-AD09-FE0A84FD7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0631" y="-1"/>
            <a:ext cx="10341769" cy="88582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/>
                <a:cs typeface="Times New Roman"/>
              </a:rPr>
              <a:t>Double Difference of IASI-B and </a:t>
            </a:r>
            <a:r>
              <a:rPr lang="en-US" dirty="0" err="1">
                <a:latin typeface="Times New Roman"/>
                <a:cs typeface="Times New Roman"/>
              </a:rPr>
              <a:t>CrIS</a:t>
            </a:r>
            <a:r>
              <a:rPr lang="en-US" dirty="0">
                <a:latin typeface="Times New Roman"/>
                <a:cs typeface="Times New Roman"/>
              </a:rPr>
              <a:t>/N20</a:t>
            </a:r>
            <a:br>
              <a:rPr lang="en-US" dirty="0">
                <a:latin typeface="Times New Roman"/>
                <a:cs typeface="Times New Roman"/>
              </a:rPr>
            </a:br>
            <a:r>
              <a:rPr lang="en-US" dirty="0">
                <a:latin typeface="Times New Roman"/>
                <a:cs typeface="Times New Roman"/>
              </a:rPr>
              <a:t>Relative to GOES-16 ABI  </a:t>
            </a:r>
            <a:endParaRPr lang="en-US" dirty="0"/>
          </a:p>
        </p:txBody>
      </p:sp>
      <p:pic>
        <p:nvPicPr>
          <p:cNvPr id="5" name="Picture 5" descr="Chart, scatter chart&#10;&#10;Description automatically generated">
            <a:extLst>
              <a:ext uri="{FF2B5EF4-FFF2-40B4-BE49-F238E27FC236}">
                <a16:creationId xmlns:a16="http://schemas.microsoft.com/office/drawing/2014/main" id="{9B9087EA-4A1B-43AB-BB73-8FF5DBFD1E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648" y="952659"/>
            <a:ext cx="7270324" cy="545274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6E1839-881D-46D8-A27F-E287E5C70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6" descr="Chart, scatter chart&#10;&#10;Description automatically generated">
            <a:extLst>
              <a:ext uri="{FF2B5EF4-FFF2-40B4-BE49-F238E27FC236}">
                <a16:creationId xmlns:a16="http://schemas.microsoft.com/office/drawing/2014/main" id="{81F12582-A077-4DB9-A297-E810ACE52B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972" y="2062579"/>
            <a:ext cx="4735028" cy="27328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C05448D-C5D1-4B68-A4F0-E28DB702D5FD}"/>
              </a:ext>
            </a:extLst>
          </p:cNvPr>
          <p:cNvSpPr txBox="1"/>
          <p:nvPr/>
        </p:nvSpPr>
        <p:spPr>
          <a:xfrm>
            <a:off x="819055" y="1385980"/>
            <a:ext cx="600551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>
                <a:solidFill>
                  <a:srgbClr val="0000FF"/>
                </a:solidFill>
              </a:rPr>
              <a:t>GOES-IASI(</a:t>
            </a:r>
            <a:r>
              <a:rPr lang="en-US" b="1" dirty="0" err="1">
                <a:solidFill>
                  <a:srgbClr val="FF0000"/>
                </a:solidFill>
              </a:rPr>
              <a:t>CrIS</a:t>
            </a:r>
            <a:r>
              <a:rPr lang="en-US" b="1" dirty="0">
                <a:solidFill>
                  <a:srgbClr val="0000FF"/>
                </a:solidFill>
              </a:rPr>
              <a:t>) at 13.3µm Band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C68F58-7F3D-4CAF-AC93-3BB43A55D2FA}"/>
              </a:ext>
            </a:extLst>
          </p:cNvPr>
          <p:cNvSpPr txBox="1"/>
          <p:nvPr/>
        </p:nvSpPr>
        <p:spPr>
          <a:xfrm>
            <a:off x="939999" y="3895691"/>
            <a:ext cx="350100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>
                <a:solidFill>
                  <a:srgbClr val="0000FF"/>
                </a:solidFill>
              </a:rPr>
              <a:t>Double Difference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4B8680-E134-49DA-A6CE-7A744BDC16FE}"/>
              </a:ext>
            </a:extLst>
          </p:cNvPr>
          <p:cNvSpPr txBox="1"/>
          <p:nvPr/>
        </p:nvSpPr>
        <p:spPr>
          <a:xfrm>
            <a:off x="7786216" y="1697890"/>
            <a:ext cx="4108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Double Difference Statistics for 132 Days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2D56ED-1ED0-4EC9-A6B9-8DA85BF02FAF}"/>
              </a:ext>
            </a:extLst>
          </p:cNvPr>
          <p:cNvSpPr txBox="1"/>
          <p:nvPr/>
        </p:nvSpPr>
        <p:spPr>
          <a:xfrm>
            <a:off x="1240631" y="6240896"/>
            <a:ext cx="93525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good agreement between IASI-B and N20 </a:t>
            </a:r>
            <a:r>
              <a:rPr lang="en-US" dirty="0" err="1"/>
              <a:t>CrIS</a:t>
            </a:r>
            <a:r>
              <a:rPr lang="en-US" dirty="0"/>
              <a:t> based on the double difference time series.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difference is on the level of  0.1K. </a:t>
            </a:r>
          </a:p>
        </p:txBody>
      </p:sp>
    </p:spTree>
    <p:extLst>
      <p:ext uri="{BB962C8B-B14F-4D97-AF65-F5344CB8AC3E}">
        <p14:creationId xmlns:p14="http://schemas.microsoft.com/office/powerpoint/2010/main" val="97892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4745F-95F6-4103-8611-73894D0CB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/>
                <a:cs typeface="Times New Roman"/>
              </a:rPr>
              <a:t>Final Remarks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9C85C-554C-42DE-808C-56999201BD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dirty="0"/>
              <a:t>Different methods have been used to identify the radiometric differences between SNPP and NOAA-20 </a:t>
            </a:r>
            <a:r>
              <a:rPr lang="en-US" dirty="0" err="1"/>
              <a:t>CrIS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At a fine spectral domain, </a:t>
            </a:r>
          </a:p>
          <a:p>
            <a:pPr lvl="1"/>
            <a:r>
              <a:rPr lang="en-US" dirty="0"/>
              <a:t>At the CO2 absorption band at 650-750 cm-1 range, a consistent warm bias is found on the level of 0.1K; </a:t>
            </a:r>
          </a:p>
          <a:p>
            <a:pPr lvl="1"/>
            <a:r>
              <a:rPr lang="en-US" dirty="0"/>
              <a:t>At the water vapor absorption band, the two </a:t>
            </a:r>
            <a:r>
              <a:rPr lang="en-US" dirty="0" err="1"/>
              <a:t>CrIS</a:t>
            </a:r>
            <a:r>
              <a:rPr lang="en-US" dirty="0"/>
              <a:t> instruments are well consistent to each other and their BT differences are close to zero lines albeit with variation;</a:t>
            </a:r>
          </a:p>
          <a:p>
            <a:pPr lvl="1"/>
            <a:r>
              <a:rPr lang="en-US" dirty="0"/>
              <a:t> The largest BT difference of more than -0.6 K can be found at the spectral line transition region (around 2380 cm−1) in the SWIR band.</a:t>
            </a:r>
          </a:p>
          <a:p>
            <a:endParaRPr lang="en-US" dirty="0"/>
          </a:p>
          <a:p>
            <a:r>
              <a:rPr lang="en-US"/>
              <a:t>Based on inter-calibration </a:t>
            </a:r>
            <a:r>
              <a:rPr lang="en-US" dirty="0"/>
              <a:t>products of </a:t>
            </a:r>
            <a:r>
              <a:rPr lang="en-US" dirty="0" err="1"/>
              <a:t>CrIS</a:t>
            </a:r>
            <a:r>
              <a:rPr lang="en-US" dirty="0"/>
              <a:t>-ABI: </a:t>
            </a:r>
          </a:p>
          <a:p>
            <a:pPr lvl="1"/>
            <a:r>
              <a:rPr lang="en-US" dirty="0"/>
              <a:t>The difference is on the level of  0.1K. </a:t>
            </a:r>
          </a:p>
          <a:p>
            <a:pPr lvl="1"/>
            <a:r>
              <a:rPr lang="en-US" dirty="0"/>
              <a:t>SNPP is a little warmer than N20.   </a:t>
            </a:r>
          </a:p>
          <a:p>
            <a:pPr lvl="1"/>
            <a:endParaRPr lang="en-US" dirty="0"/>
          </a:p>
          <a:p>
            <a:r>
              <a:rPr lang="en-US" altLang="zh-CN" dirty="0"/>
              <a:t>The transition to NOAA-20 </a:t>
            </a:r>
            <a:r>
              <a:rPr lang="en-US" altLang="zh-CN" dirty="0" err="1"/>
              <a:t>CrIS</a:t>
            </a:r>
            <a:r>
              <a:rPr lang="en-US" altLang="zh-CN" dirty="0"/>
              <a:t> should be recommended. 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766424-B399-4D27-ACB2-9D225C57B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125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BCC3952-3D52-4E15-96C2-38B8FB393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6056A0-8DD5-424D-B685-10674F0884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9550" y="1028700"/>
            <a:ext cx="11201400" cy="558165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Improvements from SNPP to NOAA-20 </a:t>
            </a:r>
            <a:r>
              <a:rPr lang="en-US" dirty="0" err="1"/>
              <a:t>CrIS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Comparison at fine spectral resolution</a:t>
            </a:r>
          </a:p>
          <a:p>
            <a:pPr lvl="1"/>
            <a:r>
              <a:rPr lang="en-US" dirty="0"/>
              <a:t>Direct comparison</a:t>
            </a:r>
          </a:p>
          <a:p>
            <a:pPr lvl="2"/>
            <a:r>
              <a:rPr lang="en-US" dirty="0"/>
              <a:t>Following the same method from CNES</a:t>
            </a:r>
          </a:p>
          <a:p>
            <a:pPr lvl="2"/>
            <a:r>
              <a:rPr lang="en-US" dirty="0"/>
              <a:t>Off-nadir comparison 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Double difference </a:t>
            </a:r>
          </a:p>
          <a:p>
            <a:pPr lvl="2"/>
            <a:r>
              <a:rPr lang="en-US" dirty="0"/>
              <a:t>RTM simulations </a:t>
            </a:r>
          </a:p>
          <a:p>
            <a:pPr lvl="2"/>
            <a:r>
              <a:rPr lang="en-US" dirty="0"/>
              <a:t>IASI as a transfer target at SNOs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L. Wang and Y. Chen, "Inter-Comparing SNPP and NOAA-20 </a:t>
            </a:r>
            <a:r>
              <a:rPr lang="en-US" dirty="0" err="1"/>
              <a:t>CrIS</a:t>
            </a:r>
            <a:r>
              <a:rPr lang="en-US" dirty="0"/>
              <a:t> Toward Measurement Consistency and Climate Data Records," in IEEE Journal of Selected Topics in Applied Earth Observations and Remote Sensing, vol. 12, no. 7, pp. 2024-2031, July 2019, </a:t>
            </a:r>
            <a:r>
              <a:rPr lang="en-US" dirty="0" err="1"/>
              <a:t>doi</a:t>
            </a:r>
            <a:r>
              <a:rPr lang="en-US" dirty="0"/>
              <a:t>: 10.1109/JSTARS.2019.2891701.</a:t>
            </a:r>
          </a:p>
          <a:p>
            <a:endParaRPr lang="en-US" dirty="0"/>
          </a:p>
          <a:p>
            <a:r>
              <a:rPr lang="en-US" dirty="0"/>
              <a:t>Comparison at relatively large band pass</a:t>
            </a:r>
          </a:p>
          <a:p>
            <a:pPr lvl="1"/>
            <a:r>
              <a:rPr lang="en-US" dirty="0"/>
              <a:t>Double Difference using GOES-16 ABI as a transfer Target</a:t>
            </a:r>
          </a:p>
          <a:p>
            <a:pPr lvl="1"/>
            <a:r>
              <a:rPr lang="en-US" dirty="0"/>
              <a:t>GSICS Products</a:t>
            </a:r>
          </a:p>
          <a:p>
            <a:pPr marL="0" indent="0">
              <a:buNone/>
            </a:pPr>
            <a:r>
              <a:rPr lang="en-US" dirty="0"/>
              <a:t>	 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53375B-4E2D-4ECA-9787-257B2888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321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DDE44-DF16-4D7C-9064-348F437A2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SNPP vs. NOAA-20 </a:t>
            </a:r>
            <a:r>
              <a:rPr lang="en-US" dirty="0" err="1"/>
              <a:t>CrIS</a:t>
            </a:r>
            <a:br>
              <a:rPr lang="en-US" dirty="0"/>
            </a:br>
            <a:r>
              <a:rPr lang="en-US" dirty="0"/>
              <a:t>- Internal Calibration Target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4AE35-9E89-43FB-BF09-A61ACB3FAC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063689"/>
            <a:ext cx="5384800" cy="5414581"/>
          </a:xfrm>
        </p:spPr>
        <p:txBody>
          <a:bodyPr>
            <a:normAutofit fontScale="92500"/>
          </a:bodyPr>
          <a:lstStyle/>
          <a:p>
            <a:r>
              <a:rPr lang="en-US" dirty="0"/>
              <a:t>SNPP and NOAA-20 </a:t>
            </a:r>
            <a:r>
              <a:rPr lang="en-US" dirty="0" err="1"/>
              <a:t>CrIS</a:t>
            </a:r>
            <a:r>
              <a:rPr lang="en-US" dirty="0"/>
              <a:t> have almost identical instrument design.</a:t>
            </a:r>
          </a:p>
          <a:p>
            <a:endParaRPr lang="en-US" dirty="0"/>
          </a:p>
          <a:p>
            <a:r>
              <a:rPr lang="en-US" dirty="0"/>
              <a:t>All the SDR data are processed at full spectral resolution data using the same software.   </a:t>
            </a:r>
          </a:p>
          <a:p>
            <a:endParaRPr lang="en-US" dirty="0"/>
          </a:p>
          <a:p>
            <a:r>
              <a:rPr lang="en-US" dirty="0"/>
              <a:t>Improvements of NOAA-20 </a:t>
            </a:r>
            <a:r>
              <a:rPr lang="en-US" dirty="0" err="1"/>
              <a:t>CrIS</a:t>
            </a:r>
            <a:r>
              <a:rPr lang="en-US" dirty="0"/>
              <a:t> compared to SNPP </a:t>
            </a:r>
            <a:r>
              <a:rPr lang="en-US" dirty="0" err="1"/>
              <a:t>CrIS</a:t>
            </a:r>
            <a:endParaRPr lang="en-US" dirty="0"/>
          </a:p>
          <a:p>
            <a:pPr lvl="1"/>
            <a:r>
              <a:rPr lang="en-US" dirty="0">
                <a:solidFill>
                  <a:srgbClr val="FF0000"/>
                </a:solidFill>
              </a:rPr>
              <a:t>ICT emissivity + 3 PRTs (2 for SNPP)</a:t>
            </a:r>
            <a:r>
              <a:rPr lang="en-US" dirty="0"/>
              <a:t>   </a:t>
            </a:r>
          </a:p>
          <a:p>
            <a:pPr lvl="1"/>
            <a:r>
              <a:rPr lang="en-US" dirty="0"/>
              <a:t>Noise Performance</a:t>
            </a:r>
          </a:p>
          <a:p>
            <a:pPr lvl="1"/>
            <a:r>
              <a:rPr lang="en-US" dirty="0"/>
              <a:t>Nonlinearity     </a:t>
            </a:r>
          </a:p>
        </p:txBody>
      </p:sp>
      <p:pic>
        <p:nvPicPr>
          <p:cNvPr id="7" name="Content Placeholder 6" descr="Chart, line chart&#10;&#10;Description automatically generated">
            <a:extLst>
              <a:ext uri="{FF2B5EF4-FFF2-40B4-BE49-F238E27FC236}">
                <a16:creationId xmlns:a16="http://schemas.microsoft.com/office/drawing/2014/main" id="{D2AE0808-4DC1-4600-94B2-9463EEDE423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07149" y="1080766"/>
            <a:ext cx="5384800" cy="3702049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3899B0-F279-4CD2-A21C-342E375C2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ED1C00-90D5-49B2-8743-362F7A9BB3C8}"/>
              </a:ext>
            </a:extLst>
          </p:cNvPr>
          <p:cNvSpPr txBox="1"/>
          <p:nvPr/>
        </p:nvSpPr>
        <p:spPr>
          <a:xfrm>
            <a:off x="8166577" y="1093674"/>
            <a:ext cx="1455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ICT emissivity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F89835-7EE9-4C5D-B7F9-2EA6BD732962}"/>
              </a:ext>
            </a:extLst>
          </p:cNvPr>
          <p:cNvSpPr txBox="1"/>
          <p:nvPr/>
        </p:nvSpPr>
        <p:spPr>
          <a:xfrm>
            <a:off x="6853981" y="4891879"/>
            <a:ext cx="44911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onboard calibration blackbody has been greatly improved with a new design for NOAA-20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CrIS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The cavity wedge design of NOAA-20 ICT significantly increases the blackbody emissivity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252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DDE44-DF16-4D7C-9064-348F437A2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SNPP vs. NOAA-20 </a:t>
            </a:r>
            <a:r>
              <a:rPr lang="en-US" dirty="0" err="1"/>
              <a:t>CrIS</a:t>
            </a:r>
            <a:br>
              <a:rPr lang="en-US" dirty="0"/>
            </a:br>
            <a:r>
              <a:rPr lang="en-US" dirty="0"/>
              <a:t>- Noise Performance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4AE35-9E89-43FB-BF09-A61ACB3FAC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063689"/>
            <a:ext cx="5384800" cy="5414581"/>
          </a:xfrm>
        </p:spPr>
        <p:txBody>
          <a:bodyPr>
            <a:normAutofit fontScale="92500"/>
          </a:bodyPr>
          <a:lstStyle/>
          <a:p>
            <a:r>
              <a:rPr lang="en-US" dirty="0"/>
              <a:t>SNPP and NOAA-20 </a:t>
            </a:r>
            <a:r>
              <a:rPr lang="en-US" dirty="0" err="1"/>
              <a:t>CrIS</a:t>
            </a:r>
            <a:r>
              <a:rPr lang="en-US" dirty="0"/>
              <a:t> have almost identical instrument design.</a:t>
            </a:r>
          </a:p>
          <a:p>
            <a:endParaRPr lang="en-US" dirty="0"/>
          </a:p>
          <a:p>
            <a:r>
              <a:rPr lang="en-US" dirty="0"/>
              <a:t>All the SDR data are processed at full spectral resolution data using the same software.   </a:t>
            </a:r>
          </a:p>
          <a:p>
            <a:endParaRPr lang="en-US" dirty="0"/>
          </a:p>
          <a:p>
            <a:r>
              <a:rPr lang="en-US" dirty="0"/>
              <a:t>Improvements of NOAA-20 </a:t>
            </a:r>
            <a:r>
              <a:rPr lang="en-US" dirty="0" err="1"/>
              <a:t>CrIS</a:t>
            </a:r>
            <a:r>
              <a:rPr lang="en-US" dirty="0"/>
              <a:t> compared to SNPP </a:t>
            </a:r>
            <a:r>
              <a:rPr lang="en-US" dirty="0" err="1"/>
              <a:t>CrIS</a:t>
            </a:r>
            <a:endParaRPr lang="en-US" dirty="0"/>
          </a:p>
          <a:p>
            <a:pPr lvl="1"/>
            <a:r>
              <a:rPr lang="en-US" dirty="0"/>
              <a:t>ICT emissivity + 3 PRTs (2 for SNPP)  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Noise Performance</a:t>
            </a:r>
          </a:p>
          <a:p>
            <a:pPr lvl="1"/>
            <a:r>
              <a:rPr lang="en-US" dirty="0"/>
              <a:t>Nonlinearity 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3899B0-F279-4CD2-A21C-342E375C2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1BD47BE-44BF-4AF9-B83A-9BDD1920597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067" y="974756"/>
            <a:ext cx="5034060" cy="454653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AAD7529-FCD6-48FD-B313-1E9011B20E11}"/>
              </a:ext>
            </a:extLst>
          </p:cNvPr>
          <p:cNvSpPr txBox="1"/>
          <p:nvPr/>
        </p:nvSpPr>
        <p:spPr>
          <a:xfrm>
            <a:off x="6060758" y="5523818"/>
            <a:ext cx="610076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NOAA-20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CrIS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noise performance is similar to SNPP in the LWIR and SWIR bands and all FOVs are greatly better than the specifications.  However, in the MWIR band, both SNPP and NOAA-20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CrIS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have one detector that is out of family among nine detectors.</a:t>
            </a:r>
            <a:endParaRPr lang="en-U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2F5B03-9443-4727-82FB-297AD8803807}"/>
              </a:ext>
            </a:extLst>
          </p:cNvPr>
          <p:cNvSpPr txBox="1"/>
          <p:nvPr/>
        </p:nvSpPr>
        <p:spPr>
          <a:xfrm>
            <a:off x="11084251" y="5245556"/>
            <a:ext cx="9962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From Y. Chen</a:t>
            </a:r>
          </a:p>
        </p:txBody>
      </p:sp>
    </p:spTree>
    <p:extLst>
      <p:ext uri="{BB962C8B-B14F-4D97-AF65-F5344CB8AC3E}">
        <p14:creationId xmlns:p14="http://schemas.microsoft.com/office/powerpoint/2010/main" val="1257388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DDE44-DF16-4D7C-9064-348F437A2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SNPP vs. NOAA-20 </a:t>
            </a:r>
            <a:r>
              <a:rPr lang="en-US" dirty="0" err="1"/>
              <a:t>CrIS</a:t>
            </a:r>
            <a:br>
              <a:rPr lang="en-US" dirty="0"/>
            </a:br>
            <a:r>
              <a:rPr lang="en-US" dirty="0"/>
              <a:t>- Nonlinearity correction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4AE35-9E89-43FB-BF09-A61ACB3FAC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063689"/>
            <a:ext cx="5384800" cy="5414581"/>
          </a:xfrm>
        </p:spPr>
        <p:txBody>
          <a:bodyPr>
            <a:normAutofit fontScale="92500"/>
          </a:bodyPr>
          <a:lstStyle/>
          <a:p>
            <a:r>
              <a:rPr lang="en-US" dirty="0"/>
              <a:t>SNPP and NOAA-20 </a:t>
            </a:r>
            <a:r>
              <a:rPr lang="en-US" dirty="0" err="1"/>
              <a:t>CrIS</a:t>
            </a:r>
            <a:r>
              <a:rPr lang="en-US" dirty="0"/>
              <a:t> have almost identical instrument design.</a:t>
            </a:r>
          </a:p>
          <a:p>
            <a:endParaRPr lang="en-US" dirty="0"/>
          </a:p>
          <a:p>
            <a:r>
              <a:rPr lang="en-US" dirty="0"/>
              <a:t>All the SDR data are processed at full spectral resolution data using the same software.   </a:t>
            </a:r>
          </a:p>
          <a:p>
            <a:endParaRPr lang="en-US" dirty="0"/>
          </a:p>
          <a:p>
            <a:r>
              <a:rPr lang="en-US" dirty="0"/>
              <a:t>Improvements of NOAA-20 </a:t>
            </a:r>
            <a:r>
              <a:rPr lang="en-US" dirty="0" err="1"/>
              <a:t>CrIS</a:t>
            </a:r>
            <a:r>
              <a:rPr lang="en-US" dirty="0"/>
              <a:t> compared to SNPP </a:t>
            </a:r>
            <a:r>
              <a:rPr lang="en-US" dirty="0" err="1"/>
              <a:t>CrIS</a:t>
            </a:r>
            <a:endParaRPr lang="en-US" dirty="0"/>
          </a:p>
          <a:p>
            <a:pPr lvl="1"/>
            <a:r>
              <a:rPr lang="en-US" dirty="0"/>
              <a:t>ICT emissivity + 3 PRTs (2 for SNPP)   </a:t>
            </a:r>
          </a:p>
          <a:p>
            <a:pPr lvl="1"/>
            <a:r>
              <a:rPr lang="en-US" dirty="0"/>
              <a:t>Noise Performance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Nonlinearity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3899B0-F279-4CD2-A21C-342E375C2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B5CF41-6115-4E4B-B4C4-38BA70E2C02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709" y="943601"/>
            <a:ext cx="3397250" cy="48195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E6BF86-C5E5-470D-B630-086C05654D69}"/>
              </a:ext>
            </a:extLst>
          </p:cNvPr>
          <p:cNvSpPr txBox="1"/>
          <p:nvPr/>
        </p:nvSpPr>
        <p:spPr>
          <a:xfrm>
            <a:off x="9153687" y="1019222"/>
            <a:ext cx="2219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VIIRS vs </a:t>
            </a:r>
            <a:r>
              <a:rPr lang="en-US" dirty="0" err="1"/>
              <a:t>CrIS</a:t>
            </a:r>
            <a:r>
              <a:rPr lang="en-US" dirty="0"/>
              <a:t> on SNPP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E2E106-E5F3-433B-ADCF-4D1EE75ECA79}"/>
              </a:ext>
            </a:extLst>
          </p:cNvPr>
          <p:cNvSpPr txBox="1"/>
          <p:nvPr/>
        </p:nvSpPr>
        <p:spPr>
          <a:xfrm>
            <a:off x="9077487" y="3312715"/>
            <a:ext cx="2596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VIIRS vs </a:t>
            </a:r>
            <a:r>
              <a:rPr lang="en-US" dirty="0" err="1"/>
              <a:t>CrIS</a:t>
            </a:r>
            <a:r>
              <a:rPr lang="en-US" dirty="0"/>
              <a:t> on NOAA-20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E1EFF6-562F-4DDE-B0C0-A346C63864C3}"/>
              </a:ext>
            </a:extLst>
          </p:cNvPr>
          <p:cNvSpPr txBox="1"/>
          <p:nvPr/>
        </p:nvSpPr>
        <p:spPr>
          <a:xfrm>
            <a:off x="5905549" y="5643067"/>
            <a:ext cx="61007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scatter pattern among different FOVs points toward a non-perfect nonlinearity correction. NOAA-20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CrIS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-VIIRS BT differences are much closer to each other at the temperature range from 200 to 280K.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544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0BCAF-F75E-48F0-8BEF-FCA41F971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SNPP vs NOAA-20 </a:t>
            </a:r>
            <a:r>
              <a:rPr lang="en-US" dirty="0" err="1"/>
              <a:t>CrIS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- Direct Comparison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83D8DF-B121-4A19-B44D-2928346BE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Content Placeholder 10">
            <a:extLst>
              <a:ext uri="{FF2B5EF4-FFF2-40B4-BE49-F238E27FC236}">
                <a16:creationId xmlns:a16="http://schemas.microsoft.com/office/drawing/2014/main" id="{96C377B4-46DC-468C-AF33-CFAD4B13E1C5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8" t="10428" r="9588" b="8269"/>
          <a:stretch/>
        </p:blipFill>
        <p:spPr>
          <a:xfrm>
            <a:off x="195532" y="997808"/>
            <a:ext cx="5113588" cy="28805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D69EE6-E41A-4F6F-B290-FE4EE538D2C5}"/>
              </a:ext>
            </a:extLst>
          </p:cNvPr>
          <p:cNvSpPr txBox="1"/>
          <p:nvPr/>
        </p:nvSpPr>
        <p:spPr>
          <a:xfrm>
            <a:off x="195532" y="3990333"/>
            <a:ext cx="504786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Two consecutive orbits of SNPP (red) and NOAA-20 (blue)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CrIS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SNPP and NOAA-20 satellites follow each other with ~50.7 minutes’ difference and their overlapped regions exist either at the   beginning of the scan or the end of scan dependent on time difference.</a:t>
            </a:r>
          </a:p>
          <a:p>
            <a:endParaRPr lang="en-US" dirty="0">
              <a:latin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51B39B0-6E68-48D8-A5EA-CA1BC04F7C2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036" y="3507497"/>
            <a:ext cx="3681964" cy="2880541"/>
          </a:xfrm>
          <a:prstGeom prst="rect">
            <a:avLst/>
          </a:prstGeom>
        </p:spPr>
      </p:pic>
      <p:pic>
        <p:nvPicPr>
          <p:cNvPr id="11" name="Picture 10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0BBB572F-3392-4C41-8253-AFFC675FFC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0205" y="1042819"/>
            <a:ext cx="4934790" cy="237381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DA879D4-B2E9-4F3F-8657-B38C43A314F0}"/>
              </a:ext>
            </a:extLst>
          </p:cNvPr>
          <p:cNvSpPr txBox="1"/>
          <p:nvPr/>
        </p:nvSpPr>
        <p:spPr>
          <a:xfrm>
            <a:off x="10160000" y="4015156"/>
            <a:ext cx="203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Difference of two </a:t>
            </a:r>
            <a:r>
              <a:rPr lang="en-US" dirty="0" err="1"/>
              <a:t>CrISs</a:t>
            </a:r>
            <a:r>
              <a:rPr lang="en-US" dirty="0"/>
              <a:t>: Mean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6ECA35-16F7-46D8-82F1-E486278DEB7E}"/>
              </a:ext>
            </a:extLst>
          </p:cNvPr>
          <p:cNvSpPr txBox="1"/>
          <p:nvPr/>
        </p:nvSpPr>
        <p:spPr>
          <a:xfrm>
            <a:off x="10135117" y="5333886"/>
            <a:ext cx="203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Difference of two </a:t>
            </a:r>
            <a:r>
              <a:rPr lang="en-US" dirty="0" err="1"/>
              <a:t>CrISs</a:t>
            </a:r>
            <a:r>
              <a:rPr lang="en-US" dirty="0"/>
              <a:t>: STD</a:t>
            </a:r>
          </a:p>
        </p:txBody>
      </p:sp>
    </p:spTree>
    <p:extLst>
      <p:ext uri="{BB962C8B-B14F-4D97-AF65-F5344CB8AC3E}">
        <p14:creationId xmlns:p14="http://schemas.microsoft.com/office/powerpoint/2010/main" val="696355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FF01D-1197-42EB-AFB1-27130B165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SNPP vs N20 </a:t>
            </a:r>
            <a:r>
              <a:rPr lang="en-US" dirty="0" err="1"/>
              <a:t>CrIS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- Double Difference relative to IASI-B at SNOs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92213-ED3C-4C3F-9A72-F7E8EC120B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D4F5DD-B1B2-43E4-9FAF-38AB67251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F96DC1-07A9-4750-8B75-7235FF154CB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4" y="1026156"/>
            <a:ext cx="4352925" cy="49977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06DBAB-F180-4FFE-B092-0C470792432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549" y="1026156"/>
            <a:ext cx="5165726" cy="51990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0FA8F41-6AAE-4726-B795-38367A6C1462}"/>
              </a:ext>
            </a:extLst>
          </p:cNvPr>
          <p:cNvSpPr txBox="1"/>
          <p:nvPr/>
        </p:nvSpPr>
        <p:spPr>
          <a:xfrm>
            <a:off x="1104123" y="6180884"/>
            <a:ext cx="101485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SNPP and NOAA-20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CrIS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measurements are respectively collocated with IASI-B at SNO scenes.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4716CF-48FC-491B-987D-48EF9930F110}"/>
              </a:ext>
            </a:extLst>
          </p:cNvPr>
          <p:cNvSpPr txBox="1"/>
          <p:nvPr/>
        </p:nvSpPr>
        <p:spPr>
          <a:xfrm>
            <a:off x="10582275" y="2006082"/>
            <a:ext cx="1636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CrIS</a:t>
            </a:r>
            <a:r>
              <a:rPr lang="en-US" dirty="0"/>
              <a:t>-IASI: Mean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18A2A5-1057-48EA-A4F0-F996D028EC50}"/>
              </a:ext>
            </a:extLst>
          </p:cNvPr>
          <p:cNvSpPr txBox="1"/>
          <p:nvPr/>
        </p:nvSpPr>
        <p:spPr>
          <a:xfrm>
            <a:off x="10492075" y="3483429"/>
            <a:ext cx="1503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CrIS</a:t>
            </a:r>
            <a:r>
              <a:rPr lang="en-US" dirty="0"/>
              <a:t>-IASI: STD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54DDB7-B1A0-47C1-AF36-980CD2AAC58C}"/>
              </a:ext>
            </a:extLst>
          </p:cNvPr>
          <p:cNvSpPr txBox="1"/>
          <p:nvPr/>
        </p:nvSpPr>
        <p:spPr>
          <a:xfrm>
            <a:off x="10431496" y="4703537"/>
            <a:ext cx="1938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Double Difference </a:t>
            </a:r>
          </a:p>
          <a:p>
            <a:r>
              <a:rPr lang="en-US" dirty="0"/>
              <a:t>of two </a:t>
            </a:r>
            <a:r>
              <a:rPr lang="en-US" dirty="0" err="1"/>
              <a:t>CrISs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995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D6863-2D35-481F-A7B2-1614EDBB2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SNPP vs NOAA-20 </a:t>
            </a:r>
            <a:r>
              <a:rPr lang="en-US" dirty="0" err="1"/>
              <a:t>CrIS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- Double Difference relative to RTM simulations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4FD22-B0F3-4EEB-A10E-19A3CE744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26159"/>
            <a:ext cx="5063412" cy="545274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NOAA-20 and SNPP </a:t>
            </a:r>
            <a:r>
              <a:rPr lang="en-US" dirty="0" err="1"/>
              <a:t>CrIS</a:t>
            </a:r>
            <a:r>
              <a:rPr lang="en-US" dirty="0"/>
              <a:t> full spectral resolution radiances were simulated by using the CRTM and ECMWF 3-hour analysis/forecast model data.</a:t>
            </a:r>
          </a:p>
          <a:p>
            <a:endParaRPr lang="en-US" dirty="0"/>
          </a:p>
          <a:p>
            <a:r>
              <a:rPr lang="en-US" dirty="0"/>
              <a:t>To effectively remove the possible contamination by clouds and spatially varying humidity in the </a:t>
            </a:r>
            <a:r>
              <a:rPr lang="en-US" dirty="0" err="1"/>
              <a:t>CrIS</a:t>
            </a:r>
            <a:r>
              <a:rPr lang="en-US" dirty="0"/>
              <a:t> observations, a hyper-spectral infrared cloud detection algorithm coupled with CRTM simulation is used. </a:t>
            </a:r>
          </a:p>
          <a:p>
            <a:endParaRPr lang="en-US" dirty="0"/>
          </a:p>
          <a:p>
            <a:r>
              <a:rPr lang="en-US" dirty="0"/>
              <a:t>The biases are primarily contributed from four possible resources, i.e. the numerical weather prediction error, instrument noise, radiative transfer model error, and undetected cloud contamination.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8582E7-A235-4A26-BB4B-445257E8B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 descr="window_channels_ocean">
            <a:extLst>
              <a:ext uri="{FF2B5EF4-FFF2-40B4-BE49-F238E27FC236}">
                <a16:creationId xmlns:a16="http://schemas.microsoft.com/office/drawing/2014/main" id="{F7C6AB39-1CAC-48AF-9DD4-E893DF118A5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"/>
          <a:stretch/>
        </p:blipFill>
        <p:spPr bwMode="auto">
          <a:xfrm>
            <a:off x="6142403" y="1016211"/>
            <a:ext cx="4328853" cy="17823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CrIS_j01_npp_bias_fullRes">
            <a:extLst>
              <a:ext uri="{FF2B5EF4-FFF2-40B4-BE49-F238E27FC236}">
                <a16:creationId xmlns:a16="http://schemas.microsoft.com/office/drawing/2014/main" id="{5BE1DA0D-88E6-49B6-A0FE-CF86DEAF0FA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749" y="2837334"/>
            <a:ext cx="4529507" cy="386316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8D58F6D-E070-4F7A-8DBE-3D4EFC2C238C}"/>
              </a:ext>
            </a:extLst>
          </p:cNvPr>
          <p:cNvSpPr txBox="1"/>
          <p:nvPr/>
        </p:nvSpPr>
        <p:spPr>
          <a:xfrm>
            <a:off x="6841526" y="6561998"/>
            <a:ext cx="9962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From Y. Chen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3D254D-8B05-418F-AA29-2074CE0A8AAC}"/>
              </a:ext>
            </a:extLst>
          </p:cNvPr>
          <p:cNvSpPr txBox="1"/>
          <p:nvPr/>
        </p:nvSpPr>
        <p:spPr>
          <a:xfrm>
            <a:off x="10346612" y="5379151"/>
            <a:ext cx="1938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Double Difference </a:t>
            </a:r>
          </a:p>
          <a:p>
            <a:r>
              <a:rPr lang="en-US" dirty="0"/>
              <a:t>of two </a:t>
            </a:r>
            <a:r>
              <a:rPr lang="en-US" dirty="0" err="1"/>
              <a:t>CrISs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BE0888-F44F-43A6-A0F4-4758CA87A22F}"/>
              </a:ext>
            </a:extLst>
          </p:cNvPr>
          <p:cNvSpPr txBox="1"/>
          <p:nvPr/>
        </p:nvSpPr>
        <p:spPr>
          <a:xfrm>
            <a:off x="10471256" y="3429000"/>
            <a:ext cx="1192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O-B: Mean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8D59BE-C236-4967-90DE-CE2E0A48DD11}"/>
              </a:ext>
            </a:extLst>
          </p:cNvPr>
          <p:cNvSpPr txBox="1"/>
          <p:nvPr/>
        </p:nvSpPr>
        <p:spPr>
          <a:xfrm>
            <a:off x="10465030" y="4393162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O-B: STD</a:t>
            </a:r>
          </a:p>
        </p:txBody>
      </p:sp>
    </p:spTree>
    <p:extLst>
      <p:ext uri="{BB962C8B-B14F-4D97-AF65-F5344CB8AC3E}">
        <p14:creationId xmlns:p14="http://schemas.microsoft.com/office/powerpoint/2010/main" val="4198777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A0888-0983-468A-B4D1-A7794A1E5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881" y="-1"/>
            <a:ext cx="10972800" cy="88582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/>
                <a:cs typeface="Times New Roman"/>
              </a:rPr>
              <a:t>Double Difference of SNPP and N20 </a:t>
            </a:r>
            <a:r>
              <a:rPr lang="en-US" dirty="0" err="1">
                <a:latin typeface="Times New Roman"/>
                <a:cs typeface="Times New Roman"/>
              </a:rPr>
              <a:t>CrIS</a:t>
            </a:r>
            <a:br>
              <a:rPr lang="en-US" dirty="0">
                <a:latin typeface="Times New Roman"/>
                <a:cs typeface="Times New Roman"/>
              </a:rPr>
            </a:br>
            <a:r>
              <a:rPr lang="en-US" dirty="0">
                <a:latin typeface="Times New Roman"/>
                <a:cs typeface="Times New Roman"/>
              </a:rPr>
              <a:t>Relative to GOES-16 ABI</a:t>
            </a:r>
          </a:p>
        </p:txBody>
      </p:sp>
      <p:pic>
        <p:nvPicPr>
          <p:cNvPr id="5" name="Picture 5" descr="Chart, scatter chart&#10;&#10;Description automatically generated">
            <a:extLst>
              <a:ext uri="{FF2B5EF4-FFF2-40B4-BE49-F238E27FC236}">
                <a16:creationId xmlns:a16="http://schemas.microsoft.com/office/drawing/2014/main" id="{DDC2F05B-825A-4042-B3D6-5AFE0CEF26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639" y="1024707"/>
            <a:ext cx="6411447" cy="480858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670310-45C5-4C84-94EB-630CEFF2E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DD7BE6FA-462D-4B1C-BFC3-3A955393C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0254" y="2080893"/>
            <a:ext cx="4445793" cy="33432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C64CE5-9969-45FF-8DED-F5600C337AB8}"/>
              </a:ext>
            </a:extLst>
          </p:cNvPr>
          <p:cNvSpPr txBox="1"/>
          <p:nvPr/>
        </p:nvSpPr>
        <p:spPr>
          <a:xfrm>
            <a:off x="7256333" y="1711561"/>
            <a:ext cx="4108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Double Difference Statistics for 132 Days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82F5C6-1917-4FF1-B120-79371A94650B}"/>
              </a:ext>
            </a:extLst>
          </p:cNvPr>
          <p:cNvSpPr txBox="1"/>
          <p:nvPr/>
        </p:nvSpPr>
        <p:spPr>
          <a:xfrm>
            <a:off x="674731" y="1352527"/>
            <a:ext cx="600551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>
                <a:solidFill>
                  <a:srgbClr val="0000FF"/>
                </a:solidFill>
              </a:rPr>
              <a:t>GOES-</a:t>
            </a:r>
            <a:r>
              <a:rPr lang="en-US" b="1" dirty="0" err="1">
                <a:solidFill>
                  <a:srgbClr val="0000FF"/>
                </a:solidFill>
              </a:rPr>
              <a:t>CrIS</a:t>
            </a:r>
            <a:r>
              <a:rPr lang="en-US" b="1" dirty="0">
                <a:solidFill>
                  <a:srgbClr val="0000FF"/>
                </a:solidFill>
              </a:rPr>
              <a:t> at 13.3µm Band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3CE1E3-AC2B-42B0-8F0F-BB62534E5554}"/>
              </a:ext>
            </a:extLst>
          </p:cNvPr>
          <p:cNvSpPr txBox="1"/>
          <p:nvPr/>
        </p:nvSpPr>
        <p:spPr>
          <a:xfrm>
            <a:off x="828487" y="3592909"/>
            <a:ext cx="350100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>
                <a:solidFill>
                  <a:srgbClr val="0000FF"/>
                </a:solidFill>
              </a:rPr>
              <a:t>Double Difference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317789-5E52-4A6B-9E3D-E68B96976495}"/>
              </a:ext>
            </a:extLst>
          </p:cNvPr>
          <p:cNvSpPr txBox="1"/>
          <p:nvPr/>
        </p:nvSpPr>
        <p:spPr>
          <a:xfrm>
            <a:off x="828487" y="5729890"/>
            <a:ext cx="105490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good agreement between SNPP and N20 </a:t>
            </a:r>
            <a:r>
              <a:rPr lang="en-US" dirty="0" err="1"/>
              <a:t>CrIS</a:t>
            </a:r>
            <a:r>
              <a:rPr lang="en-US" dirty="0"/>
              <a:t> based on the double difference time series.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difference is on the level of  0.1K.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SNPP is a little warmer than N20.</a:t>
            </a:r>
          </a:p>
        </p:txBody>
      </p:sp>
    </p:spTree>
    <p:extLst>
      <p:ext uri="{BB962C8B-B14F-4D97-AF65-F5344CB8AC3E}">
        <p14:creationId xmlns:p14="http://schemas.microsoft.com/office/powerpoint/2010/main" val="4252672801"/>
      </p:ext>
    </p:extLst>
  </p:cSld>
  <p:clrMapOvr>
    <a:masterClrMapping/>
  </p:clrMapOvr>
</p:sld>
</file>

<file path=ppt/theme/theme1.xml><?xml version="1.0" encoding="utf-8"?>
<a:theme xmlns:a="http://schemas.openxmlformats.org/drawingml/2006/main" name="NPP_FO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7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11B136CF-ACD6-40F1-A501-AC7F17619019}">
  <we:reference id="wa104379504" version="1.0.1.0" store="en-US" storeType="OMEX"/>
  <we:alternateReferences>
    <we:reference id="WA104379504" version="1.0.1.0" store="WA104379504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1193</TotalTime>
  <Words>937</Words>
  <Application>Microsoft Office PowerPoint</Application>
  <PresentationFormat>Widescreen</PresentationFormat>
  <Paragraphs>120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Baskerville Old Face</vt:lpstr>
      <vt:lpstr>Calibri</vt:lpstr>
      <vt:lpstr>Century</vt:lpstr>
      <vt:lpstr>Times New Roman</vt:lpstr>
      <vt:lpstr>NPP_FOR</vt:lpstr>
      <vt:lpstr>  SNPP and N20 CrIS Radiometric Difference  from Direct and Indirect Comparison    </vt:lpstr>
      <vt:lpstr>Outline </vt:lpstr>
      <vt:lpstr>SNPP vs. NOAA-20 CrIS - Internal Calibration Target </vt:lpstr>
      <vt:lpstr>SNPP vs. NOAA-20 CrIS - Noise Performance </vt:lpstr>
      <vt:lpstr>SNPP vs. NOAA-20 CrIS - Nonlinearity correction </vt:lpstr>
      <vt:lpstr>SNPP vs NOAA-20 CrIS  - Direct Comparison</vt:lpstr>
      <vt:lpstr>SNPP vs N20 CrIS  - Double Difference relative to IASI-B at SNOs</vt:lpstr>
      <vt:lpstr>SNPP vs NOAA-20 CrIS  - Double Difference relative to RTM simulations</vt:lpstr>
      <vt:lpstr>Double Difference of SNPP and N20 CrIS Relative to GOES-16 ABI</vt:lpstr>
      <vt:lpstr>Double Difference of IASI-B and CrIS/N20 Relative to GOES-16 ABI  </vt:lpstr>
      <vt:lpstr>Final Remarks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 Improving GEO-GEO Inter-calibration  with Parallax Correction  </dc:title>
  <dc:creator>asus</dc:creator>
  <cp:lastModifiedBy>Likun Wang</cp:lastModifiedBy>
  <cp:revision>1</cp:revision>
  <dcterms:created xsi:type="dcterms:W3CDTF">2020-06-23T03:23:47Z</dcterms:created>
  <dcterms:modified xsi:type="dcterms:W3CDTF">2021-10-07T03:17:51Z</dcterms:modified>
</cp:coreProperties>
</file>