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733" r:id="rId2"/>
    <p:sldId id="793" r:id="rId3"/>
    <p:sldId id="832" r:id="rId4"/>
    <p:sldId id="833" r:id="rId5"/>
    <p:sldId id="678" r:id="rId6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99"/>
    <a:srgbClr val="000000"/>
    <a:srgbClr val="0C45E4"/>
    <a:srgbClr val="008000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87867" autoAdjust="0"/>
  </p:normalViewPr>
  <p:slideViewPr>
    <p:cSldViewPr snapToGrid="0">
      <p:cViewPr varScale="1">
        <p:scale>
          <a:sx n="100" d="100"/>
          <a:sy n="100" d="100"/>
        </p:scale>
        <p:origin x="104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BD2FF3AE-1D43-466F-95C7-BE5E25E1C934}" type="datetime3">
              <a:rPr lang="en-US" sz="1000" b="0" smtClean="0"/>
              <a:t>6 January 2022</a:t>
            </a:fld>
            <a:r>
              <a:rPr lang="it-IT" sz="1000" b="0" dirty="0"/>
              <a:t>, GSICS Annual Meeting, Virtual</a:t>
            </a:r>
            <a:endParaRPr lang="en-US" sz="1000" b="0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" y="58190"/>
            <a:ext cx="3320451" cy="619690"/>
          </a:xfrm>
          <a:prstGeom prst="rect">
            <a:avLst/>
          </a:prstGeom>
          <a:noFill/>
        </p:spPr>
      </p:pic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Agency Report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wmo.int/" TargetMode="External"/><Relationship Id="rId7" Type="http://schemas.openxmlformats.org/officeDocument/2006/relationships/hyperlink" Target="http://gsics.atmos.umd.edu/wiki/Hom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eumetsat.int/" TargetMode="External"/><Relationship Id="rId5" Type="http://schemas.openxmlformats.org/officeDocument/2006/relationships/hyperlink" Target="https://www.star.nesdis.noaa.gov/smcd/GCC/ProductCatalog.php" TargetMode="External"/><Relationship Id="rId4" Type="http://schemas.openxmlformats.org/officeDocument/2006/relationships/hyperlink" Target="http://www.star.nesdis.noaa.gov/smcd/GCC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6390" y="1335577"/>
            <a:ext cx="8759219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4000" b="1" dirty="0"/>
              <a:t>GSICS Agency Report</a:t>
            </a:r>
            <a:br>
              <a:rPr lang="en-IE" sz="4000" b="1" dirty="0"/>
            </a:br>
            <a:r>
              <a:rPr lang="en-IE" sz="4000" b="1" dirty="0"/>
              <a:t>2022</a:t>
            </a:r>
            <a:br>
              <a:rPr lang="en-IE" sz="4000" dirty="0">
                <a:solidFill>
                  <a:srgbClr val="0000FF"/>
                </a:solidFill>
              </a:rPr>
            </a:br>
            <a:endParaRPr lang="en-US" sz="4000" i="1" dirty="0">
              <a:solidFill>
                <a:srgbClr val="0C45E4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0" y="3064297"/>
            <a:ext cx="9387400" cy="112531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Presenter(s)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D605D-C31B-4A74-9F82-60E6B61F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136" y="4397105"/>
            <a:ext cx="9387400" cy="112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1" kern="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kern="0" dirty="0">
                <a:solidFill>
                  <a:srgbClr val="FF0000"/>
                </a:solidFill>
                <a:ea typeface="宋体" pitchFamily="2" charset="-122"/>
              </a:rPr>
              <a:t>Agency Name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dirty="0"/>
              <a:t>Summary of Agency’s GSICS Activities, Actions, and Achievements</a:t>
            </a:r>
          </a:p>
          <a:p>
            <a:pPr lvl="0"/>
            <a:r>
              <a:rPr lang="en-GB" sz="3600" dirty="0"/>
              <a:t>Agency’s Support to GDWG Activities</a:t>
            </a:r>
          </a:p>
          <a:p>
            <a:pPr lvl="0"/>
            <a:r>
              <a:rPr lang="en-GB" sz="3600" dirty="0"/>
              <a:t>Agency’s Support to GRWG Activities</a:t>
            </a:r>
          </a:p>
          <a:p>
            <a:pPr lvl="0"/>
            <a:r>
              <a:rPr lang="en-GB" sz="3600" dirty="0"/>
              <a:t>Agency’s Instruments Updates &amp; Planned launches that are relevant to GSICS</a:t>
            </a:r>
          </a:p>
          <a:p>
            <a:r>
              <a:rPr lang="en-GB" sz="3600" dirty="0"/>
              <a:t>Agency’s Calibration Stand-up Items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9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6221-69A1-495B-AAAC-BA864D87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 Not Presented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DD0AA-35B8-412B-953D-43E64E20A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Agency’s Status of Observing System Report</a:t>
            </a:r>
          </a:p>
          <a:p>
            <a:r>
              <a:rPr lang="en-GB" dirty="0"/>
              <a:t>Agency’s Reprocessing Activities</a:t>
            </a:r>
          </a:p>
          <a:p>
            <a:r>
              <a:rPr lang="en-GB" dirty="0"/>
              <a:t>Introduce/Confirm the Agency’s Personnel Supporting GSICS</a:t>
            </a:r>
          </a:p>
          <a:p>
            <a:pPr lvl="1"/>
            <a:r>
              <a:rPr lang="en-GB" dirty="0"/>
              <a:t>GRWG members</a:t>
            </a:r>
          </a:p>
          <a:p>
            <a:pPr lvl="1"/>
            <a:r>
              <a:rPr lang="en-GB" dirty="0"/>
              <a:t>GDWG members</a:t>
            </a:r>
          </a:p>
          <a:p>
            <a:pPr lvl="1"/>
            <a:r>
              <a:rPr lang="en-GB" dirty="0"/>
              <a:t>Other Key Agency Personal </a:t>
            </a:r>
          </a:p>
          <a:p>
            <a:r>
              <a:rPr lang="en-GB" dirty="0"/>
              <a:t>Agency’s GSICS activities to be discussed in this joint meeting</a:t>
            </a:r>
          </a:p>
          <a:p>
            <a:pPr lvl="1"/>
            <a:r>
              <a:rPr lang="en-US" dirty="0"/>
              <a:t>GSICS agenda items that are especially of interest to your agency</a:t>
            </a:r>
          </a:p>
          <a:p>
            <a:pPr lvl="1"/>
            <a:r>
              <a:rPr lang="en-US" dirty="0"/>
              <a:t>Agency’s activities that may be of interest to the GSICS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D9154-54BA-435D-B9C2-473619343A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9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E453-0C26-4D86-BE88-0DDB70AF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Observing System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2AFD6-FA77-4AE2-A15B-9C77317B5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1-2 pages for each instrument/activity</a:t>
            </a:r>
          </a:p>
          <a:p>
            <a:pPr lvl="1"/>
            <a:r>
              <a:rPr lang="en-US" dirty="0"/>
              <a:t>Major events relevant to calibration and the impact on the radiance quality. Provide the accuracy and uncertainty, if applicable</a:t>
            </a:r>
          </a:p>
          <a:p>
            <a:pPr lvl="1"/>
            <a:endParaRPr lang="en-US" dirty="0"/>
          </a:p>
          <a:p>
            <a:r>
              <a:rPr lang="en-US" dirty="0"/>
              <a:t>If applicable, use the GSICS inter-calibration/inter-comparison approaches</a:t>
            </a:r>
          </a:p>
          <a:p>
            <a:pPr lvl="1"/>
            <a:r>
              <a:rPr lang="en-US" dirty="0"/>
              <a:t>Figure and/or Table for bias and uncertainty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9DDBA-8176-4BDC-873D-B81AC4E80F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6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90598" y="224443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b="1" dirty="0">
                <a:solidFill>
                  <a:schemeClr val="tx1"/>
                </a:solidFill>
              </a:rPr>
              <a:t>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81200" y="1350963"/>
            <a:ext cx="8229600" cy="477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2400" b="1" dirty="0">
                <a:solidFill>
                  <a:schemeClr val="accent2"/>
                </a:solidFill>
              </a:rPr>
              <a:t>WMO GSICS Portal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>
                <a:solidFill>
                  <a:schemeClr val="accent2"/>
                </a:solidFill>
                <a:hlinkClick r:id="rId3"/>
              </a:rPr>
              <a:t>http://gsics.wmo.int</a:t>
            </a: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>
                <a:solidFill>
                  <a:schemeClr val="accent2"/>
                </a:solidFill>
              </a:rPr>
              <a:t>GSICS Coordination Centre </a:t>
            </a:r>
            <a:r>
              <a:rPr lang="en-GB" sz="2000" b="1" dirty="0">
                <a:solidFill>
                  <a:schemeClr val="accent2"/>
                </a:solidFill>
                <a:hlinkClick r:id="rId4"/>
              </a:rPr>
              <a:t>http://www.star.nesdis.noaa.gov/smcd/GCC/index.php</a:t>
            </a:r>
            <a:endParaRPr lang="en-GB" sz="20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None/>
            </a:pPr>
            <a:r>
              <a:rPr lang="en-GB" sz="2400" b="1" dirty="0">
                <a:solidFill>
                  <a:schemeClr val="accent2"/>
                </a:solidFill>
              </a:rPr>
              <a:t>GSICS Product </a:t>
            </a:r>
            <a:r>
              <a:rPr lang="en-GB" sz="2400" b="1" dirty="0" err="1">
                <a:solidFill>
                  <a:schemeClr val="accent2"/>
                </a:solidFill>
              </a:rPr>
              <a:t>Catalog</a:t>
            </a:r>
            <a:r>
              <a:rPr lang="en-GB" sz="2400" b="1" dirty="0">
                <a:solidFill>
                  <a:schemeClr val="accent2"/>
                </a:solidFill>
              </a:rPr>
              <a:t> </a:t>
            </a:r>
            <a:r>
              <a:rPr lang="en-GB" sz="1800" b="1" dirty="0">
                <a:solidFill>
                  <a:schemeClr val="accent2"/>
                </a:solidFill>
                <a:hlinkClick r:id="rId5"/>
              </a:rPr>
              <a:t>https://www.star.nesdis.noaa.gov/smcd/GCC/ProductCatalog.php</a:t>
            </a:r>
            <a:endParaRPr lang="en-GB" sz="18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None/>
            </a:pPr>
            <a:r>
              <a:rPr lang="en-GB" sz="2400" b="1" dirty="0">
                <a:solidFill>
                  <a:schemeClr val="accent2"/>
                </a:solidFill>
              </a:rPr>
              <a:t>GSICS Wiki</a:t>
            </a:r>
            <a:endParaRPr lang="en-GB" sz="2400" b="1" dirty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None/>
            </a:pPr>
            <a:r>
              <a:rPr lang="en-GB" sz="2400" b="1" dirty="0">
                <a:solidFill>
                  <a:schemeClr val="accent2"/>
                </a:solidFill>
                <a:hlinkClick r:id="rId7"/>
              </a:rPr>
              <a:t>http://gsics.atmos.umd.edu/wiki/Home</a:t>
            </a: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5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42490</TotalTime>
  <Words>242</Words>
  <Application>Microsoft Office PowerPoint</Application>
  <PresentationFormat>Widescreen</PresentationFormat>
  <Paragraphs>44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Times New Roman</vt:lpstr>
      <vt:lpstr>Wingdings</vt:lpstr>
      <vt:lpstr>Default Design</vt:lpstr>
      <vt:lpstr>GSICS Agency Report 2022 </vt:lpstr>
      <vt:lpstr>Presentation Overview </vt:lpstr>
      <vt:lpstr>Additional Slides Not Presented</vt:lpstr>
      <vt:lpstr>Status of Observing System Report</vt:lpstr>
      <vt:lpstr>Thank you for your attention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Fang-fang Yu</cp:lastModifiedBy>
  <cp:revision>962</cp:revision>
  <dcterms:created xsi:type="dcterms:W3CDTF">2004-06-10T15:46:18Z</dcterms:created>
  <dcterms:modified xsi:type="dcterms:W3CDTF">2022-01-06T14:32:27Z</dcterms:modified>
</cp:coreProperties>
</file>